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9" r:id="rId4"/>
    <p:sldId id="274" r:id="rId5"/>
    <p:sldId id="292" r:id="rId6"/>
    <p:sldId id="293" r:id="rId7"/>
    <p:sldId id="278" r:id="rId8"/>
    <p:sldId id="277" r:id="rId9"/>
    <p:sldId id="323" r:id="rId10"/>
    <p:sldId id="280" r:id="rId11"/>
    <p:sldId id="282" r:id="rId12"/>
    <p:sldId id="281" r:id="rId13"/>
    <p:sldId id="286" r:id="rId14"/>
    <p:sldId id="318" r:id="rId15"/>
    <p:sldId id="324" r:id="rId16"/>
    <p:sldId id="325" r:id="rId17"/>
    <p:sldId id="284" r:id="rId18"/>
    <p:sldId id="291" r:id="rId19"/>
    <p:sldId id="287" r:id="rId20"/>
    <p:sldId id="289" r:id="rId21"/>
    <p:sldId id="288" r:id="rId22"/>
    <p:sldId id="329" r:id="rId23"/>
    <p:sldId id="327" r:id="rId24"/>
    <p:sldId id="328" r:id="rId25"/>
    <p:sldId id="267" r:id="rId26"/>
    <p:sldId id="283" r:id="rId27"/>
    <p:sldId id="295" r:id="rId28"/>
    <p:sldId id="326" r:id="rId29"/>
    <p:sldId id="330" r:id="rId30"/>
    <p:sldId id="298" r:id="rId31"/>
    <p:sldId id="294" r:id="rId32"/>
    <p:sldId id="300" r:id="rId33"/>
    <p:sldId id="297" r:id="rId34"/>
    <p:sldId id="302" r:id="rId35"/>
    <p:sldId id="319" r:id="rId36"/>
    <p:sldId id="299" r:id="rId37"/>
    <p:sldId id="303" r:id="rId38"/>
    <p:sldId id="305" r:id="rId39"/>
    <p:sldId id="306" r:id="rId40"/>
    <p:sldId id="320" r:id="rId41"/>
    <p:sldId id="308" r:id="rId42"/>
    <p:sldId id="309" r:id="rId43"/>
    <p:sldId id="310" r:id="rId44"/>
    <p:sldId id="311" r:id="rId45"/>
    <p:sldId id="312" r:id="rId46"/>
    <p:sldId id="314" r:id="rId47"/>
    <p:sldId id="321" r:id="rId48"/>
    <p:sldId id="316" r:id="rId49"/>
    <p:sldId id="275" r:id="rId50"/>
    <p:sldId id="276" r:id="rId51"/>
    <p:sldId id="331" r:id="rId52"/>
    <p:sldId id="332" r:id="rId53"/>
    <p:sldId id="333" r:id="rId54"/>
    <p:sldId id="334" r:id="rId55"/>
    <p:sldId id="257" r:id="rId56"/>
    <p:sldId id="258" r:id="rId57"/>
    <p:sldId id="259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D820"/>
    <a:srgbClr val="3366FF"/>
    <a:srgbClr val="FFED00"/>
    <a:srgbClr val="FFFF00"/>
    <a:srgbClr val="E30613"/>
    <a:srgbClr val="C03093"/>
    <a:srgbClr val="FF00FF"/>
    <a:srgbClr val="0070C0"/>
    <a:srgbClr val="3AAA35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798" y="7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CBF-4473-9E9B-4EF6F857E7E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CBF-4473-9E9B-4EF6F857E7E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CBF-4473-9E9B-4EF6F857E7E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CBF-4473-9E9B-4EF6F857E7E2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</c:v>
                </c:pt>
                <c:pt idx="1">
                  <c:v>55</c:v>
                </c:pt>
                <c:pt idx="2">
                  <c:v>40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BF-4473-9E9B-4EF6F857E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222093480"/>
        <c:axId val="222093872"/>
      </c:barChart>
      <c:catAx>
        <c:axId val="22209348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22093872"/>
        <c:crosses val="autoZero"/>
        <c:auto val="1"/>
        <c:lblAlgn val="ctr"/>
        <c:lblOffset val="100"/>
        <c:noMultiLvlLbl val="0"/>
      </c:catAx>
      <c:valAx>
        <c:axId val="22209387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2209348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55AD-4D87-B1A9-584AE78D4BB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55AD-4D87-B1A9-584AE78D4BB1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55AD-4D87-B1A9-584AE78D4BB1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55AD-4D87-B1A9-584AE78D4BB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AD-4D87-B1A9-584AE78D4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F1FF-48DF-959C-0A90DAEB6A3A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F1FF-48DF-959C-0A90DAEB6A3A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FF-48DF-959C-0A90DAEB6A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C8F2-460E-AB3E-EF8A10513261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C8F2-460E-AB3E-EF8A10513261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F2-460E-AB3E-EF8A10513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11CC-4119-A698-866787A1322E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11CC-4119-A698-866787A1322E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CC-4119-A698-866787A13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1BC7-43B9-9709-20F562428E75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1BC7-43B9-9709-20F562428E7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C7-43B9-9709-20F562428E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8B0BB98-FC2A-4DB1-901A-638896D64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E8101D-6ADB-4F0A-84F5-66141FAE637D}"/>
              </a:ext>
            </a:extLst>
          </p:cNvPr>
          <p:cNvGrpSpPr/>
          <p:nvPr userDrawn="1"/>
        </p:nvGrpSpPr>
        <p:grpSpPr>
          <a:xfrm>
            <a:off x="10520822" y="5638800"/>
            <a:ext cx="1471154" cy="1132150"/>
            <a:chOff x="-707925" y="3668339"/>
            <a:chExt cx="3880686" cy="2986443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ED80D3C-B01A-4944-AB73-25EB125B29B7}"/>
                </a:ext>
              </a:extLst>
            </p:cNvPr>
            <p:cNvSpPr/>
            <p:nvPr userDrawn="1"/>
          </p:nvSpPr>
          <p:spPr>
            <a:xfrm>
              <a:off x="445029" y="4915650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4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0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8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5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5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7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4"/>
                  </a:cubicBezTo>
                  <a:cubicBezTo>
                    <a:pt x="3557954" y="134051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0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5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8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0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5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5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2"/>
                    <a:pt x="659332" y="2493229"/>
                    <a:pt x="973414" y="2620158"/>
                  </a:cubicBezTo>
                  <a:cubicBezTo>
                    <a:pt x="1090628" y="2667432"/>
                    <a:pt x="1207842" y="2714059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7" y="2321617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4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3F3DBB5-B2C7-41CE-A9B3-0FA946F10ECD}"/>
                </a:ext>
              </a:extLst>
            </p:cNvPr>
            <p:cNvSpPr/>
            <p:nvPr userDrawn="1"/>
          </p:nvSpPr>
          <p:spPr>
            <a:xfrm>
              <a:off x="444406" y="4965580"/>
              <a:ext cx="2032824" cy="1286008"/>
            </a:xfrm>
            <a:custGeom>
              <a:avLst/>
              <a:gdLst>
                <a:gd name="connsiteX0" fmla="*/ 847598 w 2032824"/>
                <a:gd name="connsiteY0" fmla="*/ 490873 h 1286008"/>
                <a:gd name="connsiteX1" fmla="*/ 847598 w 2032824"/>
                <a:gd name="connsiteY1" fmla="*/ 549229 h 1286008"/>
                <a:gd name="connsiteX2" fmla="*/ 847911 w 2032824"/>
                <a:gd name="connsiteY2" fmla="*/ 578875 h 1286008"/>
                <a:gd name="connsiteX3" fmla="*/ 817640 w 2032824"/>
                <a:gd name="connsiteY3" fmla="*/ 624436 h 1286008"/>
                <a:gd name="connsiteX4" fmla="*/ 711852 w 2032824"/>
                <a:gd name="connsiteY4" fmla="*/ 648152 h 1286008"/>
                <a:gd name="connsiteX5" fmla="*/ 588275 w 2032824"/>
                <a:gd name="connsiteY5" fmla="*/ 639727 h 1286008"/>
                <a:gd name="connsiteX6" fmla="*/ 529919 w 2032824"/>
                <a:gd name="connsiteY6" fmla="*/ 616634 h 1286008"/>
                <a:gd name="connsiteX7" fmla="*/ 522430 w 2032824"/>
                <a:gd name="connsiteY7" fmla="*/ 602903 h 1286008"/>
                <a:gd name="connsiteX8" fmla="*/ 522430 w 2032824"/>
                <a:gd name="connsiteY8" fmla="*/ 493994 h 1286008"/>
                <a:gd name="connsiteX9" fmla="*/ 847598 w 2032824"/>
                <a:gd name="connsiteY9" fmla="*/ 490873 h 1286008"/>
                <a:gd name="connsiteX10" fmla="*/ 6905 w 2032824"/>
                <a:gd name="connsiteY10" fmla="*/ 455923 h 1286008"/>
                <a:gd name="connsiteX11" fmla="*/ 10961 w 2032824"/>
                <a:gd name="connsiteY11" fmla="*/ 463724 h 1286008"/>
                <a:gd name="connsiteX12" fmla="*/ 157318 w 2032824"/>
                <a:gd name="connsiteY12" fmla="*/ 523640 h 1286008"/>
                <a:gd name="connsiteX13" fmla="*/ 497778 w 2032824"/>
                <a:gd name="connsiteY13" fmla="*/ 663444 h 1286008"/>
                <a:gd name="connsiteX14" fmla="*/ 628844 w 2032824"/>
                <a:gd name="connsiteY14" fmla="*/ 716807 h 1286008"/>
                <a:gd name="connsiteX15" fmla="*/ 641638 w 2032824"/>
                <a:gd name="connsiteY15" fmla="*/ 734282 h 1286008"/>
                <a:gd name="connsiteX16" fmla="*/ 641327 w 2032824"/>
                <a:gd name="connsiteY16" fmla="*/ 1272589 h 1286008"/>
                <a:gd name="connsiteX17" fmla="*/ 638518 w 2032824"/>
                <a:gd name="connsiteY17" fmla="*/ 1286008 h 1286008"/>
                <a:gd name="connsiteX18" fmla="*/ 469069 w 2032824"/>
                <a:gd name="connsiteY18" fmla="*/ 1218290 h 1286008"/>
                <a:gd name="connsiteX19" fmla="*/ 15018 w 2032824"/>
                <a:gd name="connsiteY19" fmla="*/ 1035110 h 1286008"/>
                <a:gd name="connsiteX20" fmla="*/ 663 w 2032824"/>
                <a:gd name="connsiteY20" fmla="*/ 1013889 h 1286008"/>
                <a:gd name="connsiteX21" fmla="*/ 1287 w 2032824"/>
                <a:gd name="connsiteY21" fmla="*/ 465596 h 1286008"/>
                <a:gd name="connsiteX22" fmla="*/ 6905 w 2032824"/>
                <a:gd name="connsiteY22" fmla="*/ 455923 h 1286008"/>
                <a:gd name="connsiteX23" fmla="*/ 1253279 w 2032824"/>
                <a:gd name="connsiteY23" fmla="*/ 374786 h 1286008"/>
                <a:gd name="connsiteX24" fmla="*/ 1253279 w 2032824"/>
                <a:gd name="connsiteY24" fmla="*/ 481512 h 1286008"/>
                <a:gd name="connsiteX25" fmla="*/ 1242980 w 2032824"/>
                <a:gd name="connsiteY25" fmla="*/ 495242 h 1286008"/>
                <a:gd name="connsiteX26" fmla="*/ 1157788 w 2032824"/>
                <a:gd name="connsiteY26" fmla="*/ 525512 h 1286008"/>
                <a:gd name="connsiteX27" fmla="*/ 990835 w 2032824"/>
                <a:gd name="connsiteY27" fmla="*/ 520519 h 1286008"/>
                <a:gd name="connsiteX28" fmla="*/ 934352 w 2032824"/>
                <a:gd name="connsiteY28" fmla="*/ 496490 h 1286008"/>
                <a:gd name="connsiteX29" fmla="*/ 927798 w 2032824"/>
                <a:gd name="connsiteY29" fmla="*/ 483696 h 1286008"/>
                <a:gd name="connsiteX30" fmla="*/ 927798 w 2032824"/>
                <a:gd name="connsiteY30" fmla="*/ 385709 h 1286008"/>
                <a:gd name="connsiteX31" fmla="*/ 935600 w 2032824"/>
                <a:gd name="connsiteY31" fmla="*/ 378531 h 1286008"/>
                <a:gd name="connsiteX32" fmla="*/ 1014864 w 2032824"/>
                <a:gd name="connsiteY32" fmla="*/ 401624 h 1286008"/>
                <a:gd name="connsiteX33" fmla="*/ 1094127 w 2032824"/>
                <a:gd name="connsiteY33" fmla="*/ 406616 h 1286008"/>
                <a:gd name="connsiteX34" fmla="*/ 1230498 w 2032824"/>
                <a:gd name="connsiteY34" fmla="*/ 386957 h 1286008"/>
                <a:gd name="connsiteX35" fmla="*/ 1253279 w 2032824"/>
                <a:gd name="connsiteY35" fmla="*/ 374786 h 1286008"/>
                <a:gd name="connsiteX36" fmla="*/ 517438 w 2032824"/>
                <a:gd name="connsiteY36" fmla="*/ 344828 h 1286008"/>
                <a:gd name="connsiteX37" fmla="*/ 517438 w 2032824"/>
                <a:gd name="connsiteY37" fmla="*/ 420035 h 1286008"/>
                <a:gd name="connsiteX38" fmla="*/ 517438 w 2032824"/>
                <a:gd name="connsiteY38" fmla="*/ 434078 h 1286008"/>
                <a:gd name="connsiteX39" fmla="*/ 489040 w 2032824"/>
                <a:gd name="connsiteY39" fmla="*/ 477767 h 1286008"/>
                <a:gd name="connsiteX40" fmla="*/ 377010 w 2032824"/>
                <a:gd name="connsiteY40" fmla="*/ 502420 h 1286008"/>
                <a:gd name="connsiteX41" fmla="*/ 242199 w 2032824"/>
                <a:gd name="connsiteY41" fmla="*/ 489937 h 1286008"/>
                <a:gd name="connsiteX42" fmla="*/ 234710 w 2032824"/>
                <a:gd name="connsiteY42" fmla="*/ 487753 h 1286008"/>
                <a:gd name="connsiteX43" fmla="*/ 191645 w 2032824"/>
                <a:gd name="connsiteY43" fmla="*/ 425964 h 1286008"/>
                <a:gd name="connsiteX44" fmla="*/ 191333 w 2032824"/>
                <a:gd name="connsiteY44" fmla="*/ 401624 h 1286008"/>
                <a:gd name="connsiteX45" fmla="*/ 191645 w 2032824"/>
                <a:gd name="connsiteY45" fmla="*/ 359495 h 1286008"/>
                <a:gd name="connsiteX46" fmla="*/ 194454 w 2032824"/>
                <a:gd name="connsiteY46" fmla="*/ 347637 h 1286008"/>
                <a:gd name="connsiteX47" fmla="*/ 271221 w 2032824"/>
                <a:gd name="connsiteY47" fmla="*/ 373226 h 1286008"/>
                <a:gd name="connsiteX48" fmla="*/ 378882 w 2032824"/>
                <a:gd name="connsiteY48" fmla="*/ 378531 h 1286008"/>
                <a:gd name="connsiteX49" fmla="*/ 482487 w 2032824"/>
                <a:gd name="connsiteY49" fmla="*/ 363240 h 1286008"/>
                <a:gd name="connsiteX50" fmla="*/ 517438 w 2032824"/>
                <a:gd name="connsiteY50" fmla="*/ 344828 h 1286008"/>
                <a:gd name="connsiteX51" fmla="*/ 1650535 w 2032824"/>
                <a:gd name="connsiteY51" fmla="*/ 252458 h 1286008"/>
                <a:gd name="connsiteX52" fmla="*/ 1650535 w 2032824"/>
                <a:gd name="connsiteY52" fmla="*/ 356999 h 1286008"/>
                <a:gd name="connsiteX53" fmla="*/ 1634931 w 2032824"/>
                <a:gd name="connsiteY53" fmla="*/ 378844 h 1286008"/>
                <a:gd name="connsiteX54" fmla="*/ 1554419 w 2032824"/>
                <a:gd name="connsiteY54" fmla="*/ 406930 h 1286008"/>
                <a:gd name="connsiteX55" fmla="*/ 1458304 w 2032824"/>
                <a:gd name="connsiteY55" fmla="*/ 412235 h 1286008"/>
                <a:gd name="connsiteX56" fmla="*/ 1342841 w 2032824"/>
                <a:gd name="connsiteY56" fmla="*/ 386334 h 1286008"/>
                <a:gd name="connsiteX57" fmla="*/ 1324742 w 2032824"/>
                <a:gd name="connsiteY57" fmla="*/ 357624 h 1286008"/>
                <a:gd name="connsiteX58" fmla="*/ 1325054 w 2032824"/>
                <a:gd name="connsiteY58" fmla="*/ 267437 h 1286008"/>
                <a:gd name="connsiteX59" fmla="*/ 1334728 w 2032824"/>
                <a:gd name="connsiteY59" fmla="*/ 261820 h 1286008"/>
                <a:gd name="connsiteX60" fmla="*/ 1408374 w 2032824"/>
                <a:gd name="connsiteY60" fmla="*/ 282729 h 1286008"/>
                <a:gd name="connsiteX61" fmla="*/ 1505738 w 2032824"/>
                <a:gd name="connsiteY61" fmla="*/ 288033 h 1286008"/>
                <a:gd name="connsiteX62" fmla="*/ 1628066 w 2032824"/>
                <a:gd name="connsiteY62" fmla="*/ 268062 h 1286008"/>
                <a:gd name="connsiteX63" fmla="*/ 1650535 w 2032824"/>
                <a:gd name="connsiteY63" fmla="*/ 252458 h 1286008"/>
                <a:gd name="connsiteX64" fmla="*/ 917189 w 2032824"/>
                <a:gd name="connsiteY64" fmla="*/ 228429 h 1286008"/>
                <a:gd name="connsiteX65" fmla="*/ 916565 w 2032824"/>
                <a:gd name="connsiteY65" fmla="*/ 337651 h 1286008"/>
                <a:gd name="connsiteX66" fmla="*/ 889416 w 2032824"/>
                <a:gd name="connsiteY66" fmla="*/ 362617 h 1286008"/>
                <a:gd name="connsiteX67" fmla="*/ 787996 w 2032824"/>
                <a:gd name="connsiteY67" fmla="*/ 387270 h 1286008"/>
                <a:gd name="connsiteX68" fmla="*/ 702178 w 2032824"/>
                <a:gd name="connsiteY68" fmla="*/ 386645 h 1286008"/>
                <a:gd name="connsiteX69" fmla="*/ 601694 w 2032824"/>
                <a:gd name="connsiteY69" fmla="*/ 357936 h 1286008"/>
                <a:gd name="connsiteX70" fmla="*/ 589524 w 2032824"/>
                <a:gd name="connsiteY70" fmla="*/ 336403 h 1286008"/>
                <a:gd name="connsiteX71" fmla="*/ 589836 w 2032824"/>
                <a:gd name="connsiteY71" fmla="*/ 280856 h 1286008"/>
                <a:gd name="connsiteX72" fmla="*/ 592645 w 2032824"/>
                <a:gd name="connsiteY72" fmla="*/ 234046 h 1286008"/>
                <a:gd name="connsiteX73" fmla="*/ 717781 w 2032824"/>
                <a:gd name="connsiteY73" fmla="*/ 262444 h 1286008"/>
                <a:gd name="connsiteX74" fmla="*/ 797669 w 2032824"/>
                <a:gd name="connsiteY74" fmla="*/ 262444 h 1286008"/>
                <a:gd name="connsiteX75" fmla="*/ 890664 w 2032824"/>
                <a:gd name="connsiteY75" fmla="*/ 245904 h 1286008"/>
                <a:gd name="connsiteX76" fmla="*/ 917189 w 2032824"/>
                <a:gd name="connsiteY76" fmla="*/ 228429 h 1286008"/>
                <a:gd name="connsiteX77" fmla="*/ 2032186 w 2032824"/>
                <a:gd name="connsiteY77" fmla="*/ 138243 h 1286008"/>
                <a:gd name="connsiteX78" fmla="*/ 2032810 w 2032824"/>
                <a:gd name="connsiteY78" fmla="*/ 164456 h 1286008"/>
                <a:gd name="connsiteX79" fmla="*/ 2032810 w 2032824"/>
                <a:gd name="connsiteY79" fmla="*/ 237791 h 1286008"/>
                <a:gd name="connsiteX80" fmla="*/ 2019079 w 2032824"/>
                <a:gd name="connsiteY80" fmla="*/ 263069 h 1286008"/>
                <a:gd name="connsiteX81" fmla="*/ 1927333 w 2032824"/>
                <a:gd name="connsiteY81" fmla="*/ 293339 h 1286008"/>
                <a:gd name="connsiteX82" fmla="*/ 1858367 w 2032824"/>
                <a:gd name="connsiteY82" fmla="*/ 298332 h 1286008"/>
                <a:gd name="connsiteX83" fmla="*/ 1741344 w 2032824"/>
                <a:gd name="connsiteY83" fmla="*/ 278360 h 1286008"/>
                <a:gd name="connsiteX84" fmla="*/ 1734167 w 2032824"/>
                <a:gd name="connsiteY84" fmla="*/ 275551 h 1286008"/>
                <a:gd name="connsiteX85" fmla="*/ 1706706 w 2032824"/>
                <a:gd name="connsiteY85" fmla="*/ 234358 h 1286008"/>
                <a:gd name="connsiteX86" fmla="*/ 1707330 w 2032824"/>
                <a:gd name="connsiteY86" fmla="*/ 140427 h 1286008"/>
                <a:gd name="connsiteX87" fmla="*/ 1778480 w 2032824"/>
                <a:gd name="connsiteY87" fmla="*/ 165704 h 1286008"/>
                <a:gd name="connsiteX88" fmla="*/ 1923276 w 2032824"/>
                <a:gd name="connsiteY88" fmla="*/ 169761 h 1286008"/>
                <a:gd name="connsiteX89" fmla="*/ 1992866 w 2032824"/>
                <a:gd name="connsiteY89" fmla="*/ 158527 h 1286008"/>
                <a:gd name="connsiteX90" fmla="*/ 2032186 w 2032824"/>
                <a:gd name="connsiteY90" fmla="*/ 138243 h 1286008"/>
                <a:gd name="connsiteX91" fmla="*/ 1312883 w 2032824"/>
                <a:gd name="connsiteY91" fmla="*/ 117335 h 1286008"/>
                <a:gd name="connsiteX92" fmla="*/ 1315067 w 2032824"/>
                <a:gd name="connsiteY92" fmla="*/ 126697 h 1286008"/>
                <a:gd name="connsiteX93" fmla="*/ 1315379 w 2032824"/>
                <a:gd name="connsiteY93" fmla="*/ 214386 h 1286008"/>
                <a:gd name="connsiteX94" fmla="*/ 1301648 w 2032824"/>
                <a:gd name="connsiteY94" fmla="*/ 239975 h 1286008"/>
                <a:gd name="connsiteX95" fmla="*/ 1222385 w 2032824"/>
                <a:gd name="connsiteY95" fmla="*/ 268061 h 1286008"/>
                <a:gd name="connsiteX96" fmla="*/ 1114724 w 2032824"/>
                <a:gd name="connsiteY96" fmla="*/ 272742 h 1286008"/>
                <a:gd name="connsiteX97" fmla="*/ 1001445 w 2032824"/>
                <a:gd name="connsiteY97" fmla="*/ 243096 h 1286008"/>
                <a:gd name="connsiteX98" fmla="*/ 989586 w 2032824"/>
                <a:gd name="connsiteY98" fmla="*/ 220939 h 1286008"/>
                <a:gd name="connsiteX99" fmla="*/ 989586 w 2032824"/>
                <a:gd name="connsiteY99" fmla="*/ 159151 h 1286008"/>
                <a:gd name="connsiteX100" fmla="*/ 992707 w 2032824"/>
                <a:gd name="connsiteY100" fmla="*/ 118271 h 1286008"/>
                <a:gd name="connsiteX101" fmla="*/ 1068538 w 2032824"/>
                <a:gd name="connsiteY101" fmla="*/ 143548 h 1286008"/>
                <a:gd name="connsiteX102" fmla="*/ 1181504 w 2032824"/>
                <a:gd name="connsiteY102" fmla="*/ 148853 h 1286008"/>
                <a:gd name="connsiteX103" fmla="*/ 1295719 w 2032824"/>
                <a:gd name="connsiteY103" fmla="*/ 128569 h 1286008"/>
                <a:gd name="connsiteX104" fmla="*/ 1312883 w 2032824"/>
                <a:gd name="connsiteY104" fmla="*/ 117335 h 1286008"/>
                <a:gd name="connsiteX105" fmla="*/ 1714195 w 2032824"/>
                <a:gd name="connsiteY105" fmla="*/ 0 h 1286008"/>
                <a:gd name="connsiteX106" fmla="*/ 1715443 w 2032824"/>
                <a:gd name="connsiteY106" fmla="*/ 29958 h 1286008"/>
                <a:gd name="connsiteX107" fmla="*/ 1715443 w 2032824"/>
                <a:gd name="connsiteY107" fmla="*/ 97051 h 1286008"/>
                <a:gd name="connsiteX108" fmla="*/ 1700152 w 2032824"/>
                <a:gd name="connsiteY108" fmla="*/ 125762 h 1286008"/>
                <a:gd name="connsiteX109" fmla="*/ 1615583 w 2032824"/>
                <a:gd name="connsiteY109" fmla="*/ 154159 h 1286008"/>
                <a:gd name="connsiteX110" fmla="*/ 1437708 w 2032824"/>
                <a:gd name="connsiteY110" fmla="*/ 144485 h 1286008"/>
                <a:gd name="connsiteX111" fmla="*/ 1430218 w 2032824"/>
                <a:gd name="connsiteY111" fmla="*/ 142301 h 1286008"/>
                <a:gd name="connsiteX112" fmla="*/ 1389650 w 2032824"/>
                <a:gd name="connsiteY112" fmla="*/ 83633 h 1286008"/>
                <a:gd name="connsiteX113" fmla="*/ 1389026 w 2032824"/>
                <a:gd name="connsiteY113" fmla="*/ 37135 h 1286008"/>
                <a:gd name="connsiteX114" fmla="*/ 1391523 w 2032824"/>
                <a:gd name="connsiteY114" fmla="*/ 4057 h 1286008"/>
                <a:gd name="connsiteX115" fmla="*/ 1521340 w 2032824"/>
                <a:gd name="connsiteY115" fmla="*/ 33079 h 1286008"/>
                <a:gd name="connsiteX116" fmla="*/ 1655215 w 2032824"/>
                <a:gd name="connsiteY116" fmla="*/ 25277 h 1286008"/>
                <a:gd name="connsiteX117" fmla="*/ 1714195 w 2032824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4" h="1286008">
                  <a:moveTo>
                    <a:pt x="847598" y="490873"/>
                  </a:moveTo>
                  <a:cubicBezTo>
                    <a:pt x="847598" y="511157"/>
                    <a:pt x="847598" y="530193"/>
                    <a:pt x="847598" y="549229"/>
                  </a:cubicBezTo>
                  <a:cubicBezTo>
                    <a:pt x="847598" y="559215"/>
                    <a:pt x="846350" y="569201"/>
                    <a:pt x="847911" y="578875"/>
                  </a:cubicBezTo>
                  <a:cubicBezTo>
                    <a:pt x="852279" y="604152"/>
                    <a:pt x="837300" y="615386"/>
                    <a:pt x="817640" y="624436"/>
                  </a:cubicBezTo>
                  <a:cubicBezTo>
                    <a:pt x="783938" y="639415"/>
                    <a:pt x="748363" y="644408"/>
                    <a:pt x="711852" y="648152"/>
                  </a:cubicBezTo>
                  <a:cubicBezTo>
                    <a:pt x="670035" y="652209"/>
                    <a:pt x="628843" y="647841"/>
                    <a:pt x="588275" y="639727"/>
                  </a:cubicBezTo>
                  <a:cubicBezTo>
                    <a:pt x="567679" y="635358"/>
                    <a:pt x="547707" y="628804"/>
                    <a:pt x="529919" y="616634"/>
                  </a:cubicBezTo>
                  <a:cubicBezTo>
                    <a:pt x="524927" y="613202"/>
                    <a:pt x="522430" y="609145"/>
                    <a:pt x="522430" y="602903"/>
                  </a:cubicBezTo>
                  <a:cubicBezTo>
                    <a:pt x="522742" y="566704"/>
                    <a:pt x="522430" y="531129"/>
                    <a:pt x="522430" y="493994"/>
                  </a:cubicBezTo>
                  <a:cubicBezTo>
                    <a:pt x="610431" y="535810"/>
                    <a:pt x="788931" y="534250"/>
                    <a:pt x="847598" y="490873"/>
                  </a:cubicBezTo>
                  <a:close/>
                  <a:moveTo>
                    <a:pt x="6905" y="455923"/>
                  </a:moveTo>
                  <a:cubicBezTo>
                    <a:pt x="2535" y="461228"/>
                    <a:pt x="7529" y="462476"/>
                    <a:pt x="10961" y="463724"/>
                  </a:cubicBezTo>
                  <a:cubicBezTo>
                    <a:pt x="59643" y="483696"/>
                    <a:pt x="108637" y="503668"/>
                    <a:pt x="157318" y="523640"/>
                  </a:cubicBezTo>
                  <a:cubicBezTo>
                    <a:pt x="270909" y="570137"/>
                    <a:pt x="384188" y="616946"/>
                    <a:pt x="497778" y="663444"/>
                  </a:cubicBezTo>
                  <a:cubicBezTo>
                    <a:pt x="541467" y="681231"/>
                    <a:pt x="584843" y="699331"/>
                    <a:pt x="628844" y="716807"/>
                  </a:cubicBezTo>
                  <a:cubicBezTo>
                    <a:pt x="637582" y="720239"/>
                    <a:pt x="641638" y="724296"/>
                    <a:pt x="641638" y="734282"/>
                  </a:cubicBezTo>
                  <a:cubicBezTo>
                    <a:pt x="641327" y="913718"/>
                    <a:pt x="641327" y="1093154"/>
                    <a:pt x="641327" y="1272589"/>
                  </a:cubicBezTo>
                  <a:cubicBezTo>
                    <a:pt x="641327" y="1277270"/>
                    <a:pt x="642887" y="1282263"/>
                    <a:pt x="638518" y="1286008"/>
                  </a:cubicBezTo>
                  <a:cubicBezTo>
                    <a:pt x="582035" y="1263539"/>
                    <a:pt x="525552" y="1241071"/>
                    <a:pt x="469069" y="1218290"/>
                  </a:cubicBezTo>
                  <a:cubicBezTo>
                    <a:pt x="317719" y="1157126"/>
                    <a:pt x="166368" y="1095962"/>
                    <a:pt x="15018" y="1035110"/>
                  </a:cubicBezTo>
                  <a:cubicBezTo>
                    <a:pt x="4408" y="1030741"/>
                    <a:pt x="663" y="1026060"/>
                    <a:pt x="663" y="1013889"/>
                  </a:cubicBezTo>
                  <a:cubicBezTo>
                    <a:pt x="1287" y="831021"/>
                    <a:pt x="976" y="648465"/>
                    <a:pt x="1287" y="465596"/>
                  </a:cubicBezTo>
                  <a:cubicBezTo>
                    <a:pt x="1287" y="462476"/>
                    <a:pt x="-4018" y="453426"/>
                    <a:pt x="6905" y="455923"/>
                  </a:cubicBezTo>
                  <a:close/>
                  <a:moveTo>
                    <a:pt x="1253279" y="374786"/>
                  </a:moveTo>
                  <a:cubicBezTo>
                    <a:pt x="1253279" y="411297"/>
                    <a:pt x="1253279" y="446248"/>
                    <a:pt x="1253279" y="481512"/>
                  </a:cubicBezTo>
                  <a:cubicBezTo>
                    <a:pt x="1253279" y="488689"/>
                    <a:pt x="1247974" y="491809"/>
                    <a:pt x="1242980" y="495242"/>
                  </a:cubicBezTo>
                  <a:cubicBezTo>
                    <a:pt x="1217392" y="513342"/>
                    <a:pt x="1187746" y="520519"/>
                    <a:pt x="1157788" y="525512"/>
                  </a:cubicBezTo>
                  <a:cubicBezTo>
                    <a:pt x="1101929" y="535186"/>
                    <a:pt x="1046070" y="533314"/>
                    <a:pt x="990835" y="520519"/>
                  </a:cubicBezTo>
                  <a:cubicBezTo>
                    <a:pt x="971175" y="515838"/>
                    <a:pt x="950891" y="510221"/>
                    <a:pt x="934352" y="496490"/>
                  </a:cubicBezTo>
                  <a:cubicBezTo>
                    <a:pt x="929983" y="492746"/>
                    <a:pt x="927486" y="489625"/>
                    <a:pt x="927798" y="483696"/>
                  </a:cubicBezTo>
                  <a:cubicBezTo>
                    <a:pt x="928110" y="450929"/>
                    <a:pt x="927798" y="418475"/>
                    <a:pt x="927798" y="385709"/>
                  </a:cubicBezTo>
                  <a:cubicBezTo>
                    <a:pt x="927798" y="380715"/>
                    <a:pt x="927174" y="372914"/>
                    <a:pt x="935600" y="378531"/>
                  </a:cubicBezTo>
                  <a:cubicBezTo>
                    <a:pt x="959629" y="394446"/>
                    <a:pt x="987714" y="397879"/>
                    <a:pt x="1014864" y="401624"/>
                  </a:cubicBezTo>
                  <a:cubicBezTo>
                    <a:pt x="1041076" y="405057"/>
                    <a:pt x="1067914" y="407865"/>
                    <a:pt x="1094127" y="406616"/>
                  </a:cubicBezTo>
                  <a:cubicBezTo>
                    <a:pt x="1140000" y="404744"/>
                    <a:pt x="1186497" y="403808"/>
                    <a:pt x="1230498" y="386957"/>
                  </a:cubicBezTo>
                  <a:cubicBezTo>
                    <a:pt x="1238299" y="384148"/>
                    <a:pt x="1244853" y="379467"/>
                    <a:pt x="1253279" y="374786"/>
                  </a:cubicBezTo>
                  <a:close/>
                  <a:moveTo>
                    <a:pt x="517438" y="344828"/>
                  </a:moveTo>
                  <a:cubicBezTo>
                    <a:pt x="517438" y="371353"/>
                    <a:pt x="517438" y="395695"/>
                    <a:pt x="517438" y="420035"/>
                  </a:cubicBezTo>
                  <a:cubicBezTo>
                    <a:pt x="517438" y="424716"/>
                    <a:pt x="516501" y="429709"/>
                    <a:pt x="517438" y="434078"/>
                  </a:cubicBezTo>
                  <a:cubicBezTo>
                    <a:pt x="522743" y="458419"/>
                    <a:pt x="507764" y="469341"/>
                    <a:pt x="489040" y="477767"/>
                  </a:cubicBezTo>
                  <a:cubicBezTo>
                    <a:pt x="453465" y="493994"/>
                    <a:pt x="415706" y="501172"/>
                    <a:pt x="377010" y="502420"/>
                  </a:cubicBezTo>
                  <a:cubicBezTo>
                    <a:pt x="331449" y="503980"/>
                    <a:pt x="286200" y="503356"/>
                    <a:pt x="242199" y="489937"/>
                  </a:cubicBezTo>
                  <a:cubicBezTo>
                    <a:pt x="239703" y="489313"/>
                    <a:pt x="237206" y="488689"/>
                    <a:pt x="234710" y="487753"/>
                  </a:cubicBezTo>
                  <a:cubicBezTo>
                    <a:pt x="191645" y="471526"/>
                    <a:pt x="191957" y="471526"/>
                    <a:pt x="191645" y="425964"/>
                  </a:cubicBezTo>
                  <a:cubicBezTo>
                    <a:pt x="191645" y="417851"/>
                    <a:pt x="191333" y="409737"/>
                    <a:pt x="191333" y="401624"/>
                  </a:cubicBezTo>
                  <a:cubicBezTo>
                    <a:pt x="191333" y="387581"/>
                    <a:pt x="191333" y="373538"/>
                    <a:pt x="191645" y="359495"/>
                  </a:cubicBezTo>
                  <a:cubicBezTo>
                    <a:pt x="191957" y="355438"/>
                    <a:pt x="189461" y="350757"/>
                    <a:pt x="194454" y="347637"/>
                  </a:cubicBezTo>
                  <a:cubicBezTo>
                    <a:pt x="216922" y="365424"/>
                    <a:pt x="244384" y="369481"/>
                    <a:pt x="271221" y="373226"/>
                  </a:cubicBezTo>
                  <a:cubicBezTo>
                    <a:pt x="306796" y="378219"/>
                    <a:pt x="342995" y="380715"/>
                    <a:pt x="378882" y="378531"/>
                  </a:cubicBezTo>
                  <a:cubicBezTo>
                    <a:pt x="413833" y="376347"/>
                    <a:pt x="448784" y="374474"/>
                    <a:pt x="482487" y="363240"/>
                  </a:cubicBezTo>
                  <a:cubicBezTo>
                    <a:pt x="494345" y="359495"/>
                    <a:pt x="505892" y="355127"/>
                    <a:pt x="517438" y="344828"/>
                  </a:cubicBezTo>
                  <a:close/>
                  <a:moveTo>
                    <a:pt x="1650535" y="252458"/>
                  </a:moveTo>
                  <a:cubicBezTo>
                    <a:pt x="1650535" y="288970"/>
                    <a:pt x="1650222" y="322985"/>
                    <a:pt x="1650535" y="356999"/>
                  </a:cubicBezTo>
                  <a:cubicBezTo>
                    <a:pt x="1650535" y="368546"/>
                    <a:pt x="1642421" y="373539"/>
                    <a:pt x="1634931" y="378844"/>
                  </a:cubicBezTo>
                  <a:cubicBezTo>
                    <a:pt x="1610903" y="395696"/>
                    <a:pt x="1582817" y="401937"/>
                    <a:pt x="1554419" y="406930"/>
                  </a:cubicBezTo>
                  <a:cubicBezTo>
                    <a:pt x="1522589" y="412547"/>
                    <a:pt x="1490447" y="413795"/>
                    <a:pt x="1458304" y="412235"/>
                  </a:cubicBezTo>
                  <a:cubicBezTo>
                    <a:pt x="1418360" y="410050"/>
                    <a:pt x="1379353" y="404121"/>
                    <a:pt x="1342841" y="386334"/>
                  </a:cubicBezTo>
                  <a:cubicBezTo>
                    <a:pt x="1330671" y="380404"/>
                    <a:pt x="1324117" y="372915"/>
                    <a:pt x="1324742" y="357624"/>
                  </a:cubicBezTo>
                  <a:cubicBezTo>
                    <a:pt x="1326302" y="327666"/>
                    <a:pt x="1325366" y="297395"/>
                    <a:pt x="1325054" y="267437"/>
                  </a:cubicBezTo>
                  <a:cubicBezTo>
                    <a:pt x="1325054" y="259324"/>
                    <a:pt x="1325678" y="256203"/>
                    <a:pt x="1334728" y="261820"/>
                  </a:cubicBezTo>
                  <a:cubicBezTo>
                    <a:pt x="1357196" y="275551"/>
                    <a:pt x="1382785" y="279296"/>
                    <a:pt x="1408374" y="282729"/>
                  </a:cubicBezTo>
                  <a:cubicBezTo>
                    <a:pt x="1440517" y="287097"/>
                    <a:pt x="1473283" y="290218"/>
                    <a:pt x="1505738" y="288033"/>
                  </a:cubicBezTo>
                  <a:cubicBezTo>
                    <a:pt x="1546930" y="285225"/>
                    <a:pt x="1588434" y="283353"/>
                    <a:pt x="1628066" y="268062"/>
                  </a:cubicBezTo>
                  <a:cubicBezTo>
                    <a:pt x="1636180" y="265253"/>
                    <a:pt x="1642109" y="259324"/>
                    <a:pt x="1650535" y="252458"/>
                  </a:cubicBezTo>
                  <a:close/>
                  <a:moveTo>
                    <a:pt x="917189" y="228429"/>
                  </a:moveTo>
                  <a:cubicBezTo>
                    <a:pt x="917189" y="266813"/>
                    <a:pt x="918437" y="302388"/>
                    <a:pt x="916565" y="337651"/>
                  </a:cubicBezTo>
                  <a:cubicBezTo>
                    <a:pt x="915941" y="351694"/>
                    <a:pt x="900650" y="357311"/>
                    <a:pt x="889416" y="362617"/>
                  </a:cubicBezTo>
                  <a:cubicBezTo>
                    <a:pt x="857273" y="377596"/>
                    <a:pt x="822946" y="383837"/>
                    <a:pt x="787996" y="387270"/>
                  </a:cubicBezTo>
                  <a:cubicBezTo>
                    <a:pt x="759286" y="390078"/>
                    <a:pt x="730576" y="389454"/>
                    <a:pt x="702178" y="386645"/>
                  </a:cubicBezTo>
                  <a:cubicBezTo>
                    <a:pt x="666915" y="383213"/>
                    <a:pt x="632900" y="375724"/>
                    <a:pt x="601694" y="357936"/>
                  </a:cubicBezTo>
                  <a:cubicBezTo>
                    <a:pt x="593269" y="352943"/>
                    <a:pt x="588900" y="347013"/>
                    <a:pt x="589524" y="336403"/>
                  </a:cubicBezTo>
                  <a:cubicBezTo>
                    <a:pt x="590460" y="317992"/>
                    <a:pt x="589836" y="299580"/>
                    <a:pt x="589836" y="280856"/>
                  </a:cubicBezTo>
                  <a:cubicBezTo>
                    <a:pt x="593269" y="265565"/>
                    <a:pt x="587651" y="249337"/>
                    <a:pt x="592645" y="234046"/>
                  </a:cubicBezTo>
                  <a:cubicBezTo>
                    <a:pt x="631340" y="255891"/>
                    <a:pt x="674405" y="260572"/>
                    <a:pt x="717781" y="262444"/>
                  </a:cubicBezTo>
                  <a:cubicBezTo>
                    <a:pt x="744307" y="263380"/>
                    <a:pt x="771144" y="263692"/>
                    <a:pt x="797669" y="262444"/>
                  </a:cubicBezTo>
                  <a:cubicBezTo>
                    <a:pt x="829188" y="260884"/>
                    <a:pt x="860706" y="256203"/>
                    <a:pt x="890664" y="245904"/>
                  </a:cubicBezTo>
                  <a:cubicBezTo>
                    <a:pt x="899713" y="242784"/>
                    <a:pt x="908451" y="238103"/>
                    <a:pt x="917189" y="228429"/>
                  </a:cubicBezTo>
                  <a:close/>
                  <a:moveTo>
                    <a:pt x="2032186" y="138243"/>
                  </a:moveTo>
                  <a:cubicBezTo>
                    <a:pt x="2032498" y="147293"/>
                    <a:pt x="2032810" y="156031"/>
                    <a:pt x="2032810" y="164456"/>
                  </a:cubicBezTo>
                  <a:cubicBezTo>
                    <a:pt x="2032810" y="188797"/>
                    <a:pt x="2031874" y="213450"/>
                    <a:pt x="2032810" y="237791"/>
                  </a:cubicBezTo>
                  <a:cubicBezTo>
                    <a:pt x="2033122" y="249649"/>
                    <a:pt x="2028441" y="256827"/>
                    <a:pt x="2019079" y="263069"/>
                  </a:cubicBezTo>
                  <a:cubicBezTo>
                    <a:pt x="1991306" y="281481"/>
                    <a:pt x="1959476" y="288658"/>
                    <a:pt x="1927333" y="293339"/>
                  </a:cubicBezTo>
                  <a:cubicBezTo>
                    <a:pt x="1904553" y="296459"/>
                    <a:pt x="1881460" y="299580"/>
                    <a:pt x="1858367" y="298332"/>
                  </a:cubicBezTo>
                  <a:cubicBezTo>
                    <a:pt x="1818736" y="296148"/>
                    <a:pt x="1778792" y="293339"/>
                    <a:pt x="1741344" y="278360"/>
                  </a:cubicBezTo>
                  <a:cubicBezTo>
                    <a:pt x="1738848" y="277424"/>
                    <a:pt x="1736351" y="276800"/>
                    <a:pt x="1734167" y="275551"/>
                  </a:cubicBezTo>
                  <a:cubicBezTo>
                    <a:pt x="1716067" y="268062"/>
                    <a:pt x="1704521" y="257764"/>
                    <a:pt x="1706706" y="234358"/>
                  </a:cubicBezTo>
                  <a:cubicBezTo>
                    <a:pt x="1709514" y="204400"/>
                    <a:pt x="1707330" y="173818"/>
                    <a:pt x="1707330" y="140427"/>
                  </a:cubicBezTo>
                  <a:cubicBezTo>
                    <a:pt x="1729798" y="157279"/>
                    <a:pt x="1754139" y="162272"/>
                    <a:pt x="1778480" y="165704"/>
                  </a:cubicBezTo>
                  <a:cubicBezTo>
                    <a:pt x="1826537" y="172882"/>
                    <a:pt x="1874595" y="173818"/>
                    <a:pt x="1923276" y="169761"/>
                  </a:cubicBezTo>
                  <a:cubicBezTo>
                    <a:pt x="1946681" y="167889"/>
                    <a:pt x="1970086" y="164456"/>
                    <a:pt x="1992866" y="158527"/>
                  </a:cubicBezTo>
                  <a:cubicBezTo>
                    <a:pt x="2007533" y="154782"/>
                    <a:pt x="2021576" y="149789"/>
                    <a:pt x="2032186" y="138243"/>
                  </a:cubicBezTo>
                  <a:close/>
                  <a:moveTo>
                    <a:pt x="1312883" y="117335"/>
                  </a:moveTo>
                  <a:cubicBezTo>
                    <a:pt x="1316939" y="119831"/>
                    <a:pt x="1315067" y="123576"/>
                    <a:pt x="1315067" y="126697"/>
                  </a:cubicBezTo>
                  <a:cubicBezTo>
                    <a:pt x="1315379" y="156030"/>
                    <a:pt x="1314755" y="185364"/>
                    <a:pt x="1315379" y="214386"/>
                  </a:cubicBezTo>
                  <a:cubicBezTo>
                    <a:pt x="1315691" y="226245"/>
                    <a:pt x="1311010" y="233422"/>
                    <a:pt x="1301648" y="239975"/>
                  </a:cubicBezTo>
                  <a:cubicBezTo>
                    <a:pt x="1277620" y="256203"/>
                    <a:pt x="1250158" y="262444"/>
                    <a:pt x="1222385" y="268061"/>
                  </a:cubicBezTo>
                  <a:cubicBezTo>
                    <a:pt x="1186809" y="274927"/>
                    <a:pt x="1150611" y="274927"/>
                    <a:pt x="1114724" y="272742"/>
                  </a:cubicBezTo>
                  <a:cubicBezTo>
                    <a:pt x="1075404" y="270246"/>
                    <a:pt x="1036396" y="264317"/>
                    <a:pt x="1001445" y="243096"/>
                  </a:cubicBezTo>
                  <a:cubicBezTo>
                    <a:pt x="992707" y="237790"/>
                    <a:pt x="988962" y="231550"/>
                    <a:pt x="989586" y="220939"/>
                  </a:cubicBezTo>
                  <a:cubicBezTo>
                    <a:pt x="990210" y="200343"/>
                    <a:pt x="989586" y="179747"/>
                    <a:pt x="989586" y="159151"/>
                  </a:cubicBezTo>
                  <a:cubicBezTo>
                    <a:pt x="992083" y="145732"/>
                    <a:pt x="986778" y="131378"/>
                    <a:pt x="992707" y="118271"/>
                  </a:cubicBezTo>
                  <a:cubicBezTo>
                    <a:pt x="1015176" y="134810"/>
                    <a:pt x="1042013" y="139803"/>
                    <a:pt x="1068538" y="143548"/>
                  </a:cubicBezTo>
                  <a:cubicBezTo>
                    <a:pt x="1105986" y="149165"/>
                    <a:pt x="1143745" y="151037"/>
                    <a:pt x="1181504" y="148853"/>
                  </a:cubicBezTo>
                  <a:cubicBezTo>
                    <a:pt x="1220200" y="146669"/>
                    <a:pt x="1259208" y="143860"/>
                    <a:pt x="1295719" y="128569"/>
                  </a:cubicBezTo>
                  <a:cubicBezTo>
                    <a:pt x="1302273" y="125760"/>
                    <a:pt x="1307266" y="121703"/>
                    <a:pt x="1312883" y="117335"/>
                  </a:cubicBezTo>
                  <a:close/>
                  <a:moveTo>
                    <a:pt x="1714195" y="0"/>
                  </a:moveTo>
                  <a:cubicBezTo>
                    <a:pt x="1715131" y="9986"/>
                    <a:pt x="1715131" y="19972"/>
                    <a:pt x="1715443" y="29958"/>
                  </a:cubicBezTo>
                  <a:cubicBezTo>
                    <a:pt x="1715443" y="52426"/>
                    <a:pt x="1714195" y="74583"/>
                    <a:pt x="1715443" y="97051"/>
                  </a:cubicBezTo>
                  <a:cubicBezTo>
                    <a:pt x="1716067" y="110782"/>
                    <a:pt x="1710450" y="118896"/>
                    <a:pt x="1700152" y="125762"/>
                  </a:cubicBezTo>
                  <a:cubicBezTo>
                    <a:pt x="1674563" y="142613"/>
                    <a:pt x="1645229" y="149478"/>
                    <a:pt x="1615583" y="154159"/>
                  </a:cubicBezTo>
                  <a:cubicBezTo>
                    <a:pt x="1555667" y="163521"/>
                    <a:pt x="1496376" y="161649"/>
                    <a:pt x="1437708" y="144485"/>
                  </a:cubicBezTo>
                  <a:cubicBezTo>
                    <a:pt x="1435211" y="143861"/>
                    <a:pt x="1432715" y="143237"/>
                    <a:pt x="1430218" y="142301"/>
                  </a:cubicBezTo>
                  <a:cubicBezTo>
                    <a:pt x="1389650" y="127010"/>
                    <a:pt x="1389650" y="127010"/>
                    <a:pt x="1389650" y="83633"/>
                  </a:cubicBezTo>
                  <a:cubicBezTo>
                    <a:pt x="1389650" y="68030"/>
                    <a:pt x="1389338" y="52738"/>
                    <a:pt x="1389026" y="37135"/>
                  </a:cubicBezTo>
                  <a:cubicBezTo>
                    <a:pt x="1391210" y="26213"/>
                    <a:pt x="1387154" y="14667"/>
                    <a:pt x="1391523" y="4057"/>
                  </a:cubicBezTo>
                  <a:cubicBezTo>
                    <a:pt x="1431778" y="27774"/>
                    <a:pt x="1476404" y="31206"/>
                    <a:pt x="1521340" y="33079"/>
                  </a:cubicBezTo>
                  <a:cubicBezTo>
                    <a:pt x="1566278" y="34951"/>
                    <a:pt x="1611214" y="34639"/>
                    <a:pt x="1655215" y="25277"/>
                  </a:cubicBezTo>
                  <a:cubicBezTo>
                    <a:pt x="1676435" y="20908"/>
                    <a:pt x="1698280" y="17163"/>
                    <a:pt x="1714195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D60CAC4-2C0D-4631-9E7C-53DC6AF7352D}"/>
                </a:ext>
              </a:extLst>
            </p:cNvPr>
            <p:cNvSpPr/>
            <p:nvPr userDrawn="1"/>
          </p:nvSpPr>
          <p:spPr>
            <a:xfrm>
              <a:off x="935278" y="4216944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1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2 w 4643235"/>
                <a:gd name="connsiteY14" fmla="*/ 50512 h 2765218"/>
                <a:gd name="connsiteX15" fmla="*/ 3445921 w 4643235"/>
                <a:gd name="connsiteY15" fmla="*/ 21371 h 2765218"/>
                <a:gd name="connsiteX16" fmla="*/ 3301507 w 4643235"/>
                <a:gd name="connsiteY16" fmla="*/ 0 h 2765218"/>
                <a:gd name="connsiteX17" fmla="*/ 3140904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1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20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9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7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50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8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1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2" y="50512"/>
                  </a:cubicBezTo>
                  <a:cubicBezTo>
                    <a:pt x="3504851" y="36265"/>
                    <a:pt x="3475062" y="28494"/>
                    <a:pt x="3445921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4" y="0"/>
                  </a:cubicBezTo>
                  <a:cubicBezTo>
                    <a:pt x="3131191" y="7124"/>
                    <a:pt x="3120181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1" y="195573"/>
                    <a:pt x="2707666" y="221476"/>
                    <a:pt x="2620241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20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2" y="364594"/>
                    <a:pt x="2058130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8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5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6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5" y="2263982"/>
                    <a:pt x="2952455" y="2261392"/>
                    <a:pt x="2956989" y="2259449"/>
                  </a:cubicBezTo>
                  <a:cubicBezTo>
                    <a:pt x="3145438" y="2199871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0"/>
                    <a:pt x="4648499" y="1716767"/>
                    <a:pt x="4648499" y="1692158"/>
                  </a:cubicBezTo>
                  <a:cubicBezTo>
                    <a:pt x="4645909" y="1571058"/>
                    <a:pt x="4647204" y="1449311"/>
                    <a:pt x="4647204" y="1328211"/>
                  </a:cubicBezTo>
                  <a:close/>
                </a:path>
              </a:pathLst>
            </a:custGeom>
            <a:solidFill>
              <a:schemeClr val="accent3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09EE20-A7C2-482B-966E-7E6FD1EE0BC0}"/>
                </a:ext>
              </a:extLst>
            </p:cNvPr>
            <p:cNvSpPr/>
            <p:nvPr userDrawn="1"/>
          </p:nvSpPr>
          <p:spPr>
            <a:xfrm>
              <a:off x="934654" y="4266873"/>
              <a:ext cx="2032825" cy="1285696"/>
            </a:xfrm>
            <a:custGeom>
              <a:avLst/>
              <a:gdLst>
                <a:gd name="connsiteX0" fmla="*/ 847600 w 2032825"/>
                <a:gd name="connsiteY0" fmla="*/ 490873 h 1285696"/>
                <a:gd name="connsiteX1" fmla="*/ 847600 w 2032825"/>
                <a:gd name="connsiteY1" fmla="*/ 549229 h 1285696"/>
                <a:gd name="connsiteX2" fmla="*/ 847912 w 2032825"/>
                <a:gd name="connsiteY2" fmla="*/ 578875 h 1285696"/>
                <a:gd name="connsiteX3" fmla="*/ 817642 w 2032825"/>
                <a:gd name="connsiteY3" fmla="*/ 624436 h 1285696"/>
                <a:gd name="connsiteX4" fmla="*/ 711853 w 2032825"/>
                <a:gd name="connsiteY4" fmla="*/ 648152 h 1285696"/>
                <a:gd name="connsiteX5" fmla="*/ 588276 w 2032825"/>
                <a:gd name="connsiteY5" fmla="*/ 639727 h 1285696"/>
                <a:gd name="connsiteX6" fmla="*/ 529920 w 2032825"/>
                <a:gd name="connsiteY6" fmla="*/ 616634 h 1285696"/>
                <a:gd name="connsiteX7" fmla="*/ 522431 w 2032825"/>
                <a:gd name="connsiteY7" fmla="*/ 602904 h 1285696"/>
                <a:gd name="connsiteX8" fmla="*/ 522431 w 2032825"/>
                <a:gd name="connsiteY8" fmla="*/ 493994 h 1285696"/>
                <a:gd name="connsiteX9" fmla="*/ 847600 w 2032825"/>
                <a:gd name="connsiteY9" fmla="*/ 490873 h 1285696"/>
                <a:gd name="connsiteX10" fmla="*/ 6905 w 2032825"/>
                <a:gd name="connsiteY10" fmla="*/ 455610 h 1285696"/>
                <a:gd name="connsiteX11" fmla="*/ 10962 w 2032825"/>
                <a:gd name="connsiteY11" fmla="*/ 463412 h 1285696"/>
                <a:gd name="connsiteX12" fmla="*/ 157319 w 2032825"/>
                <a:gd name="connsiteY12" fmla="*/ 523327 h 1285696"/>
                <a:gd name="connsiteX13" fmla="*/ 497779 w 2032825"/>
                <a:gd name="connsiteY13" fmla="*/ 663132 h 1285696"/>
                <a:gd name="connsiteX14" fmla="*/ 628845 w 2032825"/>
                <a:gd name="connsiteY14" fmla="*/ 716494 h 1285696"/>
                <a:gd name="connsiteX15" fmla="*/ 641640 w 2032825"/>
                <a:gd name="connsiteY15" fmla="*/ 733969 h 1285696"/>
                <a:gd name="connsiteX16" fmla="*/ 641328 w 2032825"/>
                <a:gd name="connsiteY16" fmla="*/ 1272277 h 1285696"/>
                <a:gd name="connsiteX17" fmla="*/ 638519 w 2032825"/>
                <a:gd name="connsiteY17" fmla="*/ 1285696 h 1285696"/>
                <a:gd name="connsiteX18" fmla="*/ 469070 w 2032825"/>
                <a:gd name="connsiteY18" fmla="*/ 1217978 h 1285696"/>
                <a:gd name="connsiteX19" fmla="*/ 15019 w 2032825"/>
                <a:gd name="connsiteY19" fmla="*/ 1034798 h 1285696"/>
                <a:gd name="connsiteX20" fmla="*/ 664 w 2032825"/>
                <a:gd name="connsiteY20" fmla="*/ 1013577 h 1285696"/>
                <a:gd name="connsiteX21" fmla="*/ 1288 w 2032825"/>
                <a:gd name="connsiteY21" fmla="*/ 465284 h 1285696"/>
                <a:gd name="connsiteX22" fmla="*/ 6905 w 2032825"/>
                <a:gd name="connsiteY22" fmla="*/ 455610 h 1285696"/>
                <a:gd name="connsiteX23" fmla="*/ 1253280 w 2032825"/>
                <a:gd name="connsiteY23" fmla="*/ 374474 h 1285696"/>
                <a:gd name="connsiteX24" fmla="*/ 1253280 w 2032825"/>
                <a:gd name="connsiteY24" fmla="*/ 481199 h 1285696"/>
                <a:gd name="connsiteX25" fmla="*/ 1242982 w 2032825"/>
                <a:gd name="connsiteY25" fmla="*/ 494930 h 1285696"/>
                <a:gd name="connsiteX26" fmla="*/ 1157789 w 2032825"/>
                <a:gd name="connsiteY26" fmla="*/ 525200 h 1285696"/>
                <a:gd name="connsiteX27" fmla="*/ 990836 w 2032825"/>
                <a:gd name="connsiteY27" fmla="*/ 520207 h 1285696"/>
                <a:gd name="connsiteX28" fmla="*/ 934353 w 2032825"/>
                <a:gd name="connsiteY28" fmla="*/ 496178 h 1285696"/>
                <a:gd name="connsiteX29" fmla="*/ 927799 w 2032825"/>
                <a:gd name="connsiteY29" fmla="*/ 483384 h 1285696"/>
                <a:gd name="connsiteX30" fmla="*/ 927799 w 2032825"/>
                <a:gd name="connsiteY30" fmla="*/ 385396 h 1285696"/>
                <a:gd name="connsiteX31" fmla="*/ 935601 w 2032825"/>
                <a:gd name="connsiteY31" fmla="*/ 378218 h 1285696"/>
                <a:gd name="connsiteX32" fmla="*/ 1014864 w 2032825"/>
                <a:gd name="connsiteY32" fmla="*/ 401311 h 1285696"/>
                <a:gd name="connsiteX33" fmla="*/ 1094128 w 2032825"/>
                <a:gd name="connsiteY33" fmla="*/ 406304 h 1285696"/>
                <a:gd name="connsiteX34" fmla="*/ 1230500 w 2032825"/>
                <a:gd name="connsiteY34" fmla="*/ 386644 h 1285696"/>
                <a:gd name="connsiteX35" fmla="*/ 1253280 w 2032825"/>
                <a:gd name="connsiteY35" fmla="*/ 374474 h 1285696"/>
                <a:gd name="connsiteX36" fmla="*/ 517439 w 2032825"/>
                <a:gd name="connsiteY36" fmla="*/ 344828 h 1285696"/>
                <a:gd name="connsiteX37" fmla="*/ 517439 w 2032825"/>
                <a:gd name="connsiteY37" fmla="*/ 420035 h 1285696"/>
                <a:gd name="connsiteX38" fmla="*/ 517439 w 2032825"/>
                <a:gd name="connsiteY38" fmla="*/ 434077 h 1285696"/>
                <a:gd name="connsiteX39" fmla="*/ 489041 w 2032825"/>
                <a:gd name="connsiteY39" fmla="*/ 477767 h 1285696"/>
                <a:gd name="connsiteX40" fmla="*/ 377011 w 2032825"/>
                <a:gd name="connsiteY40" fmla="*/ 502420 h 1285696"/>
                <a:gd name="connsiteX41" fmla="*/ 242200 w 2032825"/>
                <a:gd name="connsiteY41" fmla="*/ 489937 h 1285696"/>
                <a:gd name="connsiteX42" fmla="*/ 234711 w 2032825"/>
                <a:gd name="connsiteY42" fmla="*/ 487753 h 1285696"/>
                <a:gd name="connsiteX43" fmla="*/ 191646 w 2032825"/>
                <a:gd name="connsiteY43" fmla="*/ 425964 h 1285696"/>
                <a:gd name="connsiteX44" fmla="*/ 191334 w 2032825"/>
                <a:gd name="connsiteY44" fmla="*/ 401623 h 1285696"/>
                <a:gd name="connsiteX45" fmla="*/ 191646 w 2032825"/>
                <a:gd name="connsiteY45" fmla="*/ 359495 h 1285696"/>
                <a:gd name="connsiteX46" fmla="*/ 194455 w 2032825"/>
                <a:gd name="connsiteY46" fmla="*/ 347636 h 1285696"/>
                <a:gd name="connsiteX47" fmla="*/ 271222 w 2032825"/>
                <a:gd name="connsiteY47" fmla="*/ 373225 h 1285696"/>
                <a:gd name="connsiteX48" fmla="*/ 378883 w 2032825"/>
                <a:gd name="connsiteY48" fmla="*/ 378530 h 1285696"/>
                <a:gd name="connsiteX49" fmla="*/ 482488 w 2032825"/>
                <a:gd name="connsiteY49" fmla="*/ 363239 h 1285696"/>
                <a:gd name="connsiteX50" fmla="*/ 517439 w 2032825"/>
                <a:gd name="connsiteY50" fmla="*/ 344828 h 1285696"/>
                <a:gd name="connsiteX51" fmla="*/ 1650536 w 2032825"/>
                <a:gd name="connsiteY51" fmla="*/ 252458 h 1285696"/>
                <a:gd name="connsiteX52" fmla="*/ 1650536 w 2032825"/>
                <a:gd name="connsiteY52" fmla="*/ 356999 h 1285696"/>
                <a:gd name="connsiteX53" fmla="*/ 1634932 w 2032825"/>
                <a:gd name="connsiteY53" fmla="*/ 378844 h 1285696"/>
                <a:gd name="connsiteX54" fmla="*/ 1554421 w 2032825"/>
                <a:gd name="connsiteY54" fmla="*/ 406929 h 1285696"/>
                <a:gd name="connsiteX55" fmla="*/ 1458305 w 2032825"/>
                <a:gd name="connsiteY55" fmla="*/ 412234 h 1285696"/>
                <a:gd name="connsiteX56" fmla="*/ 1342843 w 2032825"/>
                <a:gd name="connsiteY56" fmla="*/ 386333 h 1285696"/>
                <a:gd name="connsiteX57" fmla="*/ 1324743 w 2032825"/>
                <a:gd name="connsiteY57" fmla="*/ 357623 h 1285696"/>
                <a:gd name="connsiteX58" fmla="*/ 1325055 w 2032825"/>
                <a:gd name="connsiteY58" fmla="*/ 267437 h 1285696"/>
                <a:gd name="connsiteX59" fmla="*/ 1334729 w 2032825"/>
                <a:gd name="connsiteY59" fmla="*/ 261820 h 1285696"/>
                <a:gd name="connsiteX60" fmla="*/ 1408376 w 2032825"/>
                <a:gd name="connsiteY60" fmla="*/ 282728 h 1285696"/>
                <a:gd name="connsiteX61" fmla="*/ 1505739 w 2032825"/>
                <a:gd name="connsiteY61" fmla="*/ 288033 h 1285696"/>
                <a:gd name="connsiteX62" fmla="*/ 1628067 w 2032825"/>
                <a:gd name="connsiteY62" fmla="*/ 268061 h 1285696"/>
                <a:gd name="connsiteX63" fmla="*/ 1650536 w 2032825"/>
                <a:gd name="connsiteY63" fmla="*/ 252458 h 1285696"/>
                <a:gd name="connsiteX64" fmla="*/ 917190 w 2032825"/>
                <a:gd name="connsiteY64" fmla="*/ 228429 h 1285696"/>
                <a:gd name="connsiteX65" fmla="*/ 916566 w 2032825"/>
                <a:gd name="connsiteY65" fmla="*/ 337651 h 1285696"/>
                <a:gd name="connsiteX66" fmla="*/ 889417 w 2032825"/>
                <a:gd name="connsiteY66" fmla="*/ 362616 h 1285696"/>
                <a:gd name="connsiteX67" fmla="*/ 787996 w 2032825"/>
                <a:gd name="connsiteY67" fmla="*/ 387269 h 1285696"/>
                <a:gd name="connsiteX68" fmla="*/ 702179 w 2032825"/>
                <a:gd name="connsiteY68" fmla="*/ 386645 h 1285696"/>
                <a:gd name="connsiteX69" fmla="*/ 601695 w 2032825"/>
                <a:gd name="connsiteY69" fmla="*/ 357935 h 1285696"/>
                <a:gd name="connsiteX70" fmla="*/ 589525 w 2032825"/>
                <a:gd name="connsiteY70" fmla="*/ 336403 h 1285696"/>
                <a:gd name="connsiteX71" fmla="*/ 589837 w 2032825"/>
                <a:gd name="connsiteY71" fmla="*/ 280856 h 1285696"/>
                <a:gd name="connsiteX72" fmla="*/ 592646 w 2032825"/>
                <a:gd name="connsiteY72" fmla="*/ 234046 h 1285696"/>
                <a:gd name="connsiteX73" fmla="*/ 717782 w 2032825"/>
                <a:gd name="connsiteY73" fmla="*/ 262443 h 1285696"/>
                <a:gd name="connsiteX74" fmla="*/ 797670 w 2032825"/>
                <a:gd name="connsiteY74" fmla="*/ 262443 h 1285696"/>
                <a:gd name="connsiteX75" fmla="*/ 890665 w 2032825"/>
                <a:gd name="connsiteY75" fmla="*/ 245904 h 1285696"/>
                <a:gd name="connsiteX76" fmla="*/ 917190 w 2032825"/>
                <a:gd name="connsiteY76" fmla="*/ 228429 h 1285696"/>
                <a:gd name="connsiteX77" fmla="*/ 2032187 w 2032825"/>
                <a:gd name="connsiteY77" fmla="*/ 138243 h 1285696"/>
                <a:gd name="connsiteX78" fmla="*/ 2032811 w 2032825"/>
                <a:gd name="connsiteY78" fmla="*/ 164456 h 1285696"/>
                <a:gd name="connsiteX79" fmla="*/ 2032811 w 2032825"/>
                <a:gd name="connsiteY79" fmla="*/ 237791 h 1285696"/>
                <a:gd name="connsiteX80" fmla="*/ 2019080 w 2032825"/>
                <a:gd name="connsiteY80" fmla="*/ 263068 h 1285696"/>
                <a:gd name="connsiteX81" fmla="*/ 1927334 w 2032825"/>
                <a:gd name="connsiteY81" fmla="*/ 293338 h 1285696"/>
                <a:gd name="connsiteX82" fmla="*/ 1858368 w 2032825"/>
                <a:gd name="connsiteY82" fmla="*/ 298332 h 1285696"/>
                <a:gd name="connsiteX83" fmla="*/ 1741345 w 2032825"/>
                <a:gd name="connsiteY83" fmla="*/ 278359 h 1285696"/>
                <a:gd name="connsiteX84" fmla="*/ 1734168 w 2032825"/>
                <a:gd name="connsiteY84" fmla="*/ 275551 h 1285696"/>
                <a:gd name="connsiteX85" fmla="*/ 1706707 w 2032825"/>
                <a:gd name="connsiteY85" fmla="*/ 234358 h 1285696"/>
                <a:gd name="connsiteX86" fmla="*/ 1707331 w 2032825"/>
                <a:gd name="connsiteY86" fmla="*/ 140427 h 1285696"/>
                <a:gd name="connsiteX87" fmla="*/ 1778481 w 2032825"/>
                <a:gd name="connsiteY87" fmla="*/ 165704 h 1285696"/>
                <a:gd name="connsiteX88" fmla="*/ 1923278 w 2032825"/>
                <a:gd name="connsiteY88" fmla="*/ 169761 h 1285696"/>
                <a:gd name="connsiteX89" fmla="*/ 1992867 w 2032825"/>
                <a:gd name="connsiteY89" fmla="*/ 158527 h 1285696"/>
                <a:gd name="connsiteX90" fmla="*/ 2032187 w 2032825"/>
                <a:gd name="connsiteY90" fmla="*/ 138243 h 1285696"/>
                <a:gd name="connsiteX91" fmla="*/ 1312885 w 2032825"/>
                <a:gd name="connsiteY91" fmla="*/ 117335 h 1285696"/>
                <a:gd name="connsiteX92" fmla="*/ 1315069 w 2032825"/>
                <a:gd name="connsiteY92" fmla="*/ 126697 h 1285696"/>
                <a:gd name="connsiteX93" fmla="*/ 1315381 w 2032825"/>
                <a:gd name="connsiteY93" fmla="*/ 214386 h 1285696"/>
                <a:gd name="connsiteX94" fmla="*/ 1301650 w 2032825"/>
                <a:gd name="connsiteY94" fmla="*/ 239975 h 1285696"/>
                <a:gd name="connsiteX95" fmla="*/ 1222387 w 2032825"/>
                <a:gd name="connsiteY95" fmla="*/ 268061 h 1285696"/>
                <a:gd name="connsiteX96" fmla="*/ 1114726 w 2032825"/>
                <a:gd name="connsiteY96" fmla="*/ 272742 h 1285696"/>
                <a:gd name="connsiteX97" fmla="*/ 1001447 w 2032825"/>
                <a:gd name="connsiteY97" fmla="*/ 243096 h 1285696"/>
                <a:gd name="connsiteX98" fmla="*/ 989589 w 2032825"/>
                <a:gd name="connsiteY98" fmla="*/ 220940 h 1285696"/>
                <a:gd name="connsiteX99" fmla="*/ 989589 w 2032825"/>
                <a:gd name="connsiteY99" fmla="*/ 159151 h 1285696"/>
                <a:gd name="connsiteX100" fmla="*/ 992709 w 2032825"/>
                <a:gd name="connsiteY100" fmla="*/ 118271 h 1285696"/>
                <a:gd name="connsiteX101" fmla="*/ 1068540 w 2032825"/>
                <a:gd name="connsiteY101" fmla="*/ 143548 h 1285696"/>
                <a:gd name="connsiteX102" fmla="*/ 1181507 w 2032825"/>
                <a:gd name="connsiteY102" fmla="*/ 148853 h 1285696"/>
                <a:gd name="connsiteX103" fmla="*/ 1295721 w 2032825"/>
                <a:gd name="connsiteY103" fmla="*/ 128569 h 1285696"/>
                <a:gd name="connsiteX104" fmla="*/ 1312885 w 2032825"/>
                <a:gd name="connsiteY104" fmla="*/ 117335 h 1285696"/>
                <a:gd name="connsiteX105" fmla="*/ 1714196 w 2032825"/>
                <a:gd name="connsiteY105" fmla="*/ 0 h 1285696"/>
                <a:gd name="connsiteX106" fmla="*/ 1715444 w 2032825"/>
                <a:gd name="connsiteY106" fmla="*/ 29958 h 1285696"/>
                <a:gd name="connsiteX107" fmla="*/ 1715444 w 2032825"/>
                <a:gd name="connsiteY107" fmla="*/ 97051 h 1285696"/>
                <a:gd name="connsiteX108" fmla="*/ 1700153 w 2032825"/>
                <a:gd name="connsiteY108" fmla="*/ 125762 h 1285696"/>
                <a:gd name="connsiteX109" fmla="*/ 1615584 w 2032825"/>
                <a:gd name="connsiteY109" fmla="*/ 154159 h 1285696"/>
                <a:gd name="connsiteX110" fmla="*/ 1437709 w 2032825"/>
                <a:gd name="connsiteY110" fmla="*/ 144485 h 1285696"/>
                <a:gd name="connsiteX111" fmla="*/ 1430219 w 2032825"/>
                <a:gd name="connsiteY111" fmla="*/ 142301 h 1285696"/>
                <a:gd name="connsiteX112" fmla="*/ 1389651 w 2032825"/>
                <a:gd name="connsiteY112" fmla="*/ 83633 h 1285696"/>
                <a:gd name="connsiteX113" fmla="*/ 1389027 w 2032825"/>
                <a:gd name="connsiteY113" fmla="*/ 37136 h 1285696"/>
                <a:gd name="connsiteX114" fmla="*/ 1391524 w 2032825"/>
                <a:gd name="connsiteY114" fmla="*/ 4057 h 1285696"/>
                <a:gd name="connsiteX115" fmla="*/ 1521341 w 2032825"/>
                <a:gd name="connsiteY115" fmla="*/ 33079 h 1285696"/>
                <a:gd name="connsiteX116" fmla="*/ 1655216 w 2032825"/>
                <a:gd name="connsiteY116" fmla="*/ 25277 h 1285696"/>
                <a:gd name="connsiteX117" fmla="*/ 1714196 w 2032825"/>
                <a:gd name="connsiteY117" fmla="*/ 0 h 128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5696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2" y="569201"/>
                    <a:pt x="847912" y="578875"/>
                  </a:cubicBezTo>
                  <a:cubicBezTo>
                    <a:pt x="852281" y="604152"/>
                    <a:pt x="837302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5" y="455610"/>
                  </a:moveTo>
                  <a:cubicBezTo>
                    <a:pt x="2536" y="460915"/>
                    <a:pt x="7529" y="462163"/>
                    <a:pt x="10962" y="463412"/>
                  </a:cubicBezTo>
                  <a:cubicBezTo>
                    <a:pt x="59644" y="483384"/>
                    <a:pt x="108638" y="503355"/>
                    <a:pt x="157319" y="523327"/>
                  </a:cubicBezTo>
                  <a:cubicBezTo>
                    <a:pt x="270910" y="569825"/>
                    <a:pt x="384189" y="616634"/>
                    <a:pt x="497779" y="663132"/>
                  </a:cubicBezTo>
                  <a:cubicBezTo>
                    <a:pt x="541468" y="680919"/>
                    <a:pt x="584844" y="699019"/>
                    <a:pt x="628845" y="716494"/>
                  </a:cubicBezTo>
                  <a:cubicBezTo>
                    <a:pt x="637583" y="719927"/>
                    <a:pt x="641640" y="723983"/>
                    <a:pt x="641640" y="733969"/>
                  </a:cubicBezTo>
                  <a:cubicBezTo>
                    <a:pt x="641328" y="913405"/>
                    <a:pt x="641328" y="1092841"/>
                    <a:pt x="641328" y="1272277"/>
                  </a:cubicBezTo>
                  <a:cubicBezTo>
                    <a:pt x="641328" y="1276958"/>
                    <a:pt x="642888" y="1281951"/>
                    <a:pt x="638519" y="1285696"/>
                  </a:cubicBezTo>
                  <a:cubicBezTo>
                    <a:pt x="582036" y="1263227"/>
                    <a:pt x="525553" y="1240758"/>
                    <a:pt x="469070" y="1217978"/>
                  </a:cubicBezTo>
                  <a:cubicBezTo>
                    <a:pt x="317719" y="1156814"/>
                    <a:pt x="166369" y="1095649"/>
                    <a:pt x="15019" y="1034798"/>
                  </a:cubicBezTo>
                  <a:cubicBezTo>
                    <a:pt x="4409" y="1030429"/>
                    <a:pt x="664" y="1025748"/>
                    <a:pt x="664" y="1013577"/>
                  </a:cubicBezTo>
                  <a:cubicBezTo>
                    <a:pt x="1288" y="830709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5" y="455610"/>
                  </a:cubicBezTo>
                  <a:close/>
                  <a:moveTo>
                    <a:pt x="1253280" y="374474"/>
                  </a:moveTo>
                  <a:cubicBezTo>
                    <a:pt x="1253280" y="410985"/>
                    <a:pt x="1253280" y="445936"/>
                    <a:pt x="1253280" y="481199"/>
                  </a:cubicBezTo>
                  <a:cubicBezTo>
                    <a:pt x="1253280" y="488377"/>
                    <a:pt x="1247975" y="491497"/>
                    <a:pt x="1242982" y="494930"/>
                  </a:cubicBezTo>
                  <a:cubicBezTo>
                    <a:pt x="1217393" y="513030"/>
                    <a:pt x="1187747" y="520207"/>
                    <a:pt x="1157789" y="525200"/>
                  </a:cubicBezTo>
                  <a:cubicBezTo>
                    <a:pt x="1101930" y="534874"/>
                    <a:pt x="1046071" y="533002"/>
                    <a:pt x="990836" y="520207"/>
                  </a:cubicBezTo>
                  <a:cubicBezTo>
                    <a:pt x="971176" y="515526"/>
                    <a:pt x="950892" y="509909"/>
                    <a:pt x="934353" y="496178"/>
                  </a:cubicBezTo>
                  <a:cubicBezTo>
                    <a:pt x="929983" y="492434"/>
                    <a:pt x="927487" y="489313"/>
                    <a:pt x="927799" y="483384"/>
                  </a:cubicBezTo>
                  <a:cubicBezTo>
                    <a:pt x="928111" y="450617"/>
                    <a:pt x="927799" y="418162"/>
                    <a:pt x="927799" y="385396"/>
                  </a:cubicBezTo>
                  <a:cubicBezTo>
                    <a:pt x="927799" y="380403"/>
                    <a:pt x="927175" y="372601"/>
                    <a:pt x="935601" y="378218"/>
                  </a:cubicBezTo>
                  <a:cubicBezTo>
                    <a:pt x="959629" y="394134"/>
                    <a:pt x="987715" y="397566"/>
                    <a:pt x="1014864" y="401311"/>
                  </a:cubicBezTo>
                  <a:cubicBezTo>
                    <a:pt x="1041078" y="404744"/>
                    <a:pt x="1067915" y="407552"/>
                    <a:pt x="1094128" y="406304"/>
                  </a:cubicBezTo>
                  <a:cubicBezTo>
                    <a:pt x="1140001" y="404432"/>
                    <a:pt x="1186499" y="403495"/>
                    <a:pt x="1230500" y="386644"/>
                  </a:cubicBezTo>
                  <a:cubicBezTo>
                    <a:pt x="1238301" y="383836"/>
                    <a:pt x="1245166" y="379467"/>
                    <a:pt x="1253280" y="374474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5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1"/>
                    <a:pt x="377011" y="502420"/>
                  </a:cubicBezTo>
                  <a:cubicBezTo>
                    <a:pt x="331450" y="503980"/>
                    <a:pt x="286201" y="503356"/>
                    <a:pt x="242200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0"/>
                    <a:pt x="191334" y="409737"/>
                    <a:pt x="191334" y="401623"/>
                  </a:cubicBezTo>
                  <a:cubicBezTo>
                    <a:pt x="191334" y="387580"/>
                    <a:pt x="191334" y="373537"/>
                    <a:pt x="191646" y="359495"/>
                  </a:cubicBezTo>
                  <a:cubicBezTo>
                    <a:pt x="191958" y="355438"/>
                    <a:pt x="189774" y="350445"/>
                    <a:pt x="194455" y="347636"/>
                  </a:cubicBezTo>
                  <a:cubicBezTo>
                    <a:pt x="216923" y="365424"/>
                    <a:pt x="244385" y="369481"/>
                    <a:pt x="271222" y="373225"/>
                  </a:cubicBezTo>
                  <a:cubicBezTo>
                    <a:pt x="306797" y="378218"/>
                    <a:pt x="342996" y="380715"/>
                    <a:pt x="378883" y="378530"/>
                  </a:cubicBezTo>
                  <a:cubicBezTo>
                    <a:pt x="413834" y="376346"/>
                    <a:pt x="448785" y="374474"/>
                    <a:pt x="482488" y="363239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4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6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3" y="386333"/>
                  </a:cubicBezTo>
                  <a:cubicBezTo>
                    <a:pt x="1330672" y="380404"/>
                    <a:pt x="1324119" y="372915"/>
                    <a:pt x="1324743" y="357623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2"/>
                    <a:pt x="1334729" y="261820"/>
                  </a:cubicBezTo>
                  <a:cubicBezTo>
                    <a:pt x="1357197" y="275551"/>
                    <a:pt x="1382787" y="279295"/>
                    <a:pt x="1408376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4940"/>
                    <a:pt x="1642110" y="259011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8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7" y="383837"/>
                    <a:pt x="787996" y="387269"/>
                  </a:cubicBezTo>
                  <a:cubicBezTo>
                    <a:pt x="759287" y="390078"/>
                    <a:pt x="730577" y="389454"/>
                    <a:pt x="702179" y="386645"/>
                  </a:cubicBezTo>
                  <a:cubicBezTo>
                    <a:pt x="666916" y="383212"/>
                    <a:pt x="632901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6"/>
                  </a:cubicBezTo>
                  <a:cubicBezTo>
                    <a:pt x="593270" y="265252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3"/>
                  </a:cubicBezTo>
                  <a:cubicBezTo>
                    <a:pt x="744307" y="263380"/>
                    <a:pt x="771145" y="263692"/>
                    <a:pt x="797670" y="262443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5718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7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59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0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8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5" y="117335"/>
                  </a:moveTo>
                  <a:cubicBezTo>
                    <a:pt x="1316942" y="119831"/>
                    <a:pt x="1315069" y="123576"/>
                    <a:pt x="1315069" y="126697"/>
                  </a:cubicBezTo>
                  <a:cubicBezTo>
                    <a:pt x="1315381" y="156030"/>
                    <a:pt x="1314757" y="185364"/>
                    <a:pt x="1315381" y="214386"/>
                  </a:cubicBezTo>
                  <a:cubicBezTo>
                    <a:pt x="1315693" y="226245"/>
                    <a:pt x="1311012" y="233422"/>
                    <a:pt x="1301650" y="239975"/>
                  </a:cubicBezTo>
                  <a:cubicBezTo>
                    <a:pt x="1277622" y="256202"/>
                    <a:pt x="1250161" y="262443"/>
                    <a:pt x="1222387" y="268061"/>
                  </a:cubicBezTo>
                  <a:cubicBezTo>
                    <a:pt x="1186812" y="274926"/>
                    <a:pt x="1150613" y="274926"/>
                    <a:pt x="1114726" y="272742"/>
                  </a:cubicBezTo>
                  <a:cubicBezTo>
                    <a:pt x="1075406" y="270245"/>
                    <a:pt x="1036398" y="264316"/>
                    <a:pt x="1001447" y="243096"/>
                  </a:cubicBezTo>
                  <a:cubicBezTo>
                    <a:pt x="992709" y="237790"/>
                    <a:pt x="988965" y="231550"/>
                    <a:pt x="989589" y="220940"/>
                  </a:cubicBezTo>
                  <a:cubicBezTo>
                    <a:pt x="990213" y="200343"/>
                    <a:pt x="989589" y="179747"/>
                    <a:pt x="989589" y="159151"/>
                  </a:cubicBezTo>
                  <a:cubicBezTo>
                    <a:pt x="992085" y="145420"/>
                    <a:pt x="986780" y="131378"/>
                    <a:pt x="992709" y="118271"/>
                  </a:cubicBezTo>
                  <a:cubicBezTo>
                    <a:pt x="1015178" y="134810"/>
                    <a:pt x="1042015" y="139803"/>
                    <a:pt x="1068540" y="143548"/>
                  </a:cubicBezTo>
                  <a:cubicBezTo>
                    <a:pt x="1105988" y="149165"/>
                    <a:pt x="1143747" y="151037"/>
                    <a:pt x="1181507" y="148853"/>
                  </a:cubicBezTo>
                  <a:cubicBezTo>
                    <a:pt x="1220203" y="146669"/>
                    <a:pt x="1259210" y="143860"/>
                    <a:pt x="1295721" y="128569"/>
                  </a:cubicBezTo>
                  <a:cubicBezTo>
                    <a:pt x="1302275" y="125760"/>
                    <a:pt x="1307268" y="121703"/>
                    <a:pt x="1312885" y="117335"/>
                  </a:cubicBezTo>
                  <a:close/>
                  <a:moveTo>
                    <a:pt x="1714196" y="0"/>
                  </a:moveTo>
                  <a:cubicBezTo>
                    <a:pt x="1715132" y="9674"/>
                    <a:pt x="1715132" y="19972"/>
                    <a:pt x="1715444" y="29958"/>
                  </a:cubicBezTo>
                  <a:cubicBezTo>
                    <a:pt x="1715444" y="52426"/>
                    <a:pt x="1714196" y="74583"/>
                    <a:pt x="1715444" y="97051"/>
                  </a:cubicBezTo>
                  <a:cubicBezTo>
                    <a:pt x="1716068" y="110782"/>
                    <a:pt x="1710451" y="118896"/>
                    <a:pt x="1700153" y="125762"/>
                  </a:cubicBezTo>
                  <a:cubicBezTo>
                    <a:pt x="1674564" y="142613"/>
                    <a:pt x="1645230" y="149478"/>
                    <a:pt x="1615584" y="154159"/>
                  </a:cubicBezTo>
                  <a:cubicBezTo>
                    <a:pt x="1555668" y="163521"/>
                    <a:pt x="1496376" y="161649"/>
                    <a:pt x="1437709" y="144485"/>
                  </a:cubicBezTo>
                  <a:cubicBezTo>
                    <a:pt x="1435212" y="143861"/>
                    <a:pt x="1432716" y="143237"/>
                    <a:pt x="1430219" y="142301"/>
                  </a:cubicBezTo>
                  <a:cubicBezTo>
                    <a:pt x="1389651" y="127010"/>
                    <a:pt x="1389651" y="127010"/>
                    <a:pt x="1389651" y="83633"/>
                  </a:cubicBezTo>
                  <a:cubicBezTo>
                    <a:pt x="1389651" y="68030"/>
                    <a:pt x="1389339" y="52738"/>
                    <a:pt x="1389027" y="37136"/>
                  </a:cubicBezTo>
                  <a:cubicBezTo>
                    <a:pt x="1391211" y="26213"/>
                    <a:pt x="1387155" y="14667"/>
                    <a:pt x="1391524" y="4057"/>
                  </a:cubicBezTo>
                  <a:cubicBezTo>
                    <a:pt x="1431780" y="27774"/>
                    <a:pt x="1476405" y="31206"/>
                    <a:pt x="1521341" y="33079"/>
                  </a:cubicBezTo>
                  <a:cubicBezTo>
                    <a:pt x="1566278" y="34951"/>
                    <a:pt x="1611215" y="34639"/>
                    <a:pt x="1655216" y="25277"/>
                  </a:cubicBezTo>
                  <a:cubicBezTo>
                    <a:pt x="1676436" y="20908"/>
                    <a:pt x="1698281" y="17163"/>
                    <a:pt x="1714196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BB5858D-E6BB-43B2-A302-0EC77123D7DC}"/>
                </a:ext>
              </a:extLst>
            </p:cNvPr>
            <p:cNvSpPr/>
            <p:nvPr userDrawn="1"/>
          </p:nvSpPr>
          <p:spPr>
            <a:xfrm>
              <a:off x="-707925" y="5549449"/>
              <a:ext cx="1435485" cy="1104698"/>
            </a:xfrm>
            <a:custGeom>
              <a:avLst/>
              <a:gdLst>
                <a:gd name="connsiteX0" fmla="*/ 2942011 w 2978923"/>
                <a:gd name="connsiteY0" fmla="*/ 593862 h 2292475"/>
                <a:gd name="connsiteX1" fmla="*/ 2629224 w 2978923"/>
                <a:gd name="connsiteY1" fmla="*/ 467582 h 2292475"/>
                <a:gd name="connsiteX2" fmla="*/ 2599435 w 2978923"/>
                <a:gd name="connsiteY2" fmla="*/ 463696 h 2292475"/>
                <a:gd name="connsiteX3" fmla="*/ 2597492 w 2978923"/>
                <a:gd name="connsiteY3" fmla="*/ 395051 h 2292475"/>
                <a:gd name="connsiteX4" fmla="*/ 2602025 w 2978923"/>
                <a:gd name="connsiteY4" fmla="*/ 386633 h 2292475"/>
                <a:gd name="connsiteX5" fmla="*/ 2580007 w 2978923"/>
                <a:gd name="connsiteY5" fmla="*/ 341949 h 2292475"/>
                <a:gd name="connsiteX6" fmla="*/ 2523667 w 2978923"/>
                <a:gd name="connsiteY6" fmla="*/ 318636 h 2292475"/>
                <a:gd name="connsiteX7" fmla="*/ 2216708 w 2978923"/>
                <a:gd name="connsiteY7" fmla="*/ 287551 h 2292475"/>
                <a:gd name="connsiteX8" fmla="*/ 2164900 w 2978923"/>
                <a:gd name="connsiteY8" fmla="*/ 278485 h 2292475"/>
                <a:gd name="connsiteX9" fmla="*/ 1924644 w 2978923"/>
                <a:gd name="connsiteY9" fmla="*/ 181346 h 2292475"/>
                <a:gd name="connsiteX10" fmla="*/ 1898093 w 2978923"/>
                <a:gd name="connsiteY10" fmla="*/ 175518 h 2292475"/>
                <a:gd name="connsiteX11" fmla="*/ 1897445 w 2978923"/>
                <a:gd name="connsiteY11" fmla="*/ 95216 h 2292475"/>
                <a:gd name="connsiteX12" fmla="*/ 1870246 w 2978923"/>
                <a:gd name="connsiteY12" fmla="*/ 49237 h 2292475"/>
                <a:gd name="connsiteX13" fmla="*/ 1786707 w 2978923"/>
                <a:gd name="connsiteY13" fmla="*/ 21391 h 2292475"/>
                <a:gd name="connsiteX14" fmla="*/ 1390380 w 2978923"/>
                <a:gd name="connsiteY14" fmla="*/ 11677 h 2292475"/>
                <a:gd name="connsiteX15" fmla="*/ 1251796 w 2978923"/>
                <a:gd name="connsiteY15" fmla="*/ 49237 h 2292475"/>
                <a:gd name="connsiteX16" fmla="*/ 1227835 w 2978923"/>
                <a:gd name="connsiteY16" fmla="*/ 99750 h 2292475"/>
                <a:gd name="connsiteX17" fmla="*/ 1227835 w 2978923"/>
                <a:gd name="connsiteY17" fmla="*/ 99750 h 2292475"/>
                <a:gd name="connsiteX18" fmla="*/ 1223302 w 2978923"/>
                <a:gd name="connsiteY18" fmla="*/ 124358 h 2292475"/>
                <a:gd name="connsiteX19" fmla="*/ 1222006 w 2978923"/>
                <a:gd name="connsiteY19" fmla="*/ 207250 h 2292475"/>
                <a:gd name="connsiteX20" fmla="*/ 1191570 w 2978923"/>
                <a:gd name="connsiteY20" fmla="*/ 210488 h 2292475"/>
                <a:gd name="connsiteX21" fmla="*/ 1034852 w 2978923"/>
                <a:gd name="connsiteY21" fmla="*/ 256467 h 2292475"/>
                <a:gd name="connsiteX22" fmla="*/ 979807 w 2978923"/>
                <a:gd name="connsiteY22" fmla="*/ 257762 h 2292475"/>
                <a:gd name="connsiteX23" fmla="*/ 810785 w 2978923"/>
                <a:gd name="connsiteY23" fmla="*/ 233801 h 2292475"/>
                <a:gd name="connsiteX24" fmla="*/ 491523 w 2978923"/>
                <a:gd name="connsiteY24" fmla="*/ 255172 h 2292475"/>
                <a:gd name="connsiteX25" fmla="*/ 452019 w 2978923"/>
                <a:gd name="connsiteY25" fmla="*/ 273304 h 2292475"/>
                <a:gd name="connsiteX26" fmla="*/ 422230 w 2978923"/>
                <a:gd name="connsiteY26" fmla="*/ 288847 h 2292475"/>
                <a:gd name="connsiteX27" fmla="*/ 398917 w 2978923"/>
                <a:gd name="connsiteY27" fmla="*/ 337416 h 2292475"/>
                <a:gd name="connsiteX28" fmla="*/ 394384 w 2978923"/>
                <a:gd name="connsiteY28" fmla="*/ 362024 h 2292475"/>
                <a:gd name="connsiteX29" fmla="*/ 392441 w 2978923"/>
                <a:gd name="connsiteY29" fmla="*/ 454630 h 2292475"/>
                <a:gd name="connsiteX30" fmla="*/ 338691 w 2978923"/>
                <a:gd name="connsiteY30" fmla="*/ 469525 h 2292475"/>
                <a:gd name="connsiteX31" fmla="*/ 5828 w 2978923"/>
                <a:gd name="connsiteY31" fmla="*/ 562131 h 2292475"/>
                <a:gd name="connsiteX32" fmla="*/ 1295 w 2978923"/>
                <a:gd name="connsiteY32" fmla="*/ 572492 h 2292475"/>
                <a:gd name="connsiteX33" fmla="*/ 648 w 2978923"/>
                <a:gd name="connsiteY33" fmla="*/ 577672 h 2292475"/>
                <a:gd name="connsiteX34" fmla="*/ 0 w 2978923"/>
                <a:gd name="connsiteY34" fmla="*/ 1732329 h 2292475"/>
                <a:gd name="connsiteX35" fmla="*/ 19428 w 2978923"/>
                <a:gd name="connsiteY35" fmla="*/ 1758233 h 2292475"/>
                <a:gd name="connsiteX36" fmla="*/ 1329507 w 2978923"/>
                <a:gd name="connsiteY36" fmla="*/ 2287316 h 2292475"/>
                <a:gd name="connsiteX37" fmla="*/ 1329507 w 2978923"/>
                <a:gd name="connsiteY37" fmla="*/ 2287316 h 2292475"/>
                <a:gd name="connsiteX38" fmla="*/ 1330154 w 2978923"/>
                <a:gd name="connsiteY38" fmla="*/ 2297677 h 2292475"/>
                <a:gd name="connsiteX39" fmla="*/ 1341164 w 2978923"/>
                <a:gd name="connsiteY39" fmla="*/ 2297677 h 2292475"/>
                <a:gd name="connsiteX40" fmla="*/ 1390380 w 2978923"/>
                <a:gd name="connsiteY40" fmla="*/ 2286668 h 2292475"/>
                <a:gd name="connsiteX41" fmla="*/ 2421995 w 2978923"/>
                <a:gd name="connsiteY41" fmla="*/ 1955101 h 2292475"/>
                <a:gd name="connsiteX42" fmla="*/ 2942011 w 2978923"/>
                <a:gd name="connsiteY42" fmla="*/ 1788022 h 2292475"/>
                <a:gd name="connsiteX43" fmla="*/ 2982810 w 2978923"/>
                <a:gd name="connsiteY43" fmla="*/ 1732977 h 2292475"/>
                <a:gd name="connsiteX44" fmla="*/ 2982810 w 2978923"/>
                <a:gd name="connsiteY44" fmla="*/ 651498 h 2292475"/>
                <a:gd name="connsiteX45" fmla="*/ 2942011 w 2978923"/>
                <a:gd name="connsiteY45" fmla="*/ 593862 h 2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78923" h="2292475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1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E29FA49-E917-4A42-98D4-D241FB2F7D62}"/>
                </a:ext>
              </a:extLst>
            </p:cNvPr>
            <p:cNvSpPr/>
            <p:nvPr userDrawn="1"/>
          </p:nvSpPr>
          <p:spPr>
            <a:xfrm>
              <a:off x="48710" y="3668339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1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5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1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5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5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059FA10-1062-4569-A6B4-E2E7CD97B1BD}"/>
                </a:ext>
              </a:extLst>
            </p:cNvPr>
            <p:cNvSpPr/>
            <p:nvPr userDrawn="1"/>
          </p:nvSpPr>
          <p:spPr>
            <a:xfrm>
              <a:off x="-704803" y="5597759"/>
              <a:ext cx="1252929" cy="1057023"/>
            </a:xfrm>
            <a:custGeom>
              <a:avLst/>
              <a:gdLst>
                <a:gd name="connsiteX0" fmla="*/ 844440 w 1252929"/>
                <a:gd name="connsiteY0" fmla="*/ 260328 h 1057022"/>
                <a:gd name="connsiteX1" fmla="*/ 846312 w 1252929"/>
                <a:gd name="connsiteY1" fmla="*/ 269690 h 1057022"/>
                <a:gd name="connsiteX2" fmla="*/ 846624 w 1252929"/>
                <a:gd name="connsiteY2" fmla="*/ 358628 h 1057022"/>
                <a:gd name="connsiteX3" fmla="*/ 833517 w 1252929"/>
                <a:gd name="connsiteY3" fmla="*/ 382969 h 1057022"/>
                <a:gd name="connsiteX4" fmla="*/ 748012 w 1252929"/>
                <a:gd name="connsiteY4" fmla="*/ 412927 h 1057022"/>
                <a:gd name="connsiteX5" fmla="*/ 577002 w 1252929"/>
                <a:gd name="connsiteY5" fmla="*/ 406061 h 1057022"/>
                <a:gd name="connsiteX6" fmla="*/ 567016 w 1252929"/>
                <a:gd name="connsiteY6" fmla="*/ 403565 h 1057022"/>
                <a:gd name="connsiteX7" fmla="*/ 520519 w 1252929"/>
                <a:gd name="connsiteY7" fmla="*/ 340216 h 1057022"/>
                <a:gd name="connsiteX8" fmla="*/ 520519 w 1252929"/>
                <a:gd name="connsiteY8" fmla="*/ 266881 h 1057022"/>
                <a:gd name="connsiteX9" fmla="*/ 522392 w 1252929"/>
                <a:gd name="connsiteY9" fmla="*/ 262825 h 1057022"/>
                <a:gd name="connsiteX10" fmla="*/ 611954 w 1252929"/>
                <a:gd name="connsiteY10" fmla="*/ 289662 h 1057022"/>
                <a:gd name="connsiteX11" fmla="*/ 754254 w 1252929"/>
                <a:gd name="connsiteY11" fmla="*/ 289662 h 1057022"/>
                <a:gd name="connsiteX12" fmla="*/ 816978 w 1252929"/>
                <a:gd name="connsiteY12" fmla="*/ 276556 h 1057022"/>
                <a:gd name="connsiteX13" fmla="*/ 844440 w 1252929"/>
                <a:gd name="connsiteY13" fmla="*/ 260328 h 1057022"/>
                <a:gd name="connsiteX14" fmla="*/ 312 w 1252929"/>
                <a:gd name="connsiteY14" fmla="*/ 230370 h 1057022"/>
                <a:gd name="connsiteX15" fmla="*/ 93619 w 1252929"/>
                <a:gd name="connsiteY15" fmla="*/ 267505 h 1057022"/>
                <a:gd name="connsiteX16" fmla="*/ 629742 w 1252929"/>
                <a:gd name="connsiteY16" fmla="*/ 486885 h 1057022"/>
                <a:gd name="connsiteX17" fmla="*/ 641288 w 1252929"/>
                <a:gd name="connsiteY17" fmla="*/ 501240 h 1057022"/>
                <a:gd name="connsiteX18" fmla="*/ 640664 w 1252929"/>
                <a:gd name="connsiteY18" fmla="*/ 1057022 h 1057022"/>
                <a:gd name="connsiteX19" fmla="*/ 9362 w 1252929"/>
                <a:gd name="connsiteY19" fmla="*/ 802067 h 1057022"/>
                <a:gd name="connsiteX20" fmla="*/ 0 w 1252929"/>
                <a:gd name="connsiteY20" fmla="*/ 789585 h 1057022"/>
                <a:gd name="connsiteX21" fmla="*/ 312 w 1252929"/>
                <a:gd name="connsiteY21" fmla="*/ 233179 h 1057022"/>
                <a:gd name="connsiteX22" fmla="*/ 312 w 1252929"/>
                <a:gd name="connsiteY22" fmla="*/ 230370 h 1057022"/>
                <a:gd name="connsiteX23" fmla="*/ 1251992 w 1252929"/>
                <a:gd name="connsiteY23" fmla="*/ 140808 h 1057022"/>
                <a:gd name="connsiteX24" fmla="*/ 1252929 w 1252929"/>
                <a:gd name="connsiteY24" fmla="*/ 178255 h 1057022"/>
                <a:gd name="connsiteX25" fmla="*/ 1252616 w 1252929"/>
                <a:gd name="connsiteY25" fmla="*/ 245349 h 1057022"/>
                <a:gd name="connsiteX26" fmla="*/ 1244815 w 1252929"/>
                <a:gd name="connsiteY26" fmla="*/ 261577 h 1057022"/>
                <a:gd name="connsiteX27" fmla="*/ 1155253 w 1252929"/>
                <a:gd name="connsiteY27" fmla="*/ 294656 h 1057022"/>
                <a:gd name="connsiteX28" fmla="*/ 1001719 w 1252929"/>
                <a:gd name="connsiteY28" fmla="*/ 292159 h 1057022"/>
                <a:gd name="connsiteX29" fmla="*/ 938994 w 1252929"/>
                <a:gd name="connsiteY29" fmla="*/ 269690 h 1057022"/>
                <a:gd name="connsiteX30" fmla="*/ 927136 w 1252929"/>
                <a:gd name="connsiteY30" fmla="*/ 249095 h 1057022"/>
                <a:gd name="connsiteX31" fmla="*/ 927448 w 1252929"/>
                <a:gd name="connsiteY31" fmla="*/ 156099 h 1057022"/>
                <a:gd name="connsiteX32" fmla="*/ 937746 w 1252929"/>
                <a:gd name="connsiteY32" fmla="*/ 149233 h 1057022"/>
                <a:gd name="connsiteX33" fmla="*/ 1013889 w 1252929"/>
                <a:gd name="connsiteY33" fmla="*/ 170454 h 1057022"/>
                <a:gd name="connsiteX34" fmla="*/ 1143707 w 1252929"/>
                <a:gd name="connsiteY34" fmla="*/ 172950 h 1057022"/>
                <a:gd name="connsiteX35" fmla="*/ 1231396 w 1252929"/>
                <a:gd name="connsiteY35" fmla="*/ 154851 h 1057022"/>
                <a:gd name="connsiteX36" fmla="*/ 1251992 w 1252929"/>
                <a:gd name="connsiteY36" fmla="*/ 140808 h 1057022"/>
                <a:gd name="connsiteX37" fmla="*/ 516150 w 1252929"/>
                <a:gd name="connsiteY37" fmla="*/ 112098 h 1057022"/>
                <a:gd name="connsiteX38" fmla="*/ 516150 w 1252929"/>
                <a:gd name="connsiteY38" fmla="*/ 221008 h 1057022"/>
                <a:gd name="connsiteX39" fmla="*/ 510221 w 1252929"/>
                <a:gd name="connsiteY39" fmla="*/ 231619 h 1057022"/>
                <a:gd name="connsiteX40" fmla="*/ 426900 w 1252929"/>
                <a:gd name="connsiteY40" fmla="*/ 265633 h 1057022"/>
                <a:gd name="connsiteX41" fmla="*/ 242160 w 1252929"/>
                <a:gd name="connsiteY41" fmla="*/ 259080 h 1057022"/>
                <a:gd name="connsiteX42" fmla="*/ 235919 w 1252929"/>
                <a:gd name="connsiteY42" fmla="*/ 257520 h 1057022"/>
                <a:gd name="connsiteX43" fmla="*/ 189109 w 1252929"/>
                <a:gd name="connsiteY43" fmla="*/ 192610 h 1057022"/>
                <a:gd name="connsiteX44" fmla="*/ 188797 w 1252929"/>
                <a:gd name="connsiteY44" fmla="*/ 173262 h 1057022"/>
                <a:gd name="connsiteX45" fmla="*/ 189733 w 1252929"/>
                <a:gd name="connsiteY45" fmla="*/ 128637 h 1057022"/>
                <a:gd name="connsiteX46" fmla="*/ 191918 w 1252929"/>
                <a:gd name="connsiteY46" fmla="*/ 117091 h 1057022"/>
                <a:gd name="connsiteX47" fmla="*/ 267749 w 1252929"/>
                <a:gd name="connsiteY47" fmla="*/ 142680 h 1057022"/>
                <a:gd name="connsiteX48" fmla="*/ 378219 w 1252929"/>
                <a:gd name="connsiteY48" fmla="*/ 147985 h 1057022"/>
                <a:gd name="connsiteX49" fmla="*/ 482136 w 1252929"/>
                <a:gd name="connsiteY49" fmla="*/ 132694 h 1057022"/>
                <a:gd name="connsiteX50" fmla="*/ 516150 w 1252929"/>
                <a:gd name="connsiteY50" fmla="*/ 112098 h 1057022"/>
                <a:gd name="connsiteX51" fmla="*/ 914342 w 1252929"/>
                <a:gd name="connsiteY51" fmla="*/ 380 h 1057022"/>
                <a:gd name="connsiteX52" fmla="*/ 914654 w 1252929"/>
                <a:gd name="connsiteY52" fmla="*/ 39700 h 1057022"/>
                <a:gd name="connsiteX53" fmla="*/ 914654 w 1252929"/>
                <a:gd name="connsiteY53" fmla="*/ 100240 h 1057022"/>
                <a:gd name="connsiteX54" fmla="*/ 901859 w 1252929"/>
                <a:gd name="connsiteY54" fmla="*/ 123332 h 1057022"/>
                <a:gd name="connsiteX55" fmla="*/ 817290 w 1252929"/>
                <a:gd name="connsiteY55" fmla="*/ 152354 h 1057022"/>
                <a:gd name="connsiteX56" fmla="*/ 643784 w 1252929"/>
                <a:gd name="connsiteY56" fmla="*/ 145177 h 1057022"/>
                <a:gd name="connsiteX57" fmla="*/ 596039 w 1252929"/>
                <a:gd name="connsiteY57" fmla="*/ 123957 h 1057022"/>
                <a:gd name="connsiteX58" fmla="*/ 588861 w 1252929"/>
                <a:gd name="connsiteY58" fmla="*/ 108978 h 1057022"/>
                <a:gd name="connsiteX59" fmla="*/ 588861 w 1252929"/>
                <a:gd name="connsiteY59" fmla="*/ 54991 h 1057022"/>
                <a:gd name="connsiteX60" fmla="*/ 589485 w 1252929"/>
                <a:gd name="connsiteY60" fmla="*/ 14423 h 1057022"/>
                <a:gd name="connsiteX61" fmla="*/ 591670 w 1252929"/>
                <a:gd name="connsiteY61" fmla="*/ 2564 h 1057022"/>
                <a:gd name="connsiteX62" fmla="*/ 601344 w 1252929"/>
                <a:gd name="connsiteY62" fmla="*/ 3813 h 1057022"/>
                <a:gd name="connsiteX63" fmla="*/ 715246 w 1252929"/>
                <a:gd name="connsiteY63" fmla="*/ 27841 h 1057022"/>
                <a:gd name="connsiteX64" fmla="*/ 837262 w 1252929"/>
                <a:gd name="connsiteY64" fmla="*/ 23473 h 1057022"/>
                <a:gd name="connsiteX65" fmla="*/ 906852 w 1252929"/>
                <a:gd name="connsiteY65" fmla="*/ 1628 h 1057022"/>
                <a:gd name="connsiteX66" fmla="*/ 914342 w 1252929"/>
                <a:gd name="connsiteY66" fmla="*/ 380 h 105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2929" h="1057022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BECA52-2F05-457B-AD7B-5E610AE938D2}"/>
                </a:ext>
              </a:extLst>
            </p:cNvPr>
            <p:cNvSpPr/>
            <p:nvPr userDrawn="1"/>
          </p:nvSpPr>
          <p:spPr>
            <a:xfrm>
              <a:off x="48086" y="3718268"/>
              <a:ext cx="2032825" cy="1286008"/>
            </a:xfrm>
            <a:custGeom>
              <a:avLst/>
              <a:gdLst>
                <a:gd name="connsiteX0" fmla="*/ 847600 w 2032825"/>
                <a:gd name="connsiteY0" fmla="*/ 490873 h 1286008"/>
                <a:gd name="connsiteX1" fmla="*/ 847600 w 2032825"/>
                <a:gd name="connsiteY1" fmla="*/ 549229 h 1286008"/>
                <a:gd name="connsiteX2" fmla="*/ 847912 w 2032825"/>
                <a:gd name="connsiteY2" fmla="*/ 578875 h 1286008"/>
                <a:gd name="connsiteX3" fmla="*/ 817642 w 2032825"/>
                <a:gd name="connsiteY3" fmla="*/ 624436 h 1286008"/>
                <a:gd name="connsiteX4" fmla="*/ 711853 w 2032825"/>
                <a:gd name="connsiteY4" fmla="*/ 648152 h 1286008"/>
                <a:gd name="connsiteX5" fmla="*/ 588276 w 2032825"/>
                <a:gd name="connsiteY5" fmla="*/ 639727 h 1286008"/>
                <a:gd name="connsiteX6" fmla="*/ 529920 w 2032825"/>
                <a:gd name="connsiteY6" fmla="*/ 616634 h 1286008"/>
                <a:gd name="connsiteX7" fmla="*/ 522431 w 2032825"/>
                <a:gd name="connsiteY7" fmla="*/ 602904 h 1286008"/>
                <a:gd name="connsiteX8" fmla="*/ 522431 w 2032825"/>
                <a:gd name="connsiteY8" fmla="*/ 493994 h 1286008"/>
                <a:gd name="connsiteX9" fmla="*/ 847600 w 2032825"/>
                <a:gd name="connsiteY9" fmla="*/ 490873 h 1286008"/>
                <a:gd name="connsiteX10" fmla="*/ 6906 w 2032825"/>
                <a:gd name="connsiteY10" fmla="*/ 455922 h 1286008"/>
                <a:gd name="connsiteX11" fmla="*/ 10962 w 2032825"/>
                <a:gd name="connsiteY11" fmla="*/ 463724 h 1286008"/>
                <a:gd name="connsiteX12" fmla="*/ 157319 w 2032825"/>
                <a:gd name="connsiteY12" fmla="*/ 523639 h 1286008"/>
                <a:gd name="connsiteX13" fmla="*/ 497779 w 2032825"/>
                <a:gd name="connsiteY13" fmla="*/ 663444 h 1286008"/>
                <a:gd name="connsiteX14" fmla="*/ 628845 w 2032825"/>
                <a:gd name="connsiteY14" fmla="*/ 716806 h 1286008"/>
                <a:gd name="connsiteX15" fmla="*/ 641640 w 2032825"/>
                <a:gd name="connsiteY15" fmla="*/ 734281 h 1286008"/>
                <a:gd name="connsiteX16" fmla="*/ 641328 w 2032825"/>
                <a:gd name="connsiteY16" fmla="*/ 1272589 h 1286008"/>
                <a:gd name="connsiteX17" fmla="*/ 638519 w 2032825"/>
                <a:gd name="connsiteY17" fmla="*/ 1286008 h 1286008"/>
                <a:gd name="connsiteX18" fmla="*/ 469070 w 2032825"/>
                <a:gd name="connsiteY18" fmla="*/ 1218290 h 1286008"/>
                <a:gd name="connsiteX19" fmla="*/ 15019 w 2032825"/>
                <a:gd name="connsiteY19" fmla="*/ 1035110 h 1286008"/>
                <a:gd name="connsiteX20" fmla="*/ 664 w 2032825"/>
                <a:gd name="connsiteY20" fmla="*/ 1013889 h 1286008"/>
                <a:gd name="connsiteX21" fmla="*/ 1288 w 2032825"/>
                <a:gd name="connsiteY21" fmla="*/ 465284 h 1286008"/>
                <a:gd name="connsiteX22" fmla="*/ 6906 w 2032825"/>
                <a:gd name="connsiteY22" fmla="*/ 455922 h 1286008"/>
                <a:gd name="connsiteX23" fmla="*/ 1253281 w 2032825"/>
                <a:gd name="connsiteY23" fmla="*/ 374786 h 1286008"/>
                <a:gd name="connsiteX24" fmla="*/ 1253281 w 2032825"/>
                <a:gd name="connsiteY24" fmla="*/ 481511 h 1286008"/>
                <a:gd name="connsiteX25" fmla="*/ 1242983 w 2032825"/>
                <a:gd name="connsiteY25" fmla="*/ 495242 h 1286008"/>
                <a:gd name="connsiteX26" fmla="*/ 1157790 w 2032825"/>
                <a:gd name="connsiteY26" fmla="*/ 525512 h 1286008"/>
                <a:gd name="connsiteX27" fmla="*/ 990837 w 2032825"/>
                <a:gd name="connsiteY27" fmla="*/ 520519 h 1286008"/>
                <a:gd name="connsiteX28" fmla="*/ 934354 w 2032825"/>
                <a:gd name="connsiteY28" fmla="*/ 496490 h 1286008"/>
                <a:gd name="connsiteX29" fmla="*/ 927800 w 2032825"/>
                <a:gd name="connsiteY29" fmla="*/ 483696 h 1286008"/>
                <a:gd name="connsiteX30" fmla="*/ 927800 w 2032825"/>
                <a:gd name="connsiteY30" fmla="*/ 385708 h 1286008"/>
                <a:gd name="connsiteX31" fmla="*/ 935602 w 2032825"/>
                <a:gd name="connsiteY31" fmla="*/ 378531 h 1286008"/>
                <a:gd name="connsiteX32" fmla="*/ 1014866 w 2032825"/>
                <a:gd name="connsiteY32" fmla="*/ 401623 h 1286008"/>
                <a:gd name="connsiteX33" fmla="*/ 1094129 w 2032825"/>
                <a:gd name="connsiteY33" fmla="*/ 406616 h 1286008"/>
                <a:gd name="connsiteX34" fmla="*/ 1230500 w 2032825"/>
                <a:gd name="connsiteY34" fmla="*/ 386956 h 1286008"/>
                <a:gd name="connsiteX35" fmla="*/ 1253281 w 2032825"/>
                <a:gd name="connsiteY35" fmla="*/ 374786 h 1286008"/>
                <a:gd name="connsiteX36" fmla="*/ 517439 w 2032825"/>
                <a:gd name="connsiteY36" fmla="*/ 344828 h 1286008"/>
                <a:gd name="connsiteX37" fmla="*/ 517439 w 2032825"/>
                <a:gd name="connsiteY37" fmla="*/ 420035 h 1286008"/>
                <a:gd name="connsiteX38" fmla="*/ 517439 w 2032825"/>
                <a:gd name="connsiteY38" fmla="*/ 434077 h 1286008"/>
                <a:gd name="connsiteX39" fmla="*/ 489041 w 2032825"/>
                <a:gd name="connsiteY39" fmla="*/ 477767 h 1286008"/>
                <a:gd name="connsiteX40" fmla="*/ 377011 w 2032825"/>
                <a:gd name="connsiteY40" fmla="*/ 502420 h 1286008"/>
                <a:gd name="connsiteX41" fmla="*/ 242201 w 2032825"/>
                <a:gd name="connsiteY41" fmla="*/ 489937 h 1286008"/>
                <a:gd name="connsiteX42" fmla="*/ 234711 w 2032825"/>
                <a:gd name="connsiteY42" fmla="*/ 487753 h 1286008"/>
                <a:gd name="connsiteX43" fmla="*/ 191646 w 2032825"/>
                <a:gd name="connsiteY43" fmla="*/ 425964 h 1286008"/>
                <a:gd name="connsiteX44" fmla="*/ 191334 w 2032825"/>
                <a:gd name="connsiteY44" fmla="*/ 401623 h 1286008"/>
                <a:gd name="connsiteX45" fmla="*/ 191646 w 2032825"/>
                <a:gd name="connsiteY45" fmla="*/ 359495 h 1286008"/>
                <a:gd name="connsiteX46" fmla="*/ 194455 w 2032825"/>
                <a:gd name="connsiteY46" fmla="*/ 347636 h 1286008"/>
                <a:gd name="connsiteX47" fmla="*/ 271222 w 2032825"/>
                <a:gd name="connsiteY47" fmla="*/ 373226 h 1286008"/>
                <a:gd name="connsiteX48" fmla="*/ 378884 w 2032825"/>
                <a:gd name="connsiteY48" fmla="*/ 378531 h 1286008"/>
                <a:gd name="connsiteX49" fmla="*/ 482488 w 2032825"/>
                <a:gd name="connsiteY49" fmla="*/ 363240 h 1286008"/>
                <a:gd name="connsiteX50" fmla="*/ 517439 w 2032825"/>
                <a:gd name="connsiteY50" fmla="*/ 344828 h 1286008"/>
                <a:gd name="connsiteX51" fmla="*/ 1650536 w 2032825"/>
                <a:gd name="connsiteY51" fmla="*/ 252458 h 1286008"/>
                <a:gd name="connsiteX52" fmla="*/ 1650536 w 2032825"/>
                <a:gd name="connsiteY52" fmla="*/ 356999 h 1286008"/>
                <a:gd name="connsiteX53" fmla="*/ 1634932 w 2032825"/>
                <a:gd name="connsiteY53" fmla="*/ 378844 h 1286008"/>
                <a:gd name="connsiteX54" fmla="*/ 1554421 w 2032825"/>
                <a:gd name="connsiteY54" fmla="*/ 406929 h 1286008"/>
                <a:gd name="connsiteX55" fmla="*/ 1458305 w 2032825"/>
                <a:gd name="connsiteY55" fmla="*/ 412234 h 1286008"/>
                <a:gd name="connsiteX56" fmla="*/ 1342842 w 2032825"/>
                <a:gd name="connsiteY56" fmla="*/ 386333 h 1286008"/>
                <a:gd name="connsiteX57" fmla="*/ 1324743 w 2032825"/>
                <a:gd name="connsiteY57" fmla="*/ 357624 h 1286008"/>
                <a:gd name="connsiteX58" fmla="*/ 1325055 w 2032825"/>
                <a:gd name="connsiteY58" fmla="*/ 267437 h 1286008"/>
                <a:gd name="connsiteX59" fmla="*/ 1334729 w 2032825"/>
                <a:gd name="connsiteY59" fmla="*/ 261820 h 1286008"/>
                <a:gd name="connsiteX60" fmla="*/ 1408375 w 2032825"/>
                <a:gd name="connsiteY60" fmla="*/ 282728 h 1286008"/>
                <a:gd name="connsiteX61" fmla="*/ 1505739 w 2032825"/>
                <a:gd name="connsiteY61" fmla="*/ 288033 h 1286008"/>
                <a:gd name="connsiteX62" fmla="*/ 1628067 w 2032825"/>
                <a:gd name="connsiteY62" fmla="*/ 268061 h 1286008"/>
                <a:gd name="connsiteX63" fmla="*/ 1650536 w 2032825"/>
                <a:gd name="connsiteY63" fmla="*/ 252458 h 1286008"/>
                <a:gd name="connsiteX64" fmla="*/ 917190 w 2032825"/>
                <a:gd name="connsiteY64" fmla="*/ 228429 h 1286008"/>
                <a:gd name="connsiteX65" fmla="*/ 916566 w 2032825"/>
                <a:gd name="connsiteY65" fmla="*/ 337651 h 1286008"/>
                <a:gd name="connsiteX66" fmla="*/ 889417 w 2032825"/>
                <a:gd name="connsiteY66" fmla="*/ 362616 h 1286008"/>
                <a:gd name="connsiteX67" fmla="*/ 787997 w 2032825"/>
                <a:gd name="connsiteY67" fmla="*/ 387269 h 1286008"/>
                <a:gd name="connsiteX68" fmla="*/ 702180 w 2032825"/>
                <a:gd name="connsiteY68" fmla="*/ 386645 h 1286008"/>
                <a:gd name="connsiteX69" fmla="*/ 601695 w 2032825"/>
                <a:gd name="connsiteY69" fmla="*/ 357935 h 1286008"/>
                <a:gd name="connsiteX70" fmla="*/ 589525 w 2032825"/>
                <a:gd name="connsiteY70" fmla="*/ 336403 h 1286008"/>
                <a:gd name="connsiteX71" fmla="*/ 589837 w 2032825"/>
                <a:gd name="connsiteY71" fmla="*/ 280855 h 1286008"/>
                <a:gd name="connsiteX72" fmla="*/ 592646 w 2032825"/>
                <a:gd name="connsiteY72" fmla="*/ 234046 h 1286008"/>
                <a:gd name="connsiteX73" fmla="*/ 717782 w 2032825"/>
                <a:gd name="connsiteY73" fmla="*/ 262444 h 1286008"/>
                <a:gd name="connsiteX74" fmla="*/ 797670 w 2032825"/>
                <a:gd name="connsiteY74" fmla="*/ 262444 h 1286008"/>
                <a:gd name="connsiteX75" fmla="*/ 890665 w 2032825"/>
                <a:gd name="connsiteY75" fmla="*/ 245904 h 1286008"/>
                <a:gd name="connsiteX76" fmla="*/ 917190 w 2032825"/>
                <a:gd name="connsiteY76" fmla="*/ 228429 h 1286008"/>
                <a:gd name="connsiteX77" fmla="*/ 2032187 w 2032825"/>
                <a:gd name="connsiteY77" fmla="*/ 138243 h 1286008"/>
                <a:gd name="connsiteX78" fmla="*/ 2032811 w 2032825"/>
                <a:gd name="connsiteY78" fmla="*/ 164456 h 1286008"/>
                <a:gd name="connsiteX79" fmla="*/ 2032811 w 2032825"/>
                <a:gd name="connsiteY79" fmla="*/ 237791 h 1286008"/>
                <a:gd name="connsiteX80" fmla="*/ 2019080 w 2032825"/>
                <a:gd name="connsiteY80" fmla="*/ 263068 h 1286008"/>
                <a:gd name="connsiteX81" fmla="*/ 1927334 w 2032825"/>
                <a:gd name="connsiteY81" fmla="*/ 293338 h 1286008"/>
                <a:gd name="connsiteX82" fmla="*/ 1858368 w 2032825"/>
                <a:gd name="connsiteY82" fmla="*/ 298332 h 1286008"/>
                <a:gd name="connsiteX83" fmla="*/ 1741345 w 2032825"/>
                <a:gd name="connsiteY83" fmla="*/ 278360 h 1286008"/>
                <a:gd name="connsiteX84" fmla="*/ 1734168 w 2032825"/>
                <a:gd name="connsiteY84" fmla="*/ 275551 h 1286008"/>
                <a:gd name="connsiteX85" fmla="*/ 1706707 w 2032825"/>
                <a:gd name="connsiteY85" fmla="*/ 234358 h 1286008"/>
                <a:gd name="connsiteX86" fmla="*/ 1707331 w 2032825"/>
                <a:gd name="connsiteY86" fmla="*/ 140427 h 1286008"/>
                <a:gd name="connsiteX87" fmla="*/ 1778481 w 2032825"/>
                <a:gd name="connsiteY87" fmla="*/ 165704 h 1286008"/>
                <a:gd name="connsiteX88" fmla="*/ 1923277 w 2032825"/>
                <a:gd name="connsiteY88" fmla="*/ 169761 h 1286008"/>
                <a:gd name="connsiteX89" fmla="*/ 1992867 w 2032825"/>
                <a:gd name="connsiteY89" fmla="*/ 158527 h 1286008"/>
                <a:gd name="connsiteX90" fmla="*/ 2032187 w 2032825"/>
                <a:gd name="connsiteY90" fmla="*/ 138243 h 1286008"/>
                <a:gd name="connsiteX91" fmla="*/ 1312884 w 2032825"/>
                <a:gd name="connsiteY91" fmla="*/ 117335 h 1286008"/>
                <a:gd name="connsiteX92" fmla="*/ 1315068 w 2032825"/>
                <a:gd name="connsiteY92" fmla="*/ 126697 h 1286008"/>
                <a:gd name="connsiteX93" fmla="*/ 1315380 w 2032825"/>
                <a:gd name="connsiteY93" fmla="*/ 214386 h 1286008"/>
                <a:gd name="connsiteX94" fmla="*/ 1301649 w 2032825"/>
                <a:gd name="connsiteY94" fmla="*/ 239975 h 1286008"/>
                <a:gd name="connsiteX95" fmla="*/ 1222386 w 2032825"/>
                <a:gd name="connsiteY95" fmla="*/ 268061 h 1286008"/>
                <a:gd name="connsiteX96" fmla="*/ 1114725 w 2032825"/>
                <a:gd name="connsiteY96" fmla="*/ 272742 h 1286008"/>
                <a:gd name="connsiteX97" fmla="*/ 1001446 w 2032825"/>
                <a:gd name="connsiteY97" fmla="*/ 243096 h 1286008"/>
                <a:gd name="connsiteX98" fmla="*/ 989588 w 2032825"/>
                <a:gd name="connsiteY98" fmla="*/ 220940 h 1286008"/>
                <a:gd name="connsiteX99" fmla="*/ 989588 w 2032825"/>
                <a:gd name="connsiteY99" fmla="*/ 159151 h 1286008"/>
                <a:gd name="connsiteX100" fmla="*/ 992708 w 2032825"/>
                <a:gd name="connsiteY100" fmla="*/ 118271 h 1286008"/>
                <a:gd name="connsiteX101" fmla="*/ 1068539 w 2032825"/>
                <a:gd name="connsiteY101" fmla="*/ 143548 h 1286008"/>
                <a:gd name="connsiteX102" fmla="*/ 1181506 w 2032825"/>
                <a:gd name="connsiteY102" fmla="*/ 148853 h 1286008"/>
                <a:gd name="connsiteX103" fmla="*/ 1295720 w 2032825"/>
                <a:gd name="connsiteY103" fmla="*/ 128569 h 1286008"/>
                <a:gd name="connsiteX104" fmla="*/ 1312884 w 2032825"/>
                <a:gd name="connsiteY104" fmla="*/ 117335 h 1286008"/>
                <a:gd name="connsiteX105" fmla="*/ 1714197 w 2032825"/>
                <a:gd name="connsiteY105" fmla="*/ 0 h 1286008"/>
                <a:gd name="connsiteX106" fmla="*/ 1715445 w 2032825"/>
                <a:gd name="connsiteY106" fmla="*/ 29958 h 1286008"/>
                <a:gd name="connsiteX107" fmla="*/ 1715445 w 2032825"/>
                <a:gd name="connsiteY107" fmla="*/ 97052 h 1286008"/>
                <a:gd name="connsiteX108" fmla="*/ 1700154 w 2032825"/>
                <a:gd name="connsiteY108" fmla="*/ 125762 h 1286008"/>
                <a:gd name="connsiteX109" fmla="*/ 1615585 w 2032825"/>
                <a:gd name="connsiteY109" fmla="*/ 154160 h 1286008"/>
                <a:gd name="connsiteX110" fmla="*/ 1437710 w 2032825"/>
                <a:gd name="connsiteY110" fmla="*/ 144485 h 1286008"/>
                <a:gd name="connsiteX111" fmla="*/ 1430220 w 2032825"/>
                <a:gd name="connsiteY111" fmla="*/ 142301 h 1286008"/>
                <a:gd name="connsiteX112" fmla="*/ 1389652 w 2032825"/>
                <a:gd name="connsiteY112" fmla="*/ 83633 h 1286008"/>
                <a:gd name="connsiteX113" fmla="*/ 1389028 w 2032825"/>
                <a:gd name="connsiteY113" fmla="*/ 37135 h 1286008"/>
                <a:gd name="connsiteX114" fmla="*/ 1391525 w 2032825"/>
                <a:gd name="connsiteY114" fmla="*/ 4057 h 1286008"/>
                <a:gd name="connsiteX115" fmla="*/ 1521342 w 2032825"/>
                <a:gd name="connsiteY115" fmla="*/ 33079 h 1286008"/>
                <a:gd name="connsiteX116" fmla="*/ 1655217 w 2032825"/>
                <a:gd name="connsiteY116" fmla="*/ 25277 h 1286008"/>
                <a:gd name="connsiteX117" fmla="*/ 1714197 w 2032825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6008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1" y="569201"/>
                    <a:pt x="847912" y="578875"/>
                  </a:cubicBezTo>
                  <a:cubicBezTo>
                    <a:pt x="852281" y="604152"/>
                    <a:pt x="837301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6" y="455922"/>
                  </a:moveTo>
                  <a:cubicBezTo>
                    <a:pt x="2536" y="461227"/>
                    <a:pt x="7530" y="462475"/>
                    <a:pt x="10962" y="463724"/>
                  </a:cubicBezTo>
                  <a:cubicBezTo>
                    <a:pt x="59644" y="483695"/>
                    <a:pt x="108638" y="503667"/>
                    <a:pt x="157319" y="523639"/>
                  </a:cubicBezTo>
                  <a:cubicBezTo>
                    <a:pt x="270910" y="570137"/>
                    <a:pt x="384189" y="616946"/>
                    <a:pt x="497779" y="663444"/>
                  </a:cubicBezTo>
                  <a:cubicBezTo>
                    <a:pt x="541468" y="681231"/>
                    <a:pt x="584844" y="699331"/>
                    <a:pt x="628845" y="716806"/>
                  </a:cubicBezTo>
                  <a:cubicBezTo>
                    <a:pt x="637583" y="720238"/>
                    <a:pt x="641640" y="724295"/>
                    <a:pt x="641640" y="734281"/>
                  </a:cubicBezTo>
                  <a:cubicBezTo>
                    <a:pt x="641328" y="913717"/>
                    <a:pt x="641328" y="1093153"/>
                    <a:pt x="641328" y="1272589"/>
                  </a:cubicBezTo>
                  <a:cubicBezTo>
                    <a:pt x="641328" y="1277270"/>
                    <a:pt x="642888" y="1282263"/>
                    <a:pt x="638519" y="1286008"/>
                  </a:cubicBezTo>
                  <a:cubicBezTo>
                    <a:pt x="582036" y="1263539"/>
                    <a:pt x="525553" y="1241071"/>
                    <a:pt x="469070" y="1218290"/>
                  </a:cubicBezTo>
                  <a:cubicBezTo>
                    <a:pt x="317720" y="1157126"/>
                    <a:pt x="166369" y="1095961"/>
                    <a:pt x="15019" y="1035110"/>
                  </a:cubicBezTo>
                  <a:cubicBezTo>
                    <a:pt x="4409" y="1030741"/>
                    <a:pt x="664" y="1026060"/>
                    <a:pt x="664" y="1013889"/>
                  </a:cubicBezTo>
                  <a:cubicBezTo>
                    <a:pt x="1288" y="831021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6" y="455922"/>
                  </a:cubicBezTo>
                  <a:close/>
                  <a:moveTo>
                    <a:pt x="1253281" y="374786"/>
                  </a:moveTo>
                  <a:cubicBezTo>
                    <a:pt x="1253281" y="411297"/>
                    <a:pt x="1253281" y="446248"/>
                    <a:pt x="1253281" y="481511"/>
                  </a:cubicBezTo>
                  <a:cubicBezTo>
                    <a:pt x="1253281" y="488689"/>
                    <a:pt x="1247976" y="491809"/>
                    <a:pt x="1242983" y="495242"/>
                  </a:cubicBezTo>
                  <a:cubicBezTo>
                    <a:pt x="1217394" y="513342"/>
                    <a:pt x="1187748" y="520519"/>
                    <a:pt x="1157790" y="525512"/>
                  </a:cubicBezTo>
                  <a:cubicBezTo>
                    <a:pt x="1101931" y="535186"/>
                    <a:pt x="1046072" y="533314"/>
                    <a:pt x="990837" y="520519"/>
                  </a:cubicBezTo>
                  <a:cubicBezTo>
                    <a:pt x="971177" y="515838"/>
                    <a:pt x="950893" y="510221"/>
                    <a:pt x="934354" y="496490"/>
                  </a:cubicBezTo>
                  <a:cubicBezTo>
                    <a:pt x="929985" y="492746"/>
                    <a:pt x="927488" y="489625"/>
                    <a:pt x="927800" y="483696"/>
                  </a:cubicBezTo>
                  <a:cubicBezTo>
                    <a:pt x="928112" y="450929"/>
                    <a:pt x="927800" y="418475"/>
                    <a:pt x="927800" y="385708"/>
                  </a:cubicBezTo>
                  <a:cubicBezTo>
                    <a:pt x="927800" y="380715"/>
                    <a:pt x="927176" y="372913"/>
                    <a:pt x="935602" y="378531"/>
                  </a:cubicBezTo>
                  <a:cubicBezTo>
                    <a:pt x="959631" y="394446"/>
                    <a:pt x="987716" y="397879"/>
                    <a:pt x="1014866" y="401623"/>
                  </a:cubicBezTo>
                  <a:cubicBezTo>
                    <a:pt x="1041079" y="405056"/>
                    <a:pt x="1067916" y="407865"/>
                    <a:pt x="1094129" y="406616"/>
                  </a:cubicBezTo>
                  <a:cubicBezTo>
                    <a:pt x="1140002" y="404744"/>
                    <a:pt x="1186499" y="403808"/>
                    <a:pt x="1230500" y="386956"/>
                  </a:cubicBezTo>
                  <a:cubicBezTo>
                    <a:pt x="1238302" y="384148"/>
                    <a:pt x="1245167" y="379467"/>
                    <a:pt x="1253281" y="374786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6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2"/>
                    <a:pt x="377011" y="502420"/>
                  </a:cubicBezTo>
                  <a:cubicBezTo>
                    <a:pt x="331450" y="503980"/>
                    <a:pt x="286201" y="503356"/>
                    <a:pt x="242201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1"/>
                    <a:pt x="191334" y="409737"/>
                    <a:pt x="191334" y="401623"/>
                  </a:cubicBezTo>
                  <a:cubicBezTo>
                    <a:pt x="191334" y="387580"/>
                    <a:pt x="191334" y="373538"/>
                    <a:pt x="191646" y="359495"/>
                  </a:cubicBezTo>
                  <a:cubicBezTo>
                    <a:pt x="191958" y="355438"/>
                    <a:pt x="189774" y="350757"/>
                    <a:pt x="194455" y="347636"/>
                  </a:cubicBezTo>
                  <a:cubicBezTo>
                    <a:pt x="216923" y="365424"/>
                    <a:pt x="244385" y="369481"/>
                    <a:pt x="271222" y="373226"/>
                  </a:cubicBezTo>
                  <a:cubicBezTo>
                    <a:pt x="306797" y="378218"/>
                    <a:pt x="342996" y="380715"/>
                    <a:pt x="378884" y="378531"/>
                  </a:cubicBezTo>
                  <a:cubicBezTo>
                    <a:pt x="413834" y="376346"/>
                    <a:pt x="448786" y="374474"/>
                    <a:pt x="482488" y="363240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3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7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2" y="386333"/>
                  </a:cubicBezTo>
                  <a:cubicBezTo>
                    <a:pt x="1330672" y="380404"/>
                    <a:pt x="1324119" y="372914"/>
                    <a:pt x="1324743" y="357624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3"/>
                    <a:pt x="1334729" y="261820"/>
                  </a:cubicBezTo>
                  <a:cubicBezTo>
                    <a:pt x="1357197" y="275551"/>
                    <a:pt x="1382786" y="279295"/>
                    <a:pt x="1408375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5252"/>
                    <a:pt x="1642110" y="259323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9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8" y="383837"/>
                    <a:pt x="787997" y="387269"/>
                  </a:cubicBezTo>
                  <a:cubicBezTo>
                    <a:pt x="759287" y="390078"/>
                    <a:pt x="730577" y="389454"/>
                    <a:pt x="702180" y="386645"/>
                  </a:cubicBezTo>
                  <a:cubicBezTo>
                    <a:pt x="666916" y="383213"/>
                    <a:pt x="632902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5"/>
                  </a:cubicBezTo>
                  <a:cubicBezTo>
                    <a:pt x="593270" y="265564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4"/>
                  </a:cubicBezTo>
                  <a:cubicBezTo>
                    <a:pt x="744308" y="263380"/>
                    <a:pt x="771145" y="263692"/>
                    <a:pt x="797670" y="262444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6031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6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60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1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7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4" y="117335"/>
                  </a:moveTo>
                  <a:cubicBezTo>
                    <a:pt x="1316940" y="119831"/>
                    <a:pt x="1315068" y="123576"/>
                    <a:pt x="1315068" y="126697"/>
                  </a:cubicBezTo>
                  <a:cubicBezTo>
                    <a:pt x="1315380" y="156030"/>
                    <a:pt x="1314756" y="185364"/>
                    <a:pt x="1315380" y="214386"/>
                  </a:cubicBezTo>
                  <a:cubicBezTo>
                    <a:pt x="1315692" y="226245"/>
                    <a:pt x="1311011" y="233422"/>
                    <a:pt x="1301649" y="239975"/>
                  </a:cubicBezTo>
                  <a:cubicBezTo>
                    <a:pt x="1277621" y="256202"/>
                    <a:pt x="1250160" y="262444"/>
                    <a:pt x="1222386" y="268061"/>
                  </a:cubicBezTo>
                  <a:cubicBezTo>
                    <a:pt x="1186811" y="274926"/>
                    <a:pt x="1150612" y="274926"/>
                    <a:pt x="1114725" y="272742"/>
                  </a:cubicBezTo>
                  <a:cubicBezTo>
                    <a:pt x="1075405" y="270245"/>
                    <a:pt x="1036397" y="264316"/>
                    <a:pt x="1001446" y="243096"/>
                  </a:cubicBezTo>
                  <a:cubicBezTo>
                    <a:pt x="992708" y="237791"/>
                    <a:pt x="988964" y="231550"/>
                    <a:pt x="989588" y="220940"/>
                  </a:cubicBezTo>
                  <a:cubicBezTo>
                    <a:pt x="990212" y="200343"/>
                    <a:pt x="989588" y="179747"/>
                    <a:pt x="989588" y="159151"/>
                  </a:cubicBezTo>
                  <a:cubicBezTo>
                    <a:pt x="992084" y="145733"/>
                    <a:pt x="986779" y="131378"/>
                    <a:pt x="992708" y="118271"/>
                  </a:cubicBezTo>
                  <a:cubicBezTo>
                    <a:pt x="1015177" y="134810"/>
                    <a:pt x="1042014" y="139804"/>
                    <a:pt x="1068539" y="143548"/>
                  </a:cubicBezTo>
                  <a:cubicBezTo>
                    <a:pt x="1105987" y="149165"/>
                    <a:pt x="1143746" y="151038"/>
                    <a:pt x="1181506" y="148853"/>
                  </a:cubicBezTo>
                  <a:cubicBezTo>
                    <a:pt x="1220202" y="146669"/>
                    <a:pt x="1259209" y="143860"/>
                    <a:pt x="1295720" y="128569"/>
                  </a:cubicBezTo>
                  <a:cubicBezTo>
                    <a:pt x="1302274" y="125761"/>
                    <a:pt x="1307267" y="121704"/>
                    <a:pt x="1312884" y="117335"/>
                  </a:cubicBezTo>
                  <a:close/>
                  <a:moveTo>
                    <a:pt x="1714197" y="0"/>
                  </a:moveTo>
                  <a:cubicBezTo>
                    <a:pt x="1715133" y="9986"/>
                    <a:pt x="1715133" y="19972"/>
                    <a:pt x="1715445" y="29958"/>
                  </a:cubicBezTo>
                  <a:cubicBezTo>
                    <a:pt x="1715445" y="52426"/>
                    <a:pt x="1714197" y="74583"/>
                    <a:pt x="1715445" y="97052"/>
                  </a:cubicBezTo>
                  <a:cubicBezTo>
                    <a:pt x="1716069" y="110782"/>
                    <a:pt x="1710452" y="118896"/>
                    <a:pt x="1700154" y="125762"/>
                  </a:cubicBezTo>
                  <a:cubicBezTo>
                    <a:pt x="1674565" y="142613"/>
                    <a:pt x="1645231" y="149479"/>
                    <a:pt x="1615585" y="154160"/>
                  </a:cubicBezTo>
                  <a:cubicBezTo>
                    <a:pt x="1555669" y="163521"/>
                    <a:pt x="1496378" y="161649"/>
                    <a:pt x="1437710" y="144485"/>
                  </a:cubicBezTo>
                  <a:cubicBezTo>
                    <a:pt x="1435213" y="143861"/>
                    <a:pt x="1432717" y="143237"/>
                    <a:pt x="1430220" y="142301"/>
                  </a:cubicBezTo>
                  <a:cubicBezTo>
                    <a:pt x="1389652" y="127010"/>
                    <a:pt x="1389652" y="127010"/>
                    <a:pt x="1389652" y="83633"/>
                  </a:cubicBezTo>
                  <a:cubicBezTo>
                    <a:pt x="1389652" y="68030"/>
                    <a:pt x="1389340" y="52739"/>
                    <a:pt x="1389028" y="37135"/>
                  </a:cubicBezTo>
                  <a:cubicBezTo>
                    <a:pt x="1391212" y="26213"/>
                    <a:pt x="1387155" y="14667"/>
                    <a:pt x="1391525" y="4057"/>
                  </a:cubicBezTo>
                  <a:cubicBezTo>
                    <a:pt x="1431780" y="27774"/>
                    <a:pt x="1476406" y="31206"/>
                    <a:pt x="1521342" y="33079"/>
                  </a:cubicBezTo>
                  <a:cubicBezTo>
                    <a:pt x="1566279" y="34951"/>
                    <a:pt x="1611216" y="34639"/>
                    <a:pt x="1655217" y="25277"/>
                  </a:cubicBezTo>
                  <a:cubicBezTo>
                    <a:pt x="1676437" y="20908"/>
                    <a:pt x="1698282" y="17164"/>
                    <a:pt x="1714197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D4158C4-F838-4E87-A25C-8C487CD52716}"/>
                </a:ext>
              </a:extLst>
            </p:cNvPr>
            <p:cNvSpPr/>
            <p:nvPr userDrawn="1"/>
          </p:nvSpPr>
          <p:spPr>
            <a:xfrm>
              <a:off x="1736653" y="5495777"/>
              <a:ext cx="1435485" cy="1104698"/>
            </a:xfrm>
            <a:custGeom>
              <a:avLst/>
              <a:gdLst>
                <a:gd name="connsiteX0" fmla="*/ 2942011 w 2978923"/>
                <a:gd name="connsiteY0" fmla="*/ 593862 h 2292475"/>
                <a:gd name="connsiteX1" fmla="*/ 2629224 w 2978923"/>
                <a:gd name="connsiteY1" fmla="*/ 467582 h 2292475"/>
                <a:gd name="connsiteX2" fmla="*/ 2599435 w 2978923"/>
                <a:gd name="connsiteY2" fmla="*/ 463696 h 2292475"/>
                <a:gd name="connsiteX3" fmla="*/ 2597492 w 2978923"/>
                <a:gd name="connsiteY3" fmla="*/ 395051 h 2292475"/>
                <a:gd name="connsiteX4" fmla="*/ 2602025 w 2978923"/>
                <a:gd name="connsiteY4" fmla="*/ 386633 h 2292475"/>
                <a:gd name="connsiteX5" fmla="*/ 2580007 w 2978923"/>
                <a:gd name="connsiteY5" fmla="*/ 341949 h 2292475"/>
                <a:gd name="connsiteX6" fmla="*/ 2523667 w 2978923"/>
                <a:gd name="connsiteY6" fmla="*/ 318636 h 2292475"/>
                <a:gd name="connsiteX7" fmla="*/ 2216708 w 2978923"/>
                <a:gd name="connsiteY7" fmla="*/ 287551 h 2292475"/>
                <a:gd name="connsiteX8" fmla="*/ 2164900 w 2978923"/>
                <a:gd name="connsiteY8" fmla="*/ 278485 h 2292475"/>
                <a:gd name="connsiteX9" fmla="*/ 1924644 w 2978923"/>
                <a:gd name="connsiteY9" fmla="*/ 181346 h 2292475"/>
                <a:gd name="connsiteX10" fmla="*/ 1898093 w 2978923"/>
                <a:gd name="connsiteY10" fmla="*/ 175518 h 2292475"/>
                <a:gd name="connsiteX11" fmla="*/ 1897445 w 2978923"/>
                <a:gd name="connsiteY11" fmla="*/ 95216 h 2292475"/>
                <a:gd name="connsiteX12" fmla="*/ 1870246 w 2978923"/>
                <a:gd name="connsiteY12" fmla="*/ 49237 h 2292475"/>
                <a:gd name="connsiteX13" fmla="*/ 1786707 w 2978923"/>
                <a:gd name="connsiteY13" fmla="*/ 21391 h 2292475"/>
                <a:gd name="connsiteX14" fmla="*/ 1390380 w 2978923"/>
                <a:gd name="connsiteY14" fmla="*/ 11677 h 2292475"/>
                <a:gd name="connsiteX15" fmla="*/ 1251796 w 2978923"/>
                <a:gd name="connsiteY15" fmla="*/ 49237 h 2292475"/>
                <a:gd name="connsiteX16" fmla="*/ 1227835 w 2978923"/>
                <a:gd name="connsiteY16" fmla="*/ 99750 h 2292475"/>
                <a:gd name="connsiteX17" fmla="*/ 1227835 w 2978923"/>
                <a:gd name="connsiteY17" fmla="*/ 99750 h 2292475"/>
                <a:gd name="connsiteX18" fmla="*/ 1223302 w 2978923"/>
                <a:gd name="connsiteY18" fmla="*/ 124358 h 2292475"/>
                <a:gd name="connsiteX19" fmla="*/ 1222006 w 2978923"/>
                <a:gd name="connsiteY19" fmla="*/ 207250 h 2292475"/>
                <a:gd name="connsiteX20" fmla="*/ 1191570 w 2978923"/>
                <a:gd name="connsiteY20" fmla="*/ 210488 h 2292475"/>
                <a:gd name="connsiteX21" fmla="*/ 1034852 w 2978923"/>
                <a:gd name="connsiteY21" fmla="*/ 256467 h 2292475"/>
                <a:gd name="connsiteX22" fmla="*/ 979807 w 2978923"/>
                <a:gd name="connsiteY22" fmla="*/ 257762 h 2292475"/>
                <a:gd name="connsiteX23" fmla="*/ 810785 w 2978923"/>
                <a:gd name="connsiteY23" fmla="*/ 233801 h 2292475"/>
                <a:gd name="connsiteX24" fmla="*/ 491523 w 2978923"/>
                <a:gd name="connsiteY24" fmla="*/ 255172 h 2292475"/>
                <a:gd name="connsiteX25" fmla="*/ 452019 w 2978923"/>
                <a:gd name="connsiteY25" fmla="*/ 273304 h 2292475"/>
                <a:gd name="connsiteX26" fmla="*/ 422230 w 2978923"/>
                <a:gd name="connsiteY26" fmla="*/ 288847 h 2292475"/>
                <a:gd name="connsiteX27" fmla="*/ 398917 w 2978923"/>
                <a:gd name="connsiteY27" fmla="*/ 337416 h 2292475"/>
                <a:gd name="connsiteX28" fmla="*/ 394384 w 2978923"/>
                <a:gd name="connsiteY28" fmla="*/ 362024 h 2292475"/>
                <a:gd name="connsiteX29" fmla="*/ 392441 w 2978923"/>
                <a:gd name="connsiteY29" fmla="*/ 454630 h 2292475"/>
                <a:gd name="connsiteX30" fmla="*/ 338691 w 2978923"/>
                <a:gd name="connsiteY30" fmla="*/ 469525 h 2292475"/>
                <a:gd name="connsiteX31" fmla="*/ 5828 w 2978923"/>
                <a:gd name="connsiteY31" fmla="*/ 562131 h 2292475"/>
                <a:gd name="connsiteX32" fmla="*/ 1295 w 2978923"/>
                <a:gd name="connsiteY32" fmla="*/ 572492 h 2292475"/>
                <a:gd name="connsiteX33" fmla="*/ 648 w 2978923"/>
                <a:gd name="connsiteY33" fmla="*/ 577672 h 2292475"/>
                <a:gd name="connsiteX34" fmla="*/ 0 w 2978923"/>
                <a:gd name="connsiteY34" fmla="*/ 1732329 h 2292475"/>
                <a:gd name="connsiteX35" fmla="*/ 19428 w 2978923"/>
                <a:gd name="connsiteY35" fmla="*/ 1758233 h 2292475"/>
                <a:gd name="connsiteX36" fmla="*/ 1329507 w 2978923"/>
                <a:gd name="connsiteY36" fmla="*/ 2287316 h 2292475"/>
                <a:gd name="connsiteX37" fmla="*/ 1329507 w 2978923"/>
                <a:gd name="connsiteY37" fmla="*/ 2287316 h 2292475"/>
                <a:gd name="connsiteX38" fmla="*/ 1330154 w 2978923"/>
                <a:gd name="connsiteY38" fmla="*/ 2297677 h 2292475"/>
                <a:gd name="connsiteX39" fmla="*/ 1341164 w 2978923"/>
                <a:gd name="connsiteY39" fmla="*/ 2297677 h 2292475"/>
                <a:gd name="connsiteX40" fmla="*/ 1390380 w 2978923"/>
                <a:gd name="connsiteY40" fmla="*/ 2286668 h 2292475"/>
                <a:gd name="connsiteX41" fmla="*/ 2421995 w 2978923"/>
                <a:gd name="connsiteY41" fmla="*/ 1955101 h 2292475"/>
                <a:gd name="connsiteX42" fmla="*/ 2942011 w 2978923"/>
                <a:gd name="connsiteY42" fmla="*/ 1788022 h 2292475"/>
                <a:gd name="connsiteX43" fmla="*/ 2982810 w 2978923"/>
                <a:gd name="connsiteY43" fmla="*/ 1732977 h 2292475"/>
                <a:gd name="connsiteX44" fmla="*/ 2982810 w 2978923"/>
                <a:gd name="connsiteY44" fmla="*/ 651498 h 2292475"/>
                <a:gd name="connsiteX45" fmla="*/ 2942011 w 2978923"/>
                <a:gd name="connsiteY45" fmla="*/ 593862 h 2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78923" h="2292475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2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E14370E-7748-4B1E-B5E7-1A26F890BFB9}"/>
                </a:ext>
              </a:extLst>
            </p:cNvPr>
            <p:cNvSpPr/>
            <p:nvPr userDrawn="1"/>
          </p:nvSpPr>
          <p:spPr>
            <a:xfrm>
              <a:off x="1739775" y="5544087"/>
              <a:ext cx="1252929" cy="1057023"/>
            </a:xfrm>
            <a:custGeom>
              <a:avLst/>
              <a:gdLst>
                <a:gd name="connsiteX0" fmla="*/ 844440 w 1252929"/>
                <a:gd name="connsiteY0" fmla="*/ 260328 h 1057022"/>
                <a:gd name="connsiteX1" fmla="*/ 846312 w 1252929"/>
                <a:gd name="connsiteY1" fmla="*/ 269690 h 1057022"/>
                <a:gd name="connsiteX2" fmla="*/ 846624 w 1252929"/>
                <a:gd name="connsiteY2" fmla="*/ 358628 h 1057022"/>
                <a:gd name="connsiteX3" fmla="*/ 833517 w 1252929"/>
                <a:gd name="connsiteY3" fmla="*/ 382969 h 1057022"/>
                <a:gd name="connsiteX4" fmla="*/ 748012 w 1252929"/>
                <a:gd name="connsiteY4" fmla="*/ 412927 h 1057022"/>
                <a:gd name="connsiteX5" fmla="*/ 577002 w 1252929"/>
                <a:gd name="connsiteY5" fmla="*/ 406061 h 1057022"/>
                <a:gd name="connsiteX6" fmla="*/ 567016 w 1252929"/>
                <a:gd name="connsiteY6" fmla="*/ 403565 h 1057022"/>
                <a:gd name="connsiteX7" fmla="*/ 520519 w 1252929"/>
                <a:gd name="connsiteY7" fmla="*/ 340216 h 1057022"/>
                <a:gd name="connsiteX8" fmla="*/ 520519 w 1252929"/>
                <a:gd name="connsiteY8" fmla="*/ 266881 h 1057022"/>
                <a:gd name="connsiteX9" fmla="*/ 522392 w 1252929"/>
                <a:gd name="connsiteY9" fmla="*/ 262825 h 1057022"/>
                <a:gd name="connsiteX10" fmla="*/ 611954 w 1252929"/>
                <a:gd name="connsiteY10" fmla="*/ 289662 h 1057022"/>
                <a:gd name="connsiteX11" fmla="*/ 754254 w 1252929"/>
                <a:gd name="connsiteY11" fmla="*/ 289662 h 1057022"/>
                <a:gd name="connsiteX12" fmla="*/ 816978 w 1252929"/>
                <a:gd name="connsiteY12" fmla="*/ 276556 h 1057022"/>
                <a:gd name="connsiteX13" fmla="*/ 844440 w 1252929"/>
                <a:gd name="connsiteY13" fmla="*/ 260328 h 1057022"/>
                <a:gd name="connsiteX14" fmla="*/ 312 w 1252929"/>
                <a:gd name="connsiteY14" fmla="*/ 230370 h 1057022"/>
                <a:gd name="connsiteX15" fmla="*/ 93619 w 1252929"/>
                <a:gd name="connsiteY15" fmla="*/ 267505 h 1057022"/>
                <a:gd name="connsiteX16" fmla="*/ 629742 w 1252929"/>
                <a:gd name="connsiteY16" fmla="*/ 486885 h 1057022"/>
                <a:gd name="connsiteX17" fmla="*/ 641288 w 1252929"/>
                <a:gd name="connsiteY17" fmla="*/ 501240 h 1057022"/>
                <a:gd name="connsiteX18" fmla="*/ 640664 w 1252929"/>
                <a:gd name="connsiteY18" fmla="*/ 1057022 h 1057022"/>
                <a:gd name="connsiteX19" fmla="*/ 9362 w 1252929"/>
                <a:gd name="connsiteY19" fmla="*/ 802067 h 1057022"/>
                <a:gd name="connsiteX20" fmla="*/ 0 w 1252929"/>
                <a:gd name="connsiteY20" fmla="*/ 789585 h 1057022"/>
                <a:gd name="connsiteX21" fmla="*/ 312 w 1252929"/>
                <a:gd name="connsiteY21" fmla="*/ 233179 h 1057022"/>
                <a:gd name="connsiteX22" fmla="*/ 312 w 1252929"/>
                <a:gd name="connsiteY22" fmla="*/ 230370 h 1057022"/>
                <a:gd name="connsiteX23" fmla="*/ 1251992 w 1252929"/>
                <a:gd name="connsiteY23" fmla="*/ 140808 h 1057022"/>
                <a:gd name="connsiteX24" fmla="*/ 1252929 w 1252929"/>
                <a:gd name="connsiteY24" fmla="*/ 178255 h 1057022"/>
                <a:gd name="connsiteX25" fmla="*/ 1252616 w 1252929"/>
                <a:gd name="connsiteY25" fmla="*/ 245349 h 1057022"/>
                <a:gd name="connsiteX26" fmla="*/ 1244815 w 1252929"/>
                <a:gd name="connsiteY26" fmla="*/ 261577 h 1057022"/>
                <a:gd name="connsiteX27" fmla="*/ 1155253 w 1252929"/>
                <a:gd name="connsiteY27" fmla="*/ 294656 h 1057022"/>
                <a:gd name="connsiteX28" fmla="*/ 1001719 w 1252929"/>
                <a:gd name="connsiteY28" fmla="*/ 292159 h 1057022"/>
                <a:gd name="connsiteX29" fmla="*/ 938994 w 1252929"/>
                <a:gd name="connsiteY29" fmla="*/ 269690 h 1057022"/>
                <a:gd name="connsiteX30" fmla="*/ 927136 w 1252929"/>
                <a:gd name="connsiteY30" fmla="*/ 249095 h 1057022"/>
                <a:gd name="connsiteX31" fmla="*/ 927448 w 1252929"/>
                <a:gd name="connsiteY31" fmla="*/ 156099 h 1057022"/>
                <a:gd name="connsiteX32" fmla="*/ 937746 w 1252929"/>
                <a:gd name="connsiteY32" fmla="*/ 149233 h 1057022"/>
                <a:gd name="connsiteX33" fmla="*/ 1013889 w 1252929"/>
                <a:gd name="connsiteY33" fmla="*/ 170454 h 1057022"/>
                <a:gd name="connsiteX34" fmla="*/ 1143707 w 1252929"/>
                <a:gd name="connsiteY34" fmla="*/ 172950 h 1057022"/>
                <a:gd name="connsiteX35" fmla="*/ 1231396 w 1252929"/>
                <a:gd name="connsiteY35" fmla="*/ 154851 h 1057022"/>
                <a:gd name="connsiteX36" fmla="*/ 1251992 w 1252929"/>
                <a:gd name="connsiteY36" fmla="*/ 140808 h 1057022"/>
                <a:gd name="connsiteX37" fmla="*/ 516150 w 1252929"/>
                <a:gd name="connsiteY37" fmla="*/ 112098 h 1057022"/>
                <a:gd name="connsiteX38" fmla="*/ 516150 w 1252929"/>
                <a:gd name="connsiteY38" fmla="*/ 221008 h 1057022"/>
                <a:gd name="connsiteX39" fmla="*/ 510221 w 1252929"/>
                <a:gd name="connsiteY39" fmla="*/ 231619 h 1057022"/>
                <a:gd name="connsiteX40" fmla="*/ 426900 w 1252929"/>
                <a:gd name="connsiteY40" fmla="*/ 265633 h 1057022"/>
                <a:gd name="connsiteX41" fmla="*/ 242160 w 1252929"/>
                <a:gd name="connsiteY41" fmla="*/ 259080 h 1057022"/>
                <a:gd name="connsiteX42" fmla="*/ 235919 w 1252929"/>
                <a:gd name="connsiteY42" fmla="*/ 257520 h 1057022"/>
                <a:gd name="connsiteX43" fmla="*/ 189109 w 1252929"/>
                <a:gd name="connsiteY43" fmla="*/ 192610 h 1057022"/>
                <a:gd name="connsiteX44" fmla="*/ 188797 w 1252929"/>
                <a:gd name="connsiteY44" fmla="*/ 173262 h 1057022"/>
                <a:gd name="connsiteX45" fmla="*/ 189733 w 1252929"/>
                <a:gd name="connsiteY45" fmla="*/ 128637 h 1057022"/>
                <a:gd name="connsiteX46" fmla="*/ 191918 w 1252929"/>
                <a:gd name="connsiteY46" fmla="*/ 117091 h 1057022"/>
                <a:gd name="connsiteX47" fmla="*/ 267749 w 1252929"/>
                <a:gd name="connsiteY47" fmla="*/ 142680 h 1057022"/>
                <a:gd name="connsiteX48" fmla="*/ 378219 w 1252929"/>
                <a:gd name="connsiteY48" fmla="*/ 147985 h 1057022"/>
                <a:gd name="connsiteX49" fmla="*/ 482136 w 1252929"/>
                <a:gd name="connsiteY49" fmla="*/ 132694 h 1057022"/>
                <a:gd name="connsiteX50" fmla="*/ 516150 w 1252929"/>
                <a:gd name="connsiteY50" fmla="*/ 112098 h 1057022"/>
                <a:gd name="connsiteX51" fmla="*/ 914342 w 1252929"/>
                <a:gd name="connsiteY51" fmla="*/ 380 h 1057022"/>
                <a:gd name="connsiteX52" fmla="*/ 914654 w 1252929"/>
                <a:gd name="connsiteY52" fmla="*/ 39700 h 1057022"/>
                <a:gd name="connsiteX53" fmla="*/ 914654 w 1252929"/>
                <a:gd name="connsiteY53" fmla="*/ 100240 h 1057022"/>
                <a:gd name="connsiteX54" fmla="*/ 901859 w 1252929"/>
                <a:gd name="connsiteY54" fmla="*/ 123332 h 1057022"/>
                <a:gd name="connsiteX55" fmla="*/ 817290 w 1252929"/>
                <a:gd name="connsiteY55" fmla="*/ 152354 h 1057022"/>
                <a:gd name="connsiteX56" fmla="*/ 643784 w 1252929"/>
                <a:gd name="connsiteY56" fmla="*/ 145177 h 1057022"/>
                <a:gd name="connsiteX57" fmla="*/ 596039 w 1252929"/>
                <a:gd name="connsiteY57" fmla="*/ 123957 h 1057022"/>
                <a:gd name="connsiteX58" fmla="*/ 588861 w 1252929"/>
                <a:gd name="connsiteY58" fmla="*/ 108978 h 1057022"/>
                <a:gd name="connsiteX59" fmla="*/ 588861 w 1252929"/>
                <a:gd name="connsiteY59" fmla="*/ 54991 h 1057022"/>
                <a:gd name="connsiteX60" fmla="*/ 589485 w 1252929"/>
                <a:gd name="connsiteY60" fmla="*/ 14423 h 1057022"/>
                <a:gd name="connsiteX61" fmla="*/ 591670 w 1252929"/>
                <a:gd name="connsiteY61" fmla="*/ 2564 h 1057022"/>
                <a:gd name="connsiteX62" fmla="*/ 601344 w 1252929"/>
                <a:gd name="connsiteY62" fmla="*/ 3813 h 1057022"/>
                <a:gd name="connsiteX63" fmla="*/ 715246 w 1252929"/>
                <a:gd name="connsiteY63" fmla="*/ 27841 h 1057022"/>
                <a:gd name="connsiteX64" fmla="*/ 837262 w 1252929"/>
                <a:gd name="connsiteY64" fmla="*/ 23473 h 1057022"/>
                <a:gd name="connsiteX65" fmla="*/ 906852 w 1252929"/>
                <a:gd name="connsiteY65" fmla="*/ 1628 h 1057022"/>
                <a:gd name="connsiteX66" fmla="*/ 914342 w 1252929"/>
                <a:gd name="connsiteY66" fmla="*/ 380 h 105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2929" h="1057022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그룹 77">
            <a:extLst>
              <a:ext uri="{FF2B5EF4-FFF2-40B4-BE49-F238E27FC236}">
                <a16:creationId xmlns:a16="http://schemas.microsoft.com/office/drawing/2014/main" id="{C7D0F3E7-B662-4EF6-8E16-F60F81727C22}"/>
              </a:ext>
            </a:extLst>
          </p:cNvPr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:a16="http://schemas.microsoft.com/office/drawing/2014/main" id="{617F14CF-5E88-410D-BAA1-9F910565C148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:a16="http://schemas.microsoft.com/office/drawing/2014/main" id="{614A67FA-FC16-4379-B0F3-0EF7432FEA2F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:a16="http://schemas.microsoft.com/office/drawing/2014/main" id="{873532B6-979E-413B-83E0-333CA7A4819B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:a16="http://schemas.microsoft.com/office/drawing/2014/main" id="{54E3AC9E-AB8F-4E04-84A9-FA282DE577C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:a16="http://schemas.microsoft.com/office/drawing/2014/main" id="{204C0E0A-7944-423A-81A5-57AE0279B317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:a16="http://schemas.microsoft.com/office/drawing/2014/main" id="{4A8E128F-689E-410E-AFD2-5A4AD5292218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6908" y="-22304"/>
            <a:ext cx="12270060" cy="69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4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370420" cy="695836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1405" y="3429000"/>
            <a:ext cx="2103750" cy="330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31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-158598" y="0"/>
            <a:ext cx="12350598" cy="694721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25" y="1000088"/>
            <a:ext cx="6980537" cy="585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24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70058" cy="69324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9870" y="1200810"/>
            <a:ext cx="6276258" cy="526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01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86253" y="2259777"/>
            <a:ext cx="5419493" cy="416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60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29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36781" y="4251961"/>
            <a:ext cx="1292551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41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-100362" y="-78059"/>
            <a:ext cx="12292361" cy="693605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13783" y="3990703"/>
            <a:ext cx="1292551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41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-133815" y="-111512"/>
            <a:ext cx="12325815" cy="69695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13783" y="3990703"/>
            <a:ext cx="1292551" cy="2148840"/>
          </a:xfrm>
          <a:prstGeom prst="rect">
            <a:avLst/>
          </a:prstGeom>
        </p:spPr>
      </p:pic>
      <p:grpSp>
        <p:nvGrpSpPr>
          <p:cNvPr id="18" name="Grupo 17"/>
          <p:cNvGrpSpPr/>
          <p:nvPr userDrawn="1"/>
        </p:nvGrpSpPr>
        <p:grpSpPr>
          <a:xfrm>
            <a:off x="10048" y="200756"/>
            <a:ext cx="1057543" cy="5938787"/>
            <a:chOff x="-2785245" y="-319652"/>
            <a:chExt cx="1685978" cy="9467853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-2593105" y="-319652"/>
              <a:ext cx="1419225" cy="1887538"/>
            </a:xfrm>
            <a:custGeom>
              <a:avLst/>
              <a:gdLst>
                <a:gd name="T0" fmla="*/ 262 w 378"/>
                <a:gd name="T1" fmla="*/ 391 h 500"/>
                <a:gd name="T2" fmla="*/ 378 w 378"/>
                <a:gd name="T3" fmla="*/ 391 h 500"/>
                <a:gd name="T4" fmla="*/ 378 w 378"/>
                <a:gd name="T5" fmla="*/ 500 h 500"/>
                <a:gd name="T6" fmla="*/ 0 w 378"/>
                <a:gd name="T7" fmla="*/ 500 h 500"/>
                <a:gd name="T8" fmla="*/ 0 w 378"/>
                <a:gd name="T9" fmla="*/ 391 h 500"/>
                <a:gd name="T10" fmla="*/ 121 w 378"/>
                <a:gd name="T11" fmla="*/ 391 h 500"/>
                <a:gd name="T12" fmla="*/ 121 w 378"/>
                <a:gd name="T13" fmla="*/ 157 h 500"/>
                <a:gd name="T14" fmla="*/ 13 w 378"/>
                <a:gd name="T15" fmla="*/ 193 h 500"/>
                <a:gd name="T16" fmla="*/ 13 w 378"/>
                <a:gd name="T17" fmla="*/ 82 h 500"/>
                <a:gd name="T18" fmla="*/ 156 w 378"/>
                <a:gd name="T19" fmla="*/ 0 h 500"/>
                <a:gd name="T20" fmla="*/ 262 w 378"/>
                <a:gd name="T21" fmla="*/ 0 h 500"/>
                <a:gd name="T22" fmla="*/ 262 w 378"/>
                <a:gd name="T23" fmla="*/ 391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8" h="500">
                  <a:moveTo>
                    <a:pt x="262" y="391"/>
                  </a:moveTo>
                  <a:cubicBezTo>
                    <a:pt x="378" y="391"/>
                    <a:pt x="378" y="391"/>
                    <a:pt x="378" y="391"/>
                  </a:cubicBezTo>
                  <a:cubicBezTo>
                    <a:pt x="378" y="500"/>
                    <a:pt x="378" y="500"/>
                    <a:pt x="378" y="500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121" y="391"/>
                    <a:pt x="121" y="391"/>
                    <a:pt x="121" y="391"/>
                  </a:cubicBezTo>
                  <a:cubicBezTo>
                    <a:pt x="121" y="157"/>
                    <a:pt x="121" y="157"/>
                    <a:pt x="121" y="157"/>
                  </a:cubicBezTo>
                  <a:cubicBezTo>
                    <a:pt x="75" y="177"/>
                    <a:pt x="39" y="189"/>
                    <a:pt x="13" y="193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83" y="67"/>
                    <a:pt x="130" y="40"/>
                    <a:pt x="156" y="0"/>
                  </a:cubicBezTo>
                  <a:cubicBezTo>
                    <a:pt x="262" y="0"/>
                    <a:pt x="262" y="0"/>
                    <a:pt x="262" y="0"/>
                  </a:cubicBezTo>
                  <a:lnTo>
                    <a:pt x="262" y="391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-2599455" y="1567886"/>
              <a:ext cx="1425575" cy="1887538"/>
            </a:xfrm>
            <a:custGeom>
              <a:avLst/>
              <a:gdLst>
                <a:gd name="T0" fmla="*/ 380 w 380"/>
                <a:gd name="T1" fmla="*/ 380 h 500"/>
                <a:gd name="T2" fmla="*/ 375 w 380"/>
                <a:gd name="T3" fmla="*/ 500 h 500"/>
                <a:gd name="T4" fmla="*/ 0 w 380"/>
                <a:gd name="T5" fmla="*/ 500 h 500"/>
                <a:gd name="T6" fmla="*/ 0 w 380"/>
                <a:gd name="T7" fmla="*/ 387 h 500"/>
                <a:gd name="T8" fmla="*/ 84 w 380"/>
                <a:gd name="T9" fmla="*/ 328 h 500"/>
                <a:gd name="T10" fmla="*/ 152 w 380"/>
                <a:gd name="T11" fmla="*/ 274 h 500"/>
                <a:gd name="T12" fmla="*/ 218 w 380"/>
                <a:gd name="T13" fmla="*/ 210 h 500"/>
                <a:gd name="T14" fmla="*/ 234 w 380"/>
                <a:gd name="T15" fmla="*/ 163 h 500"/>
                <a:gd name="T16" fmla="*/ 220 w 380"/>
                <a:gd name="T17" fmla="*/ 125 h 500"/>
                <a:gd name="T18" fmla="*/ 185 w 380"/>
                <a:gd name="T19" fmla="*/ 111 h 500"/>
                <a:gd name="T20" fmla="*/ 124 w 380"/>
                <a:gd name="T21" fmla="*/ 196 h 500"/>
                <a:gd name="T22" fmla="*/ 0 w 380"/>
                <a:gd name="T23" fmla="*/ 172 h 500"/>
                <a:gd name="T24" fmla="*/ 68 w 380"/>
                <a:gd name="T25" fmla="*/ 43 h 500"/>
                <a:gd name="T26" fmla="*/ 196 w 380"/>
                <a:gd name="T27" fmla="*/ 0 h 500"/>
                <a:gd name="T28" fmla="*/ 327 w 380"/>
                <a:gd name="T29" fmla="*/ 43 h 500"/>
                <a:gd name="T30" fmla="*/ 377 w 380"/>
                <a:gd name="T31" fmla="*/ 158 h 500"/>
                <a:gd name="T32" fmla="*/ 350 w 380"/>
                <a:gd name="T33" fmla="*/ 248 h 500"/>
                <a:gd name="T34" fmla="*/ 188 w 380"/>
                <a:gd name="T35" fmla="*/ 380 h 500"/>
                <a:gd name="T36" fmla="*/ 380 w 380"/>
                <a:gd name="T37" fmla="*/ 38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0" h="500">
                  <a:moveTo>
                    <a:pt x="380" y="380"/>
                  </a:moveTo>
                  <a:cubicBezTo>
                    <a:pt x="375" y="500"/>
                    <a:pt x="375" y="500"/>
                    <a:pt x="375" y="500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387"/>
                    <a:pt x="0" y="387"/>
                    <a:pt x="0" y="387"/>
                  </a:cubicBezTo>
                  <a:cubicBezTo>
                    <a:pt x="84" y="328"/>
                    <a:pt x="84" y="328"/>
                    <a:pt x="84" y="328"/>
                  </a:cubicBezTo>
                  <a:cubicBezTo>
                    <a:pt x="96" y="320"/>
                    <a:pt x="119" y="302"/>
                    <a:pt x="152" y="274"/>
                  </a:cubicBezTo>
                  <a:cubicBezTo>
                    <a:pt x="186" y="246"/>
                    <a:pt x="208" y="225"/>
                    <a:pt x="218" y="210"/>
                  </a:cubicBezTo>
                  <a:cubicBezTo>
                    <a:pt x="228" y="195"/>
                    <a:pt x="234" y="180"/>
                    <a:pt x="234" y="163"/>
                  </a:cubicBezTo>
                  <a:cubicBezTo>
                    <a:pt x="234" y="148"/>
                    <a:pt x="229" y="135"/>
                    <a:pt x="220" y="125"/>
                  </a:cubicBezTo>
                  <a:cubicBezTo>
                    <a:pt x="211" y="116"/>
                    <a:pt x="199" y="111"/>
                    <a:pt x="185" y="111"/>
                  </a:cubicBezTo>
                  <a:cubicBezTo>
                    <a:pt x="149" y="111"/>
                    <a:pt x="129" y="140"/>
                    <a:pt x="124" y="196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9" y="114"/>
                    <a:pt x="32" y="71"/>
                    <a:pt x="68" y="43"/>
                  </a:cubicBezTo>
                  <a:cubicBezTo>
                    <a:pt x="104" y="15"/>
                    <a:pt x="147" y="0"/>
                    <a:pt x="196" y="0"/>
                  </a:cubicBezTo>
                  <a:cubicBezTo>
                    <a:pt x="249" y="0"/>
                    <a:pt x="293" y="15"/>
                    <a:pt x="327" y="43"/>
                  </a:cubicBezTo>
                  <a:cubicBezTo>
                    <a:pt x="361" y="72"/>
                    <a:pt x="377" y="110"/>
                    <a:pt x="377" y="158"/>
                  </a:cubicBezTo>
                  <a:cubicBezTo>
                    <a:pt x="377" y="190"/>
                    <a:pt x="368" y="220"/>
                    <a:pt x="350" y="248"/>
                  </a:cubicBezTo>
                  <a:cubicBezTo>
                    <a:pt x="331" y="277"/>
                    <a:pt x="278" y="321"/>
                    <a:pt x="188" y="380"/>
                  </a:cubicBezTo>
                  <a:lnTo>
                    <a:pt x="380" y="38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-2693118" y="3455424"/>
              <a:ext cx="1519238" cy="1917701"/>
            </a:xfrm>
            <a:custGeom>
              <a:avLst/>
              <a:gdLst>
                <a:gd name="T0" fmla="*/ 0 w 405"/>
                <a:gd name="T1" fmla="*/ 350 h 508"/>
                <a:gd name="T2" fmla="*/ 128 w 405"/>
                <a:gd name="T3" fmla="*/ 334 h 508"/>
                <a:gd name="T4" fmla="*/ 201 w 405"/>
                <a:gd name="T5" fmla="*/ 402 h 508"/>
                <a:gd name="T6" fmla="*/ 245 w 405"/>
                <a:gd name="T7" fmla="*/ 388 h 508"/>
                <a:gd name="T8" fmla="*/ 262 w 405"/>
                <a:gd name="T9" fmla="*/ 350 h 508"/>
                <a:gd name="T10" fmla="*/ 252 w 405"/>
                <a:gd name="T11" fmla="*/ 322 h 508"/>
                <a:gd name="T12" fmla="*/ 233 w 405"/>
                <a:gd name="T13" fmla="*/ 305 h 508"/>
                <a:gd name="T14" fmla="*/ 197 w 405"/>
                <a:gd name="T15" fmla="*/ 300 h 508"/>
                <a:gd name="T16" fmla="*/ 137 w 405"/>
                <a:gd name="T17" fmla="*/ 300 h 508"/>
                <a:gd name="T18" fmla="*/ 137 w 405"/>
                <a:gd name="T19" fmla="*/ 197 h 508"/>
                <a:gd name="T20" fmla="*/ 187 w 405"/>
                <a:gd name="T21" fmla="*/ 197 h 508"/>
                <a:gd name="T22" fmla="*/ 239 w 405"/>
                <a:gd name="T23" fmla="*/ 183 h 508"/>
                <a:gd name="T24" fmla="*/ 251 w 405"/>
                <a:gd name="T25" fmla="*/ 153 h 508"/>
                <a:gd name="T26" fmla="*/ 236 w 405"/>
                <a:gd name="T27" fmla="*/ 120 h 508"/>
                <a:gd name="T28" fmla="*/ 198 w 405"/>
                <a:gd name="T29" fmla="*/ 107 h 508"/>
                <a:gd name="T30" fmla="*/ 137 w 405"/>
                <a:gd name="T31" fmla="*/ 164 h 508"/>
                <a:gd name="T32" fmla="*/ 18 w 405"/>
                <a:gd name="T33" fmla="*/ 145 h 508"/>
                <a:gd name="T34" fmla="*/ 86 w 405"/>
                <a:gd name="T35" fmla="*/ 38 h 508"/>
                <a:gd name="T36" fmla="*/ 211 w 405"/>
                <a:gd name="T37" fmla="*/ 0 h 508"/>
                <a:gd name="T38" fmla="*/ 341 w 405"/>
                <a:gd name="T39" fmla="*/ 38 h 508"/>
                <a:gd name="T40" fmla="*/ 390 w 405"/>
                <a:gd name="T41" fmla="*/ 139 h 508"/>
                <a:gd name="T42" fmla="*/ 369 w 405"/>
                <a:gd name="T43" fmla="*/ 205 h 508"/>
                <a:gd name="T44" fmla="*/ 316 w 405"/>
                <a:gd name="T45" fmla="*/ 243 h 508"/>
                <a:gd name="T46" fmla="*/ 405 w 405"/>
                <a:gd name="T47" fmla="*/ 359 h 508"/>
                <a:gd name="T48" fmla="*/ 351 w 405"/>
                <a:gd name="T49" fmla="*/ 469 h 508"/>
                <a:gd name="T50" fmla="*/ 211 w 405"/>
                <a:gd name="T51" fmla="*/ 508 h 508"/>
                <a:gd name="T52" fmla="*/ 0 w 405"/>
                <a:gd name="T53" fmla="*/ 35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5" h="508">
                  <a:moveTo>
                    <a:pt x="0" y="350"/>
                  </a:moveTo>
                  <a:cubicBezTo>
                    <a:pt x="128" y="334"/>
                    <a:pt x="128" y="334"/>
                    <a:pt x="128" y="334"/>
                  </a:cubicBezTo>
                  <a:cubicBezTo>
                    <a:pt x="137" y="379"/>
                    <a:pt x="161" y="402"/>
                    <a:pt x="201" y="402"/>
                  </a:cubicBezTo>
                  <a:cubicBezTo>
                    <a:pt x="219" y="402"/>
                    <a:pt x="233" y="397"/>
                    <a:pt x="245" y="388"/>
                  </a:cubicBezTo>
                  <a:cubicBezTo>
                    <a:pt x="256" y="378"/>
                    <a:pt x="262" y="366"/>
                    <a:pt x="262" y="350"/>
                  </a:cubicBezTo>
                  <a:cubicBezTo>
                    <a:pt x="262" y="339"/>
                    <a:pt x="258" y="330"/>
                    <a:pt x="252" y="322"/>
                  </a:cubicBezTo>
                  <a:cubicBezTo>
                    <a:pt x="246" y="314"/>
                    <a:pt x="240" y="308"/>
                    <a:pt x="233" y="305"/>
                  </a:cubicBezTo>
                  <a:cubicBezTo>
                    <a:pt x="226" y="302"/>
                    <a:pt x="214" y="300"/>
                    <a:pt x="197" y="300"/>
                  </a:cubicBezTo>
                  <a:cubicBezTo>
                    <a:pt x="137" y="300"/>
                    <a:pt x="137" y="300"/>
                    <a:pt x="137" y="300"/>
                  </a:cubicBezTo>
                  <a:cubicBezTo>
                    <a:pt x="137" y="197"/>
                    <a:pt x="137" y="197"/>
                    <a:pt x="137" y="197"/>
                  </a:cubicBezTo>
                  <a:cubicBezTo>
                    <a:pt x="187" y="197"/>
                    <a:pt x="187" y="197"/>
                    <a:pt x="187" y="197"/>
                  </a:cubicBezTo>
                  <a:cubicBezTo>
                    <a:pt x="214" y="197"/>
                    <a:pt x="231" y="192"/>
                    <a:pt x="239" y="183"/>
                  </a:cubicBezTo>
                  <a:cubicBezTo>
                    <a:pt x="247" y="173"/>
                    <a:pt x="251" y="163"/>
                    <a:pt x="251" y="153"/>
                  </a:cubicBezTo>
                  <a:cubicBezTo>
                    <a:pt x="251" y="140"/>
                    <a:pt x="246" y="129"/>
                    <a:pt x="236" y="120"/>
                  </a:cubicBezTo>
                  <a:cubicBezTo>
                    <a:pt x="227" y="112"/>
                    <a:pt x="214" y="107"/>
                    <a:pt x="198" y="107"/>
                  </a:cubicBezTo>
                  <a:cubicBezTo>
                    <a:pt x="165" y="107"/>
                    <a:pt x="144" y="126"/>
                    <a:pt x="137" y="164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28" y="99"/>
                    <a:pt x="51" y="63"/>
                    <a:pt x="86" y="38"/>
                  </a:cubicBezTo>
                  <a:cubicBezTo>
                    <a:pt x="121" y="13"/>
                    <a:pt x="163" y="0"/>
                    <a:pt x="211" y="0"/>
                  </a:cubicBezTo>
                  <a:cubicBezTo>
                    <a:pt x="265" y="0"/>
                    <a:pt x="308" y="13"/>
                    <a:pt x="341" y="38"/>
                  </a:cubicBezTo>
                  <a:cubicBezTo>
                    <a:pt x="373" y="64"/>
                    <a:pt x="390" y="97"/>
                    <a:pt x="390" y="139"/>
                  </a:cubicBezTo>
                  <a:cubicBezTo>
                    <a:pt x="390" y="165"/>
                    <a:pt x="383" y="187"/>
                    <a:pt x="369" y="205"/>
                  </a:cubicBezTo>
                  <a:cubicBezTo>
                    <a:pt x="355" y="224"/>
                    <a:pt x="337" y="237"/>
                    <a:pt x="316" y="243"/>
                  </a:cubicBezTo>
                  <a:cubicBezTo>
                    <a:pt x="375" y="261"/>
                    <a:pt x="405" y="300"/>
                    <a:pt x="405" y="359"/>
                  </a:cubicBezTo>
                  <a:cubicBezTo>
                    <a:pt x="405" y="406"/>
                    <a:pt x="387" y="443"/>
                    <a:pt x="351" y="469"/>
                  </a:cubicBezTo>
                  <a:cubicBezTo>
                    <a:pt x="315" y="495"/>
                    <a:pt x="268" y="508"/>
                    <a:pt x="211" y="508"/>
                  </a:cubicBezTo>
                  <a:cubicBezTo>
                    <a:pt x="96" y="508"/>
                    <a:pt x="26" y="455"/>
                    <a:pt x="0" y="350"/>
                  </a:cubicBez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-2785245" y="5373125"/>
              <a:ext cx="1524000" cy="1887538"/>
            </a:xfrm>
            <a:custGeom>
              <a:avLst/>
              <a:gdLst>
                <a:gd name="T0" fmla="*/ 960 w 960"/>
                <a:gd name="T1" fmla="*/ 932 h 1189"/>
                <a:gd name="T2" fmla="*/ 797 w 960"/>
                <a:gd name="T3" fmla="*/ 932 h 1189"/>
                <a:gd name="T4" fmla="*/ 797 w 960"/>
                <a:gd name="T5" fmla="*/ 1189 h 1189"/>
                <a:gd name="T6" fmla="*/ 475 w 960"/>
                <a:gd name="T7" fmla="*/ 1189 h 1189"/>
                <a:gd name="T8" fmla="*/ 475 w 960"/>
                <a:gd name="T9" fmla="*/ 932 h 1189"/>
                <a:gd name="T10" fmla="*/ 0 w 960"/>
                <a:gd name="T11" fmla="*/ 932 h 1189"/>
                <a:gd name="T12" fmla="*/ 0 w 960"/>
                <a:gd name="T13" fmla="*/ 678 h 1189"/>
                <a:gd name="T14" fmla="*/ 437 w 960"/>
                <a:gd name="T15" fmla="*/ 0 h 1189"/>
                <a:gd name="T16" fmla="*/ 797 w 960"/>
                <a:gd name="T17" fmla="*/ 0 h 1189"/>
                <a:gd name="T18" fmla="*/ 797 w 960"/>
                <a:gd name="T19" fmla="*/ 678 h 1189"/>
                <a:gd name="T20" fmla="*/ 960 w 960"/>
                <a:gd name="T21" fmla="*/ 678 h 1189"/>
                <a:gd name="T22" fmla="*/ 960 w 960"/>
                <a:gd name="T23" fmla="*/ 932 h 1189"/>
                <a:gd name="T24" fmla="*/ 475 w 960"/>
                <a:gd name="T25" fmla="*/ 678 h 1189"/>
                <a:gd name="T26" fmla="*/ 475 w 960"/>
                <a:gd name="T27" fmla="*/ 328 h 1189"/>
                <a:gd name="T28" fmla="*/ 255 w 960"/>
                <a:gd name="T29" fmla="*/ 678 h 1189"/>
                <a:gd name="T30" fmla="*/ 475 w 960"/>
                <a:gd name="T31" fmla="*/ 678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0" h="1189">
                  <a:moveTo>
                    <a:pt x="960" y="932"/>
                  </a:moveTo>
                  <a:lnTo>
                    <a:pt x="797" y="932"/>
                  </a:lnTo>
                  <a:lnTo>
                    <a:pt x="797" y="1189"/>
                  </a:lnTo>
                  <a:lnTo>
                    <a:pt x="475" y="1189"/>
                  </a:lnTo>
                  <a:lnTo>
                    <a:pt x="475" y="932"/>
                  </a:lnTo>
                  <a:lnTo>
                    <a:pt x="0" y="932"/>
                  </a:lnTo>
                  <a:lnTo>
                    <a:pt x="0" y="678"/>
                  </a:lnTo>
                  <a:lnTo>
                    <a:pt x="437" y="0"/>
                  </a:lnTo>
                  <a:lnTo>
                    <a:pt x="797" y="0"/>
                  </a:lnTo>
                  <a:lnTo>
                    <a:pt x="797" y="678"/>
                  </a:lnTo>
                  <a:lnTo>
                    <a:pt x="960" y="678"/>
                  </a:lnTo>
                  <a:lnTo>
                    <a:pt x="960" y="932"/>
                  </a:lnTo>
                  <a:close/>
                  <a:moveTo>
                    <a:pt x="475" y="678"/>
                  </a:moveTo>
                  <a:lnTo>
                    <a:pt x="475" y="328"/>
                  </a:lnTo>
                  <a:lnTo>
                    <a:pt x="255" y="678"/>
                  </a:lnTo>
                  <a:lnTo>
                    <a:pt x="475" y="678"/>
                  </a:lnTo>
                  <a:close/>
                </a:path>
              </a:pathLst>
            </a:custGeom>
            <a:solidFill>
              <a:srgbClr val="312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-2593105" y="7260663"/>
              <a:ext cx="1493838" cy="1887538"/>
            </a:xfrm>
            <a:custGeom>
              <a:avLst/>
              <a:gdLst>
                <a:gd name="T0" fmla="*/ 361 w 398"/>
                <a:gd name="T1" fmla="*/ 122 h 500"/>
                <a:gd name="T2" fmla="*/ 155 w 398"/>
                <a:gd name="T3" fmla="*/ 122 h 500"/>
                <a:gd name="T4" fmla="*/ 149 w 398"/>
                <a:gd name="T5" fmla="*/ 191 h 500"/>
                <a:gd name="T6" fmla="*/ 238 w 398"/>
                <a:gd name="T7" fmla="*/ 163 h 500"/>
                <a:gd name="T8" fmla="*/ 350 w 398"/>
                <a:gd name="T9" fmla="*/ 207 h 500"/>
                <a:gd name="T10" fmla="*/ 398 w 398"/>
                <a:gd name="T11" fmla="*/ 325 h 500"/>
                <a:gd name="T12" fmla="*/ 342 w 398"/>
                <a:gd name="T13" fmla="*/ 451 h 500"/>
                <a:gd name="T14" fmla="*/ 199 w 398"/>
                <a:gd name="T15" fmla="*/ 500 h 500"/>
                <a:gd name="T16" fmla="*/ 68 w 398"/>
                <a:gd name="T17" fmla="*/ 460 h 500"/>
                <a:gd name="T18" fmla="*/ 0 w 398"/>
                <a:gd name="T19" fmla="*/ 349 h 500"/>
                <a:gd name="T20" fmla="*/ 127 w 398"/>
                <a:gd name="T21" fmla="*/ 333 h 500"/>
                <a:gd name="T22" fmla="*/ 196 w 398"/>
                <a:gd name="T23" fmla="*/ 387 h 500"/>
                <a:gd name="T24" fmla="*/ 240 w 398"/>
                <a:gd name="T25" fmla="*/ 370 h 500"/>
                <a:gd name="T26" fmla="*/ 257 w 398"/>
                <a:gd name="T27" fmla="*/ 328 h 500"/>
                <a:gd name="T28" fmla="*/ 238 w 398"/>
                <a:gd name="T29" fmla="*/ 284 h 500"/>
                <a:gd name="T30" fmla="*/ 194 w 398"/>
                <a:gd name="T31" fmla="*/ 268 h 500"/>
                <a:gd name="T32" fmla="*/ 137 w 398"/>
                <a:gd name="T33" fmla="*/ 299 h 500"/>
                <a:gd name="T34" fmla="*/ 24 w 398"/>
                <a:gd name="T35" fmla="*/ 283 h 500"/>
                <a:gd name="T36" fmla="*/ 46 w 398"/>
                <a:gd name="T37" fmla="*/ 0 h 500"/>
                <a:gd name="T38" fmla="*/ 374 w 398"/>
                <a:gd name="T39" fmla="*/ 0 h 500"/>
                <a:gd name="T40" fmla="*/ 361 w 398"/>
                <a:gd name="T41" fmla="*/ 12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8" h="500">
                  <a:moveTo>
                    <a:pt x="361" y="122"/>
                  </a:moveTo>
                  <a:cubicBezTo>
                    <a:pt x="155" y="122"/>
                    <a:pt x="155" y="122"/>
                    <a:pt x="155" y="122"/>
                  </a:cubicBezTo>
                  <a:cubicBezTo>
                    <a:pt x="149" y="191"/>
                    <a:pt x="149" y="191"/>
                    <a:pt x="149" y="191"/>
                  </a:cubicBezTo>
                  <a:cubicBezTo>
                    <a:pt x="176" y="173"/>
                    <a:pt x="205" y="163"/>
                    <a:pt x="238" y="163"/>
                  </a:cubicBezTo>
                  <a:cubicBezTo>
                    <a:pt x="281" y="163"/>
                    <a:pt x="318" y="178"/>
                    <a:pt x="350" y="207"/>
                  </a:cubicBezTo>
                  <a:cubicBezTo>
                    <a:pt x="382" y="237"/>
                    <a:pt x="398" y="276"/>
                    <a:pt x="398" y="325"/>
                  </a:cubicBezTo>
                  <a:cubicBezTo>
                    <a:pt x="398" y="377"/>
                    <a:pt x="379" y="419"/>
                    <a:pt x="342" y="451"/>
                  </a:cubicBezTo>
                  <a:cubicBezTo>
                    <a:pt x="305" y="484"/>
                    <a:pt x="257" y="500"/>
                    <a:pt x="199" y="500"/>
                  </a:cubicBezTo>
                  <a:cubicBezTo>
                    <a:pt x="149" y="500"/>
                    <a:pt x="105" y="487"/>
                    <a:pt x="68" y="460"/>
                  </a:cubicBezTo>
                  <a:cubicBezTo>
                    <a:pt x="31" y="434"/>
                    <a:pt x="8" y="396"/>
                    <a:pt x="0" y="349"/>
                  </a:cubicBezTo>
                  <a:cubicBezTo>
                    <a:pt x="127" y="333"/>
                    <a:pt x="127" y="333"/>
                    <a:pt x="127" y="333"/>
                  </a:cubicBezTo>
                  <a:cubicBezTo>
                    <a:pt x="135" y="369"/>
                    <a:pt x="158" y="387"/>
                    <a:pt x="196" y="387"/>
                  </a:cubicBezTo>
                  <a:cubicBezTo>
                    <a:pt x="215" y="387"/>
                    <a:pt x="230" y="381"/>
                    <a:pt x="240" y="370"/>
                  </a:cubicBezTo>
                  <a:cubicBezTo>
                    <a:pt x="251" y="358"/>
                    <a:pt x="257" y="344"/>
                    <a:pt x="257" y="328"/>
                  </a:cubicBezTo>
                  <a:cubicBezTo>
                    <a:pt x="257" y="309"/>
                    <a:pt x="250" y="294"/>
                    <a:pt x="238" y="284"/>
                  </a:cubicBezTo>
                  <a:cubicBezTo>
                    <a:pt x="226" y="273"/>
                    <a:pt x="211" y="268"/>
                    <a:pt x="194" y="268"/>
                  </a:cubicBezTo>
                  <a:cubicBezTo>
                    <a:pt x="169" y="268"/>
                    <a:pt x="150" y="278"/>
                    <a:pt x="137" y="299"/>
                  </a:cubicBezTo>
                  <a:cubicBezTo>
                    <a:pt x="24" y="283"/>
                    <a:pt x="24" y="283"/>
                    <a:pt x="24" y="28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74" y="0"/>
                    <a:pt x="374" y="0"/>
                    <a:pt x="374" y="0"/>
                  </a:cubicBezTo>
                  <a:lnTo>
                    <a:pt x="361" y="122"/>
                  </a:lnTo>
                  <a:close/>
                </a:path>
              </a:pathLst>
            </a:custGeom>
            <a:solidFill>
              <a:srgbClr val="E6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155411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-100361" y="-100362"/>
            <a:ext cx="12277613" cy="69436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13783" y="3990703"/>
            <a:ext cx="1292551" cy="2148840"/>
          </a:xfrm>
          <a:prstGeom prst="rect">
            <a:avLst/>
          </a:prstGeom>
        </p:spPr>
      </p:pic>
      <p:grpSp>
        <p:nvGrpSpPr>
          <p:cNvPr id="3" name="Grupo 2"/>
          <p:cNvGrpSpPr/>
          <p:nvPr userDrawn="1"/>
        </p:nvGrpSpPr>
        <p:grpSpPr>
          <a:xfrm>
            <a:off x="0" y="127530"/>
            <a:ext cx="997253" cy="6012013"/>
            <a:chOff x="-2978272" y="-466725"/>
            <a:chExt cx="1580504" cy="9528179"/>
          </a:xfrm>
        </p:grpSpPr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-2872556" y="-466725"/>
              <a:ext cx="1474788" cy="1917701"/>
            </a:xfrm>
            <a:custGeom>
              <a:avLst/>
              <a:gdLst>
                <a:gd name="T0" fmla="*/ 381 w 393"/>
                <a:gd name="T1" fmla="*/ 147 h 508"/>
                <a:gd name="T2" fmla="*/ 255 w 393"/>
                <a:gd name="T3" fmla="*/ 162 h 508"/>
                <a:gd name="T4" fmla="*/ 207 w 393"/>
                <a:gd name="T5" fmla="*/ 103 h 508"/>
                <a:gd name="T6" fmla="*/ 144 w 393"/>
                <a:gd name="T7" fmla="*/ 231 h 508"/>
                <a:gd name="T8" fmla="*/ 243 w 393"/>
                <a:gd name="T9" fmla="*/ 186 h 508"/>
                <a:gd name="T10" fmla="*/ 352 w 393"/>
                <a:gd name="T11" fmla="*/ 229 h 508"/>
                <a:gd name="T12" fmla="*/ 393 w 393"/>
                <a:gd name="T13" fmla="*/ 339 h 508"/>
                <a:gd name="T14" fmla="*/ 341 w 393"/>
                <a:gd name="T15" fmla="*/ 459 h 508"/>
                <a:gd name="T16" fmla="*/ 204 w 393"/>
                <a:gd name="T17" fmla="*/ 508 h 508"/>
                <a:gd name="T18" fmla="*/ 96 w 393"/>
                <a:gd name="T19" fmla="*/ 479 h 508"/>
                <a:gd name="T20" fmla="*/ 24 w 393"/>
                <a:gd name="T21" fmla="*/ 392 h 508"/>
                <a:gd name="T22" fmla="*/ 0 w 393"/>
                <a:gd name="T23" fmla="*/ 266 h 508"/>
                <a:gd name="T24" fmla="*/ 53 w 393"/>
                <a:gd name="T25" fmla="*/ 75 h 508"/>
                <a:gd name="T26" fmla="*/ 204 w 393"/>
                <a:gd name="T27" fmla="*/ 0 h 508"/>
                <a:gd name="T28" fmla="*/ 322 w 393"/>
                <a:gd name="T29" fmla="*/ 39 h 508"/>
                <a:gd name="T30" fmla="*/ 381 w 393"/>
                <a:gd name="T31" fmla="*/ 147 h 508"/>
                <a:gd name="T32" fmla="*/ 200 w 393"/>
                <a:gd name="T33" fmla="*/ 408 h 508"/>
                <a:gd name="T34" fmla="*/ 240 w 393"/>
                <a:gd name="T35" fmla="*/ 391 h 508"/>
                <a:gd name="T36" fmla="*/ 255 w 393"/>
                <a:gd name="T37" fmla="*/ 349 h 508"/>
                <a:gd name="T38" fmla="*/ 240 w 393"/>
                <a:gd name="T39" fmla="*/ 307 h 508"/>
                <a:gd name="T40" fmla="*/ 201 w 393"/>
                <a:gd name="T41" fmla="*/ 289 h 508"/>
                <a:gd name="T42" fmla="*/ 161 w 393"/>
                <a:gd name="T43" fmla="*/ 307 h 508"/>
                <a:gd name="T44" fmla="*/ 145 w 393"/>
                <a:gd name="T45" fmla="*/ 350 h 508"/>
                <a:gd name="T46" fmla="*/ 160 w 393"/>
                <a:gd name="T47" fmla="*/ 391 h 508"/>
                <a:gd name="T48" fmla="*/ 200 w 393"/>
                <a:gd name="T49" fmla="*/ 4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3" h="508">
                  <a:moveTo>
                    <a:pt x="381" y="147"/>
                  </a:moveTo>
                  <a:cubicBezTo>
                    <a:pt x="255" y="162"/>
                    <a:pt x="255" y="162"/>
                    <a:pt x="255" y="162"/>
                  </a:cubicBezTo>
                  <a:cubicBezTo>
                    <a:pt x="251" y="123"/>
                    <a:pt x="235" y="103"/>
                    <a:pt x="207" y="103"/>
                  </a:cubicBezTo>
                  <a:cubicBezTo>
                    <a:pt x="166" y="103"/>
                    <a:pt x="145" y="146"/>
                    <a:pt x="144" y="231"/>
                  </a:cubicBezTo>
                  <a:cubicBezTo>
                    <a:pt x="163" y="201"/>
                    <a:pt x="196" y="186"/>
                    <a:pt x="243" y="186"/>
                  </a:cubicBezTo>
                  <a:cubicBezTo>
                    <a:pt x="288" y="186"/>
                    <a:pt x="324" y="200"/>
                    <a:pt x="352" y="229"/>
                  </a:cubicBezTo>
                  <a:cubicBezTo>
                    <a:pt x="380" y="257"/>
                    <a:pt x="393" y="294"/>
                    <a:pt x="393" y="339"/>
                  </a:cubicBezTo>
                  <a:cubicBezTo>
                    <a:pt x="393" y="386"/>
                    <a:pt x="376" y="426"/>
                    <a:pt x="341" y="459"/>
                  </a:cubicBezTo>
                  <a:cubicBezTo>
                    <a:pt x="305" y="492"/>
                    <a:pt x="260" y="508"/>
                    <a:pt x="204" y="508"/>
                  </a:cubicBezTo>
                  <a:cubicBezTo>
                    <a:pt x="164" y="508"/>
                    <a:pt x="128" y="498"/>
                    <a:pt x="96" y="479"/>
                  </a:cubicBezTo>
                  <a:cubicBezTo>
                    <a:pt x="64" y="459"/>
                    <a:pt x="40" y="430"/>
                    <a:pt x="24" y="392"/>
                  </a:cubicBezTo>
                  <a:cubicBezTo>
                    <a:pt x="8" y="354"/>
                    <a:pt x="0" y="312"/>
                    <a:pt x="0" y="266"/>
                  </a:cubicBezTo>
                  <a:cubicBezTo>
                    <a:pt x="0" y="189"/>
                    <a:pt x="18" y="125"/>
                    <a:pt x="53" y="75"/>
                  </a:cubicBezTo>
                  <a:cubicBezTo>
                    <a:pt x="88" y="25"/>
                    <a:pt x="139" y="0"/>
                    <a:pt x="204" y="0"/>
                  </a:cubicBezTo>
                  <a:cubicBezTo>
                    <a:pt x="250" y="0"/>
                    <a:pt x="290" y="13"/>
                    <a:pt x="322" y="39"/>
                  </a:cubicBezTo>
                  <a:cubicBezTo>
                    <a:pt x="355" y="64"/>
                    <a:pt x="374" y="100"/>
                    <a:pt x="381" y="147"/>
                  </a:cubicBezTo>
                  <a:close/>
                  <a:moveTo>
                    <a:pt x="200" y="408"/>
                  </a:moveTo>
                  <a:cubicBezTo>
                    <a:pt x="217" y="408"/>
                    <a:pt x="230" y="402"/>
                    <a:pt x="240" y="391"/>
                  </a:cubicBezTo>
                  <a:cubicBezTo>
                    <a:pt x="250" y="379"/>
                    <a:pt x="255" y="366"/>
                    <a:pt x="255" y="349"/>
                  </a:cubicBezTo>
                  <a:cubicBezTo>
                    <a:pt x="255" y="333"/>
                    <a:pt x="250" y="319"/>
                    <a:pt x="240" y="307"/>
                  </a:cubicBezTo>
                  <a:cubicBezTo>
                    <a:pt x="230" y="295"/>
                    <a:pt x="217" y="289"/>
                    <a:pt x="201" y="289"/>
                  </a:cubicBezTo>
                  <a:cubicBezTo>
                    <a:pt x="185" y="289"/>
                    <a:pt x="171" y="295"/>
                    <a:pt x="161" y="307"/>
                  </a:cubicBezTo>
                  <a:cubicBezTo>
                    <a:pt x="150" y="319"/>
                    <a:pt x="145" y="333"/>
                    <a:pt x="145" y="350"/>
                  </a:cubicBezTo>
                  <a:cubicBezTo>
                    <a:pt x="145" y="366"/>
                    <a:pt x="150" y="379"/>
                    <a:pt x="160" y="391"/>
                  </a:cubicBezTo>
                  <a:cubicBezTo>
                    <a:pt x="170" y="402"/>
                    <a:pt x="183" y="408"/>
                    <a:pt x="200" y="408"/>
                  </a:cubicBezTo>
                  <a:close/>
                </a:path>
              </a:pathLst>
            </a:custGeom>
            <a:solidFill>
              <a:srgbClr val="BE16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2" name="Grupo 1"/>
            <p:cNvGrpSpPr/>
            <p:nvPr userDrawn="1"/>
          </p:nvGrpSpPr>
          <p:grpSpPr>
            <a:xfrm>
              <a:off x="-2978272" y="1450976"/>
              <a:ext cx="1550987" cy="7610478"/>
              <a:chOff x="-2978272" y="1450976"/>
              <a:chExt cx="1550987" cy="7610478"/>
            </a:xfrm>
          </p:grpSpPr>
          <p:sp>
            <p:nvSpPr>
              <p:cNvPr id="14" name="Freeform 11"/>
              <p:cNvSpPr>
                <a:spLocks/>
              </p:cNvSpPr>
              <p:nvPr userDrawn="1"/>
            </p:nvSpPr>
            <p:spPr bwMode="auto">
              <a:xfrm>
                <a:off x="-2818581" y="1450976"/>
                <a:ext cx="1366838" cy="1857375"/>
              </a:xfrm>
              <a:custGeom>
                <a:avLst/>
                <a:gdLst>
                  <a:gd name="T0" fmla="*/ 364 w 364"/>
                  <a:gd name="T1" fmla="*/ 0 h 492"/>
                  <a:gd name="T2" fmla="*/ 364 w 364"/>
                  <a:gd name="T3" fmla="*/ 92 h 492"/>
                  <a:gd name="T4" fmla="*/ 272 w 364"/>
                  <a:gd name="T5" fmla="*/ 261 h 492"/>
                  <a:gd name="T6" fmla="*/ 233 w 364"/>
                  <a:gd name="T7" fmla="*/ 461 h 492"/>
                  <a:gd name="T8" fmla="*/ 235 w 364"/>
                  <a:gd name="T9" fmla="*/ 492 h 492"/>
                  <a:gd name="T10" fmla="*/ 72 w 364"/>
                  <a:gd name="T11" fmla="*/ 492 h 492"/>
                  <a:gd name="T12" fmla="*/ 115 w 364"/>
                  <a:gd name="T13" fmla="*/ 303 h 492"/>
                  <a:gd name="T14" fmla="*/ 228 w 364"/>
                  <a:gd name="T15" fmla="*/ 123 h 492"/>
                  <a:gd name="T16" fmla="*/ 0 w 364"/>
                  <a:gd name="T17" fmla="*/ 123 h 492"/>
                  <a:gd name="T18" fmla="*/ 10 w 364"/>
                  <a:gd name="T19" fmla="*/ 0 h 492"/>
                  <a:gd name="T20" fmla="*/ 364 w 364"/>
                  <a:gd name="T21" fmla="*/ 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492">
                    <a:moveTo>
                      <a:pt x="364" y="0"/>
                    </a:moveTo>
                    <a:cubicBezTo>
                      <a:pt x="364" y="92"/>
                      <a:pt x="364" y="92"/>
                      <a:pt x="364" y="92"/>
                    </a:cubicBezTo>
                    <a:cubicBezTo>
                      <a:pt x="328" y="134"/>
                      <a:pt x="298" y="191"/>
                      <a:pt x="272" y="261"/>
                    </a:cubicBezTo>
                    <a:cubicBezTo>
                      <a:pt x="246" y="330"/>
                      <a:pt x="233" y="397"/>
                      <a:pt x="233" y="461"/>
                    </a:cubicBezTo>
                    <a:cubicBezTo>
                      <a:pt x="233" y="468"/>
                      <a:pt x="234" y="478"/>
                      <a:pt x="235" y="492"/>
                    </a:cubicBezTo>
                    <a:cubicBezTo>
                      <a:pt x="72" y="492"/>
                      <a:pt x="72" y="492"/>
                      <a:pt x="72" y="492"/>
                    </a:cubicBezTo>
                    <a:cubicBezTo>
                      <a:pt x="72" y="434"/>
                      <a:pt x="86" y="371"/>
                      <a:pt x="115" y="303"/>
                    </a:cubicBezTo>
                    <a:cubicBezTo>
                      <a:pt x="143" y="234"/>
                      <a:pt x="181" y="174"/>
                      <a:pt x="228" y="123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E633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" name="Freeform 12"/>
              <p:cNvSpPr>
                <a:spLocks noEditPoints="1"/>
              </p:cNvSpPr>
              <p:nvPr userDrawn="1"/>
            </p:nvSpPr>
            <p:spPr bwMode="auto">
              <a:xfrm>
                <a:off x="-2978272" y="3308351"/>
                <a:ext cx="1504950" cy="1917701"/>
              </a:xfrm>
              <a:custGeom>
                <a:avLst/>
                <a:gdLst>
                  <a:gd name="T0" fmla="*/ 322 w 401"/>
                  <a:gd name="T1" fmla="*/ 233 h 508"/>
                  <a:gd name="T2" fmla="*/ 401 w 401"/>
                  <a:gd name="T3" fmla="*/ 354 h 508"/>
                  <a:gd name="T4" fmla="*/ 344 w 401"/>
                  <a:gd name="T5" fmla="*/ 468 h 508"/>
                  <a:gd name="T6" fmla="*/ 194 w 401"/>
                  <a:gd name="T7" fmla="*/ 508 h 508"/>
                  <a:gd name="T8" fmla="*/ 50 w 401"/>
                  <a:gd name="T9" fmla="*/ 470 h 508"/>
                  <a:gd name="T10" fmla="*/ 0 w 401"/>
                  <a:gd name="T11" fmla="*/ 371 h 508"/>
                  <a:gd name="T12" fmla="*/ 77 w 401"/>
                  <a:gd name="T13" fmla="*/ 259 h 508"/>
                  <a:gd name="T14" fmla="*/ 15 w 401"/>
                  <a:gd name="T15" fmla="*/ 152 h 508"/>
                  <a:gd name="T16" fmla="*/ 65 w 401"/>
                  <a:gd name="T17" fmla="*/ 44 h 508"/>
                  <a:gd name="T18" fmla="*/ 205 w 401"/>
                  <a:gd name="T19" fmla="*/ 0 h 508"/>
                  <a:gd name="T20" fmla="*/ 335 w 401"/>
                  <a:gd name="T21" fmla="*/ 37 h 508"/>
                  <a:gd name="T22" fmla="*/ 385 w 401"/>
                  <a:gd name="T23" fmla="*/ 132 h 508"/>
                  <a:gd name="T24" fmla="*/ 374 w 401"/>
                  <a:gd name="T25" fmla="*/ 182 h 508"/>
                  <a:gd name="T26" fmla="*/ 322 w 401"/>
                  <a:gd name="T27" fmla="*/ 233 h 508"/>
                  <a:gd name="T28" fmla="*/ 162 w 401"/>
                  <a:gd name="T29" fmla="*/ 309 h 508"/>
                  <a:gd name="T30" fmla="*/ 128 w 401"/>
                  <a:gd name="T31" fmla="*/ 360 h 508"/>
                  <a:gd name="T32" fmla="*/ 147 w 401"/>
                  <a:gd name="T33" fmla="*/ 398 h 508"/>
                  <a:gd name="T34" fmla="*/ 202 w 401"/>
                  <a:gd name="T35" fmla="*/ 413 h 508"/>
                  <a:gd name="T36" fmla="*/ 245 w 401"/>
                  <a:gd name="T37" fmla="*/ 402 h 508"/>
                  <a:gd name="T38" fmla="*/ 260 w 401"/>
                  <a:gd name="T39" fmla="*/ 375 h 508"/>
                  <a:gd name="T40" fmla="*/ 218 w 401"/>
                  <a:gd name="T41" fmla="*/ 330 h 508"/>
                  <a:gd name="T42" fmla="*/ 162 w 401"/>
                  <a:gd name="T43" fmla="*/ 309 h 508"/>
                  <a:gd name="T44" fmla="*/ 230 w 401"/>
                  <a:gd name="T45" fmla="*/ 195 h 508"/>
                  <a:gd name="T46" fmla="*/ 260 w 401"/>
                  <a:gd name="T47" fmla="*/ 150 h 508"/>
                  <a:gd name="T48" fmla="*/ 243 w 401"/>
                  <a:gd name="T49" fmla="*/ 113 h 508"/>
                  <a:gd name="T50" fmla="*/ 195 w 401"/>
                  <a:gd name="T51" fmla="*/ 98 h 508"/>
                  <a:gd name="T52" fmla="*/ 161 w 401"/>
                  <a:gd name="T53" fmla="*/ 108 h 508"/>
                  <a:gd name="T54" fmla="*/ 149 w 401"/>
                  <a:gd name="T55" fmla="*/ 134 h 508"/>
                  <a:gd name="T56" fmla="*/ 185 w 401"/>
                  <a:gd name="T57" fmla="*/ 177 h 508"/>
                  <a:gd name="T58" fmla="*/ 230 w 401"/>
                  <a:gd name="T59" fmla="*/ 195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01" h="508">
                    <a:moveTo>
                      <a:pt x="322" y="233"/>
                    </a:moveTo>
                    <a:cubicBezTo>
                      <a:pt x="375" y="260"/>
                      <a:pt x="401" y="300"/>
                      <a:pt x="401" y="354"/>
                    </a:cubicBezTo>
                    <a:cubicBezTo>
                      <a:pt x="401" y="403"/>
                      <a:pt x="382" y="441"/>
                      <a:pt x="344" y="468"/>
                    </a:cubicBezTo>
                    <a:cubicBezTo>
                      <a:pt x="306" y="495"/>
                      <a:pt x="256" y="508"/>
                      <a:pt x="194" y="508"/>
                    </a:cubicBezTo>
                    <a:cubicBezTo>
                      <a:pt x="131" y="508"/>
                      <a:pt x="83" y="495"/>
                      <a:pt x="50" y="470"/>
                    </a:cubicBezTo>
                    <a:cubicBezTo>
                      <a:pt x="17" y="445"/>
                      <a:pt x="0" y="412"/>
                      <a:pt x="0" y="371"/>
                    </a:cubicBezTo>
                    <a:cubicBezTo>
                      <a:pt x="0" y="319"/>
                      <a:pt x="26" y="282"/>
                      <a:pt x="77" y="259"/>
                    </a:cubicBezTo>
                    <a:cubicBezTo>
                      <a:pt x="36" y="237"/>
                      <a:pt x="15" y="201"/>
                      <a:pt x="15" y="152"/>
                    </a:cubicBezTo>
                    <a:cubicBezTo>
                      <a:pt x="15" y="109"/>
                      <a:pt x="32" y="73"/>
                      <a:pt x="65" y="44"/>
                    </a:cubicBezTo>
                    <a:cubicBezTo>
                      <a:pt x="99" y="15"/>
                      <a:pt x="145" y="0"/>
                      <a:pt x="205" y="0"/>
                    </a:cubicBezTo>
                    <a:cubicBezTo>
                      <a:pt x="258" y="0"/>
                      <a:pt x="301" y="13"/>
                      <a:pt x="335" y="37"/>
                    </a:cubicBezTo>
                    <a:cubicBezTo>
                      <a:pt x="368" y="61"/>
                      <a:pt x="385" y="92"/>
                      <a:pt x="385" y="132"/>
                    </a:cubicBezTo>
                    <a:cubicBezTo>
                      <a:pt x="385" y="150"/>
                      <a:pt x="381" y="167"/>
                      <a:pt x="374" y="182"/>
                    </a:cubicBezTo>
                    <a:cubicBezTo>
                      <a:pt x="366" y="198"/>
                      <a:pt x="349" y="215"/>
                      <a:pt x="322" y="233"/>
                    </a:cubicBezTo>
                    <a:close/>
                    <a:moveTo>
                      <a:pt x="162" y="309"/>
                    </a:moveTo>
                    <a:cubicBezTo>
                      <a:pt x="139" y="323"/>
                      <a:pt x="128" y="340"/>
                      <a:pt x="128" y="360"/>
                    </a:cubicBezTo>
                    <a:cubicBezTo>
                      <a:pt x="128" y="375"/>
                      <a:pt x="134" y="388"/>
                      <a:pt x="147" y="398"/>
                    </a:cubicBezTo>
                    <a:cubicBezTo>
                      <a:pt x="160" y="408"/>
                      <a:pt x="178" y="413"/>
                      <a:pt x="202" y="413"/>
                    </a:cubicBezTo>
                    <a:cubicBezTo>
                      <a:pt x="221" y="413"/>
                      <a:pt x="235" y="409"/>
                      <a:pt x="245" y="402"/>
                    </a:cubicBezTo>
                    <a:cubicBezTo>
                      <a:pt x="255" y="395"/>
                      <a:pt x="260" y="386"/>
                      <a:pt x="260" y="375"/>
                    </a:cubicBezTo>
                    <a:cubicBezTo>
                      <a:pt x="260" y="356"/>
                      <a:pt x="246" y="341"/>
                      <a:pt x="218" y="330"/>
                    </a:cubicBezTo>
                    <a:lnTo>
                      <a:pt x="162" y="309"/>
                    </a:lnTo>
                    <a:close/>
                    <a:moveTo>
                      <a:pt x="230" y="195"/>
                    </a:moveTo>
                    <a:cubicBezTo>
                      <a:pt x="250" y="185"/>
                      <a:pt x="260" y="170"/>
                      <a:pt x="260" y="150"/>
                    </a:cubicBezTo>
                    <a:cubicBezTo>
                      <a:pt x="260" y="135"/>
                      <a:pt x="255" y="122"/>
                      <a:pt x="243" y="113"/>
                    </a:cubicBezTo>
                    <a:cubicBezTo>
                      <a:pt x="232" y="103"/>
                      <a:pt x="216" y="98"/>
                      <a:pt x="195" y="98"/>
                    </a:cubicBezTo>
                    <a:cubicBezTo>
                      <a:pt x="181" y="98"/>
                      <a:pt x="169" y="101"/>
                      <a:pt x="161" y="108"/>
                    </a:cubicBezTo>
                    <a:cubicBezTo>
                      <a:pt x="153" y="115"/>
                      <a:pt x="149" y="124"/>
                      <a:pt x="149" y="134"/>
                    </a:cubicBezTo>
                    <a:cubicBezTo>
                      <a:pt x="149" y="153"/>
                      <a:pt x="161" y="167"/>
                      <a:pt x="185" y="177"/>
                    </a:cubicBezTo>
                    <a:lnTo>
                      <a:pt x="230" y="195"/>
                    </a:lnTo>
                    <a:close/>
                  </a:path>
                </a:pathLst>
              </a:custGeom>
              <a:solidFill>
                <a:srgbClr val="F39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" name="Freeform 13"/>
              <p:cNvSpPr>
                <a:spLocks noEditPoints="1"/>
              </p:cNvSpPr>
              <p:nvPr userDrawn="1"/>
            </p:nvSpPr>
            <p:spPr bwMode="auto">
              <a:xfrm>
                <a:off x="-2894135" y="5226052"/>
                <a:ext cx="1466850" cy="1917701"/>
              </a:xfrm>
              <a:custGeom>
                <a:avLst/>
                <a:gdLst>
                  <a:gd name="T0" fmla="*/ 13 w 391"/>
                  <a:gd name="T1" fmla="*/ 376 h 508"/>
                  <a:gd name="T2" fmla="*/ 139 w 391"/>
                  <a:gd name="T3" fmla="*/ 356 h 508"/>
                  <a:gd name="T4" fmla="*/ 187 w 391"/>
                  <a:gd name="T5" fmla="*/ 402 h 508"/>
                  <a:gd name="T6" fmla="*/ 234 w 391"/>
                  <a:gd name="T7" fmla="*/ 373 h 508"/>
                  <a:gd name="T8" fmla="*/ 250 w 391"/>
                  <a:gd name="T9" fmla="*/ 293 h 508"/>
                  <a:gd name="T10" fmla="*/ 250 w 391"/>
                  <a:gd name="T11" fmla="*/ 279 h 508"/>
                  <a:gd name="T12" fmla="*/ 154 w 391"/>
                  <a:gd name="T13" fmla="*/ 326 h 508"/>
                  <a:gd name="T14" fmla="*/ 44 w 391"/>
                  <a:gd name="T15" fmla="*/ 282 h 508"/>
                  <a:gd name="T16" fmla="*/ 0 w 391"/>
                  <a:gd name="T17" fmla="*/ 170 h 508"/>
                  <a:gd name="T18" fmla="*/ 51 w 391"/>
                  <a:gd name="T19" fmla="*/ 48 h 508"/>
                  <a:gd name="T20" fmla="*/ 189 w 391"/>
                  <a:gd name="T21" fmla="*/ 0 h 508"/>
                  <a:gd name="T22" fmla="*/ 340 w 391"/>
                  <a:gd name="T23" fmla="*/ 66 h 508"/>
                  <a:gd name="T24" fmla="*/ 391 w 391"/>
                  <a:gd name="T25" fmla="*/ 240 h 508"/>
                  <a:gd name="T26" fmla="*/ 338 w 391"/>
                  <a:gd name="T27" fmla="*/ 433 h 508"/>
                  <a:gd name="T28" fmla="*/ 180 w 391"/>
                  <a:gd name="T29" fmla="*/ 508 h 508"/>
                  <a:gd name="T30" fmla="*/ 67 w 391"/>
                  <a:gd name="T31" fmla="*/ 473 h 508"/>
                  <a:gd name="T32" fmla="*/ 13 w 391"/>
                  <a:gd name="T33" fmla="*/ 376 h 508"/>
                  <a:gd name="T34" fmla="*/ 188 w 391"/>
                  <a:gd name="T35" fmla="*/ 222 h 508"/>
                  <a:gd name="T36" fmla="*/ 226 w 391"/>
                  <a:gd name="T37" fmla="*/ 206 h 508"/>
                  <a:gd name="T38" fmla="*/ 243 w 391"/>
                  <a:gd name="T39" fmla="*/ 163 h 508"/>
                  <a:gd name="T40" fmla="*/ 228 w 391"/>
                  <a:gd name="T41" fmla="*/ 118 h 508"/>
                  <a:gd name="T42" fmla="*/ 189 w 391"/>
                  <a:gd name="T43" fmla="*/ 101 h 508"/>
                  <a:gd name="T44" fmla="*/ 152 w 391"/>
                  <a:gd name="T45" fmla="*/ 117 h 508"/>
                  <a:gd name="T46" fmla="*/ 137 w 391"/>
                  <a:gd name="T47" fmla="*/ 163 h 508"/>
                  <a:gd name="T48" fmla="*/ 151 w 391"/>
                  <a:gd name="T49" fmla="*/ 206 h 508"/>
                  <a:gd name="T50" fmla="*/ 188 w 391"/>
                  <a:gd name="T51" fmla="*/ 22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1" h="508">
                    <a:moveTo>
                      <a:pt x="13" y="376"/>
                    </a:move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45" y="386"/>
                      <a:pt x="160" y="402"/>
                      <a:pt x="187" y="402"/>
                    </a:cubicBezTo>
                    <a:cubicBezTo>
                      <a:pt x="207" y="402"/>
                      <a:pt x="223" y="392"/>
                      <a:pt x="234" y="373"/>
                    </a:cubicBezTo>
                    <a:cubicBezTo>
                      <a:pt x="245" y="354"/>
                      <a:pt x="250" y="327"/>
                      <a:pt x="250" y="293"/>
                    </a:cubicBezTo>
                    <a:cubicBezTo>
                      <a:pt x="250" y="290"/>
                      <a:pt x="250" y="285"/>
                      <a:pt x="250" y="279"/>
                    </a:cubicBezTo>
                    <a:cubicBezTo>
                      <a:pt x="228" y="310"/>
                      <a:pt x="196" y="326"/>
                      <a:pt x="154" y="326"/>
                    </a:cubicBezTo>
                    <a:cubicBezTo>
                      <a:pt x="110" y="326"/>
                      <a:pt x="73" y="312"/>
                      <a:pt x="44" y="282"/>
                    </a:cubicBezTo>
                    <a:cubicBezTo>
                      <a:pt x="15" y="253"/>
                      <a:pt x="0" y="215"/>
                      <a:pt x="0" y="170"/>
                    </a:cubicBezTo>
                    <a:cubicBezTo>
                      <a:pt x="0" y="120"/>
                      <a:pt x="17" y="80"/>
                      <a:pt x="51" y="48"/>
                    </a:cubicBezTo>
                    <a:cubicBezTo>
                      <a:pt x="86" y="16"/>
                      <a:pt x="132" y="0"/>
                      <a:pt x="189" y="0"/>
                    </a:cubicBezTo>
                    <a:cubicBezTo>
                      <a:pt x="256" y="0"/>
                      <a:pt x="306" y="22"/>
                      <a:pt x="340" y="66"/>
                    </a:cubicBezTo>
                    <a:cubicBezTo>
                      <a:pt x="374" y="110"/>
                      <a:pt x="391" y="168"/>
                      <a:pt x="391" y="240"/>
                    </a:cubicBezTo>
                    <a:cubicBezTo>
                      <a:pt x="391" y="319"/>
                      <a:pt x="373" y="384"/>
                      <a:pt x="338" y="433"/>
                    </a:cubicBezTo>
                    <a:cubicBezTo>
                      <a:pt x="303" y="483"/>
                      <a:pt x="250" y="508"/>
                      <a:pt x="180" y="508"/>
                    </a:cubicBezTo>
                    <a:cubicBezTo>
                      <a:pt x="135" y="508"/>
                      <a:pt x="97" y="496"/>
                      <a:pt x="67" y="473"/>
                    </a:cubicBezTo>
                    <a:cubicBezTo>
                      <a:pt x="38" y="449"/>
                      <a:pt x="20" y="417"/>
                      <a:pt x="13" y="376"/>
                    </a:cubicBezTo>
                    <a:close/>
                    <a:moveTo>
                      <a:pt x="188" y="222"/>
                    </a:moveTo>
                    <a:cubicBezTo>
                      <a:pt x="202" y="222"/>
                      <a:pt x="215" y="217"/>
                      <a:pt x="226" y="206"/>
                    </a:cubicBezTo>
                    <a:cubicBezTo>
                      <a:pt x="237" y="196"/>
                      <a:pt x="243" y="182"/>
                      <a:pt x="243" y="163"/>
                    </a:cubicBezTo>
                    <a:cubicBezTo>
                      <a:pt x="243" y="144"/>
                      <a:pt x="238" y="129"/>
                      <a:pt x="228" y="118"/>
                    </a:cubicBezTo>
                    <a:cubicBezTo>
                      <a:pt x="218" y="107"/>
                      <a:pt x="205" y="101"/>
                      <a:pt x="189" y="101"/>
                    </a:cubicBezTo>
                    <a:cubicBezTo>
                      <a:pt x="175" y="101"/>
                      <a:pt x="163" y="106"/>
                      <a:pt x="152" y="117"/>
                    </a:cubicBezTo>
                    <a:cubicBezTo>
                      <a:pt x="142" y="127"/>
                      <a:pt x="137" y="142"/>
                      <a:pt x="137" y="163"/>
                    </a:cubicBezTo>
                    <a:cubicBezTo>
                      <a:pt x="137" y="181"/>
                      <a:pt x="142" y="196"/>
                      <a:pt x="151" y="206"/>
                    </a:cubicBezTo>
                    <a:cubicBezTo>
                      <a:pt x="161" y="216"/>
                      <a:pt x="173" y="222"/>
                      <a:pt x="188" y="222"/>
                    </a:cubicBezTo>
                    <a:close/>
                  </a:path>
                </a:pathLst>
              </a:custGeom>
              <a:solidFill>
                <a:srgbClr val="78C8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" name="Freeform 14"/>
              <p:cNvSpPr>
                <a:spLocks noEditPoints="1"/>
              </p:cNvSpPr>
              <p:nvPr userDrawn="1"/>
            </p:nvSpPr>
            <p:spPr bwMode="auto">
              <a:xfrm>
                <a:off x="-2884610" y="7143753"/>
                <a:ext cx="1457325" cy="1917701"/>
              </a:xfrm>
              <a:custGeom>
                <a:avLst/>
                <a:gdLst>
                  <a:gd name="T0" fmla="*/ 193 w 388"/>
                  <a:gd name="T1" fmla="*/ 508 h 508"/>
                  <a:gd name="T2" fmla="*/ 52 w 388"/>
                  <a:gd name="T3" fmla="*/ 438 h 508"/>
                  <a:gd name="T4" fmla="*/ 0 w 388"/>
                  <a:gd name="T5" fmla="*/ 253 h 508"/>
                  <a:gd name="T6" fmla="*/ 53 w 388"/>
                  <a:gd name="T7" fmla="*/ 68 h 508"/>
                  <a:gd name="T8" fmla="*/ 195 w 388"/>
                  <a:gd name="T9" fmla="*/ 0 h 508"/>
                  <a:gd name="T10" fmla="*/ 339 w 388"/>
                  <a:gd name="T11" fmla="*/ 73 h 508"/>
                  <a:gd name="T12" fmla="*/ 388 w 388"/>
                  <a:gd name="T13" fmla="*/ 258 h 508"/>
                  <a:gd name="T14" fmla="*/ 335 w 388"/>
                  <a:gd name="T15" fmla="*/ 440 h 508"/>
                  <a:gd name="T16" fmla="*/ 193 w 388"/>
                  <a:gd name="T17" fmla="*/ 508 h 508"/>
                  <a:gd name="T18" fmla="*/ 194 w 388"/>
                  <a:gd name="T19" fmla="*/ 403 h 508"/>
                  <a:gd name="T20" fmla="*/ 236 w 388"/>
                  <a:gd name="T21" fmla="*/ 364 h 508"/>
                  <a:gd name="T22" fmla="*/ 246 w 388"/>
                  <a:gd name="T23" fmla="*/ 256 h 508"/>
                  <a:gd name="T24" fmla="*/ 232 w 388"/>
                  <a:gd name="T25" fmla="*/ 133 h 508"/>
                  <a:gd name="T26" fmla="*/ 195 w 388"/>
                  <a:gd name="T27" fmla="*/ 104 h 508"/>
                  <a:gd name="T28" fmla="*/ 155 w 388"/>
                  <a:gd name="T29" fmla="*/ 142 h 508"/>
                  <a:gd name="T30" fmla="*/ 144 w 388"/>
                  <a:gd name="T31" fmla="*/ 247 h 508"/>
                  <a:gd name="T32" fmla="*/ 155 w 388"/>
                  <a:gd name="T33" fmla="*/ 370 h 508"/>
                  <a:gd name="T34" fmla="*/ 194 w 388"/>
                  <a:gd name="T35" fmla="*/ 403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8" h="508">
                    <a:moveTo>
                      <a:pt x="193" y="508"/>
                    </a:moveTo>
                    <a:cubicBezTo>
                      <a:pt x="133" y="508"/>
                      <a:pt x="86" y="485"/>
                      <a:pt x="52" y="438"/>
                    </a:cubicBezTo>
                    <a:cubicBezTo>
                      <a:pt x="17" y="391"/>
                      <a:pt x="0" y="330"/>
                      <a:pt x="0" y="253"/>
                    </a:cubicBezTo>
                    <a:cubicBezTo>
                      <a:pt x="0" y="175"/>
                      <a:pt x="18" y="114"/>
                      <a:pt x="53" y="68"/>
                    </a:cubicBezTo>
                    <a:cubicBezTo>
                      <a:pt x="88" y="23"/>
                      <a:pt x="136" y="0"/>
                      <a:pt x="195" y="0"/>
                    </a:cubicBezTo>
                    <a:cubicBezTo>
                      <a:pt x="258" y="0"/>
                      <a:pt x="305" y="25"/>
                      <a:pt x="339" y="73"/>
                    </a:cubicBezTo>
                    <a:cubicBezTo>
                      <a:pt x="372" y="121"/>
                      <a:pt x="388" y="183"/>
                      <a:pt x="388" y="258"/>
                    </a:cubicBezTo>
                    <a:cubicBezTo>
                      <a:pt x="388" y="334"/>
                      <a:pt x="370" y="395"/>
                      <a:pt x="335" y="440"/>
                    </a:cubicBezTo>
                    <a:cubicBezTo>
                      <a:pt x="299" y="485"/>
                      <a:pt x="252" y="508"/>
                      <a:pt x="193" y="508"/>
                    </a:cubicBezTo>
                    <a:close/>
                    <a:moveTo>
                      <a:pt x="194" y="403"/>
                    </a:moveTo>
                    <a:cubicBezTo>
                      <a:pt x="215" y="403"/>
                      <a:pt x="229" y="390"/>
                      <a:pt x="236" y="364"/>
                    </a:cubicBezTo>
                    <a:cubicBezTo>
                      <a:pt x="243" y="338"/>
                      <a:pt x="246" y="302"/>
                      <a:pt x="246" y="256"/>
                    </a:cubicBezTo>
                    <a:cubicBezTo>
                      <a:pt x="246" y="193"/>
                      <a:pt x="242" y="152"/>
                      <a:pt x="232" y="133"/>
                    </a:cubicBezTo>
                    <a:cubicBezTo>
                      <a:pt x="223" y="114"/>
                      <a:pt x="210" y="104"/>
                      <a:pt x="195" y="104"/>
                    </a:cubicBezTo>
                    <a:cubicBezTo>
                      <a:pt x="175" y="104"/>
                      <a:pt x="162" y="117"/>
                      <a:pt x="155" y="142"/>
                    </a:cubicBezTo>
                    <a:cubicBezTo>
                      <a:pt x="147" y="167"/>
                      <a:pt x="144" y="202"/>
                      <a:pt x="144" y="247"/>
                    </a:cubicBezTo>
                    <a:cubicBezTo>
                      <a:pt x="144" y="307"/>
                      <a:pt x="147" y="348"/>
                      <a:pt x="155" y="370"/>
                    </a:cubicBezTo>
                    <a:cubicBezTo>
                      <a:pt x="162" y="392"/>
                      <a:pt x="175" y="403"/>
                      <a:pt x="194" y="403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1968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122663" y="-89210"/>
            <a:ext cx="12314663" cy="694721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31769" y="3254060"/>
            <a:ext cx="1588349" cy="289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6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8B0BB98-FC2A-4DB1-901A-638896D64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그룹 77">
            <a:extLst>
              <a:ext uri="{FF2B5EF4-FFF2-40B4-BE49-F238E27FC236}">
                <a16:creationId xmlns:a16="http://schemas.microsoft.com/office/drawing/2014/main" id="{C7D0F3E7-B662-4EF6-8E16-F60F81727C22}"/>
              </a:ext>
            </a:extLst>
          </p:cNvPr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:a16="http://schemas.microsoft.com/office/drawing/2014/main" id="{617F14CF-5E88-410D-BAA1-9F910565C148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:a16="http://schemas.microsoft.com/office/drawing/2014/main" id="{614A67FA-FC16-4379-B0F3-0EF7432FEA2F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:a16="http://schemas.microsoft.com/office/drawing/2014/main" id="{873532B6-979E-413B-83E0-333CA7A4819B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:a16="http://schemas.microsoft.com/office/drawing/2014/main" id="{54E3AC9E-AB8F-4E04-84A9-FA282DE577C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:a16="http://schemas.microsoft.com/office/drawing/2014/main" id="{204C0E0A-7944-423A-81A5-57AE0279B317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:a16="http://schemas.microsoft.com/office/drawing/2014/main" id="{4A8E128F-689E-410E-AFD2-5A4AD5292218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974095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29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5202" y="3676091"/>
            <a:ext cx="1588349" cy="289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17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29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2382" y="3438649"/>
            <a:ext cx="1530000" cy="31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90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729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86253" y="2322122"/>
            <a:ext cx="5419493" cy="416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83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196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159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3730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807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230220-5F29-4759-BBB0-2987CDE0DDD6}"/>
              </a:ext>
            </a:extLst>
          </p:cNvPr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2142345-92E5-45C5-9540-7E079BFC3C26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0FC9EFD5-ECD7-49DA-85BE-0182B1003A4F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4927600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4">
            <a:extLst>
              <a:ext uri="{FF2B5EF4-FFF2-40B4-BE49-F238E27FC236}">
                <a16:creationId xmlns:a16="http://schemas.microsoft.com/office/drawing/2014/main" id="{DF8E6165-7BA9-45C3-B89E-1B1F1F28264D}"/>
              </a:ext>
            </a:extLst>
          </p:cNvPr>
          <p:cNvSpPr/>
          <p:nvPr userDrawn="1"/>
        </p:nvSpPr>
        <p:spPr>
          <a:xfrm>
            <a:off x="2" y="0"/>
            <a:ext cx="7045234" cy="6858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ight Triangle 8">
            <a:extLst>
              <a:ext uri="{FF2B5EF4-FFF2-40B4-BE49-F238E27FC236}">
                <a16:creationId xmlns:a16="http://schemas.microsoft.com/office/drawing/2014/main" id="{9E643AB3-B11E-4FBA-B1BD-616F09F54473}"/>
              </a:ext>
            </a:extLst>
          </p:cNvPr>
          <p:cNvSpPr/>
          <p:nvPr userDrawn="1"/>
        </p:nvSpPr>
        <p:spPr>
          <a:xfrm rot="16200000">
            <a:off x="3471365" y="4831268"/>
            <a:ext cx="1440000" cy="1440000"/>
          </a:xfrm>
          <a:prstGeom prst="rt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ight Triangle 9">
            <a:extLst>
              <a:ext uri="{FF2B5EF4-FFF2-40B4-BE49-F238E27FC236}">
                <a16:creationId xmlns:a16="http://schemas.microsoft.com/office/drawing/2014/main" id="{3C8D0CD5-A090-4C9A-AA86-0830DE46C77E}"/>
              </a:ext>
            </a:extLst>
          </p:cNvPr>
          <p:cNvSpPr/>
          <p:nvPr userDrawn="1"/>
        </p:nvSpPr>
        <p:spPr>
          <a:xfrm rot="5400000">
            <a:off x="725220" y="1530872"/>
            <a:ext cx="864000" cy="864000"/>
          </a:xfrm>
          <a:prstGeom prst="rt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E2DBCC96-1483-46CC-92FF-4FE52012D01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3136" y="1687090"/>
            <a:ext cx="3850315" cy="441843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393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6EE34E5-ADA6-4EE7-BC24-98C8E9A86B8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1852" y="653142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DE143D-2918-4056-AC94-92DF81A575B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05502" y="2576900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</a:p>
          <a:p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334882F-9259-4D67-9996-302AE17E5F7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183677" y="4500658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8349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330DA8D-CD3B-4A78-8375-54BC56DAA5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46333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8067492-6897-474D-A191-66389597DC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" name="그룹 77">
            <a:extLst>
              <a:ext uri="{FF2B5EF4-FFF2-40B4-BE49-F238E27FC236}">
                <a16:creationId xmlns:a16="http://schemas.microsoft.com/office/drawing/2014/main" id="{EE171339-23BB-4C14-ACEC-82EDEE4FFB7A}"/>
              </a:ext>
            </a:extLst>
          </p:cNvPr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7" name="Rectangle 49">
              <a:extLst>
                <a:ext uri="{FF2B5EF4-FFF2-40B4-BE49-F238E27FC236}">
                  <a16:creationId xmlns:a16="http://schemas.microsoft.com/office/drawing/2014/main" id="{1C2E5203-834C-440B-93AD-94647ACF65A5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8" name="Rectangle 50">
              <a:extLst>
                <a:ext uri="{FF2B5EF4-FFF2-40B4-BE49-F238E27FC236}">
                  <a16:creationId xmlns:a16="http://schemas.microsoft.com/office/drawing/2014/main" id="{781C657E-6AE3-49AA-AC2F-10CC62409E79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9" name="Rectangle 51">
              <a:extLst>
                <a:ext uri="{FF2B5EF4-FFF2-40B4-BE49-F238E27FC236}">
                  <a16:creationId xmlns:a16="http://schemas.microsoft.com/office/drawing/2014/main" id="{86389DDB-A05B-4316-AEBA-1CB3810775AE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" name="Rectangle 52">
              <a:extLst>
                <a:ext uri="{FF2B5EF4-FFF2-40B4-BE49-F238E27FC236}">
                  <a16:creationId xmlns:a16="http://schemas.microsoft.com/office/drawing/2014/main" id="{BBED4C4A-5DF1-45C1-864F-B9CC7A02487F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1" name="Rectangle 53">
              <a:extLst>
                <a:ext uri="{FF2B5EF4-FFF2-40B4-BE49-F238E27FC236}">
                  <a16:creationId xmlns:a16="http://schemas.microsoft.com/office/drawing/2014/main" id="{456B4A2B-3A13-4382-AA54-D8F8621DE0D4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54">
              <a:extLst>
                <a:ext uri="{FF2B5EF4-FFF2-40B4-BE49-F238E27FC236}">
                  <a16:creationId xmlns:a16="http://schemas.microsoft.com/office/drawing/2014/main" id="{5F0FF0FC-6898-4340-9DA4-351073E3ED8F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2" name="Graphic 14">
            <a:extLst>
              <a:ext uri="{FF2B5EF4-FFF2-40B4-BE49-F238E27FC236}">
                <a16:creationId xmlns:a16="http://schemas.microsoft.com/office/drawing/2014/main" id="{3CF2F12F-7A2D-468C-A717-7C5F02B59E14}"/>
              </a:ext>
            </a:extLst>
          </p:cNvPr>
          <p:cNvGrpSpPr/>
          <p:nvPr userDrawn="1"/>
        </p:nvGrpSpPr>
        <p:grpSpPr>
          <a:xfrm>
            <a:off x="4116912" y="1672505"/>
            <a:ext cx="3961557" cy="3115832"/>
            <a:chOff x="2444748" y="555045"/>
            <a:chExt cx="7282048" cy="572745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559D55E-F507-4F94-BED4-75B0D278B12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2C5D06C-BEA9-4FE1-9B00-FB291A82C93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12B6F7E-B45F-46ED-B32E-3E806DBC1AF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9C50D37-33CF-4AC8-894C-7851011902A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E1811BD-F80D-4DA0-90C0-751DD8EB1BD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BAADF7B-A5AB-47CC-A487-064B3C8736F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B6723C7-433E-49BC-BD53-CACE5ABB49E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BEF352A-E610-4C97-8351-EEB778A3542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1" name="Graphic 14">
            <a:extLst>
              <a:ext uri="{FF2B5EF4-FFF2-40B4-BE49-F238E27FC236}">
                <a16:creationId xmlns:a16="http://schemas.microsoft.com/office/drawing/2014/main" id="{F0BA3A3B-4632-4293-B147-E05FF4F1BA0C}"/>
              </a:ext>
            </a:extLst>
          </p:cNvPr>
          <p:cNvGrpSpPr/>
          <p:nvPr userDrawn="1"/>
        </p:nvGrpSpPr>
        <p:grpSpPr>
          <a:xfrm>
            <a:off x="784384" y="2121344"/>
            <a:ext cx="2820225" cy="2218155"/>
            <a:chOff x="2444748" y="555045"/>
            <a:chExt cx="7282048" cy="5727454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2E3F088-54E3-46E1-8FAB-4EB159B0D17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987F560-CBD6-4A1C-A61A-F3F64BC0067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0D5FF0C-6A7C-4655-8874-B6EE383272C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F5FC9B1-AFF5-4A0A-8666-D0889D8FFAC7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D6057FD-9A06-4649-ABF0-B79C6AB48C90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0C32FE8-6B7F-40EE-82F4-32814DF1A41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372557D-5685-472F-890B-C5A5A4DC0F1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975543C-1027-4F94-912E-5017992EE2C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0" name="Graphic 14">
            <a:extLst>
              <a:ext uri="{FF2B5EF4-FFF2-40B4-BE49-F238E27FC236}">
                <a16:creationId xmlns:a16="http://schemas.microsoft.com/office/drawing/2014/main" id="{DE0FD0BF-CF2E-46D6-A7BD-964E52A0639C}"/>
              </a:ext>
            </a:extLst>
          </p:cNvPr>
          <p:cNvGrpSpPr/>
          <p:nvPr userDrawn="1"/>
        </p:nvGrpSpPr>
        <p:grpSpPr>
          <a:xfrm>
            <a:off x="8590771" y="2121344"/>
            <a:ext cx="2820225" cy="2218155"/>
            <a:chOff x="2444748" y="555045"/>
            <a:chExt cx="7282048" cy="5727454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21EC3BD-B7BB-4E3A-AEB4-531BB8438A2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9A698AD-30C1-4995-8D32-98853FE766D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A09449B-167B-4D89-8B0F-D66597DD94F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1135B8F-58C8-446E-8CC5-6B34367B7E4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E99CDE4-ACCA-400C-967A-1AF1EC5B8D2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B7A6782-8F71-4422-81D4-98E4489D488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3BD6801-3D99-4D15-AA2D-55835F289C8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B2E5AED-5AE2-42E6-8A56-CDDB1AAE2AA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1CCE0383-63DF-4624-BAF5-0C83B9CA841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276171" y="1850553"/>
            <a:ext cx="3625268" cy="20545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521C4F48-1BB1-49D0-84B3-B1EE9251779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7258" y="2250253"/>
            <a:ext cx="2570017" cy="1457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F74AB612-6E67-428E-9352-AFB927C2FA3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08105" y="2270243"/>
            <a:ext cx="2570017" cy="1457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6934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ADD85E6C-2694-4BB6-B396-E6F812C019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3255649"/>
            <a:ext cx="11904055" cy="3602353"/>
          </a:xfrm>
          <a:custGeom>
            <a:avLst/>
            <a:gdLst>
              <a:gd name="connsiteX0" fmla="*/ 11582341 w 11904055"/>
              <a:gd name="connsiteY0" fmla="*/ 2503750 h 3602353"/>
              <a:gd name="connsiteX1" fmla="*/ 11769730 w 11904055"/>
              <a:gd name="connsiteY1" fmla="*/ 2573468 h 3602353"/>
              <a:gd name="connsiteX2" fmla="*/ 11833752 w 11904055"/>
              <a:gd name="connsiteY2" fmla="*/ 3052873 h 3602353"/>
              <a:gd name="connsiteX3" fmla="*/ 11413744 w 11904055"/>
              <a:gd name="connsiteY3" fmla="*/ 3602352 h 3602353"/>
              <a:gd name="connsiteX4" fmla="*/ 10552808 w 11904055"/>
              <a:gd name="connsiteY4" fmla="*/ 3602352 h 3602353"/>
              <a:gd name="connsiteX5" fmla="*/ 11290325 w 11904055"/>
              <a:gd name="connsiteY5" fmla="*/ 2637490 h 3602353"/>
              <a:gd name="connsiteX6" fmla="*/ 11582341 w 11904055"/>
              <a:gd name="connsiteY6" fmla="*/ 2503750 h 3602353"/>
              <a:gd name="connsiteX7" fmla="*/ 10782012 w 11904055"/>
              <a:gd name="connsiteY7" fmla="*/ 2174396 h 3602353"/>
              <a:gd name="connsiteX8" fmla="*/ 10969399 w 11904055"/>
              <a:gd name="connsiteY8" fmla="*/ 2244113 h 3602353"/>
              <a:gd name="connsiteX9" fmla="*/ 11033422 w 11904055"/>
              <a:gd name="connsiteY9" fmla="*/ 2723518 h 3602353"/>
              <a:gd name="connsiteX10" fmla="*/ 10361662 w 11904055"/>
              <a:gd name="connsiteY10" fmla="*/ 3602352 h 3602353"/>
              <a:gd name="connsiteX11" fmla="*/ 9500727 w 11904055"/>
              <a:gd name="connsiteY11" fmla="*/ 3602352 h 3602353"/>
              <a:gd name="connsiteX12" fmla="*/ 10489995 w 11904055"/>
              <a:gd name="connsiteY12" fmla="*/ 2308135 h 3602353"/>
              <a:gd name="connsiteX13" fmla="*/ 10782012 w 11904055"/>
              <a:gd name="connsiteY13" fmla="*/ 2174396 h 3602353"/>
              <a:gd name="connsiteX14" fmla="*/ 1691966 w 11904055"/>
              <a:gd name="connsiteY14" fmla="*/ 1637118 h 3602353"/>
              <a:gd name="connsiteX15" fmla="*/ 1879354 w 11904055"/>
              <a:gd name="connsiteY15" fmla="*/ 1706836 h 3602353"/>
              <a:gd name="connsiteX16" fmla="*/ 1943376 w 11904055"/>
              <a:gd name="connsiteY16" fmla="*/ 2186241 h 3602353"/>
              <a:gd name="connsiteX17" fmla="*/ 860935 w 11904055"/>
              <a:gd name="connsiteY17" fmla="*/ 3602352 h 3602353"/>
              <a:gd name="connsiteX18" fmla="*/ 0 w 11904055"/>
              <a:gd name="connsiteY18" fmla="*/ 3602352 h 3602353"/>
              <a:gd name="connsiteX19" fmla="*/ 0 w 11904055"/>
              <a:gd name="connsiteY19" fmla="*/ 3602351 h 3602353"/>
              <a:gd name="connsiteX20" fmla="*/ 1399949 w 11904055"/>
              <a:gd name="connsiteY20" fmla="*/ 1770858 h 3602353"/>
              <a:gd name="connsiteX21" fmla="*/ 1691966 w 11904055"/>
              <a:gd name="connsiteY21" fmla="*/ 1637118 h 3602353"/>
              <a:gd name="connsiteX22" fmla="*/ 8108140 w 11904055"/>
              <a:gd name="connsiteY22" fmla="*/ 1412767 h 3602353"/>
              <a:gd name="connsiteX23" fmla="*/ 8295528 w 11904055"/>
              <a:gd name="connsiteY23" fmla="*/ 1482484 h 3602353"/>
              <a:gd name="connsiteX24" fmla="*/ 8359550 w 11904055"/>
              <a:gd name="connsiteY24" fmla="*/ 1961890 h 3602353"/>
              <a:gd name="connsiteX25" fmla="*/ 7105620 w 11904055"/>
              <a:gd name="connsiteY25" fmla="*/ 3602352 h 3602353"/>
              <a:gd name="connsiteX26" fmla="*/ 6244685 w 11904055"/>
              <a:gd name="connsiteY26" fmla="*/ 3602352 h 3602353"/>
              <a:gd name="connsiteX27" fmla="*/ 7816123 w 11904055"/>
              <a:gd name="connsiteY27" fmla="*/ 1546506 h 3602353"/>
              <a:gd name="connsiteX28" fmla="*/ 8108140 w 11904055"/>
              <a:gd name="connsiteY28" fmla="*/ 1412767 h 3602353"/>
              <a:gd name="connsiteX29" fmla="*/ 9385014 w 11904055"/>
              <a:gd name="connsiteY29" fmla="*/ 1161427 h 3602353"/>
              <a:gd name="connsiteX30" fmla="*/ 9572402 w 11904055"/>
              <a:gd name="connsiteY30" fmla="*/ 1231145 h 3602353"/>
              <a:gd name="connsiteX31" fmla="*/ 9636423 w 11904055"/>
              <a:gd name="connsiteY31" fmla="*/ 1710549 h 3602353"/>
              <a:gd name="connsiteX32" fmla="*/ 8190375 w 11904055"/>
              <a:gd name="connsiteY32" fmla="*/ 3602352 h 3602353"/>
              <a:gd name="connsiteX33" fmla="*/ 7329441 w 11904055"/>
              <a:gd name="connsiteY33" fmla="*/ 3602352 h 3602353"/>
              <a:gd name="connsiteX34" fmla="*/ 9092997 w 11904055"/>
              <a:gd name="connsiteY34" fmla="*/ 1295167 h 3602353"/>
              <a:gd name="connsiteX35" fmla="*/ 9385014 w 11904055"/>
              <a:gd name="connsiteY35" fmla="*/ 1161427 h 3602353"/>
              <a:gd name="connsiteX36" fmla="*/ 3104652 w 11904055"/>
              <a:gd name="connsiteY36" fmla="*/ 1140248 h 3602353"/>
              <a:gd name="connsiteX37" fmla="*/ 3292040 w 11904055"/>
              <a:gd name="connsiteY37" fmla="*/ 1209966 h 3602353"/>
              <a:gd name="connsiteX38" fmla="*/ 3356063 w 11904055"/>
              <a:gd name="connsiteY38" fmla="*/ 1689371 h 3602353"/>
              <a:gd name="connsiteX39" fmla="*/ 1893826 w 11904055"/>
              <a:gd name="connsiteY39" fmla="*/ 3602352 h 3602353"/>
              <a:gd name="connsiteX40" fmla="*/ 1032889 w 11904055"/>
              <a:gd name="connsiteY40" fmla="*/ 3602352 h 3602353"/>
              <a:gd name="connsiteX41" fmla="*/ 2812635 w 11904055"/>
              <a:gd name="connsiteY41" fmla="*/ 1273988 h 3602353"/>
              <a:gd name="connsiteX42" fmla="*/ 3104652 w 11904055"/>
              <a:gd name="connsiteY42" fmla="*/ 1140248 h 3602353"/>
              <a:gd name="connsiteX43" fmla="*/ 10527184 w 11904055"/>
              <a:gd name="connsiteY43" fmla="*/ 1087492 h 3602353"/>
              <a:gd name="connsiteX44" fmla="*/ 10714572 w 11904055"/>
              <a:gd name="connsiteY44" fmla="*/ 1157209 h 3602353"/>
              <a:gd name="connsiteX45" fmla="*/ 10778593 w 11904055"/>
              <a:gd name="connsiteY45" fmla="*/ 1636614 h 3602353"/>
              <a:gd name="connsiteX46" fmla="*/ 9276031 w 11904055"/>
              <a:gd name="connsiteY46" fmla="*/ 3602352 h 3602353"/>
              <a:gd name="connsiteX47" fmla="*/ 8415095 w 11904055"/>
              <a:gd name="connsiteY47" fmla="*/ 3602352 h 3602353"/>
              <a:gd name="connsiteX48" fmla="*/ 10235167 w 11904055"/>
              <a:gd name="connsiteY48" fmla="*/ 1221231 h 3602353"/>
              <a:gd name="connsiteX49" fmla="*/ 10527184 w 11904055"/>
              <a:gd name="connsiteY49" fmla="*/ 1087492 h 3602353"/>
              <a:gd name="connsiteX50" fmla="*/ 4425492 w 11904055"/>
              <a:gd name="connsiteY50" fmla="*/ 821528 h 3602353"/>
              <a:gd name="connsiteX51" fmla="*/ 4612880 w 11904055"/>
              <a:gd name="connsiteY51" fmla="*/ 891246 h 3602353"/>
              <a:gd name="connsiteX52" fmla="*/ 4676903 w 11904055"/>
              <a:gd name="connsiteY52" fmla="*/ 1370650 h 3602353"/>
              <a:gd name="connsiteX53" fmla="*/ 2971045 w 11904055"/>
              <a:gd name="connsiteY53" fmla="*/ 3602352 h 3602353"/>
              <a:gd name="connsiteX54" fmla="*/ 2228075 w 11904055"/>
              <a:gd name="connsiteY54" fmla="*/ 3602352 h 3602353"/>
              <a:gd name="connsiteX55" fmla="*/ 2235176 w 11904055"/>
              <a:gd name="connsiteY55" fmla="*/ 3482988 h 3602353"/>
              <a:gd name="connsiteX56" fmla="*/ 2294666 w 11904055"/>
              <a:gd name="connsiteY56" fmla="*/ 3360904 h 3602353"/>
              <a:gd name="connsiteX57" fmla="*/ 4133476 w 11904055"/>
              <a:gd name="connsiteY57" fmla="*/ 955268 h 3602353"/>
              <a:gd name="connsiteX58" fmla="*/ 4425492 w 11904055"/>
              <a:gd name="connsiteY58" fmla="*/ 821528 h 3602353"/>
              <a:gd name="connsiteX59" fmla="*/ 5787281 w 11904055"/>
              <a:gd name="connsiteY59" fmla="*/ 372647 h 3602353"/>
              <a:gd name="connsiteX60" fmla="*/ 5974669 w 11904055"/>
              <a:gd name="connsiteY60" fmla="*/ 442365 h 3602353"/>
              <a:gd name="connsiteX61" fmla="*/ 6038692 w 11904055"/>
              <a:gd name="connsiteY61" fmla="*/ 921770 h 3602353"/>
              <a:gd name="connsiteX62" fmla="*/ 3989720 w 11904055"/>
              <a:gd name="connsiteY62" fmla="*/ 3602352 h 3602353"/>
              <a:gd name="connsiteX63" fmla="*/ 3227852 w 11904055"/>
              <a:gd name="connsiteY63" fmla="*/ 3602353 h 3602353"/>
              <a:gd name="connsiteX64" fmla="*/ 3233358 w 11904055"/>
              <a:gd name="connsiteY64" fmla="*/ 3509800 h 3602353"/>
              <a:gd name="connsiteX65" fmla="*/ 3292848 w 11904055"/>
              <a:gd name="connsiteY65" fmla="*/ 3387715 h 3602353"/>
              <a:gd name="connsiteX66" fmla="*/ 5495264 w 11904055"/>
              <a:gd name="connsiteY66" fmla="*/ 506388 h 3602353"/>
              <a:gd name="connsiteX67" fmla="*/ 5787281 w 11904055"/>
              <a:gd name="connsiteY67" fmla="*/ 372647 h 3602353"/>
              <a:gd name="connsiteX68" fmla="*/ 6896315 w 11904055"/>
              <a:gd name="connsiteY68" fmla="*/ 289347 h 3602353"/>
              <a:gd name="connsiteX69" fmla="*/ 7083704 w 11904055"/>
              <a:gd name="connsiteY69" fmla="*/ 359064 h 3602353"/>
              <a:gd name="connsiteX70" fmla="*/ 7147725 w 11904055"/>
              <a:gd name="connsiteY70" fmla="*/ 838469 h 3602353"/>
              <a:gd name="connsiteX71" fmla="*/ 5035081 w 11904055"/>
              <a:gd name="connsiteY71" fmla="*/ 3602353 h 3602353"/>
              <a:gd name="connsiteX72" fmla="*/ 4174147 w 11904055"/>
              <a:gd name="connsiteY72" fmla="*/ 3602352 h 3602353"/>
              <a:gd name="connsiteX73" fmla="*/ 6604298 w 11904055"/>
              <a:gd name="connsiteY73" fmla="*/ 423088 h 3602353"/>
              <a:gd name="connsiteX74" fmla="*/ 6896315 w 11904055"/>
              <a:gd name="connsiteY74" fmla="*/ 289347 h 3602353"/>
              <a:gd name="connsiteX75" fmla="*/ 8134781 w 11904055"/>
              <a:gd name="connsiteY75" fmla="*/ 587 h 3602353"/>
              <a:gd name="connsiteX76" fmla="*/ 8322169 w 11904055"/>
              <a:gd name="connsiteY76" fmla="*/ 70304 h 3602353"/>
              <a:gd name="connsiteX77" fmla="*/ 8386192 w 11904055"/>
              <a:gd name="connsiteY77" fmla="*/ 549710 h 3602353"/>
              <a:gd name="connsiteX78" fmla="*/ 6052827 w 11904055"/>
              <a:gd name="connsiteY78" fmla="*/ 3602352 h 3602353"/>
              <a:gd name="connsiteX79" fmla="*/ 5191892 w 11904055"/>
              <a:gd name="connsiteY79" fmla="*/ 3602352 h 3602353"/>
              <a:gd name="connsiteX80" fmla="*/ 7842765 w 11904055"/>
              <a:gd name="connsiteY80" fmla="*/ 134328 h 3602353"/>
              <a:gd name="connsiteX81" fmla="*/ 8134781 w 11904055"/>
              <a:gd name="connsiteY81" fmla="*/ 587 h 360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1904055" h="3602353">
                <a:moveTo>
                  <a:pt x="11582341" y="2503750"/>
                </a:moveTo>
                <a:cubicBezTo>
                  <a:pt x="11648102" y="2507602"/>
                  <a:pt x="11713456" y="2530454"/>
                  <a:pt x="11769730" y="2573468"/>
                </a:cubicBezTo>
                <a:cubicBezTo>
                  <a:pt x="11919793" y="2688173"/>
                  <a:pt x="11948456" y="2902810"/>
                  <a:pt x="11833752" y="3052873"/>
                </a:cubicBezTo>
                <a:lnTo>
                  <a:pt x="11413744" y="3602352"/>
                </a:lnTo>
                <a:lnTo>
                  <a:pt x="10552808" y="3602352"/>
                </a:lnTo>
                <a:lnTo>
                  <a:pt x="11290325" y="2637490"/>
                </a:lnTo>
                <a:cubicBezTo>
                  <a:pt x="11362015" y="2543701"/>
                  <a:pt x="11472742" y="2497333"/>
                  <a:pt x="11582341" y="2503750"/>
                </a:cubicBezTo>
                <a:close/>
                <a:moveTo>
                  <a:pt x="10782012" y="2174396"/>
                </a:moveTo>
                <a:cubicBezTo>
                  <a:pt x="10847772" y="2178246"/>
                  <a:pt x="10913126" y="2201099"/>
                  <a:pt x="10969399" y="2244113"/>
                </a:cubicBezTo>
                <a:cubicBezTo>
                  <a:pt x="11119462" y="2358818"/>
                  <a:pt x="11148126" y="2573455"/>
                  <a:pt x="11033422" y="2723518"/>
                </a:cubicBezTo>
                <a:lnTo>
                  <a:pt x="10361662" y="3602352"/>
                </a:lnTo>
                <a:lnTo>
                  <a:pt x="9500727" y="3602352"/>
                </a:lnTo>
                <a:lnTo>
                  <a:pt x="10489995" y="2308135"/>
                </a:lnTo>
                <a:cubicBezTo>
                  <a:pt x="10561685" y="2214346"/>
                  <a:pt x="10672411" y="2167978"/>
                  <a:pt x="10782012" y="2174396"/>
                </a:cubicBezTo>
                <a:close/>
                <a:moveTo>
                  <a:pt x="1691966" y="1637118"/>
                </a:moveTo>
                <a:cubicBezTo>
                  <a:pt x="1757726" y="1640968"/>
                  <a:pt x="1823080" y="1663822"/>
                  <a:pt x="1879354" y="1706836"/>
                </a:cubicBezTo>
                <a:cubicBezTo>
                  <a:pt x="2029417" y="1821540"/>
                  <a:pt x="2058080" y="2036178"/>
                  <a:pt x="1943376" y="2186241"/>
                </a:cubicBezTo>
                <a:lnTo>
                  <a:pt x="860935" y="3602352"/>
                </a:lnTo>
                <a:lnTo>
                  <a:pt x="0" y="3602352"/>
                </a:lnTo>
                <a:lnTo>
                  <a:pt x="0" y="3602351"/>
                </a:lnTo>
                <a:lnTo>
                  <a:pt x="1399949" y="1770858"/>
                </a:lnTo>
                <a:cubicBezTo>
                  <a:pt x="1471639" y="1677069"/>
                  <a:pt x="1582366" y="1630701"/>
                  <a:pt x="1691966" y="1637118"/>
                </a:cubicBezTo>
                <a:close/>
                <a:moveTo>
                  <a:pt x="8108140" y="1412767"/>
                </a:moveTo>
                <a:cubicBezTo>
                  <a:pt x="8173900" y="1416618"/>
                  <a:pt x="8239254" y="1439471"/>
                  <a:pt x="8295528" y="1482484"/>
                </a:cubicBezTo>
                <a:cubicBezTo>
                  <a:pt x="8445591" y="1597188"/>
                  <a:pt x="8474254" y="1811827"/>
                  <a:pt x="8359550" y="1961890"/>
                </a:cubicBezTo>
                <a:lnTo>
                  <a:pt x="7105620" y="3602352"/>
                </a:lnTo>
                <a:lnTo>
                  <a:pt x="6244685" y="3602352"/>
                </a:lnTo>
                <a:lnTo>
                  <a:pt x="7816123" y="1546506"/>
                </a:lnTo>
                <a:cubicBezTo>
                  <a:pt x="7887814" y="1452716"/>
                  <a:pt x="7998540" y="1406349"/>
                  <a:pt x="8108140" y="1412767"/>
                </a:cubicBezTo>
                <a:close/>
                <a:moveTo>
                  <a:pt x="9385014" y="1161427"/>
                </a:moveTo>
                <a:cubicBezTo>
                  <a:pt x="9450774" y="1165277"/>
                  <a:pt x="9516128" y="1188130"/>
                  <a:pt x="9572402" y="1231145"/>
                </a:cubicBezTo>
                <a:cubicBezTo>
                  <a:pt x="9722465" y="1345849"/>
                  <a:pt x="9751129" y="1560486"/>
                  <a:pt x="9636423" y="1710549"/>
                </a:cubicBezTo>
                <a:lnTo>
                  <a:pt x="8190375" y="3602352"/>
                </a:lnTo>
                <a:lnTo>
                  <a:pt x="7329441" y="3602352"/>
                </a:lnTo>
                <a:lnTo>
                  <a:pt x="9092997" y="1295167"/>
                </a:lnTo>
                <a:cubicBezTo>
                  <a:pt x="9164687" y="1201377"/>
                  <a:pt x="9275414" y="1155009"/>
                  <a:pt x="9385014" y="1161427"/>
                </a:cubicBezTo>
                <a:close/>
                <a:moveTo>
                  <a:pt x="3104652" y="1140248"/>
                </a:moveTo>
                <a:cubicBezTo>
                  <a:pt x="3170412" y="1144098"/>
                  <a:pt x="3235766" y="1166952"/>
                  <a:pt x="3292040" y="1209966"/>
                </a:cubicBezTo>
                <a:cubicBezTo>
                  <a:pt x="3442103" y="1324671"/>
                  <a:pt x="3470767" y="1539308"/>
                  <a:pt x="3356063" y="1689371"/>
                </a:cubicBezTo>
                <a:lnTo>
                  <a:pt x="1893826" y="3602352"/>
                </a:lnTo>
                <a:lnTo>
                  <a:pt x="1032889" y="3602352"/>
                </a:lnTo>
                <a:lnTo>
                  <a:pt x="2812635" y="1273988"/>
                </a:lnTo>
                <a:cubicBezTo>
                  <a:pt x="2884326" y="1180199"/>
                  <a:pt x="2995052" y="1133831"/>
                  <a:pt x="3104652" y="1140248"/>
                </a:cubicBezTo>
                <a:close/>
                <a:moveTo>
                  <a:pt x="10527184" y="1087492"/>
                </a:moveTo>
                <a:cubicBezTo>
                  <a:pt x="10592944" y="1091342"/>
                  <a:pt x="10658298" y="1114195"/>
                  <a:pt x="10714572" y="1157209"/>
                </a:cubicBezTo>
                <a:cubicBezTo>
                  <a:pt x="10864635" y="1271913"/>
                  <a:pt x="10893299" y="1486551"/>
                  <a:pt x="10778593" y="1636614"/>
                </a:cubicBezTo>
                <a:lnTo>
                  <a:pt x="9276031" y="3602352"/>
                </a:lnTo>
                <a:lnTo>
                  <a:pt x="8415095" y="3602352"/>
                </a:lnTo>
                <a:lnTo>
                  <a:pt x="10235167" y="1221231"/>
                </a:lnTo>
                <a:cubicBezTo>
                  <a:pt x="10306857" y="1127442"/>
                  <a:pt x="10417583" y="1081074"/>
                  <a:pt x="10527184" y="1087492"/>
                </a:cubicBezTo>
                <a:close/>
                <a:moveTo>
                  <a:pt x="4425492" y="821528"/>
                </a:moveTo>
                <a:cubicBezTo>
                  <a:pt x="4491251" y="825379"/>
                  <a:pt x="4556607" y="848231"/>
                  <a:pt x="4612880" y="891246"/>
                </a:cubicBezTo>
                <a:cubicBezTo>
                  <a:pt x="4762943" y="1005950"/>
                  <a:pt x="4791607" y="1220588"/>
                  <a:pt x="4676903" y="1370650"/>
                </a:cubicBezTo>
                <a:lnTo>
                  <a:pt x="2971045" y="3602352"/>
                </a:lnTo>
                <a:lnTo>
                  <a:pt x="2228075" y="3602352"/>
                </a:lnTo>
                <a:lnTo>
                  <a:pt x="2235176" y="3482988"/>
                </a:lnTo>
                <a:cubicBezTo>
                  <a:pt x="2246274" y="3439971"/>
                  <a:pt x="2265990" y="3398420"/>
                  <a:pt x="2294666" y="3360904"/>
                </a:cubicBezTo>
                <a:lnTo>
                  <a:pt x="4133476" y="955268"/>
                </a:lnTo>
                <a:cubicBezTo>
                  <a:pt x="4205166" y="861479"/>
                  <a:pt x="4315892" y="815111"/>
                  <a:pt x="4425492" y="821528"/>
                </a:cubicBezTo>
                <a:close/>
                <a:moveTo>
                  <a:pt x="5787281" y="372647"/>
                </a:moveTo>
                <a:cubicBezTo>
                  <a:pt x="5853041" y="376498"/>
                  <a:pt x="5918396" y="399351"/>
                  <a:pt x="5974669" y="442365"/>
                </a:cubicBezTo>
                <a:cubicBezTo>
                  <a:pt x="6124732" y="557070"/>
                  <a:pt x="6153396" y="771707"/>
                  <a:pt x="6038692" y="921770"/>
                </a:cubicBezTo>
                <a:lnTo>
                  <a:pt x="3989720" y="3602352"/>
                </a:lnTo>
                <a:lnTo>
                  <a:pt x="3227852" y="3602353"/>
                </a:lnTo>
                <a:lnTo>
                  <a:pt x="3233358" y="3509800"/>
                </a:lnTo>
                <a:cubicBezTo>
                  <a:pt x="3244456" y="3466782"/>
                  <a:pt x="3264173" y="3425231"/>
                  <a:pt x="3292848" y="3387715"/>
                </a:cubicBezTo>
                <a:lnTo>
                  <a:pt x="5495264" y="506388"/>
                </a:lnTo>
                <a:cubicBezTo>
                  <a:pt x="5566956" y="412598"/>
                  <a:pt x="5677682" y="366230"/>
                  <a:pt x="5787281" y="372647"/>
                </a:cubicBezTo>
                <a:close/>
                <a:moveTo>
                  <a:pt x="6896315" y="289347"/>
                </a:moveTo>
                <a:cubicBezTo>
                  <a:pt x="6962075" y="293197"/>
                  <a:pt x="7027430" y="316050"/>
                  <a:pt x="7083704" y="359064"/>
                </a:cubicBezTo>
                <a:cubicBezTo>
                  <a:pt x="7233766" y="473768"/>
                  <a:pt x="7262430" y="688406"/>
                  <a:pt x="7147725" y="838469"/>
                </a:cubicBezTo>
                <a:lnTo>
                  <a:pt x="5035081" y="3602353"/>
                </a:lnTo>
                <a:lnTo>
                  <a:pt x="4174147" y="3602352"/>
                </a:lnTo>
                <a:lnTo>
                  <a:pt x="6604298" y="423088"/>
                </a:lnTo>
                <a:cubicBezTo>
                  <a:pt x="6675989" y="329298"/>
                  <a:pt x="6786715" y="282930"/>
                  <a:pt x="6896315" y="289347"/>
                </a:cubicBezTo>
                <a:close/>
                <a:moveTo>
                  <a:pt x="8134781" y="587"/>
                </a:moveTo>
                <a:cubicBezTo>
                  <a:pt x="8200542" y="4437"/>
                  <a:pt x="8265896" y="27291"/>
                  <a:pt x="8322169" y="70304"/>
                </a:cubicBezTo>
                <a:cubicBezTo>
                  <a:pt x="8472232" y="185009"/>
                  <a:pt x="8500896" y="399647"/>
                  <a:pt x="8386192" y="549710"/>
                </a:cubicBezTo>
                <a:lnTo>
                  <a:pt x="6052827" y="3602352"/>
                </a:lnTo>
                <a:lnTo>
                  <a:pt x="5191892" y="3602352"/>
                </a:lnTo>
                <a:lnTo>
                  <a:pt x="7842765" y="134328"/>
                </a:lnTo>
                <a:cubicBezTo>
                  <a:pt x="7914455" y="40538"/>
                  <a:pt x="8025182" y="-5830"/>
                  <a:pt x="8134781" y="5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7885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36B5625-4D88-42D3-9A62-06A42DE373E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0706" y="426499"/>
            <a:ext cx="11617291" cy="2908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153C7A0-0C54-4119-87A3-B0DD3FB9406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58527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7464E1D-B27A-42E5-9C22-F6F45E54F7D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628466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2C49E2F-3AC8-45AD-AFA7-5C62B4990440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398405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0D3850A-2D9D-4730-9232-9938FFE84F37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168343" y="272682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9" name="그룹 63">
            <a:extLst>
              <a:ext uri="{FF2B5EF4-FFF2-40B4-BE49-F238E27FC236}">
                <a16:creationId xmlns:a16="http://schemas.microsoft.com/office/drawing/2014/main" id="{1D2BDBC2-E2A8-4027-9D79-B4D34418B138}"/>
              </a:ext>
            </a:extLst>
          </p:cNvPr>
          <p:cNvGrpSpPr/>
          <p:nvPr userDrawn="1"/>
        </p:nvGrpSpPr>
        <p:grpSpPr>
          <a:xfrm>
            <a:off x="914666" y="4956795"/>
            <a:ext cx="2049231" cy="144016"/>
            <a:chOff x="518969" y="4794870"/>
            <a:chExt cx="1679267" cy="144016"/>
          </a:xfrm>
        </p:grpSpPr>
        <p:sp>
          <p:nvSpPr>
            <p:cNvPr id="10" name="Rectangle 35">
              <a:extLst>
                <a:ext uri="{FF2B5EF4-FFF2-40B4-BE49-F238E27FC236}">
                  <a16:creationId xmlns:a16="http://schemas.microsoft.com/office/drawing/2014/main" id="{EBD5D1FD-809D-4F07-ACF1-F72D2B43E7DE}"/>
                </a:ext>
              </a:extLst>
            </p:cNvPr>
            <p:cNvSpPr/>
            <p:nvPr/>
          </p:nvSpPr>
          <p:spPr>
            <a:xfrm>
              <a:off x="518969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1" name="Rectangle 36">
              <a:extLst>
                <a:ext uri="{FF2B5EF4-FFF2-40B4-BE49-F238E27FC236}">
                  <a16:creationId xmlns:a16="http://schemas.microsoft.com/office/drawing/2014/main" id="{CCDE0A54-7CD0-465A-8724-BF500CE0E346}"/>
                </a:ext>
              </a:extLst>
            </p:cNvPr>
            <p:cNvSpPr/>
            <p:nvPr/>
          </p:nvSpPr>
          <p:spPr>
            <a:xfrm>
              <a:off x="796605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37">
              <a:extLst>
                <a:ext uri="{FF2B5EF4-FFF2-40B4-BE49-F238E27FC236}">
                  <a16:creationId xmlns:a16="http://schemas.microsoft.com/office/drawing/2014/main" id="{C9F39304-2EDF-4125-8B3C-362943F2D157}"/>
                </a:ext>
              </a:extLst>
            </p:cNvPr>
            <p:cNvSpPr/>
            <p:nvPr/>
          </p:nvSpPr>
          <p:spPr>
            <a:xfrm>
              <a:off x="1076390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3" name="Rectangle 38">
              <a:extLst>
                <a:ext uri="{FF2B5EF4-FFF2-40B4-BE49-F238E27FC236}">
                  <a16:creationId xmlns:a16="http://schemas.microsoft.com/office/drawing/2014/main" id="{85A6431A-6BD3-45AF-98EA-F028F93F0792}"/>
                </a:ext>
              </a:extLst>
            </p:cNvPr>
            <p:cNvSpPr/>
            <p:nvPr/>
          </p:nvSpPr>
          <p:spPr>
            <a:xfrm>
              <a:off x="1358024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4" name="Rectangle 39">
              <a:extLst>
                <a:ext uri="{FF2B5EF4-FFF2-40B4-BE49-F238E27FC236}">
                  <a16:creationId xmlns:a16="http://schemas.microsoft.com/office/drawing/2014/main" id="{5A299CA9-14A8-4767-9138-C97F10CD6C4D}"/>
                </a:ext>
              </a:extLst>
            </p:cNvPr>
            <p:cNvSpPr/>
            <p:nvPr/>
          </p:nvSpPr>
          <p:spPr>
            <a:xfrm>
              <a:off x="1637808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5" name="Rectangle 40">
              <a:extLst>
                <a:ext uri="{FF2B5EF4-FFF2-40B4-BE49-F238E27FC236}">
                  <a16:creationId xmlns:a16="http://schemas.microsoft.com/office/drawing/2014/main" id="{62CF1983-EC73-49C2-9A61-F7A7BAD22867}"/>
                </a:ext>
              </a:extLst>
            </p:cNvPr>
            <p:cNvSpPr/>
            <p:nvPr/>
          </p:nvSpPr>
          <p:spPr>
            <a:xfrm>
              <a:off x="1916800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6" name="그룹 70">
            <a:extLst>
              <a:ext uri="{FF2B5EF4-FFF2-40B4-BE49-F238E27FC236}">
                <a16:creationId xmlns:a16="http://schemas.microsoft.com/office/drawing/2014/main" id="{0B39C8FD-F998-4899-8BAC-55CF1582EFD7}"/>
              </a:ext>
            </a:extLst>
          </p:cNvPr>
          <p:cNvGrpSpPr/>
          <p:nvPr userDrawn="1"/>
        </p:nvGrpSpPr>
        <p:grpSpPr>
          <a:xfrm>
            <a:off x="3684605" y="4956795"/>
            <a:ext cx="2049231" cy="144016"/>
            <a:chOff x="2655206" y="4794870"/>
            <a:chExt cx="1679267" cy="144016"/>
          </a:xfrm>
        </p:grpSpPr>
        <p:sp>
          <p:nvSpPr>
            <p:cNvPr id="17" name="Rectangle 42">
              <a:extLst>
                <a:ext uri="{FF2B5EF4-FFF2-40B4-BE49-F238E27FC236}">
                  <a16:creationId xmlns:a16="http://schemas.microsoft.com/office/drawing/2014/main" id="{07C59967-7EEF-475A-A0C3-F3D281D48832}"/>
                </a:ext>
              </a:extLst>
            </p:cNvPr>
            <p:cNvSpPr/>
            <p:nvPr/>
          </p:nvSpPr>
          <p:spPr>
            <a:xfrm>
              <a:off x="2655206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43">
              <a:extLst>
                <a:ext uri="{FF2B5EF4-FFF2-40B4-BE49-F238E27FC236}">
                  <a16:creationId xmlns:a16="http://schemas.microsoft.com/office/drawing/2014/main" id="{EA9B3081-48A3-4CBD-B953-22B9C133974D}"/>
                </a:ext>
              </a:extLst>
            </p:cNvPr>
            <p:cNvSpPr/>
            <p:nvPr/>
          </p:nvSpPr>
          <p:spPr>
            <a:xfrm>
              <a:off x="2932842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9" name="Rectangle 44">
              <a:extLst>
                <a:ext uri="{FF2B5EF4-FFF2-40B4-BE49-F238E27FC236}">
                  <a16:creationId xmlns:a16="http://schemas.microsoft.com/office/drawing/2014/main" id="{878DF5CC-A574-4EA1-B8A3-9303138BCA6C}"/>
                </a:ext>
              </a:extLst>
            </p:cNvPr>
            <p:cNvSpPr/>
            <p:nvPr/>
          </p:nvSpPr>
          <p:spPr>
            <a:xfrm>
              <a:off x="3212627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45">
              <a:extLst>
                <a:ext uri="{FF2B5EF4-FFF2-40B4-BE49-F238E27FC236}">
                  <a16:creationId xmlns:a16="http://schemas.microsoft.com/office/drawing/2014/main" id="{7BF9EA54-CF5F-4B48-AA40-F7285E266457}"/>
                </a:ext>
              </a:extLst>
            </p:cNvPr>
            <p:cNvSpPr/>
            <p:nvPr/>
          </p:nvSpPr>
          <p:spPr>
            <a:xfrm>
              <a:off x="3494261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1" name="Rectangle 46">
              <a:extLst>
                <a:ext uri="{FF2B5EF4-FFF2-40B4-BE49-F238E27FC236}">
                  <a16:creationId xmlns:a16="http://schemas.microsoft.com/office/drawing/2014/main" id="{0D6AC55F-66E6-43BE-AD34-D2CE25057850}"/>
                </a:ext>
              </a:extLst>
            </p:cNvPr>
            <p:cNvSpPr/>
            <p:nvPr/>
          </p:nvSpPr>
          <p:spPr>
            <a:xfrm>
              <a:off x="3774045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3" name="Rectangle 47">
              <a:extLst>
                <a:ext uri="{FF2B5EF4-FFF2-40B4-BE49-F238E27FC236}">
                  <a16:creationId xmlns:a16="http://schemas.microsoft.com/office/drawing/2014/main" id="{085EF55D-29D1-478A-AA43-CC611ACD9C17}"/>
                </a:ext>
              </a:extLst>
            </p:cNvPr>
            <p:cNvSpPr/>
            <p:nvPr/>
          </p:nvSpPr>
          <p:spPr>
            <a:xfrm>
              <a:off x="4053037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4" name="그룹 77">
            <a:extLst>
              <a:ext uri="{FF2B5EF4-FFF2-40B4-BE49-F238E27FC236}">
                <a16:creationId xmlns:a16="http://schemas.microsoft.com/office/drawing/2014/main" id="{328E412B-60FD-4EE0-ADAD-9E120C2B513E}"/>
              </a:ext>
            </a:extLst>
          </p:cNvPr>
          <p:cNvGrpSpPr/>
          <p:nvPr userDrawn="1"/>
        </p:nvGrpSpPr>
        <p:grpSpPr>
          <a:xfrm>
            <a:off x="6454544" y="4956795"/>
            <a:ext cx="2049231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:a16="http://schemas.microsoft.com/office/drawing/2014/main" id="{1144F186-44E5-413B-B6A8-13DF17FF4F44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:a16="http://schemas.microsoft.com/office/drawing/2014/main" id="{02D13988-A6A5-4440-958D-E75AA4E8F792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:a16="http://schemas.microsoft.com/office/drawing/2014/main" id="{5DFF077B-B26D-416D-B5ED-85D54AB19099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:a16="http://schemas.microsoft.com/office/drawing/2014/main" id="{1CE50BEA-EADF-4C13-AF83-51B0D770B80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:a16="http://schemas.microsoft.com/office/drawing/2014/main" id="{DEEA8899-AD34-4DF2-99E6-9C19AB659DAA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:a16="http://schemas.microsoft.com/office/drawing/2014/main" id="{E5CC6944-65F2-4050-BDC4-C613DCEC7205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31" name="그룹 84">
            <a:extLst>
              <a:ext uri="{FF2B5EF4-FFF2-40B4-BE49-F238E27FC236}">
                <a16:creationId xmlns:a16="http://schemas.microsoft.com/office/drawing/2014/main" id="{F06700BF-C08E-489C-8809-23241A4577CB}"/>
              </a:ext>
            </a:extLst>
          </p:cNvPr>
          <p:cNvGrpSpPr/>
          <p:nvPr userDrawn="1"/>
        </p:nvGrpSpPr>
        <p:grpSpPr>
          <a:xfrm>
            <a:off x="9224482" y="4956795"/>
            <a:ext cx="2049231" cy="144016"/>
            <a:chOff x="6927681" y="4794870"/>
            <a:chExt cx="1679267" cy="144016"/>
          </a:xfrm>
        </p:grpSpPr>
        <p:sp>
          <p:nvSpPr>
            <p:cNvPr id="32" name="Rectangle 57">
              <a:extLst>
                <a:ext uri="{FF2B5EF4-FFF2-40B4-BE49-F238E27FC236}">
                  <a16:creationId xmlns:a16="http://schemas.microsoft.com/office/drawing/2014/main" id="{EAC41B5C-CC10-4816-B97C-A1586CDC4797}"/>
                </a:ext>
              </a:extLst>
            </p:cNvPr>
            <p:cNvSpPr/>
            <p:nvPr/>
          </p:nvSpPr>
          <p:spPr>
            <a:xfrm>
              <a:off x="6927681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3" name="Rectangle 58">
              <a:extLst>
                <a:ext uri="{FF2B5EF4-FFF2-40B4-BE49-F238E27FC236}">
                  <a16:creationId xmlns:a16="http://schemas.microsoft.com/office/drawing/2014/main" id="{84ACC653-F136-456E-A8AE-7A3E4CDAB103}"/>
                </a:ext>
              </a:extLst>
            </p:cNvPr>
            <p:cNvSpPr/>
            <p:nvPr/>
          </p:nvSpPr>
          <p:spPr>
            <a:xfrm>
              <a:off x="7205317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id="{3548B493-8BCC-4C81-B406-DE072987B035}"/>
                </a:ext>
              </a:extLst>
            </p:cNvPr>
            <p:cNvSpPr/>
            <p:nvPr/>
          </p:nvSpPr>
          <p:spPr>
            <a:xfrm>
              <a:off x="7485102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5" name="Rectangle 60">
              <a:extLst>
                <a:ext uri="{FF2B5EF4-FFF2-40B4-BE49-F238E27FC236}">
                  <a16:creationId xmlns:a16="http://schemas.microsoft.com/office/drawing/2014/main" id="{98B7CB0B-2E7A-40CE-A124-54135B3B85B5}"/>
                </a:ext>
              </a:extLst>
            </p:cNvPr>
            <p:cNvSpPr/>
            <p:nvPr/>
          </p:nvSpPr>
          <p:spPr>
            <a:xfrm>
              <a:off x="7766736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6" name="Rectangle 61">
              <a:extLst>
                <a:ext uri="{FF2B5EF4-FFF2-40B4-BE49-F238E27FC236}">
                  <a16:creationId xmlns:a16="http://schemas.microsoft.com/office/drawing/2014/main" id="{95CB2A06-35B5-4E13-9ECF-4C75E735451F}"/>
                </a:ext>
              </a:extLst>
            </p:cNvPr>
            <p:cNvSpPr/>
            <p:nvPr/>
          </p:nvSpPr>
          <p:spPr>
            <a:xfrm>
              <a:off x="8046520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7" name="Rectangle 62">
              <a:extLst>
                <a:ext uri="{FF2B5EF4-FFF2-40B4-BE49-F238E27FC236}">
                  <a16:creationId xmlns:a16="http://schemas.microsoft.com/office/drawing/2014/main" id="{F4255189-55CE-494C-A1E3-E47DB93AD237}"/>
                </a:ext>
              </a:extLst>
            </p:cNvPr>
            <p:cNvSpPr/>
            <p:nvPr/>
          </p:nvSpPr>
          <p:spPr>
            <a:xfrm>
              <a:off x="8325512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281322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232" y="330489"/>
            <a:ext cx="7469502" cy="642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5341" y="4206241"/>
            <a:ext cx="1292551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8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5202" y="3676091"/>
            <a:ext cx="1588349" cy="289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9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5509" y="3252007"/>
            <a:ext cx="1530000" cy="31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4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7420" y="3429000"/>
            <a:ext cx="2385000" cy="32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8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29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lantillaspowerpoint.org/" TargetMode="External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hyperlink" Target="https://plantillaspowerpoint.org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lantillaspowerpoint.org/" TargetMode="External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6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82" r:id="rId2"/>
    <p:sldLayoutId id="2147483666" r:id="rId3"/>
    <p:sldLayoutId id="2147483668" r:id="rId4"/>
    <p:sldLayoutId id="2147483689" r:id="rId5"/>
    <p:sldLayoutId id="2147483690" r:id="rId6"/>
    <p:sldLayoutId id="2147483692" r:id="rId7"/>
    <p:sldLayoutId id="2147483696" r:id="rId8"/>
    <p:sldLayoutId id="2147483698" r:id="rId9"/>
    <p:sldLayoutId id="2147483705" r:id="rId10"/>
    <p:sldLayoutId id="2147483697" r:id="rId11"/>
    <p:sldLayoutId id="2147483699" r:id="rId12"/>
    <p:sldLayoutId id="2147483702" r:id="rId13"/>
    <p:sldLayoutId id="2147483694" r:id="rId14"/>
    <p:sldLayoutId id="2147483688" r:id="rId15"/>
    <p:sldLayoutId id="2147483700" r:id="rId16"/>
    <p:sldLayoutId id="2147483703" r:id="rId17"/>
    <p:sldLayoutId id="2147483704" r:id="rId18"/>
    <p:sldLayoutId id="2147483701" r:id="rId19"/>
    <p:sldLayoutId id="2147483691" r:id="rId20"/>
    <p:sldLayoutId id="2147483693" r:id="rId21"/>
    <p:sldLayoutId id="2147483695" r:id="rId22"/>
    <p:sldLayoutId id="2147483669" r:id="rId23"/>
    <p:sldLayoutId id="2147483680" r:id="rId24"/>
    <p:sldLayoutId id="2147483674" r:id="rId25"/>
    <p:sldLayoutId id="2147483675" r:id="rId26"/>
    <p:sldLayoutId id="2147483665" r:id="rId27"/>
    <p:sldLayoutId id="2147483683" r:id="rId28"/>
    <p:sldLayoutId id="2147483684" r:id="rId29"/>
    <p:sldLayoutId id="2147483686" r:id="rId30"/>
    <p:sldLayoutId id="2147483685" r:id="rId31"/>
    <p:sldLayoutId id="2147483681" r:id="rId32"/>
    <p:sldLayoutId id="2147483660" r:id="rId33"/>
    <p:sldLayoutId id="2147483659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jpeg"/><Relationship Id="rId5" Type="http://schemas.openxmlformats.org/officeDocument/2006/relationships/image" Target="../media/image14.emf"/><Relationship Id="rId4" Type="http://schemas.openxmlformats.org/officeDocument/2006/relationships/image" Target="../media/image32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n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200" y="1837972"/>
            <a:ext cx="3228750" cy="4533750"/>
          </a:xfrm>
          <a:prstGeom prst="rect">
            <a:avLst/>
          </a:prstGeom>
        </p:spPr>
      </p:pic>
      <p:sp>
        <p:nvSpPr>
          <p:cNvPr id="69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-963408" y="863569"/>
            <a:ext cx="12202936" cy="2800767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88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</a:p>
          <a:p>
            <a:pPr algn="ctr"/>
            <a:r>
              <a:rPr lang="en-US" sz="88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NUMBERS</a:t>
            </a:r>
            <a:endParaRPr lang="ko-KR" altLang="en-US" sz="88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70" name="Group 11">
            <a:extLst>
              <a:ext uri="{FF2B5EF4-FFF2-40B4-BE49-F238E27FC236}">
                <a16:creationId xmlns:a16="http://schemas.microsoft.com/office/drawing/2014/main" id="{9E8840E2-5CB8-4803-99C9-B1235E8AC8DC}"/>
              </a:ext>
            </a:extLst>
          </p:cNvPr>
          <p:cNvGrpSpPr/>
          <p:nvPr/>
        </p:nvGrpSpPr>
        <p:grpSpPr>
          <a:xfrm>
            <a:off x="2433470" y="3432243"/>
            <a:ext cx="6399245" cy="521878"/>
            <a:chOff x="2851759" y="3796461"/>
            <a:chExt cx="1800000" cy="521878"/>
          </a:xfrm>
        </p:grpSpPr>
        <p:sp>
          <p:nvSpPr>
            <p:cNvPr id="71" name="Text Placeholder 3">
              <a:extLst>
                <a:ext uri="{FF2B5EF4-FFF2-40B4-BE49-F238E27FC236}">
                  <a16:creationId xmlns:a16="http://schemas.microsoft.com/office/drawing/2014/main" id="{3DED3163-5693-4E9A-8C6D-6159AC88C0D3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>
                  <a:solidFill>
                    <a:schemeClr val="bg1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Presentation POWERPOINT</a:t>
              </a:r>
            </a:p>
          </p:txBody>
        </p:sp>
        <p:sp>
          <p:nvSpPr>
            <p:cNvPr id="72" name="Text Placeholder 5">
              <a:extLst>
                <a:ext uri="{FF2B5EF4-FFF2-40B4-BE49-F238E27FC236}">
                  <a16:creationId xmlns:a16="http://schemas.microsoft.com/office/drawing/2014/main" id="{E0E425F7-9F64-4A3E-A57A-9F255B3DDC29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accent1"/>
                  </a:solidFill>
                </a:rPr>
                <a:t>Teacher</a:t>
              </a:r>
            </a:p>
          </p:txBody>
        </p:sp>
      </p:grpSp>
      <p:sp>
        <p:nvSpPr>
          <p:cNvPr id="73" name="TextBox 11">
            <a:extLst>
              <a:ext uri="{FF2B5EF4-FFF2-40B4-BE49-F238E27FC236}">
                <a16:creationId xmlns:a16="http://schemas.microsoft.com/office/drawing/2014/main" id="{30F1497D-72A2-4F3C-B1FF-FBDDB2AA607D}"/>
              </a:ext>
            </a:extLst>
          </p:cNvPr>
          <p:cNvSpPr txBox="1"/>
          <p:nvPr/>
        </p:nvSpPr>
        <p:spPr>
          <a:xfrm>
            <a:off x="2493692" y="4011813"/>
            <a:ext cx="3257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</a:p>
        </p:txBody>
      </p: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6" y="456407"/>
            <a:ext cx="7773820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28520C92-4C6A-4F6E-9E9F-68CD8D1CF05A}"/>
              </a:ext>
            </a:extLst>
          </p:cNvPr>
          <p:cNvSpPr/>
          <p:nvPr/>
        </p:nvSpPr>
        <p:spPr>
          <a:xfrm flipH="1" flipV="1">
            <a:off x="6849442" y="1434314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FE71279E-3F0C-4D44-A52C-965D7080D773}"/>
              </a:ext>
            </a:extLst>
          </p:cNvPr>
          <p:cNvSpPr/>
          <p:nvPr/>
        </p:nvSpPr>
        <p:spPr>
          <a:xfrm rot="10800000" flipH="1" flipV="1">
            <a:off x="5820440" y="2206066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BC2B7D36-B612-4FEA-8E79-92128A37AA69}"/>
              </a:ext>
            </a:extLst>
          </p:cNvPr>
          <p:cNvSpPr/>
          <p:nvPr/>
        </p:nvSpPr>
        <p:spPr>
          <a:xfrm flipH="1" flipV="1">
            <a:off x="4708351" y="2840403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866EA207-3E33-4ACB-A4D4-E51ED303BE56}"/>
              </a:ext>
            </a:extLst>
          </p:cNvPr>
          <p:cNvSpPr/>
          <p:nvPr/>
        </p:nvSpPr>
        <p:spPr>
          <a:xfrm rot="10800000" flipH="1" flipV="1">
            <a:off x="3679349" y="3612155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0D13EA-148C-409E-9369-B5763965B5C0}"/>
              </a:ext>
            </a:extLst>
          </p:cNvPr>
          <p:cNvSpPr/>
          <p:nvPr/>
        </p:nvSpPr>
        <p:spPr>
          <a:xfrm rot="10800000" flipH="1" flipV="1">
            <a:off x="728313" y="4622135"/>
            <a:ext cx="3266271" cy="264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7BFB88-D09B-4150-859D-098F48FCED6A}"/>
              </a:ext>
            </a:extLst>
          </p:cNvPr>
          <p:cNvSpPr/>
          <p:nvPr/>
        </p:nvSpPr>
        <p:spPr>
          <a:xfrm rot="10800000" flipH="1" flipV="1">
            <a:off x="8082460" y="1707097"/>
            <a:ext cx="1876272" cy="2648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DE80A90-D171-4B13-A5BE-BBE07FA43953}"/>
              </a:ext>
            </a:extLst>
          </p:cNvPr>
          <p:cNvSpPr/>
          <p:nvPr/>
        </p:nvSpPr>
        <p:spPr>
          <a:xfrm rot="5400000">
            <a:off x="9930812" y="1665026"/>
            <a:ext cx="404836" cy="34899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78F73B87-E853-46C4-9B40-F1F3AEDA976E}"/>
              </a:ext>
            </a:extLst>
          </p:cNvPr>
          <p:cNvSpPr/>
          <p:nvPr/>
        </p:nvSpPr>
        <p:spPr>
          <a:xfrm>
            <a:off x="769441" y="4849187"/>
            <a:ext cx="819150" cy="532352"/>
          </a:xfrm>
          <a:prstGeom prst="chevron">
            <a:avLst>
              <a:gd name="adj" fmla="val 4622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8100D58-3682-4B56-A653-0843310C2455}"/>
              </a:ext>
            </a:extLst>
          </p:cNvPr>
          <p:cNvSpPr/>
          <p:nvPr/>
        </p:nvSpPr>
        <p:spPr>
          <a:xfrm>
            <a:off x="4110764" y="4030316"/>
            <a:ext cx="724247" cy="7242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FF8F076-1646-4CFF-9631-DD978BC0024D}"/>
              </a:ext>
            </a:extLst>
          </p:cNvPr>
          <p:cNvSpPr/>
          <p:nvPr/>
        </p:nvSpPr>
        <p:spPr>
          <a:xfrm>
            <a:off x="5160199" y="3293959"/>
            <a:ext cx="724247" cy="7242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71C67C4-0335-4935-AAB9-E3F79C973C1D}"/>
              </a:ext>
            </a:extLst>
          </p:cNvPr>
          <p:cNvSpPr/>
          <p:nvPr/>
        </p:nvSpPr>
        <p:spPr>
          <a:xfrm>
            <a:off x="6209634" y="2557601"/>
            <a:ext cx="724247" cy="7242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F1B00F-0490-4820-9B9B-8A00FE20D573}"/>
              </a:ext>
            </a:extLst>
          </p:cNvPr>
          <p:cNvSpPr/>
          <p:nvPr/>
        </p:nvSpPr>
        <p:spPr>
          <a:xfrm>
            <a:off x="7259070" y="1821243"/>
            <a:ext cx="724247" cy="72424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9">
            <a:extLst>
              <a:ext uri="{FF2B5EF4-FFF2-40B4-BE49-F238E27FC236}">
                <a16:creationId xmlns:a16="http://schemas.microsoft.com/office/drawing/2014/main" id="{8EFECA54-8B98-4838-BA95-8A34C0076FF8}"/>
              </a:ext>
            </a:extLst>
          </p:cNvPr>
          <p:cNvSpPr/>
          <p:nvPr/>
        </p:nvSpPr>
        <p:spPr>
          <a:xfrm>
            <a:off x="7442683" y="2014783"/>
            <a:ext cx="382002" cy="37587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Rounded Rectangle 32">
            <a:extLst>
              <a:ext uri="{FF2B5EF4-FFF2-40B4-BE49-F238E27FC236}">
                <a16:creationId xmlns:a16="http://schemas.microsoft.com/office/drawing/2014/main" id="{E996DC2F-6E58-4E75-946C-C485A9F56F66}"/>
              </a:ext>
            </a:extLst>
          </p:cNvPr>
          <p:cNvSpPr/>
          <p:nvPr/>
        </p:nvSpPr>
        <p:spPr>
          <a:xfrm>
            <a:off x="6407466" y="2773624"/>
            <a:ext cx="309974" cy="30997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Oval 66">
            <a:extLst>
              <a:ext uri="{FF2B5EF4-FFF2-40B4-BE49-F238E27FC236}">
                <a16:creationId xmlns:a16="http://schemas.microsoft.com/office/drawing/2014/main" id="{0D094274-16B7-46CF-9AB5-FE3372AA2E82}"/>
              </a:ext>
            </a:extLst>
          </p:cNvPr>
          <p:cNvSpPr/>
          <p:nvPr/>
        </p:nvSpPr>
        <p:spPr>
          <a:xfrm rot="20700000">
            <a:off x="5334232" y="3515710"/>
            <a:ext cx="346043" cy="296413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67601C0B-EC03-48A5-A270-477CD62C6B11}"/>
              </a:ext>
            </a:extLst>
          </p:cNvPr>
          <p:cNvSpPr/>
          <p:nvPr/>
        </p:nvSpPr>
        <p:spPr>
          <a:xfrm>
            <a:off x="4303530" y="4230071"/>
            <a:ext cx="332579" cy="31132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D8639A-2B5B-47A7-855E-A512A56FEEF2}"/>
              </a:ext>
            </a:extLst>
          </p:cNvPr>
          <p:cNvSpPr txBox="1"/>
          <p:nvPr/>
        </p:nvSpPr>
        <p:spPr>
          <a:xfrm>
            <a:off x="786612" y="4919874"/>
            <a:ext cx="3034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NO.1 Presentation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E94B43-D82B-4FFB-ABAC-E730A5275917}"/>
              </a:ext>
            </a:extLst>
          </p:cNvPr>
          <p:cNvSpPr txBox="1"/>
          <p:nvPr/>
        </p:nvSpPr>
        <p:spPr>
          <a:xfrm>
            <a:off x="2339940" y="3869219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E4CC11-C52B-4101-9BB1-8F1D5865C963}"/>
              </a:ext>
            </a:extLst>
          </p:cNvPr>
          <p:cNvSpPr txBox="1"/>
          <p:nvPr/>
        </p:nvSpPr>
        <p:spPr>
          <a:xfrm>
            <a:off x="5958179" y="3916185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71A544-7F1F-45C7-B116-E08B46CE279E}"/>
              </a:ext>
            </a:extLst>
          </p:cNvPr>
          <p:cNvSpPr txBox="1"/>
          <p:nvPr/>
        </p:nvSpPr>
        <p:spPr>
          <a:xfrm>
            <a:off x="4547477" y="2138669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3259D7-B66C-4F8B-98FB-1FBC14D7F9A7}"/>
              </a:ext>
            </a:extLst>
          </p:cNvPr>
          <p:cNvSpPr txBox="1"/>
          <p:nvPr/>
        </p:nvSpPr>
        <p:spPr>
          <a:xfrm>
            <a:off x="8165716" y="2185635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3BD193-D52D-42A7-A4D9-040A765323B3}"/>
              </a:ext>
            </a:extLst>
          </p:cNvPr>
          <p:cNvSpPr txBox="1"/>
          <p:nvPr/>
        </p:nvSpPr>
        <p:spPr>
          <a:xfrm>
            <a:off x="2585939" y="2077113"/>
            <a:ext cx="201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3408C9-86AF-40C6-A969-80D0629417EA}"/>
              </a:ext>
            </a:extLst>
          </p:cNvPr>
          <p:cNvSpPr txBox="1"/>
          <p:nvPr/>
        </p:nvSpPr>
        <p:spPr>
          <a:xfrm>
            <a:off x="391896" y="3804421"/>
            <a:ext cx="201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217A27-5CC5-4473-B3F2-6C6DFE77AA95}"/>
              </a:ext>
            </a:extLst>
          </p:cNvPr>
          <p:cNvSpPr txBox="1"/>
          <p:nvPr/>
        </p:nvSpPr>
        <p:spPr>
          <a:xfrm>
            <a:off x="8645108" y="2813694"/>
            <a:ext cx="201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C85114-C47F-4382-9D14-205E90B192B1}"/>
              </a:ext>
            </a:extLst>
          </p:cNvPr>
          <p:cNvSpPr txBox="1"/>
          <p:nvPr/>
        </p:nvSpPr>
        <p:spPr>
          <a:xfrm>
            <a:off x="6451065" y="4541002"/>
            <a:ext cx="201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>
            <a:extLst>
              <a:ext uri="{FF2B5EF4-FFF2-40B4-BE49-F238E27FC236}">
                <a16:creationId xmlns:a16="http://schemas.microsoft.com/office/drawing/2014/main" id="{BE9C3699-EF4F-4629-8D49-496400CF972A}"/>
              </a:ext>
            </a:extLst>
          </p:cNvPr>
          <p:cNvSpPr/>
          <p:nvPr/>
        </p:nvSpPr>
        <p:spPr>
          <a:xfrm flipH="1">
            <a:off x="5514042" y="4228516"/>
            <a:ext cx="2092510" cy="1618700"/>
          </a:xfrm>
          <a:custGeom>
            <a:avLst/>
            <a:gdLst>
              <a:gd name="connsiteX0" fmla="*/ 0 w 1872208"/>
              <a:gd name="connsiteY0" fmla="*/ 0 h 864096"/>
              <a:gd name="connsiteX1" fmla="*/ 1872208 w 1872208"/>
              <a:gd name="connsiteY1" fmla="*/ 0 h 864096"/>
              <a:gd name="connsiteX2" fmla="*/ 1872208 w 1872208"/>
              <a:gd name="connsiteY2" fmla="*/ 864096 h 864096"/>
              <a:gd name="connsiteX3" fmla="*/ 0 w 1872208"/>
              <a:gd name="connsiteY3" fmla="*/ 864096 h 864096"/>
              <a:gd name="connsiteX4" fmla="*/ 0 w 1872208"/>
              <a:gd name="connsiteY4" fmla="*/ 0 h 864096"/>
              <a:gd name="connsiteX0" fmla="*/ 0 w 1872208"/>
              <a:gd name="connsiteY0" fmla="*/ 0 h 1849518"/>
              <a:gd name="connsiteX1" fmla="*/ 1872208 w 1872208"/>
              <a:gd name="connsiteY1" fmla="*/ 0 h 1849518"/>
              <a:gd name="connsiteX2" fmla="*/ 1872208 w 1872208"/>
              <a:gd name="connsiteY2" fmla="*/ 864096 h 1849518"/>
              <a:gd name="connsiteX3" fmla="*/ 230819 w 1872208"/>
              <a:gd name="connsiteY3" fmla="*/ 1849518 h 1849518"/>
              <a:gd name="connsiteX4" fmla="*/ 0 w 1872208"/>
              <a:gd name="connsiteY4" fmla="*/ 0 h 1849518"/>
              <a:gd name="connsiteX0" fmla="*/ 0 w 1650267"/>
              <a:gd name="connsiteY0" fmla="*/ 1784411 h 1849518"/>
              <a:gd name="connsiteX1" fmla="*/ 1650267 w 1650267"/>
              <a:gd name="connsiteY1" fmla="*/ 0 h 1849518"/>
              <a:gd name="connsiteX2" fmla="*/ 1650267 w 1650267"/>
              <a:gd name="connsiteY2" fmla="*/ 864096 h 1849518"/>
              <a:gd name="connsiteX3" fmla="*/ 8878 w 1650267"/>
              <a:gd name="connsiteY3" fmla="*/ 1849518 h 1849518"/>
              <a:gd name="connsiteX4" fmla="*/ 0 w 1650267"/>
              <a:gd name="connsiteY4" fmla="*/ 1784411 h 1849518"/>
              <a:gd name="connsiteX0" fmla="*/ 0 w 1668022"/>
              <a:gd name="connsiteY0" fmla="*/ 1784411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84411 h 1849518"/>
              <a:gd name="connsiteX0" fmla="*/ 0 w 1659145"/>
              <a:gd name="connsiteY0" fmla="*/ 843378 h 1849518"/>
              <a:gd name="connsiteX1" fmla="*/ 1641390 w 1659145"/>
              <a:gd name="connsiteY1" fmla="*/ 0 h 1849518"/>
              <a:gd name="connsiteX2" fmla="*/ 1659145 w 1659145"/>
              <a:gd name="connsiteY2" fmla="*/ 855218 h 1849518"/>
              <a:gd name="connsiteX3" fmla="*/ 1 w 1659145"/>
              <a:gd name="connsiteY3" fmla="*/ 1849518 h 1849518"/>
              <a:gd name="connsiteX4" fmla="*/ 0 w 1659145"/>
              <a:gd name="connsiteY4" fmla="*/ 843378 h 1849518"/>
              <a:gd name="connsiteX0" fmla="*/ 0 w 1659145"/>
              <a:gd name="connsiteY0" fmla="*/ 843378 h 945987"/>
              <a:gd name="connsiteX1" fmla="*/ 1641390 w 1659145"/>
              <a:gd name="connsiteY1" fmla="*/ 0 h 945987"/>
              <a:gd name="connsiteX2" fmla="*/ 1659145 w 1659145"/>
              <a:gd name="connsiteY2" fmla="*/ 855218 h 945987"/>
              <a:gd name="connsiteX3" fmla="*/ 8878 w 1659145"/>
              <a:gd name="connsiteY3" fmla="*/ 890730 h 945987"/>
              <a:gd name="connsiteX4" fmla="*/ 0 w 1659145"/>
              <a:gd name="connsiteY4" fmla="*/ 843378 h 945987"/>
              <a:gd name="connsiteX0" fmla="*/ 17755 w 1676900"/>
              <a:gd name="connsiteY0" fmla="*/ 843378 h 948353"/>
              <a:gd name="connsiteX1" fmla="*/ 1659145 w 1676900"/>
              <a:gd name="connsiteY1" fmla="*/ 0 h 948353"/>
              <a:gd name="connsiteX2" fmla="*/ 1676900 w 1676900"/>
              <a:gd name="connsiteY2" fmla="*/ 855218 h 948353"/>
              <a:gd name="connsiteX3" fmla="*/ 0 w 1676900"/>
              <a:gd name="connsiteY3" fmla="*/ 908486 h 948353"/>
              <a:gd name="connsiteX4" fmla="*/ 17755 w 1676900"/>
              <a:gd name="connsiteY4" fmla="*/ 843378 h 948353"/>
              <a:gd name="connsiteX0" fmla="*/ 8878 w 1676900"/>
              <a:gd name="connsiteY0" fmla="*/ 923277 h 1018421"/>
              <a:gd name="connsiteX1" fmla="*/ 1659145 w 1676900"/>
              <a:gd name="connsiteY1" fmla="*/ 0 h 1018421"/>
              <a:gd name="connsiteX2" fmla="*/ 1676900 w 1676900"/>
              <a:gd name="connsiteY2" fmla="*/ 855218 h 1018421"/>
              <a:gd name="connsiteX3" fmla="*/ 0 w 1676900"/>
              <a:gd name="connsiteY3" fmla="*/ 908486 h 1018421"/>
              <a:gd name="connsiteX4" fmla="*/ 8878 w 1676900"/>
              <a:gd name="connsiteY4" fmla="*/ 923277 h 1018421"/>
              <a:gd name="connsiteX0" fmla="*/ 0 w 1685778"/>
              <a:gd name="connsiteY0" fmla="*/ 905521 h 1002679"/>
              <a:gd name="connsiteX1" fmla="*/ 1668023 w 1685778"/>
              <a:gd name="connsiteY1" fmla="*/ 0 h 1002679"/>
              <a:gd name="connsiteX2" fmla="*/ 1685778 w 1685778"/>
              <a:gd name="connsiteY2" fmla="*/ 855218 h 1002679"/>
              <a:gd name="connsiteX3" fmla="*/ 8878 w 1685778"/>
              <a:gd name="connsiteY3" fmla="*/ 908486 h 1002679"/>
              <a:gd name="connsiteX4" fmla="*/ 0 w 1685778"/>
              <a:gd name="connsiteY4" fmla="*/ 905521 h 1002679"/>
              <a:gd name="connsiteX0" fmla="*/ 0 w 1676900"/>
              <a:gd name="connsiteY0" fmla="*/ 35509 h 908486"/>
              <a:gd name="connsiteX1" fmla="*/ 1659145 w 1676900"/>
              <a:gd name="connsiteY1" fmla="*/ 0 h 908486"/>
              <a:gd name="connsiteX2" fmla="*/ 1676900 w 1676900"/>
              <a:gd name="connsiteY2" fmla="*/ 855218 h 908486"/>
              <a:gd name="connsiteX3" fmla="*/ 0 w 1676900"/>
              <a:gd name="connsiteY3" fmla="*/ 908486 h 908486"/>
              <a:gd name="connsiteX4" fmla="*/ 0 w 1676900"/>
              <a:gd name="connsiteY4" fmla="*/ 35509 h 908486"/>
              <a:gd name="connsiteX0" fmla="*/ 0 w 1676900"/>
              <a:gd name="connsiteY0" fmla="*/ 35509 h 855218"/>
              <a:gd name="connsiteX1" fmla="*/ 1659145 w 1676900"/>
              <a:gd name="connsiteY1" fmla="*/ 0 h 855218"/>
              <a:gd name="connsiteX2" fmla="*/ 1676900 w 1676900"/>
              <a:gd name="connsiteY2" fmla="*/ 855218 h 855218"/>
              <a:gd name="connsiteX3" fmla="*/ 26633 w 1676900"/>
              <a:gd name="connsiteY3" fmla="*/ 198272 h 855218"/>
              <a:gd name="connsiteX4" fmla="*/ 0 w 1676900"/>
              <a:gd name="connsiteY4" fmla="*/ 35509 h 855218"/>
              <a:gd name="connsiteX0" fmla="*/ 0 w 1676900"/>
              <a:gd name="connsiteY0" fmla="*/ 8876 h 855218"/>
              <a:gd name="connsiteX1" fmla="*/ 1659145 w 1676900"/>
              <a:gd name="connsiteY1" fmla="*/ 0 h 855218"/>
              <a:gd name="connsiteX2" fmla="*/ 1676900 w 1676900"/>
              <a:gd name="connsiteY2" fmla="*/ 855218 h 855218"/>
              <a:gd name="connsiteX3" fmla="*/ 26633 w 1676900"/>
              <a:gd name="connsiteY3" fmla="*/ 198272 h 855218"/>
              <a:gd name="connsiteX4" fmla="*/ 0 w 1676900"/>
              <a:gd name="connsiteY4" fmla="*/ 8876 h 855218"/>
              <a:gd name="connsiteX0" fmla="*/ 8878 w 1685778"/>
              <a:gd name="connsiteY0" fmla="*/ 8876 h 855218"/>
              <a:gd name="connsiteX1" fmla="*/ 1668023 w 1685778"/>
              <a:gd name="connsiteY1" fmla="*/ 0 h 855218"/>
              <a:gd name="connsiteX2" fmla="*/ 1685778 w 1685778"/>
              <a:gd name="connsiteY2" fmla="*/ 855218 h 855218"/>
              <a:gd name="connsiteX3" fmla="*/ 0 w 1685778"/>
              <a:gd name="connsiteY3" fmla="*/ 153884 h 855218"/>
              <a:gd name="connsiteX4" fmla="*/ 8878 w 1685778"/>
              <a:gd name="connsiteY4" fmla="*/ 8876 h 855218"/>
              <a:gd name="connsiteX0" fmla="*/ 8878 w 1685778"/>
              <a:gd name="connsiteY0" fmla="*/ 26632 h 872974"/>
              <a:gd name="connsiteX1" fmla="*/ 1676901 w 1685778"/>
              <a:gd name="connsiteY1" fmla="*/ 0 h 872974"/>
              <a:gd name="connsiteX2" fmla="*/ 1685778 w 1685778"/>
              <a:gd name="connsiteY2" fmla="*/ 872974 h 872974"/>
              <a:gd name="connsiteX3" fmla="*/ 0 w 1685778"/>
              <a:gd name="connsiteY3" fmla="*/ 171640 h 872974"/>
              <a:gd name="connsiteX4" fmla="*/ 8878 w 1685778"/>
              <a:gd name="connsiteY4" fmla="*/ 26632 h 872974"/>
              <a:gd name="connsiteX0" fmla="*/ 8878 w 1694655"/>
              <a:gd name="connsiteY0" fmla="*/ 26632 h 801953"/>
              <a:gd name="connsiteX1" fmla="*/ 1676901 w 1694655"/>
              <a:gd name="connsiteY1" fmla="*/ 0 h 801953"/>
              <a:gd name="connsiteX2" fmla="*/ 1694655 w 1694655"/>
              <a:gd name="connsiteY2" fmla="*/ 801953 h 801953"/>
              <a:gd name="connsiteX3" fmla="*/ 0 w 1694655"/>
              <a:gd name="connsiteY3" fmla="*/ 171640 h 801953"/>
              <a:gd name="connsiteX4" fmla="*/ 8878 w 1694655"/>
              <a:gd name="connsiteY4" fmla="*/ 26632 h 801953"/>
              <a:gd name="connsiteX0" fmla="*/ 8878 w 1721288"/>
              <a:gd name="connsiteY0" fmla="*/ 26632 h 872974"/>
              <a:gd name="connsiteX1" fmla="*/ 1676901 w 1721288"/>
              <a:gd name="connsiteY1" fmla="*/ 0 h 872974"/>
              <a:gd name="connsiteX2" fmla="*/ 1721288 w 1721288"/>
              <a:gd name="connsiteY2" fmla="*/ 872974 h 872974"/>
              <a:gd name="connsiteX3" fmla="*/ 0 w 1721288"/>
              <a:gd name="connsiteY3" fmla="*/ 171640 h 872974"/>
              <a:gd name="connsiteX4" fmla="*/ 8878 w 1721288"/>
              <a:gd name="connsiteY4" fmla="*/ 26632 h 872974"/>
              <a:gd name="connsiteX0" fmla="*/ 8878 w 1676901"/>
              <a:gd name="connsiteY0" fmla="*/ 26632 h 855219"/>
              <a:gd name="connsiteX1" fmla="*/ 1676901 w 1676901"/>
              <a:gd name="connsiteY1" fmla="*/ 0 h 855219"/>
              <a:gd name="connsiteX2" fmla="*/ 1676900 w 1676901"/>
              <a:gd name="connsiteY2" fmla="*/ 855219 h 855219"/>
              <a:gd name="connsiteX3" fmla="*/ 0 w 1676901"/>
              <a:gd name="connsiteY3" fmla="*/ 171640 h 855219"/>
              <a:gd name="connsiteX4" fmla="*/ 8878 w 1676901"/>
              <a:gd name="connsiteY4" fmla="*/ 26632 h 855219"/>
              <a:gd name="connsiteX0" fmla="*/ 8878 w 1676901"/>
              <a:gd name="connsiteY0" fmla="*/ 26632 h 943996"/>
              <a:gd name="connsiteX1" fmla="*/ 1676901 w 1676901"/>
              <a:gd name="connsiteY1" fmla="*/ 0 h 943996"/>
              <a:gd name="connsiteX2" fmla="*/ 1668023 w 1676901"/>
              <a:gd name="connsiteY2" fmla="*/ 943996 h 943996"/>
              <a:gd name="connsiteX3" fmla="*/ 0 w 1676901"/>
              <a:gd name="connsiteY3" fmla="*/ 171640 h 943996"/>
              <a:gd name="connsiteX4" fmla="*/ 8878 w 1676901"/>
              <a:gd name="connsiteY4" fmla="*/ 26632 h 943996"/>
              <a:gd name="connsiteX0" fmla="*/ 8878 w 1676901"/>
              <a:gd name="connsiteY0" fmla="*/ 26632 h 864097"/>
              <a:gd name="connsiteX1" fmla="*/ 1676901 w 1676901"/>
              <a:gd name="connsiteY1" fmla="*/ 0 h 864097"/>
              <a:gd name="connsiteX2" fmla="*/ 1659145 w 1676901"/>
              <a:gd name="connsiteY2" fmla="*/ 864097 h 864097"/>
              <a:gd name="connsiteX3" fmla="*/ 0 w 1676901"/>
              <a:gd name="connsiteY3" fmla="*/ 171640 h 864097"/>
              <a:gd name="connsiteX4" fmla="*/ 8878 w 1676901"/>
              <a:gd name="connsiteY4" fmla="*/ 26632 h 864097"/>
              <a:gd name="connsiteX0" fmla="*/ 8878 w 1676901"/>
              <a:gd name="connsiteY0" fmla="*/ 26632 h 997262"/>
              <a:gd name="connsiteX1" fmla="*/ 1676901 w 1676901"/>
              <a:gd name="connsiteY1" fmla="*/ 0 h 997262"/>
              <a:gd name="connsiteX2" fmla="*/ 1641390 w 1676901"/>
              <a:gd name="connsiteY2" fmla="*/ 997262 h 997262"/>
              <a:gd name="connsiteX3" fmla="*/ 0 w 1676901"/>
              <a:gd name="connsiteY3" fmla="*/ 171640 h 997262"/>
              <a:gd name="connsiteX4" fmla="*/ 8878 w 1676901"/>
              <a:gd name="connsiteY4" fmla="*/ 26632 h 997262"/>
              <a:gd name="connsiteX0" fmla="*/ 8878 w 1676901"/>
              <a:gd name="connsiteY0" fmla="*/ 26632 h 855219"/>
              <a:gd name="connsiteX1" fmla="*/ 1676901 w 1676901"/>
              <a:gd name="connsiteY1" fmla="*/ 0 h 855219"/>
              <a:gd name="connsiteX2" fmla="*/ 1650267 w 1676901"/>
              <a:gd name="connsiteY2" fmla="*/ 855219 h 855219"/>
              <a:gd name="connsiteX3" fmla="*/ 0 w 1676901"/>
              <a:gd name="connsiteY3" fmla="*/ 171640 h 855219"/>
              <a:gd name="connsiteX4" fmla="*/ 8878 w 1676901"/>
              <a:gd name="connsiteY4" fmla="*/ 26632 h 855219"/>
              <a:gd name="connsiteX0" fmla="*/ 8878 w 1676901"/>
              <a:gd name="connsiteY0" fmla="*/ 26632 h 935118"/>
              <a:gd name="connsiteX1" fmla="*/ 1676901 w 1676901"/>
              <a:gd name="connsiteY1" fmla="*/ 0 h 935118"/>
              <a:gd name="connsiteX2" fmla="*/ 1668023 w 1676901"/>
              <a:gd name="connsiteY2" fmla="*/ 935118 h 935118"/>
              <a:gd name="connsiteX3" fmla="*/ 0 w 1676901"/>
              <a:gd name="connsiteY3" fmla="*/ 171640 h 935118"/>
              <a:gd name="connsiteX4" fmla="*/ 8878 w 1676901"/>
              <a:gd name="connsiteY4" fmla="*/ 26632 h 935118"/>
              <a:gd name="connsiteX0" fmla="*/ 8878 w 1676901"/>
              <a:gd name="connsiteY0" fmla="*/ 26632 h 855219"/>
              <a:gd name="connsiteX1" fmla="*/ 1676901 w 1676901"/>
              <a:gd name="connsiteY1" fmla="*/ 0 h 855219"/>
              <a:gd name="connsiteX2" fmla="*/ 1659145 w 1676901"/>
              <a:gd name="connsiteY2" fmla="*/ 855219 h 855219"/>
              <a:gd name="connsiteX3" fmla="*/ 0 w 1676901"/>
              <a:gd name="connsiteY3" fmla="*/ 171640 h 855219"/>
              <a:gd name="connsiteX4" fmla="*/ 8878 w 1676901"/>
              <a:gd name="connsiteY4" fmla="*/ 26632 h 855219"/>
              <a:gd name="connsiteX0" fmla="*/ 8878 w 1676901"/>
              <a:gd name="connsiteY0" fmla="*/ 26632 h 864097"/>
              <a:gd name="connsiteX1" fmla="*/ 1676901 w 1676901"/>
              <a:gd name="connsiteY1" fmla="*/ 0 h 864097"/>
              <a:gd name="connsiteX2" fmla="*/ 1668023 w 1676901"/>
              <a:gd name="connsiteY2" fmla="*/ 864097 h 864097"/>
              <a:gd name="connsiteX3" fmla="*/ 0 w 1676901"/>
              <a:gd name="connsiteY3" fmla="*/ 171640 h 864097"/>
              <a:gd name="connsiteX4" fmla="*/ 8878 w 1676901"/>
              <a:gd name="connsiteY4" fmla="*/ 26632 h 864097"/>
              <a:gd name="connsiteX0" fmla="*/ 8878 w 1676901"/>
              <a:gd name="connsiteY0" fmla="*/ 26632 h 642156"/>
              <a:gd name="connsiteX1" fmla="*/ 1676901 w 1676901"/>
              <a:gd name="connsiteY1" fmla="*/ 0 h 642156"/>
              <a:gd name="connsiteX2" fmla="*/ 1659145 w 1676901"/>
              <a:gd name="connsiteY2" fmla="*/ 642156 h 642156"/>
              <a:gd name="connsiteX3" fmla="*/ 0 w 1676901"/>
              <a:gd name="connsiteY3" fmla="*/ 171640 h 642156"/>
              <a:gd name="connsiteX4" fmla="*/ 8878 w 1676901"/>
              <a:gd name="connsiteY4" fmla="*/ 26632 h 642156"/>
              <a:gd name="connsiteX0" fmla="*/ 8878 w 1676901"/>
              <a:gd name="connsiteY0" fmla="*/ 26632 h 864097"/>
              <a:gd name="connsiteX1" fmla="*/ 1676901 w 1676901"/>
              <a:gd name="connsiteY1" fmla="*/ 0 h 864097"/>
              <a:gd name="connsiteX2" fmla="*/ 1659145 w 1676901"/>
              <a:gd name="connsiteY2" fmla="*/ 864097 h 864097"/>
              <a:gd name="connsiteX3" fmla="*/ 0 w 1676901"/>
              <a:gd name="connsiteY3" fmla="*/ 171640 h 864097"/>
              <a:gd name="connsiteX4" fmla="*/ 8878 w 1676901"/>
              <a:gd name="connsiteY4" fmla="*/ 26632 h 864097"/>
              <a:gd name="connsiteX0" fmla="*/ 8878 w 1676901"/>
              <a:gd name="connsiteY0" fmla="*/ 26632 h 943996"/>
              <a:gd name="connsiteX1" fmla="*/ 1676901 w 1676901"/>
              <a:gd name="connsiteY1" fmla="*/ 0 h 943996"/>
              <a:gd name="connsiteX2" fmla="*/ 1659145 w 1676901"/>
              <a:gd name="connsiteY2" fmla="*/ 943996 h 943996"/>
              <a:gd name="connsiteX3" fmla="*/ 0 w 1676901"/>
              <a:gd name="connsiteY3" fmla="*/ 171640 h 943996"/>
              <a:gd name="connsiteX4" fmla="*/ 8878 w 1676901"/>
              <a:gd name="connsiteY4" fmla="*/ 26632 h 943996"/>
              <a:gd name="connsiteX0" fmla="*/ 8878 w 1676901"/>
              <a:gd name="connsiteY0" fmla="*/ 26632 h 872975"/>
              <a:gd name="connsiteX1" fmla="*/ 1676901 w 1676901"/>
              <a:gd name="connsiteY1" fmla="*/ 0 h 872975"/>
              <a:gd name="connsiteX2" fmla="*/ 1668022 w 1676901"/>
              <a:gd name="connsiteY2" fmla="*/ 872975 h 872975"/>
              <a:gd name="connsiteX3" fmla="*/ 0 w 1676901"/>
              <a:gd name="connsiteY3" fmla="*/ 171640 h 872975"/>
              <a:gd name="connsiteX4" fmla="*/ 8878 w 1676901"/>
              <a:gd name="connsiteY4" fmla="*/ 26632 h 872975"/>
              <a:gd name="connsiteX0" fmla="*/ 0 w 1676901"/>
              <a:gd name="connsiteY0" fmla="*/ 0 h 1618700"/>
              <a:gd name="connsiteX1" fmla="*/ 1676901 w 1676901"/>
              <a:gd name="connsiteY1" fmla="*/ 745725 h 1618700"/>
              <a:gd name="connsiteX2" fmla="*/ 1668022 w 1676901"/>
              <a:gd name="connsiteY2" fmla="*/ 1618700 h 1618700"/>
              <a:gd name="connsiteX3" fmla="*/ 0 w 1676901"/>
              <a:gd name="connsiteY3" fmla="*/ 917365 h 1618700"/>
              <a:gd name="connsiteX4" fmla="*/ 0 w 1676901"/>
              <a:gd name="connsiteY4" fmla="*/ 0 h 1618700"/>
              <a:gd name="connsiteX0" fmla="*/ 0 w 1676901"/>
              <a:gd name="connsiteY0" fmla="*/ 0 h 1618700"/>
              <a:gd name="connsiteX1" fmla="*/ 1676901 w 1676901"/>
              <a:gd name="connsiteY1" fmla="*/ 745725 h 1618700"/>
              <a:gd name="connsiteX2" fmla="*/ 1668022 w 1676901"/>
              <a:gd name="connsiteY2" fmla="*/ 1618700 h 1618700"/>
              <a:gd name="connsiteX3" fmla="*/ 0 w 1676901"/>
              <a:gd name="connsiteY3" fmla="*/ 100620 h 1618700"/>
              <a:gd name="connsiteX4" fmla="*/ 0 w 1676901"/>
              <a:gd name="connsiteY4" fmla="*/ 0 h 161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901" h="1618700">
                <a:moveTo>
                  <a:pt x="0" y="0"/>
                </a:moveTo>
                <a:lnTo>
                  <a:pt x="1676901" y="745725"/>
                </a:lnTo>
                <a:cubicBezTo>
                  <a:pt x="1676901" y="1030798"/>
                  <a:pt x="1668022" y="1333627"/>
                  <a:pt x="1668022" y="1618700"/>
                </a:cubicBezTo>
                <a:lnTo>
                  <a:pt x="0" y="10062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5000">
                <a:schemeClr val="accent3">
                  <a:alpha val="0"/>
                </a:schemeClr>
              </a:gs>
              <a:gs pos="80000">
                <a:schemeClr val="accent3">
                  <a:alpha val="85000"/>
                </a:scheme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A28F53CE-7DBA-407F-ABF4-DEFF99B7D024}"/>
              </a:ext>
            </a:extLst>
          </p:cNvPr>
          <p:cNvSpPr/>
          <p:nvPr/>
        </p:nvSpPr>
        <p:spPr>
          <a:xfrm flipH="1">
            <a:off x="5525124" y="4037879"/>
            <a:ext cx="2092510" cy="864097"/>
          </a:xfrm>
          <a:custGeom>
            <a:avLst/>
            <a:gdLst>
              <a:gd name="connsiteX0" fmla="*/ 0 w 1872208"/>
              <a:gd name="connsiteY0" fmla="*/ 0 h 864096"/>
              <a:gd name="connsiteX1" fmla="*/ 1872208 w 1872208"/>
              <a:gd name="connsiteY1" fmla="*/ 0 h 864096"/>
              <a:gd name="connsiteX2" fmla="*/ 1872208 w 1872208"/>
              <a:gd name="connsiteY2" fmla="*/ 864096 h 864096"/>
              <a:gd name="connsiteX3" fmla="*/ 0 w 1872208"/>
              <a:gd name="connsiteY3" fmla="*/ 864096 h 864096"/>
              <a:gd name="connsiteX4" fmla="*/ 0 w 1872208"/>
              <a:gd name="connsiteY4" fmla="*/ 0 h 864096"/>
              <a:gd name="connsiteX0" fmla="*/ 0 w 1872208"/>
              <a:gd name="connsiteY0" fmla="*/ 0 h 1849518"/>
              <a:gd name="connsiteX1" fmla="*/ 1872208 w 1872208"/>
              <a:gd name="connsiteY1" fmla="*/ 0 h 1849518"/>
              <a:gd name="connsiteX2" fmla="*/ 1872208 w 1872208"/>
              <a:gd name="connsiteY2" fmla="*/ 864096 h 1849518"/>
              <a:gd name="connsiteX3" fmla="*/ 230819 w 1872208"/>
              <a:gd name="connsiteY3" fmla="*/ 1849518 h 1849518"/>
              <a:gd name="connsiteX4" fmla="*/ 0 w 1872208"/>
              <a:gd name="connsiteY4" fmla="*/ 0 h 1849518"/>
              <a:gd name="connsiteX0" fmla="*/ 0 w 1650267"/>
              <a:gd name="connsiteY0" fmla="*/ 1784411 h 1849518"/>
              <a:gd name="connsiteX1" fmla="*/ 1650267 w 1650267"/>
              <a:gd name="connsiteY1" fmla="*/ 0 h 1849518"/>
              <a:gd name="connsiteX2" fmla="*/ 1650267 w 1650267"/>
              <a:gd name="connsiteY2" fmla="*/ 864096 h 1849518"/>
              <a:gd name="connsiteX3" fmla="*/ 8878 w 1650267"/>
              <a:gd name="connsiteY3" fmla="*/ 1849518 h 1849518"/>
              <a:gd name="connsiteX4" fmla="*/ 0 w 1650267"/>
              <a:gd name="connsiteY4" fmla="*/ 1784411 h 1849518"/>
              <a:gd name="connsiteX0" fmla="*/ 0 w 1668022"/>
              <a:gd name="connsiteY0" fmla="*/ 1784411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84411 h 1849518"/>
              <a:gd name="connsiteX0" fmla="*/ 0 w 1659145"/>
              <a:gd name="connsiteY0" fmla="*/ 843378 h 1849518"/>
              <a:gd name="connsiteX1" fmla="*/ 1641390 w 1659145"/>
              <a:gd name="connsiteY1" fmla="*/ 0 h 1849518"/>
              <a:gd name="connsiteX2" fmla="*/ 1659145 w 1659145"/>
              <a:gd name="connsiteY2" fmla="*/ 855218 h 1849518"/>
              <a:gd name="connsiteX3" fmla="*/ 1 w 1659145"/>
              <a:gd name="connsiteY3" fmla="*/ 1849518 h 1849518"/>
              <a:gd name="connsiteX4" fmla="*/ 0 w 1659145"/>
              <a:gd name="connsiteY4" fmla="*/ 843378 h 1849518"/>
              <a:gd name="connsiteX0" fmla="*/ 0 w 1659145"/>
              <a:gd name="connsiteY0" fmla="*/ 843378 h 945987"/>
              <a:gd name="connsiteX1" fmla="*/ 1641390 w 1659145"/>
              <a:gd name="connsiteY1" fmla="*/ 0 h 945987"/>
              <a:gd name="connsiteX2" fmla="*/ 1659145 w 1659145"/>
              <a:gd name="connsiteY2" fmla="*/ 855218 h 945987"/>
              <a:gd name="connsiteX3" fmla="*/ 8878 w 1659145"/>
              <a:gd name="connsiteY3" fmla="*/ 890730 h 945987"/>
              <a:gd name="connsiteX4" fmla="*/ 0 w 1659145"/>
              <a:gd name="connsiteY4" fmla="*/ 843378 h 945987"/>
              <a:gd name="connsiteX0" fmla="*/ 17755 w 1676900"/>
              <a:gd name="connsiteY0" fmla="*/ 843378 h 948353"/>
              <a:gd name="connsiteX1" fmla="*/ 1659145 w 1676900"/>
              <a:gd name="connsiteY1" fmla="*/ 0 h 948353"/>
              <a:gd name="connsiteX2" fmla="*/ 1676900 w 1676900"/>
              <a:gd name="connsiteY2" fmla="*/ 855218 h 948353"/>
              <a:gd name="connsiteX3" fmla="*/ 0 w 1676900"/>
              <a:gd name="connsiteY3" fmla="*/ 908486 h 948353"/>
              <a:gd name="connsiteX4" fmla="*/ 17755 w 1676900"/>
              <a:gd name="connsiteY4" fmla="*/ 843378 h 948353"/>
              <a:gd name="connsiteX0" fmla="*/ 8878 w 1676900"/>
              <a:gd name="connsiteY0" fmla="*/ 923277 h 1018421"/>
              <a:gd name="connsiteX1" fmla="*/ 1659145 w 1676900"/>
              <a:gd name="connsiteY1" fmla="*/ 0 h 1018421"/>
              <a:gd name="connsiteX2" fmla="*/ 1676900 w 1676900"/>
              <a:gd name="connsiteY2" fmla="*/ 855218 h 1018421"/>
              <a:gd name="connsiteX3" fmla="*/ 0 w 1676900"/>
              <a:gd name="connsiteY3" fmla="*/ 908486 h 1018421"/>
              <a:gd name="connsiteX4" fmla="*/ 8878 w 1676900"/>
              <a:gd name="connsiteY4" fmla="*/ 923277 h 1018421"/>
              <a:gd name="connsiteX0" fmla="*/ 0 w 1685778"/>
              <a:gd name="connsiteY0" fmla="*/ 905521 h 1002679"/>
              <a:gd name="connsiteX1" fmla="*/ 1668023 w 1685778"/>
              <a:gd name="connsiteY1" fmla="*/ 0 h 1002679"/>
              <a:gd name="connsiteX2" fmla="*/ 1685778 w 1685778"/>
              <a:gd name="connsiteY2" fmla="*/ 855218 h 1002679"/>
              <a:gd name="connsiteX3" fmla="*/ 8878 w 1685778"/>
              <a:gd name="connsiteY3" fmla="*/ 908486 h 1002679"/>
              <a:gd name="connsiteX4" fmla="*/ 0 w 1685778"/>
              <a:gd name="connsiteY4" fmla="*/ 905521 h 1002679"/>
              <a:gd name="connsiteX0" fmla="*/ 0 w 1676900"/>
              <a:gd name="connsiteY0" fmla="*/ 35509 h 908486"/>
              <a:gd name="connsiteX1" fmla="*/ 1659145 w 1676900"/>
              <a:gd name="connsiteY1" fmla="*/ 0 h 908486"/>
              <a:gd name="connsiteX2" fmla="*/ 1676900 w 1676900"/>
              <a:gd name="connsiteY2" fmla="*/ 855218 h 908486"/>
              <a:gd name="connsiteX3" fmla="*/ 0 w 1676900"/>
              <a:gd name="connsiteY3" fmla="*/ 908486 h 908486"/>
              <a:gd name="connsiteX4" fmla="*/ 0 w 1676900"/>
              <a:gd name="connsiteY4" fmla="*/ 35509 h 908486"/>
              <a:gd name="connsiteX0" fmla="*/ 0 w 1676900"/>
              <a:gd name="connsiteY0" fmla="*/ 35509 h 855218"/>
              <a:gd name="connsiteX1" fmla="*/ 1659145 w 1676900"/>
              <a:gd name="connsiteY1" fmla="*/ 0 h 855218"/>
              <a:gd name="connsiteX2" fmla="*/ 1676900 w 1676900"/>
              <a:gd name="connsiteY2" fmla="*/ 855218 h 855218"/>
              <a:gd name="connsiteX3" fmla="*/ 26633 w 1676900"/>
              <a:gd name="connsiteY3" fmla="*/ 198272 h 855218"/>
              <a:gd name="connsiteX4" fmla="*/ 0 w 1676900"/>
              <a:gd name="connsiteY4" fmla="*/ 35509 h 855218"/>
              <a:gd name="connsiteX0" fmla="*/ 0 w 1676900"/>
              <a:gd name="connsiteY0" fmla="*/ 8876 h 855218"/>
              <a:gd name="connsiteX1" fmla="*/ 1659145 w 1676900"/>
              <a:gd name="connsiteY1" fmla="*/ 0 h 855218"/>
              <a:gd name="connsiteX2" fmla="*/ 1676900 w 1676900"/>
              <a:gd name="connsiteY2" fmla="*/ 855218 h 855218"/>
              <a:gd name="connsiteX3" fmla="*/ 26633 w 1676900"/>
              <a:gd name="connsiteY3" fmla="*/ 198272 h 855218"/>
              <a:gd name="connsiteX4" fmla="*/ 0 w 1676900"/>
              <a:gd name="connsiteY4" fmla="*/ 8876 h 855218"/>
              <a:gd name="connsiteX0" fmla="*/ 8878 w 1685778"/>
              <a:gd name="connsiteY0" fmla="*/ 8876 h 855218"/>
              <a:gd name="connsiteX1" fmla="*/ 1668023 w 1685778"/>
              <a:gd name="connsiteY1" fmla="*/ 0 h 855218"/>
              <a:gd name="connsiteX2" fmla="*/ 1685778 w 1685778"/>
              <a:gd name="connsiteY2" fmla="*/ 855218 h 855218"/>
              <a:gd name="connsiteX3" fmla="*/ 0 w 1685778"/>
              <a:gd name="connsiteY3" fmla="*/ 153884 h 855218"/>
              <a:gd name="connsiteX4" fmla="*/ 8878 w 1685778"/>
              <a:gd name="connsiteY4" fmla="*/ 8876 h 855218"/>
              <a:gd name="connsiteX0" fmla="*/ 8878 w 1685778"/>
              <a:gd name="connsiteY0" fmla="*/ 26632 h 872974"/>
              <a:gd name="connsiteX1" fmla="*/ 1676901 w 1685778"/>
              <a:gd name="connsiteY1" fmla="*/ 0 h 872974"/>
              <a:gd name="connsiteX2" fmla="*/ 1685778 w 1685778"/>
              <a:gd name="connsiteY2" fmla="*/ 872974 h 872974"/>
              <a:gd name="connsiteX3" fmla="*/ 0 w 1685778"/>
              <a:gd name="connsiteY3" fmla="*/ 171640 h 872974"/>
              <a:gd name="connsiteX4" fmla="*/ 8878 w 1685778"/>
              <a:gd name="connsiteY4" fmla="*/ 26632 h 872974"/>
              <a:gd name="connsiteX0" fmla="*/ 8878 w 1694655"/>
              <a:gd name="connsiteY0" fmla="*/ 26632 h 801953"/>
              <a:gd name="connsiteX1" fmla="*/ 1676901 w 1694655"/>
              <a:gd name="connsiteY1" fmla="*/ 0 h 801953"/>
              <a:gd name="connsiteX2" fmla="*/ 1694655 w 1694655"/>
              <a:gd name="connsiteY2" fmla="*/ 801953 h 801953"/>
              <a:gd name="connsiteX3" fmla="*/ 0 w 1694655"/>
              <a:gd name="connsiteY3" fmla="*/ 171640 h 801953"/>
              <a:gd name="connsiteX4" fmla="*/ 8878 w 1694655"/>
              <a:gd name="connsiteY4" fmla="*/ 26632 h 801953"/>
              <a:gd name="connsiteX0" fmla="*/ 8878 w 1721288"/>
              <a:gd name="connsiteY0" fmla="*/ 26632 h 872974"/>
              <a:gd name="connsiteX1" fmla="*/ 1676901 w 1721288"/>
              <a:gd name="connsiteY1" fmla="*/ 0 h 872974"/>
              <a:gd name="connsiteX2" fmla="*/ 1721288 w 1721288"/>
              <a:gd name="connsiteY2" fmla="*/ 872974 h 872974"/>
              <a:gd name="connsiteX3" fmla="*/ 0 w 1721288"/>
              <a:gd name="connsiteY3" fmla="*/ 171640 h 872974"/>
              <a:gd name="connsiteX4" fmla="*/ 8878 w 1721288"/>
              <a:gd name="connsiteY4" fmla="*/ 26632 h 872974"/>
              <a:gd name="connsiteX0" fmla="*/ 8878 w 1676901"/>
              <a:gd name="connsiteY0" fmla="*/ 26632 h 855219"/>
              <a:gd name="connsiteX1" fmla="*/ 1676901 w 1676901"/>
              <a:gd name="connsiteY1" fmla="*/ 0 h 855219"/>
              <a:gd name="connsiteX2" fmla="*/ 1676900 w 1676901"/>
              <a:gd name="connsiteY2" fmla="*/ 855219 h 855219"/>
              <a:gd name="connsiteX3" fmla="*/ 0 w 1676901"/>
              <a:gd name="connsiteY3" fmla="*/ 171640 h 855219"/>
              <a:gd name="connsiteX4" fmla="*/ 8878 w 1676901"/>
              <a:gd name="connsiteY4" fmla="*/ 26632 h 855219"/>
              <a:gd name="connsiteX0" fmla="*/ 8878 w 1676901"/>
              <a:gd name="connsiteY0" fmla="*/ 26632 h 943996"/>
              <a:gd name="connsiteX1" fmla="*/ 1676901 w 1676901"/>
              <a:gd name="connsiteY1" fmla="*/ 0 h 943996"/>
              <a:gd name="connsiteX2" fmla="*/ 1668023 w 1676901"/>
              <a:gd name="connsiteY2" fmla="*/ 943996 h 943996"/>
              <a:gd name="connsiteX3" fmla="*/ 0 w 1676901"/>
              <a:gd name="connsiteY3" fmla="*/ 171640 h 943996"/>
              <a:gd name="connsiteX4" fmla="*/ 8878 w 1676901"/>
              <a:gd name="connsiteY4" fmla="*/ 26632 h 943996"/>
              <a:gd name="connsiteX0" fmla="*/ 8878 w 1676901"/>
              <a:gd name="connsiteY0" fmla="*/ 26632 h 864097"/>
              <a:gd name="connsiteX1" fmla="*/ 1676901 w 1676901"/>
              <a:gd name="connsiteY1" fmla="*/ 0 h 864097"/>
              <a:gd name="connsiteX2" fmla="*/ 1659145 w 1676901"/>
              <a:gd name="connsiteY2" fmla="*/ 864097 h 864097"/>
              <a:gd name="connsiteX3" fmla="*/ 0 w 1676901"/>
              <a:gd name="connsiteY3" fmla="*/ 171640 h 864097"/>
              <a:gd name="connsiteX4" fmla="*/ 8878 w 1676901"/>
              <a:gd name="connsiteY4" fmla="*/ 26632 h 86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901" h="864097">
                <a:moveTo>
                  <a:pt x="8878" y="26632"/>
                </a:moveTo>
                <a:lnTo>
                  <a:pt x="1676901" y="0"/>
                </a:lnTo>
                <a:cubicBezTo>
                  <a:pt x="1676901" y="285073"/>
                  <a:pt x="1659145" y="579024"/>
                  <a:pt x="1659145" y="864097"/>
                </a:cubicBezTo>
                <a:lnTo>
                  <a:pt x="0" y="171640"/>
                </a:lnTo>
                <a:lnTo>
                  <a:pt x="8878" y="26632"/>
                </a:lnTo>
                <a:close/>
              </a:path>
            </a:pathLst>
          </a:custGeom>
          <a:gradFill flip="none" rotWithShape="1">
            <a:gsLst>
              <a:gs pos="35000">
                <a:schemeClr val="accent2">
                  <a:alpha val="0"/>
                </a:schemeClr>
              </a:gs>
              <a:gs pos="80000">
                <a:schemeClr val="accent2">
                  <a:alpha val="8500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34B030-95EE-47C9-B3A6-4061B652496F}"/>
              </a:ext>
            </a:extLst>
          </p:cNvPr>
          <p:cNvSpPr/>
          <p:nvPr/>
        </p:nvSpPr>
        <p:spPr>
          <a:xfrm rot="10800000" flipH="1">
            <a:off x="506994" y="2151361"/>
            <a:ext cx="5032428" cy="8640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92D51D1A-4520-467C-A0B2-0C7B24363986}"/>
              </a:ext>
            </a:extLst>
          </p:cNvPr>
          <p:cNvSpPr/>
          <p:nvPr/>
        </p:nvSpPr>
        <p:spPr>
          <a:xfrm flipH="1">
            <a:off x="5525839" y="2144408"/>
            <a:ext cx="2084405" cy="1829838"/>
          </a:xfrm>
          <a:custGeom>
            <a:avLst/>
            <a:gdLst>
              <a:gd name="connsiteX0" fmla="*/ 0 w 1872208"/>
              <a:gd name="connsiteY0" fmla="*/ 0 h 864096"/>
              <a:gd name="connsiteX1" fmla="*/ 1872208 w 1872208"/>
              <a:gd name="connsiteY1" fmla="*/ 0 h 864096"/>
              <a:gd name="connsiteX2" fmla="*/ 1872208 w 1872208"/>
              <a:gd name="connsiteY2" fmla="*/ 864096 h 864096"/>
              <a:gd name="connsiteX3" fmla="*/ 0 w 1872208"/>
              <a:gd name="connsiteY3" fmla="*/ 864096 h 864096"/>
              <a:gd name="connsiteX4" fmla="*/ 0 w 1872208"/>
              <a:gd name="connsiteY4" fmla="*/ 0 h 864096"/>
              <a:gd name="connsiteX0" fmla="*/ 0 w 1872208"/>
              <a:gd name="connsiteY0" fmla="*/ 0 h 1849518"/>
              <a:gd name="connsiteX1" fmla="*/ 1872208 w 1872208"/>
              <a:gd name="connsiteY1" fmla="*/ 0 h 1849518"/>
              <a:gd name="connsiteX2" fmla="*/ 1872208 w 1872208"/>
              <a:gd name="connsiteY2" fmla="*/ 864096 h 1849518"/>
              <a:gd name="connsiteX3" fmla="*/ 230819 w 1872208"/>
              <a:gd name="connsiteY3" fmla="*/ 1849518 h 1849518"/>
              <a:gd name="connsiteX4" fmla="*/ 0 w 1872208"/>
              <a:gd name="connsiteY4" fmla="*/ 0 h 1849518"/>
              <a:gd name="connsiteX0" fmla="*/ 0 w 1650267"/>
              <a:gd name="connsiteY0" fmla="*/ 1784411 h 1849518"/>
              <a:gd name="connsiteX1" fmla="*/ 1650267 w 1650267"/>
              <a:gd name="connsiteY1" fmla="*/ 0 h 1849518"/>
              <a:gd name="connsiteX2" fmla="*/ 1650267 w 1650267"/>
              <a:gd name="connsiteY2" fmla="*/ 864096 h 1849518"/>
              <a:gd name="connsiteX3" fmla="*/ 8878 w 1650267"/>
              <a:gd name="connsiteY3" fmla="*/ 1849518 h 1849518"/>
              <a:gd name="connsiteX4" fmla="*/ 0 w 1650267"/>
              <a:gd name="connsiteY4" fmla="*/ 1784411 h 1849518"/>
              <a:gd name="connsiteX0" fmla="*/ 0 w 1668022"/>
              <a:gd name="connsiteY0" fmla="*/ 1784411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84411 h 1849518"/>
              <a:gd name="connsiteX0" fmla="*/ 0 w 1668022"/>
              <a:gd name="connsiteY0" fmla="*/ 1713390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13390 h 1849518"/>
              <a:gd name="connsiteX0" fmla="*/ 0 w 1668022"/>
              <a:gd name="connsiteY0" fmla="*/ 1713390 h 1787374"/>
              <a:gd name="connsiteX1" fmla="*/ 1650267 w 1668022"/>
              <a:gd name="connsiteY1" fmla="*/ 0 h 1787374"/>
              <a:gd name="connsiteX2" fmla="*/ 1668022 w 1668022"/>
              <a:gd name="connsiteY2" fmla="*/ 855218 h 1787374"/>
              <a:gd name="connsiteX3" fmla="*/ 26633 w 1668022"/>
              <a:gd name="connsiteY3" fmla="*/ 1787374 h 1787374"/>
              <a:gd name="connsiteX4" fmla="*/ 0 w 1668022"/>
              <a:gd name="connsiteY4" fmla="*/ 1713390 h 1787374"/>
              <a:gd name="connsiteX0" fmla="*/ 0 w 1668022"/>
              <a:gd name="connsiteY0" fmla="*/ 1713390 h 1805129"/>
              <a:gd name="connsiteX1" fmla="*/ 1650267 w 1668022"/>
              <a:gd name="connsiteY1" fmla="*/ 0 h 1805129"/>
              <a:gd name="connsiteX2" fmla="*/ 1668022 w 1668022"/>
              <a:gd name="connsiteY2" fmla="*/ 855218 h 1805129"/>
              <a:gd name="connsiteX3" fmla="*/ 35511 w 1668022"/>
              <a:gd name="connsiteY3" fmla="*/ 1805129 h 1805129"/>
              <a:gd name="connsiteX4" fmla="*/ 0 w 1668022"/>
              <a:gd name="connsiteY4" fmla="*/ 1713390 h 1805129"/>
              <a:gd name="connsiteX0" fmla="*/ 0 w 1668022"/>
              <a:gd name="connsiteY0" fmla="*/ 1713390 h 1822885"/>
              <a:gd name="connsiteX1" fmla="*/ 1650267 w 1668022"/>
              <a:gd name="connsiteY1" fmla="*/ 0 h 1822885"/>
              <a:gd name="connsiteX2" fmla="*/ 1668022 w 1668022"/>
              <a:gd name="connsiteY2" fmla="*/ 855218 h 1822885"/>
              <a:gd name="connsiteX3" fmla="*/ 35511 w 1668022"/>
              <a:gd name="connsiteY3" fmla="*/ 1822885 h 1822885"/>
              <a:gd name="connsiteX4" fmla="*/ 0 w 1668022"/>
              <a:gd name="connsiteY4" fmla="*/ 1713390 h 1822885"/>
              <a:gd name="connsiteX0" fmla="*/ 0 w 1668022"/>
              <a:gd name="connsiteY0" fmla="*/ 1720343 h 1829838"/>
              <a:gd name="connsiteX1" fmla="*/ 1660710 w 1668022"/>
              <a:gd name="connsiteY1" fmla="*/ 0 h 1829838"/>
              <a:gd name="connsiteX2" fmla="*/ 1668022 w 1668022"/>
              <a:gd name="connsiteY2" fmla="*/ 862171 h 1829838"/>
              <a:gd name="connsiteX3" fmla="*/ 35511 w 1668022"/>
              <a:gd name="connsiteY3" fmla="*/ 1829838 h 1829838"/>
              <a:gd name="connsiteX4" fmla="*/ 0 w 1668022"/>
              <a:gd name="connsiteY4" fmla="*/ 1720343 h 1829838"/>
              <a:gd name="connsiteX0" fmla="*/ 0 w 1670406"/>
              <a:gd name="connsiteY0" fmla="*/ 1720343 h 1829838"/>
              <a:gd name="connsiteX1" fmla="*/ 1669865 w 1670406"/>
              <a:gd name="connsiteY1" fmla="*/ 0 h 1829838"/>
              <a:gd name="connsiteX2" fmla="*/ 1668022 w 1670406"/>
              <a:gd name="connsiteY2" fmla="*/ 862171 h 1829838"/>
              <a:gd name="connsiteX3" fmla="*/ 35511 w 1670406"/>
              <a:gd name="connsiteY3" fmla="*/ 1829838 h 1829838"/>
              <a:gd name="connsiteX4" fmla="*/ 0 w 1670406"/>
              <a:gd name="connsiteY4" fmla="*/ 1720343 h 182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406" h="1829838">
                <a:moveTo>
                  <a:pt x="0" y="1720343"/>
                </a:moveTo>
                <a:lnTo>
                  <a:pt x="1669865" y="0"/>
                </a:lnTo>
                <a:cubicBezTo>
                  <a:pt x="1672302" y="287390"/>
                  <a:pt x="1665585" y="574781"/>
                  <a:pt x="1668022" y="862171"/>
                </a:cubicBezTo>
                <a:lnTo>
                  <a:pt x="35511" y="1829838"/>
                </a:lnTo>
                <a:lnTo>
                  <a:pt x="0" y="1720343"/>
                </a:lnTo>
                <a:close/>
              </a:path>
            </a:pathLst>
          </a:custGeom>
          <a:gradFill flip="none" rotWithShape="1">
            <a:gsLst>
              <a:gs pos="35000">
                <a:schemeClr val="accent5">
                  <a:alpha val="0"/>
                </a:schemeClr>
              </a:gs>
              <a:gs pos="80000">
                <a:schemeClr val="accent5">
                  <a:alpha val="8500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42DF07-B472-4DE5-A866-A1C61838D25C}"/>
              </a:ext>
            </a:extLst>
          </p:cNvPr>
          <p:cNvSpPr/>
          <p:nvPr/>
        </p:nvSpPr>
        <p:spPr>
          <a:xfrm rot="10800000" flipH="1">
            <a:off x="506994" y="3094369"/>
            <a:ext cx="5032429" cy="864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C6B8C9-08BF-4816-83B3-4280267D0157}"/>
              </a:ext>
            </a:extLst>
          </p:cNvPr>
          <p:cNvSpPr/>
          <p:nvPr/>
        </p:nvSpPr>
        <p:spPr>
          <a:xfrm rot="10800000" flipH="1">
            <a:off x="506993" y="4037377"/>
            <a:ext cx="5043969" cy="8640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97169D-7B22-4BDF-B850-1A874136B76E}"/>
              </a:ext>
            </a:extLst>
          </p:cNvPr>
          <p:cNvSpPr/>
          <p:nvPr/>
        </p:nvSpPr>
        <p:spPr>
          <a:xfrm rot="10800000" flipH="1">
            <a:off x="506992" y="4980385"/>
            <a:ext cx="5043970" cy="8640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FFB79082-D76B-4350-9B96-D4A1160A9FAF}"/>
              </a:ext>
            </a:extLst>
          </p:cNvPr>
          <p:cNvSpPr/>
          <p:nvPr/>
        </p:nvSpPr>
        <p:spPr>
          <a:xfrm flipH="1">
            <a:off x="5520185" y="3097573"/>
            <a:ext cx="2103587" cy="1002679"/>
          </a:xfrm>
          <a:custGeom>
            <a:avLst/>
            <a:gdLst>
              <a:gd name="connsiteX0" fmla="*/ 0 w 1872208"/>
              <a:gd name="connsiteY0" fmla="*/ 0 h 864096"/>
              <a:gd name="connsiteX1" fmla="*/ 1872208 w 1872208"/>
              <a:gd name="connsiteY1" fmla="*/ 0 h 864096"/>
              <a:gd name="connsiteX2" fmla="*/ 1872208 w 1872208"/>
              <a:gd name="connsiteY2" fmla="*/ 864096 h 864096"/>
              <a:gd name="connsiteX3" fmla="*/ 0 w 1872208"/>
              <a:gd name="connsiteY3" fmla="*/ 864096 h 864096"/>
              <a:gd name="connsiteX4" fmla="*/ 0 w 1872208"/>
              <a:gd name="connsiteY4" fmla="*/ 0 h 864096"/>
              <a:gd name="connsiteX0" fmla="*/ 0 w 1872208"/>
              <a:gd name="connsiteY0" fmla="*/ 0 h 1849518"/>
              <a:gd name="connsiteX1" fmla="*/ 1872208 w 1872208"/>
              <a:gd name="connsiteY1" fmla="*/ 0 h 1849518"/>
              <a:gd name="connsiteX2" fmla="*/ 1872208 w 1872208"/>
              <a:gd name="connsiteY2" fmla="*/ 864096 h 1849518"/>
              <a:gd name="connsiteX3" fmla="*/ 230819 w 1872208"/>
              <a:gd name="connsiteY3" fmla="*/ 1849518 h 1849518"/>
              <a:gd name="connsiteX4" fmla="*/ 0 w 1872208"/>
              <a:gd name="connsiteY4" fmla="*/ 0 h 1849518"/>
              <a:gd name="connsiteX0" fmla="*/ 0 w 1650267"/>
              <a:gd name="connsiteY0" fmla="*/ 1784411 h 1849518"/>
              <a:gd name="connsiteX1" fmla="*/ 1650267 w 1650267"/>
              <a:gd name="connsiteY1" fmla="*/ 0 h 1849518"/>
              <a:gd name="connsiteX2" fmla="*/ 1650267 w 1650267"/>
              <a:gd name="connsiteY2" fmla="*/ 864096 h 1849518"/>
              <a:gd name="connsiteX3" fmla="*/ 8878 w 1650267"/>
              <a:gd name="connsiteY3" fmla="*/ 1849518 h 1849518"/>
              <a:gd name="connsiteX4" fmla="*/ 0 w 1650267"/>
              <a:gd name="connsiteY4" fmla="*/ 1784411 h 1849518"/>
              <a:gd name="connsiteX0" fmla="*/ 0 w 1668022"/>
              <a:gd name="connsiteY0" fmla="*/ 1784411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84411 h 1849518"/>
              <a:gd name="connsiteX0" fmla="*/ 0 w 1659145"/>
              <a:gd name="connsiteY0" fmla="*/ 843378 h 1849518"/>
              <a:gd name="connsiteX1" fmla="*/ 1641390 w 1659145"/>
              <a:gd name="connsiteY1" fmla="*/ 0 h 1849518"/>
              <a:gd name="connsiteX2" fmla="*/ 1659145 w 1659145"/>
              <a:gd name="connsiteY2" fmla="*/ 855218 h 1849518"/>
              <a:gd name="connsiteX3" fmla="*/ 1 w 1659145"/>
              <a:gd name="connsiteY3" fmla="*/ 1849518 h 1849518"/>
              <a:gd name="connsiteX4" fmla="*/ 0 w 1659145"/>
              <a:gd name="connsiteY4" fmla="*/ 843378 h 1849518"/>
              <a:gd name="connsiteX0" fmla="*/ 0 w 1659145"/>
              <a:gd name="connsiteY0" fmla="*/ 843378 h 945987"/>
              <a:gd name="connsiteX1" fmla="*/ 1641390 w 1659145"/>
              <a:gd name="connsiteY1" fmla="*/ 0 h 945987"/>
              <a:gd name="connsiteX2" fmla="*/ 1659145 w 1659145"/>
              <a:gd name="connsiteY2" fmla="*/ 855218 h 945987"/>
              <a:gd name="connsiteX3" fmla="*/ 8878 w 1659145"/>
              <a:gd name="connsiteY3" fmla="*/ 890730 h 945987"/>
              <a:gd name="connsiteX4" fmla="*/ 0 w 1659145"/>
              <a:gd name="connsiteY4" fmla="*/ 843378 h 945987"/>
              <a:gd name="connsiteX0" fmla="*/ 17755 w 1676900"/>
              <a:gd name="connsiteY0" fmla="*/ 843378 h 948353"/>
              <a:gd name="connsiteX1" fmla="*/ 1659145 w 1676900"/>
              <a:gd name="connsiteY1" fmla="*/ 0 h 948353"/>
              <a:gd name="connsiteX2" fmla="*/ 1676900 w 1676900"/>
              <a:gd name="connsiteY2" fmla="*/ 855218 h 948353"/>
              <a:gd name="connsiteX3" fmla="*/ 0 w 1676900"/>
              <a:gd name="connsiteY3" fmla="*/ 908486 h 948353"/>
              <a:gd name="connsiteX4" fmla="*/ 17755 w 1676900"/>
              <a:gd name="connsiteY4" fmla="*/ 843378 h 948353"/>
              <a:gd name="connsiteX0" fmla="*/ 8878 w 1676900"/>
              <a:gd name="connsiteY0" fmla="*/ 923277 h 1018421"/>
              <a:gd name="connsiteX1" fmla="*/ 1659145 w 1676900"/>
              <a:gd name="connsiteY1" fmla="*/ 0 h 1018421"/>
              <a:gd name="connsiteX2" fmla="*/ 1676900 w 1676900"/>
              <a:gd name="connsiteY2" fmla="*/ 855218 h 1018421"/>
              <a:gd name="connsiteX3" fmla="*/ 0 w 1676900"/>
              <a:gd name="connsiteY3" fmla="*/ 908486 h 1018421"/>
              <a:gd name="connsiteX4" fmla="*/ 8878 w 1676900"/>
              <a:gd name="connsiteY4" fmla="*/ 923277 h 1018421"/>
              <a:gd name="connsiteX0" fmla="*/ 0 w 1685778"/>
              <a:gd name="connsiteY0" fmla="*/ 905521 h 1002679"/>
              <a:gd name="connsiteX1" fmla="*/ 1668023 w 1685778"/>
              <a:gd name="connsiteY1" fmla="*/ 0 h 1002679"/>
              <a:gd name="connsiteX2" fmla="*/ 1685778 w 1685778"/>
              <a:gd name="connsiteY2" fmla="*/ 855218 h 1002679"/>
              <a:gd name="connsiteX3" fmla="*/ 8878 w 1685778"/>
              <a:gd name="connsiteY3" fmla="*/ 908486 h 1002679"/>
              <a:gd name="connsiteX4" fmla="*/ 0 w 1685778"/>
              <a:gd name="connsiteY4" fmla="*/ 905521 h 1002679"/>
              <a:gd name="connsiteX0" fmla="*/ 0 w 1685778"/>
              <a:gd name="connsiteY0" fmla="*/ 905521 h 1002679"/>
              <a:gd name="connsiteX1" fmla="*/ 1678467 w 1685778"/>
              <a:gd name="connsiteY1" fmla="*/ 0 h 1002679"/>
              <a:gd name="connsiteX2" fmla="*/ 1685778 w 1685778"/>
              <a:gd name="connsiteY2" fmla="*/ 855218 h 1002679"/>
              <a:gd name="connsiteX3" fmla="*/ 8878 w 1685778"/>
              <a:gd name="connsiteY3" fmla="*/ 908486 h 1002679"/>
              <a:gd name="connsiteX4" fmla="*/ 0 w 1685778"/>
              <a:gd name="connsiteY4" fmla="*/ 905521 h 100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5778" h="1002679">
                <a:moveTo>
                  <a:pt x="0" y="905521"/>
                </a:moveTo>
                <a:lnTo>
                  <a:pt x="1678467" y="0"/>
                </a:lnTo>
                <a:lnTo>
                  <a:pt x="1685778" y="855218"/>
                </a:lnTo>
                <a:lnTo>
                  <a:pt x="8878" y="908486"/>
                </a:lnTo>
                <a:cubicBezTo>
                  <a:pt x="8878" y="573106"/>
                  <a:pt x="0" y="1240901"/>
                  <a:pt x="0" y="905521"/>
                </a:cubicBezTo>
                <a:close/>
              </a:path>
            </a:pathLst>
          </a:custGeom>
          <a:gradFill flip="none" rotWithShape="1">
            <a:gsLst>
              <a:gs pos="35000">
                <a:schemeClr val="accent1">
                  <a:alpha val="0"/>
                </a:schemeClr>
              </a:gs>
              <a:gs pos="80000">
                <a:schemeClr val="accent1">
                  <a:alpha val="8500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21590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702FA52-AB6E-411A-A2A9-F974C811724F}"/>
              </a:ext>
            </a:extLst>
          </p:cNvPr>
          <p:cNvGrpSpPr/>
          <p:nvPr/>
        </p:nvGrpSpPr>
        <p:grpSpPr>
          <a:xfrm>
            <a:off x="506994" y="2245267"/>
            <a:ext cx="4126951" cy="677510"/>
            <a:chOff x="6417575" y="2011204"/>
            <a:chExt cx="2232250" cy="64884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1A85F7-878F-4DE4-989B-113553E6AA66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9C6DB99-A570-415B-9188-9C61B350D651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C83E010-29ED-41FC-8779-C09B4E571511}"/>
              </a:ext>
            </a:extLst>
          </p:cNvPr>
          <p:cNvGrpSpPr/>
          <p:nvPr/>
        </p:nvGrpSpPr>
        <p:grpSpPr>
          <a:xfrm>
            <a:off x="506994" y="3193561"/>
            <a:ext cx="4126951" cy="677510"/>
            <a:chOff x="6417575" y="2011204"/>
            <a:chExt cx="2232250" cy="64884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62D2AA8-C50C-4719-86B1-6C64F65BA370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DA97DF1-9C28-48C2-83A4-E543946ED2F2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01F584E-E528-4113-8DD2-AAFEA15BEB32}"/>
              </a:ext>
            </a:extLst>
          </p:cNvPr>
          <p:cNvGrpSpPr/>
          <p:nvPr/>
        </p:nvGrpSpPr>
        <p:grpSpPr>
          <a:xfrm>
            <a:off x="506994" y="4132977"/>
            <a:ext cx="4126951" cy="677510"/>
            <a:chOff x="6417575" y="2011204"/>
            <a:chExt cx="2232250" cy="64884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B84D1C-C338-48A1-877F-E9D2E4407B18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736824A-2E41-43E4-A42B-192796FCA5D2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6657ABC-ABB4-4565-9D0A-1B920535B97A}"/>
              </a:ext>
            </a:extLst>
          </p:cNvPr>
          <p:cNvGrpSpPr/>
          <p:nvPr/>
        </p:nvGrpSpPr>
        <p:grpSpPr>
          <a:xfrm>
            <a:off x="506994" y="5072393"/>
            <a:ext cx="4126951" cy="677510"/>
            <a:chOff x="6417575" y="2011204"/>
            <a:chExt cx="2232250" cy="64884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7981B78-EA02-484F-866A-21F96068D5A4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07262F0-2AC1-483C-8318-DC67698DF5EE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Freeform 19">
            <a:extLst>
              <a:ext uri="{FF2B5EF4-FFF2-40B4-BE49-F238E27FC236}">
                <a16:creationId xmlns:a16="http://schemas.microsoft.com/office/drawing/2014/main" id="{72CFD75F-3AB2-4D91-B498-634203E123DA}"/>
              </a:ext>
            </a:extLst>
          </p:cNvPr>
          <p:cNvSpPr/>
          <p:nvPr/>
        </p:nvSpPr>
        <p:spPr>
          <a:xfrm>
            <a:off x="4751117" y="2380694"/>
            <a:ext cx="453133" cy="44586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ounded Rectangle 32">
            <a:extLst>
              <a:ext uri="{FF2B5EF4-FFF2-40B4-BE49-F238E27FC236}">
                <a16:creationId xmlns:a16="http://schemas.microsoft.com/office/drawing/2014/main" id="{6950D305-0123-4F21-96DD-40932E4D1830}"/>
              </a:ext>
            </a:extLst>
          </p:cNvPr>
          <p:cNvSpPr/>
          <p:nvPr/>
        </p:nvSpPr>
        <p:spPr>
          <a:xfrm>
            <a:off x="4793837" y="3377141"/>
            <a:ext cx="367693" cy="3676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Oval 66">
            <a:extLst>
              <a:ext uri="{FF2B5EF4-FFF2-40B4-BE49-F238E27FC236}">
                <a16:creationId xmlns:a16="http://schemas.microsoft.com/office/drawing/2014/main" id="{015B6927-8C96-46F9-AEBF-896A444AC574}"/>
              </a:ext>
            </a:extLst>
          </p:cNvPr>
          <p:cNvSpPr/>
          <p:nvPr/>
        </p:nvSpPr>
        <p:spPr>
          <a:xfrm rot="20700000">
            <a:off x="4772445" y="5305300"/>
            <a:ext cx="410477" cy="351606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836BC7B1-2928-423F-BB55-E6BD12018EDB}"/>
              </a:ext>
            </a:extLst>
          </p:cNvPr>
          <p:cNvSpPr/>
          <p:nvPr/>
        </p:nvSpPr>
        <p:spPr>
          <a:xfrm>
            <a:off x="4780430" y="4284778"/>
            <a:ext cx="394507" cy="36929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202" y="3268919"/>
            <a:ext cx="4760187" cy="19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F8B76A1-0506-4DC9-8407-14F20714B02B}"/>
              </a:ext>
            </a:extLst>
          </p:cNvPr>
          <p:cNvSpPr txBox="1"/>
          <p:nvPr/>
        </p:nvSpPr>
        <p:spPr>
          <a:xfrm>
            <a:off x="1647199" y="2556635"/>
            <a:ext cx="56587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673358-D4BB-47D0-A265-FC781E9D6918}"/>
              </a:ext>
            </a:extLst>
          </p:cNvPr>
          <p:cNvSpPr txBox="1"/>
          <p:nvPr/>
        </p:nvSpPr>
        <p:spPr>
          <a:xfrm>
            <a:off x="1647199" y="1080796"/>
            <a:ext cx="414594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4000" b="1" dirty="0">
                <a:latin typeface="+mj-lt"/>
              </a:rPr>
              <a:t>Infographic</a:t>
            </a:r>
            <a:endParaRPr lang="ko-KR" altLang="en-US" sz="4000" b="1" dirty="0">
              <a:latin typeface="+mj-lt"/>
            </a:endParaRPr>
          </a:p>
        </p:txBody>
      </p:sp>
      <p:sp>
        <p:nvSpPr>
          <p:cNvPr id="11" name="Oval 57">
            <a:extLst>
              <a:ext uri="{FF2B5EF4-FFF2-40B4-BE49-F238E27FC236}">
                <a16:creationId xmlns:a16="http://schemas.microsoft.com/office/drawing/2014/main" id="{990A5F33-98FD-414C-8E10-FE5DA61ADA67}"/>
              </a:ext>
            </a:extLst>
          </p:cNvPr>
          <p:cNvSpPr/>
          <p:nvPr/>
        </p:nvSpPr>
        <p:spPr>
          <a:xfrm>
            <a:off x="4569290" y="4680441"/>
            <a:ext cx="468000" cy="468000"/>
          </a:xfrm>
          <a:prstGeom prst="ellipse">
            <a:avLst/>
          </a:prstGeom>
          <a:solidFill>
            <a:schemeClr val="accent5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7A54BD-A9C0-4580-9E8D-B793ABA9C94C}"/>
              </a:ext>
            </a:extLst>
          </p:cNvPr>
          <p:cNvSpPr txBox="1"/>
          <p:nvPr/>
        </p:nvSpPr>
        <p:spPr>
          <a:xfrm>
            <a:off x="5075580" y="4771688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75FDC5-61AB-4490-8BD9-3E9F359F3270}"/>
              </a:ext>
            </a:extLst>
          </p:cNvPr>
          <p:cNvSpPr txBox="1"/>
          <p:nvPr/>
        </p:nvSpPr>
        <p:spPr>
          <a:xfrm>
            <a:off x="4569292" y="5237821"/>
            <a:ext cx="2022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Oval 73">
            <a:extLst>
              <a:ext uri="{FF2B5EF4-FFF2-40B4-BE49-F238E27FC236}">
                <a16:creationId xmlns:a16="http://schemas.microsoft.com/office/drawing/2014/main" id="{7970F0B0-20DC-4BAA-AA3F-44952621534A}"/>
              </a:ext>
            </a:extLst>
          </p:cNvPr>
          <p:cNvSpPr/>
          <p:nvPr/>
        </p:nvSpPr>
        <p:spPr>
          <a:xfrm>
            <a:off x="2151659" y="4680441"/>
            <a:ext cx="468000" cy="468000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9FBDEF-1160-4736-939B-D4FCD69C18D7}"/>
              </a:ext>
            </a:extLst>
          </p:cNvPr>
          <p:cNvSpPr txBox="1"/>
          <p:nvPr/>
        </p:nvSpPr>
        <p:spPr>
          <a:xfrm>
            <a:off x="2657948" y="4771688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1CF8AA-8E5B-4B78-8797-9776DDD3A122}"/>
              </a:ext>
            </a:extLst>
          </p:cNvPr>
          <p:cNvSpPr txBox="1"/>
          <p:nvPr/>
        </p:nvSpPr>
        <p:spPr>
          <a:xfrm>
            <a:off x="2151660" y="5237821"/>
            <a:ext cx="2022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19B66F-CA98-47CD-9BD6-792881AD794D}"/>
              </a:ext>
            </a:extLst>
          </p:cNvPr>
          <p:cNvSpPr/>
          <p:nvPr/>
        </p:nvSpPr>
        <p:spPr>
          <a:xfrm rot="2700000">
            <a:off x="2305066" y="4784780"/>
            <a:ext cx="163086" cy="29238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F6BFA3F1-3064-4DC9-92B2-2CB6B3473090}"/>
              </a:ext>
            </a:extLst>
          </p:cNvPr>
          <p:cNvSpPr/>
          <p:nvPr/>
        </p:nvSpPr>
        <p:spPr>
          <a:xfrm>
            <a:off x="4682052" y="4796313"/>
            <a:ext cx="254766" cy="2384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6801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79413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EF7F13-6CE4-40B5-AD91-9C3D120D54FB}"/>
              </a:ext>
            </a:extLst>
          </p:cNvPr>
          <p:cNvSpPr/>
          <p:nvPr/>
        </p:nvSpPr>
        <p:spPr>
          <a:xfrm>
            <a:off x="375806" y="2581093"/>
            <a:ext cx="1538204" cy="27786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EADE42-C117-4109-A482-A399FAC2006D}"/>
              </a:ext>
            </a:extLst>
          </p:cNvPr>
          <p:cNvSpPr/>
          <p:nvPr/>
        </p:nvSpPr>
        <p:spPr>
          <a:xfrm>
            <a:off x="2328883" y="2563697"/>
            <a:ext cx="1538204" cy="27786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B54499-F707-46FA-8EFD-FC82D950D7D8}"/>
              </a:ext>
            </a:extLst>
          </p:cNvPr>
          <p:cNvSpPr/>
          <p:nvPr/>
        </p:nvSpPr>
        <p:spPr>
          <a:xfrm>
            <a:off x="4288047" y="2595541"/>
            <a:ext cx="1538204" cy="27786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368A0E-305E-4350-BD86-BAFC159460C0}"/>
              </a:ext>
            </a:extLst>
          </p:cNvPr>
          <p:cNvSpPr/>
          <p:nvPr/>
        </p:nvSpPr>
        <p:spPr>
          <a:xfrm>
            <a:off x="376070" y="2570459"/>
            <a:ext cx="1538031" cy="2796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241063-7075-4674-8F3C-3E5D8925C9EC}"/>
              </a:ext>
            </a:extLst>
          </p:cNvPr>
          <p:cNvSpPr/>
          <p:nvPr/>
        </p:nvSpPr>
        <p:spPr>
          <a:xfrm>
            <a:off x="2329147" y="2553064"/>
            <a:ext cx="1538031" cy="2796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BCA81A-2096-4994-8135-0045A41D7433}"/>
              </a:ext>
            </a:extLst>
          </p:cNvPr>
          <p:cNvSpPr/>
          <p:nvPr/>
        </p:nvSpPr>
        <p:spPr>
          <a:xfrm>
            <a:off x="4288311" y="2575874"/>
            <a:ext cx="1538031" cy="2796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4BE2F2-CAAC-4AD7-BA38-02E8CD1DD8AF}"/>
              </a:ext>
            </a:extLst>
          </p:cNvPr>
          <p:cNvSpPr txBox="1"/>
          <p:nvPr/>
        </p:nvSpPr>
        <p:spPr>
          <a:xfrm>
            <a:off x="5012010" y="5300477"/>
            <a:ext cx="438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0C6CC8-601F-4E19-8988-A50FF7876B8F}"/>
              </a:ext>
            </a:extLst>
          </p:cNvPr>
          <p:cNvSpPr txBox="1"/>
          <p:nvPr/>
        </p:nvSpPr>
        <p:spPr>
          <a:xfrm>
            <a:off x="2333134" y="4020362"/>
            <a:ext cx="438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51999F-1A1C-496C-A52B-794B72601B69}"/>
              </a:ext>
            </a:extLst>
          </p:cNvPr>
          <p:cNvSpPr txBox="1"/>
          <p:nvPr/>
        </p:nvSpPr>
        <p:spPr>
          <a:xfrm>
            <a:off x="738417" y="2549766"/>
            <a:ext cx="10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ONE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9395C4-EC1D-49E8-B049-B151CF07F96F}"/>
              </a:ext>
            </a:extLst>
          </p:cNvPr>
          <p:cNvSpPr txBox="1"/>
          <p:nvPr/>
        </p:nvSpPr>
        <p:spPr>
          <a:xfrm>
            <a:off x="4643121" y="2527457"/>
            <a:ext cx="10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THREE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E412DB84-B091-4781-9B8E-0BFAB472AC7D}"/>
              </a:ext>
            </a:extLst>
          </p:cNvPr>
          <p:cNvSpPr/>
          <p:nvPr/>
        </p:nvSpPr>
        <p:spPr>
          <a:xfrm>
            <a:off x="6111207" y="2594020"/>
            <a:ext cx="1538204" cy="27865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11D209C2-7D45-4B9E-9FE7-A348DD7E0F86}"/>
              </a:ext>
            </a:extLst>
          </p:cNvPr>
          <p:cNvSpPr/>
          <p:nvPr/>
        </p:nvSpPr>
        <p:spPr>
          <a:xfrm>
            <a:off x="6111471" y="2599816"/>
            <a:ext cx="1538031" cy="2796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81B526-DAA5-45E2-98FB-C75D1285F36B}"/>
              </a:ext>
            </a:extLst>
          </p:cNvPr>
          <p:cNvSpPr txBox="1"/>
          <p:nvPr/>
        </p:nvSpPr>
        <p:spPr>
          <a:xfrm>
            <a:off x="6560807" y="2563697"/>
            <a:ext cx="10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FOUR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Freeform 5"/>
          <p:cNvSpPr>
            <a:spLocks/>
          </p:cNvSpPr>
          <p:nvPr/>
        </p:nvSpPr>
        <p:spPr bwMode="auto">
          <a:xfrm rot="593526">
            <a:off x="731711" y="3593007"/>
            <a:ext cx="886837" cy="1541432"/>
          </a:xfrm>
          <a:custGeom>
            <a:avLst/>
            <a:gdLst>
              <a:gd name="T0" fmla="*/ 257 w 362"/>
              <a:gd name="T1" fmla="*/ 1 h 632"/>
              <a:gd name="T2" fmla="*/ 362 w 362"/>
              <a:gd name="T3" fmla="*/ 613 h 632"/>
              <a:gd name="T4" fmla="*/ 221 w 362"/>
              <a:gd name="T5" fmla="*/ 632 h 632"/>
              <a:gd name="T6" fmla="*/ 208 w 362"/>
              <a:gd name="T7" fmla="*/ 617 h 632"/>
              <a:gd name="T8" fmla="*/ 163 w 362"/>
              <a:gd name="T9" fmla="*/ 371 h 632"/>
              <a:gd name="T10" fmla="*/ 126 w 362"/>
              <a:gd name="T11" fmla="*/ 170 h 632"/>
              <a:gd name="T12" fmla="*/ 77 w 362"/>
              <a:gd name="T13" fmla="*/ 143 h 632"/>
              <a:gd name="T14" fmla="*/ 0 w 362"/>
              <a:gd name="T15" fmla="*/ 158 h 632"/>
              <a:gd name="T16" fmla="*/ 30 w 362"/>
              <a:gd name="T17" fmla="*/ 48 h 632"/>
              <a:gd name="T18" fmla="*/ 41 w 362"/>
              <a:gd name="T19" fmla="*/ 38 h 632"/>
              <a:gd name="T20" fmla="*/ 251 w 362"/>
              <a:gd name="T21" fmla="*/ 0 h 632"/>
              <a:gd name="T22" fmla="*/ 257 w 362"/>
              <a:gd name="T23" fmla="*/ 1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62" h="632">
                <a:moveTo>
                  <a:pt x="257" y="1"/>
                </a:moveTo>
                <a:cubicBezTo>
                  <a:pt x="292" y="204"/>
                  <a:pt x="327" y="407"/>
                  <a:pt x="362" y="613"/>
                </a:cubicBezTo>
                <a:cubicBezTo>
                  <a:pt x="314" y="620"/>
                  <a:pt x="267" y="626"/>
                  <a:pt x="221" y="632"/>
                </a:cubicBezTo>
                <a:cubicBezTo>
                  <a:pt x="217" y="632"/>
                  <a:pt x="209" y="622"/>
                  <a:pt x="208" y="617"/>
                </a:cubicBezTo>
                <a:cubicBezTo>
                  <a:pt x="193" y="535"/>
                  <a:pt x="178" y="453"/>
                  <a:pt x="163" y="371"/>
                </a:cubicBezTo>
                <a:cubicBezTo>
                  <a:pt x="151" y="304"/>
                  <a:pt x="139" y="237"/>
                  <a:pt x="126" y="170"/>
                </a:cubicBezTo>
                <a:cubicBezTo>
                  <a:pt x="123" y="151"/>
                  <a:pt x="99" y="138"/>
                  <a:pt x="77" y="143"/>
                </a:cubicBezTo>
                <a:cubicBezTo>
                  <a:pt x="52" y="147"/>
                  <a:pt x="27" y="153"/>
                  <a:pt x="0" y="158"/>
                </a:cubicBezTo>
                <a:cubicBezTo>
                  <a:pt x="10" y="120"/>
                  <a:pt x="20" y="83"/>
                  <a:pt x="30" y="48"/>
                </a:cubicBezTo>
                <a:cubicBezTo>
                  <a:pt x="31" y="44"/>
                  <a:pt x="37" y="39"/>
                  <a:pt x="41" y="38"/>
                </a:cubicBezTo>
                <a:cubicBezTo>
                  <a:pt x="111" y="25"/>
                  <a:pt x="181" y="12"/>
                  <a:pt x="251" y="0"/>
                </a:cubicBezTo>
                <a:cubicBezTo>
                  <a:pt x="252" y="0"/>
                  <a:pt x="254" y="0"/>
                  <a:pt x="257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" name="Freeform 9"/>
          <p:cNvSpPr>
            <a:spLocks/>
          </p:cNvSpPr>
          <p:nvPr/>
        </p:nvSpPr>
        <p:spPr bwMode="auto">
          <a:xfrm>
            <a:off x="4493779" y="3578011"/>
            <a:ext cx="1207456" cy="1659609"/>
          </a:xfrm>
          <a:custGeom>
            <a:avLst/>
            <a:gdLst>
              <a:gd name="T0" fmla="*/ 53 w 497"/>
              <a:gd name="T1" fmla="*/ 155 h 682"/>
              <a:gd name="T2" fmla="*/ 195 w 497"/>
              <a:gd name="T3" fmla="*/ 13 h 682"/>
              <a:gd name="T4" fmla="*/ 415 w 497"/>
              <a:gd name="T5" fmla="*/ 55 h 682"/>
              <a:gd name="T6" fmla="*/ 449 w 497"/>
              <a:gd name="T7" fmla="*/ 248 h 682"/>
              <a:gd name="T8" fmla="*/ 384 w 497"/>
              <a:gd name="T9" fmla="*/ 306 h 682"/>
              <a:gd name="T10" fmla="*/ 382 w 497"/>
              <a:gd name="T11" fmla="*/ 344 h 682"/>
              <a:gd name="T12" fmla="*/ 467 w 497"/>
              <a:gd name="T13" fmla="*/ 482 h 682"/>
              <a:gd name="T14" fmla="*/ 416 w 497"/>
              <a:gd name="T15" fmla="*/ 602 h 682"/>
              <a:gd name="T16" fmla="*/ 253 w 497"/>
              <a:gd name="T17" fmla="*/ 677 h 682"/>
              <a:gd name="T18" fmla="*/ 47 w 497"/>
              <a:gd name="T19" fmla="*/ 598 h 682"/>
              <a:gd name="T20" fmla="*/ 1 w 497"/>
              <a:gd name="T21" fmla="*/ 461 h 682"/>
              <a:gd name="T22" fmla="*/ 24 w 497"/>
              <a:gd name="T23" fmla="*/ 441 h 682"/>
              <a:gd name="T24" fmla="*/ 126 w 497"/>
              <a:gd name="T25" fmla="*/ 450 h 682"/>
              <a:gd name="T26" fmla="*/ 130 w 497"/>
              <a:gd name="T27" fmla="*/ 474 h 682"/>
              <a:gd name="T28" fmla="*/ 188 w 497"/>
              <a:gd name="T29" fmla="*/ 560 h 682"/>
              <a:gd name="T30" fmla="*/ 297 w 497"/>
              <a:gd name="T31" fmla="*/ 551 h 682"/>
              <a:gd name="T32" fmla="*/ 314 w 497"/>
              <a:gd name="T33" fmla="*/ 523 h 682"/>
              <a:gd name="T34" fmla="*/ 330 w 497"/>
              <a:gd name="T35" fmla="*/ 460 h 682"/>
              <a:gd name="T36" fmla="*/ 284 w 497"/>
              <a:gd name="T37" fmla="*/ 385 h 682"/>
              <a:gd name="T38" fmla="*/ 239 w 497"/>
              <a:gd name="T39" fmla="*/ 359 h 682"/>
              <a:gd name="T40" fmla="*/ 247 w 497"/>
              <a:gd name="T41" fmla="*/ 309 h 682"/>
              <a:gd name="T42" fmla="*/ 270 w 497"/>
              <a:gd name="T43" fmla="*/ 287 h 682"/>
              <a:gd name="T44" fmla="*/ 313 w 497"/>
              <a:gd name="T45" fmla="*/ 272 h 682"/>
              <a:gd name="T46" fmla="*/ 346 w 497"/>
              <a:gd name="T47" fmla="*/ 217 h 682"/>
              <a:gd name="T48" fmla="*/ 247 w 497"/>
              <a:gd name="T49" fmla="*/ 112 h 682"/>
              <a:gd name="T50" fmla="*/ 217 w 497"/>
              <a:gd name="T51" fmla="*/ 126 h 682"/>
              <a:gd name="T52" fmla="*/ 147 w 497"/>
              <a:gd name="T53" fmla="*/ 162 h 682"/>
              <a:gd name="T54" fmla="*/ 53 w 497"/>
              <a:gd name="T55" fmla="*/ 155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682">
                <a:moveTo>
                  <a:pt x="53" y="155"/>
                </a:moveTo>
                <a:cubicBezTo>
                  <a:pt x="64" y="87"/>
                  <a:pt x="127" y="25"/>
                  <a:pt x="195" y="13"/>
                </a:cubicBezTo>
                <a:cubicBezTo>
                  <a:pt x="273" y="0"/>
                  <a:pt x="347" y="17"/>
                  <a:pt x="415" y="55"/>
                </a:cubicBezTo>
                <a:cubicBezTo>
                  <a:pt x="497" y="101"/>
                  <a:pt x="497" y="188"/>
                  <a:pt x="449" y="248"/>
                </a:cubicBezTo>
                <a:cubicBezTo>
                  <a:pt x="432" y="271"/>
                  <a:pt x="407" y="288"/>
                  <a:pt x="384" y="306"/>
                </a:cubicBezTo>
                <a:cubicBezTo>
                  <a:pt x="370" y="317"/>
                  <a:pt x="367" y="336"/>
                  <a:pt x="382" y="344"/>
                </a:cubicBezTo>
                <a:cubicBezTo>
                  <a:pt x="438" y="373"/>
                  <a:pt x="459" y="423"/>
                  <a:pt x="467" y="482"/>
                </a:cubicBezTo>
                <a:cubicBezTo>
                  <a:pt x="475" y="533"/>
                  <a:pt x="447" y="569"/>
                  <a:pt x="416" y="602"/>
                </a:cubicBezTo>
                <a:cubicBezTo>
                  <a:pt x="373" y="649"/>
                  <a:pt x="320" y="682"/>
                  <a:pt x="253" y="677"/>
                </a:cubicBezTo>
                <a:cubicBezTo>
                  <a:pt x="177" y="671"/>
                  <a:pt x="105" y="654"/>
                  <a:pt x="47" y="598"/>
                </a:cubicBezTo>
                <a:cubicBezTo>
                  <a:pt x="7" y="560"/>
                  <a:pt x="0" y="512"/>
                  <a:pt x="1" y="461"/>
                </a:cubicBezTo>
                <a:cubicBezTo>
                  <a:pt x="1" y="449"/>
                  <a:pt x="9" y="440"/>
                  <a:pt x="24" y="441"/>
                </a:cubicBezTo>
                <a:cubicBezTo>
                  <a:pt x="58" y="444"/>
                  <a:pt x="91" y="447"/>
                  <a:pt x="126" y="450"/>
                </a:cubicBezTo>
                <a:cubicBezTo>
                  <a:pt x="128" y="459"/>
                  <a:pt x="130" y="466"/>
                  <a:pt x="130" y="474"/>
                </a:cubicBezTo>
                <a:cubicBezTo>
                  <a:pt x="130" y="516"/>
                  <a:pt x="154" y="542"/>
                  <a:pt x="188" y="560"/>
                </a:cubicBezTo>
                <a:cubicBezTo>
                  <a:pt x="225" y="579"/>
                  <a:pt x="262" y="569"/>
                  <a:pt x="297" y="551"/>
                </a:cubicBezTo>
                <a:cubicBezTo>
                  <a:pt x="305" y="546"/>
                  <a:pt x="311" y="533"/>
                  <a:pt x="314" y="523"/>
                </a:cubicBezTo>
                <a:cubicBezTo>
                  <a:pt x="321" y="502"/>
                  <a:pt x="329" y="481"/>
                  <a:pt x="330" y="460"/>
                </a:cubicBezTo>
                <a:cubicBezTo>
                  <a:pt x="331" y="426"/>
                  <a:pt x="320" y="398"/>
                  <a:pt x="284" y="385"/>
                </a:cubicBezTo>
                <a:cubicBezTo>
                  <a:pt x="267" y="379"/>
                  <a:pt x="245" y="372"/>
                  <a:pt x="239" y="359"/>
                </a:cubicBezTo>
                <a:cubicBezTo>
                  <a:pt x="233" y="347"/>
                  <a:pt x="245" y="326"/>
                  <a:pt x="247" y="309"/>
                </a:cubicBezTo>
                <a:cubicBezTo>
                  <a:pt x="249" y="294"/>
                  <a:pt x="255" y="289"/>
                  <a:pt x="270" y="287"/>
                </a:cubicBezTo>
                <a:cubicBezTo>
                  <a:pt x="285" y="284"/>
                  <a:pt x="300" y="279"/>
                  <a:pt x="313" y="272"/>
                </a:cubicBezTo>
                <a:cubicBezTo>
                  <a:pt x="335" y="260"/>
                  <a:pt x="346" y="242"/>
                  <a:pt x="346" y="217"/>
                </a:cubicBezTo>
                <a:cubicBezTo>
                  <a:pt x="345" y="156"/>
                  <a:pt x="308" y="116"/>
                  <a:pt x="247" y="112"/>
                </a:cubicBezTo>
                <a:cubicBezTo>
                  <a:pt x="235" y="112"/>
                  <a:pt x="224" y="113"/>
                  <a:pt x="217" y="126"/>
                </a:cubicBezTo>
                <a:cubicBezTo>
                  <a:pt x="203" y="155"/>
                  <a:pt x="182" y="168"/>
                  <a:pt x="147" y="162"/>
                </a:cubicBezTo>
                <a:cubicBezTo>
                  <a:pt x="117" y="156"/>
                  <a:pt x="85" y="157"/>
                  <a:pt x="53" y="155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Freeform 11"/>
          <p:cNvSpPr>
            <a:spLocks/>
          </p:cNvSpPr>
          <p:nvPr/>
        </p:nvSpPr>
        <p:spPr bwMode="auto">
          <a:xfrm>
            <a:off x="2533595" y="3601646"/>
            <a:ext cx="1127301" cy="1612338"/>
          </a:xfrm>
          <a:custGeom>
            <a:avLst/>
            <a:gdLst>
              <a:gd name="T0" fmla="*/ 36 w 464"/>
              <a:gd name="T1" fmla="*/ 663 h 663"/>
              <a:gd name="T2" fmla="*/ 95 w 464"/>
              <a:gd name="T3" fmla="*/ 570 h 663"/>
              <a:gd name="T4" fmla="*/ 233 w 464"/>
              <a:gd name="T5" fmla="*/ 387 h 663"/>
              <a:gd name="T6" fmla="*/ 303 w 464"/>
              <a:gd name="T7" fmla="*/ 196 h 663"/>
              <a:gd name="T8" fmla="*/ 261 w 464"/>
              <a:gd name="T9" fmla="*/ 111 h 663"/>
              <a:gd name="T10" fmla="*/ 155 w 464"/>
              <a:gd name="T11" fmla="*/ 136 h 663"/>
              <a:gd name="T12" fmla="*/ 123 w 464"/>
              <a:gd name="T13" fmla="*/ 214 h 663"/>
              <a:gd name="T14" fmla="*/ 102 w 464"/>
              <a:gd name="T15" fmla="*/ 232 h 663"/>
              <a:gd name="T16" fmla="*/ 0 w 464"/>
              <a:gd name="T17" fmla="*/ 239 h 663"/>
              <a:gd name="T18" fmla="*/ 9 w 464"/>
              <a:gd name="T19" fmla="*/ 173 h 663"/>
              <a:gd name="T20" fmla="*/ 87 w 464"/>
              <a:gd name="T21" fmla="*/ 36 h 663"/>
              <a:gd name="T22" fmla="*/ 148 w 464"/>
              <a:gd name="T23" fmla="*/ 15 h 663"/>
              <a:gd name="T24" fmla="*/ 198 w 464"/>
              <a:gd name="T25" fmla="*/ 10 h 663"/>
              <a:gd name="T26" fmla="*/ 396 w 464"/>
              <a:gd name="T27" fmla="*/ 82 h 663"/>
              <a:gd name="T28" fmla="*/ 404 w 464"/>
              <a:gd name="T29" fmla="*/ 93 h 663"/>
              <a:gd name="T30" fmla="*/ 397 w 464"/>
              <a:gd name="T31" fmla="*/ 297 h 663"/>
              <a:gd name="T32" fmla="*/ 296 w 464"/>
              <a:gd name="T33" fmla="*/ 455 h 663"/>
              <a:gd name="T34" fmla="*/ 269 w 464"/>
              <a:gd name="T35" fmla="*/ 506 h 663"/>
              <a:gd name="T36" fmla="*/ 464 w 464"/>
              <a:gd name="T37" fmla="*/ 506 h 663"/>
              <a:gd name="T38" fmla="*/ 464 w 464"/>
              <a:gd name="T39" fmla="*/ 608 h 663"/>
              <a:gd name="T40" fmla="*/ 36 w 464"/>
              <a:gd name="T41" fmla="*/ 663 h 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4" h="663">
                <a:moveTo>
                  <a:pt x="36" y="663"/>
                </a:moveTo>
                <a:cubicBezTo>
                  <a:pt x="57" y="629"/>
                  <a:pt x="74" y="598"/>
                  <a:pt x="95" y="570"/>
                </a:cubicBezTo>
                <a:cubicBezTo>
                  <a:pt x="140" y="508"/>
                  <a:pt x="189" y="449"/>
                  <a:pt x="233" y="387"/>
                </a:cubicBezTo>
                <a:cubicBezTo>
                  <a:pt x="274" y="330"/>
                  <a:pt x="307" y="269"/>
                  <a:pt x="303" y="196"/>
                </a:cubicBezTo>
                <a:cubicBezTo>
                  <a:pt x="301" y="162"/>
                  <a:pt x="296" y="129"/>
                  <a:pt x="261" y="111"/>
                </a:cubicBezTo>
                <a:cubicBezTo>
                  <a:pt x="222" y="91"/>
                  <a:pt x="178" y="99"/>
                  <a:pt x="155" y="136"/>
                </a:cubicBezTo>
                <a:cubicBezTo>
                  <a:pt x="141" y="160"/>
                  <a:pt x="132" y="188"/>
                  <a:pt x="123" y="214"/>
                </a:cubicBezTo>
                <a:cubicBezTo>
                  <a:pt x="119" y="227"/>
                  <a:pt x="115" y="231"/>
                  <a:pt x="102" y="232"/>
                </a:cubicBezTo>
                <a:cubicBezTo>
                  <a:pt x="69" y="233"/>
                  <a:pt x="37" y="236"/>
                  <a:pt x="0" y="239"/>
                </a:cubicBezTo>
                <a:cubicBezTo>
                  <a:pt x="3" y="216"/>
                  <a:pt x="5" y="194"/>
                  <a:pt x="9" y="173"/>
                </a:cubicBezTo>
                <a:cubicBezTo>
                  <a:pt x="19" y="118"/>
                  <a:pt x="41" y="70"/>
                  <a:pt x="87" y="36"/>
                </a:cubicBezTo>
                <a:cubicBezTo>
                  <a:pt x="105" y="22"/>
                  <a:pt x="125" y="15"/>
                  <a:pt x="148" y="15"/>
                </a:cubicBezTo>
                <a:cubicBezTo>
                  <a:pt x="165" y="15"/>
                  <a:pt x="181" y="13"/>
                  <a:pt x="198" y="10"/>
                </a:cubicBezTo>
                <a:cubicBezTo>
                  <a:pt x="276" y="0"/>
                  <a:pt x="344" y="18"/>
                  <a:pt x="396" y="82"/>
                </a:cubicBezTo>
                <a:cubicBezTo>
                  <a:pt x="399" y="86"/>
                  <a:pt x="403" y="89"/>
                  <a:pt x="404" y="93"/>
                </a:cubicBezTo>
                <a:cubicBezTo>
                  <a:pt x="425" y="162"/>
                  <a:pt x="441" y="230"/>
                  <a:pt x="397" y="297"/>
                </a:cubicBezTo>
                <a:cubicBezTo>
                  <a:pt x="362" y="349"/>
                  <a:pt x="329" y="402"/>
                  <a:pt x="296" y="455"/>
                </a:cubicBezTo>
                <a:cubicBezTo>
                  <a:pt x="286" y="471"/>
                  <a:pt x="278" y="488"/>
                  <a:pt x="269" y="506"/>
                </a:cubicBezTo>
                <a:cubicBezTo>
                  <a:pt x="336" y="506"/>
                  <a:pt x="399" y="506"/>
                  <a:pt x="464" y="506"/>
                </a:cubicBezTo>
                <a:cubicBezTo>
                  <a:pt x="464" y="540"/>
                  <a:pt x="464" y="573"/>
                  <a:pt x="464" y="608"/>
                </a:cubicBezTo>
                <a:cubicBezTo>
                  <a:pt x="323" y="626"/>
                  <a:pt x="183" y="644"/>
                  <a:pt x="36" y="66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" name="Freeform 17"/>
          <p:cNvSpPr>
            <a:spLocks noEditPoints="1"/>
          </p:cNvSpPr>
          <p:nvPr/>
        </p:nvSpPr>
        <p:spPr bwMode="auto">
          <a:xfrm>
            <a:off x="6319382" y="3690194"/>
            <a:ext cx="1234174" cy="1610283"/>
          </a:xfrm>
          <a:custGeom>
            <a:avLst/>
            <a:gdLst>
              <a:gd name="T0" fmla="*/ 373 w 508"/>
              <a:gd name="T1" fmla="*/ 0 h 662"/>
              <a:gd name="T2" fmla="*/ 430 w 508"/>
              <a:gd name="T3" fmla="*/ 387 h 662"/>
              <a:gd name="T4" fmla="*/ 483 w 508"/>
              <a:gd name="T5" fmla="*/ 396 h 662"/>
              <a:gd name="T6" fmla="*/ 495 w 508"/>
              <a:gd name="T7" fmla="*/ 406 h 662"/>
              <a:gd name="T8" fmla="*/ 508 w 508"/>
              <a:gd name="T9" fmla="*/ 490 h 662"/>
              <a:gd name="T10" fmla="*/ 448 w 508"/>
              <a:gd name="T11" fmla="*/ 504 h 662"/>
              <a:gd name="T12" fmla="*/ 456 w 508"/>
              <a:gd name="T13" fmla="*/ 642 h 662"/>
              <a:gd name="T14" fmla="*/ 323 w 508"/>
              <a:gd name="T15" fmla="*/ 662 h 662"/>
              <a:gd name="T16" fmla="*/ 311 w 508"/>
              <a:gd name="T17" fmla="*/ 557 h 662"/>
              <a:gd name="T18" fmla="*/ 260 w 508"/>
              <a:gd name="T19" fmla="*/ 515 h 662"/>
              <a:gd name="T20" fmla="*/ 30 w 508"/>
              <a:gd name="T21" fmla="*/ 544 h 662"/>
              <a:gd name="T22" fmla="*/ 9 w 508"/>
              <a:gd name="T23" fmla="*/ 545 h 662"/>
              <a:gd name="T24" fmla="*/ 19 w 508"/>
              <a:gd name="T25" fmla="*/ 425 h 662"/>
              <a:gd name="T26" fmla="*/ 194 w 508"/>
              <a:gd name="T27" fmla="*/ 39 h 662"/>
              <a:gd name="T28" fmla="*/ 222 w 508"/>
              <a:gd name="T29" fmla="*/ 19 h 662"/>
              <a:gd name="T30" fmla="*/ 373 w 508"/>
              <a:gd name="T31" fmla="*/ 0 h 662"/>
              <a:gd name="T32" fmla="*/ 240 w 508"/>
              <a:gd name="T33" fmla="*/ 120 h 662"/>
              <a:gd name="T34" fmla="*/ 226 w 508"/>
              <a:gd name="T35" fmla="*/ 146 h 662"/>
              <a:gd name="T36" fmla="*/ 112 w 508"/>
              <a:gd name="T37" fmla="*/ 395 h 662"/>
              <a:gd name="T38" fmla="*/ 125 w 508"/>
              <a:gd name="T39" fmla="*/ 426 h 662"/>
              <a:gd name="T40" fmla="*/ 150 w 508"/>
              <a:gd name="T41" fmla="*/ 427 h 662"/>
              <a:gd name="T42" fmla="*/ 250 w 508"/>
              <a:gd name="T43" fmla="*/ 417 h 662"/>
              <a:gd name="T44" fmla="*/ 291 w 508"/>
              <a:gd name="T45" fmla="*/ 392 h 662"/>
              <a:gd name="T46" fmla="*/ 298 w 508"/>
              <a:gd name="T47" fmla="*/ 350 h 662"/>
              <a:gd name="T48" fmla="*/ 286 w 508"/>
              <a:gd name="T49" fmla="*/ 187 h 662"/>
              <a:gd name="T50" fmla="*/ 248 w 508"/>
              <a:gd name="T51" fmla="*/ 124 h 662"/>
              <a:gd name="T52" fmla="*/ 240 w 508"/>
              <a:gd name="T53" fmla="*/ 120 h 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08" h="662">
                <a:moveTo>
                  <a:pt x="373" y="0"/>
                </a:moveTo>
                <a:cubicBezTo>
                  <a:pt x="392" y="131"/>
                  <a:pt x="411" y="259"/>
                  <a:pt x="430" y="387"/>
                </a:cubicBezTo>
                <a:cubicBezTo>
                  <a:pt x="448" y="390"/>
                  <a:pt x="466" y="393"/>
                  <a:pt x="483" y="396"/>
                </a:cubicBezTo>
                <a:cubicBezTo>
                  <a:pt x="488" y="397"/>
                  <a:pt x="494" y="402"/>
                  <a:pt x="495" y="406"/>
                </a:cubicBezTo>
                <a:cubicBezTo>
                  <a:pt x="500" y="433"/>
                  <a:pt x="504" y="461"/>
                  <a:pt x="508" y="490"/>
                </a:cubicBezTo>
                <a:cubicBezTo>
                  <a:pt x="487" y="495"/>
                  <a:pt x="468" y="500"/>
                  <a:pt x="448" y="504"/>
                </a:cubicBezTo>
                <a:cubicBezTo>
                  <a:pt x="451" y="551"/>
                  <a:pt x="453" y="596"/>
                  <a:pt x="456" y="642"/>
                </a:cubicBezTo>
                <a:cubicBezTo>
                  <a:pt x="411" y="649"/>
                  <a:pt x="368" y="656"/>
                  <a:pt x="323" y="662"/>
                </a:cubicBezTo>
                <a:cubicBezTo>
                  <a:pt x="319" y="625"/>
                  <a:pt x="315" y="591"/>
                  <a:pt x="311" y="557"/>
                </a:cubicBezTo>
                <a:cubicBezTo>
                  <a:pt x="308" y="521"/>
                  <a:pt x="295" y="510"/>
                  <a:pt x="260" y="515"/>
                </a:cubicBezTo>
                <a:cubicBezTo>
                  <a:pt x="183" y="525"/>
                  <a:pt x="106" y="534"/>
                  <a:pt x="30" y="544"/>
                </a:cubicBezTo>
                <a:cubicBezTo>
                  <a:pt x="23" y="544"/>
                  <a:pt x="17" y="545"/>
                  <a:pt x="9" y="545"/>
                </a:cubicBezTo>
                <a:cubicBezTo>
                  <a:pt x="7" y="503"/>
                  <a:pt x="0" y="465"/>
                  <a:pt x="19" y="425"/>
                </a:cubicBezTo>
                <a:cubicBezTo>
                  <a:pt x="80" y="297"/>
                  <a:pt x="136" y="168"/>
                  <a:pt x="194" y="39"/>
                </a:cubicBezTo>
                <a:cubicBezTo>
                  <a:pt x="200" y="25"/>
                  <a:pt x="208" y="20"/>
                  <a:pt x="222" y="19"/>
                </a:cubicBezTo>
                <a:cubicBezTo>
                  <a:pt x="272" y="14"/>
                  <a:pt x="321" y="7"/>
                  <a:pt x="373" y="0"/>
                </a:cubicBezTo>
                <a:close/>
                <a:moveTo>
                  <a:pt x="240" y="120"/>
                </a:moveTo>
                <a:cubicBezTo>
                  <a:pt x="235" y="129"/>
                  <a:pt x="231" y="137"/>
                  <a:pt x="226" y="146"/>
                </a:cubicBezTo>
                <a:cubicBezTo>
                  <a:pt x="188" y="229"/>
                  <a:pt x="151" y="312"/>
                  <a:pt x="112" y="395"/>
                </a:cubicBezTo>
                <a:cubicBezTo>
                  <a:pt x="103" y="413"/>
                  <a:pt x="111" y="421"/>
                  <a:pt x="125" y="426"/>
                </a:cubicBezTo>
                <a:cubicBezTo>
                  <a:pt x="133" y="429"/>
                  <a:pt x="142" y="428"/>
                  <a:pt x="150" y="427"/>
                </a:cubicBezTo>
                <a:cubicBezTo>
                  <a:pt x="184" y="424"/>
                  <a:pt x="217" y="419"/>
                  <a:pt x="250" y="417"/>
                </a:cubicBezTo>
                <a:cubicBezTo>
                  <a:pt x="268" y="415"/>
                  <a:pt x="285" y="411"/>
                  <a:pt x="291" y="392"/>
                </a:cubicBezTo>
                <a:cubicBezTo>
                  <a:pt x="295" y="379"/>
                  <a:pt x="299" y="364"/>
                  <a:pt x="298" y="350"/>
                </a:cubicBezTo>
                <a:cubicBezTo>
                  <a:pt x="294" y="296"/>
                  <a:pt x="286" y="242"/>
                  <a:pt x="286" y="187"/>
                </a:cubicBezTo>
                <a:cubicBezTo>
                  <a:pt x="286" y="155"/>
                  <a:pt x="277" y="136"/>
                  <a:pt x="248" y="124"/>
                </a:cubicBezTo>
                <a:cubicBezTo>
                  <a:pt x="246" y="123"/>
                  <a:pt x="244" y="122"/>
                  <a:pt x="240" y="12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" name="Rectangle 5">
            <a:extLst>
              <a:ext uri="{FF2B5EF4-FFF2-40B4-BE49-F238E27FC236}">
                <a16:creationId xmlns:a16="http://schemas.microsoft.com/office/drawing/2014/main" id="{E412DB84-B091-4781-9B8E-0BFAB472AC7D}"/>
              </a:ext>
            </a:extLst>
          </p:cNvPr>
          <p:cNvSpPr/>
          <p:nvPr/>
        </p:nvSpPr>
        <p:spPr>
          <a:xfrm>
            <a:off x="7948588" y="2628826"/>
            <a:ext cx="1538204" cy="27865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Rectangle 14">
            <a:extLst>
              <a:ext uri="{FF2B5EF4-FFF2-40B4-BE49-F238E27FC236}">
                <a16:creationId xmlns:a16="http://schemas.microsoft.com/office/drawing/2014/main" id="{11D209C2-7D45-4B9E-9FE7-A348DD7E0F86}"/>
              </a:ext>
            </a:extLst>
          </p:cNvPr>
          <p:cNvSpPr/>
          <p:nvPr/>
        </p:nvSpPr>
        <p:spPr>
          <a:xfrm>
            <a:off x="7948852" y="2634622"/>
            <a:ext cx="1538031" cy="2796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9" name="TextBox 34">
            <a:extLst>
              <a:ext uri="{FF2B5EF4-FFF2-40B4-BE49-F238E27FC236}">
                <a16:creationId xmlns:a16="http://schemas.microsoft.com/office/drawing/2014/main" id="{C981B526-DAA5-45E2-98FB-C75D1285F36B}"/>
              </a:ext>
            </a:extLst>
          </p:cNvPr>
          <p:cNvSpPr txBox="1"/>
          <p:nvPr/>
        </p:nvSpPr>
        <p:spPr>
          <a:xfrm>
            <a:off x="8330346" y="2570459"/>
            <a:ext cx="10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FIVE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Freeform 10"/>
          <p:cNvSpPr>
            <a:spLocks/>
          </p:cNvSpPr>
          <p:nvPr/>
        </p:nvSpPr>
        <p:spPr bwMode="auto">
          <a:xfrm>
            <a:off x="8142729" y="3528289"/>
            <a:ext cx="1269820" cy="1709331"/>
          </a:xfrm>
          <a:custGeom>
            <a:avLst/>
            <a:gdLst>
              <a:gd name="T0" fmla="*/ 34 w 496"/>
              <a:gd name="T1" fmla="*/ 375 h 667"/>
              <a:gd name="T2" fmla="*/ 5 w 496"/>
              <a:gd name="T3" fmla="*/ 126 h 667"/>
              <a:gd name="T4" fmla="*/ 5 w 496"/>
              <a:gd name="T5" fmla="*/ 120 h 667"/>
              <a:gd name="T6" fmla="*/ 45 w 496"/>
              <a:gd name="T7" fmla="*/ 64 h 667"/>
              <a:gd name="T8" fmla="*/ 315 w 496"/>
              <a:gd name="T9" fmla="*/ 4 h 667"/>
              <a:gd name="T10" fmla="*/ 345 w 496"/>
              <a:gd name="T11" fmla="*/ 25 h 667"/>
              <a:gd name="T12" fmla="*/ 354 w 496"/>
              <a:gd name="T13" fmla="*/ 101 h 667"/>
              <a:gd name="T14" fmla="*/ 152 w 496"/>
              <a:gd name="T15" fmla="*/ 146 h 667"/>
              <a:gd name="T16" fmla="*/ 116 w 496"/>
              <a:gd name="T17" fmla="*/ 194 h 667"/>
              <a:gd name="T18" fmla="*/ 123 w 496"/>
              <a:gd name="T19" fmla="*/ 244 h 667"/>
              <a:gd name="T20" fmla="*/ 126 w 496"/>
              <a:gd name="T21" fmla="*/ 261 h 667"/>
              <a:gd name="T22" fmla="*/ 216 w 496"/>
              <a:gd name="T23" fmla="*/ 238 h 667"/>
              <a:gd name="T24" fmla="*/ 317 w 496"/>
              <a:gd name="T25" fmla="*/ 237 h 667"/>
              <a:gd name="T26" fmla="*/ 420 w 496"/>
              <a:gd name="T27" fmla="*/ 299 h 667"/>
              <a:gd name="T28" fmla="*/ 431 w 496"/>
              <a:gd name="T29" fmla="*/ 542 h 667"/>
              <a:gd name="T30" fmla="*/ 267 w 496"/>
              <a:gd name="T31" fmla="*/ 653 h 667"/>
              <a:gd name="T32" fmla="*/ 146 w 496"/>
              <a:gd name="T33" fmla="*/ 666 h 667"/>
              <a:gd name="T34" fmla="*/ 110 w 496"/>
              <a:gd name="T35" fmla="*/ 665 h 667"/>
              <a:gd name="T36" fmla="*/ 58 w 496"/>
              <a:gd name="T37" fmla="*/ 606 h 667"/>
              <a:gd name="T38" fmla="*/ 49 w 496"/>
              <a:gd name="T39" fmla="*/ 548 h 667"/>
              <a:gd name="T40" fmla="*/ 129 w 496"/>
              <a:gd name="T41" fmla="*/ 562 h 667"/>
              <a:gd name="T42" fmla="*/ 284 w 496"/>
              <a:gd name="T43" fmla="*/ 538 h 667"/>
              <a:gd name="T44" fmla="*/ 268 w 496"/>
              <a:gd name="T45" fmla="*/ 337 h 667"/>
              <a:gd name="T46" fmla="*/ 224 w 496"/>
              <a:gd name="T47" fmla="*/ 329 h 667"/>
              <a:gd name="T48" fmla="*/ 138 w 496"/>
              <a:gd name="T49" fmla="*/ 327 h 667"/>
              <a:gd name="T50" fmla="*/ 115 w 496"/>
              <a:gd name="T51" fmla="*/ 333 h 667"/>
              <a:gd name="T52" fmla="*/ 34 w 496"/>
              <a:gd name="T53" fmla="*/ 375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6" h="667">
                <a:moveTo>
                  <a:pt x="34" y="375"/>
                </a:moveTo>
                <a:cubicBezTo>
                  <a:pt x="24" y="291"/>
                  <a:pt x="15" y="208"/>
                  <a:pt x="5" y="126"/>
                </a:cubicBezTo>
                <a:cubicBezTo>
                  <a:pt x="5" y="124"/>
                  <a:pt x="5" y="122"/>
                  <a:pt x="5" y="120"/>
                </a:cubicBezTo>
                <a:cubicBezTo>
                  <a:pt x="0" y="74"/>
                  <a:pt x="0" y="74"/>
                  <a:pt x="45" y="64"/>
                </a:cubicBezTo>
                <a:cubicBezTo>
                  <a:pt x="135" y="44"/>
                  <a:pt x="225" y="24"/>
                  <a:pt x="315" y="4"/>
                </a:cubicBezTo>
                <a:cubicBezTo>
                  <a:pt x="335" y="0"/>
                  <a:pt x="343" y="6"/>
                  <a:pt x="345" y="25"/>
                </a:cubicBezTo>
                <a:cubicBezTo>
                  <a:pt x="348" y="50"/>
                  <a:pt x="351" y="75"/>
                  <a:pt x="354" y="101"/>
                </a:cubicBezTo>
                <a:cubicBezTo>
                  <a:pt x="285" y="116"/>
                  <a:pt x="219" y="132"/>
                  <a:pt x="152" y="146"/>
                </a:cubicBezTo>
                <a:cubicBezTo>
                  <a:pt x="112" y="155"/>
                  <a:pt x="112" y="154"/>
                  <a:pt x="116" y="194"/>
                </a:cubicBezTo>
                <a:cubicBezTo>
                  <a:pt x="118" y="211"/>
                  <a:pt x="120" y="228"/>
                  <a:pt x="123" y="244"/>
                </a:cubicBezTo>
                <a:cubicBezTo>
                  <a:pt x="123" y="249"/>
                  <a:pt x="125" y="254"/>
                  <a:pt x="126" y="261"/>
                </a:cubicBezTo>
                <a:cubicBezTo>
                  <a:pt x="156" y="253"/>
                  <a:pt x="186" y="242"/>
                  <a:pt x="216" y="238"/>
                </a:cubicBezTo>
                <a:cubicBezTo>
                  <a:pt x="249" y="234"/>
                  <a:pt x="284" y="232"/>
                  <a:pt x="317" y="237"/>
                </a:cubicBezTo>
                <a:cubicBezTo>
                  <a:pt x="358" y="244"/>
                  <a:pt x="389" y="273"/>
                  <a:pt x="420" y="299"/>
                </a:cubicBezTo>
                <a:cubicBezTo>
                  <a:pt x="496" y="363"/>
                  <a:pt x="485" y="481"/>
                  <a:pt x="431" y="542"/>
                </a:cubicBezTo>
                <a:cubicBezTo>
                  <a:pt x="386" y="594"/>
                  <a:pt x="333" y="635"/>
                  <a:pt x="267" y="653"/>
                </a:cubicBezTo>
                <a:cubicBezTo>
                  <a:pt x="228" y="664"/>
                  <a:pt x="186" y="663"/>
                  <a:pt x="146" y="666"/>
                </a:cubicBezTo>
                <a:cubicBezTo>
                  <a:pt x="134" y="667"/>
                  <a:pt x="122" y="667"/>
                  <a:pt x="110" y="665"/>
                </a:cubicBezTo>
                <a:cubicBezTo>
                  <a:pt x="77" y="660"/>
                  <a:pt x="59" y="642"/>
                  <a:pt x="58" y="606"/>
                </a:cubicBezTo>
                <a:cubicBezTo>
                  <a:pt x="58" y="587"/>
                  <a:pt x="53" y="569"/>
                  <a:pt x="49" y="548"/>
                </a:cubicBezTo>
                <a:cubicBezTo>
                  <a:pt x="78" y="553"/>
                  <a:pt x="103" y="557"/>
                  <a:pt x="129" y="562"/>
                </a:cubicBezTo>
                <a:cubicBezTo>
                  <a:pt x="184" y="572"/>
                  <a:pt x="237" y="572"/>
                  <a:pt x="284" y="538"/>
                </a:cubicBezTo>
                <a:cubicBezTo>
                  <a:pt x="353" y="489"/>
                  <a:pt x="344" y="375"/>
                  <a:pt x="268" y="337"/>
                </a:cubicBezTo>
                <a:cubicBezTo>
                  <a:pt x="255" y="331"/>
                  <a:pt x="239" y="330"/>
                  <a:pt x="224" y="329"/>
                </a:cubicBezTo>
                <a:cubicBezTo>
                  <a:pt x="195" y="327"/>
                  <a:pt x="167" y="327"/>
                  <a:pt x="138" y="327"/>
                </a:cubicBezTo>
                <a:cubicBezTo>
                  <a:pt x="130" y="327"/>
                  <a:pt x="122" y="330"/>
                  <a:pt x="115" y="333"/>
                </a:cubicBezTo>
                <a:cubicBezTo>
                  <a:pt x="89" y="346"/>
                  <a:pt x="62" y="360"/>
                  <a:pt x="34" y="37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" name="TextBox 28">
            <a:extLst>
              <a:ext uri="{FF2B5EF4-FFF2-40B4-BE49-F238E27FC236}">
                <a16:creationId xmlns:a16="http://schemas.microsoft.com/office/drawing/2014/main" id="{039395C4-EC1D-49E8-B049-B151CF07F96F}"/>
              </a:ext>
            </a:extLst>
          </p:cNvPr>
          <p:cNvSpPr txBox="1"/>
          <p:nvPr/>
        </p:nvSpPr>
        <p:spPr>
          <a:xfrm>
            <a:off x="2667888" y="2492651"/>
            <a:ext cx="10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TWO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567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79413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EF7F13-6CE4-40B5-AD91-9C3D120D54FB}"/>
              </a:ext>
            </a:extLst>
          </p:cNvPr>
          <p:cNvSpPr/>
          <p:nvPr/>
        </p:nvSpPr>
        <p:spPr>
          <a:xfrm>
            <a:off x="375806" y="2581093"/>
            <a:ext cx="1538204" cy="277863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EADE42-C117-4109-A482-A399FAC2006D}"/>
              </a:ext>
            </a:extLst>
          </p:cNvPr>
          <p:cNvSpPr/>
          <p:nvPr/>
        </p:nvSpPr>
        <p:spPr>
          <a:xfrm>
            <a:off x="2328883" y="2563697"/>
            <a:ext cx="1538204" cy="27786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B54499-F707-46FA-8EFD-FC82D950D7D8}"/>
              </a:ext>
            </a:extLst>
          </p:cNvPr>
          <p:cNvSpPr/>
          <p:nvPr/>
        </p:nvSpPr>
        <p:spPr>
          <a:xfrm>
            <a:off x="4288047" y="2595541"/>
            <a:ext cx="1538204" cy="27786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368A0E-305E-4350-BD86-BAFC159460C0}"/>
              </a:ext>
            </a:extLst>
          </p:cNvPr>
          <p:cNvSpPr/>
          <p:nvPr/>
        </p:nvSpPr>
        <p:spPr>
          <a:xfrm>
            <a:off x="376070" y="2570459"/>
            <a:ext cx="1538031" cy="2796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241063-7075-4674-8F3C-3E5D8925C9EC}"/>
              </a:ext>
            </a:extLst>
          </p:cNvPr>
          <p:cNvSpPr/>
          <p:nvPr/>
        </p:nvSpPr>
        <p:spPr>
          <a:xfrm>
            <a:off x="2329147" y="2553064"/>
            <a:ext cx="1538031" cy="2796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BCA81A-2096-4994-8135-0045A41D7433}"/>
              </a:ext>
            </a:extLst>
          </p:cNvPr>
          <p:cNvSpPr/>
          <p:nvPr/>
        </p:nvSpPr>
        <p:spPr>
          <a:xfrm>
            <a:off x="4288311" y="2575874"/>
            <a:ext cx="1538031" cy="2796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4BE2F2-CAAC-4AD7-BA38-02E8CD1DD8AF}"/>
              </a:ext>
            </a:extLst>
          </p:cNvPr>
          <p:cNvSpPr txBox="1"/>
          <p:nvPr/>
        </p:nvSpPr>
        <p:spPr>
          <a:xfrm>
            <a:off x="5012010" y="5300477"/>
            <a:ext cx="438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0C6CC8-601F-4E19-8988-A50FF7876B8F}"/>
              </a:ext>
            </a:extLst>
          </p:cNvPr>
          <p:cNvSpPr txBox="1"/>
          <p:nvPr/>
        </p:nvSpPr>
        <p:spPr>
          <a:xfrm>
            <a:off x="2333134" y="4020362"/>
            <a:ext cx="438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51999F-1A1C-496C-A52B-794B72601B69}"/>
              </a:ext>
            </a:extLst>
          </p:cNvPr>
          <p:cNvSpPr txBox="1"/>
          <p:nvPr/>
        </p:nvSpPr>
        <p:spPr>
          <a:xfrm>
            <a:off x="738417" y="2549766"/>
            <a:ext cx="10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ONE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9395C4-EC1D-49E8-B049-B151CF07F96F}"/>
              </a:ext>
            </a:extLst>
          </p:cNvPr>
          <p:cNvSpPr txBox="1"/>
          <p:nvPr/>
        </p:nvSpPr>
        <p:spPr>
          <a:xfrm>
            <a:off x="4643121" y="2527457"/>
            <a:ext cx="10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THREE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E412DB84-B091-4781-9B8E-0BFAB472AC7D}"/>
              </a:ext>
            </a:extLst>
          </p:cNvPr>
          <p:cNvSpPr/>
          <p:nvPr/>
        </p:nvSpPr>
        <p:spPr>
          <a:xfrm>
            <a:off x="6111207" y="2594020"/>
            <a:ext cx="1538204" cy="27865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11D209C2-7D45-4B9E-9FE7-A348DD7E0F86}"/>
              </a:ext>
            </a:extLst>
          </p:cNvPr>
          <p:cNvSpPr/>
          <p:nvPr/>
        </p:nvSpPr>
        <p:spPr>
          <a:xfrm>
            <a:off x="6111471" y="2599816"/>
            <a:ext cx="1538031" cy="2796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81B526-DAA5-45E2-98FB-C75D1285F36B}"/>
              </a:ext>
            </a:extLst>
          </p:cNvPr>
          <p:cNvSpPr txBox="1"/>
          <p:nvPr/>
        </p:nvSpPr>
        <p:spPr>
          <a:xfrm>
            <a:off x="6560807" y="2563697"/>
            <a:ext cx="10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FOUR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Freeform 12"/>
          <p:cNvSpPr>
            <a:spLocks noEditPoints="1"/>
          </p:cNvSpPr>
          <p:nvPr/>
        </p:nvSpPr>
        <p:spPr bwMode="auto">
          <a:xfrm>
            <a:off x="6394371" y="3242741"/>
            <a:ext cx="1091134" cy="2016435"/>
          </a:xfrm>
          <a:custGeom>
            <a:avLst/>
            <a:gdLst>
              <a:gd name="T0" fmla="*/ 59 w 384"/>
              <a:gd name="T1" fmla="*/ 689 h 709"/>
              <a:gd name="T2" fmla="*/ 108 w 384"/>
              <a:gd name="T3" fmla="*/ 616 h 709"/>
              <a:gd name="T4" fmla="*/ 179 w 384"/>
              <a:gd name="T5" fmla="*/ 509 h 709"/>
              <a:gd name="T6" fmla="*/ 184 w 384"/>
              <a:gd name="T7" fmla="*/ 464 h 709"/>
              <a:gd name="T8" fmla="*/ 39 w 384"/>
              <a:gd name="T9" fmla="*/ 397 h 709"/>
              <a:gd name="T10" fmla="*/ 20 w 384"/>
              <a:gd name="T11" fmla="*/ 350 h 709"/>
              <a:gd name="T12" fmla="*/ 58 w 384"/>
              <a:gd name="T13" fmla="*/ 117 h 709"/>
              <a:gd name="T14" fmla="*/ 343 w 384"/>
              <a:gd name="T15" fmla="*/ 130 h 709"/>
              <a:gd name="T16" fmla="*/ 366 w 384"/>
              <a:gd name="T17" fmla="*/ 354 h 709"/>
              <a:gd name="T18" fmla="*/ 272 w 384"/>
              <a:gd name="T19" fmla="*/ 555 h 709"/>
              <a:gd name="T20" fmla="*/ 181 w 384"/>
              <a:gd name="T21" fmla="*/ 689 h 709"/>
              <a:gd name="T22" fmla="*/ 141 w 384"/>
              <a:gd name="T23" fmla="*/ 707 h 709"/>
              <a:gd name="T24" fmla="*/ 59 w 384"/>
              <a:gd name="T25" fmla="*/ 689 h 709"/>
              <a:gd name="T26" fmla="*/ 298 w 384"/>
              <a:gd name="T27" fmla="*/ 259 h 709"/>
              <a:gd name="T28" fmla="*/ 253 w 384"/>
              <a:gd name="T29" fmla="*/ 166 h 709"/>
              <a:gd name="T30" fmla="*/ 173 w 384"/>
              <a:gd name="T31" fmla="*/ 149 h 709"/>
              <a:gd name="T32" fmla="*/ 112 w 384"/>
              <a:gd name="T33" fmla="*/ 233 h 709"/>
              <a:gd name="T34" fmla="*/ 155 w 384"/>
              <a:gd name="T35" fmla="*/ 359 h 709"/>
              <a:gd name="T36" fmla="*/ 261 w 384"/>
              <a:gd name="T37" fmla="*/ 355 h 709"/>
              <a:gd name="T38" fmla="*/ 298 w 384"/>
              <a:gd name="T39" fmla="*/ 259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84" h="709">
                <a:moveTo>
                  <a:pt x="59" y="689"/>
                </a:moveTo>
                <a:cubicBezTo>
                  <a:pt x="76" y="663"/>
                  <a:pt x="92" y="639"/>
                  <a:pt x="108" y="616"/>
                </a:cubicBezTo>
                <a:cubicBezTo>
                  <a:pt x="131" y="580"/>
                  <a:pt x="154" y="544"/>
                  <a:pt x="179" y="509"/>
                </a:cubicBezTo>
                <a:cubicBezTo>
                  <a:pt x="189" y="495"/>
                  <a:pt x="192" y="481"/>
                  <a:pt x="184" y="464"/>
                </a:cubicBezTo>
                <a:cubicBezTo>
                  <a:pt x="123" y="469"/>
                  <a:pt x="75" y="445"/>
                  <a:pt x="39" y="397"/>
                </a:cubicBezTo>
                <a:cubicBezTo>
                  <a:pt x="30" y="383"/>
                  <a:pt x="24" y="366"/>
                  <a:pt x="20" y="350"/>
                </a:cubicBezTo>
                <a:cubicBezTo>
                  <a:pt x="0" y="267"/>
                  <a:pt x="10" y="190"/>
                  <a:pt x="58" y="117"/>
                </a:cubicBezTo>
                <a:cubicBezTo>
                  <a:pt x="135" y="0"/>
                  <a:pt x="290" y="35"/>
                  <a:pt x="343" y="130"/>
                </a:cubicBezTo>
                <a:cubicBezTo>
                  <a:pt x="384" y="204"/>
                  <a:pt x="384" y="277"/>
                  <a:pt x="366" y="354"/>
                </a:cubicBezTo>
                <a:cubicBezTo>
                  <a:pt x="348" y="427"/>
                  <a:pt x="312" y="493"/>
                  <a:pt x="272" y="555"/>
                </a:cubicBezTo>
                <a:cubicBezTo>
                  <a:pt x="243" y="601"/>
                  <a:pt x="210" y="644"/>
                  <a:pt x="181" y="689"/>
                </a:cubicBezTo>
                <a:cubicBezTo>
                  <a:pt x="171" y="706"/>
                  <a:pt x="156" y="709"/>
                  <a:pt x="141" y="707"/>
                </a:cubicBezTo>
                <a:cubicBezTo>
                  <a:pt x="114" y="704"/>
                  <a:pt x="88" y="696"/>
                  <a:pt x="59" y="689"/>
                </a:cubicBezTo>
                <a:close/>
                <a:moveTo>
                  <a:pt x="298" y="259"/>
                </a:moveTo>
                <a:cubicBezTo>
                  <a:pt x="302" y="223"/>
                  <a:pt x="280" y="194"/>
                  <a:pt x="253" y="166"/>
                </a:cubicBezTo>
                <a:cubicBezTo>
                  <a:pt x="237" y="151"/>
                  <a:pt x="194" y="141"/>
                  <a:pt x="173" y="149"/>
                </a:cubicBezTo>
                <a:cubicBezTo>
                  <a:pt x="135" y="164"/>
                  <a:pt x="118" y="194"/>
                  <a:pt x="112" y="233"/>
                </a:cubicBezTo>
                <a:cubicBezTo>
                  <a:pt x="104" y="283"/>
                  <a:pt x="117" y="324"/>
                  <a:pt x="155" y="359"/>
                </a:cubicBezTo>
                <a:cubicBezTo>
                  <a:pt x="185" y="386"/>
                  <a:pt x="236" y="379"/>
                  <a:pt x="261" y="355"/>
                </a:cubicBezTo>
                <a:cubicBezTo>
                  <a:pt x="286" y="330"/>
                  <a:pt x="299" y="300"/>
                  <a:pt x="298" y="259"/>
                </a:cubicBezTo>
                <a:close/>
              </a:path>
            </a:pathLst>
          </a:custGeom>
          <a:solidFill>
            <a:srgbClr val="FF00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" name="Freeform 13"/>
          <p:cNvSpPr>
            <a:spLocks noEditPoints="1"/>
          </p:cNvSpPr>
          <p:nvPr/>
        </p:nvSpPr>
        <p:spPr bwMode="auto">
          <a:xfrm>
            <a:off x="4288311" y="3354787"/>
            <a:ext cx="1445632" cy="1985190"/>
          </a:xfrm>
          <a:custGeom>
            <a:avLst/>
            <a:gdLst>
              <a:gd name="T0" fmla="*/ 344 w 509"/>
              <a:gd name="T1" fmla="*/ 296 h 698"/>
              <a:gd name="T2" fmla="*/ 500 w 509"/>
              <a:gd name="T3" fmla="*/ 424 h 698"/>
              <a:gd name="T4" fmla="*/ 500 w 509"/>
              <a:gd name="T5" fmla="*/ 510 h 698"/>
              <a:gd name="T6" fmla="*/ 339 w 509"/>
              <a:gd name="T7" fmla="*/ 685 h 698"/>
              <a:gd name="T8" fmla="*/ 241 w 509"/>
              <a:gd name="T9" fmla="*/ 690 h 698"/>
              <a:gd name="T10" fmla="*/ 126 w 509"/>
              <a:gd name="T11" fmla="*/ 655 h 698"/>
              <a:gd name="T12" fmla="*/ 64 w 509"/>
              <a:gd name="T13" fmla="*/ 487 h 698"/>
              <a:gd name="T14" fmla="*/ 108 w 509"/>
              <a:gd name="T15" fmla="*/ 392 h 698"/>
              <a:gd name="T16" fmla="*/ 122 w 509"/>
              <a:gd name="T17" fmla="*/ 379 h 698"/>
              <a:gd name="T18" fmla="*/ 136 w 509"/>
              <a:gd name="T19" fmla="*/ 348 h 698"/>
              <a:gd name="T20" fmla="*/ 94 w 509"/>
              <a:gd name="T21" fmla="*/ 332 h 698"/>
              <a:gd name="T22" fmla="*/ 20 w 509"/>
              <a:gd name="T23" fmla="*/ 172 h 698"/>
              <a:gd name="T24" fmla="*/ 109 w 509"/>
              <a:gd name="T25" fmla="*/ 57 h 698"/>
              <a:gd name="T26" fmla="*/ 313 w 509"/>
              <a:gd name="T27" fmla="*/ 23 h 698"/>
              <a:gd name="T28" fmla="*/ 405 w 509"/>
              <a:gd name="T29" fmla="*/ 219 h 698"/>
              <a:gd name="T30" fmla="*/ 359 w 509"/>
              <a:gd name="T31" fmla="*/ 273 h 698"/>
              <a:gd name="T32" fmla="*/ 344 w 509"/>
              <a:gd name="T33" fmla="*/ 296 h 698"/>
              <a:gd name="T34" fmla="*/ 259 w 509"/>
              <a:gd name="T35" fmla="*/ 370 h 698"/>
              <a:gd name="T36" fmla="*/ 206 w 509"/>
              <a:gd name="T37" fmla="*/ 397 h 698"/>
              <a:gd name="T38" fmla="*/ 195 w 509"/>
              <a:gd name="T39" fmla="*/ 528 h 698"/>
              <a:gd name="T40" fmla="*/ 292 w 509"/>
              <a:gd name="T41" fmla="*/ 571 h 698"/>
              <a:gd name="T42" fmla="*/ 358 w 509"/>
              <a:gd name="T43" fmla="*/ 508 h 698"/>
              <a:gd name="T44" fmla="*/ 369 w 509"/>
              <a:gd name="T45" fmla="*/ 464 h 698"/>
              <a:gd name="T46" fmla="*/ 359 w 509"/>
              <a:gd name="T47" fmla="*/ 416 h 698"/>
              <a:gd name="T48" fmla="*/ 259 w 509"/>
              <a:gd name="T49" fmla="*/ 370 h 698"/>
              <a:gd name="T50" fmla="*/ 194 w 509"/>
              <a:gd name="T51" fmla="*/ 301 h 698"/>
              <a:gd name="T52" fmla="*/ 292 w 509"/>
              <a:gd name="T53" fmla="*/ 248 h 698"/>
              <a:gd name="T54" fmla="*/ 304 w 509"/>
              <a:gd name="T55" fmla="*/ 225 h 698"/>
              <a:gd name="T56" fmla="*/ 263 w 509"/>
              <a:gd name="T57" fmla="*/ 116 h 698"/>
              <a:gd name="T58" fmla="*/ 158 w 509"/>
              <a:gd name="T59" fmla="*/ 105 h 698"/>
              <a:gd name="T60" fmla="*/ 142 w 509"/>
              <a:gd name="T61" fmla="*/ 125 h 698"/>
              <a:gd name="T62" fmla="*/ 126 w 509"/>
              <a:gd name="T63" fmla="*/ 191 h 698"/>
              <a:gd name="T64" fmla="*/ 154 w 509"/>
              <a:gd name="T65" fmla="*/ 277 h 698"/>
              <a:gd name="T66" fmla="*/ 194 w 509"/>
              <a:gd name="T67" fmla="*/ 301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09" h="698">
                <a:moveTo>
                  <a:pt x="344" y="296"/>
                </a:moveTo>
                <a:cubicBezTo>
                  <a:pt x="429" y="306"/>
                  <a:pt x="477" y="353"/>
                  <a:pt x="500" y="424"/>
                </a:cubicBezTo>
                <a:cubicBezTo>
                  <a:pt x="509" y="450"/>
                  <a:pt x="508" y="484"/>
                  <a:pt x="500" y="510"/>
                </a:cubicBezTo>
                <a:cubicBezTo>
                  <a:pt x="474" y="592"/>
                  <a:pt x="420" y="651"/>
                  <a:pt x="339" y="685"/>
                </a:cubicBezTo>
                <a:cubicBezTo>
                  <a:pt x="307" y="698"/>
                  <a:pt x="274" y="691"/>
                  <a:pt x="241" y="690"/>
                </a:cubicBezTo>
                <a:cubicBezTo>
                  <a:pt x="201" y="688"/>
                  <a:pt x="162" y="678"/>
                  <a:pt x="126" y="655"/>
                </a:cubicBezTo>
                <a:cubicBezTo>
                  <a:pt x="68" y="616"/>
                  <a:pt x="55" y="547"/>
                  <a:pt x="64" y="487"/>
                </a:cubicBezTo>
                <a:cubicBezTo>
                  <a:pt x="70" y="452"/>
                  <a:pt x="83" y="419"/>
                  <a:pt x="108" y="392"/>
                </a:cubicBezTo>
                <a:cubicBezTo>
                  <a:pt x="112" y="387"/>
                  <a:pt x="116" y="380"/>
                  <a:pt x="122" y="379"/>
                </a:cubicBezTo>
                <a:cubicBezTo>
                  <a:pt x="139" y="374"/>
                  <a:pt x="139" y="363"/>
                  <a:pt x="136" y="348"/>
                </a:cubicBezTo>
                <a:cubicBezTo>
                  <a:pt x="122" y="343"/>
                  <a:pt x="109" y="337"/>
                  <a:pt x="94" y="332"/>
                </a:cubicBezTo>
                <a:cubicBezTo>
                  <a:pt x="26" y="305"/>
                  <a:pt x="0" y="237"/>
                  <a:pt x="20" y="172"/>
                </a:cubicBezTo>
                <a:cubicBezTo>
                  <a:pt x="35" y="122"/>
                  <a:pt x="62" y="79"/>
                  <a:pt x="109" y="57"/>
                </a:cubicBezTo>
                <a:cubicBezTo>
                  <a:pt x="173" y="28"/>
                  <a:pt x="240" y="0"/>
                  <a:pt x="313" y="23"/>
                </a:cubicBezTo>
                <a:cubicBezTo>
                  <a:pt x="381" y="44"/>
                  <a:pt x="449" y="132"/>
                  <a:pt x="405" y="219"/>
                </a:cubicBezTo>
                <a:cubicBezTo>
                  <a:pt x="395" y="239"/>
                  <a:pt x="375" y="255"/>
                  <a:pt x="359" y="273"/>
                </a:cubicBezTo>
                <a:cubicBezTo>
                  <a:pt x="354" y="279"/>
                  <a:pt x="350" y="286"/>
                  <a:pt x="344" y="296"/>
                </a:cubicBezTo>
                <a:close/>
                <a:moveTo>
                  <a:pt x="259" y="370"/>
                </a:moveTo>
                <a:cubicBezTo>
                  <a:pt x="242" y="369"/>
                  <a:pt x="222" y="378"/>
                  <a:pt x="206" y="397"/>
                </a:cubicBezTo>
                <a:cubicBezTo>
                  <a:pt x="172" y="437"/>
                  <a:pt x="168" y="480"/>
                  <a:pt x="195" y="528"/>
                </a:cubicBezTo>
                <a:cubicBezTo>
                  <a:pt x="215" y="565"/>
                  <a:pt x="244" y="578"/>
                  <a:pt x="292" y="571"/>
                </a:cubicBezTo>
                <a:cubicBezTo>
                  <a:pt x="325" y="567"/>
                  <a:pt x="349" y="544"/>
                  <a:pt x="358" y="508"/>
                </a:cubicBezTo>
                <a:cubicBezTo>
                  <a:pt x="362" y="493"/>
                  <a:pt x="364" y="478"/>
                  <a:pt x="369" y="464"/>
                </a:cubicBezTo>
                <a:cubicBezTo>
                  <a:pt x="376" y="445"/>
                  <a:pt x="370" y="429"/>
                  <a:pt x="359" y="416"/>
                </a:cubicBezTo>
                <a:cubicBezTo>
                  <a:pt x="335" y="387"/>
                  <a:pt x="305" y="371"/>
                  <a:pt x="259" y="370"/>
                </a:cubicBezTo>
                <a:close/>
                <a:moveTo>
                  <a:pt x="194" y="301"/>
                </a:moveTo>
                <a:cubicBezTo>
                  <a:pt x="235" y="300"/>
                  <a:pt x="257" y="287"/>
                  <a:pt x="292" y="248"/>
                </a:cubicBezTo>
                <a:cubicBezTo>
                  <a:pt x="297" y="241"/>
                  <a:pt x="302" y="233"/>
                  <a:pt x="304" y="225"/>
                </a:cubicBezTo>
                <a:cubicBezTo>
                  <a:pt x="314" y="180"/>
                  <a:pt x="295" y="146"/>
                  <a:pt x="263" y="116"/>
                </a:cubicBezTo>
                <a:cubicBezTo>
                  <a:pt x="230" y="86"/>
                  <a:pt x="194" y="93"/>
                  <a:pt x="158" y="105"/>
                </a:cubicBezTo>
                <a:cubicBezTo>
                  <a:pt x="151" y="107"/>
                  <a:pt x="145" y="117"/>
                  <a:pt x="142" y="125"/>
                </a:cubicBezTo>
                <a:cubicBezTo>
                  <a:pt x="136" y="147"/>
                  <a:pt x="133" y="169"/>
                  <a:pt x="126" y="191"/>
                </a:cubicBezTo>
                <a:cubicBezTo>
                  <a:pt x="115" y="227"/>
                  <a:pt x="131" y="254"/>
                  <a:pt x="154" y="277"/>
                </a:cubicBezTo>
                <a:cubicBezTo>
                  <a:pt x="165" y="290"/>
                  <a:pt x="184" y="295"/>
                  <a:pt x="194" y="30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" name="Freeform 14"/>
          <p:cNvSpPr>
            <a:spLocks/>
          </p:cNvSpPr>
          <p:nvPr/>
        </p:nvSpPr>
        <p:spPr bwMode="auto">
          <a:xfrm>
            <a:off x="2547620" y="3298620"/>
            <a:ext cx="1190874" cy="1904678"/>
          </a:xfrm>
          <a:custGeom>
            <a:avLst/>
            <a:gdLst>
              <a:gd name="T0" fmla="*/ 60 w 419"/>
              <a:gd name="T1" fmla="*/ 670 h 670"/>
              <a:gd name="T2" fmla="*/ 67 w 419"/>
              <a:gd name="T3" fmla="*/ 648 h 670"/>
              <a:gd name="T4" fmla="*/ 233 w 419"/>
              <a:gd name="T5" fmla="*/ 190 h 670"/>
              <a:gd name="T6" fmla="*/ 231 w 419"/>
              <a:gd name="T7" fmla="*/ 147 h 670"/>
              <a:gd name="T8" fmla="*/ 4 w 419"/>
              <a:gd name="T9" fmla="*/ 170 h 670"/>
              <a:gd name="T10" fmla="*/ 0 w 419"/>
              <a:gd name="T11" fmla="*/ 53 h 670"/>
              <a:gd name="T12" fmla="*/ 12 w 419"/>
              <a:gd name="T13" fmla="*/ 42 h 670"/>
              <a:gd name="T14" fmla="*/ 274 w 419"/>
              <a:gd name="T15" fmla="*/ 14 h 670"/>
              <a:gd name="T16" fmla="*/ 403 w 419"/>
              <a:gd name="T17" fmla="*/ 1 h 670"/>
              <a:gd name="T18" fmla="*/ 419 w 419"/>
              <a:gd name="T19" fmla="*/ 0 h 670"/>
              <a:gd name="T20" fmla="*/ 375 w 419"/>
              <a:gd name="T21" fmla="*/ 129 h 670"/>
              <a:gd name="T22" fmla="*/ 292 w 419"/>
              <a:gd name="T23" fmla="*/ 364 h 670"/>
              <a:gd name="T24" fmla="*/ 196 w 419"/>
              <a:gd name="T25" fmla="*/ 643 h 670"/>
              <a:gd name="T26" fmla="*/ 172 w 419"/>
              <a:gd name="T27" fmla="*/ 662 h 670"/>
              <a:gd name="T28" fmla="*/ 80 w 419"/>
              <a:gd name="T29" fmla="*/ 669 h 670"/>
              <a:gd name="T30" fmla="*/ 60 w 419"/>
              <a:gd name="T31" fmla="*/ 670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19" h="670">
                <a:moveTo>
                  <a:pt x="60" y="670"/>
                </a:moveTo>
                <a:cubicBezTo>
                  <a:pt x="63" y="660"/>
                  <a:pt x="64" y="654"/>
                  <a:pt x="67" y="648"/>
                </a:cubicBezTo>
                <a:cubicBezTo>
                  <a:pt x="122" y="496"/>
                  <a:pt x="179" y="343"/>
                  <a:pt x="233" y="190"/>
                </a:cubicBezTo>
                <a:cubicBezTo>
                  <a:pt x="238" y="178"/>
                  <a:pt x="232" y="162"/>
                  <a:pt x="231" y="147"/>
                </a:cubicBezTo>
                <a:cubicBezTo>
                  <a:pt x="153" y="155"/>
                  <a:pt x="79" y="162"/>
                  <a:pt x="4" y="170"/>
                </a:cubicBezTo>
                <a:cubicBezTo>
                  <a:pt x="2" y="130"/>
                  <a:pt x="0" y="91"/>
                  <a:pt x="0" y="53"/>
                </a:cubicBezTo>
                <a:cubicBezTo>
                  <a:pt x="0" y="49"/>
                  <a:pt x="8" y="43"/>
                  <a:pt x="12" y="42"/>
                </a:cubicBezTo>
                <a:cubicBezTo>
                  <a:pt x="100" y="32"/>
                  <a:pt x="187" y="23"/>
                  <a:pt x="274" y="14"/>
                </a:cubicBezTo>
                <a:cubicBezTo>
                  <a:pt x="317" y="9"/>
                  <a:pt x="360" y="5"/>
                  <a:pt x="403" y="1"/>
                </a:cubicBezTo>
                <a:cubicBezTo>
                  <a:pt x="408" y="0"/>
                  <a:pt x="412" y="0"/>
                  <a:pt x="419" y="0"/>
                </a:cubicBezTo>
                <a:cubicBezTo>
                  <a:pt x="404" y="45"/>
                  <a:pt x="389" y="87"/>
                  <a:pt x="375" y="129"/>
                </a:cubicBezTo>
                <a:cubicBezTo>
                  <a:pt x="347" y="207"/>
                  <a:pt x="320" y="286"/>
                  <a:pt x="292" y="364"/>
                </a:cubicBezTo>
                <a:cubicBezTo>
                  <a:pt x="260" y="457"/>
                  <a:pt x="228" y="550"/>
                  <a:pt x="196" y="643"/>
                </a:cubicBezTo>
                <a:cubicBezTo>
                  <a:pt x="191" y="656"/>
                  <a:pt x="186" y="661"/>
                  <a:pt x="172" y="662"/>
                </a:cubicBezTo>
                <a:cubicBezTo>
                  <a:pt x="141" y="663"/>
                  <a:pt x="111" y="667"/>
                  <a:pt x="80" y="669"/>
                </a:cubicBezTo>
                <a:cubicBezTo>
                  <a:pt x="74" y="670"/>
                  <a:pt x="69" y="670"/>
                  <a:pt x="60" y="67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" name="Freeform 15"/>
          <p:cNvSpPr>
            <a:spLocks noEditPoints="1"/>
          </p:cNvSpPr>
          <p:nvPr/>
        </p:nvSpPr>
        <p:spPr bwMode="auto">
          <a:xfrm>
            <a:off x="616631" y="3410029"/>
            <a:ext cx="1234135" cy="1834980"/>
          </a:xfrm>
          <a:custGeom>
            <a:avLst/>
            <a:gdLst>
              <a:gd name="T0" fmla="*/ 372 w 434"/>
              <a:gd name="T1" fmla="*/ 14 h 645"/>
              <a:gd name="T2" fmla="*/ 235 w 434"/>
              <a:gd name="T3" fmla="*/ 196 h 645"/>
              <a:gd name="T4" fmla="*/ 247 w 434"/>
              <a:gd name="T5" fmla="*/ 232 h 645"/>
              <a:gd name="T6" fmla="*/ 320 w 434"/>
              <a:gd name="T7" fmla="*/ 252 h 645"/>
              <a:gd name="T8" fmla="*/ 373 w 434"/>
              <a:gd name="T9" fmla="*/ 278 h 645"/>
              <a:gd name="T10" fmla="*/ 426 w 434"/>
              <a:gd name="T11" fmla="*/ 383 h 645"/>
              <a:gd name="T12" fmla="*/ 346 w 434"/>
              <a:gd name="T13" fmla="*/ 596 h 645"/>
              <a:gd name="T14" fmla="*/ 209 w 434"/>
              <a:gd name="T15" fmla="*/ 641 h 645"/>
              <a:gd name="T16" fmla="*/ 67 w 434"/>
              <a:gd name="T17" fmla="*/ 590 h 645"/>
              <a:gd name="T18" fmla="*/ 1 w 434"/>
              <a:gd name="T19" fmla="*/ 466 h 645"/>
              <a:gd name="T20" fmla="*/ 51 w 434"/>
              <a:gd name="T21" fmla="*/ 286 h 645"/>
              <a:gd name="T22" fmla="*/ 194 w 434"/>
              <a:gd name="T23" fmla="*/ 62 h 645"/>
              <a:gd name="T24" fmla="*/ 227 w 434"/>
              <a:gd name="T25" fmla="*/ 10 h 645"/>
              <a:gd name="T26" fmla="*/ 244 w 434"/>
              <a:gd name="T27" fmla="*/ 0 h 645"/>
              <a:gd name="T28" fmla="*/ 372 w 434"/>
              <a:gd name="T29" fmla="*/ 14 h 645"/>
              <a:gd name="T30" fmla="*/ 207 w 434"/>
              <a:gd name="T31" fmla="*/ 316 h 645"/>
              <a:gd name="T32" fmla="*/ 144 w 434"/>
              <a:gd name="T33" fmla="*/ 344 h 645"/>
              <a:gd name="T34" fmla="*/ 128 w 434"/>
              <a:gd name="T35" fmla="*/ 368 h 645"/>
              <a:gd name="T36" fmla="*/ 219 w 434"/>
              <a:gd name="T37" fmla="*/ 541 h 645"/>
              <a:gd name="T38" fmla="*/ 227 w 434"/>
              <a:gd name="T39" fmla="*/ 540 h 645"/>
              <a:gd name="T40" fmla="*/ 301 w 434"/>
              <a:gd name="T41" fmla="*/ 478 h 645"/>
              <a:gd name="T42" fmla="*/ 286 w 434"/>
              <a:gd name="T43" fmla="*/ 340 h 645"/>
              <a:gd name="T44" fmla="*/ 207 w 434"/>
              <a:gd name="T45" fmla="*/ 316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34" h="645">
                <a:moveTo>
                  <a:pt x="372" y="14"/>
                </a:moveTo>
                <a:cubicBezTo>
                  <a:pt x="325" y="77"/>
                  <a:pt x="280" y="136"/>
                  <a:pt x="235" y="196"/>
                </a:cubicBezTo>
                <a:cubicBezTo>
                  <a:pt x="219" y="217"/>
                  <a:pt x="221" y="224"/>
                  <a:pt x="247" y="232"/>
                </a:cubicBezTo>
                <a:cubicBezTo>
                  <a:pt x="271" y="239"/>
                  <a:pt x="296" y="244"/>
                  <a:pt x="320" y="252"/>
                </a:cubicBezTo>
                <a:cubicBezTo>
                  <a:pt x="338" y="259"/>
                  <a:pt x="357" y="267"/>
                  <a:pt x="373" y="278"/>
                </a:cubicBezTo>
                <a:cubicBezTo>
                  <a:pt x="411" y="302"/>
                  <a:pt x="422" y="341"/>
                  <a:pt x="426" y="383"/>
                </a:cubicBezTo>
                <a:cubicBezTo>
                  <a:pt x="434" y="467"/>
                  <a:pt x="404" y="537"/>
                  <a:pt x="346" y="596"/>
                </a:cubicBezTo>
                <a:cubicBezTo>
                  <a:pt x="309" y="633"/>
                  <a:pt x="263" y="645"/>
                  <a:pt x="209" y="641"/>
                </a:cubicBezTo>
                <a:cubicBezTo>
                  <a:pt x="156" y="637"/>
                  <a:pt x="109" y="622"/>
                  <a:pt x="67" y="590"/>
                </a:cubicBezTo>
                <a:cubicBezTo>
                  <a:pt x="27" y="559"/>
                  <a:pt x="2" y="520"/>
                  <a:pt x="1" y="466"/>
                </a:cubicBezTo>
                <a:cubicBezTo>
                  <a:pt x="0" y="401"/>
                  <a:pt x="19" y="340"/>
                  <a:pt x="51" y="286"/>
                </a:cubicBezTo>
                <a:cubicBezTo>
                  <a:pt x="95" y="209"/>
                  <a:pt x="146" y="137"/>
                  <a:pt x="194" y="62"/>
                </a:cubicBezTo>
                <a:cubicBezTo>
                  <a:pt x="205" y="45"/>
                  <a:pt x="215" y="27"/>
                  <a:pt x="227" y="10"/>
                </a:cubicBezTo>
                <a:cubicBezTo>
                  <a:pt x="230" y="5"/>
                  <a:pt x="238" y="0"/>
                  <a:pt x="244" y="0"/>
                </a:cubicBezTo>
                <a:cubicBezTo>
                  <a:pt x="285" y="4"/>
                  <a:pt x="327" y="9"/>
                  <a:pt x="372" y="14"/>
                </a:cubicBezTo>
                <a:close/>
                <a:moveTo>
                  <a:pt x="207" y="316"/>
                </a:moveTo>
                <a:cubicBezTo>
                  <a:pt x="165" y="316"/>
                  <a:pt x="164" y="316"/>
                  <a:pt x="144" y="344"/>
                </a:cubicBezTo>
                <a:cubicBezTo>
                  <a:pt x="138" y="352"/>
                  <a:pt x="133" y="360"/>
                  <a:pt x="128" y="368"/>
                </a:cubicBezTo>
                <a:cubicBezTo>
                  <a:pt x="88" y="438"/>
                  <a:pt x="139" y="534"/>
                  <a:pt x="219" y="541"/>
                </a:cubicBezTo>
                <a:cubicBezTo>
                  <a:pt x="221" y="542"/>
                  <a:pt x="224" y="541"/>
                  <a:pt x="227" y="540"/>
                </a:cubicBezTo>
                <a:cubicBezTo>
                  <a:pt x="256" y="525"/>
                  <a:pt x="286" y="512"/>
                  <a:pt x="301" y="478"/>
                </a:cubicBezTo>
                <a:cubicBezTo>
                  <a:pt x="323" y="431"/>
                  <a:pt x="318" y="371"/>
                  <a:pt x="286" y="340"/>
                </a:cubicBezTo>
                <a:cubicBezTo>
                  <a:pt x="261" y="317"/>
                  <a:pt x="230" y="318"/>
                  <a:pt x="207" y="3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" name="Rectangle 5">
            <a:extLst>
              <a:ext uri="{FF2B5EF4-FFF2-40B4-BE49-F238E27FC236}">
                <a16:creationId xmlns:a16="http://schemas.microsoft.com/office/drawing/2014/main" id="{E412DB84-B091-4781-9B8E-0BFAB472AC7D}"/>
              </a:ext>
            </a:extLst>
          </p:cNvPr>
          <p:cNvSpPr/>
          <p:nvPr/>
        </p:nvSpPr>
        <p:spPr>
          <a:xfrm>
            <a:off x="7948588" y="2628826"/>
            <a:ext cx="1538204" cy="27865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Rectangle 14">
            <a:extLst>
              <a:ext uri="{FF2B5EF4-FFF2-40B4-BE49-F238E27FC236}">
                <a16:creationId xmlns:a16="http://schemas.microsoft.com/office/drawing/2014/main" id="{11D209C2-7D45-4B9E-9FE7-A348DD7E0F86}"/>
              </a:ext>
            </a:extLst>
          </p:cNvPr>
          <p:cNvSpPr/>
          <p:nvPr/>
        </p:nvSpPr>
        <p:spPr>
          <a:xfrm>
            <a:off x="7948852" y="2634622"/>
            <a:ext cx="1538031" cy="2796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9" name="TextBox 34">
            <a:extLst>
              <a:ext uri="{FF2B5EF4-FFF2-40B4-BE49-F238E27FC236}">
                <a16:creationId xmlns:a16="http://schemas.microsoft.com/office/drawing/2014/main" id="{C981B526-DAA5-45E2-98FB-C75D1285F36B}"/>
              </a:ext>
            </a:extLst>
          </p:cNvPr>
          <p:cNvSpPr txBox="1"/>
          <p:nvPr/>
        </p:nvSpPr>
        <p:spPr>
          <a:xfrm>
            <a:off x="8330346" y="2570459"/>
            <a:ext cx="10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FIVE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TextBox 28">
            <a:extLst>
              <a:ext uri="{FF2B5EF4-FFF2-40B4-BE49-F238E27FC236}">
                <a16:creationId xmlns:a16="http://schemas.microsoft.com/office/drawing/2014/main" id="{039395C4-EC1D-49E8-B049-B151CF07F96F}"/>
              </a:ext>
            </a:extLst>
          </p:cNvPr>
          <p:cNvSpPr txBox="1"/>
          <p:nvPr/>
        </p:nvSpPr>
        <p:spPr>
          <a:xfrm>
            <a:off x="2667888" y="2492651"/>
            <a:ext cx="10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TWO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Freeform 16"/>
          <p:cNvSpPr>
            <a:spLocks noEditPoints="1"/>
          </p:cNvSpPr>
          <p:nvPr/>
        </p:nvSpPr>
        <p:spPr bwMode="auto">
          <a:xfrm>
            <a:off x="8122253" y="3271836"/>
            <a:ext cx="1190874" cy="1973173"/>
          </a:xfrm>
          <a:custGeom>
            <a:avLst/>
            <a:gdLst>
              <a:gd name="T0" fmla="*/ 0 w 419"/>
              <a:gd name="T1" fmla="*/ 374 h 694"/>
              <a:gd name="T2" fmla="*/ 106 w 419"/>
              <a:gd name="T3" fmla="*/ 70 h 694"/>
              <a:gd name="T4" fmla="*/ 315 w 419"/>
              <a:gd name="T5" fmla="*/ 51 h 694"/>
              <a:gd name="T6" fmla="*/ 352 w 419"/>
              <a:gd name="T7" fmla="*/ 78 h 694"/>
              <a:gd name="T8" fmla="*/ 364 w 419"/>
              <a:gd name="T9" fmla="*/ 92 h 694"/>
              <a:gd name="T10" fmla="*/ 400 w 419"/>
              <a:gd name="T11" fmla="*/ 399 h 694"/>
              <a:gd name="T12" fmla="*/ 309 w 419"/>
              <a:gd name="T13" fmla="*/ 625 h 694"/>
              <a:gd name="T14" fmla="*/ 209 w 419"/>
              <a:gd name="T15" fmla="*/ 691 h 694"/>
              <a:gd name="T16" fmla="*/ 99 w 419"/>
              <a:gd name="T17" fmla="*/ 652 h 694"/>
              <a:gd name="T18" fmla="*/ 5 w 419"/>
              <a:gd name="T19" fmla="*/ 458 h 694"/>
              <a:gd name="T20" fmla="*/ 0 w 419"/>
              <a:gd name="T21" fmla="*/ 374 h 694"/>
              <a:gd name="T22" fmla="*/ 312 w 419"/>
              <a:gd name="T23" fmla="*/ 308 h 694"/>
              <a:gd name="T24" fmla="*/ 297 w 419"/>
              <a:gd name="T25" fmla="*/ 191 h 694"/>
              <a:gd name="T26" fmla="*/ 227 w 419"/>
              <a:gd name="T27" fmla="*/ 131 h 694"/>
              <a:gd name="T28" fmla="*/ 184 w 419"/>
              <a:gd name="T29" fmla="*/ 146 h 694"/>
              <a:gd name="T30" fmla="*/ 158 w 419"/>
              <a:gd name="T31" fmla="*/ 184 h 694"/>
              <a:gd name="T32" fmla="*/ 100 w 419"/>
              <a:gd name="T33" fmla="*/ 467 h 694"/>
              <a:gd name="T34" fmla="*/ 146 w 419"/>
              <a:gd name="T35" fmla="*/ 554 h 694"/>
              <a:gd name="T36" fmla="*/ 265 w 419"/>
              <a:gd name="T37" fmla="*/ 521 h 694"/>
              <a:gd name="T38" fmla="*/ 312 w 419"/>
              <a:gd name="T39" fmla="*/ 308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9" h="694">
                <a:moveTo>
                  <a:pt x="0" y="374"/>
                </a:moveTo>
                <a:cubicBezTo>
                  <a:pt x="1" y="261"/>
                  <a:pt x="35" y="160"/>
                  <a:pt x="106" y="70"/>
                </a:cubicBezTo>
                <a:cubicBezTo>
                  <a:pt x="162" y="0"/>
                  <a:pt x="263" y="1"/>
                  <a:pt x="315" y="51"/>
                </a:cubicBezTo>
                <a:cubicBezTo>
                  <a:pt x="326" y="61"/>
                  <a:pt x="340" y="68"/>
                  <a:pt x="352" y="78"/>
                </a:cubicBezTo>
                <a:cubicBezTo>
                  <a:pt x="357" y="81"/>
                  <a:pt x="362" y="87"/>
                  <a:pt x="364" y="92"/>
                </a:cubicBezTo>
                <a:cubicBezTo>
                  <a:pt x="402" y="192"/>
                  <a:pt x="419" y="293"/>
                  <a:pt x="400" y="399"/>
                </a:cubicBezTo>
                <a:cubicBezTo>
                  <a:pt x="386" y="481"/>
                  <a:pt x="355" y="557"/>
                  <a:pt x="309" y="625"/>
                </a:cubicBezTo>
                <a:cubicBezTo>
                  <a:pt x="286" y="659"/>
                  <a:pt x="253" y="687"/>
                  <a:pt x="209" y="691"/>
                </a:cubicBezTo>
                <a:cubicBezTo>
                  <a:pt x="168" y="694"/>
                  <a:pt x="130" y="680"/>
                  <a:pt x="99" y="652"/>
                </a:cubicBezTo>
                <a:cubicBezTo>
                  <a:pt x="43" y="600"/>
                  <a:pt x="3" y="539"/>
                  <a:pt x="5" y="458"/>
                </a:cubicBezTo>
                <a:cubicBezTo>
                  <a:pt x="5" y="430"/>
                  <a:pt x="2" y="402"/>
                  <a:pt x="0" y="374"/>
                </a:cubicBezTo>
                <a:close/>
                <a:moveTo>
                  <a:pt x="312" y="308"/>
                </a:moveTo>
                <a:cubicBezTo>
                  <a:pt x="307" y="269"/>
                  <a:pt x="302" y="230"/>
                  <a:pt x="297" y="191"/>
                </a:cubicBezTo>
                <a:cubicBezTo>
                  <a:pt x="292" y="156"/>
                  <a:pt x="263" y="129"/>
                  <a:pt x="227" y="131"/>
                </a:cubicBezTo>
                <a:cubicBezTo>
                  <a:pt x="212" y="131"/>
                  <a:pt x="196" y="137"/>
                  <a:pt x="184" y="146"/>
                </a:cubicBezTo>
                <a:cubicBezTo>
                  <a:pt x="173" y="155"/>
                  <a:pt x="166" y="171"/>
                  <a:pt x="158" y="184"/>
                </a:cubicBezTo>
                <a:cubicBezTo>
                  <a:pt x="108" y="272"/>
                  <a:pt x="97" y="368"/>
                  <a:pt x="100" y="467"/>
                </a:cubicBezTo>
                <a:cubicBezTo>
                  <a:pt x="101" y="506"/>
                  <a:pt x="114" y="531"/>
                  <a:pt x="146" y="554"/>
                </a:cubicBezTo>
                <a:cubicBezTo>
                  <a:pt x="185" y="583"/>
                  <a:pt x="249" y="558"/>
                  <a:pt x="265" y="521"/>
                </a:cubicBezTo>
                <a:cubicBezTo>
                  <a:pt x="294" y="453"/>
                  <a:pt x="308" y="382"/>
                  <a:pt x="312" y="308"/>
                </a:cubicBezTo>
                <a:close/>
              </a:path>
            </a:pathLst>
          </a:custGeom>
          <a:solidFill>
            <a:srgbClr val="C0309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66594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82550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EF7F13-6CE4-40B5-AD91-9C3D120D54FB}"/>
              </a:ext>
            </a:extLst>
          </p:cNvPr>
          <p:cNvSpPr/>
          <p:nvPr/>
        </p:nvSpPr>
        <p:spPr>
          <a:xfrm>
            <a:off x="437634" y="1629866"/>
            <a:ext cx="2376264" cy="42925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EADE42-C117-4109-A482-A399FAC2006D}"/>
              </a:ext>
            </a:extLst>
          </p:cNvPr>
          <p:cNvSpPr/>
          <p:nvPr/>
        </p:nvSpPr>
        <p:spPr>
          <a:xfrm>
            <a:off x="3116240" y="1629865"/>
            <a:ext cx="2376264" cy="11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B54499-F707-46FA-8EFD-FC82D950D7D8}"/>
              </a:ext>
            </a:extLst>
          </p:cNvPr>
          <p:cNvSpPr/>
          <p:nvPr/>
        </p:nvSpPr>
        <p:spPr>
          <a:xfrm>
            <a:off x="5824898" y="1629865"/>
            <a:ext cx="2376264" cy="237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42080F-B6C6-4DF8-83DF-694A72627CD4}"/>
              </a:ext>
            </a:extLst>
          </p:cNvPr>
          <p:cNvSpPr/>
          <p:nvPr/>
        </p:nvSpPr>
        <p:spPr>
          <a:xfrm>
            <a:off x="5812435" y="4329708"/>
            <a:ext cx="2376264" cy="159268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3EF260-BEFA-466A-96A2-1F412ACEE1AA}"/>
              </a:ext>
            </a:extLst>
          </p:cNvPr>
          <p:cNvSpPr/>
          <p:nvPr/>
        </p:nvSpPr>
        <p:spPr>
          <a:xfrm>
            <a:off x="3116240" y="3105865"/>
            <a:ext cx="2376264" cy="28165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BA27CFF-2E9B-414A-8BBC-9C28C147E982}"/>
              </a:ext>
            </a:extLst>
          </p:cNvPr>
          <p:cNvSpPr/>
          <p:nvPr/>
        </p:nvSpPr>
        <p:spPr>
          <a:xfrm>
            <a:off x="2699044" y="2211920"/>
            <a:ext cx="74776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D75B9793-5635-48BA-BCC6-0BBB0E41C58D}"/>
              </a:ext>
            </a:extLst>
          </p:cNvPr>
          <p:cNvSpPr/>
          <p:nvPr/>
        </p:nvSpPr>
        <p:spPr>
          <a:xfrm>
            <a:off x="5392111" y="2211920"/>
            <a:ext cx="74776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2D0A4295-51DB-47B4-9B1D-5B86F8DD09E5}"/>
              </a:ext>
            </a:extLst>
          </p:cNvPr>
          <p:cNvSpPr/>
          <p:nvPr/>
        </p:nvSpPr>
        <p:spPr>
          <a:xfrm rot="10800000">
            <a:off x="5163422" y="5203965"/>
            <a:ext cx="747760" cy="48463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A9B4BE8C-0235-4A73-8C28-62095B36081C}"/>
              </a:ext>
            </a:extLst>
          </p:cNvPr>
          <p:cNvSpPr/>
          <p:nvPr/>
        </p:nvSpPr>
        <p:spPr>
          <a:xfrm rot="10800000">
            <a:off x="2492520" y="5203966"/>
            <a:ext cx="747760" cy="484632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368A0E-305E-4350-BD86-BAFC159460C0}"/>
              </a:ext>
            </a:extLst>
          </p:cNvPr>
          <p:cNvSpPr/>
          <p:nvPr/>
        </p:nvSpPr>
        <p:spPr>
          <a:xfrm>
            <a:off x="437898" y="1619232"/>
            <a:ext cx="2376000" cy="4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241063-7075-4674-8F3C-3E5D8925C9EC}"/>
              </a:ext>
            </a:extLst>
          </p:cNvPr>
          <p:cNvSpPr/>
          <p:nvPr/>
        </p:nvSpPr>
        <p:spPr>
          <a:xfrm>
            <a:off x="3116504" y="1619232"/>
            <a:ext cx="2376000" cy="4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BCA81A-2096-4994-8135-0045A41D7433}"/>
              </a:ext>
            </a:extLst>
          </p:cNvPr>
          <p:cNvSpPr/>
          <p:nvPr/>
        </p:nvSpPr>
        <p:spPr>
          <a:xfrm>
            <a:off x="5825162" y="1610198"/>
            <a:ext cx="2376000" cy="4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01FD77-85A1-41BA-A82C-DA56715B3CD4}"/>
              </a:ext>
            </a:extLst>
          </p:cNvPr>
          <p:cNvSpPr/>
          <p:nvPr/>
        </p:nvSpPr>
        <p:spPr>
          <a:xfrm>
            <a:off x="5812699" y="4329706"/>
            <a:ext cx="2376000" cy="4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17A460-959A-4E13-AF07-C8837F75A1BD}"/>
              </a:ext>
            </a:extLst>
          </p:cNvPr>
          <p:cNvSpPr/>
          <p:nvPr/>
        </p:nvSpPr>
        <p:spPr>
          <a:xfrm>
            <a:off x="3116240" y="3097161"/>
            <a:ext cx="23760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1C8FB3-4984-4571-9DFB-820E1151A337}"/>
              </a:ext>
            </a:extLst>
          </p:cNvPr>
          <p:cNvSpPr txBox="1"/>
          <p:nvPr/>
        </p:nvSpPr>
        <p:spPr>
          <a:xfrm>
            <a:off x="451639" y="1606911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B343F7-21C4-4B10-905B-8E10A5BC66D1}"/>
              </a:ext>
            </a:extLst>
          </p:cNvPr>
          <p:cNvSpPr txBox="1"/>
          <p:nvPr/>
        </p:nvSpPr>
        <p:spPr>
          <a:xfrm>
            <a:off x="3115493" y="1610302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49322F-E308-47C0-A794-ACA917474094}"/>
              </a:ext>
            </a:extLst>
          </p:cNvPr>
          <p:cNvSpPr txBox="1"/>
          <p:nvPr/>
        </p:nvSpPr>
        <p:spPr>
          <a:xfrm>
            <a:off x="5811246" y="1603060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4BE2F2-CAAC-4AD7-BA38-02E8CD1DD8AF}"/>
              </a:ext>
            </a:extLst>
          </p:cNvPr>
          <p:cNvSpPr txBox="1"/>
          <p:nvPr/>
        </p:nvSpPr>
        <p:spPr>
          <a:xfrm>
            <a:off x="5823332" y="4317406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0C6CC8-601F-4E19-8988-A50FF7876B8F}"/>
              </a:ext>
            </a:extLst>
          </p:cNvPr>
          <p:cNvSpPr txBox="1"/>
          <p:nvPr/>
        </p:nvSpPr>
        <p:spPr>
          <a:xfrm>
            <a:off x="3120491" y="3086530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51999F-1A1C-496C-A52B-794B72601B69}"/>
              </a:ext>
            </a:extLst>
          </p:cNvPr>
          <p:cNvSpPr txBox="1"/>
          <p:nvPr/>
        </p:nvSpPr>
        <p:spPr>
          <a:xfrm>
            <a:off x="1049387" y="1698332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8AA407-A11E-40A6-8E1B-2B63FA2D50DF}"/>
              </a:ext>
            </a:extLst>
          </p:cNvPr>
          <p:cNvSpPr txBox="1"/>
          <p:nvPr/>
        </p:nvSpPr>
        <p:spPr>
          <a:xfrm>
            <a:off x="711455" y="2210540"/>
            <a:ext cx="18286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  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EB1050-DED7-4A3A-8C9C-F1E2643A9334}"/>
              </a:ext>
            </a:extLst>
          </p:cNvPr>
          <p:cNvSpPr txBox="1"/>
          <p:nvPr/>
        </p:nvSpPr>
        <p:spPr>
          <a:xfrm>
            <a:off x="3390061" y="2137204"/>
            <a:ext cx="182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9D9265-DCC4-469B-9AAA-EE531BFE956C}"/>
              </a:ext>
            </a:extLst>
          </p:cNvPr>
          <p:cNvSpPr txBox="1"/>
          <p:nvPr/>
        </p:nvSpPr>
        <p:spPr>
          <a:xfrm>
            <a:off x="3390061" y="3658072"/>
            <a:ext cx="1828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5F8FEA-27D9-45C3-A41E-489B07F417C2}"/>
              </a:ext>
            </a:extLst>
          </p:cNvPr>
          <p:cNvSpPr txBox="1"/>
          <p:nvPr/>
        </p:nvSpPr>
        <p:spPr>
          <a:xfrm>
            <a:off x="6098851" y="2210540"/>
            <a:ext cx="18286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633D1E-E6F2-4206-8ACD-8BDE13E19C5D}"/>
              </a:ext>
            </a:extLst>
          </p:cNvPr>
          <p:cNvSpPr txBox="1"/>
          <p:nvPr/>
        </p:nvSpPr>
        <p:spPr>
          <a:xfrm>
            <a:off x="6143783" y="4925832"/>
            <a:ext cx="182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47333E-AEC8-4E9E-A5D6-FC31E7AC313C}"/>
              </a:ext>
            </a:extLst>
          </p:cNvPr>
          <p:cNvSpPr txBox="1"/>
          <p:nvPr/>
        </p:nvSpPr>
        <p:spPr>
          <a:xfrm>
            <a:off x="3776016" y="1687699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9395C4-EC1D-49E8-B049-B151CF07F96F}"/>
              </a:ext>
            </a:extLst>
          </p:cNvPr>
          <p:cNvSpPr txBox="1"/>
          <p:nvPr/>
        </p:nvSpPr>
        <p:spPr>
          <a:xfrm>
            <a:off x="6471769" y="1677066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05A153-8F0B-4B73-856A-B62C490F4A0A}"/>
              </a:ext>
            </a:extLst>
          </p:cNvPr>
          <p:cNvSpPr txBox="1"/>
          <p:nvPr/>
        </p:nvSpPr>
        <p:spPr>
          <a:xfrm>
            <a:off x="3776016" y="3174662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FCB227-194F-48A5-8746-7FA4FC4B99F8}"/>
              </a:ext>
            </a:extLst>
          </p:cNvPr>
          <p:cNvSpPr txBox="1"/>
          <p:nvPr/>
        </p:nvSpPr>
        <p:spPr>
          <a:xfrm>
            <a:off x="6471769" y="4409737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E412DB84-B091-4781-9B8E-0BFAB472AC7D}"/>
              </a:ext>
            </a:extLst>
          </p:cNvPr>
          <p:cNvSpPr/>
          <p:nvPr/>
        </p:nvSpPr>
        <p:spPr>
          <a:xfrm>
            <a:off x="8473658" y="1619233"/>
            <a:ext cx="2376264" cy="430468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11D209C2-7D45-4B9E-9FE7-A348DD7E0F86}"/>
              </a:ext>
            </a:extLst>
          </p:cNvPr>
          <p:cNvSpPr/>
          <p:nvPr/>
        </p:nvSpPr>
        <p:spPr>
          <a:xfrm>
            <a:off x="8473922" y="1625030"/>
            <a:ext cx="237600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2A7C3D-1A95-4DDC-BD60-59F540637FAC}"/>
              </a:ext>
            </a:extLst>
          </p:cNvPr>
          <p:cNvSpPr txBox="1"/>
          <p:nvPr/>
        </p:nvSpPr>
        <p:spPr>
          <a:xfrm>
            <a:off x="8484555" y="1610199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81B526-DAA5-45E2-98FB-C75D1285F36B}"/>
              </a:ext>
            </a:extLst>
          </p:cNvPr>
          <p:cNvSpPr txBox="1"/>
          <p:nvPr/>
        </p:nvSpPr>
        <p:spPr>
          <a:xfrm>
            <a:off x="9132992" y="1702531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8E5DF4-4B72-4F89-9802-E127C87BA2C7}"/>
              </a:ext>
            </a:extLst>
          </p:cNvPr>
          <p:cNvSpPr txBox="1"/>
          <p:nvPr/>
        </p:nvSpPr>
        <p:spPr>
          <a:xfrm>
            <a:off x="8747479" y="2210540"/>
            <a:ext cx="18286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  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Right Arrow 8">
            <a:extLst>
              <a:ext uri="{FF2B5EF4-FFF2-40B4-BE49-F238E27FC236}">
                <a16:creationId xmlns:a16="http://schemas.microsoft.com/office/drawing/2014/main" id="{7E2A6543-3673-430C-BD8D-47D883DCF585}"/>
              </a:ext>
            </a:extLst>
          </p:cNvPr>
          <p:cNvSpPr/>
          <p:nvPr/>
        </p:nvSpPr>
        <p:spPr>
          <a:xfrm>
            <a:off x="8085179" y="2215498"/>
            <a:ext cx="74776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8" name="Right Arrow 15">
            <a:extLst>
              <a:ext uri="{FF2B5EF4-FFF2-40B4-BE49-F238E27FC236}">
                <a16:creationId xmlns:a16="http://schemas.microsoft.com/office/drawing/2014/main" id="{210744AB-E7D7-44E0-9DDD-EDD362491196}"/>
              </a:ext>
            </a:extLst>
          </p:cNvPr>
          <p:cNvSpPr/>
          <p:nvPr/>
        </p:nvSpPr>
        <p:spPr>
          <a:xfrm flipH="1">
            <a:off x="7860827" y="5203966"/>
            <a:ext cx="747760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21590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9" name="Graphic 2">
            <a:extLst>
              <a:ext uri="{FF2B5EF4-FFF2-40B4-BE49-F238E27FC236}">
                <a16:creationId xmlns:a16="http://schemas.microsoft.com/office/drawing/2014/main" id="{D6586962-0C27-483C-819C-084558BF6AB8}"/>
              </a:ext>
            </a:extLst>
          </p:cNvPr>
          <p:cNvGrpSpPr/>
          <p:nvPr/>
        </p:nvGrpSpPr>
        <p:grpSpPr>
          <a:xfrm>
            <a:off x="3197472" y="2115854"/>
            <a:ext cx="4298774" cy="3434985"/>
            <a:chOff x="3810001" y="2347204"/>
            <a:chExt cx="4298774" cy="343498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77A9E1C-4FAB-4FDF-9E34-85DC6CE9C46D}"/>
                </a:ext>
              </a:extLst>
            </p:cNvPr>
            <p:cNvSpPr/>
            <p:nvPr/>
          </p:nvSpPr>
          <p:spPr>
            <a:xfrm>
              <a:off x="3809665" y="4867987"/>
              <a:ext cx="4285330" cy="910842"/>
            </a:xfrm>
            <a:custGeom>
              <a:avLst/>
              <a:gdLst>
                <a:gd name="connsiteX0" fmla="*/ 2584642 w 4285329"/>
                <a:gd name="connsiteY0" fmla="*/ 914202 h 910842"/>
                <a:gd name="connsiteX1" fmla="*/ 2568845 w 4285329"/>
                <a:gd name="connsiteY1" fmla="*/ 910841 h 910842"/>
                <a:gd name="connsiteX2" fmla="*/ 2466670 w 4285329"/>
                <a:gd name="connsiteY2" fmla="*/ 908152 h 910842"/>
                <a:gd name="connsiteX3" fmla="*/ 2295256 w 4285329"/>
                <a:gd name="connsiteY3" fmla="*/ 881936 h 910842"/>
                <a:gd name="connsiteX4" fmla="*/ 1951758 w 4285329"/>
                <a:gd name="connsiteY4" fmla="*/ 813035 h 910842"/>
                <a:gd name="connsiteX5" fmla="*/ 1640861 w 4285329"/>
                <a:gd name="connsiteY5" fmla="*/ 751192 h 910842"/>
                <a:gd name="connsiteX6" fmla="*/ 1354500 w 4285329"/>
                <a:gd name="connsiteY6" fmla="*/ 694726 h 910842"/>
                <a:gd name="connsiteX7" fmla="*/ 1164938 w 4285329"/>
                <a:gd name="connsiteY7" fmla="*/ 655402 h 910842"/>
                <a:gd name="connsiteX8" fmla="*/ 940756 w 4285329"/>
                <a:gd name="connsiteY8" fmla="*/ 611372 h 910842"/>
                <a:gd name="connsiteX9" fmla="*/ 649690 w 4285329"/>
                <a:gd name="connsiteY9" fmla="*/ 553899 h 910842"/>
                <a:gd name="connsiteX10" fmla="*/ 458446 w 4285329"/>
                <a:gd name="connsiteY10" fmla="*/ 514574 h 910842"/>
                <a:gd name="connsiteX11" fmla="*/ 250734 w 4285329"/>
                <a:gd name="connsiteY11" fmla="*/ 473570 h 910842"/>
                <a:gd name="connsiteX12" fmla="*/ 185866 w 4285329"/>
                <a:gd name="connsiteY12" fmla="*/ 443320 h 910842"/>
                <a:gd name="connsiteX13" fmla="*/ 181496 w 4285329"/>
                <a:gd name="connsiteY13" fmla="*/ 370722 h 910842"/>
                <a:gd name="connsiteX14" fmla="*/ 188555 w 4285329"/>
                <a:gd name="connsiteY14" fmla="*/ 363664 h 910842"/>
                <a:gd name="connsiteX15" fmla="*/ 184857 w 4285329"/>
                <a:gd name="connsiteY15" fmla="*/ 352572 h 910842"/>
                <a:gd name="connsiteX16" fmla="*/ 18150 w 4285329"/>
                <a:gd name="connsiteY16" fmla="*/ 319298 h 910842"/>
                <a:gd name="connsiteX17" fmla="*/ 0 w 4285329"/>
                <a:gd name="connsiteY17" fmla="*/ 314929 h 910842"/>
                <a:gd name="connsiteX18" fmla="*/ 64196 w 4285329"/>
                <a:gd name="connsiteY18" fmla="*/ 265857 h 910842"/>
                <a:gd name="connsiteX19" fmla="*/ 276278 w 4285329"/>
                <a:gd name="connsiteY19" fmla="*/ 170740 h 910842"/>
                <a:gd name="connsiteX20" fmla="*/ 582469 w 4285329"/>
                <a:gd name="connsiteY20" fmla="*/ 80328 h 910842"/>
                <a:gd name="connsiteX21" fmla="*/ 871519 w 4285329"/>
                <a:gd name="connsiteY21" fmla="*/ 21173 h 910842"/>
                <a:gd name="connsiteX22" fmla="*/ 1015035 w 4285329"/>
                <a:gd name="connsiteY22" fmla="*/ 671 h 910842"/>
                <a:gd name="connsiteX23" fmla="*/ 1095700 w 4285329"/>
                <a:gd name="connsiteY23" fmla="*/ 12771 h 910842"/>
                <a:gd name="connsiteX24" fmla="*/ 1314840 w 4285329"/>
                <a:gd name="connsiteY24" fmla="*/ 56801 h 910842"/>
                <a:gd name="connsiteX25" fmla="*/ 1354500 w 4285329"/>
                <a:gd name="connsiteY25" fmla="*/ 54112 h 910842"/>
                <a:gd name="connsiteX26" fmla="*/ 1514150 w 4285329"/>
                <a:gd name="connsiteY26" fmla="*/ 40331 h 910842"/>
                <a:gd name="connsiteX27" fmla="*/ 1666741 w 4285329"/>
                <a:gd name="connsiteY27" fmla="*/ 37643 h 910842"/>
                <a:gd name="connsiteX28" fmla="*/ 1888570 w 4285329"/>
                <a:gd name="connsiteY28" fmla="*/ 62514 h 910842"/>
                <a:gd name="connsiteX29" fmla="*/ 2155101 w 4285329"/>
                <a:gd name="connsiteY29" fmla="*/ 114947 h 910842"/>
                <a:gd name="connsiteX30" fmla="*/ 2324833 w 4285329"/>
                <a:gd name="connsiteY30" fmla="*/ 149901 h 910842"/>
                <a:gd name="connsiteX31" fmla="*/ 2338614 w 4285329"/>
                <a:gd name="connsiteY31" fmla="*/ 148221 h 910842"/>
                <a:gd name="connsiteX32" fmla="*/ 2355083 w 4285329"/>
                <a:gd name="connsiteY32" fmla="*/ 157632 h 910842"/>
                <a:gd name="connsiteX33" fmla="*/ 2719756 w 4285329"/>
                <a:gd name="connsiteY33" fmla="*/ 523985 h 910842"/>
                <a:gd name="connsiteX34" fmla="*/ 2916377 w 4285329"/>
                <a:gd name="connsiteY34" fmla="*/ 629858 h 910842"/>
                <a:gd name="connsiteX35" fmla="*/ 3440700 w 4285329"/>
                <a:gd name="connsiteY35" fmla="*/ 736067 h 910842"/>
                <a:gd name="connsiteX36" fmla="*/ 3825539 w 4285329"/>
                <a:gd name="connsiteY36" fmla="*/ 813371 h 910842"/>
                <a:gd name="connsiteX37" fmla="*/ 3840328 w 4285329"/>
                <a:gd name="connsiteY37" fmla="*/ 816732 h 910842"/>
                <a:gd name="connsiteX38" fmla="*/ 4098120 w 4285329"/>
                <a:gd name="connsiteY38" fmla="*/ 869164 h 910842"/>
                <a:gd name="connsiteX39" fmla="*/ 4268861 w 4285329"/>
                <a:gd name="connsiteY39" fmla="*/ 903783 h 910842"/>
                <a:gd name="connsiteX40" fmla="*/ 4286338 w 4285329"/>
                <a:gd name="connsiteY40" fmla="*/ 909161 h 910842"/>
                <a:gd name="connsiteX41" fmla="*/ 4287347 w 4285329"/>
                <a:gd name="connsiteY41" fmla="*/ 914202 h 910842"/>
                <a:gd name="connsiteX42" fmla="*/ 2584642 w 4285329"/>
                <a:gd name="connsiteY42" fmla="*/ 914202 h 9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285329" h="910842">
                  <a:moveTo>
                    <a:pt x="2584642" y="914202"/>
                  </a:moveTo>
                  <a:cubicBezTo>
                    <a:pt x="2580273" y="909161"/>
                    <a:pt x="2574223" y="911177"/>
                    <a:pt x="2568845" y="910841"/>
                  </a:cubicBezTo>
                  <a:cubicBezTo>
                    <a:pt x="2534899" y="909497"/>
                    <a:pt x="2500952" y="909833"/>
                    <a:pt x="2466670" y="908152"/>
                  </a:cubicBezTo>
                  <a:cubicBezTo>
                    <a:pt x="2408524" y="905464"/>
                    <a:pt x="2352058" y="893028"/>
                    <a:pt x="2295256" y="881936"/>
                  </a:cubicBezTo>
                  <a:cubicBezTo>
                    <a:pt x="2180645" y="859081"/>
                    <a:pt x="2066369" y="835890"/>
                    <a:pt x="1951758" y="813035"/>
                  </a:cubicBezTo>
                  <a:cubicBezTo>
                    <a:pt x="1848238" y="792197"/>
                    <a:pt x="1744717" y="771694"/>
                    <a:pt x="1640861" y="751192"/>
                  </a:cubicBezTo>
                  <a:cubicBezTo>
                    <a:pt x="1545408" y="732370"/>
                    <a:pt x="1449954" y="713884"/>
                    <a:pt x="1354500" y="694726"/>
                  </a:cubicBezTo>
                  <a:cubicBezTo>
                    <a:pt x="1291313" y="681954"/>
                    <a:pt x="1228125" y="668174"/>
                    <a:pt x="1164938" y="655402"/>
                  </a:cubicBezTo>
                  <a:cubicBezTo>
                    <a:pt x="1090322" y="640277"/>
                    <a:pt x="1015371" y="625825"/>
                    <a:pt x="940756" y="611372"/>
                  </a:cubicBezTo>
                  <a:cubicBezTo>
                    <a:pt x="843622" y="592215"/>
                    <a:pt x="746488" y="573393"/>
                    <a:pt x="649690" y="553899"/>
                  </a:cubicBezTo>
                  <a:cubicBezTo>
                    <a:pt x="585830" y="541127"/>
                    <a:pt x="522306" y="527346"/>
                    <a:pt x="458446" y="514574"/>
                  </a:cubicBezTo>
                  <a:cubicBezTo>
                    <a:pt x="389209" y="500794"/>
                    <a:pt x="319971" y="487686"/>
                    <a:pt x="250734" y="473570"/>
                  </a:cubicBezTo>
                  <a:cubicBezTo>
                    <a:pt x="227207" y="468528"/>
                    <a:pt x="204351" y="459453"/>
                    <a:pt x="185866" y="443320"/>
                  </a:cubicBezTo>
                  <a:cubicBezTo>
                    <a:pt x="162338" y="422482"/>
                    <a:pt x="160994" y="395257"/>
                    <a:pt x="181496" y="370722"/>
                  </a:cubicBezTo>
                  <a:cubicBezTo>
                    <a:pt x="183513" y="368033"/>
                    <a:pt x="186202" y="366016"/>
                    <a:pt x="188555" y="363664"/>
                  </a:cubicBezTo>
                  <a:cubicBezTo>
                    <a:pt x="194941" y="357278"/>
                    <a:pt x="194941" y="354589"/>
                    <a:pt x="184857" y="352572"/>
                  </a:cubicBezTo>
                  <a:cubicBezTo>
                    <a:pt x="129064" y="341817"/>
                    <a:pt x="73607" y="330389"/>
                    <a:pt x="18150" y="319298"/>
                  </a:cubicBezTo>
                  <a:cubicBezTo>
                    <a:pt x="12772" y="318290"/>
                    <a:pt x="7394" y="316609"/>
                    <a:pt x="0" y="314929"/>
                  </a:cubicBezTo>
                  <a:cubicBezTo>
                    <a:pt x="18150" y="292746"/>
                    <a:pt x="41341" y="278965"/>
                    <a:pt x="64196" y="265857"/>
                  </a:cubicBezTo>
                  <a:cubicBezTo>
                    <a:pt x="131417" y="226197"/>
                    <a:pt x="203343" y="197292"/>
                    <a:pt x="276278" y="170740"/>
                  </a:cubicBezTo>
                  <a:cubicBezTo>
                    <a:pt x="376437" y="133768"/>
                    <a:pt x="479285" y="105872"/>
                    <a:pt x="582469" y="80328"/>
                  </a:cubicBezTo>
                  <a:cubicBezTo>
                    <a:pt x="677922" y="56464"/>
                    <a:pt x="774720" y="38651"/>
                    <a:pt x="871519" y="21173"/>
                  </a:cubicBezTo>
                  <a:cubicBezTo>
                    <a:pt x="918909" y="12771"/>
                    <a:pt x="966972" y="6385"/>
                    <a:pt x="1015035" y="671"/>
                  </a:cubicBezTo>
                  <a:cubicBezTo>
                    <a:pt x="1042596" y="-2690"/>
                    <a:pt x="1069148" y="7393"/>
                    <a:pt x="1095700" y="12771"/>
                  </a:cubicBezTo>
                  <a:cubicBezTo>
                    <a:pt x="1168971" y="26887"/>
                    <a:pt x="1241569" y="42684"/>
                    <a:pt x="1314840" y="56801"/>
                  </a:cubicBezTo>
                  <a:cubicBezTo>
                    <a:pt x="1327612" y="59153"/>
                    <a:pt x="1341392" y="55792"/>
                    <a:pt x="1354500" y="54112"/>
                  </a:cubicBezTo>
                  <a:cubicBezTo>
                    <a:pt x="1407605" y="47053"/>
                    <a:pt x="1460709" y="44365"/>
                    <a:pt x="1514150" y="40331"/>
                  </a:cubicBezTo>
                  <a:cubicBezTo>
                    <a:pt x="1565238" y="36298"/>
                    <a:pt x="1615990" y="38987"/>
                    <a:pt x="1666741" y="37643"/>
                  </a:cubicBezTo>
                  <a:cubicBezTo>
                    <a:pt x="1741692" y="35626"/>
                    <a:pt x="1815299" y="47389"/>
                    <a:pt x="1888570" y="62514"/>
                  </a:cubicBezTo>
                  <a:cubicBezTo>
                    <a:pt x="1977302" y="81000"/>
                    <a:pt x="2066369" y="97469"/>
                    <a:pt x="2155101" y="114947"/>
                  </a:cubicBezTo>
                  <a:cubicBezTo>
                    <a:pt x="2211903" y="126374"/>
                    <a:pt x="2268368" y="138138"/>
                    <a:pt x="2324833" y="149901"/>
                  </a:cubicBezTo>
                  <a:cubicBezTo>
                    <a:pt x="2329875" y="150910"/>
                    <a:pt x="2334581" y="152926"/>
                    <a:pt x="2338614" y="148221"/>
                  </a:cubicBezTo>
                  <a:cubicBezTo>
                    <a:pt x="2346680" y="146540"/>
                    <a:pt x="2350714" y="153262"/>
                    <a:pt x="2355083" y="157632"/>
                  </a:cubicBezTo>
                  <a:cubicBezTo>
                    <a:pt x="2477089" y="279301"/>
                    <a:pt x="2601111" y="399291"/>
                    <a:pt x="2719756" y="523985"/>
                  </a:cubicBezTo>
                  <a:cubicBezTo>
                    <a:pt x="2775213" y="582131"/>
                    <a:pt x="2839073" y="616414"/>
                    <a:pt x="2916377" y="629858"/>
                  </a:cubicBezTo>
                  <a:cubicBezTo>
                    <a:pt x="3091151" y="664813"/>
                    <a:pt x="3265926" y="701112"/>
                    <a:pt x="3440700" y="736067"/>
                  </a:cubicBezTo>
                  <a:cubicBezTo>
                    <a:pt x="3569092" y="761947"/>
                    <a:pt x="3697148" y="788835"/>
                    <a:pt x="3825539" y="813371"/>
                  </a:cubicBezTo>
                  <a:cubicBezTo>
                    <a:pt x="3830581" y="814379"/>
                    <a:pt x="3835286" y="815388"/>
                    <a:pt x="3840328" y="816732"/>
                  </a:cubicBezTo>
                  <a:cubicBezTo>
                    <a:pt x="3926034" y="834882"/>
                    <a:pt x="4012077" y="851687"/>
                    <a:pt x="4098120" y="869164"/>
                  </a:cubicBezTo>
                  <a:cubicBezTo>
                    <a:pt x="4154921" y="880928"/>
                    <a:pt x="4212059" y="892020"/>
                    <a:pt x="4268861" y="903783"/>
                  </a:cubicBezTo>
                  <a:cubicBezTo>
                    <a:pt x="4274911" y="905127"/>
                    <a:pt x="4280961" y="905464"/>
                    <a:pt x="4286338" y="909161"/>
                  </a:cubicBezTo>
                  <a:cubicBezTo>
                    <a:pt x="4288019" y="910505"/>
                    <a:pt x="4288355" y="912186"/>
                    <a:pt x="4287347" y="914202"/>
                  </a:cubicBezTo>
                  <a:cubicBezTo>
                    <a:pt x="3720675" y="914202"/>
                    <a:pt x="3152659" y="914202"/>
                    <a:pt x="2584642" y="914202"/>
                  </a:cubicBezTo>
                  <a:close/>
                </a:path>
              </a:pathLst>
            </a:custGeom>
            <a:solidFill>
              <a:srgbClr val="E0E5E0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6C4F510-0709-4951-84ED-BD8644E29FEE}"/>
                </a:ext>
              </a:extLst>
            </p:cNvPr>
            <p:cNvSpPr/>
            <p:nvPr/>
          </p:nvSpPr>
          <p:spPr>
            <a:xfrm>
              <a:off x="5407841" y="2347204"/>
              <a:ext cx="342826" cy="608349"/>
            </a:xfrm>
            <a:custGeom>
              <a:avLst/>
              <a:gdLst>
                <a:gd name="connsiteX0" fmla="*/ 109234 w 342826"/>
                <a:gd name="connsiteY0" fmla="*/ 0 h 608348"/>
                <a:gd name="connsiteX1" fmla="*/ 122678 w 342826"/>
                <a:gd name="connsiteY1" fmla="*/ 21511 h 608348"/>
                <a:gd name="connsiteX2" fmla="*/ 321652 w 342826"/>
                <a:gd name="connsiteY2" fmla="*/ 217459 h 608348"/>
                <a:gd name="connsiteX3" fmla="*/ 344507 w 342826"/>
                <a:gd name="connsiteY3" fmla="*/ 228551 h 608348"/>
                <a:gd name="connsiteX4" fmla="*/ 300477 w 342826"/>
                <a:gd name="connsiteY4" fmla="*/ 386520 h 608348"/>
                <a:gd name="connsiteX5" fmla="*/ 240315 w 342826"/>
                <a:gd name="connsiteY5" fmla="*/ 603307 h 608348"/>
                <a:gd name="connsiteX6" fmla="*/ 235609 w 342826"/>
                <a:gd name="connsiteY6" fmla="*/ 609021 h 608348"/>
                <a:gd name="connsiteX7" fmla="*/ 219476 w 342826"/>
                <a:gd name="connsiteY7" fmla="*/ 597929 h 608348"/>
                <a:gd name="connsiteX8" fmla="*/ 11092 w 342826"/>
                <a:gd name="connsiteY8" fmla="*/ 389545 h 608348"/>
                <a:gd name="connsiteX9" fmla="*/ 0 w 342826"/>
                <a:gd name="connsiteY9" fmla="*/ 373412 h 608348"/>
                <a:gd name="connsiteX10" fmla="*/ 39324 w 342826"/>
                <a:gd name="connsiteY10" fmla="*/ 227879 h 608348"/>
                <a:gd name="connsiteX11" fmla="*/ 95790 w 342826"/>
                <a:gd name="connsiteY11" fmla="*/ 24536 h 608348"/>
                <a:gd name="connsiteX12" fmla="*/ 95790 w 342826"/>
                <a:gd name="connsiteY12" fmla="*/ 3361 h 608348"/>
                <a:gd name="connsiteX13" fmla="*/ 95790 w 342826"/>
                <a:gd name="connsiteY13" fmla="*/ 0 h 608348"/>
                <a:gd name="connsiteX14" fmla="*/ 109234 w 342826"/>
                <a:gd name="connsiteY14" fmla="*/ 0 h 60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2826" h="608348">
                  <a:moveTo>
                    <a:pt x="109234" y="0"/>
                  </a:moveTo>
                  <a:cubicBezTo>
                    <a:pt x="107890" y="10755"/>
                    <a:pt x="116292" y="15797"/>
                    <a:pt x="122678" y="21511"/>
                  </a:cubicBezTo>
                  <a:cubicBezTo>
                    <a:pt x="191916" y="84026"/>
                    <a:pt x="255103" y="152255"/>
                    <a:pt x="321652" y="217459"/>
                  </a:cubicBezTo>
                  <a:cubicBezTo>
                    <a:pt x="328374" y="223845"/>
                    <a:pt x="334424" y="230231"/>
                    <a:pt x="344507" y="228551"/>
                  </a:cubicBezTo>
                  <a:cubicBezTo>
                    <a:pt x="329046" y="280983"/>
                    <a:pt x="314930" y="333752"/>
                    <a:pt x="300477" y="386520"/>
                  </a:cubicBezTo>
                  <a:cubicBezTo>
                    <a:pt x="280647" y="458782"/>
                    <a:pt x="259136" y="530709"/>
                    <a:pt x="240315" y="603307"/>
                  </a:cubicBezTo>
                  <a:cubicBezTo>
                    <a:pt x="239306" y="605660"/>
                    <a:pt x="237962" y="608013"/>
                    <a:pt x="235609" y="609021"/>
                  </a:cubicBezTo>
                  <a:cubicBezTo>
                    <a:pt x="227879" y="608685"/>
                    <a:pt x="224182" y="602635"/>
                    <a:pt x="219476" y="597929"/>
                  </a:cubicBezTo>
                  <a:cubicBezTo>
                    <a:pt x="149903" y="528692"/>
                    <a:pt x="80329" y="459118"/>
                    <a:pt x="11092" y="389545"/>
                  </a:cubicBezTo>
                  <a:cubicBezTo>
                    <a:pt x="6386" y="384839"/>
                    <a:pt x="672" y="380806"/>
                    <a:pt x="0" y="373412"/>
                  </a:cubicBezTo>
                  <a:cubicBezTo>
                    <a:pt x="11092" y="324341"/>
                    <a:pt x="25880" y="276278"/>
                    <a:pt x="39324" y="227879"/>
                  </a:cubicBezTo>
                  <a:cubicBezTo>
                    <a:pt x="57810" y="159986"/>
                    <a:pt x="76968" y="92093"/>
                    <a:pt x="95790" y="24536"/>
                  </a:cubicBezTo>
                  <a:cubicBezTo>
                    <a:pt x="97806" y="17141"/>
                    <a:pt x="98479" y="10419"/>
                    <a:pt x="95790" y="3361"/>
                  </a:cubicBezTo>
                  <a:cubicBezTo>
                    <a:pt x="95790" y="2353"/>
                    <a:pt x="95790" y="1008"/>
                    <a:pt x="95790" y="0"/>
                  </a:cubicBezTo>
                  <a:cubicBezTo>
                    <a:pt x="100159" y="0"/>
                    <a:pt x="104528" y="0"/>
                    <a:pt x="109234" y="0"/>
                  </a:cubicBezTo>
                  <a:close/>
                </a:path>
              </a:pathLst>
            </a:custGeom>
            <a:solidFill>
              <a:srgbClr val="FDFAE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1E880E-5938-4FC7-8B50-3183F09583E5}"/>
                </a:ext>
              </a:extLst>
            </p:cNvPr>
            <p:cNvSpPr/>
            <p:nvPr/>
          </p:nvSpPr>
          <p:spPr>
            <a:xfrm>
              <a:off x="7841320" y="5327448"/>
              <a:ext cx="265522" cy="453741"/>
            </a:xfrm>
            <a:custGeom>
              <a:avLst/>
              <a:gdLst>
                <a:gd name="connsiteX0" fmla="*/ 257036 w 265522"/>
                <a:gd name="connsiteY0" fmla="*/ 454741 h 453740"/>
                <a:gd name="connsiteX1" fmla="*/ 256363 w 265522"/>
                <a:gd name="connsiteY1" fmla="*/ 451716 h 453740"/>
                <a:gd name="connsiteX2" fmla="*/ 179059 w 265522"/>
                <a:gd name="connsiteY2" fmla="*/ 373403 h 453740"/>
                <a:gd name="connsiteX3" fmla="*/ 135366 w 265522"/>
                <a:gd name="connsiteY3" fmla="*/ 327357 h 453740"/>
                <a:gd name="connsiteX4" fmla="*/ 7646 w 265522"/>
                <a:gd name="connsiteY4" fmla="*/ 202326 h 453740"/>
                <a:gd name="connsiteX5" fmla="*/ 252 w 265522"/>
                <a:gd name="connsiteY5" fmla="*/ 193252 h 453740"/>
                <a:gd name="connsiteX6" fmla="*/ 252 w 265522"/>
                <a:gd name="connsiteY6" fmla="*/ 188546 h 453740"/>
                <a:gd name="connsiteX7" fmla="*/ 58062 w 265522"/>
                <a:gd name="connsiteY7" fmla="*/ 126031 h 453740"/>
                <a:gd name="connsiteX8" fmla="*/ 156205 w 265522"/>
                <a:gd name="connsiteY8" fmla="*/ 12091 h 453740"/>
                <a:gd name="connsiteX9" fmla="*/ 175698 w 265522"/>
                <a:gd name="connsiteY9" fmla="*/ 1000 h 453740"/>
                <a:gd name="connsiteX10" fmla="*/ 202923 w 265522"/>
                <a:gd name="connsiteY10" fmla="*/ 140483 h 453740"/>
                <a:gd name="connsiteX11" fmla="*/ 261405 w 265522"/>
                <a:gd name="connsiteY11" fmla="*/ 429197 h 453740"/>
                <a:gd name="connsiteX12" fmla="*/ 266783 w 265522"/>
                <a:gd name="connsiteY12" fmla="*/ 444657 h 453740"/>
                <a:gd name="connsiteX13" fmla="*/ 257036 w 265522"/>
                <a:gd name="connsiteY13" fmla="*/ 454741 h 45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522" h="453740">
                  <a:moveTo>
                    <a:pt x="257036" y="454741"/>
                  </a:moveTo>
                  <a:cubicBezTo>
                    <a:pt x="257036" y="453732"/>
                    <a:pt x="256700" y="452724"/>
                    <a:pt x="256363" y="451716"/>
                  </a:cubicBezTo>
                  <a:cubicBezTo>
                    <a:pt x="233172" y="423147"/>
                    <a:pt x="207292" y="397267"/>
                    <a:pt x="179059" y="373403"/>
                  </a:cubicBezTo>
                  <a:cubicBezTo>
                    <a:pt x="162591" y="359623"/>
                    <a:pt x="151163" y="341473"/>
                    <a:pt x="135366" y="327357"/>
                  </a:cubicBezTo>
                  <a:cubicBezTo>
                    <a:pt x="91000" y="287361"/>
                    <a:pt x="53020" y="240978"/>
                    <a:pt x="7646" y="202326"/>
                  </a:cubicBezTo>
                  <a:cubicBezTo>
                    <a:pt x="4622" y="199637"/>
                    <a:pt x="1933" y="196949"/>
                    <a:pt x="252" y="193252"/>
                  </a:cubicBezTo>
                  <a:cubicBezTo>
                    <a:pt x="-84" y="191571"/>
                    <a:pt x="-84" y="190227"/>
                    <a:pt x="252" y="188546"/>
                  </a:cubicBezTo>
                  <a:cubicBezTo>
                    <a:pt x="17729" y="166027"/>
                    <a:pt x="38904" y="146869"/>
                    <a:pt x="58062" y="126031"/>
                  </a:cubicBezTo>
                  <a:cubicBezTo>
                    <a:pt x="92009" y="89059"/>
                    <a:pt x="124275" y="50743"/>
                    <a:pt x="156205" y="12091"/>
                  </a:cubicBezTo>
                  <a:cubicBezTo>
                    <a:pt x="161246" y="6041"/>
                    <a:pt x="164943" y="-3033"/>
                    <a:pt x="175698" y="1000"/>
                  </a:cubicBezTo>
                  <a:cubicBezTo>
                    <a:pt x="184773" y="47382"/>
                    <a:pt x="193848" y="94101"/>
                    <a:pt x="202923" y="140483"/>
                  </a:cubicBezTo>
                  <a:cubicBezTo>
                    <a:pt x="222417" y="236609"/>
                    <a:pt x="241575" y="333071"/>
                    <a:pt x="261405" y="429197"/>
                  </a:cubicBezTo>
                  <a:cubicBezTo>
                    <a:pt x="262413" y="434238"/>
                    <a:pt x="261405" y="440624"/>
                    <a:pt x="266783" y="444657"/>
                  </a:cubicBezTo>
                  <a:cubicBezTo>
                    <a:pt x="268799" y="453060"/>
                    <a:pt x="265438" y="456421"/>
                    <a:pt x="257036" y="454741"/>
                  </a:cubicBezTo>
                  <a:close/>
                </a:path>
              </a:pathLst>
            </a:custGeom>
            <a:solidFill>
              <a:srgbClr val="757A7C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89D7B86-5B8A-42F4-A006-03C850337EB4}"/>
                </a:ext>
              </a:extLst>
            </p:cNvPr>
            <p:cNvSpPr/>
            <p:nvPr/>
          </p:nvSpPr>
          <p:spPr>
            <a:xfrm>
              <a:off x="4932253" y="3793696"/>
              <a:ext cx="2023348" cy="1710770"/>
            </a:xfrm>
            <a:custGeom>
              <a:avLst/>
              <a:gdLst>
                <a:gd name="connsiteX0" fmla="*/ 1792780 w 2023347"/>
                <a:gd name="connsiteY0" fmla="*/ 1706838 h 1710770"/>
                <a:gd name="connsiteX1" fmla="*/ 1600865 w 2023347"/>
                <a:gd name="connsiteY1" fmla="*/ 1606679 h 1710770"/>
                <a:gd name="connsiteX2" fmla="*/ 1332317 w 2023347"/>
                <a:gd name="connsiteY2" fmla="*/ 1336451 h 1710770"/>
                <a:gd name="connsiteX3" fmla="*/ 1216698 w 2023347"/>
                <a:gd name="connsiteY3" fmla="*/ 1221840 h 1710770"/>
                <a:gd name="connsiteX4" fmla="*/ 1142419 w 2023347"/>
                <a:gd name="connsiteY4" fmla="*/ 1146552 h 1710770"/>
                <a:gd name="connsiteX5" fmla="*/ 12100 w 2023347"/>
                <a:gd name="connsiteY5" fmla="*/ 16906 h 1710770"/>
                <a:gd name="connsiteX6" fmla="*/ 0 w 2023347"/>
                <a:gd name="connsiteY6" fmla="*/ 5478 h 1710770"/>
                <a:gd name="connsiteX7" fmla="*/ 17477 w 2023347"/>
                <a:gd name="connsiteY7" fmla="*/ 5814 h 1710770"/>
                <a:gd name="connsiteX8" fmla="*/ 98143 w 2023347"/>
                <a:gd name="connsiteY8" fmla="*/ 38753 h 1710770"/>
                <a:gd name="connsiteX9" fmla="*/ 327702 w 2023347"/>
                <a:gd name="connsiteY9" fmla="*/ 38080 h 1710770"/>
                <a:gd name="connsiteX10" fmla="*/ 372068 w 2023347"/>
                <a:gd name="connsiteY10" fmla="*/ 29342 h 1710770"/>
                <a:gd name="connsiteX11" fmla="*/ 391898 w 2023347"/>
                <a:gd name="connsiteY11" fmla="*/ 43794 h 1710770"/>
                <a:gd name="connsiteX12" fmla="*/ 572722 w 2023347"/>
                <a:gd name="connsiteY12" fmla="*/ 224282 h 1710770"/>
                <a:gd name="connsiteX13" fmla="*/ 577763 w 2023347"/>
                <a:gd name="connsiteY13" fmla="*/ 229324 h 1710770"/>
                <a:gd name="connsiteX14" fmla="*/ 1198884 w 2023347"/>
                <a:gd name="connsiteY14" fmla="*/ 850444 h 1710770"/>
                <a:gd name="connsiteX15" fmla="*/ 2006207 w 2023347"/>
                <a:gd name="connsiteY15" fmla="*/ 1658103 h 1710770"/>
                <a:gd name="connsiteX16" fmla="*/ 2020323 w 2023347"/>
                <a:gd name="connsiteY16" fmla="*/ 1672555 h 1710770"/>
                <a:gd name="connsiteX17" fmla="*/ 2020323 w 2023347"/>
                <a:gd name="connsiteY17" fmla="*/ 1686672 h 1710770"/>
                <a:gd name="connsiteX18" fmla="*/ 1912434 w 2023347"/>
                <a:gd name="connsiteY18" fmla="*/ 1707510 h 1710770"/>
                <a:gd name="connsiteX19" fmla="*/ 1806225 w 2023347"/>
                <a:gd name="connsiteY19" fmla="*/ 1706502 h 1710770"/>
                <a:gd name="connsiteX20" fmla="*/ 1792780 w 2023347"/>
                <a:gd name="connsiteY20" fmla="*/ 1706838 h 171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23347" h="1710770">
                  <a:moveTo>
                    <a:pt x="1792780" y="1706838"/>
                  </a:moveTo>
                  <a:cubicBezTo>
                    <a:pt x="1717493" y="1695074"/>
                    <a:pt x="1654305" y="1662808"/>
                    <a:pt x="1600865" y="1606679"/>
                  </a:cubicBezTo>
                  <a:cubicBezTo>
                    <a:pt x="1513478" y="1514586"/>
                    <a:pt x="1422057" y="1426191"/>
                    <a:pt x="1332317" y="1336451"/>
                  </a:cubicBezTo>
                  <a:cubicBezTo>
                    <a:pt x="1294002" y="1298135"/>
                    <a:pt x="1255350" y="1260155"/>
                    <a:pt x="1216698" y="1221840"/>
                  </a:cubicBezTo>
                  <a:cubicBezTo>
                    <a:pt x="1191826" y="1196632"/>
                    <a:pt x="1167290" y="1171424"/>
                    <a:pt x="1142419" y="1146552"/>
                  </a:cubicBezTo>
                  <a:cubicBezTo>
                    <a:pt x="765982" y="770115"/>
                    <a:pt x="388873" y="393343"/>
                    <a:pt x="12100" y="16906"/>
                  </a:cubicBezTo>
                  <a:cubicBezTo>
                    <a:pt x="8066" y="12873"/>
                    <a:pt x="4033" y="9175"/>
                    <a:pt x="0" y="5478"/>
                  </a:cubicBezTo>
                  <a:cubicBezTo>
                    <a:pt x="5714" y="-5613"/>
                    <a:pt x="12436" y="3125"/>
                    <a:pt x="17477" y="5814"/>
                  </a:cubicBezTo>
                  <a:cubicBezTo>
                    <a:pt x="43357" y="19259"/>
                    <a:pt x="69574" y="31358"/>
                    <a:pt x="98143" y="38753"/>
                  </a:cubicBezTo>
                  <a:cubicBezTo>
                    <a:pt x="174774" y="58247"/>
                    <a:pt x="251070" y="54213"/>
                    <a:pt x="327702" y="38080"/>
                  </a:cubicBezTo>
                  <a:cubicBezTo>
                    <a:pt x="342490" y="35055"/>
                    <a:pt x="356943" y="30350"/>
                    <a:pt x="372068" y="29342"/>
                  </a:cubicBezTo>
                  <a:cubicBezTo>
                    <a:pt x="381142" y="30686"/>
                    <a:pt x="386184" y="38080"/>
                    <a:pt x="391898" y="43794"/>
                  </a:cubicBezTo>
                  <a:cubicBezTo>
                    <a:pt x="452060" y="103957"/>
                    <a:pt x="512223" y="164119"/>
                    <a:pt x="572722" y="224282"/>
                  </a:cubicBezTo>
                  <a:cubicBezTo>
                    <a:pt x="574402" y="225963"/>
                    <a:pt x="576083" y="227643"/>
                    <a:pt x="577763" y="229324"/>
                  </a:cubicBezTo>
                  <a:cubicBezTo>
                    <a:pt x="784804" y="436364"/>
                    <a:pt x="991844" y="643404"/>
                    <a:pt x="1198884" y="850444"/>
                  </a:cubicBezTo>
                  <a:cubicBezTo>
                    <a:pt x="1468104" y="1119664"/>
                    <a:pt x="1737323" y="1388883"/>
                    <a:pt x="2006207" y="1658103"/>
                  </a:cubicBezTo>
                  <a:cubicBezTo>
                    <a:pt x="2010912" y="1662808"/>
                    <a:pt x="2015954" y="1667178"/>
                    <a:pt x="2020323" y="1672555"/>
                  </a:cubicBezTo>
                  <a:cubicBezTo>
                    <a:pt x="2024020" y="1676925"/>
                    <a:pt x="2027381" y="1681966"/>
                    <a:pt x="2020323" y="1686672"/>
                  </a:cubicBezTo>
                  <a:cubicBezTo>
                    <a:pt x="1985368" y="1699444"/>
                    <a:pt x="1948733" y="1703141"/>
                    <a:pt x="1912434" y="1707510"/>
                  </a:cubicBezTo>
                  <a:cubicBezTo>
                    <a:pt x="1877143" y="1711543"/>
                    <a:pt x="1841516" y="1714904"/>
                    <a:pt x="1806225" y="1706502"/>
                  </a:cubicBezTo>
                  <a:cubicBezTo>
                    <a:pt x="1801519" y="1705493"/>
                    <a:pt x="1797150" y="1708518"/>
                    <a:pt x="1792780" y="1706838"/>
                  </a:cubicBezTo>
                  <a:close/>
                </a:path>
              </a:pathLst>
            </a:custGeom>
            <a:solidFill>
              <a:schemeClr val="accent3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6ED318A-3F09-4108-AF59-00CFDD4F7344}"/>
                </a:ext>
              </a:extLst>
            </p:cNvPr>
            <p:cNvSpPr/>
            <p:nvPr/>
          </p:nvSpPr>
          <p:spPr>
            <a:xfrm>
              <a:off x="4805416" y="3242132"/>
              <a:ext cx="604988" cy="604988"/>
            </a:xfrm>
            <a:custGeom>
              <a:avLst/>
              <a:gdLst>
                <a:gd name="connsiteX0" fmla="*/ 503274 w 604987"/>
                <a:gd name="connsiteY0" fmla="*/ 583595 h 604987"/>
                <a:gd name="connsiteX1" fmla="*/ 384966 w 604987"/>
                <a:gd name="connsiteY1" fmla="*/ 605105 h 604987"/>
                <a:gd name="connsiteX2" fmla="*/ 138937 w 604987"/>
                <a:gd name="connsiteY2" fmla="*/ 559395 h 604987"/>
                <a:gd name="connsiteX3" fmla="*/ 126838 w 604987"/>
                <a:gd name="connsiteY3" fmla="*/ 557042 h 604987"/>
                <a:gd name="connsiteX4" fmla="*/ 5168 w 604987"/>
                <a:gd name="connsiteY4" fmla="*/ 347313 h 604987"/>
                <a:gd name="connsiteX5" fmla="*/ 25670 w 604987"/>
                <a:gd name="connsiteY5" fmla="*/ 106999 h 604987"/>
                <a:gd name="connsiteX6" fmla="*/ 45164 w 604987"/>
                <a:gd name="connsiteY6" fmla="*/ 96244 h 604987"/>
                <a:gd name="connsiteX7" fmla="*/ 252205 w 604987"/>
                <a:gd name="connsiteY7" fmla="*/ 38770 h 604987"/>
                <a:gd name="connsiteX8" fmla="*/ 379924 w 604987"/>
                <a:gd name="connsiteY8" fmla="*/ 3479 h 604987"/>
                <a:gd name="connsiteX9" fmla="*/ 398074 w 604987"/>
                <a:gd name="connsiteY9" fmla="*/ 118 h 604987"/>
                <a:gd name="connsiteX10" fmla="*/ 402779 w 604987"/>
                <a:gd name="connsiteY10" fmla="*/ 2470 h 604987"/>
                <a:gd name="connsiteX11" fmla="*/ 395049 w 604987"/>
                <a:gd name="connsiteY11" fmla="*/ 61961 h 604987"/>
                <a:gd name="connsiteX12" fmla="*/ 523105 w 604987"/>
                <a:gd name="connsiteY12" fmla="*/ 213208 h 604987"/>
                <a:gd name="connsiteX13" fmla="*/ 582931 w 604987"/>
                <a:gd name="connsiteY13" fmla="*/ 207494 h 604987"/>
                <a:gd name="connsiteX14" fmla="*/ 604106 w 604987"/>
                <a:gd name="connsiteY14" fmla="*/ 207158 h 604987"/>
                <a:gd name="connsiteX15" fmla="*/ 604778 w 604987"/>
                <a:gd name="connsiteY15" fmla="*/ 226316 h 604987"/>
                <a:gd name="connsiteX16" fmla="*/ 509997 w 604987"/>
                <a:gd name="connsiteY16" fmla="*/ 567462 h 604987"/>
                <a:gd name="connsiteX17" fmla="*/ 503274 w 604987"/>
                <a:gd name="connsiteY17" fmla="*/ 583595 h 60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4987" h="604987">
                  <a:moveTo>
                    <a:pt x="503274" y="583595"/>
                  </a:moveTo>
                  <a:cubicBezTo>
                    <a:pt x="463950" y="591661"/>
                    <a:pt x="425298" y="601744"/>
                    <a:pt x="384966" y="605105"/>
                  </a:cubicBezTo>
                  <a:cubicBezTo>
                    <a:pt x="298587" y="612836"/>
                    <a:pt x="215569" y="604097"/>
                    <a:pt x="138937" y="559395"/>
                  </a:cubicBezTo>
                  <a:cubicBezTo>
                    <a:pt x="135576" y="557379"/>
                    <a:pt x="132551" y="549648"/>
                    <a:pt x="126838" y="557042"/>
                  </a:cubicBezTo>
                  <a:cubicBezTo>
                    <a:pt x="60625" y="501921"/>
                    <a:pt x="18276" y="433692"/>
                    <a:pt x="5168" y="347313"/>
                  </a:cubicBezTo>
                  <a:cubicBezTo>
                    <a:pt x="-6932" y="265304"/>
                    <a:pt x="3151" y="185647"/>
                    <a:pt x="25670" y="106999"/>
                  </a:cubicBezTo>
                  <a:cubicBezTo>
                    <a:pt x="29367" y="98260"/>
                    <a:pt x="38106" y="98260"/>
                    <a:pt x="45164" y="96244"/>
                  </a:cubicBezTo>
                  <a:cubicBezTo>
                    <a:pt x="114066" y="77086"/>
                    <a:pt x="182967" y="57928"/>
                    <a:pt x="252205" y="38770"/>
                  </a:cubicBezTo>
                  <a:cubicBezTo>
                    <a:pt x="294890" y="27006"/>
                    <a:pt x="337239" y="14570"/>
                    <a:pt x="379924" y="3479"/>
                  </a:cubicBezTo>
                  <a:cubicBezTo>
                    <a:pt x="385974" y="1798"/>
                    <a:pt x="391688" y="-554"/>
                    <a:pt x="398074" y="118"/>
                  </a:cubicBezTo>
                  <a:cubicBezTo>
                    <a:pt x="399754" y="454"/>
                    <a:pt x="401435" y="1462"/>
                    <a:pt x="402779" y="2470"/>
                  </a:cubicBezTo>
                  <a:cubicBezTo>
                    <a:pt x="402779" y="22637"/>
                    <a:pt x="396393" y="41795"/>
                    <a:pt x="395049" y="61961"/>
                  </a:cubicBezTo>
                  <a:cubicBezTo>
                    <a:pt x="389335" y="145315"/>
                    <a:pt x="434037" y="208166"/>
                    <a:pt x="523105" y="213208"/>
                  </a:cubicBezTo>
                  <a:cubicBezTo>
                    <a:pt x="543271" y="214216"/>
                    <a:pt x="563101" y="211527"/>
                    <a:pt x="582931" y="207494"/>
                  </a:cubicBezTo>
                  <a:cubicBezTo>
                    <a:pt x="589989" y="206150"/>
                    <a:pt x="597048" y="203125"/>
                    <a:pt x="604106" y="207158"/>
                  </a:cubicBezTo>
                  <a:cubicBezTo>
                    <a:pt x="608811" y="213544"/>
                    <a:pt x="606795" y="219930"/>
                    <a:pt x="604778" y="226316"/>
                  </a:cubicBezTo>
                  <a:cubicBezTo>
                    <a:pt x="574192" y="340255"/>
                    <a:pt x="541926" y="453858"/>
                    <a:pt x="509997" y="567462"/>
                  </a:cubicBezTo>
                  <a:cubicBezTo>
                    <a:pt x="508988" y="573175"/>
                    <a:pt x="508316" y="579561"/>
                    <a:pt x="503274" y="583595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91311E0-F0AD-437B-8DAD-0560E362319D}"/>
                </a:ext>
              </a:extLst>
            </p:cNvPr>
            <p:cNvSpPr/>
            <p:nvPr/>
          </p:nvSpPr>
          <p:spPr>
            <a:xfrm>
              <a:off x="4673789" y="2350532"/>
              <a:ext cx="836900" cy="840261"/>
            </a:xfrm>
            <a:custGeom>
              <a:avLst/>
              <a:gdLst>
                <a:gd name="connsiteX0" fmla="*/ 829842 w 836899"/>
                <a:gd name="connsiteY0" fmla="*/ 33 h 840260"/>
                <a:gd name="connsiteX1" fmla="*/ 836227 w 836899"/>
                <a:gd name="connsiteY1" fmla="*/ 14486 h 840260"/>
                <a:gd name="connsiteX2" fmla="*/ 799928 w 836899"/>
                <a:gd name="connsiteY2" fmla="*/ 145902 h 840260"/>
                <a:gd name="connsiteX3" fmla="*/ 755562 w 836899"/>
                <a:gd name="connsiteY3" fmla="*/ 307905 h 840260"/>
                <a:gd name="connsiteX4" fmla="*/ 735732 w 836899"/>
                <a:gd name="connsiteY4" fmla="*/ 373109 h 840260"/>
                <a:gd name="connsiteX5" fmla="*/ 723969 w 836899"/>
                <a:gd name="connsiteY5" fmla="*/ 381511 h 840260"/>
                <a:gd name="connsiteX6" fmla="*/ 528356 w 836899"/>
                <a:gd name="connsiteY6" fmla="*/ 504189 h 840260"/>
                <a:gd name="connsiteX7" fmla="*/ 403325 w 836899"/>
                <a:gd name="connsiteY7" fmla="*/ 670897 h 840260"/>
                <a:gd name="connsiteX8" fmla="*/ 376437 w 836899"/>
                <a:gd name="connsiteY8" fmla="*/ 735765 h 840260"/>
                <a:gd name="connsiteX9" fmla="*/ 334760 w 836899"/>
                <a:gd name="connsiteY9" fmla="*/ 752234 h 840260"/>
                <a:gd name="connsiteX10" fmla="*/ 96798 w 836899"/>
                <a:gd name="connsiteY10" fmla="*/ 818111 h 840260"/>
                <a:gd name="connsiteX11" fmla="*/ 20839 w 836899"/>
                <a:gd name="connsiteY11" fmla="*/ 838949 h 840260"/>
                <a:gd name="connsiteX12" fmla="*/ 0 w 836899"/>
                <a:gd name="connsiteY12" fmla="*/ 837605 h 840260"/>
                <a:gd name="connsiteX13" fmla="*/ 55457 w 836899"/>
                <a:gd name="connsiteY13" fmla="*/ 689047 h 840260"/>
                <a:gd name="connsiteX14" fmla="*/ 230568 w 836899"/>
                <a:gd name="connsiteY14" fmla="*/ 419155 h 840260"/>
                <a:gd name="connsiteX15" fmla="*/ 345179 w 836899"/>
                <a:gd name="connsiteY15" fmla="*/ 295133 h 840260"/>
                <a:gd name="connsiteX16" fmla="*/ 611038 w 836899"/>
                <a:gd name="connsiteY16" fmla="*/ 95823 h 840260"/>
                <a:gd name="connsiteX17" fmla="*/ 829842 w 836899"/>
                <a:gd name="connsiteY17" fmla="*/ 33 h 84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6899" h="840260">
                  <a:moveTo>
                    <a:pt x="829842" y="33"/>
                  </a:moveTo>
                  <a:cubicBezTo>
                    <a:pt x="844294" y="-639"/>
                    <a:pt x="837572" y="9108"/>
                    <a:pt x="836227" y="14486"/>
                  </a:cubicBezTo>
                  <a:cubicBezTo>
                    <a:pt x="824464" y="58515"/>
                    <a:pt x="811692" y="101873"/>
                    <a:pt x="799928" y="145902"/>
                  </a:cubicBezTo>
                  <a:cubicBezTo>
                    <a:pt x="785140" y="200015"/>
                    <a:pt x="770687" y="253792"/>
                    <a:pt x="755562" y="307905"/>
                  </a:cubicBezTo>
                  <a:cubicBezTo>
                    <a:pt x="749513" y="329751"/>
                    <a:pt x="742454" y="351262"/>
                    <a:pt x="735732" y="373109"/>
                  </a:cubicBezTo>
                  <a:cubicBezTo>
                    <a:pt x="734052" y="379159"/>
                    <a:pt x="728674" y="379831"/>
                    <a:pt x="723969" y="381511"/>
                  </a:cubicBezTo>
                  <a:cubicBezTo>
                    <a:pt x="649354" y="407391"/>
                    <a:pt x="584822" y="449404"/>
                    <a:pt x="528356" y="504189"/>
                  </a:cubicBezTo>
                  <a:cubicBezTo>
                    <a:pt x="477604" y="553261"/>
                    <a:pt x="434583" y="607373"/>
                    <a:pt x="403325" y="670897"/>
                  </a:cubicBezTo>
                  <a:cubicBezTo>
                    <a:pt x="392906" y="692072"/>
                    <a:pt x="386520" y="714591"/>
                    <a:pt x="376437" y="735765"/>
                  </a:cubicBezTo>
                  <a:cubicBezTo>
                    <a:pt x="364673" y="746857"/>
                    <a:pt x="349212" y="748201"/>
                    <a:pt x="334760" y="752234"/>
                  </a:cubicBezTo>
                  <a:cubicBezTo>
                    <a:pt x="255439" y="773745"/>
                    <a:pt x="176119" y="795928"/>
                    <a:pt x="96798" y="818111"/>
                  </a:cubicBezTo>
                  <a:cubicBezTo>
                    <a:pt x="71590" y="825169"/>
                    <a:pt x="46046" y="831891"/>
                    <a:pt x="20839" y="838949"/>
                  </a:cubicBezTo>
                  <a:cubicBezTo>
                    <a:pt x="13780" y="840966"/>
                    <a:pt x="6722" y="842982"/>
                    <a:pt x="0" y="837605"/>
                  </a:cubicBezTo>
                  <a:cubicBezTo>
                    <a:pt x="11428" y="785509"/>
                    <a:pt x="32938" y="737110"/>
                    <a:pt x="55457" y="689047"/>
                  </a:cubicBezTo>
                  <a:cubicBezTo>
                    <a:pt x="101504" y="591240"/>
                    <a:pt x="160658" y="501837"/>
                    <a:pt x="230568" y="419155"/>
                  </a:cubicBezTo>
                  <a:cubicBezTo>
                    <a:pt x="266867" y="376134"/>
                    <a:pt x="304174" y="333785"/>
                    <a:pt x="345179" y="295133"/>
                  </a:cubicBezTo>
                  <a:cubicBezTo>
                    <a:pt x="426852" y="218837"/>
                    <a:pt x="514240" y="151280"/>
                    <a:pt x="611038" y="95823"/>
                  </a:cubicBezTo>
                  <a:cubicBezTo>
                    <a:pt x="680611" y="56162"/>
                    <a:pt x="753210" y="23896"/>
                    <a:pt x="829842" y="33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EC5C347-DBE5-463B-8CB5-DB9F7258C4D3}"/>
                </a:ext>
              </a:extLst>
            </p:cNvPr>
            <p:cNvSpPr/>
            <p:nvPr/>
          </p:nvSpPr>
          <p:spPr>
            <a:xfrm>
              <a:off x="4673657" y="3083272"/>
              <a:ext cx="531045" cy="265522"/>
            </a:xfrm>
            <a:custGeom>
              <a:avLst/>
              <a:gdLst>
                <a:gd name="connsiteX0" fmla="*/ 132 w 531044"/>
                <a:gd name="connsiteY0" fmla="*/ 104528 h 265522"/>
                <a:gd name="connsiteX1" fmla="*/ 62983 w 531044"/>
                <a:gd name="connsiteY1" fmla="*/ 89068 h 265522"/>
                <a:gd name="connsiteX2" fmla="*/ 316406 w 531044"/>
                <a:gd name="connsiteY2" fmla="*/ 18486 h 265522"/>
                <a:gd name="connsiteX3" fmla="*/ 374888 w 531044"/>
                <a:gd name="connsiteY3" fmla="*/ 0 h 265522"/>
                <a:gd name="connsiteX4" fmla="*/ 382283 w 531044"/>
                <a:gd name="connsiteY4" fmla="*/ 5714 h 265522"/>
                <a:gd name="connsiteX5" fmla="*/ 518741 w 531044"/>
                <a:gd name="connsiteY5" fmla="*/ 142508 h 265522"/>
                <a:gd name="connsiteX6" fmla="*/ 531177 w 531044"/>
                <a:gd name="connsiteY6" fmla="*/ 161330 h 265522"/>
                <a:gd name="connsiteX7" fmla="*/ 246832 w 531044"/>
                <a:gd name="connsiteY7" fmla="*/ 240651 h 265522"/>
                <a:gd name="connsiteX8" fmla="*/ 157093 w 531044"/>
                <a:gd name="connsiteY8" fmla="*/ 265858 h 265522"/>
                <a:gd name="connsiteX9" fmla="*/ 3493 w 531044"/>
                <a:gd name="connsiteY9" fmla="*/ 113603 h 265522"/>
                <a:gd name="connsiteX10" fmla="*/ 132 w 531044"/>
                <a:gd name="connsiteY10" fmla="*/ 104528 h 26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044" h="265522">
                  <a:moveTo>
                    <a:pt x="132" y="104528"/>
                  </a:moveTo>
                  <a:cubicBezTo>
                    <a:pt x="22315" y="103856"/>
                    <a:pt x="42145" y="94781"/>
                    <a:pt x="62983" y="89068"/>
                  </a:cubicBezTo>
                  <a:cubicBezTo>
                    <a:pt x="147682" y="65876"/>
                    <a:pt x="232044" y="41677"/>
                    <a:pt x="316406" y="18486"/>
                  </a:cubicBezTo>
                  <a:cubicBezTo>
                    <a:pt x="336236" y="13108"/>
                    <a:pt x="356739" y="10419"/>
                    <a:pt x="374888" y="0"/>
                  </a:cubicBezTo>
                  <a:cubicBezTo>
                    <a:pt x="378249" y="672"/>
                    <a:pt x="379930" y="3361"/>
                    <a:pt x="382283" y="5714"/>
                  </a:cubicBezTo>
                  <a:cubicBezTo>
                    <a:pt x="427320" y="51760"/>
                    <a:pt x="473367" y="96798"/>
                    <a:pt x="518741" y="142508"/>
                  </a:cubicBezTo>
                  <a:cubicBezTo>
                    <a:pt x="524118" y="147886"/>
                    <a:pt x="531849" y="151919"/>
                    <a:pt x="531177" y="161330"/>
                  </a:cubicBezTo>
                  <a:cubicBezTo>
                    <a:pt x="436395" y="187882"/>
                    <a:pt x="341950" y="214771"/>
                    <a:pt x="246832" y="240651"/>
                  </a:cubicBezTo>
                  <a:cubicBezTo>
                    <a:pt x="216919" y="248717"/>
                    <a:pt x="186670" y="256784"/>
                    <a:pt x="157093" y="265858"/>
                  </a:cubicBezTo>
                  <a:cubicBezTo>
                    <a:pt x="106005" y="215107"/>
                    <a:pt x="54917" y="164355"/>
                    <a:pt x="3493" y="113603"/>
                  </a:cubicBezTo>
                  <a:cubicBezTo>
                    <a:pt x="1476" y="110914"/>
                    <a:pt x="-540" y="108226"/>
                    <a:pt x="132" y="104528"/>
                  </a:cubicBezTo>
                  <a:close/>
                </a:path>
              </a:pathLst>
            </a:custGeom>
            <a:solidFill>
              <a:srgbClr val="FAD69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B259BC3-F07B-41F4-BE68-A7CB2C5AE7A1}"/>
                </a:ext>
              </a:extLst>
            </p:cNvPr>
            <p:cNvSpPr/>
            <p:nvPr/>
          </p:nvSpPr>
          <p:spPr>
            <a:xfrm>
              <a:off x="6187223" y="2672889"/>
              <a:ext cx="1650272" cy="1962849"/>
            </a:xfrm>
            <a:custGeom>
              <a:avLst/>
              <a:gdLst>
                <a:gd name="connsiteX0" fmla="*/ 5085 w 1650272"/>
                <a:gd name="connsiteY0" fmla="*/ 0 h 1962848"/>
                <a:gd name="connsiteX1" fmla="*/ 101883 w 1650272"/>
                <a:gd name="connsiteY1" fmla="*/ 97806 h 1962848"/>
                <a:gd name="connsiteX2" fmla="*/ 1530327 w 1650272"/>
                <a:gd name="connsiteY2" fmla="*/ 1524905 h 1962848"/>
                <a:gd name="connsiteX3" fmla="*/ 1630822 w 1650272"/>
                <a:gd name="connsiteY3" fmla="*/ 1682538 h 1962848"/>
                <a:gd name="connsiteX4" fmla="*/ 1644938 w 1650272"/>
                <a:gd name="connsiteY4" fmla="*/ 1764883 h 1962848"/>
                <a:gd name="connsiteX5" fmla="*/ 1646955 w 1650272"/>
                <a:gd name="connsiteY5" fmla="*/ 1850590 h 1962848"/>
                <a:gd name="connsiteX6" fmla="*/ 1624100 w 1650272"/>
                <a:gd name="connsiteY6" fmla="*/ 1961504 h 1962848"/>
                <a:gd name="connsiteX7" fmla="*/ 1607967 w 1650272"/>
                <a:gd name="connsiteY7" fmla="*/ 1959488 h 1962848"/>
                <a:gd name="connsiteX8" fmla="*/ 1592170 w 1650272"/>
                <a:gd name="connsiteY8" fmla="*/ 1944363 h 1962848"/>
                <a:gd name="connsiteX9" fmla="*/ 172802 w 1650272"/>
                <a:gd name="connsiteY9" fmla="*/ 524995 h 1962848"/>
                <a:gd name="connsiteX10" fmla="*/ 159693 w 1650272"/>
                <a:gd name="connsiteY10" fmla="*/ 511887 h 1962848"/>
                <a:gd name="connsiteX11" fmla="*/ 156332 w 1650272"/>
                <a:gd name="connsiteY11" fmla="*/ 508526 h 1962848"/>
                <a:gd name="connsiteX12" fmla="*/ 45418 w 1650272"/>
                <a:gd name="connsiteY12" fmla="*/ 397275 h 1962848"/>
                <a:gd name="connsiteX13" fmla="*/ 33318 w 1650272"/>
                <a:gd name="connsiteY13" fmla="*/ 376437 h 1962848"/>
                <a:gd name="connsiteX14" fmla="*/ 52812 w 1650272"/>
                <a:gd name="connsiteY14" fmla="*/ 272917 h 1962848"/>
                <a:gd name="connsiteX15" fmla="*/ 5085 w 1650272"/>
                <a:gd name="connsiteY15" fmla="*/ 16469 h 1962848"/>
                <a:gd name="connsiteX16" fmla="*/ 5085 w 1650272"/>
                <a:gd name="connsiteY16" fmla="*/ 0 h 196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0272" h="1962848">
                  <a:moveTo>
                    <a:pt x="5085" y="0"/>
                  </a:moveTo>
                  <a:cubicBezTo>
                    <a:pt x="37352" y="32602"/>
                    <a:pt x="69617" y="65540"/>
                    <a:pt x="101883" y="97806"/>
                  </a:cubicBezTo>
                  <a:cubicBezTo>
                    <a:pt x="577807" y="573730"/>
                    <a:pt x="1053395" y="1049654"/>
                    <a:pt x="1530327" y="1524905"/>
                  </a:cubicBezTo>
                  <a:cubicBezTo>
                    <a:pt x="1576373" y="1570615"/>
                    <a:pt x="1613345" y="1619686"/>
                    <a:pt x="1630822" y="1682538"/>
                  </a:cubicBezTo>
                  <a:cubicBezTo>
                    <a:pt x="1638216" y="1709426"/>
                    <a:pt x="1641577" y="1737323"/>
                    <a:pt x="1644938" y="1764883"/>
                  </a:cubicBezTo>
                  <a:cubicBezTo>
                    <a:pt x="1653341" y="1793116"/>
                    <a:pt x="1650316" y="1822021"/>
                    <a:pt x="1646955" y="1850590"/>
                  </a:cubicBezTo>
                  <a:cubicBezTo>
                    <a:pt x="1642250" y="1888234"/>
                    <a:pt x="1638553" y="1925877"/>
                    <a:pt x="1624100" y="1961504"/>
                  </a:cubicBezTo>
                  <a:cubicBezTo>
                    <a:pt x="1618050" y="1967554"/>
                    <a:pt x="1613008" y="1963185"/>
                    <a:pt x="1607967" y="1959488"/>
                  </a:cubicBezTo>
                  <a:cubicBezTo>
                    <a:pt x="1602253" y="1954782"/>
                    <a:pt x="1597548" y="1949405"/>
                    <a:pt x="1592170" y="1944363"/>
                  </a:cubicBezTo>
                  <a:cubicBezTo>
                    <a:pt x="1118935" y="1471128"/>
                    <a:pt x="646036" y="998230"/>
                    <a:pt x="172802" y="524995"/>
                  </a:cubicBezTo>
                  <a:cubicBezTo>
                    <a:pt x="168432" y="520625"/>
                    <a:pt x="164063" y="516256"/>
                    <a:pt x="159693" y="511887"/>
                  </a:cubicBezTo>
                  <a:cubicBezTo>
                    <a:pt x="158349" y="510878"/>
                    <a:pt x="157341" y="509534"/>
                    <a:pt x="156332" y="508526"/>
                  </a:cubicBezTo>
                  <a:cubicBezTo>
                    <a:pt x="119697" y="471218"/>
                    <a:pt x="82053" y="434583"/>
                    <a:pt x="45418" y="397275"/>
                  </a:cubicBezTo>
                  <a:cubicBezTo>
                    <a:pt x="39704" y="391561"/>
                    <a:pt x="32646" y="386184"/>
                    <a:pt x="33318" y="376437"/>
                  </a:cubicBezTo>
                  <a:cubicBezTo>
                    <a:pt x="40713" y="342154"/>
                    <a:pt x="49115" y="307871"/>
                    <a:pt x="52812" y="272917"/>
                  </a:cubicBezTo>
                  <a:cubicBezTo>
                    <a:pt x="61887" y="182841"/>
                    <a:pt x="54157" y="95790"/>
                    <a:pt x="5085" y="16469"/>
                  </a:cubicBezTo>
                  <a:cubicBezTo>
                    <a:pt x="2061" y="11428"/>
                    <a:pt x="-4661" y="5378"/>
                    <a:pt x="5085" y="0"/>
                  </a:cubicBezTo>
                  <a:close/>
                </a:path>
              </a:pathLst>
            </a:custGeom>
            <a:solidFill>
              <a:schemeClr val="accent1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1394DA6-24F1-4A0E-9841-35C9DB63738C}"/>
                </a:ext>
              </a:extLst>
            </p:cNvPr>
            <p:cNvSpPr/>
            <p:nvPr/>
          </p:nvSpPr>
          <p:spPr>
            <a:xfrm>
              <a:off x="5644794" y="2552582"/>
              <a:ext cx="601627" cy="604988"/>
            </a:xfrm>
            <a:custGeom>
              <a:avLst/>
              <a:gdLst>
                <a:gd name="connsiteX0" fmla="*/ 547514 w 601626"/>
                <a:gd name="connsiteY0" fmla="*/ 120307 h 604987"/>
                <a:gd name="connsiteX1" fmla="*/ 548186 w 601626"/>
                <a:gd name="connsiteY1" fmla="*/ 129718 h 604987"/>
                <a:gd name="connsiteX2" fmla="*/ 602299 w 601626"/>
                <a:gd name="connsiteY2" fmla="*/ 355580 h 604987"/>
                <a:gd name="connsiteX3" fmla="*/ 577763 w 601626"/>
                <a:gd name="connsiteY3" fmla="*/ 500441 h 604987"/>
                <a:gd name="connsiteX4" fmla="*/ 555244 w 601626"/>
                <a:gd name="connsiteY4" fmla="*/ 512877 h 604987"/>
                <a:gd name="connsiteX5" fmla="*/ 224518 w 601626"/>
                <a:gd name="connsiteY5" fmla="*/ 604633 h 604987"/>
                <a:gd name="connsiteX6" fmla="*/ 201999 w 601626"/>
                <a:gd name="connsiteY6" fmla="*/ 604969 h 604987"/>
                <a:gd name="connsiteX7" fmla="*/ 202671 w 601626"/>
                <a:gd name="connsiteY7" fmla="*/ 583795 h 604987"/>
                <a:gd name="connsiteX8" fmla="*/ 198974 w 601626"/>
                <a:gd name="connsiteY8" fmla="*/ 477922 h 604987"/>
                <a:gd name="connsiteX9" fmla="*/ 95454 w 601626"/>
                <a:gd name="connsiteY9" fmla="*/ 397257 h 604987"/>
                <a:gd name="connsiteX10" fmla="*/ 19158 w 601626"/>
                <a:gd name="connsiteY10" fmla="*/ 400954 h 604987"/>
                <a:gd name="connsiteX11" fmla="*/ 0 w 601626"/>
                <a:gd name="connsiteY11" fmla="*/ 399274 h 604987"/>
                <a:gd name="connsiteX12" fmla="*/ 22183 w 601626"/>
                <a:gd name="connsiteY12" fmla="*/ 310542 h 604987"/>
                <a:gd name="connsiteX13" fmla="*/ 94445 w 601626"/>
                <a:gd name="connsiteY13" fmla="*/ 50733 h 604987"/>
                <a:gd name="connsiteX14" fmla="*/ 107553 w 601626"/>
                <a:gd name="connsiteY14" fmla="*/ 22501 h 604987"/>
                <a:gd name="connsiteX15" fmla="*/ 200654 w 601626"/>
                <a:gd name="connsiteY15" fmla="*/ 5023 h 604987"/>
                <a:gd name="connsiteX16" fmla="*/ 393578 w 601626"/>
                <a:gd name="connsiteY16" fmla="*/ 17459 h 604987"/>
                <a:gd name="connsiteX17" fmla="*/ 547514 w 601626"/>
                <a:gd name="connsiteY17" fmla="*/ 120307 h 60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1626" h="604987">
                  <a:moveTo>
                    <a:pt x="547514" y="120307"/>
                  </a:moveTo>
                  <a:cubicBezTo>
                    <a:pt x="541464" y="124004"/>
                    <a:pt x="546506" y="127029"/>
                    <a:pt x="548186" y="129718"/>
                  </a:cubicBezTo>
                  <a:cubicBezTo>
                    <a:pt x="593224" y="198619"/>
                    <a:pt x="605996" y="274915"/>
                    <a:pt x="602299" y="355580"/>
                  </a:cubicBezTo>
                  <a:cubicBezTo>
                    <a:pt x="599946" y="404987"/>
                    <a:pt x="592552" y="453386"/>
                    <a:pt x="577763" y="500441"/>
                  </a:cubicBezTo>
                  <a:cubicBezTo>
                    <a:pt x="573058" y="509852"/>
                    <a:pt x="563647" y="510860"/>
                    <a:pt x="555244" y="512877"/>
                  </a:cubicBezTo>
                  <a:cubicBezTo>
                    <a:pt x="445002" y="543126"/>
                    <a:pt x="334424" y="573712"/>
                    <a:pt x="224518" y="604633"/>
                  </a:cubicBezTo>
                  <a:cubicBezTo>
                    <a:pt x="217123" y="606650"/>
                    <a:pt x="209729" y="610347"/>
                    <a:pt x="201999" y="604969"/>
                  </a:cubicBezTo>
                  <a:cubicBezTo>
                    <a:pt x="197965" y="597911"/>
                    <a:pt x="201326" y="590853"/>
                    <a:pt x="202671" y="583795"/>
                  </a:cubicBezTo>
                  <a:cubicBezTo>
                    <a:pt x="208721" y="548168"/>
                    <a:pt x="211073" y="512877"/>
                    <a:pt x="198974" y="477922"/>
                  </a:cubicBezTo>
                  <a:cubicBezTo>
                    <a:pt x="181832" y="428515"/>
                    <a:pt x="145197" y="404651"/>
                    <a:pt x="95454" y="397257"/>
                  </a:cubicBezTo>
                  <a:cubicBezTo>
                    <a:pt x="69910" y="393560"/>
                    <a:pt x="44366" y="396249"/>
                    <a:pt x="19158" y="400954"/>
                  </a:cubicBezTo>
                  <a:cubicBezTo>
                    <a:pt x="12772" y="402299"/>
                    <a:pt x="6050" y="404651"/>
                    <a:pt x="0" y="399274"/>
                  </a:cubicBezTo>
                  <a:cubicBezTo>
                    <a:pt x="4033" y="369024"/>
                    <a:pt x="14116" y="340119"/>
                    <a:pt x="22183" y="310542"/>
                  </a:cubicBezTo>
                  <a:cubicBezTo>
                    <a:pt x="46046" y="223827"/>
                    <a:pt x="69910" y="137112"/>
                    <a:pt x="94445" y="50733"/>
                  </a:cubicBezTo>
                  <a:cubicBezTo>
                    <a:pt x="97134" y="40986"/>
                    <a:pt x="98479" y="29895"/>
                    <a:pt x="107553" y="22501"/>
                  </a:cubicBezTo>
                  <a:cubicBezTo>
                    <a:pt x="138475" y="16451"/>
                    <a:pt x="169396" y="9393"/>
                    <a:pt x="200654" y="5023"/>
                  </a:cubicBezTo>
                  <a:cubicBezTo>
                    <a:pt x="265858" y="-4051"/>
                    <a:pt x="330054" y="-1363"/>
                    <a:pt x="393578" y="17459"/>
                  </a:cubicBezTo>
                  <a:cubicBezTo>
                    <a:pt x="455421" y="36281"/>
                    <a:pt x="504492" y="73589"/>
                    <a:pt x="547514" y="120307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AB2E2B6-2F36-4346-B73B-4044520C8FFA}"/>
                </a:ext>
              </a:extLst>
            </p:cNvPr>
            <p:cNvSpPr/>
            <p:nvPr/>
          </p:nvSpPr>
          <p:spPr>
            <a:xfrm>
              <a:off x="7484094" y="4437772"/>
              <a:ext cx="531045" cy="1078895"/>
            </a:xfrm>
            <a:custGeom>
              <a:avLst/>
              <a:gdLst>
                <a:gd name="connsiteX0" fmla="*/ 322187 w 531044"/>
                <a:gd name="connsiteY0" fmla="*/ 199310 h 1078894"/>
                <a:gd name="connsiteX1" fmla="*/ 347731 w 531044"/>
                <a:gd name="connsiteY1" fmla="*/ 0 h 1078894"/>
                <a:gd name="connsiteX2" fmla="*/ 364536 w 531044"/>
                <a:gd name="connsiteY2" fmla="*/ 68901 h 1078894"/>
                <a:gd name="connsiteX3" fmla="*/ 417641 w 531044"/>
                <a:gd name="connsiteY3" fmla="*/ 327029 h 1078894"/>
                <a:gd name="connsiteX4" fmla="*/ 493265 w 531044"/>
                <a:gd name="connsiteY4" fmla="*/ 703130 h 1078894"/>
                <a:gd name="connsiteX5" fmla="*/ 532925 w 531044"/>
                <a:gd name="connsiteY5" fmla="*/ 890676 h 1078894"/>
                <a:gd name="connsiteX6" fmla="*/ 517128 w 531044"/>
                <a:gd name="connsiteY6" fmla="*/ 903784 h 1078894"/>
                <a:gd name="connsiteX7" fmla="*/ 366553 w 531044"/>
                <a:gd name="connsiteY7" fmla="*/ 1072509 h 1078894"/>
                <a:gd name="connsiteX8" fmla="*/ 358823 w 531044"/>
                <a:gd name="connsiteY8" fmla="*/ 1078895 h 1078894"/>
                <a:gd name="connsiteX9" fmla="*/ 343698 w 531044"/>
                <a:gd name="connsiteY9" fmla="*/ 1070828 h 1078894"/>
                <a:gd name="connsiteX10" fmla="*/ 9610 w 531044"/>
                <a:gd name="connsiteY10" fmla="*/ 736740 h 1078894"/>
                <a:gd name="connsiteX11" fmla="*/ 199 w 531044"/>
                <a:gd name="connsiteY11" fmla="*/ 718255 h 1078894"/>
                <a:gd name="connsiteX12" fmla="*/ 19021 w 531044"/>
                <a:gd name="connsiteY12" fmla="*/ 695063 h 1078894"/>
                <a:gd name="connsiteX13" fmla="*/ 289921 w 531044"/>
                <a:gd name="connsiteY13" fmla="*/ 286697 h 1078894"/>
                <a:gd name="connsiteX14" fmla="*/ 315129 w 531044"/>
                <a:gd name="connsiteY14" fmla="*/ 213762 h 1078894"/>
                <a:gd name="connsiteX15" fmla="*/ 322187 w 531044"/>
                <a:gd name="connsiteY15" fmla="*/ 199310 h 107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1044" h="1078894">
                  <a:moveTo>
                    <a:pt x="322187" y="199310"/>
                  </a:moveTo>
                  <a:cubicBezTo>
                    <a:pt x="342354" y="134442"/>
                    <a:pt x="350084" y="67893"/>
                    <a:pt x="347731" y="0"/>
                  </a:cubicBezTo>
                  <a:cubicBezTo>
                    <a:pt x="359159" y="21511"/>
                    <a:pt x="359495" y="45710"/>
                    <a:pt x="364536" y="68901"/>
                  </a:cubicBezTo>
                  <a:cubicBezTo>
                    <a:pt x="383022" y="154944"/>
                    <a:pt x="400163" y="240987"/>
                    <a:pt x="417641" y="327029"/>
                  </a:cubicBezTo>
                  <a:cubicBezTo>
                    <a:pt x="442849" y="452396"/>
                    <a:pt x="467721" y="577763"/>
                    <a:pt x="493265" y="703130"/>
                  </a:cubicBezTo>
                  <a:cubicBezTo>
                    <a:pt x="506036" y="765645"/>
                    <a:pt x="519817" y="828161"/>
                    <a:pt x="532925" y="890676"/>
                  </a:cubicBezTo>
                  <a:cubicBezTo>
                    <a:pt x="523850" y="890676"/>
                    <a:pt x="521161" y="898407"/>
                    <a:pt x="517128" y="903784"/>
                  </a:cubicBezTo>
                  <a:cubicBezTo>
                    <a:pt x="469737" y="962603"/>
                    <a:pt x="419658" y="1019068"/>
                    <a:pt x="366553" y="1072509"/>
                  </a:cubicBezTo>
                  <a:cubicBezTo>
                    <a:pt x="364200" y="1074861"/>
                    <a:pt x="361511" y="1076542"/>
                    <a:pt x="358823" y="1078895"/>
                  </a:cubicBezTo>
                  <a:cubicBezTo>
                    <a:pt x="351092" y="1081247"/>
                    <a:pt x="347731" y="1074861"/>
                    <a:pt x="343698" y="1070828"/>
                  </a:cubicBezTo>
                  <a:cubicBezTo>
                    <a:pt x="232111" y="959578"/>
                    <a:pt x="120861" y="848327"/>
                    <a:pt x="9610" y="736740"/>
                  </a:cubicBezTo>
                  <a:cubicBezTo>
                    <a:pt x="4569" y="731699"/>
                    <a:pt x="-1145" y="726657"/>
                    <a:pt x="199" y="718255"/>
                  </a:cubicBezTo>
                  <a:cubicBezTo>
                    <a:pt x="3560" y="708172"/>
                    <a:pt x="12299" y="702458"/>
                    <a:pt x="19021" y="695063"/>
                  </a:cubicBezTo>
                  <a:cubicBezTo>
                    <a:pt x="133969" y="575410"/>
                    <a:pt x="226398" y="440633"/>
                    <a:pt x="289921" y="286697"/>
                  </a:cubicBezTo>
                  <a:cubicBezTo>
                    <a:pt x="299669" y="262834"/>
                    <a:pt x="306391" y="237962"/>
                    <a:pt x="315129" y="213762"/>
                  </a:cubicBezTo>
                  <a:cubicBezTo>
                    <a:pt x="316810" y="208721"/>
                    <a:pt x="317146" y="202671"/>
                    <a:pt x="322187" y="199310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67B45C0-2FDE-4615-AFF3-86ABA895B9B6}"/>
                </a:ext>
              </a:extLst>
            </p:cNvPr>
            <p:cNvSpPr/>
            <p:nvPr/>
          </p:nvSpPr>
          <p:spPr>
            <a:xfrm>
              <a:off x="6724361" y="5156038"/>
              <a:ext cx="1115866" cy="531045"/>
            </a:xfrm>
            <a:custGeom>
              <a:avLst/>
              <a:gdLst>
                <a:gd name="connsiteX0" fmla="*/ 761949 w 1115866"/>
                <a:gd name="connsiteY0" fmla="*/ 1669 h 531044"/>
                <a:gd name="connsiteX1" fmla="*/ 770015 w 1115866"/>
                <a:gd name="connsiteY1" fmla="*/ 13769 h 531044"/>
                <a:gd name="connsiteX2" fmla="*/ 1111833 w 1115866"/>
                <a:gd name="connsiteY2" fmla="*/ 355587 h 531044"/>
                <a:gd name="connsiteX3" fmla="*/ 1118219 w 1115866"/>
                <a:gd name="connsiteY3" fmla="*/ 360628 h 531044"/>
                <a:gd name="connsiteX4" fmla="*/ 1117547 w 1115866"/>
                <a:gd name="connsiteY4" fmla="*/ 363317 h 531044"/>
                <a:gd name="connsiteX5" fmla="*/ 1085953 w 1115866"/>
                <a:gd name="connsiteY5" fmla="*/ 399280 h 531044"/>
                <a:gd name="connsiteX6" fmla="*/ 941765 w 1115866"/>
                <a:gd name="connsiteY6" fmla="*/ 523975 h 531044"/>
                <a:gd name="connsiteX7" fmla="*/ 925631 w 1115866"/>
                <a:gd name="connsiteY7" fmla="*/ 532378 h 531044"/>
                <a:gd name="connsiteX8" fmla="*/ 745480 w 1115866"/>
                <a:gd name="connsiteY8" fmla="*/ 496751 h 531044"/>
                <a:gd name="connsiteX9" fmla="*/ 405006 w 1115866"/>
                <a:gd name="connsiteY9" fmla="*/ 427849 h 531044"/>
                <a:gd name="connsiteX10" fmla="*/ 185866 w 1115866"/>
                <a:gd name="connsiteY10" fmla="*/ 383483 h 531044"/>
                <a:gd name="connsiteX11" fmla="*/ 5714 w 1115866"/>
                <a:gd name="connsiteY11" fmla="*/ 347184 h 531044"/>
                <a:gd name="connsiteX12" fmla="*/ 0 w 1115866"/>
                <a:gd name="connsiteY12" fmla="*/ 344831 h 531044"/>
                <a:gd name="connsiteX13" fmla="*/ 16133 w 1115866"/>
                <a:gd name="connsiteY13" fmla="*/ 341134 h 531044"/>
                <a:gd name="connsiteX14" fmla="*/ 231576 w 1115866"/>
                <a:gd name="connsiteY14" fmla="*/ 319960 h 531044"/>
                <a:gd name="connsiteX15" fmla="*/ 343163 w 1115866"/>
                <a:gd name="connsiteY15" fmla="*/ 284669 h 531044"/>
                <a:gd name="connsiteX16" fmla="*/ 632885 w 1115866"/>
                <a:gd name="connsiteY16" fmla="*/ 110231 h 531044"/>
                <a:gd name="connsiteX17" fmla="*/ 735060 w 1115866"/>
                <a:gd name="connsiteY17" fmla="*/ 20491 h 531044"/>
                <a:gd name="connsiteX18" fmla="*/ 757243 w 1115866"/>
                <a:gd name="connsiteY18" fmla="*/ 325 h 531044"/>
                <a:gd name="connsiteX19" fmla="*/ 761949 w 1115866"/>
                <a:gd name="connsiteY19" fmla="*/ 1669 h 5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15866" h="531044">
                  <a:moveTo>
                    <a:pt x="761949" y="1669"/>
                  </a:moveTo>
                  <a:cubicBezTo>
                    <a:pt x="762285" y="7383"/>
                    <a:pt x="766654" y="10408"/>
                    <a:pt x="770015" y="13769"/>
                  </a:cubicBezTo>
                  <a:cubicBezTo>
                    <a:pt x="883954" y="127708"/>
                    <a:pt x="997894" y="241647"/>
                    <a:pt x="1111833" y="355587"/>
                  </a:cubicBezTo>
                  <a:cubicBezTo>
                    <a:pt x="1113850" y="357603"/>
                    <a:pt x="1116202" y="358948"/>
                    <a:pt x="1118219" y="360628"/>
                  </a:cubicBezTo>
                  <a:cubicBezTo>
                    <a:pt x="1117883" y="361637"/>
                    <a:pt x="1117883" y="362645"/>
                    <a:pt x="1117547" y="363317"/>
                  </a:cubicBezTo>
                  <a:cubicBezTo>
                    <a:pt x="1111833" y="379450"/>
                    <a:pt x="1097717" y="388525"/>
                    <a:pt x="1085953" y="399280"/>
                  </a:cubicBezTo>
                  <a:cubicBezTo>
                    <a:pt x="1038898" y="441966"/>
                    <a:pt x="992180" y="484987"/>
                    <a:pt x="941765" y="523975"/>
                  </a:cubicBezTo>
                  <a:cubicBezTo>
                    <a:pt x="936723" y="527672"/>
                    <a:pt x="932353" y="532042"/>
                    <a:pt x="925631" y="532378"/>
                  </a:cubicBezTo>
                  <a:cubicBezTo>
                    <a:pt x="865469" y="520614"/>
                    <a:pt x="805306" y="508850"/>
                    <a:pt x="745480" y="496751"/>
                  </a:cubicBezTo>
                  <a:cubicBezTo>
                    <a:pt x="631876" y="473896"/>
                    <a:pt x="518609" y="450704"/>
                    <a:pt x="405006" y="427849"/>
                  </a:cubicBezTo>
                  <a:cubicBezTo>
                    <a:pt x="332071" y="413061"/>
                    <a:pt x="258800" y="398272"/>
                    <a:pt x="185866" y="383483"/>
                  </a:cubicBezTo>
                  <a:cubicBezTo>
                    <a:pt x="125703" y="371384"/>
                    <a:pt x="65877" y="359284"/>
                    <a:pt x="5714" y="347184"/>
                  </a:cubicBezTo>
                  <a:cubicBezTo>
                    <a:pt x="3697" y="346848"/>
                    <a:pt x="1681" y="345504"/>
                    <a:pt x="0" y="344831"/>
                  </a:cubicBezTo>
                  <a:cubicBezTo>
                    <a:pt x="5042" y="342815"/>
                    <a:pt x="10083" y="340462"/>
                    <a:pt x="16133" y="341134"/>
                  </a:cubicBezTo>
                  <a:cubicBezTo>
                    <a:pt x="89404" y="350209"/>
                    <a:pt x="160658" y="337437"/>
                    <a:pt x="231576" y="319960"/>
                  </a:cubicBezTo>
                  <a:cubicBezTo>
                    <a:pt x="270900" y="314918"/>
                    <a:pt x="307199" y="299794"/>
                    <a:pt x="343163" y="284669"/>
                  </a:cubicBezTo>
                  <a:cubicBezTo>
                    <a:pt x="448027" y="240303"/>
                    <a:pt x="544153" y="181149"/>
                    <a:pt x="632885" y="110231"/>
                  </a:cubicBezTo>
                  <a:cubicBezTo>
                    <a:pt x="668176" y="81998"/>
                    <a:pt x="702794" y="52757"/>
                    <a:pt x="735060" y="20491"/>
                  </a:cubicBezTo>
                  <a:cubicBezTo>
                    <a:pt x="742118" y="13433"/>
                    <a:pt x="748505" y="5366"/>
                    <a:pt x="757243" y="325"/>
                  </a:cubicBezTo>
                  <a:cubicBezTo>
                    <a:pt x="759260" y="-348"/>
                    <a:pt x="760940" y="-11"/>
                    <a:pt x="761949" y="1669"/>
                  </a:cubicBezTo>
                  <a:close/>
                </a:path>
              </a:pathLst>
            </a:custGeom>
            <a:solidFill>
              <a:srgbClr val="F9CD7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D615006-B6D9-44D3-87F9-AD6E0E1B61DF}"/>
                </a:ext>
              </a:extLst>
            </p:cNvPr>
            <p:cNvSpPr/>
            <p:nvPr/>
          </p:nvSpPr>
          <p:spPr>
            <a:xfrm>
              <a:off x="7650665" y="5519355"/>
              <a:ext cx="450380" cy="258800"/>
            </a:xfrm>
            <a:custGeom>
              <a:avLst/>
              <a:gdLst>
                <a:gd name="connsiteX0" fmla="*/ 0 w 450379"/>
                <a:gd name="connsiteY0" fmla="*/ 169060 h 258800"/>
                <a:gd name="connsiteX1" fmla="*/ 191579 w 450379"/>
                <a:gd name="connsiteY1" fmla="*/ 0 h 258800"/>
                <a:gd name="connsiteX2" fmla="*/ 262498 w 450379"/>
                <a:gd name="connsiteY2" fmla="*/ 68229 h 258800"/>
                <a:gd name="connsiteX3" fmla="*/ 302494 w 450379"/>
                <a:gd name="connsiteY3" fmla="*/ 106209 h 258800"/>
                <a:gd name="connsiteX4" fmla="*/ 429541 w 450379"/>
                <a:gd name="connsiteY4" fmla="*/ 232920 h 258800"/>
                <a:gd name="connsiteX5" fmla="*/ 450716 w 450379"/>
                <a:gd name="connsiteY5" fmla="*/ 256447 h 258800"/>
                <a:gd name="connsiteX6" fmla="*/ 447019 w 450379"/>
                <a:gd name="connsiteY6" fmla="*/ 259472 h 258800"/>
                <a:gd name="connsiteX7" fmla="*/ 291067 w 450379"/>
                <a:gd name="connsiteY7" fmla="*/ 228887 h 258800"/>
                <a:gd name="connsiteX8" fmla="*/ 4033 w 450379"/>
                <a:gd name="connsiteY8" fmla="*/ 171077 h 258800"/>
                <a:gd name="connsiteX9" fmla="*/ 0 w 450379"/>
                <a:gd name="connsiteY9" fmla="*/ 169060 h 2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0379" h="258800">
                  <a:moveTo>
                    <a:pt x="0" y="169060"/>
                  </a:moveTo>
                  <a:cubicBezTo>
                    <a:pt x="66549" y="115620"/>
                    <a:pt x="130409" y="59490"/>
                    <a:pt x="191579" y="0"/>
                  </a:cubicBezTo>
                  <a:cubicBezTo>
                    <a:pt x="217796" y="20166"/>
                    <a:pt x="241323" y="43021"/>
                    <a:pt x="262498" y="68229"/>
                  </a:cubicBezTo>
                  <a:cubicBezTo>
                    <a:pt x="274261" y="82010"/>
                    <a:pt x="290058" y="92765"/>
                    <a:pt x="302494" y="106209"/>
                  </a:cubicBezTo>
                  <a:cubicBezTo>
                    <a:pt x="343499" y="149903"/>
                    <a:pt x="387192" y="190571"/>
                    <a:pt x="429541" y="232920"/>
                  </a:cubicBezTo>
                  <a:cubicBezTo>
                    <a:pt x="436936" y="240315"/>
                    <a:pt x="444330" y="248045"/>
                    <a:pt x="450716" y="256447"/>
                  </a:cubicBezTo>
                  <a:cubicBezTo>
                    <a:pt x="452733" y="259136"/>
                    <a:pt x="448363" y="258464"/>
                    <a:pt x="447019" y="259472"/>
                  </a:cubicBezTo>
                  <a:cubicBezTo>
                    <a:pt x="394923" y="249389"/>
                    <a:pt x="343163" y="239306"/>
                    <a:pt x="291067" y="228887"/>
                  </a:cubicBezTo>
                  <a:cubicBezTo>
                    <a:pt x="195277" y="209729"/>
                    <a:pt x="99823" y="190235"/>
                    <a:pt x="4033" y="171077"/>
                  </a:cubicBezTo>
                  <a:cubicBezTo>
                    <a:pt x="2689" y="171077"/>
                    <a:pt x="1344" y="169733"/>
                    <a:pt x="0" y="169060"/>
                  </a:cubicBezTo>
                  <a:close/>
                </a:path>
              </a:pathLst>
            </a:custGeom>
            <a:solidFill>
              <a:srgbClr val="5E6263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735B27C-F5A7-4B13-A464-64BAEBA63351}"/>
                </a:ext>
              </a:extLst>
            </p:cNvPr>
            <p:cNvSpPr/>
            <p:nvPr/>
          </p:nvSpPr>
          <p:spPr>
            <a:xfrm>
              <a:off x="5048881" y="2723305"/>
              <a:ext cx="591544" cy="510878"/>
            </a:xfrm>
            <a:custGeom>
              <a:avLst/>
              <a:gdLst>
                <a:gd name="connsiteX0" fmla="*/ 4033 w 591543"/>
                <a:gd name="connsiteY0" fmla="*/ 367026 h 510878"/>
                <a:gd name="connsiteX1" fmla="*/ 0 w 591543"/>
                <a:gd name="connsiteY1" fmla="*/ 359968 h 510878"/>
                <a:gd name="connsiteX2" fmla="*/ 100495 w 591543"/>
                <a:gd name="connsiteY2" fmla="*/ 179816 h 510878"/>
                <a:gd name="connsiteX3" fmla="*/ 333415 w 591543"/>
                <a:gd name="connsiteY3" fmla="*/ 9075 h 510878"/>
                <a:gd name="connsiteX4" fmla="*/ 360304 w 591543"/>
                <a:gd name="connsiteY4" fmla="*/ 0 h 510878"/>
                <a:gd name="connsiteX5" fmla="*/ 502812 w 591543"/>
                <a:gd name="connsiteY5" fmla="*/ 141500 h 510878"/>
                <a:gd name="connsiteX6" fmla="*/ 592888 w 591543"/>
                <a:gd name="connsiteY6" fmla="*/ 231240 h 510878"/>
                <a:gd name="connsiteX7" fmla="*/ 592552 w 591543"/>
                <a:gd name="connsiteY7" fmla="*/ 246028 h 510878"/>
                <a:gd name="connsiteX8" fmla="*/ 521970 w 591543"/>
                <a:gd name="connsiteY8" fmla="*/ 499787 h 510878"/>
                <a:gd name="connsiteX9" fmla="*/ 513567 w 591543"/>
                <a:gd name="connsiteY9" fmla="*/ 512559 h 510878"/>
                <a:gd name="connsiteX10" fmla="*/ 495754 w 591543"/>
                <a:gd name="connsiteY10" fmla="*/ 502812 h 510878"/>
                <a:gd name="connsiteX11" fmla="*/ 438616 w 591543"/>
                <a:gd name="connsiteY11" fmla="*/ 447691 h 510878"/>
                <a:gd name="connsiteX12" fmla="*/ 434583 w 591543"/>
                <a:gd name="connsiteY12" fmla="*/ 445002 h 510878"/>
                <a:gd name="connsiteX13" fmla="*/ 294427 w 591543"/>
                <a:gd name="connsiteY13" fmla="*/ 305183 h 510878"/>
                <a:gd name="connsiteX14" fmla="*/ 260817 w 591543"/>
                <a:gd name="connsiteY14" fmla="*/ 295772 h 510878"/>
                <a:gd name="connsiteX15" fmla="*/ 10755 w 591543"/>
                <a:gd name="connsiteY15" fmla="*/ 366354 h 510878"/>
                <a:gd name="connsiteX16" fmla="*/ 4033 w 591543"/>
                <a:gd name="connsiteY16" fmla="*/ 367026 h 51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1543" h="510878">
                  <a:moveTo>
                    <a:pt x="4033" y="367026"/>
                  </a:moveTo>
                  <a:cubicBezTo>
                    <a:pt x="1008" y="365681"/>
                    <a:pt x="672" y="362656"/>
                    <a:pt x="0" y="359968"/>
                  </a:cubicBezTo>
                  <a:cubicBezTo>
                    <a:pt x="19494" y="292075"/>
                    <a:pt x="55457" y="233256"/>
                    <a:pt x="100495" y="179816"/>
                  </a:cubicBezTo>
                  <a:cubicBezTo>
                    <a:pt x="164355" y="104528"/>
                    <a:pt x="239978" y="44702"/>
                    <a:pt x="333415" y="9075"/>
                  </a:cubicBezTo>
                  <a:cubicBezTo>
                    <a:pt x="342154" y="5714"/>
                    <a:pt x="351229" y="3025"/>
                    <a:pt x="360304" y="0"/>
                  </a:cubicBezTo>
                  <a:cubicBezTo>
                    <a:pt x="407694" y="47055"/>
                    <a:pt x="455421" y="94109"/>
                    <a:pt x="502812" y="141500"/>
                  </a:cubicBezTo>
                  <a:cubicBezTo>
                    <a:pt x="532725" y="171413"/>
                    <a:pt x="562639" y="201326"/>
                    <a:pt x="592888" y="231240"/>
                  </a:cubicBezTo>
                  <a:cubicBezTo>
                    <a:pt x="595577" y="236281"/>
                    <a:pt x="593896" y="240987"/>
                    <a:pt x="592552" y="246028"/>
                  </a:cubicBezTo>
                  <a:cubicBezTo>
                    <a:pt x="568688" y="330390"/>
                    <a:pt x="546169" y="415425"/>
                    <a:pt x="521970" y="499787"/>
                  </a:cubicBezTo>
                  <a:cubicBezTo>
                    <a:pt x="519953" y="504492"/>
                    <a:pt x="518609" y="509870"/>
                    <a:pt x="513567" y="512559"/>
                  </a:cubicBezTo>
                  <a:cubicBezTo>
                    <a:pt x="504829" y="514239"/>
                    <a:pt x="500795" y="507517"/>
                    <a:pt x="495754" y="502812"/>
                  </a:cubicBezTo>
                  <a:cubicBezTo>
                    <a:pt x="476260" y="484662"/>
                    <a:pt x="459455" y="464160"/>
                    <a:pt x="438616" y="447691"/>
                  </a:cubicBezTo>
                  <a:cubicBezTo>
                    <a:pt x="437272" y="446683"/>
                    <a:pt x="435927" y="446010"/>
                    <a:pt x="434583" y="445002"/>
                  </a:cubicBezTo>
                  <a:cubicBezTo>
                    <a:pt x="387192" y="398956"/>
                    <a:pt x="340810" y="351901"/>
                    <a:pt x="294427" y="305183"/>
                  </a:cubicBezTo>
                  <a:cubicBezTo>
                    <a:pt x="284344" y="295099"/>
                    <a:pt x="275606" y="291402"/>
                    <a:pt x="260817" y="295772"/>
                  </a:cubicBezTo>
                  <a:cubicBezTo>
                    <a:pt x="177463" y="319635"/>
                    <a:pt x="93773" y="341818"/>
                    <a:pt x="10755" y="366354"/>
                  </a:cubicBezTo>
                  <a:cubicBezTo>
                    <a:pt x="8403" y="366354"/>
                    <a:pt x="6386" y="366690"/>
                    <a:pt x="4033" y="367026"/>
                  </a:cubicBezTo>
                  <a:close/>
                </a:path>
              </a:pathLst>
            </a:custGeom>
            <a:solidFill>
              <a:schemeClr val="accent4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206F211-AD98-4721-A505-03B762F215E1}"/>
                </a:ext>
              </a:extLst>
            </p:cNvPr>
            <p:cNvSpPr/>
            <p:nvPr/>
          </p:nvSpPr>
          <p:spPr>
            <a:xfrm>
              <a:off x="5566006" y="2944288"/>
              <a:ext cx="289050" cy="289050"/>
            </a:xfrm>
            <a:custGeom>
              <a:avLst/>
              <a:gdLst>
                <a:gd name="connsiteX0" fmla="*/ 1485 w 289049"/>
                <a:gd name="connsiteY0" fmla="*/ 280148 h 289049"/>
                <a:gd name="connsiteX1" fmla="*/ 41145 w 289049"/>
                <a:gd name="connsiteY1" fmla="*/ 133942 h 289049"/>
                <a:gd name="connsiteX2" fmla="*/ 76100 w 289049"/>
                <a:gd name="connsiteY2" fmla="*/ 10592 h 289049"/>
                <a:gd name="connsiteX3" fmla="*/ 79125 w 289049"/>
                <a:gd name="connsiteY3" fmla="*/ 8239 h 289049"/>
                <a:gd name="connsiteX4" fmla="*/ 171890 w 289049"/>
                <a:gd name="connsiteY4" fmla="*/ 845 h 289049"/>
                <a:gd name="connsiteX5" fmla="*/ 290871 w 289049"/>
                <a:gd name="connsiteY5" fmla="*/ 123859 h 289049"/>
                <a:gd name="connsiteX6" fmla="*/ 281460 w 289049"/>
                <a:gd name="connsiteY6" fmla="*/ 213263 h 289049"/>
                <a:gd name="connsiteX7" fmla="*/ 280115 w 289049"/>
                <a:gd name="connsiteY7" fmla="*/ 215616 h 289049"/>
                <a:gd name="connsiteX8" fmla="*/ 271377 w 289049"/>
                <a:gd name="connsiteY8" fmla="*/ 220321 h 289049"/>
                <a:gd name="connsiteX9" fmla="*/ 61984 w 289049"/>
                <a:gd name="connsiteY9" fmla="*/ 277795 h 289049"/>
                <a:gd name="connsiteX10" fmla="*/ 13585 w 289049"/>
                <a:gd name="connsiteY10" fmla="*/ 291239 h 289049"/>
                <a:gd name="connsiteX11" fmla="*/ 1485 w 289049"/>
                <a:gd name="connsiteY11" fmla="*/ 280148 h 28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9049" h="289049">
                  <a:moveTo>
                    <a:pt x="1485" y="280148"/>
                  </a:moveTo>
                  <a:cubicBezTo>
                    <a:pt x="12240" y="230740"/>
                    <a:pt x="27701" y="182677"/>
                    <a:pt x="41145" y="133942"/>
                  </a:cubicBezTo>
                  <a:cubicBezTo>
                    <a:pt x="52573" y="92601"/>
                    <a:pt x="64336" y="51597"/>
                    <a:pt x="76100" y="10592"/>
                  </a:cubicBezTo>
                  <a:cubicBezTo>
                    <a:pt x="77108" y="9920"/>
                    <a:pt x="78117" y="9248"/>
                    <a:pt x="79125" y="8239"/>
                  </a:cubicBezTo>
                  <a:cubicBezTo>
                    <a:pt x="109710" y="3534"/>
                    <a:pt x="140296" y="-2180"/>
                    <a:pt x="171890" y="845"/>
                  </a:cubicBezTo>
                  <a:cubicBezTo>
                    <a:pt x="238102" y="7231"/>
                    <a:pt x="287846" y="57311"/>
                    <a:pt x="290871" y="123859"/>
                  </a:cubicBezTo>
                  <a:cubicBezTo>
                    <a:pt x="292215" y="154109"/>
                    <a:pt x="289526" y="184022"/>
                    <a:pt x="281460" y="213263"/>
                  </a:cubicBezTo>
                  <a:cubicBezTo>
                    <a:pt x="281123" y="213935"/>
                    <a:pt x="280451" y="214943"/>
                    <a:pt x="280115" y="215616"/>
                  </a:cubicBezTo>
                  <a:cubicBezTo>
                    <a:pt x="277762" y="218304"/>
                    <a:pt x="274738" y="219313"/>
                    <a:pt x="271377" y="220321"/>
                  </a:cubicBezTo>
                  <a:cubicBezTo>
                    <a:pt x="201467" y="238807"/>
                    <a:pt x="131893" y="259645"/>
                    <a:pt x="61984" y="277795"/>
                  </a:cubicBezTo>
                  <a:cubicBezTo>
                    <a:pt x="45850" y="282164"/>
                    <a:pt x="30390" y="288214"/>
                    <a:pt x="13585" y="291239"/>
                  </a:cubicBezTo>
                  <a:cubicBezTo>
                    <a:pt x="5182" y="292584"/>
                    <a:pt x="-3557" y="293592"/>
                    <a:pt x="1485" y="280148"/>
                  </a:cubicBezTo>
                  <a:close/>
                </a:path>
              </a:pathLst>
            </a:custGeom>
            <a:solidFill>
              <a:schemeClr val="accent1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2F49449-89FA-49C5-BD5D-A853A07470D7}"/>
                </a:ext>
              </a:extLst>
            </p:cNvPr>
            <p:cNvSpPr/>
            <p:nvPr/>
          </p:nvSpPr>
          <p:spPr>
            <a:xfrm>
              <a:off x="5505311" y="3699687"/>
              <a:ext cx="1976293" cy="1777991"/>
            </a:xfrm>
            <a:custGeom>
              <a:avLst/>
              <a:gdLst>
                <a:gd name="connsiteX0" fmla="*/ 1978646 w 1976293"/>
                <a:gd name="connsiteY0" fmla="*/ 1458020 h 1777991"/>
                <a:gd name="connsiteX1" fmla="*/ 1722871 w 1976293"/>
                <a:gd name="connsiteY1" fmla="*/ 1662708 h 1777991"/>
                <a:gd name="connsiteX2" fmla="*/ 1472809 w 1976293"/>
                <a:gd name="connsiteY2" fmla="*/ 1777655 h 1777991"/>
                <a:gd name="connsiteX3" fmla="*/ 1450962 w 1976293"/>
                <a:gd name="connsiteY3" fmla="*/ 1776311 h 1777991"/>
                <a:gd name="connsiteX4" fmla="*/ 1437182 w 1976293"/>
                <a:gd name="connsiteY4" fmla="*/ 1761522 h 1777991"/>
                <a:gd name="connsiteX5" fmla="*/ 11428 w 1976293"/>
                <a:gd name="connsiteY5" fmla="*/ 336440 h 1777991"/>
                <a:gd name="connsiteX6" fmla="*/ 0 w 1976293"/>
                <a:gd name="connsiteY6" fmla="*/ 324004 h 1777991"/>
                <a:gd name="connsiteX7" fmla="*/ 17814 w 1976293"/>
                <a:gd name="connsiteY7" fmla="*/ 313249 h 1777991"/>
                <a:gd name="connsiteX8" fmla="*/ 336104 w 1976293"/>
                <a:gd name="connsiteY8" fmla="*/ 150575 h 1777991"/>
                <a:gd name="connsiteX9" fmla="*/ 504157 w 1976293"/>
                <a:gd name="connsiteY9" fmla="*/ 9411 h 1777991"/>
                <a:gd name="connsiteX10" fmla="*/ 517937 w 1976293"/>
                <a:gd name="connsiteY10" fmla="*/ 0 h 1777991"/>
                <a:gd name="connsiteX11" fmla="*/ 539448 w 1976293"/>
                <a:gd name="connsiteY11" fmla="*/ 14789 h 1777991"/>
                <a:gd name="connsiteX12" fmla="*/ 938403 w 1976293"/>
                <a:gd name="connsiteY12" fmla="*/ 413744 h 1777991"/>
                <a:gd name="connsiteX13" fmla="*/ 1963185 w 1976293"/>
                <a:gd name="connsiteY13" fmla="*/ 1438526 h 1777991"/>
                <a:gd name="connsiteX14" fmla="*/ 1978646 w 1976293"/>
                <a:gd name="connsiteY14" fmla="*/ 1458020 h 177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6293" h="1777991">
                  <a:moveTo>
                    <a:pt x="1978646" y="1458020"/>
                  </a:moveTo>
                  <a:cubicBezTo>
                    <a:pt x="1902351" y="1537341"/>
                    <a:pt x="1816308" y="1604562"/>
                    <a:pt x="1722871" y="1662708"/>
                  </a:cubicBezTo>
                  <a:cubicBezTo>
                    <a:pt x="1644222" y="1711443"/>
                    <a:pt x="1561541" y="1751103"/>
                    <a:pt x="1472809" y="1777655"/>
                  </a:cubicBezTo>
                  <a:cubicBezTo>
                    <a:pt x="1465079" y="1780008"/>
                    <a:pt x="1458021" y="1783033"/>
                    <a:pt x="1450962" y="1776311"/>
                  </a:cubicBezTo>
                  <a:cubicBezTo>
                    <a:pt x="1446257" y="1771269"/>
                    <a:pt x="1441888" y="1766228"/>
                    <a:pt x="1437182" y="1761522"/>
                  </a:cubicBezTo>
                  <a:cubicBezTo>
                    <a:pt x="961930" y="1286607"/>
                    <a:pt x="486679" y="811356"/>
                    <a:pt x="11428" y="336440"/>
                  </a:cubicBezTo>
                  <a:cubicBezTo>
                    <a:pt x="7394" y="332407"/>
                    <a:pt x="3697" y="328374"/>
                    <a:pt x="0" y="324004"/>
                  </a:cubicBezTo>
                  <a:cubicBezTo>
                    <a:pt x="3025" y="315602"/>
                    <a:pt x="11092" y="315266"/>
                    <a:pt x="17814" y="313249"/>
                  </a:cubicBezTo>
                  <a:cubicBezTo>
                    <a:pt x="133097" y="276950"/>
                    <a:pt x="238298" y="220821"/>
                    <a:pt x="336104" y="150575"/>
                  </a:cubicBezTo>
                  <a:cubicBezTo>
                    <a:pt x="395595" y="107889"/>
                    <a:pt x="452396" y="61843"/>
                    <a:pt x="504157" y="9411"/>
                  </a:cubicBezTo>
                  <a:cubicBezTo>
                    <a:pt x="508190" y="5378"/>
                    <a:pt x="511887" y="1344"/>
                    <a:pt x="517937" y="0"/>
                  </a:cubicBezTo>
                  <a:cubicBezTo>
                    <a:pt x="528356" y="336"/>
                    <a:pt x="533061" y="8739"/>
                    <a:pt x="539448" y="14789"/>
                  </a:cubicBezTo>
                  <a:cubicBezTo>
                    <a:pt x="672545" y="147550"/>
                    <a:pt x="805642" y="280647"/>
                    <a:pt x="938403" y="413744"/>
                  </a:cubicBezTo>
                  <a:cubicBezTo>
                    <a:pt x="1279885" y="755226"/>
                    <a:pt x="1621703" y="1097044"/>
                    <a:pt x="1963185" y="1438526"/>
                  </a:cubicBezTo>
                  <a:cubicBezTo>
                    <a:pt x="1968899" y="1444576"/>
                    <a:pt x="1976293" y="1449281"/>
                    <a:pt x="1978646" y="14580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A22C6D6-E9E0-46E1-9493-C91E3321AACA}"/>
                </a:ext>
              </a:extLst>
            </p:cNvPr>
            <p:cNvSpPr/>
            <p:nvPr/>
          </p:nvSpPr>
          <p:spPr>
            <a:xfrm>
              <a:off x="5502548" y="3177858"/>
              <a:ext cx="843622" cy="843622"/>
            </a:xfrm>
            <a:custGeom>
              <a:avLst/>
              <a:gdLst>
                <a:gd name="connsiteX0" fmla="*/ 522044 w 843621"/>
                <a:gd name="connsiteY0" fmla="*/ 523846 h 843621"/>
                <a:gd name="connsiteX1" fmla="*/ 345589 w 843621"/>
                <a:gd name="connsiteY1" fmla="*/ 673076 h 843621"/>
                <a:gd name="connsiteX2" fmla="*/ 7468 w 843621"/>
                <a:gd name="connsiteY2" fmla="*/ 843481 h 843621"/>
                <a:gd name="connsiteX3" fmla="*/ 3099 w 843621"/>
                <a:gd name="connsiteY3" fmla="*/ 845833 h 843621"/>
                <a:gd name="connsiteX4" fmla="*/ 1082 w 843621"/>
                <a:gd name="connsiteY4" fmla="*/ 843145 h 843621"/>
                <a:gd name="connsiteX5" fmla="*/ 4443 w 843621"/>
                <a:gd name="connsiteY5" fmla="*/ 818609 h 843621"/>
                <a:gd name="connsiteX6" fmla="*/ 97544 w 843621"/>
                <a:gd name="connsiteY6" fmla="*/ 485530 h 843621"/>
                <a:gd name="connsiteX7" fmla="*/ 104266 w 843621"/>
                <a:gd name="connsiteY7" fmla="*/ 468388 h 843621"/>
                <a:gd name="connsiteX8" fmla="*/ 107963 w 843621"/>
                <a:gd name="connsiteY8" fmla="*/ 464691 h 843621"/>
                <a:gd name="connsiteX9" fmla="*/ 297190 w 843621"/>
                <a:gd name="connsiteY9" fmla="*/ 355457 h 843621"/>
                <a:gd name="connsiteX10" fmla="*/ 462217 w 843621"/>
                <a:gd name="connsiteY10" fmla="*/ 116487 h 843621"/>
                <a:gd name="connsiteX11" fmla="*/ 465914 w 843621"/>
                <a:gd name="connsiteY11" fmla="*/ 107076 h 843621"/>
                <a:gd name="connsiteX12" fmla="*/ 469275 w 843621"/>
                <a:gd name="connsiteY12" fmla="*/ 103043 h 843621"/>
                <a:gd name="connsiteX13" fmla="*/ 589937 w 843621"/>
                <a:gd name="connsiteY13" fmla="*/ 68424 h 843621"/>
                <a:gd name="connsiteX14" fmla="*/ 825210 w 843621"/>
                <a:gd name="connsiteY14" fmla="*/ 2548 h 843621"/>
                <a:gd name="connsiteX15" fmla="*/ 844368 w 843621"/>
                <a:gd name="connsiteY15" fmla="*/ 2884 h 843621"/>
                <a:gd name="connsiteX16" fmla="*/ 845712 w 843621"/>
                <a:gd name="connsiteY16" fmla="*/ 2548 h 843621"/>
                <a:gd name="connsiteX17" fmla="*/ 844368 w 843621"/>
                <a:gd name="connsiteY17" fmla="*/ 22042 h 843621"/>
                <a:gd name="connsiteX18" fmla="*/ 732445 w 843621"/>
                <a:gd name="connsiteY18" fmla="*/ 265045 h 843621"/>
                <a:gd name="connsiteX19" fmla="*/ 539185 w 843621"/>
                <a:gd name="connsiteY19" fmla="*/ 510738 h 843621"/>
                <a:gd name="connsiteX20" fmla="*/ 522044 w 843621"/>
                <a:gd name="connsiteY20" fmla="*/ 523846 h 84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3621" h="843621">
                  <a:moveTo>
                    <a:pt x="522044" y="523846"/>
                  </a:moveTo>
                  <a:cubicBezTo>
                    <a:pt x="466250" y="577286"/>
                    <a:pt x="408440" y="628038"/>
                    <a:pt x="345589" y="673076"/>
                  </a:cubicBezTo>
                  <a:cubicBezTo>
                    <a:pt x="241733" y="747355"/>
                    <a:pt x="130818" y="807518"/>
                    <a:pt x="7468" y="843481"/>
                  </a:cubicBezTo>
                  <a:cubicBezTo>
                    <a:pt x="5788" y="843817"/>
                    <a:pt x="4443" y="845161"/>
                    <a:pt x="3099" y="845833"/>
                  </a:cubicBezTo>
                  <a:cubicBezTo>
                    <a:pt x="2426" y="844825"/>
                    <a:pt x="1754" y="844153"/>
                    <a:pt x="1082" y="843145"/>
                  </a:cubicBezTo>
                  <a:cubicBezTo>
                    <a:pt x="-1943" y="834406"/>
                    <a:pt x="2090" y="826676"/>
                    <a:pt x="4443" y="818609"/>
                  </a:cubicBezTo>
                  <a:cubicBezTo>
                    <a:pt x="36373" y="707695"/>
                    <a:pt x="65614" y="596444"/>
                    <a:pt x="97544" y="485530"/>
                  </a:cubicBezTo>
                  <a:cubicBezTo>
                    <a:pt x="99224" y="479480"/>
                    <a:pt x="100569" y="473430"/>
                    <a:pt x="104266" y="468388"/>
                  </a:cubicBezTo>
                  <a:cubicBezTo>
                    <a:pt x="105275" y="467044"/>
                    <a:pt x="106619" y="465700"/>
                    <a:pt x="107963" y="464691"/>
                  </a:cubicBezTo>
                  <a:cubicBezTo>
                    <a:pt x="178881" y="441836"/>
                    <a:pt x="241061" y="404193"/>
                    <a:pt x="297190" y="355457"/>
                  </a:cubicBezTo>
                  <a:cubicBezTo>
                    <a:pt x="372477" y="289581"/>
                    <a:pt x="429615" y="211605"/>
                    <a:pt x="462217" y="116487"/>
                  </a:cubicBezTo>
                  <a:cubicBezTo>
                    <a:pt x="463226" y="113462"/>
                    <a:pt x="464234" y="110101"/>
                    <a:pt x="465914" y="107076"/>
                  </a:cubicBezTo>
                  <a:cubicBezTo>
                    <a:pt x="466923" y="105396"/>
                    <a:pt x="467931" y="104388"/>
                    <a:pt x="469275" y="103043"/>
                  </a:cubicBezTo>
                  <a:cubicBezTo>
                    <a:pt x="508936" y="89599"/>
                    <a:pt x="549604" y="80188"/>
                    <a:pt x="589937" y="68424"/>
                  </a:cubicBezTo>
                  <a:cubicBezTo>
                    <a:pt x="668249" y="45569"/>
                    <a:pt x="747234" y="25739"/>
                    <a:pt x="825210" y="2548"/>
                  </a:cubicBezTo>
                  <a:cubicBezTo>
                    <a:pt x="831596" y="531"/>
                    <a:pt x="837982" y="-2157"/>
                    <a:pt x="844368" y="2884"/>
                  </a:cubicBezTo>
                  <a:lnTo>
                    <a:pt x="845712" y="2548"/>
                  </a:lnTo>
                  <a:cubicBezTo>
                    <a:pt x="848401" y="9270"/>
                    <a:pt x="846048" y="15656"/>
                    <a:pt x="844368" y="22042"/>
                  </a:cubicBezTo>
                  <a:cubicBezTo>
                    <a:pt x="818488" y="108421"/>
                    <a:pt x="779500" y="188750"/>
                    <a:pt x="732445" y="265045"/>
                  </a:cubicBezTo>
                  <a:cubicBezTo>
                    <a:pt x="677324" y="354113"/>
                    <a:pt x="614136" y="437131"/>
                    <a:pt x="539185" y="510738"/>
                  </a:cubicBezTo>
                  <a:cubicBezTo>
                    <a:pt x="534144" y="515779"/>
                    <a:pt x="529438" y="521493"/>
                    <a:pt x="522044" y="523846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316572A-2C46-401C-9E8D-1D35DE1D4D79}"/>
                </a:ext>
              </a:extLst>
            </p:cNvPr>
            <p:cNvSpPr/>
            <p:nvPr/>
          </p:nvSpPr>
          <p:spPr>
            <a:xfrm>
              <a:off x="5308690" y="3448828"/>
              <a:ext cx="299133" cy="571377"/>
            </a:xfrm>
            <a:custGeom>
              <a:avLst/>
              <a:gdLst>
                <a:gd name="connsiteX0" fmla="*/ 301822 w 299132"/>
                <a:gd name="connsiteY0" fmla="*/ 196075 h 571377"/>
                <a:gd name="connsiteX1" fmla="*/ 241995 w 299132"/>
                <a:gd name="connsiteY1" fmla="*/ 408157 h 571377"/>
                <a:gd name="connsiteX2" fmla="*/ 194941 w 299132"/>
                <a:gd name="connsiteY2" fmla="*/ 571839 h 571377"/>
                <a:gd name="connsiteX3" fmla="*/ 103184 w 299132"/>
                <a:gd name="connsiteY3" fmla="*/ 481763 h 571377"/>
                <a:gd name="connsiteX4" fmla="*/ 0 w 299132"/>
                <a:gd name="connsiteY4" fmla="*/ 376899 h 571377"/>
                <a:gd name="connsiteX5" fmla="*/ 24872 w 299132"/>
                <a:gd name="connsiteY5" fmla="*/ 282118 h 571377"/>
                <a:gd name="connsiteX6" fmla="*/ 91420 w 299132"/>
                <a:gd name="connsiteY6" fmla="*/ 43147 h 571377"/>
                <a:gd name="connsiteX7" fmla="*/ 100831 w 299132"/>
                <a:gd name="connsiteY7" fmla="*/ 1134 h 571377"/>
                <a:gd name="connsiteX8" fmla="*/ 105201 w 299132"/>
                <a:gd name="connsiteY8" fmla="*/ 126 h 571377"/>
                <a:gd name="connsiteX9" fmla="*/ 117973 w 299132"/>
                <a:gd name="connsiteY9" fmla="*/ 10881 h 571377"/>
                <a:gd name="connsiteX10" fmla="*/ 297116 w 299132"/>
                <a:gd name="connsiteY10" fmla="*/ 189689 h 571377"/>
                <a:gd name="connsiteX11" fmla="*/ 301822 w 299132"/>
                <a:gd name="connsiteY11" fmla="*/ 196075 h 5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132" h="571377">
                  <a:moveTo>
                    <a:pt x="301822" y="196075"/>
                  </a:moveTo>
                  <a:cubicBezTo>
                    <a:pt x="281992" y="266657"/>
                    <a:pt x="261825" y="337575"/>
                    <a:pt x="241995" y="408157"/>
                  </a:cubicBezTo>
                  <a:cubicBezTo>
                    <a:pt x="226534" y="462942"/>
                    <a:pt x="213090" y="518063"/>
                    <a:pt x="194941" y="571839"/>
                  </a:cubicBezTo>
                  <a:cubicBezTo>
                    <a:pt x="164355" y="541926"/>
                    <a:pt x="133433" y="512013"/>
                    <a:pt x="103184" y="481763"/>
                  </a:cubicBezTo>
                  <a:cubicBezTo>
                    <a:pt x="68565" y="446809"/>
                    <a:pt x="32602" y="413534"/>
                    <a:pt x="0" y="376899"/>
                  </a:cubicBezTo>
                  <a:cubicBezTo>
                    <a:pt x="4705" y="344297"/>
                    <a:pt x="16469" y="313711"/>
                    <a:pt x="24872" y="282118"/>
                  </a:cubicBezTo>
                  <a:cubicBezTo>
                    <a:pt x="46046" y="202125"/>
                    <a:pt x="69574" y="122804"/>
                    <a:pt x="91420" y="43147"/>
                  </a:cubicBezTo>
                  <a:cubicBezTo>
                    <a:pt x="95118" y="29367"/>
                    <a:pt x="100831" y="15923"/>
                    <a:pt x="100831" y="1134"/>
                  </a:cubicBezTo>
                  <a:cubicBezTo>
                    <a:pt x="102176" y="126"/>
                    <a:pt x="103520" y="-210"/>
                    <a:pt x="105201" y="126"/>
                  </a:cubicBezTo>
                  <a:cubicBezTo>
                    <a:pt x="110578" y="2479"/>
                    <a:pt x="113939" y="6848"/>
                    <a:pt x="117973" y="10881"/>
                  </a:cubicBezTo>
                  <a:cubicBezTo>
                    <a:pt x="177799" y="70372"/>
                    <a:pt x="237290" y="130198"/>
                    <a:pt x="297116" y="189689"/>
                  </a:cubicBezTo>
                  <a:cubicBezTo>
                    <a:pt x="298797" y="191369"/>
                    <a:pt x="300813" y="193386"/>
                    <a:pt x="301822" y="196075"/>
                  </a:cubicBezTo>
                  <a:close/>
                </a:path>
              </a:pathLst>
            </a:custGeom>
            <a:solidFill>
              <a:srgbClr val="F9CD7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59E8AC5-65FD-4212-A82D-DCF81DC63448}"/>
                </a:ext>
              </a:extLst>
            </p:cNvPr>
            <p:cNvSpPr/>
            <p:nvPr/>
          </p:nvSpPr>
          <p:spPr>
            <a:xfrm>
              <a:off x="5195335" y="3165018"/>
              <a:ext cx="295772" cy="292411"/>
            </a:xfrm>
            <a:custGeom>
              <a:avLst/>
              <a:gdLst>
                <a:gd name="connsiteX0" fmla="*/ 217547 w 295771"/>
                <a:gd name="connsiteY0" fmla="*/ 284608 h 292410"/>
                <a:gd name="connsiteX1" fmla="*/ 214186 w 295771"/>
                <a:gd name="connsiteY1" fmla="*/ 284944 h 292410"/>
                <a:gd name="connsiteX2" fmla="*/ 98566 w 295771"/>
                <a:gd name="connsiteY2" fmla="*/ 289650 h 292410"/>
                <a:gd name="connsiteX3" fmla="*/ 3113 w 295771"/>
                <a:gd name="connsiteY3" fmla="*/ 185457 h 292410"/>
                <a:gd name="connsiteX4" fmla="*/ 11851 w 295771"/>
                <a:gd name="connsiteY4" fmla="*/ 80257 h 292410"/>
                <a:gd name="connsiteX5" fmla="*/ 29665 w 295771"/>
                <a:gd name="connsiteY5" fmla="*/ 69501 h 292410"/>
                <a:gd name="connsiteX6" fmla="*/ 269979 w 295771"/>
                <a:gd name="connsiteY6" fmla="*/ 2617 h 292410"/>
                <a:gd name="connsiteX7" fmla="*/ 291154 w 295771"/>
                <a:gd name="connsiteY7" fmla="*/ 1944 h 292410"/>
                <a:gd name="connsiteX8" fmla="*/ 295187 w 295771"/>
                <a:gd name="connsiteY8" fmla="*/ 2617 h 292410"/>
                <a:gd name="connsiteX9" fmla="*/ 294851 w 295771"/>
                <a:gd name="connsiteY9" fmla="*/ 25472 h 292410"/>
                <a:gd name="connsiteX10" fmla="*/ 228302 w 295771"/>
                <a:gd name="connsiteY10" fmla="*/ 264778 h 292410"/>
                <a:gd name="connsiteX11" fmla="*/ 217547 w 295771"/>
                <a:gd name="connsiteY11" fmla="*/ 284608 h 29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771" h="292410">
                  <a:moveTo>
                    <a:pt x="217547" y="284608"/>
                  </a:moveTo>
                  <a:cubicBezTo>
                    <a:pt x="216539" y="284608"/>
                    <a:pt x="215194" y="284608"/>
                    <a:pt x="214186" y="284944"/>
                  </a:cubicBezTo>
                  <a:cubicBezTo>
                    <a:pt x="175870" y="294019"/>
                    <a:pt x="137890" y="299733"/>
                    <a:pt x="98566" y="289650"/>
                  </a:cubicBezTo>
                  <a:cubicBezTo>
                    <a:pt x="44117" y="275533"/>
                    <a:pt x="13196" y="239570"/>
                    <a:pt x="3113" y="185457"/>
                  </a:cubicBezTo>
                  <a:cubicBezTo>
                    <a:pt x="-3273" y="149830"/>
                    <a:pt x="424" y="114539"/>
                    <a:pt x="11851" y="80257"/>
                  </a:cubicBezTo>
                  <a:cubicBezTo>
                    <a:pt x="15212" y="72190"/>
                    <a:pt x="22943" y="71182"/>
                    <a:pt x="29665" y="69501"/>
                  </a:cubicBezTo>
                  <a:cubicBezTo>
                    <a:pt x="109658" y="47318"/>
                    <a:pt x="189987" y="25472"/>
                    <a:pt x="269979" y="2617"/>
                  </a:cubicBezTo>
                  <a:cubicBezTo>
                    <a:pt x="277038" y="600"/>
                    <a:pt x="284096" y="-1753"/>
                    <a:pt x="291154" y="1944"/>
                  </a:cubicBezTo>
                  <a:cubicBezTo>
                    <a:pt x="292498" y="2281"/>
                    <a:pt x="293843" y="2617"/>
                    <a:pt x="295187" y="2617"/>
                  </a:cubicBezTo>
                  <a:cubicBezTo>
                    <a:pt x="299893" y="10347"/>
                    <a:pt x="296868" y="17741"/>
                    <a:pt x="294851" y="25472"/>
                  </a:cubicBezTo>
                  <a:cubicBezTo>
                    <a:pt x="272668" y="105465"/>
                    <a:pt x="250485" y="185121"/>
                    <a:pt x="228302" y="264778"/>
                  </a:cubicBezTo>
                  <a:cubicBezTo>
                    <a:pt x="225950" y="271836"/>
                    <a:pt x="224941" y="279903"/>
                    <a:pt x="217547" y="284608"/>
                  </a:cubicBezTo>
                  <a:close/>
                </a:path>
              </a:pathLst>
            </a:custGeom>
            <a:solidFill>
              <a:schemeClr val="accent3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DB3C296-572A-4454-B722-FD675FAD9F8D}"/>
                </a:ext>
              </a:extLst>
            </p:cNvPr>
            <p:cNvSpPr/>
            <p:nvPr/>
          </p:nvSpPr>
          <p:spPr>
            <a:xfrm>
              <a:off x="5052915" y="3008836"/>
              <a:ext cx="433575" cy="235273"/>
            </a:xfrm>
            <a:custGeom>
              <a:avLst/>
              <a:gdLst>
                <a:gd name="connsiteX0" fmla="*/ 433575 w 433574"/>
                <a:gd name="connsiteY0" fmla="*/ 157454 h 235272"/>
                <a:gd name="connsiteX1" fmla="*/ 170069 w 433574"/>
                <a:gd name="connsiteY1" fmla="*/ 230389 h 235272"/>
                <a:gd name="connsiteX2" fmla="*/ 154272 w 433574"/>
                <a:gd name="connsiteY2" fmla="*/ 235766 h 235272"/>
                <a:gd name="connsiteX3" fmla="*/ 152255 w 433574"/>
                <a:gd name="connsiteY3" fmla="*/ 235430 h 235272"/>
                <a:gd name="connsiteX4" fmla="*/ 20839 w 433574"/>
                <a:gd name="connsiteY4" fmla="*/ 102669 h 235272"/>
                <a:gd name="connsiteX5" fmla="*/ 0 w 433574"/>
                <a:gd name="connsiteY5" fmla="*/ 81158 h 235272"/>
                <a:gd name="connsiteX6" fmla="*/ 53777 w 433574"/>
                <a:gd name="connsiteY6" fmla="*/ 61664 h 235272"/>
                <a:gd name="connsiteX7" fmla="*/ 244348 w 433574"/>
                <a:gd name="connsiteY7" fmla="*/ 7888 h 235272"/>
                <a:gd name="connsiteX8" fmla="*/ 266867 w 433574"/>
                <a:gd name="connsiteY8" fmla="*/ 1502 h 235272"/>
                <a:gd name="connsiteX9" fmla="*/ 283336 w 433574"/>
                <a:gd name="connsiteY9" fmla="*/ 5535 h 235272"/>
                <a:gd name="connsiteX10" fmla="*/ 433575 w 433574"/>
                <a:gd name="connsiteY10" fmla="*/ 157454 h 23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574" h="235272">
                  <a:moveTo>
                    <a:pt x="433575" y="157454"/>
                  </a:moveTo>
                  <a:cubicBezTo>
                    <a:pt x="345851" y="181654"/>
                    <a:pt x="257792" y="205853"/>
                    <a:pt x="170069" y="230389"/>
                  </a:cubicBezTo>
                  <a:cubicBezTo>
                    <a:pt x="164691" y="231733"/>
                    <a:pt x="159650" y="234086"/>
                    <a:pt x="154272" y="235766"/>
                  </a:cubicBezTo>
                  <a:cubicBezTo>
                    <a:pt x="153600" y="235430"/>
                    <a:pt x="152927" y="235430"/>
                    <a:pt x="152255" y="235430"/>
                  </a:cubicBezTo>
                  <a:cubicBezTo>
                    <a:pt x="108562" y="191065"/>
                    <a:pt x="64868" y="147035"/>
                    <a:pt x="20839" y="102669"/>
                  </a:cubicBezTo>
                  <a:cubicBezTo>
                    <a:pt x="13780" y="95611"/>
                    <a:pt x="7058" y="88217"/>
                    <a:pt x="0" y="81158"/>
                  </a:cubicBezTo>
                  <a:cubicBezTo>
                    <a:pt x="15125" y="67378"/>
                    <a:pt x="35627" y="67042"/>
                    <a:pt x="53777" y="61664"/>
                  </a:cubicBezTo>
                  <a:cubicBezTo>
                    <a:pt x="116964" y="42843"/>
                    <a:pt x="180824" y="25365"/>
                    <a:pt x="244348" y="7888"/>
                  </a:cubicBezTo>
                  <a:cubicBezTo>
                    <a:pt x="251742" y="5871"/>
                    <a:pt x="259473" y="5199"/>
                    <a:pt x="266867" y="1502"/>
                  </a:cubicBezTo>
                  <a:cubicBezTo>
                    <a:pt x="273253" y="-1859"/>
                    <a:pt x="278631" y="830"/>
                    <a:pt x="283336" y="5535"/>
                  </a:cubicBezTo>
                  <a:cubicBezTo>
                    <a:pt x="333416" y="56623"/>
                    <a:pt x="383495" y="107038"/>
                    <a:pt x="433575" y="15745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F74B783-4891-4E11-A564-01A99CCC3F00}"/>
                </a:ext>
              </a:extLst>
            </p:cNvPr>
            <p:cNvSpPr/>
            <p:nvPr/>
          </p:nvSpPr>
          <p:spPr>
            <a:xfrm>
              <a:off x="6024592" y="3180742"/>
              <a:ext cx="1781353" cy="1976293"/>
            </a:xfrm>
            <a:custGeom>
              <a:avLst/>
              <a:gdLst>
                <a:gd name="connsiteX0" fmla="*/ 0 w 1781352"/>
                <a:gd name="connsiteY0" fmla="*/ 520962 h 1976292"/>
                <a:gd name="connsiteX1" fmla="*/ 155952 w 1781352"/>
                <a:gd name="connsiteY1" fmla="*/ 337112 h 1976292"/>
                <a:gd name="connsiteX2" fmla="*/ 324004 w 1781352"/>
                <a:gd name="connsiteY2" fmla="*/ 0 h 1976292"/>
                <a:gd name="connsiteX3" fmla="*/ 386184 w 1781352"/>
                <a:gd name="connsiteY3" fmla="*/ 61507 h 1976292"/>
                <a:gd name="connsiteX4" fmla="*/ 1766228 w 1781352"/>
                <a:gd name="connsiteY4" fmla="*/ 1441551 h 1976292"/>
                <a:gd name="connsiteX5" fmla="*/ 1782025 w 1781352"/>
                <a:gd name="connsiteY5" fmla="*/ 1456340 h 1976292"/>
                <a:gd name="connsiteX6" fmla="*/ 1731273 w 1781352"/>
                <a:gd name="connsiteY6" fmla="*/ 1595823 h 1976292"/>
                <a:gd name="connsiteX7" fmla="*/ 1475162 w 1781352"/>
                <a:gd name="connsiteY7" fmla="*/ 1961840 h 1976292"/>
                <a:gd name="connsiteX8" fmla="*/ 1461718 w 1781352"/>
                <a:gd name="connsiteY8" fmla="*/ 1976629 h 1976292"/>
                <a:gd name="connsiteX9" fmla="*/ 1460709 w 1781352"/>
                <a:gd name="connsiteY9" fmla="*/ 1976629 h 1976292"/>
                <a:gd name="connsiteX10" fmla="*/ 1459701 w 1781352"/>
                <a:gd name="connsiteY10" fmla="*/ 1976629 h 1976292"/>
                <a:gd name="connsiteX11" fmla="*/ 1442224 w 1781352"/>
                <a:gd name="connsiteY11" fmla="*/ 1961168 h 1976292"/>
                <a:gd name="connsiteX12" fmla="*/ 16133 w 1781352"/>
                <a:gd name="connsiteY12" fmla="*/ 535414 h 1976292"/>
                <a:gd name="connsiteX13" fmla="*/ 0 w 1781352"/>
                <a:gd name="connsiteY13" fmla="*/ 520962 h 197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1352" h="1976292">
                  <a:moveTo>
                    <a:pt x="0" y="520962"/>
                  </a:moveTo>
                  <a:cubicBezTo>
                    <a:pt x="56465" y="463488"/>
                    <a:pt x="109234" y="402653"/>
                    <a:pt x="155952" y="337112"/>
                  </a:cubicBezTo>
                  <a:cubicBezTo>
                    <a:pt x="229559" y="233592"/>
                    <a:pt x="288713" y="122678"/>
                    <a:pt x="324004" y="0"/>
                  </a:cubicBezTo>
                  <a:cubicBezTo>
                    <a:pt x="344843" y="20502"/>
                    <a:pt x="365345" y="41005"/>
                    <a:pt x="386184" y="61507"/>
                  </a:cubicBezTo>
                  <a:cubicBezTo>
                    <a:pt x="846311" y="521634"/>
                    <a:pt x="1306101" y="981424"/>
                    <a:pt x="1766228" y="1441551"/>
                  </a:cubicBezTo>
                  <a:cubicBezTo>
                    <a:pt x="1771270" y="1446593"/>
                    <a:pt x="1776983" y="1451298"/>
                    <a:pt x="1782025" y="1456340"/>
                  </a:cubicBezTo>
                  <a:cubicBezTo>
                    <a:pt x="1770934" y="1505075"/>
                    <a:pt x="1752112" y="1550785"/>
                    <a:pt x="1731273" y="1595823"/>
                  </a:cubicBezTo>
                  <a:cubicBezTo>
                    <a:pt x="1667749" y="1732953"/>
                    <a:pt x="1580362" y="1853615"/>
                    <a:pt x="1475162" y="1961840"/>
                  </a:cubicBezTo>
                  <a:cubicBezTo>
                    <a:pt x="1470456" y="1966546"/>
                    <a:pt x="1466423" y="1971923"/>
                    <a:pt x="1461718" y="1976629"/>
                  </a:cubicBezTo>
                  <a:cubicBezTo>
                    <a:pt x="1461718" y="1976629"/>
                    <a:pt x="1460709" y="1976629"/>
                    <a:pt x="1460709" y="1976629"/>
                  </a:cubicBezTo>
                  <a:cubicBezTo>
                    <a:pt x="1460709" y="1976629"/>
                    <a:pt x="1459701" y="1976629"/>
                    <a:pt x="1459701" y="1976629"/>
                  </a:cubicBezTo>
                  <a:cubicBezTo>
                    <a:pt x="1453987" y="1971587"/>
                    <a:pt x="1447937" y="1966546"/>
                    <a:pt x="1442224" y="1961168"/>
                  </a:cubicBezTo>
                  <a:cubicBezTo>
                    <a:pt x="966636" y="1485917"/>
                    <a:pt x="491384" y="1010665"/>
                    <a:pt x="16133" y="535414"/>
                  </a:cubicBezTo>
                  <a:cubicBezTo>
                    <a:pt x="11091" y="530372"/>
                    <a:pt x="5378" y="525667"/>
                    <a:pt x="0" y="520962"/>
                  </a:cubicBezTo>
                  <a:close/>
                </a:path>
              </a:pathLst>
            </a:custGeom>
            <a:solidFill>
              <a:schemeClr val="accent2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0CB5881-C05E-4322-8752-1C66654F3324}"/>
                </a:ext>
              </a:extLst>
            </p:cNvPr>
            <p:cNvSpPr/>
            <p:nvPr/>
          </p:nvSpPr>
          <p:spPr>
            <a:xfrm>
              <a:off x="5845788" y="3053359"/>
              <a:ext cx="500795" cy="228551"/>
            </a:xfrm>
            <a:custGeom>
              <a:avLst/>
              <a:gdLst>
                <a:gd name="connsiteX0" fmla="*/ 501128 w 500795"/>
                <a:gd name="connsiteY0" fmla="*/ 127383 h 228550"/>
                <a:gd name="connsiteX1" fmla="*/ 361309 w 500795"/>
                <a:gd name="connsiteY1" fmla="*/ 165699 h 228550"/>
                <a:gd name="connsiteX2" fmla="*/ 146202 w 500795"/>
                <a:gd name="connsiteY2" fmla="*/ 226198 h 228550"/>
                <a:gd name="connsiteX3" fmla="*/ 125364 w 500795"/>
                <a:gd name="connsiteY3" fmla="*/ 231576 h 228550"/>
                <a:gd name="connsiteX4" fmla="*/ 114272 w 500795"/>
                <a:gd name="connsiteY4" fmla="*/ 224854 h 228550"/>
                <a:gd name="connsiteX5" fmla="*/ 7391 w 500795"/>
                <a:gd name="connsiteY5" fmla="*/ 117973 h 228550"/>
                <a:gd name="connsiteX6" fmla="*/ 333 w 500795"/>
                <a:gd name="connsiteY6" fmla="*/ 103856 h 228550"/>
                <a:gd name="connsiteX7" fmla="*/ 1341 w 500795"/>
                <a:gd name="connsiteY7" fmla="*/ 104192 h 228550"/>
                <a:gd name="connsiteX8" fmla="*/ 107214 w 500795"/>
                <a:gd name="connsiteY8" fmla="*/ 75623 h 228550"/>
                <a:gd name="connsiteX9" fmla="*/ 312910 w 500795"/>
                <a:gd name="connsiteY9" fmla="*/ 18486 h 228550"/>
                <a:gd name="connsiteX10" fmla="*/ 376770 w 500795"/>
                <a:gd name="connsiteY10" fmla="*/ 0 h 228550"/>
                <a:gd name="connsiteX11" fmla="*/ 489701 w 500795"/>
                <a:gd name="connsiteY11" fmla="*/ 113939 h 228550"/>
                <a:gd name="connsiteX12" fmla="*/ 501128 w 500795"/>
                <a:gd name="connsiteY12" fmla="*/ 127383 h 22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0795" h="228550">
                  <a:moveTo>
                    <a:pt x="501128" y="127383"/>
                  </a:moveTo>
                  <a:cubicBezTo>
                    <a:pt x="454410" y="140155"/>
                    <a:pt x="407691" y="152591"/>
                    <a:pt x="361309" y="165699"/>
                  </a:cubicBezTo>
                  <a:cubicBezTo>
                    <a:pt x="289719" y="185529"/>
                    <a:pt x="217792" y="205696"/>
                    <a:pt x="146202" y="226198"/>
                  </a:cubicBezTo>
                  <a:cubicBezTo>
                    <a:pt x="139144" y="228215"/>
                    <a:pt x="131414" y="226534"/>
                    <a:pt x="125364" y="231576"/>
                  </a:cubicBezTo>
                  <a:cubicBezTo>
                    <a:pt x="120322" y="231240"/>
                    <a:pt x="117297" y="227879"/>
                    <a:pt x="114272" y="224854"/>
                  </a:cubicBezTo>
                  <a:cubicBezTo>
                    <a:pt x="78645" y="189227"/>
                    <a:pt x="43018" y="153600"/>
                    <a:pt x="7391" y="117973"/>
                  </a:cubicBezTo>
                  <a:cubicBezTo>
                    <a:pt x="3694" y="114275"/>
                    <a:pt x="-1348" y="110578"/>
                    <a:pt x="333" y="103856"/>
                  </a:cubicBezTo>
                  <a:cubicBezTo>
                    <a:pt x="333" y="103856"/>
                    <a:pt x="1341" y="104192"/>
                    <a:pt x="1341" y="104192"/>
                  </a:cubicBezTo>
                  <a:cubicBezTo>
                    <a:pt x="36632" y="94781"/>
                    <a:pt x="71923" y="85370"/>
                    <a:pt x="107214" y="75623"/>
                  </a:cubicBezTo>
                  <a:cubicBezTo>
                    <a:pt x="175779" y="56802"/>
                    <a:pt x="244345" y="37308"/>
                    <a:pt x="312910" y="18486"/>
                  </a:cubicBezTo>
                  <a:cubicBezTo>
                    <a:pt x="334421" y="12436"/>
                    <a:pt x="355931" y="8403"/>
                    <a:pt x="376770" y="0"/>
                  </a:cubicBezTo>
                  <a:cubicBezTo>
                    <a:pt x="414414" y="37980"/>
                    <a:pt x="452057" y="75960"/>
                    <a:pt x="489701" y="113939"/>
                  </a:cubicBezTo>
                  <a:cubicBezTo>
                    <a:pt x="493734" y="117973"/>
                    <a:pt x="499448" y="120998"/>
                    <a:pt x="501128" y="127383"/>
                  </a:cubicBezTo>
                  <a:close/>
                </a:path>
              </a:pathLst>
            </a:custGeom>
            <a:solidFill>
              <a:srgbClr val="FDFAE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21A6115-085A-44A4-95AE-0BC90679EEAF}"/>
                </a:ext>
              </a:extLst>
            </p:cNvPr>
            <p:cNvSpPr/>
            <p:nvPr/>
          </p:nvSpPr>
          <p:spPr>
            <a:xfrm>
              <a:off x="5412882" y="3167298"/>
              <a:ext cx="275606" cy="477268"/>
            </a:xfrm>
            <a:custGeom>
              <a:avLst/>
              <a:gdLst>
                <a:gd name="connsiteX0" fmla="*/ 0 w 275605"/>
                <a:gd name="connsiteY0" fmla="*/ 282328 h 477267"/>
                <a:gd name="connsiteX1" fmla="*/ 54785 w 275605"/>
                <a:gd name="connsiteY1" fmla="*/ 83354 h 477267"/>
                <a:gd name="connsiteX2" fmla="*/ 77640 w 275605"/>
                <a:gd name="connsiteY2" fmla="*/ 0 h 477267"/>
                <a:gd name="connsiteX3" fmla="*/ 134778 w 275605"/>
                <a:gd name="connsiteY3" fmla="*/ 55121 h 477267"/>
                <a:gd name="connsiteX4" fmla="*/ 148558 w 275605"/>
                <a:gd name="connsiteY4" fmla="*/ 66885 h 477267"/>
                <a:gd name="connsiteX5" fmla="*/ 162002 w 275605"/>
                <a:gd name="connsiteY5" fmla="*/ 76968 h 477267"/>
                <a:gd name="connsiteX6" fmla="*/ 269556 w 275605"/>
                <a:gd name="connsiteY6" fmla="*/ 184521 h 477267"/>
                <a:gd name="connsiteX7" fmla="*/ 278630 w 275605"/>
                <a:gd name="connsiteY7" fmla="*/ 198301 h 477267"/>
                <a:gd name="connsiteX8" fmla="*/ 255439 w 275605"/>
                <a:gd name="connsiteY8" fmla="*/ 289050 h 477267"/>
                <a:gd name="connsiteX9" fmla="*/ 209729 w 275605"/>
                <a:gd name="connsiteY9" fmla="*/ 453405 h 477267"/>
                <a:gd name="connsiteX10" fmla="*/ 198974 w 275605"/>
                <a:gd name="connsiteY10" fmla="*/ 477604 h 477267"/>
                <a:gd name="connsiteX11" fmla="*/ 198638 w 275605"/>
                <a:gd name="connsiteY11" fmla="*/ 477940 h 477267"/>
                <a:gd name="connsiteX12" fmla="*/ 191243 w 275605"/>
                <a:gd name="connsiteY12" fmla="*/ 474243 h 477267"/>
                <a:gd name="connsiteX13" fmla="*/ 0 w 275605"/>
                <a:gd name="connsiteY13" fmla="*/ 282328 h 47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605" h="477267">
                  <a:moveTo>
                    <a:pt x="0" y="282328"/>
                  </a:moveTo>
                  <a:cubicBezTo>
                    <a:pt x="18150" y="216115"/>
                    <a:pt x="35963" y="149566"/>
                    <a:pt x="54785" y="83354"/>
                  </a:cubicBezTo>
                  <a:cubicBezTo>
                    <a:pt x="62515" y="55457"/>
                    <a:pt x="71254" y="28233"/>
                    <a:pt x="77640" y="0"/>
                  </a:cubicBezTo>
                  <a:cubicBezTo>
                    <a:pt x="98479" y="16469"/>
                    <a:pt x="115284" y="36971"/>
                    <a:pt x="134778" y="55121"/>
                  </a:cubicBezTo>
                  <a:cubicBezTo>
                    <a:pt x="139147" y="59154"/>
                    <a:pt x="143853" y="63188"/>
                    <a:pt x="148558" y="66885"/>
                  </a:cubicBezTo>
                  <a:cubicBezTo>
                    <a:pt x="153936" y="69237"/>
                    <a:pt x="157969" y="72935"/>
                    <a:pt x="162002" y="76968"/>
                  </a:cubicBezTo>
                  <a:cubicBezTo>
                    <a:pt x="197965" y="112931"/>
                    <a:pt x="233593" y="148558"/>
                    <a:pt x="269556" y="184521"/>
                  </a:cubicBezTo>
                  <a:cubicBezTo>
                    <a:pt x="273589" y="188554"/>
                    <a:pt x="277622" y="192252"/>
                    <a:pt x="278630" y="198301"/>
                  </a:cubicBezTo>
                  <a:cubicBezTo>
                    <a:pt x="273925" y="229223"/>
                    <a:pt x="263506" y="258800"/>
                    <a:pt x="255439" y="289050"/>
                  </a:cubicBezTo>
                  <a:cubicBezTo>
                    <a:pt x="240315" y="343835"/>
                    <a:pt x="225526" y="398956"/>
                    <a:pt x="209729" y="453405"/>
                  </a:cubicBezTo>
                  <a:cubicBezTo>
                    <a:pt x="207376" y="461807"/>
                    <a:pt x="205696" y="470882"/>
                    <a:pt x="198974" y="477604"/>
                  </a:cubicBezTo>
                  <a:cubicBezTo>
                    <a:pt x="198974" y="477604"/>
                    <a:pt x="198638" y="477940"/>
                    <a:pt x="198638" y="477940"/>
                  </a:cubicBezTo>
                  <a:cubicBezTo>
                    <a:pt x="196285" y="476596"/>
                    <a:pt x="193260" y="475924"/>
                    <a:pt x="191243" y="474243"/>
                  </a:cubicBezTo>
                  <a:cubicBezTo>
                    <a:pt x="126711" y="410047"/>
                    <a:pt x="63188" y="346187"/>
                    <a:pt x="0" y="28232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8C99D16-7DEF-40C2-BA70-E6DDDF6F29A4}"/>
                </a:ext>
              </a:extLst>
            </p:cNvPr>
            <p:cNvSpPr/>
            <p:nvPr/>
          </p:nvSpPr>
          <p:spPr>
            <a:xfrm>
              <a:off x="5561104" y="3157551"/>
              <a:ext cx="410047" cy="205024"/>
            </a:xfrm>
            <a:custGeom>
              <a:avLst/>
              <a:gdLst>
                <a:gd name="connsiteX0" fmla="*/ 127047 w 410047"/>
                <a:gd name="connsiteY0" fmla="*/ 205024 h 205023"/>
                <a:gd name="connsiteX1" fmla="*/ 0 w 410047"/>
                <a:gd name="connsiteY1" fmla="*/ 76968 h 205023"/>
                <a:gd name="connsiteX2" fmla="*/ 6386 w 410047"/>
                <a:gd name="connsiteY2" fmla="*/ 66885 h 205023"/>
                <a:gd name="connsiteX3" fmla="*/ 17813 w 410047"/>
                <a:gd name="connsiteY3" fmla="*/ 74615 h 205023"/>
                <a:gd name="connsiteX4" fmla="*/ 147214 w 410047"/>
                <a:gd name="connsiteY4" fmla="*/ 37644 h 205023"/>
                <a:gd name="connsiteX5" fmla="*/ 285353 w 410047"/>
                <a:gd name="connsiteY5" fmla="*/ 0 h 205023"/>
                <a:gd name="connsiteX6" fmla="*/ 390889 w 410047"/>
                <a:gd name="connsiteY6" fmla="*/ 107217 h 205023"/>
                <a:gd name="connsiteX7" fmla="*/ 410383 w 410047"/>
                <a:gd name="connsiteY7" fmla="*/ 127720 h 205023"/>
                <a:gd name="connsiteX8" fmla="*/ 409039 w 410047"/>
                <a:gd name="connsiteY8" fmla="*/ 127383 h 205023"/>
                <a:gd name="connsiteX9" fmla="*/ 390217 w 410047"/>
                <a:gd name="connsiteY9" fmla="*/ 137467 h 205023"/>
                <a:gd name="connsiteX10" fmla="*/ 144525 w 410047"/>
                <a:gd name="connsiteY10" fmla="*/ 205696 h 205023"/>
                <a:gd name="connsiteX11" fmla="*/ 127047 w 410047"/>
                <a:gd name="connsiteY11" fmla="*/ 205024 h 20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047" h="205023">
                  <a:moveTo>
                    <a:pt x="127047" y="205024"/>
                  </a:moveTo>
                  <a:cubicBezTo>
                    <a:pt x="83690" y="163347"/>
                    <a:pt x="39996" y="121670"/>
                    <a:pt x="0" y="76968"/>
                  </a:cubicBezTo>
                  <a:cubicBezTo>
                    <a:pt x="2017" y="73607"/>
                    <a:pt x="4369" y="70246"/>
                    <a:pt x="6386" y="66885"/>
                  </a:cubicBezTo>
                  <a:cubicBezTo>
                    <a:pt x="5042" y="76968"/>
                    <a:pt x="11091" y="76296"/>
                    <a:pt x="17813" y="74615"/>
                  </a:cubicBezTo>
                  <a:cubicBezTo>
                    <a:pt x="60835" y="62179"/>
                    <a:pt x="104192" y="49743"/>
                    <a:pt x="147214" y="37644"/>
                  </a:cubicBezTo>
                  <a:cubicBezTo>
                    <a:pt x="193260" y="24872"/>
                    <a:pt x="239306" y="12436"/>
                    <a:pt x="285353" y="0"/>
                  </a:cubicBezTo>
                  <a:cubicBezTo>
                    <a:pt x="320644" y="35627"/>
                    <a:pt x="355935" y="71590"/>
                    <a:pt x="390889" y="107217"/>
                  </a:cubicBezTo>
                  <a:cubicBezTo>
                    <a:pt x="397611" y="113939"/>
                    <a:pt x="403997" y="120998"/>
                    <a:pt x="410383" y="127720"/>
                  </a:cubicBezTo>
                  <a:cubicBezTo>
                    <a:pt x="410383" y="127720"/>
                    <a:pt x="409039" y="127383"/>
                    <a:pt x="409039" y="127383"/>
                  </a:cubicBezTo>
                  <a:cubicBezTo>
                    <a:pt x="404670" y="134106"/>
                    <a:pt x="397275" y="135450"/>
                    <a:pt x="390217" y="137467"/>
                  </a:cubicBezTo>
                  <a:cubicBezTo>
                    <a:pt x="308544" y="160994"/>
                    <a:pt x="226534" y="183513"/>
                    <a:pt x="144525" y="205696"/>
                  </a:cubicBezTo>
                  <a:cubicBezTo>
                    <a:pt x="138811" y="207040"/>
                    <a:pt x="132761" y="209393"/>
                    <a:pt x="127047" y="20502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3461930-1F77-490A-8456-1BC84EE936FA}"/>
                </a:ext>
              </a:extLst>
            </p:cNvPr>
            <p:cNvSpPr/>
            <p:nvPr/>
          </p:nvSpPr>
          <p:spPr>
            <a:xfrm>
              <a:off x="5611520" y="3284935"/>
              <a:ext cx="356271" cy="359632"/>
            </a:xfrm>
            <a:custGeom>
              <a:avLst/>
              <a:gdLst>
                <a:gd name="connsiteX0" fmla="*/ 76632 w 356270"/>
                <a:gd name="connsiteY0" fmla="*/ 77640 h 359631"/>
                <a:gd name="connsiteX1" fmla="*/ 231576 w 356270"/>
                <a:gd name="connsiteY1" fmla="*/ 35627 h 359631"/>
                <a:gd name="connsiteX2" fmla="*/ 358959 w 356270"/>
                <a:gd name="connsiteY2" fmla="*/ 0 h 359631"/>
                <a:gd name="connsiteX3" fmla="*/ 320644 w 356270"/>
                <a:gd name="connsiteY3" fmla="*/ 93773 h 359631"/>
                <a:gd name="connsiteX4" fmla="*/ 16133 w 356270"/>
                <a:gd name="connsiteY4" fmla="*/ 356270 h 359631"/>
                <a:gd name="connsiteX5" fmla="*/ 0 w 356270"/>
                <a:gd name="connsiteY5" fmla="*/ 359968 h 359631"/>
                <a:gd name="connsiteX6" fmla="*/ 64532 w 356270"/>
                <a:gd name="connsiteY6" fmla="*/ 124359 h 359631"/>
                <a:gd name="connsiteX7" fmla="*/ 76632 w 356270"/>
                <a:gd name="connsiteY7" fmla="*/ 77640 h 35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270" h="359631">
                  <a:moveTo>
                    <a:pt x="76632" y="77640"/>
                  </a:moveTo>
                  <a:cubicBezTo>
                    <a:pt x="128392" y="63524"/>
                    <a:pt x="179816" y="49743"/>
                    <a:pt x="231576" y="35627"/>
                  </a:cubicBezTo>
                  <a:cubicBezTo>
                    <a:pt x="273925" y="23863"/>
                    <a:pt x="316274" y="12100"/>
                    <a:pt x="358959" y="0"/>
                  </a:cubicBezTo>
                  <a:cubicBezTo>
                    <a:pt x="353246" y="34283"/>
                    <a:pt x="337785" y="64532"/>
                    <a:pt x="320644" y="93773"/>
                  </a:cubicBezTo>
                  <a:cubicBezTo>
                    <a:pt x="249053" y="215779"/>
                    <a:pt x="150239" y="306863"/>
                    <a:pt x="16133" y="356270"/>
                  </a:cubicBezTo>
                  <a:cubicBezTo>
                    <a:pt x="11091" y="358287"/>
                    <a:pt x="5714" y="360976"/>
                    <a:pt x="0" y="359968"/>
                  </a:cubicBezTo>
                  <a:cubicBezTo>
                    <a:pt x="21511" y="281319"/>
                    <a:pt x="43021" y="203007"/>
                    <a:pt x="64532" y="124359"/>
                  </a:cubicBezTo>
                  <a:cubicBezTo>
                    <a:pt x="68229" y="108562"/>
                    <a:pt x="72262" y="93101"/>
                    <a:pt x="76632" y="77640"/>
                  </a:cubicBezTo>
                  <a:close/>
                </a:path>
              </a:pathLst>
            </a:custGeom>
            <a:solidFill>
              <a:schemeClr val="accent2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AutoShape 92">
            <a:extLst>
              <a:ext uri="{FF2B5EF4-FFF2-40B4-BE49-F238E27FC236}">
                <a16:creationId xmlns:a16="http://schemas.microsoft.com/office/drawing/2014/main" id="{EB511607-7C65-4561-85F1-C2154B86682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9333" y="4244002"/>
            <a:ext cx="732084" cy="732084"/>
          </a:xfrm>
          <a:prstGeom prst="ellipse">
            <a:avLst/>
          </a:prstGeom>
          <a:solidFill>
            <a:schemeClr val="accent1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5" name="AutoShape 92">
            <a:extLst>
              <a:ext uri="{FF2B5EF4-FFF2-40B4-BE49-F238E27FC236}">
                <a16:creationId xmlns:a16="http://schemas.microsoft.com/office/drawing/2014/main" id="{C81AE027-BC12-42C3-86F1-D45F2A3153E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075273" y="4243931"/>
            <a:ext cx="732084" cy="732164"/>
          </a:xfrm>
          <a:prstGeom prst="ellipse">
            <a:avLst/>
          </a:prstGeom>
          <a:solidFill>
            <a:schemeClr val="accent2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72E4D74-477B-4556-B511-DB993419738B}"/>
              </a:ext>
            </a:extLst>
          </p:cNvPr>
          <p:cNvSpPr txBox="1"/>
          <p:nvPr/>
        </p:nvSpPr>
        <p:spPr>
          <a:xfrm>
            <a:off x="304382" y="500778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84B8F82-40A2-4E19-9E2C-A32C456FB8E4}"/>
              </a:ext>
            </a:extLst>
          </p:cNvPr>
          <p:cNvSpPr txBox="1"/>
          <p:nvPr/>
        </p:nvSpPr>
        <p:spPr>
          <a:xfrm>
            <a:off x="1815949" y="500778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F5F06C0-2BBA-4970-9AFA-DFA49A5A1762}"/>
              </a:ext>
            </a:extLst>
          </p:cNvPr>
          <p:cNvSpPr txBox="1"/>
          <p:nvPr/>
        </p:nvSpPr>
        <p:spPr>
          <a:xfrm>
            <a:off x="7595884" y="3589271"/>
            <a:ext cx="337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1FB2AA5-E143-425D-B999-3D4F987ACE26}"/>
              </a:ext>
            </a:extLst>
          </p:cNvPr>
          <p:cNvSpPr txBox="1"/>
          <p:nvPr/>
        </p:nvSpPr>
        <p:spPr>
          <a:xfrm>
            <a:off x="2" y="3588949"/>
            <a:ext cx="337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63" name="AutoShape 92">
            <a:extLst>
              <a:ext uri="{FF2B5EF4-FFF2-40B4-BE49-F238E27FC236}">
                <a16:creationId xmlns:a16="http://schemas.microsoft.com/office/drawing/2014/main" id="{DA168EBB-BA6C-4C89-96EE-F7D83F523C7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176467" y="4244002"/>
            <a:ext cx="732084" cy="732084"/>
          </a:xfrm>
          <a:prstGeom prst="ellipse">
            <a:avLst/>
          </a:prstGeom>
          <a:solidFill>
            <a:schemeClr val="accent3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4" name="AutoShape 92">
            <a:extLst>
              <a:ext uri="{FF2B5EF4-FFF2-40B4-BE49-F238E27FC236}">
                <a16:creationId xmlns:a16="http://schemas.microsoft.com/office/drawing/2014/main" id="{F1DA49E4-BFF1-4052-89D1-4B46ED4536D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682408" y="4243931"/>
            <a:ext cx="732084" cy="732164"/>
          </a:xfrm>
          <a:prstGeom prst="ellipse">
            <a:avLst/>
          </a:prstGeom>
          <a:solidFill>
            <a:schemeClr val="accent4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ABBA910-B0C0-446A-A6D5-C86850F01AC5}"/>
              </a:ext>
            </a:extLst>
          </p:cNvPr>
          <p:cNvSpPr txBox="1"/>
          <p:nvPr/>
        </p:nvSpPr>
        <p:spPr>
          <a:xfrm>
            <a:off x="7900264" y="500778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21B9EA7-8BA9-49C8-BAB2-F8881E9DFE20}"/>
              </a:ext>
            </a:extLst>
          </p:cNvPr>
          <p:cNvSpPr txBox="1"/>
          <p:nvPr/>
        </p:nvSpPr>
        <p:spPr>
          <a:xfrm>
            <a:off x="9411831" y="500778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9" name="Group 33">
            <a:extLst>
              <a:ext uri="{FF2B5EF4-FFF2-40B4-BE49-F238E27FC236}">
                <a16:creationId xmlns:a16="http://schemas.microsoft.com/office/drawing/2014/main" id="{0EC925CA-88E0-40FB-8F13-0411FCF8BB30}"/>
              </a:ext>
            </a:extLst>
          </p:cNvPr>
          <p:cNvGrpSpPr/>
          <p:nvPr/>
        </p:nvGrpSpPr>
        <p:grpSpPr>
          <a:xfrm>
            <a:off x="7595884" y="2557404"/>
            <a:ext cx="3371058" cy="909259"/>
            <a:chOff x="395534" y="3667819"/>
            <a:chExt cx="3972999" cy="1132252"/>
          </a:xfrm>
          <a:noFill/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52B4DD6-167A-4FC2-BD40-78AC5ABB5046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AC54574-E200-45C5-8D11-69516759C976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96171795-1B22-4A36-A332-77B412CE1419}"/>
              </a:ext>
            </a:extLst>
          </p:cNvPr>
          <p:cNvSpPr txBox="1"/>
          <p:nvPr/>
        </p:nvSpPr>
        <p:spPr>
          <a:xfrm>
            <a:off x="7595885" y="2011042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21AF624-1049-491D-A65A-CF7709E4C519}"/>
              </a:ext>
            </a:extLst>
          </p:cNvPr>
          <p:cNvSpPr txBox="1"/>
          <p:nvPr/>
        </p:nvSpPr>
        <p:spPr>
          <a:xfrm>
            <a:off x="7595885" y="1680124"/>
            <a:ext cx="337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grpSp>
        <p:nvGrpSpPr>
          <p:cNvPr id="74" name="Group 33">
            <a:extLst>
              <a:ext uri="{FF2B5EF4-FFF2-40B4-BE49-F238E27FC236}">
                <a16:creationId xmlns:a16="http://schemas.microsoft.com/office/drawing/2014/main" id="{C666535A-37A7-4002-9A75-E53758B2621A}"/>
              </a:ext>
            </a:extLst>
          </p:cNvPr>
          <p:cNvGrpSpPr/>
          <p:nvPr/>
        </p:nvGrpSpPr>
        <p:grpSpPr>
          <a:xfrm>
            <a:off x="0" y="2591670"/>
            <a:ext cx="3371058" cy="909259"/>
            <a:chOff x="395534" y="3667819"/>
            <a:chExt cx="3972999" cy="1132252"/>
          </a:xfrm>
          <a:noFill/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111113C-2045-4138-9264-89657370A022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F53052A-7612-4FBE-9244-93359D00A4A7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4E5FA5AA-CCFA-4C8C-B83B-45E5B2D19030}"/>
              </a:ext>
            </a:extLst>
          </p:cNvPr>
          <p:cNvSpPr txBox="1"/>
          <p:nvPr/>
        </p:nvSpPr>
        <p:spPr>
          <a:xfrm>
            <a:off x="1" y="2045308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FD8D5F5-E70E-4E5F-83B9-87F9AB4BEC24}"/>
              </a:ext>
            </a:extLst>
          </p:cNvPr>
          <p:cNvSpPr txBox="1"/>
          <p:nvPr/>
        </p:nvSpPr>
        <p:spPr>
          <a:xfrm>
            <a:off x="1" y="1714390"/>
            <a:ext cx="337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0" name="Freeform 19">
            <a:extLst>
              <a:ext uri="{FF2B5EF4-FFF2-40B4-BE49-F238E27FC236}">
                <a16:creationId xmlns:a16="http://schemas.microsoft.com/office/drawing/2014/main" id="{27E5B026-1D41-496C-A737-2C5F4200DE38}"/>
              </a:ext>
            </a:extLst>
          </p:cNvPr>
          <p:cNvSpPr/>
          <p:nvPr/>
        </p:nvSpPr>
        <p:spPr>
          <a:xfrm>
            <a:off x="9831154" y="4396596"/>
            <a:ext cx="453133" cy="44586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Rounded Rectangle 32">
            <a:extLst>
              <a:ext uri="{FF2B5EF4-FFF2-40B4-BE49-F238E27FC236}">
                <a16:creationId xmlns:a16="http://schemas.microsoft.com/office/drawing/2014/main" id="{120FE820-4513-49F9-9A84-B27D53BCA6CE}"/>
              </a:ext>
            </a:extLst>
          </p:cNvPr>
          <p:cNvSpPr/>
          <p:nvPr/>
        </p:nvSpPr>
        <p:spPr>
          <a:xfrm>
            <a:off x="8359167" y="4443344"/>
            <a:ext cx="367693" cy="3676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Oval 66">
            <a:extLst>
              <a:ext uri="{FF2B5EF4-FFF2-40B4-BE49-F238E27FC236}">
                <a16:creationId xmlns:a16="http://schemas.microsoft.com/office/drawing/2014/main" id="{BA5ABB3D-AE0A-43FA-9F4E-D6AD07AD4F98}"/>
              </a:ext>
            </a:extLst>
          </p:cNvPr>
          <p:cNvSpPr/>
          <p:nvPr/>
        </p:nvSpPr>
        <p:spPr>
          <a:xfrm rot="20700000">
            <a:off x="2221292" y="4434209"/>
            <a:ext cx="410477" cy="351606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Rectangle 9">
            <a:extLst>
              <a:ext uri="{FF2B5EF4-FFF2-40B4-BE49-F238E27FC236}">
                <a16:creationId xmlns:a16="http://schemas.microsoft.com/office/drawing/2014/main" id="{38602AA5-3EE8-43AE-8564-7225FD2A0CF9}"/>
              </a:ext>
            </a:extLst>
          </p:cNvPr>
          <p:cNvSpPr/>
          <p:nvPr/>
        </p:nvSpPr>
        <p:spPr>
          <a:xfrm>
            <a:off x="747147" y="4401091"/>
            <a:ext cx="394507" cy="36929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39A3A127-30FB-410A-ACF5-2C579BE292A0}"/>
              </a:ext>
            </a:extLst>
          </p:cNvPr>
          <p:cNvGrpSpPr/>
          <p:nvPr/>
        </p:nvGrpSpPr>
        <p:grpSpPr>
          <a:xfrm>
            <a:off x="5153049" y="524734"/>
            <a:ext cx="1902263" cy="2022193"/>
            <a:chOff x="2771800" y="2060848"/>
            <a:chExt cx="3653928" cy="3884295"/>
          </a:xfrm>
        </p:grpSpPr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4F687ECF-3236-4F62-83D8-A6D8B20DB3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1800" y="2060848"/>
              <a:ext cx="3653928" cy="3884295"/>
            </a:xfrm>
            <a:custGeom>
              <a:avLst/>
              <a:gdLst>
                <a:gd name="T0" fmla="*/ 499 w 1598"/>
                <a:gd name="T1" fmla="*/ 1699 h 1699"/>
                <a:gd name="T2" fmla="*/ 421 w 1598"/>
                <a:gd name="T3" fmla="*/ 1514 h 1699"/>
                <a:gd name="T4" fmla="*/ 151 w 1598"/>
                <a:gd name="T5" fmla="*/ 1384 h 1699"/>
                <a:gd name="T6" fmla="*/ 138 w 1598"/>
                <a:gd name="T7" fmla="*/ 1299 h 1699"/>
                <a:gd name="T8" fmla="*/ 104 w 1598"/>
                <a:gd name="T9" fmla="*/ 1199 h 1699"/>
                <a:gd name="T10" fmla="*/ 98 w 1598"/>
                <a:gd name="T11" fmla="*/ 1123 h 1699"/>
                <a:gd name="T12" fmla="*/ 28 w 1598"/>
                <a:gd name="T13" fmla="*/ 934 h 1699"/>
                <a:gd name="T14" fmla="*/ 34 w 1598"/>
                <a:gd name="T15" fmla="*/ 929 h 1699"/>
                <a:gd name="T16" fmla="*/ 126 w 1598"/>
                <a:gd name="T17" fmla="*/ 790 h 1699"/>
                <a:gd name="T18" fmla="*/ 119 w 1598"/>
                <a:gd name="T19" fmla="*/ 721 h 1699"/>
                <a:gd name="T20" fmla="*/ 186 w 1598"/>
                <a:gd name="T21" fmla="*/ 291 h 1699"/>
                <a:gd name="T22" fmla="*/ 763 w 1598"/>
                <a:gd name="T23" fmla="*/ 4 h 1699"/>
                <a:gd name="T24" fmla="*/ 1306 w 1598"/>
                <a:gd name="T25" fmla="*/ 168 h 1699"/>
                <a:gd name="T26" fmla="*/ 1509 w 1598"/>
                <a:gd name="T27" fmla="*/ 937 h 1699"/>
                <a:gd name="T28" fmla="*/ 1179 w 1598"/>
                <a:gd name="T29" fmla="*/ 1560 h 1699"/>
                <a:gd name="T30" fmla="*/ 557 w 1598"/>
                <a:gd name="T31" fmla="*/ 1640 h 1699"/>
                <a:gd name="T32" fmla="*/ 1120 w 1598"/>
                <a:gd name="T33" fmla="*/ 1558 h 1699"/>
                <a:gd name="T34" fmla="*/ 1179 w 1598"/>
                <a:gd name="T35" fmla="*/ 1361 h 1699"/>
                <a:gd name="T36" fmla="*/ 1452 w 1598"/>
                <a:gd name="T37" fmla="*/ 922 h 1699"/>
                <a:gd name="T38" fmla="*/ 1388 w 1598"/>
                <a:gd name="T39" fmla="*/ 364 h 1699"/>
                <a:gd name="T40" fmla="*/ 1265 w 1598"/>
                <a:gd name="T41" fmla="*/ 210 h 1699"/>
                <a:gd name="T42" fmla="*/ 767 w 1598"/>
                <a:gd name="T43" fmla="*/ 63 h 1699"/>
                <a:gd name="T44" fmla="*/ 765 w 1598"/>
                <a:gd name="T45" fmla="*/ 63 h 1699"/>
                <a:gd name="T46" fmla="*/ 234 w 1598"/>
                <a:gd name="T47" fmla="*/ 325 h 1699"/>
                <a:gd name="T48" fmla="*/ 174 w 1598"/>
                <a:gd name="T49" fmla="*/ 699 h 1699"/>
                <a:gd name="T50" fmla="*/ 176 w 1598"/>
                <a:gd name="T51" fmla="*/ 705 h 1699"/>
                <a:gd name="T52" fmla="*/ 70 w 1598"/>
                <a:gd name="T53" fmla="*/ 976 h 1699"/>
                <a:gd name="T54" fmla="*/ 72 w 1598"/>
                <a:gd name="T55" fmla="*/ 998 h 1699"/>
                <a:gd name="T56" fmla="*/ 129 w 1598"/>
                <a:gd name="T57" fmla="*/ 1071 h 1699"/>
                <a:gd name="T58" fmla="*/ 142 w 1598"/>
                <a:gd name="T59" fmla="*/ 1078 h 1699"/>
                <a:gd name="T60" fmla="*/ 152 w 1598"/>
                <a:gd name="T61" fmla="*/ 1150 h 1699"/>
                <a:gd name="T62" fmla="*/ 148 w 1598"/>
                <a:gd name="T63" fmla="*/ 1157 h 1699"/>
                <a:gd name="T64" fmla="*/ 150 w 1598"/>
                <a:gd name="T65" fmla="*/ 1159 h 1699"/>
                <a:gd name="T66" fmla="*/ 163 w 1598"/>
                <a:gd name="T67" fmla="*/ 1215 h 1699"/>
                <a:gd name="T68" fmla="*/ 156 w 1598"/>
                <a:gd name="T69" fmla="*/ 1229 h 1699"/>
                <a:gd name="T70" fmla="*/ 159 w 1598"/>
                <a:gd name="T71" fmla="*/ 1235 h 1699"/>
                <a:gd name="T72" fmla="*/ 182 w 1598"/>
                <a:gd name="T73" fmla="*/ 1257 h 1699"/>
                <a:gd name="T74" fmla="*/ 210 w 1598"/>
                <a:gd name="T75" fmla="*/ 1384 h 1699"/>
                <a:gd name="T76" fmla="*/ 286 w 1598"/>
                <a:gd name="T77" fmla="*/ 1453 h 1699"/>
                <a:gd name="T78" fmla="*/ 555 w 1598"/>
                <a:gd name="T79" fmla="*/ 1559 h 1699"/>
                <a:gd name="T80" fmla="*/ 557 w 1598"/>
                <a:gd name="T81" fmla="*/ 1640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8" h="1699">
                  <a:moveTo>
                    <a:pt x="1179" y="1699"/>
                  </a:moveTo>
                  <a:cubicBezTo>
                    <a:pt x="499" y="1699"/>
                    <a:pt x="499" y="1699"/>
                    <a:pt x="499" y="1699"/>
                  </a:cubicBezTo>
                  <a:cubicBezTo>
                    <a:pt x="497" y="1573"/>
                    <a:pt x="497" y="1573"/>
                    <a:pt x="497" y="1573"/>
                  </a:cubicBezTo>
                  <a:cubicBezTo>
                    <a:pt x="485" y="1544"/>
                    <a:pt x="450" y="1514"/>
                    <a:pt x="421" y="1514"/>
                  </a:cubicBezTo>
                  <a:cubicBezTo>
                    <a:pt x="280" y="1512"/>
                    <a:pt x="280" y="1512"/>
                    <a:pt x="280" y="1512"/>
                  </a:cubicBezTo>
                  <a:cubicBezTo>
                    <a:pt x="178" y="1505"/>
                    <a:pt x="151" y="1425"/>
                    <a:pt x="151" y="1384"/>
                  </a:cubicBezTo>
                  <a:cubicBezTo>
                    <a:pt x="151" y="1383"/>
                    <a:pt x="151" y="1383"/>
                    <a:pt x="151" y="1383"/>
                  </a:cubicBezTo>
                  <a:cubicBezTo>
                    <a:pt x="152" y="1336"/>
                    <a:pt x="142" y="1309"/>
                    <a:pt x="138" y="1299"/>
                  </a:cubicBezTo>
                  <a:cubicBezTo>
                    <a:pt x="122" y="1287"/>
                    <a:pt x="112" y="1272"/>
                    <a:pt x="108" y="1264"/>
                  </a:cubicBezTo>
                  <a:cubicBezTo>
                    <a:pt x="92" y="1245"/>
                    <a:pt x="94" y="1220"/>
                    <a:pt x="104" y="1199"/>
                  </a:cubicBezTo>
                  <a:cubicBezTo>
                    <a:pt x="103" y="1197"/>
                    <a:pt x="102" y="1195"/>
                    <a:pt x="101" y="1193"/>
                  </a:cubicBezTo>
                  <a:cubicBezTo>
                    <a:pt x="83" y="1170"/>
                    <a:pt x="86" y="1143"/>
                    <a:pt x="98" y="1123"/>
                  </a:cubicBezTo>
                  <a:cubicBezTo>
                    <a:pt x="37" y="1100"/>
                    <a:pt x="19" y="1033"/>
                    <a:pt x="15" y="1016"/>
                  </a:cubicBezTo>
                  <a:cubicBezTo>
                    <a:pt x="0" y="978"/>
                    <a:pt x="16" y="947"/>
                    <a:pt x="28" y="934"/>
                  </a:cubicBezTo>
                  <a:cubicBezTo>
                    <a:pt x="31" y="931"/>
                    <a:pt x="31" y="931"/>
                    <a:pt x="31" y="931"/>
                  </a:cubicBezTo>
                  <a:cubicBezTo>
                    <a:pt x="34" y="929"/>
                    <a:pt x="34" y="929"/>
                    <a:pt x="34" y="929"/>
                  </a:cubicBezTo>
                  <a:cubicBezTo>
                    <a:pt x="125" y="874"/>
                    <a:pt x="126" y="796"/>
                    <a:pt x="126" y="792"/>
                  </a:cubicBezTo>
                  <a:cubicBezTo>
                    <a:pt x="126" y="790"/>
                    <a:pt x="126" y="790"/>
                    <a:pt x="126" y="790"/>
                  </a:cubicBezTo>
                  <a:cubicBezTo>
                    <a:pt x="126" y="788"/>
                    <a:pt x="126" y="788"/>
                    <a:pt x="126" y="788"/>
                  </a:cubicBezTo>
                  <a:cubicBezTo>
                    <a:pt x="128" y="772"/>
                    <a:pt x="123" y="739"/>
                    <a:pt x="119" y="721"/>
                  </a:cubicBezTo>
                  <a:cubicBezTo>
                    <a:pt x="97" y="671"/>
                    <a:pt x="95" y="582"/>
                    <a:pt x="95" y="572"/>
                  </a:cubicBezTo>
                  <a:cubicBezTo>
                    <a:pt x="91" y="427"/>
                    <a:pt x="182" y="296"/>
                    <a:pt x="186" y="291"/>
                  </a:cubicBezTo>
                  <a:cubicBezTo>
                    <a:pt x="187" y="290"/>
                    <a:pt x="187" y="290"/>
                    <a:pt x="187" y="290"/>
                  </a:cubicBezTo>
                  <a:cubicBezTo>
                    <a:pt x="406" y="13"/>
                    <a:pt x="736" y="4"/>
                    <a:pt x="763" y="4"/>
                  </a:cubicBezTo>
                  <a:cubicBezTo>
                    <a:pt x="791" y="1"/>
                    <a:pt x="819" y="0"/>
                    <a:pt x="847" y="0"/>
                  </a:cubicBezTo>
                  <a:cubicBezTo>
                    <a:pt x="1071" y="0"/>
                    <a:pt x="1220" y="91"/>
                    <a:pt x="1306" y="168"/>
                  </a:cubicBezTo>
                  <a:cubicBezTo>
                    <a:pt x="1395" y="247"/>
                    <a:pt x="1435" y="326"/>
                    <a:pt x="1440" y="337"/>
                  </a:cubicBezTo>
                  <a:cubicBezTo>
                    <a:pt x="1598" y="623"/>
                    <a:pt x="1516" y="916"/>
                    <a:pt x="1509" y="937"/>
                  </a:cubicBezTo>
                  <a:cubicBezTo>
                    <a:pt x="1452" y="1169"/>
                    <a:pt x="1254" y="1371"/>
                    <a:pt x="1226" y="1398"/>
                  </a:cubicBezTo>
                  <a:cubicBezTo>
                    <a:pt x="1186" y="1465"/>
                    <a:pt x="1179" y="1552"/>
                    <a:pt x="1179" y="1560"/>
                  </a:cubicBezTo>
                  <a:lnTo>
                    <a:pt x="1179" y="1699"/>
                  </a:lnTo>
                  <a:close/>
                  <a:moveTo>
                    <a:pt x="557" y="1640"/>
                  </a:moveTo>
                  <a:cubicBezTo>
                    <a:pt x="1120" y="1640"/>
                    <a:pt x="1120" y="1640"/>
                    <a:pt x="1120" y="1640"/>
                  </a:cubicBezTo>
                  <a:cubicBezTo>
                    <a:pt x="1120" y="1558"/>
                    <a:pt x="1120" y="1558"/>
                    <a:pt x="1120" y="1558"/>
                  </a:cubicBezTo>
                  <a:cubicBezTo>
                    <a:pt x="1120" y="1553"/>
                    <a:pt x="1126" y="1448"/>
                    <a:pt x="1177" y="1364"/>
                  </a:cubicBezTo>
                  <a:cubicBezTo>
                    <a:pt x="1179" y="1361"/>
                    <a:pt x="1179" y="1361"/>
                    <a:pt x="1179" y="1361"/>
                  </a:cubicBezTo>
                  <a:cubicBezTo>
                    <a:pt x="1182" y="1358"/>
                    <a:pt x="1182" y="1358"/>
                    <a:pt x="1182" y="1358"/>
                  </a:cubicBezTo>
                  <a:cubicBezTo>
                    <a:pt x="1184" y="1356"/>
                    <a:pt x="1396" y="1150"/>
                    <a:pt x="1452" y="922"/>
                  </a:cubicBezTo>
                  <a:cubicBezTo>
                    <a:pt x="1453" y="921"/>
                    <a:pt x="1453" y="921"/>
                    <a:pt x="1453" y="921"/>
                  </a:cubicBezTo>
                  <a:cubicBezTo>
                    <a:pt x="1454" y="918"/>
                    <a:pt x="1537" y="634"/>
                    <a:pt x="1388" y="364"/>
                  </a:cubicBezTo>
                  <a:cubicBezTo>
                    <a:pt x="1387" y="363"/>
                    <a:pt x="1387" y="363"/>
                    <a:pt x="1387" y="363"/>
                  </a:cubicBezTo>
                  <a:cubicBezTo>
                    <a:pt x="1386" y="362"/>
                    <a:pt x="1349" y="285"/>
                    <a:pt x="1265" y="210"/>
                  </a:cubicBezTo>
                  <a:cubicBezTo>
                    <a:pt x="1151" y="110"/>
                    <a:pt x="1011" y="59"/>
                    <a:pt x="847" y="59"/>
                  </a:cubicBezTo>
                  <a:cubicBezTo>
                    <a:pt x="821" y="59"/>
                    <a:pt x="794" y="60"/>
                    <a:pt x="767" y="63"/>
                  </a:cubicBezTo>
                  <a:cubicBezTo>
                    <a:pt x="766" y="63"/>
                    <a:pt x="766" y="63"/>
                    <a:pt x="766" y="63"/>
                  </a:cubicBezTo>
                  <a:cubicBezTo>
                    <a:pt x="765" y="63"/>
                    <a:pt x="765" y="63"/>
                    <a:pt x="765" y="63"/>
                  </a:cubicBezTo>
                  <a:cubicBezTo>
                    <a:pt x="761" y="63"/>
                    <a:pt x="681" y="64"/>
                    <a:pt x="575" y="97"/>
                  </a:cubicBezTo>
                  <a:cubicBezTo>
                    <a:pt x="434" y="140"/>
                    <a:pt x="320" y="217"/>
                    <a:pt x="234" y="325"/>
                  </a:cubicBezTo>
                  <a:cubicBezTo>
                    <a:pt x="227" y="335"/>
                    <a:pt x="151" y="450"/>
                    <a:pt x="154" y="571"/>
                  </a:cubicBezTo>
                  <a:cubicBezTo>
                    <a:pt x="154" y="595"/>
                    <a:pt x="159" y="666"/>
                    <a:pt x="174" y="699"/>
                  </a:cubicBezTo>
                  <a:cubicBezTo>
                    <a:pt x="175" y="702"/>
                    <a:pt x="175" y="702"/>
                    <a:pt x="175" y="702"/>
                  </a:cubicBezTo>
                  <a:cubicBezTo>
                    <a:pt x="176" y="705"/>
                    <a:pt x="176" y="705"/>
                    <a:pt x="176" y="705"/>
                  </a:cubicBezTo>
                  <a:cubicBezTo>
                    <a:pt x="177" y="710"/>
                    <a:pt x="189" y="761"/>
                    <a:pt x="185" y="794"/>
                  </a:cubicBezTo>
                  <a:cubicBezTo>
                    <a:pt x="184" y="812"/>
                    <a:pt x="177" y="908"/>
                    <a:pt x="70" y="976"/>
                  </a:cubicBezTo>
                  <a:cubicBezTo>
                    <a:pt x="68" y="979"/>
                    <a:pt x="66" y="986"/>
                    <a:pt x="70" y="995"/>
                  </a:cubicBezTo>
                  <a:cubicBezTo>
                    <a:pt x="72" y="998"/>
                    <a:pt x="72" y="998"/>
                    <a:pt x="72" y="998"/>
                  </a:cubicBezTo>
                  <a:cubicBezTo>
                    <a:pt x="72" y="1002"/>
                    <a:pt x="72" y="1002"/>
                    <a:pt x="72" y="1002"/>
                  </a:cubicBezTo>
                  <a:cubicBezTo>
                    <a:pt x="73" y="1002"/>
                    <a:pt x="84" y="1062"/>
                    <a:pt x="129" y="1071"/>
                  </a:cubicBezTo>
                  <a:cubicBezTo>
                    <a:pt x="136" y="1073"/>
                    <a:pt x="136" y="1073"/>
                    <a:pt x="136" y="1073"/>
                  </a:cubicBezTo>
                  <a:cubicBezTo>
                    <a:pt x="142" y="1078"/>
                    <a:pt x="142" y="1078"/>
                    <a:pt x="142" y="1078"/>
                  </a:cubicBezTo>
                  <a:cubicBezTo>
                    <a:pt x="154" y="1089"/>
                    <a:pt x="165" y="1112"/>
                    <a:pt x="154" y="1144"/>
                  </a:cubicBezTo>
                  <a:cubicBezTo>
                    <a:pt x="152" y="1150"/>
                    <a:pt x="152" y="1150"/>
                    <a:pt x="152" y="1150"/>
                  </a:cubicBezTo>
                  <a:cubicBezTo>
                    <a:pt x="149" y="1153"/>
                    <a:pt x="149" y="1153"/>
                    <a:pt x="149" y="1153"/>
                  </a:cubicBezTo>
                  <a:cubicBezTo>
                    <a:pt x="149" y="1154"/>
                    <a:pt x="148" y="1156"/>
                    <a:pt x="148" y="1157"/>
                  </a:cubicBezTo>
                  <a:cubicBezTo>
                    <a:pt x="148" y="1157"/>
                    <a:pt x="148" y="1157"/>
                    <a:pt x="148" y="1157"/>
                  </a:cubicBezTo>
                  <a:cubicBezTo>
                    <a:pt x="150" y="1159"/>
                    <a:pt x="150" y="1159"/>
                    <a:pt x="150" y="1159"/>
                  </a:cubicBezTo>
                  <a:cubicBezTo>
                    <a:pt x="152" y="1163"/>
                    <a:pt x="166" y="1185"/>
                    <a:pt x="164" y="1207"/>
                  </a:cubicBezTo>
                  <a:cubicBezTo>
                    <a:pt x="163" y="1215"/>
                    <a:pt x="163" y="1215"/>
                    <a:pt x="163" y="1215"/>
                  </a:cubicBezTo>
                  <a:cubicBezTo>
                    <a:pt x="159" y="1221"/>
                    <a:pt x="159" y="1221"/>
                    <a:pt x="159" y="1221"/>
                  </a:cubicBezTo>
                  <a:cubicBezTo>
                    <a:pt x="158" y="1223"/>
                    <a:pt x="157" y="1226"/>
                    <a:pt x="156" y="1229"/>
                  </a:cubicBezTo>
                  <a:cubicBezTo>
                    <a:pt x="157" y="1230"/>
                    <a:pt x="157" y="1230"/>
                    <a:pt x="157" y="1230"/>
                  </a:cubicBezTo>
                  <a:cubicBezTo>
                    <a:pt x="159" y="1235"/>
                    <a:pt x="159" y="1235"/>
                    <a:pt x="159" y="1235"/>
                  </a:cubicBezTo>
                  <a:cubicBezTo>
                    <a:pt x="161" y="1238"/>
                    <a:pt x="167" y="1248"/>
                    <a:pt x="176" y="1253"/>
                  </a:cubicBezTo>
                  <a:cubicBezTo>
                    <a:pt x="182" y="1257"/>
                    <a:pt x="182" y="1257"/>
                    <a:pt x="182" y="1257"/>
                  </a:cubicBezTo>
                  <a:cubicBezTo>
                    <a:pt x="185" y="1262"/>
                    <a:pt x="185" y="1262"/>
                    <a:pt x="185" y="1262"/>
                  </a:cubicBezTo>
                  <a:cubicBezTo>
                    <a:pt x="188" y="1266"/>
                    <a:pt x="212" y="1305"/>
                    <a:pt x="210" y="1384"/>
                  </a:cubicBezTo>
                  <a:cubicBezTo>
                    <a:pt x="210" y="1395"/>
                    <a:pt x="215" y="1449"/>
                    <a:pt x="285" y="1453"/>
                  </a:cubicBezTo>
                  <a:cubicBezTo>
                    <a:pt x="286" y="1453"/>
                    <a:pt x="286" y="1453"/>
                    <a:pt x="286" y="1453"/>
                  </a:cubicBezTo>
                  <a:cubicBezTo>
                    <a:pt x="429" y="1457"/>
                    <a:pt x="429" y="1457"/>
                    <a:pt x="429" y="1457"/>
                  </a:cubicBezTo>
                  <a:cubicBezTo>
                    <a:pt x="470" y="1460"/>
                    <a:pt x="533" y="1487"/>
                    <a:pt x="555" y="1559"/>
                  </a:cubicBezTo>
                  <a:cubicBezTo>
                    <a:pt x="556" y="1563"/>
                    <a:pt x="556" y="1563"/>
                    <a:pt x="556" y="1563"/>
                  </a:cubicBezTo>
                  <a:lnTo>
                    <a:pt x="557" y="16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33" name="Pie 6">
              <a:extLst>
                <a:ext uri="{FF2B5EF4-FFF2-40B4-BE49-F238E27FC236}">
                  <a16:creationId xmlns:a16="http://schemas.microsoft.com/office/drawing/2014/main" id="{833033DC-61FA-43D5-A66F-6F00B7FAA767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2276732"/>
                <a:gd name="adj2" fmla="val 1620000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34" name="Pie 13">
              <a:extLst>
                <a:ext uri="{FF2B5EF4-FFF2-40B4-BE49-F238E27FC236}">
                  <a16:creationId xmlns:a16="http://schemas.microsoft.com/office/drawing/2014/main" id="{AE520D3F-F143-412E-92E5-F3B6518A346F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5840500"/>
                <a:gd name="adj2" fmla="val 19589917"/>
              </a:avLst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5" name="Pie 14">
              <a:extLst>
                <a:ext uri="{FF2B5EF4-FFF2-40B4-BE49-F238E27FC236}">
                  <a16:creationId xmlns:a16="http://schemas.microsoft.com/office/drawing/2014/main" id="{EE356287-EC63-4F1F-A46E-834666C2C90F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9138758"/>
                <a:gd name="adj2" fmla="val 1338485"/>
              </a:avLst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36" name="Pie 15">
              <a:extLst>
                <a:ext uri="{FF2B5EF4-FFF2-40B4-BE49-F238E27FC236}">
                  <a16:creationId xmlns:a16="http://schemas.microsoft.com/office/drawing/2014/main" id="{1A96EF30-FCFD-4E78-8350-40A268B64645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798895"/>
                <a:gd name="adj2" fmla="val 4047876"/>
              </a:avLst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1FD6F67-5B03-4DB3-8E59-D562C37F85AC}"/>
              </a:ext>
            </a:extLst>
          </p:cNvPr>
          <p:cNvGrpSpPr/>
          <p:nvPr/>
        </p:nvGrpSpPr>
        <p:grpSpPr>
          <a:xfrm>
            <a:off x="646663" y="3715316"/>
            <a:ext cx="4070261" cy="2495445"/>
            <a:chOff x="621889" y="3775910"/>
            <a:chExt cx="4070261" cy="249544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B17C8CF-9465-420D-8787-EB615189450C}"/>
                </a:ext>
              </a:extLst>
            </p:cNvPr>
            <p:cNvSpPr txBox="1"/>
            <p:nvPr/>
          </p:nvSpPr>
          <p:spPr>
            <a:xfrm>
              <a:off x="621889" y="4239370"/>
              <a:ext cx="2128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</a:rPr>
                <a:t>28.5%</a:t>
              </a:r>
              <a:endParaRPr lang="ko-KR" altLang="en-US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F0689CC-16A3-4CD3-9EAE-FDEF6E3F5D8C}"/>
                </a:ext>
              </a:extLst>
            </p:cNvPr>
            <p:cNvSpPr txBox="1"/>
            <p:nvPr/>
          </p:nvSpPr>
          <p:spPr>
            <a:xfrm>
              <a:off x="621889" y="3775910"/>
              <a:ext cx="1925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</a:rPr>
                <a:t>Add Contents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grpSp>
          <p:nvGrpSpPr>
            <p:cNvPr id="5" name="그룹 13">
              <a:extLst>
                <a:ext uri="{FF2B5EF4-FFF2-40B4-BE49-F238E27FC236}">
                  <a16:creationId xmlns:a16="http://schemas.microsoft.com/office/drawing/2014/main" id="{3193590B-4215-4ADE-B673-C54ECFAD1D11}"/>
                </a:ext>
              </a:extLst>
            </p:cNvPr>
            <p:cNvGrpSpPr/>
            <p:nvPr/>
          </p:nvGrpSpPr>
          <p:grpSpPr>
            <a:xfrm>
              <a:off x="621889" y="5164495"/>
              <a:ext cx="4070261" cy="1106860"/>
              <a:chOff x="880173" y="3812940"/>
              <a:chExt cx="2340000" cy="110686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7F94BA-987A-4F7C-838D-2BE3CDE5A11E}"/>
                  </a:ext>
                </a:extLst>
              </p:cNvPr>
              <p:cNvSpPr txBox="1"/>
              <p:nvPr/>
            </p:nvSpPr>
            <p:spPr>
              <a:xfrm>
                <a:off x="880173" y="3812940"/>
                <a:ext cx="234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BECBAF-BA92-492A-A4E7-248E9B045126}"/>
                  </a:ext>
                </a:extLst>
              </p:cNvPr>
              <p:cNvSpPr txBox="1"/>
              <p:nvPr/>
            </p:nvSpPr>
            <p:spPr>
              <a:xfrm>
                <a:off x="880173" y="4088803"/>
                <a:ext cx="234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Easy to change colors, photos and Text.</a:t>
                </a:r>
                <a:r>
                  <a:rPr lang="ko-KR" altLang="en-US" sz="1200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E9FBAE6-7218-4FE7-A013-48F1DC3D35F9}"/>
              </a:ext>
            </a:extLst>
          </p:cNvPr>
          <p:cNvGrpSpPr/>
          <p:nvPr/>
        </p:nvGrpSpPr>
        <p:grpSpPr>
          <a:xfrm>
            <a:off x="7475076" y="3715316"/>
            <a:ext cx="4070261" cy="2495445"/>
            <a:chOff x="621889" y="3775910"/>
            <a:chExt cx="4070261" cy="249544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AB59BFF-2449-4AB2-93FA-1C6760959D87}"/>
                </a:ext>
              </a:extLst>
            </p:cNvPr>
            <p:cNvSpPr txBox="1"/>
            <p:nvPr/>
          </p:nvSpPr>
          <p:spPr>
            <a:xfrm>
              <a:off x="2563448" y="4239370"/>
              <a:ext cx="2128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bg1"/>
                  </a:solidFill>
                </a:rPr>
                <a:t>14.6%</a:t>
              </a:r>
              <a:endParaRPr lang="ko-KR" altLang="en-US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BEC91F-A6AF-412E-B285-D3707D501F57}"/>
                </a:ext>
              </a:extLst>
            </p:cNvPr>
            <p:cNvSpPr txBox="1"/>
            <p:nvPr/>
          </p:nvSpPr>
          <p:spPr>
            <a:xfrm>
              <a:off x="2766780" y="3775910"/>
              <a:ext cx="1925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</a:rPr>
                <a:t>Add Contents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grpSp>
          <p:nvGrpSpPr>
            <p:cNvPr id="41" name="그룹 13">
              <a:extLst>
                <a:ext uri="{FF2B5EF4-FFF2-40B4-BE49-F238E27FC236}">
                  <a16:creationId xmlns:a16="http://schemas.microsoft.com/office/drawing/2014/main" id="{9799C2BE-D4A1-4D98-8FEA-8D9F198CB25D}"/>
                </a:ext>
              </a:extLst>
            </p:cNvPr>
            <p:cNvGrpSpPr/>
            <p:nvPr/>
          </p:nvGrpSpPr>
          <p:grpSpPr>
            <a:xfrm>
              <a:off x="621889" y="5164495"/>
              <a:ext cx="4070261" cy="1106860"/>
              <a:chOff x="880173" y="3812940"/>
              <a:chExt cx="2340000" cy="1106860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DCA02DA-8D61-41AA-96CC-5195BB409888}"/>
                  </a:ext>
                </a:extLst>
              </p:cNvPr>
              <p:cNvSpPr txBox="1"/>
              <p:nvPr/>
            </p:nvSpPr>
            <p:spPr>
              <a:xfrm>
                <a:off x="880173" y="3812940"/>
                <a:ext cx="234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3122E4-4BD6-4D8C-A9E0-D50D1C3CEDB8}"/>
                  </a:ext>
                </a:extLst>
              </p:cNvPr>
              <p:cNvSpPr txBox="1"/>
              <p:nvPr/>
            </p:nvSpPr>
            <p:spPr>
              <a:xfrm>
                <a:off x="880173" y="4088803"/>
                <a:ext cx="234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bg1"/>
                    </a:solidFill>
                  </a:rPr>
                  <a:t>Easy to change colors, photos and Text.</a:t>
                </a:r>
                <a:r>
                  <a:rPr lang="ko-KR" altLang="en-US" sz="1200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46355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E185C96-D9D3-42EA-9515-6D17960A5E5E}"/>
              </a:ext>
            </a:extLst>
          </p:cNvPr>
          <p:cNvGrpSpPr/>
          <p:nvPr/>
        </p:nvGrpSpPr>
        <p:grpSpPr>
          <a:xfrm>
            <a:off x="4430997" y="2195992"/>
            <a:ext cx="2131126" cy="3329589"/>
            <a:chOff x="4883895" y="2713107"/>
            <a:chExt cx="2131126" cy="332958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2CC3C73-C328-4193-81E8-B5486A8A6585}"/>
                </a:ext>
              </a:extLst>
            </p:cNvPr>
            <p:cNvSpPr/>
            <p:nvPr/>
          </p:nvSpPr>
          <p:spPr>
            <a:xfrm>
              <a:off x="6385748" y="5170700"/>
              <a:ext cx="229689" cy="257624"/>
            </a:xfrm>
            <a:custGeom>
              <a:avLst/>
              <a:gdLst>
                <a:gd name="connsiteX0" fmla="*/ 332368 w 329540"/>
                <a:gd name="connsiteY0" fmla="*/ 93914 h 369619"/>
                <a:gd name="connsiteX1" fmla="*/ 329695 w 329540"/>
                <a:gd name="connsiteY1" fmla="*/ 142009 h 369619"/>
                <a:gd name="connsiteX2" fmla="*/ 290507 w 329540"/>
                <a:gd name="connsiteY2" fmla="*/ 237754 h 369619"/>
                <a:gd name="connsiteX3" fmla="*/ 239740 w 329540"/>
                <a:gd name="connsiteY3" fmla="*/ 325483 h 369619"/>
                <a:gd name="connsiteX4" fmla="*/ 225490 w 329540"/>
                <a:gd name="connsiteY4" fmla="*/ 347749 h 369619"/>
                <a:gd name="connsiteX5" fmla="*/ 197434 w 329540"/>
                <a:gd name="connsiteY5" fmla="*/ 351312 h 369619"/>
                <a:gd name="connsiteX6" fmla="*/ 192981 w 329540"/>
                <a:gd name="connsiteY6" fmla="*/ 326819 h 369619"/>
                <a:gd name="connsiteX7" fmla="*/ 225490 w 329540"/>
                <a:gd name="connsiteY7" fmla="*/ 264028 h 369619"/>
                <a:gd name="connsiteX8" fmla="*/ 225044 w 329540"/>
                <a:gd name="connsiteY8" fmla="*/ 246215 h 369619"/>
                <a:gd name="connsiteX9" fmla="*/ 205450 w 329540"/>
                <a:gd name="connsiteY9" fmla="*/ 253786 h 369619"/>
                <a:gd name="connsiteX10" fmla="*/ 151120 w 329540"/>
                <a:gd name="connsiteY10" fmla="*/ 354429 h 369619"/>
                <a:gd name="connsiteX11" fmla="*/ 124401 w 329540"/>
                <a:gd name="connsiteY11" fmla="*/ 372687 h 369619"/>
                <a:gd name="connsiteX12" fmla="*/ 111041 w 329540"/>
                <a:gd name="connsiteY12" fmla="*/ 340178 h 369619"/>
                <a:gd name="connsiteX13" fmla="*/ 164480 w 329540"/>
                <a:gd name="connsiteY13" fmla="*/ 241317 h 369619"/>
                <a:gd name="connsiteX14" fmla="*/ 165816 w 329540"/>
                <a:gd name="connsiteY14" fmla="*/ 217714 h 369619"/>
                <a:gd name="connsiteX15" fmla="*/ 147112 w 329540"/>
                <a:gd name="connsiteY15" fmla="*/ 230629 h 369619"/>
                <a:gd name="connsiteX16" fmla="*/ 90111 w 329540"/>
                <a:gd name="connsiteY16" fmla="*/ 332608 h 369619"/>
                <a:gd name="connsiteX17" fmla="*/ 88330 w 329540"/>
                <a:gd name="connsiteY17" fmla="*/ 338843 h 369619"/>
                <a:gd name="connsiteX18" fmla="*/ 54930 w 329540"/>
                <a:gd name="connsiteY18" fmla="*/ 358882 h 369619"/>
                <a:gd name="connsiteX19" fmla="*/ 51368 w 329540"/>
                <a:gd name="connsiteY19" fmla="*/ 320139 h 369619"/>
                <a:gd name="connsiteX20" fmla="*/ 111041 w 329540"/>
                <a:gd name="connsiteY20" fmla="*/ 209253 h 369619"/>
                <a:gd name="connsiteX21" fmla="*/ 110596 w 329540"/>
                <a:gd name="connsiteY21" fmla="*/ 186096 h 369619"/>
                <a:gd name="connsiteX22" fmla="*/ 91892 w 329540"/>
                <a:gd name="connsiteY22" fmla="*/ 198120 h 369619"/>
                <a:gd name="connsiteX23" fmla="*/ 45133 w 329540"/>
                <a:gd name="connsiteY23" fmla="*/ 283177 h 369619"/>
                <a:gd name="connsiteX24" fmla="*/ 10843 w 329540"/>
                <a:gd name="connsiteY24" fmla="*/ 296537 h 369619"/>
                <a:gd name="connsiteX25" fmla="*/ 8171 w 329540"/>
                <a:gd name="connsiteY25" fmla="*/ 264473 h 369619"/>
                <a:gd name="connsiteX26" fmla="*/ 65173 w 329540"/>
                <a:gd name="connsiteY26" fmla="*/ 159822 h 369619"/>
                <a:gd name="connsiteX27" fmla="*/ 71853 w 329540"/>
                <a:gd name="connsiteY27" fmla="*/ 117071 h 369619"/>
                <a:gd name="connsiteX28" fmla="*/ 60274 w 329540"/>
                <a:gd name="connsiteY28" fmla="*/ 106829 h 369619"/>
                <a:gd name="connsiteX29" fmla="*/ 27320 w 329540"/>
                <a:gd name="connsiteY29" fmla="*/ 103266 h 369619"/>
                <a:gd name="connsiteX30" fmla="*/ 155 w 329540"/>
                <a:gd name="connsiteY30" fmla="*/ 75656 h 369619"/>
                <a:gd name="connsiteX31" fmla="*/ 30437 w 329540"/>
                <a:gd name="connsiteY31" fmla="*/ 54280 h 369619"/>
                <a:gd name="connsiteX32" fmla="*/ 131972 w 329540"/>
                <a:gd name="connsiteY32" fmla="*/ 20881 h 369619"/>
                <a:gd name="connsiteX33" fmla="*/ 166262 w 329540"/>
                <a:gd name="connsiteY33" fmla="*/ 2177 h 369619"/>
                <a:gd name="connsiteX34" fmla="*/ 186301 w 329540"/>
                <a:gd name="connsiteY34" fmla="*/ 5740 h 369619"/>
                <a:gd name="connsiteX35" fmla="*/ 319899 w 329540"/>
                <a:gd name="connsiteY35" fmla="*/ 78328 h 369619"/>
                <a:gd name="connsiteX36" fmla="*/ 332368 w 329540"/>
                <a:gd name="connsiteY36" fmla="*/ 93914 h 36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29540" h="369619">
                  <a:moveTo>
                    <a:pt x="332368" y="93914"/>
                  </a:moveTo>
                  <a:cubicBezTo>
                    <a:pt x="326578" y="109501"/>
                    <a:pt x="329695" y="125977"/>
                    <a:pt x="329695" y="142009"/>
                  </a:cubicBezTo>
                  <a:cubicBezTo>
                    <a:pt x="329250" y="179416"/>
                    <a:pt x="315000" y="209699"/>
                    <a:pt x="290507" y="237754"/>
                  </a:cubicBezTo>
                  <a:cubicBezTo>
                    <a:pt x="268241" y="263138"/>
                    <a:pt x="255772" y="295646"/>
                    <a:pt x="239740" y="325483"/>
                  </a:cubicBezTo>
                  <a:cubicBezTo>
                    <a:pt x="235732" y="333053"/>
                    <a:pt x="231279" y="341069"/>
                    <a:pt x="225490" y="347749"/>
                  </a:cubicBezTo>
                  <a:cubicBezTo>
                    <a:pt x="217474" y="357546"/>
                    <a:pt x="207231" y="356656"/>
                    <a:pt x="197434" y="351312"/>
                  </a:cubicBezTo>
                  <a:cubicBezTo>
                    <a:pt x="186746" y="345523"/>
                    <a:pt x="187192" y="336616"/>
                    <a:pt x="192981" y="326819"/>
                  </a:cubicBezTo>
                  <a:cubicBezTo>
                    <a:pt x="204114" y="306334"/>
                    <a:pt x="214802" y="284959"/>
                    <a:pt x="225490" y="264028"/>
                  </a:cubicBezTo>
                  <a:cubicBezTo>
                    <a:pt x="228607" y="257793"/>
                    <a:pt x="236623" y="252004"/>
                    <a:pt x="225044" y="246215"/>
                  </a:cubicBezTo>
                  <a:cubicBezTo>
                    <a:pt x="216138" y="241762"/>
                    <a:pt x="210349" y="244879"/>
                    <a:pt x="205450" y="253786"/>
                  </a:cubicBezTo>
                  <a:cubicBezTo>
                    <a:pt x="187637" y="287630"/>
                    <a:pt x="169379" y="321030"/>
                    <a:pt x="151120" y="354429"/>
                  </a:cubicBezTo>
                  <a:cubicBezTo>
                    <a:pt x="145331" y="364671"/>
                    <a:pt x="139542" y="375804"/>
                    <a:pt x="124401" y="372687"/>
                  </a:cubicBezTo>
                  <a:cubicBezTo>
                    <a:pt x="108815" y="369570"/>
                    <a:pt x="102580" y="356211"/>
                    <a:pt x="111041" y="340178"/>
                  </a:cubicBezTo>
                  <a:cubicBezTo>
                    <a:pt x="128409" y="307225"/>
                    <a:pt x="147112" y="274271"/>
                    <a:pt x="164480" y="241317"/>
                  </a:cubicBezTo>
                  <a:cubicBezTo>
                    <a:pt x="168043" y="234191"/>
                    <a:pt x="180512" y="225730"/>
                    <a:pt x="165816" y="217714"/>
                  </a:cubicBezTo>
                  <a:cubicBezTo>
                    <a:pt x="152902" y="210589"/>
                    <a:pt x="150675" y="224394"/>
                    <a:pt x="147112" y="230629"/>
                  </a:cubicBezTo>
                  <a:cubicBezTo>
                    <a:pt x="127518" y="264028"/>
                    <a:pt x="108815" y="298318"/>
                    <a:pt x="90111" y="332608"/>
                  </a:cubicBezTo>
                  <a:cubicBezTo>
                    <a:pt x="89220" y="334390"/>
                    <a:pt x="89666" y="337507"/>
                    <a:pt x="88330" y="338843"/>
                  </a:cubicBezTo>
                  <a:cubicBezTo>
                    <a:pt x="79423" y="349085"/>
                    <a:pt x="73634" y="369125"/>
                    <a:pt x="54930" y="358882"/>
                  </a:cubicBezTo>
                  <a:cubicBezTo>
                    <a:pt x="38899" y="349976"/>
                    <a:pt x="42907" y="334835"/>
                    <a:pt x="51368" y="320139"/>
                  </a:cubicBezTo>
                  <a:cubicBezTo>
                    <a:pt x="71853" y="283622"/>
                    <a:pt x="90556" y="246215"/>
                    <a:pt x="111041" y="209253"/>
                  </a:cubicBezTo>
                  <a:cubicBezTo>
                    <a:pt x="115940" y="200792"/>
                    <a:pt x="120393" y="192331"/>
                    <a:pt x="110596" y="186096"/>
                  </a:cubicBezTo>
                  <a:cubicBezTo>
                    <a:pt x="98127" y="178081"/>
                    <a:pt x="95455" y="191886"/>
                    <a:pt x="91892" y="198120"/>
                  </a:cubicBezTo>
                  <a:cubicBezTo>
                    <a:pt x="75415" y="226175"/>
                    <a:pt x="60274" y="254676"/>
                    <a:pt x="45133" y="283177"/>
                  </a:cubicBezTo>
                  <a:cubicBezTo>
                    <a:pt x="37117" y="297873"/>
                    <a:pt x="25984" y="304552"/>
                    <a:pt x="10843" y="296537"/>
                  </a:cubicBezTo>
                  <a:cubicBezTo>
                    <a:pt x="-4743" y="288521"/>
                    <a:pt x="1491" y="276497"/>
                    <a:pt x="8171" y="264473"/>
                  </a:cubicBezTo>
                  <a:cubicBezTo>
                    <a:pt x="27320" y="229738"/>
                    <a:pt x="44242" y="193667"/>
                    <a:pt x="65173" y="159822"/>
                  </a:cubicBezTo>
                  <a:cubicBezTo>
                    <a:pt x="74079" y="145127"/>
                    <a:pt x="70962" y="131767"/>
                    <a:pt x="71853" y="117071"/>
                  </a:cubicBezTo>
                  <a:cubicBezTo>
                    <a:pt x="72298" y="109501"/>
                    <a:pt x="66954" y="107719"/>
                    <a:pt x="60274" y="106829"/>
                  </a:cubicBezTo>
                  <a:cubicBezTo>
                    <a:pt x="49141" y="105938"/>
                    <a:pt x="38008" y="102375"/>
                    <a:pt x="27320" y="103266"/>
                  </a:cubicBezTo>
                  <a:cubicBezTo>
                    <a:pt x="5945" y="105047"/>
                    <a:pt x="-1180" y="97031"/>
                    <a:pt x="155" y="75656"/>
                  </a:cubicBezTo>
                  <a:cubicBezTo>
                    <a:pt x="1491" y="53390"/>
                    <a:pt x="15742" y="50272"/>
                    <a:pt x="30437" y="54280"/>
                  </a:cubicBezTo>
                  <a:cubicBezTo>
                    <a:pt x="72743" y="65859"/>
                    <a:pt x="104806" y="52499"/>
                    <a:pt x="131972" y="20881"/>
                  </a:cubicBezTo>
                  <a:cubicBezTo>
                    <a:pt x="140878" y="10638"/>
                    <a:pt x="153792" y="6631"/>
                    <a:pt x="166262" y="2177"/>
                  </a:cubicBezTo>
                  <a:cubicBezTo>
                    <a:pt x="174278" y="-3167"/>
                    <a:pt x="180066" y="2623"/>
                    <a:pt x="186301" y="5740"/>
                  </a:cubicBezTo>
                  <a:cubicBezTo>
                    <a:pt x="231279" y="28897"/>
                    <a:pt x="274476" y="55616"/>
                    <a:pt x="319899" y="78328"/>
                  </a:cubicBezTo>
                  <a:cubicBezTo>
                    <a:pt x="325242" y="81890"/>
                    <a:pt x="334149" y="83672"/>
                    <a:pt x="332368" y="93914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55DCB15-5F41-4588-B360-B2188A7B91A9}"/>
                </a:ext>
              </a:extLst>
            </p:cNvPr>
            <p:cNvSpPr/>
            <p:nvPr/>
          </p:nvSpPr>
          <p:spPr>
            <a:xfrm>
              <a:off x="5207481" y="2713107"/>
              <a:ext cx="1807540" cy="1739621"/>
            </a:xfrm>
            <a:custGeom>
              <a:avLst/>
              <a:gdLst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88410 w 1807540"/>
                <a:gd name="connsiteY3" fmla="*/ 1062349 h 1739621"/>
                <a:gd name="connsiteX4" fmla="*/ 188410 w 1807540"/>
                <a:gd name="connsiteY4" fmla="*/ 1063280 h 1739621"/>
                <a:gd name="connsiteX5" fmla="*/ 189270 w 1807540"/>
                <a:gd name="connsiteY5" fmla="*/ 1063771 h 1739621"/>
                <a:gd name="connsiteX6" fmla="*/ 726006 w 1807540"/>
                <a:gd name="connsiteY6" fmla="*/ 645805 h 1739621"/>
                <a:gd name="connsiteX7" fmla="*/ 727389 w 1807540"/>
                <a:gd name="connsiteY7" fmla="*/ 646955 h 1739621"/>
                <a:gd name="connsiteX8" fmla="*/ 727247 w 1807540"/>
                <a:gd name="connsiteY8" fmla="*/ 646425 h 1739621"/>
                <a:gd name="connsiteX9" fmla="*/ 727709 w 1807540"/>
                <a:gd name="connsiteY9" fmla="*/ 646213 h 1739621"/>
                <a:gd name="connsiteX10" fmla="*/ 849852 w 1807540"/>
                <a:gd name="connsiteY10" fmla="*/ 191 h 1739621"/>
                <a:gd name="connsiteX11" fmla="*/ 1503223 w 1807540"/>
                <a:gd name="connsiteY11" fmla="*/ 210015 h 1739621"/>
                <a:gd name="connsiteX12" fmla="*/ 1726705 w 1807540"/>
                <a:gd name="connsiteY12" fmla="*/ 541202 h 1739621"/>
                <a:gd name="connsiteX13" fmla="*/ 1783507 w 1807540"/>
                <a:gd name="connsiteY13" fmla="*/ 853146 h 1739621"/>
                <a:gd name="connsiteX14" fmla="*/ 1796232 w 1807540"/>
                <a:gd name="connsiteY14" fmla="*/ 1041552 h 1739621"/>
                <a:gd name="connsiteX15" fmla="*/ 1796233 w 1807540"/>
                <a:gd name="connsiteY15" fmla="*/ 1041553 h 1739621"/>
                <a:gd name="connsiteX16" fmla="*/ 1806475 w 1807540"/>
                <a:gd name="connsiteY16" fmla="*/ 1092767 h 1739621"/>
                <a:gd name="connsiteX17" fmla="*/ 1798095 w 1807540"/>
                <a:gd name="connsiteY17" fmla="*/ 1155156 h 1739621"/>
                <a:gd name="connsiteX18" fmla="*/ 1795038 w 1807540"/>
                <a:gd name="connsiteY18" fmla="*/ 1166769 h 1739621"/>
                <a:gd name="connsiteX19" fmla="*/ 1795300 w 1807540"/>
                <a:gd name="connsiteY19" fmla="*/ 1166329 h 1739621"/>
                <a:gd name="connsiteX20" fmla="*/ 1788472 w 1807540"/>
                <a:gd name="connsiteY20" fmla="*/ 1265654 h 1739621"/>
                <a:gd name="connsiteX21" fmla="*/ 1789402 w 1807540"/>
                <a:gd name="connsiteY21" fmla="*/ 1276208 h 1739621"/>
                <a:gd name="connsiteX22" fmla="*/ 1782263 w 1807540"/>
                <a:gd name="connsiteY22" fmla="*/ 1333940 h 1739621"/>
                <a:gd name="connsiteX23" fmla="*/ 1772952 w 1807540"/>
                <a:gd name="connsiteY23" fmla="*/ 1377395 h 1739621"/>
                <a:gd name="connsiteX24" fmla="*/ 1731049 w 1807540"/>
                <a:gd name="connsiteY24" fmla="*/ 1534142 h 1739621"/>
                <a:gd name="connsiteX25" fmla="*/ 1706218 w 1807540"/>
                <a:gd name="connsiteY25" fmla="*/ 1635950 h 1739621"/>
                <a:gd name="connsiteX26" fmla="*/ 1667109 w 1807540"/>
                <a:gd name="connsiteY26" fmla="*/ 1735275 h 1739621"/>
                <a:gd name="connsiteX27" fmla="*/ 1484289 w 1807540"/>
                <a:gd name="connsiteY27" fmla="*/ 1606153 h 1739621"/>
                <a:gd name="connsiteX28" fmla="*/ 1262360 w 1807540"/>
                <a:gd name="connsiteY28" fmla="*/ 1575114 h 1739621"/>
                <a:gd name="connsiteX29" fmla="*/ 1113100 w 1807540"/>
                <a:gd name="connsiteY29" fmla="*/ 1553218 h 1739621"/>
                <a:gd name="connsiteX30" fmla="*/ 1112132 w 1807540"/>
                <a:gd name="connsiteY30" fmla="*/ 1553387 h 1739621"/>
                <a:gd name="connsiteX31" fmla="*/ 949797 w 1807540"/>
                <a:gd name="connsiteY31" fmla="*/ 1581633 h 1739621"/>
                <a:gd name="connsiteX32" fmla="*/ 940796 w 1807540"/>
                <a:gd name="connsiteY32" fmla="*/ 1593117 h 1739621"/>
                <a:gd name="connsiteX33" fmla="*/ 944831 w 1807540"/>
                <a:gd name="connsiteY33" fmla="*/ 1634399 h 1739621"/>
                <a:gd name="connsiteX34" fmla="*/ 945452 w 1807540"/>
                <a:gd name="connsiteY34" fmla="*/ 1637503 h 1739621"/>
                <a:gd name="connsiteX35" fmla="*/ 860094 w 1807540"/>
                <a:gd name="connsiteY35" fmla="*/ 1739621 h 1739621"/>
                <a:gd name="connsiteX36" fmla="*/ 775358 w 1807540"/>
                <a:gd name="connsiteY36" fmla="*/ 1637192 h 1739621"/>
                <a:gd name="connsiteX37" fmla="*/ 776910 w 1807540"/>
                <a:gd name="connsiteY37" fmla="*/ 1634089 h 1739621"/>
                <a:gd name="connsiteX38" fmla="*/ 782187 w 1807540"/>
                <a:gd name="connsiteY38" fmla="*/ 1588461 h 1739621"/>
                <a:gd name="connsiteX39" fmla="*/ 774737 w 1807540"/>
                <a:gd name="connsiteY39" fmla="*/ 1576045 h 1739621"/>
                <a:gd name="connsiteX40" fmla="*/ 666411 w 1807540"/>
                <a:gd name="connsiteY40" fmla="*/ 1549662 h 1739621"/>
                <a:gd name="connsiteX41" fmla="*/ 591607 w 1807540"/>
                <a:gd name="connsiteY41" fmla="*/ 1533832 h 1739621"/>
                <a:gd name="connsiteX42" fmla="*/ 577950 w 1807540"/>
                <a:gd name="connsiteY42" fmla="*/ 1534143 h 1739621"/>
                <a:gd name="connsiteX43" fmla="*/ 577106 w 1807540"/>
                <a:gd name="connsiteY43" fmla="*/ 1533930 h 1739621"/>
                <a:gd name="connsiteX44" fmla="*/ 482019 w 1807540"/>
                <a:gd name="connsiteY44" fmla="*/ 1545054 h 1739621"/>
                <a:gd name="connsiteX45" fmla="*/ 204239 w 1807540"/>
                <a:gd name="connsiteY45" fmla="*/ 1620741 h 1739621"/>
                <a:gd name="connsiteX46" fmla="*/ 189341 w 1807540"/>
                <a:gd name="connsiteY46" fmla="*/ 1625397 h 1739621"/>
                <a:gd name="connsiteX47" fmla="*/ 149611 w 1807540"/>
                <a:gd name="connsiteY47" fmla="*/ 1609878 h 1739621"/>
                <a:gd name="connsiteX48" fmla="*/ 56494 w 1807540"/>
                <a:gd name="connsiteY48" fmla="*/ 1294831 h 1739621"/>
                <a:gd name="connsiteX49" fmla="*/ 52808 w 1807540"/>
                <a:gd name="connsiteY49" fmla="*/ 1264422 h 1739621"/>
                <a:gd name="connsiteX50" fmla="*/ 52769 w 1807540"/>
                <a:gd name="connsiteY50" fmla="*/ 1264413 h 1739621"/>
                <a:gd name="connsiteX51" fmla="*/ 38801 w 1807540"/>
                <a:gd name="connsiteY51" fmla="*/ 1236788 h 1739621"/>
                <a:gd name="connsiteX52" fmla="*/ 1555 w 1807540"/>
                <a:gd name="connsiteY52" fmla="*/ 1112011 h 1739621"/>
                <a:gd name="connsiteX53" fmla="*/ 30111 w 1807540"/>
                <a:gd name="connsiteY53" fmla="*/ 1051796 h 1739621"/>
                <a:gd name="connsiteX54" fmla="*/ 38801 w 1807540"/>
                <a:gd name="connsiteY54" fmla="*/ 1028206 h 1739621"/>
                <a:gd name="connsiteX55" fmla="*/ 38297 w 1807540"/>
                <a:gd name="connsiteY55" fmla="*/ 985566 h 1739621"/>
                <a:gd name="connsiteX56" fmla="*/ 40353 w 1807540"/>
                <a:gd name="connsiteY56" fmla="*/ 943169 h 1739621"/>
                <a:gd name="connsiteX57" fmla="*/ 40353 w 1807540"/>
                <a:gd name="connsiteY57" fmla="*/ 942848 h 1739621"/>
                <a:gd name="connsiteX58" fmla="*/ 75428 w 1807540"/>
                <a:gd name="connsiteY58" fmla="*/ 634009 h 1739621"/>
                <a:gd name="connsiteX59" fmla="*/ 124469 w 1807540"/>
                <a:gd name="connsiteY59" fmla="*/ 458017 h 1739621"/>
                <a:gd name="connsiteX60" fmla="*/ 308530 w 1807540"/>
                <a:gd name="connsiteY60" fmla="*/ 171216 h 1739621"/>
                <a:gd name="connsiteX61" fmla="*/ 559947 w 1807540"/>
                <a:gd name="connsiteY61" fmla="*/ 43646 h 1739621"/>
                <a:gd name="connsiteX62" fmla="*/ 849852 w 1807540"/>
                <a:gd name="connsiteY62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82263 w 1807540"/>
                <a:gd name="connsiteY24" fmla="*/ 1333940 h 1739621"/>
                <a:gd name="connsiteX25" fmla="*/ 1772952 w 1807540"/>
                <a:gd name="connsiteY25" fmla="*/ 1377395 h 1739621"/>
                <a:gd name="connsiteX26" fmla="*/ 1731049 w 1807540"/>
                <a:gd name="connsiteY26" fmla="*/ 1534142 h 1739621"/>
                <a:gd name="connsiteX27" fmla="*/ 1706218 w 1807540"/>
                <a:gd name="connsiteY27" fmla="*/ 1635950 h 1739621"/>
                <a:gd name="connsiteX28" fmla="*/ 1667109 w 1807540"/>
                <a:gd name="connsiteY28" fmla="*/ 1735275 h 1739621"/>
                <a:gd name="connsiteX29" fmla="*/ 1484289 w 1807540"/>
                <a:gd name="connsiteY29" fmla="*/ 1606153 h 1739621"/>
                <a:gd name="connsiteX30" fmla="*/ 1262360 w 1807540"/>
                <a:gd name="connsiteY30" fmla="*/ 1575114 h 1739621"/>
                <a:gd name="connsiteX31" fmla="*/ 1113100 w 1807540"/>
                <a:gd name="connsiteY31" fmla="*/ 1553218 h 1739621"/>
                <a:gd name="connsiteX32" fmla="*/ 1112132 w 1807540"/>
                <a:gd name="connsiteY32" fmla="*/ 1553387 h 1739621"/>
                <a:gd name="connsiteX33" fmla="*/ 949797 w 1807540"/>
                <a:gd name="connsiteY33" fmla="*/ 1581633 h 1739621"/>
                <a:gd name="connsiteX34" fmla="*/ 940796 w 1807540"/>
                <a:gd name="connsiteY34" fmla="*/ 1593117 h 1739621"/>
                <a:gd name="connsiteX35" fmla="*/ 944831 w 1807540"/>
                <a:gd name="connsiteY35" fmla="*/ 1634399 h 1739621"/>
                <a:gd name="connsiteX36" fmla="*/ 945452 w 1807540"/>
                <a:gd name="connsiteY36" fmla="*/ 1637503 h 1739621"/>
                <a:gd name="connsiteX37" fmla="*/ 860094 w 1807540"/>
                <a:gd name="connsiteY37" fmla="*/ 1739621 h 1739621"/>
                <a:gd name="connsiteX38" fmla="*/ 775358 w 1807540"/>
                <a:gd name="connsiteY38" fmla="*/ 1637192 h 1739621"/>
                <a:gd name="connsiteX39" fmla="*/ 776910 w 1807540"/>
                <a:gd name="connsiteY39" fmla="*/ 1634089 h 1739621"/>
                <a:gd name="connsiteX40" fmla="*/ 782187 w 1807540"/>
                <a:gd name="connsiteY40" fmla="*/ 1588461 h 1739621"/>
                <a:gd name="connsiteX41" fmla="*/ 774737 w 1807540"/>
                <a:gd name="connsiteY41" fmla="*/ 1576045 h 1739621"/>
                <a:gd name="connsiteX42" fmla="*/ 666411 w 1807540"/>
                <a:gd name="connsiteY42" fmla="*/ 1549662 h 1739621"/>
                <a:gd name="connsiteX43" fmla="*/ 591607 w 1807540"/>
                <a:gd name="connsiteY43" fmla="*/ 1533832 h 1739621"/>
                <a:gd name="connsiteX44" fmla="*/ 577950 w 1807540"/>
                <a:gd name="connsiteY44" fmla="*/ 1534143 h 1739621"/>
                <a:gd name="connsiteX45" fmla="*/ 577106 w 1807540"/>
                <a:gd name="connsiteY45" fmla="*/ 1533930 h 1739621"/>
                <a:gd name="connsiteX46" fmla="*/ 482019 w 1807540"/>
                <a:gd name="connsiteY46" fmla="*/ 1545054 h 1739621"/>
                <a:gd name="connsiteX47" fmla="*/ 204239 w 1807540"/>
                <a:gd name="connsiteY47" fmla="*/ 1620741 h 1739621"/>
                <a:gd name="connsiteX48" fmla="*/ 189341 w 1807540"/>
                <a:gd name="connsiteY48" fmla="*/ 1625397 h 1739621"/>
                <a:gd name="connsiteX49" fmla="*/ 149611 w 1807540"/>
                <a:gd name="connsiteY49" fmla="*/ 1609878 h 1739621"/>
                <a:gd name="connsiteX50" fmla="*/ 56494 w 1807540"/>
                <a:gd name="connsiteY50" fmla="*/ 1294831 h 1739621"/>
                <a:gd name="connsiteX51" fmla="*/ 52808 w 1807540"/>
                <a:gd name="connsiteY51" fmla="*/ 1264422 h 1739621"/>
                <a:gd name="connsiteX52" fmla="*/ 52769 w 1807540"/>
                <a:gd name="connsiteY52" fmla="*/ 1264413 h 1739621"/>
                <a:gd name="connsiteX53" fmla="*/ 38801 w 1807540"/>
                <a:gd name="connsiteY53" fmla="*/ 1236788 h 1739621"/>
                <a:gd name="connsiteX54" fmla="*/ 1555 w 1807540"/>
                <a:gd name="connsiteY54" fmla="*/ 1112011 h 1739621"/>
                <a:gd name="connsiteX55" fmla="*/ 30111 w 1807540"/>
                <a:gd name="connsiteY55" fmla="*/ 1051796 h 1739621"/>
                <a:gd name="connsiteX56" fmla="*/ 38801 w 1807540"/>
                <a:gd name="connsiteY56" fmla="*/ 1028206 h 1739621"/>
                <a:gd name="connsiteX57" fmla="*/ 38297 w 1807540"/>
                <a:gd name="connsiteY57" fmla="*/ 985566 h 1739621"/>
                <a:gd name="connsiteX58" fmla="*/ 40353 w 1807540"/>
                <a:gd name="connsiteY58" fmla="*/ 943169 h 1739621"/>
                <a:gd name="connsiteX59" fmla="*/ 40353 w 1807540"/>
                <a:gd name="connsiteY59" fmla="*/ 942848 h 1739621"/>
                <a:gd name="connsiteX60" fmla="*/ 75428 w 1807540"/>
                <a:gd name="connsiteY60" fmla="*/ 634009 h 1739621"/>
                <a:gd name="connsiteX61" fmla="*/ 124469 w 1807540"/>
                <a:gd name="connsiteY61" fmla="*/ 458017 h 1739621"/>
                <a:gd name="connsiteX62" fmla="*/ 308530 w 1807540"/>
                <a:gd name="connsiteY62" fmla="*/ 171216 h 1739621"/>
                <a:gd name="connsiteX63" fmla="*/ 559947 w 1807540"/>
                <a:gd name="connsiteY63" fmla="*/ 43646 h 1739621"/>
                <a:gd name="connsiteX64" fmla="*/ 849852 w 1807540"/>
                <a:gd name="connsiteY64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72952 w 1807540"/>
                <a:gd name="connsiteY24" fmla="*/ 1377395 h 1739621"/>
                <a:gd name="connsiteX25" fmla="*/ 1731049 w 1807540"/>
                <a:gd name="connsiteY25" fmla="*/ 1534142 h 1739621"/>
                <a:gd name="connsiteX26" fmla="*/ 1706218 w 1807540"/>
                <a:gd name="connsiteY26" fmla="*/ 1635950 h 1739621"/>
                <a:gd name="connsiteX27" fmla="*/ 1667109 w 1807540"/>
                <a:gd name="connsiteY27" fmla="*/ 1735275 h 1739621"/>
                <a:gd name="connsiteX28" fmla="*/ 1484289 w 1807540"/>
                <a:gd name="connsiteY28" fmla="*/ 1606153 h 1739621"/>
                <a:gd name="connsiteX29" fmla="*/ 1262360 w 1807540"/>
                <a:gd name="connsiteY29" fmla="*/ 1575114 h 1739621"/>
                <a:gd name="connsiteX30" fmla="*/ 1113100 w 1807540"/>
                <a:gd name="connsiteY30" fmla="*/ 1553218 h 1739621"/>
                <a:gd name="connsiteX31" fmla="*/ 1112132 w 1807540"/>
                <a:gd name="connsiteY31" fmla="*/ 1553387 h 1739621"/>
                <a:gd name="connsiteX32" fmla="*/ 949797 w 1807540"/>
                <a:gd name="connsiteY32" fmla="*/ 1581633 h 1739621"/>
                <a:gd name="connsiteX33" fmla="*/ 940796 w 1807540"/>
                <a:gd name="connsiteY33" fmla="*/ 1593117 h 1739621"/>
                <a:gd name="connsiteX34" fmla="*/ 944831 w 1807540"/>
                <a:gd name="connsiteY34" fmla="*/ 1634399 h 1739621"/>
                <a:gd name="connsiteX35" fmla="*/ 945452 w 1807540"/>
                <a:gd name="connsiteY35" fmla="*/ 1637503 h 1739621"/>
                <a:gd name="connsiteX36" fmla="*/ 860094 w 1807540"/>
                <a:gd name="connsiteY36" fmla="*/ 1739621 h 1739621"/>
                <a:gd name="connsiteX37" fmla="*/ 775358 w 1807540"/>
                <a:gd name="connsiteY37" fmla="*/ 1637192 h 1739621"/>
                <a:gd name="connsiteX38" fmla="*/ 776910 w 1807540"/>
                <a:gd name="connsiteY38" fmla="*/ 1634089 h 1739621"/>
                <a:gd name="connsiteX39" fmla="*/ 782187 w 1807540"/>
                <a:gd name="connsiteY39" fmla="*/ 1588461 h 1739621"/>
                <a:gd name="connsiteX40" fmla="*/ 774737 w 1807540"/>
                <a:gd name="connsiteY40" fmla="*/ 1576045 h 1739621"/>
                <a:gd name="connsiteX41" fmla="*/ 666411 w 1807540"/>
                <a:gd name="connsiteY41" fmla="*/ 1549662 h 1739621"/>
                <a:gd name="connsiteX42" fmla="*/ 591607 w 1807540"/>
                <a:gd name="connsiteY42" fmla="*/ 1533832 h 1739621"/>
                <a:gd name="connsiteX43" fmla="*/ 577950 w 1807540"/>
                <a:gd name="connsiteY43" fmla="*/ 1534143 h 1739621"/>
                <a:gd name="connsiteX44" fmla="*/ 577106 w 1807540"/>
                <a:gd name="connsiteY44" fmla="*/ 1533930 h 1739621"/>
                <a:gd name="connsiteX45" fmla="*/ 482019 w 1807540"/>
                <a:gd name="connsiteY45" fmla="*/ 1545054 h 1739621"/>
                <a:gd name="connsiteX46" fmla="*/ 204239 w 1807540"/>
                <a:gd name="connsiteY46" fmla="*/ 1620741 h 1739621"/>
                <a:gd name="connsiteX47" fmla="*/ 189341 w 1807540"/>
                <a:gd name="connsiteY47" fmla="*/ 1625397 h 1739621"/>
                <a:gd name="connsiteX48" fmla="*/ 149611 w 1807540"/>
                <a:gd name="connsiteY48" fmla="*/ 1609878 h 1739621"/>
                <a:gd name="connsiteX49" fmla="*/ 56494 w 1807540"/>
                <a:gd name="connsiteY49" fmla="*/ 1294831 h 1739621"/>
                <a:gd name="connsiteX50" fmla="*/ 52808 w 1807540"/>
                <a:gd name="connsiteY50" fmla="*/ 1264422 h 1739621"/>
                <a:gd name="connsiteX51" fmla="*/ 52769 w 1807540"/>
                <a:gd name="connsiteY51" fmla="*/ 1264413 h 1739621"/>
                <a:gd name="connsiteX52" fmla="*/ 38801 w 1807540"/>
                <a:gd name="connsiteY52" fmla="*/ 1236788 h 1739621"/>
                <a:gd name="connsiteX53" fmla="*/ 1555 w 1807540"/>
                <a:gd name="connsiteY53" fmla="*/ 1112011 h 1739621"/>
                <a:gd name="connsiteX54" fmla="*/ 30111 w 1807540"/>
                <a:gd name="connsiteY54" fmla="*/ 1051796 h 1739621"/>
                <a:gd name="connsiteX55" fmla="*/ 38801 w 1807540"/>
                <a:gd name="connsiteY55" fmla="*/ 1028206 h 1739621"/>
                <a:gd name="connsiteX56" fmla="*/ 38297 w 1807540"/>
                <a:gd name="connsiteY56" fmla="*/ 985566 h 1739621"/>
                <a:gd name="connsiteX57" fmla="*/ 40353 w 1807540"/>
                <a:gd name="connsiteY57" fmla="*/ 943169 h 1739621"/>
                <a:gd name="connsiteX58" fmla="*/ 40353 w 1807540"/>
                <a:gd name="connsiteY58" fmla="*/ 942848 h 1739621"/>
                <a:gd name="connsiteX59" fmla="*/ 75428 w 1807540"/>
                <a:gd name="connsiteY59" fmla="*/ 634009 h 1739621"/>
                <a:gd name="connsiteX60" fmla="*/ 124469 w 1807540"/>
                <a:gd name="connsiteY60" fmla="*/ 458017 h 1739621"/>
                <a:gd name="connsiteX61" fmla="*/ 308530 w 1807540"/>
                <a:gd name="connsiteY61" fmla="*/ 171216 h 1739621"/>
                <a:gd name="connsiteX62" fmla="*/ 559947 w 1807540"/>
                <a:gd name="connsiteY62" fmla="*/ 43646 h 1739621"/>
                <a:gd name="connsiteX63" fmla="*/ 849852 w 1807540"/>
                <a:gd name="connsiteY63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31049 w 1807540"/>
                <a:gd name="connsiteY24" fmla="*/ 1534142 h 1739621"/>
                <a:gd name="connsiteX25" fmla="*/ 1706218 w 1807540"/>
                <a:gd name="connsiteY25" fmla="*/ 1635950 h 1739621"/>
                <a:gd name="connsiteX26" fmla="*/ 1667109 w 1807540"/>
                <a:gd name="connsiteY26" fmla="*/ 1735275 h 1739621"/>
                <a:gd name="connsiteX27" fmla="*/ 1484289 w 1807540"/>
                <a:gd name="connsiteY27" fmla="*/ 1606153 h 1739621"/>
                <a:gd name="connsiteX28" fmla="*/ 1262360 w 1807540"/>
                <a:gd name="connsiteY28" fmla="*/ 1575114 h 1739621"/>
                <a:gd name="connsiteX29" fmla="*/ 1113100 w 1807540"/>
                <a:gd name="connsiteY29" fmla="*/ 1553218 h 1739621"/>
                <a:gd name="connsiteX30" fmla="*/ 1112132 w 1807540"/>
                <a:gd name="connsiteY30" fmla="*/ 1553387 h 1739621"/>
                <a:gd name="connsiteX31" fmla="*/ 949797 w 1807540"/>
                <a:gd name="connsiteY31" fmla="*/ 1581633 h 1739621"/>
                <a:gd name="connsiteX32" fmla="*/ 940796 w 1807540"/>
                <a:gd name="connsiteY32" fmla="*/ 1593117 h 1739621"/>
                <a:gd name="connsiteX33" fmla="*/ 944831 w 1807540"/>
                <a:gd name="connsiteY33" fmla="*/ 1634399 h 1739621"/>
                <a:gd name="connsiteX34" fmla="*/ 945452 w 1807540"/>
                <a:gd name="connsiteY34" fmla="*/ 1637503 h 1739621"/>
                <a:gd name="connsiteX35" fmla="*/ 860094 w 1807540"/>
                <a:gd name="connsiteY35" fmla="*/ 1739621 h 1739621"/>
                <a:gd name="connsiteX36" fmla="*/ 775358 w 1807540"/>
                <a:gd name="connsiteY36" fmla="*/ 1637192 h 1739621"/>
                <a:gd name="connsiteX37" fmla="*/ 776910 w 1807540"/>
                <a:gd name="connsiteY37" fmla="*/ 1634089 h 1739621"/>
                <a:gd name="connsiteX38" fmla="*/ 782187 w 1807540"/>
                <a:gd name="connsiteY38" fmla="*/ 1588461 h 1739621"/>
                <a:gd name="connsiteX39" fmla="*/ 774737 w 1807540"/>
                <a:gd name="connsiteY39" fmla="*/ 1576045 h 1739621"/>
                <a:gd name="connsiteX40" fmla="*/ 666411 w 1807540"/>
                <a:gd name="connsiteY40" fmla="*/ 1549662 h 1739621"/>
                <a:gd name="connsiteX41" fmla="*/ 591607 w 1807540"/>
                <a:gd name="connsiteY41" fmla="*/ 1533832 h 1739621"/>
                <a:gd name="connsiteX42" fmla="*/ 577950 w 1807540"/>
                <a:gd name="connsiteY42" fmla="*/ 1534143 h 1739621"/>
                <a:gd name="connsiteX43" fmla="*/ 577106 w 1807540"/>
                <a:gd name="connsiteY43" fmla="*/ 1533930 h 1739621"/>
                <a:gd name="connsiteX44" fmla="*/ 482019 w 1807540"/>
                <a:gd name="connsiteY44" fmla="*/ 1545054 h 1739621"/>
                <a:gd name="connsiteX45" fmla="*/ 204239 w 1807540"/>
                <a:gd name="connsiteY45" fmla="*/ 1620741 h 1739621"/>
                <a:gd name="connsiteX46" fmla="*/ 189341 w 1807540"/>
                <a:gd name="connsiteY46" fmla="*/ 1625397 h 1739621"/>
                <a:gd name="connsiteX47" fmla="*/ 149611 w 1807540"/>
                <a:gd name="connsiteY47" fmla="*/ 1609878 h 1739621"/>
                <a:gd name="connsiteX48" fmla="*/ 56494 w 1807540"/>
                <a:gd name="connsiteY48" fmla="*/ 1294831 h 1739621"/>
                <a:gd name="connsiteX49" fmla="*/ 52808 w 1807540"/>
                <a:gd name="connsiteY49" fmla="*/ 1264422 h 1739621"/>
                <a:gd name="connsiteX50" fmla="*/ 52769 w 1807540"/>
                <a:gd name="connsiteY50" fmla="*/ 1264413 h 1739621"/>
                <a:gd name="connsiteX51" fmla="*/ 38801 w 1807540"/>
                <a:gd name="connsiteY51" fmla="*/ 1236788 h 1739621"/>
                <a:gd name="connsiteX52" fmla="*/ 1555 w 1807540"/>
                <a:gd name="connsiteY52" fmla="*/ 1112011 h 1739621"/>
                <a:gd name="connsiteX53" fmla="*/ 30111 w 1807540"/>
                <a:gd name="connsiteY53" fmla="*/ 1051796 h 1739621"/>
                <a:gd name="connsiteX54" fmla="*/ 38801 w 1807540"/>
                <a:gd name="connsiteY54" fmla="*/ 1028206 h 1739621"/>
                <a:gd name="connsiteX55" fmla="*/ 38297 w 1807540"/>
                <a:gd name="connsiteY55" fmla="*/ 985566 h 1739621"/>
                <a:gd name="connsiteX56" fmla="*/ 40353 w 1807540"/>
                <a:gd name="connsiteY56" fmla="*/ 943169 h 1739621"/>
                <a:gd name="connsiteX57" fmla="*/ 40353 w 1807540"/>
                <a:gd name="connsiteY57" fmla="*/ 942848 h 1739621"/>
                <a:gd name="connsiteX58" fmla="*/ 75428 w 1807540"/>
                <a:gd name="connsiteY58" fmla="*/ 634009 h 1739621"/>
                <a:gd name="connsiteX59" fmla="*/ 124469 w 1807540"/>
                <a:gd name="connsiteY59" fmla="*/ 458017 h 1739621"/>
                <a:gd name="connsiteX60" fmla="*/ 308530 w 1807540"/>
                <a:gd name="connsiteY60" fmla="*/ 171216 h 1739621"/>
                <a:gd name="connsiteX61" fmla="*/ 559947 w 1807540"/>
                <a:gd name="connsiteY61" fmla="*/ 43646 h 1739621"/>
                <a:gd name="connsiteX62" fmla="*/ 849852 w 1807540"/>
                <a:gd name="connsiteY62" fmla="*/ 191 h 173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807540" h="1739621">
                  <a:moveTo>
                    <a:pt x="1792367" y="1171256"/>
                  </a:moveTo>
                  <a:lnTo>
                    <a:pt x="1786922" y="1180194"/>
                  </a:lnTo>
                  <a:lnTo>
                    <a:pt x="1787540" y="1179366"/>
                  </a:lnTo>
                  <a:lnTo>
                    <a:pt x="1792367" y="1171256"/>
                  </a:lnTo>
                  <a:close/>
                  <a:moveTo>
                    <a:pt x="188410" y="1062349"/>
                  </a:moveTo>
                  <a:lnTo>
                    <a:pt x="188410" y="1063280"/>
                  </a:lnTo>
                  <a:lnTo>
                    <a:pt x="189270" y="1063771"/>
                  </a:lnTo>
                  <a:lnTo>
                    <a:pt x="188410" y="1062349"/>
                  </a:lnTo>
                  <a:close/>
                  <a:moveTo>
                    <a:pt x="726006" y="645805"/>
                  </a:moveTo>
                  <a:lnTo>
                    <a:pt x="727389" y="646955"/>
                  </a:lnTo>
                  <a:cubicBezTo>
                    <a:pt x="727342" y="646778"/>
                    <a:pt x="727294" y="646602"/>
                    <a:pt x="727247" y="646425"/>
                  </a:cubicBezTo>
                  <a:lnTo>
                    <a:pt x="727709" y="646213"/>
                  </a:lnTo>
                  <a:lnTo>
                    <a:pt x="726006" y="645805"/>
                  </a:lnTo>
                  <a:close/>
                  <a:moveTo>
                    <a:pt x="849852" y="191"/>
                  </a:moveTo>
                  <a:cubicBezTo>
                    <a:pt x="1087921" y="5468"/>
                    <a:pt x="1307678" y="70650"/>
                    <a:pt x="1503223" y="210015"/>
                  </a:cubicBezTo>
                  <a:cubicBezTo>
                    <a:pt x="1619000" y="292579"/>
                    <a:pt x="1688838" y="406182"/>
                    <a:pt x="1726705" y="541202"/>
                  </a:cubicBezTo>
                  <a:cubicBezTo>
                    <a:pt x="1755261" y="643321"/>
                    <a:pt x="1771401" y="747923"/>
                    <a:pt x="1783507" y="853146"/>
                  </a:cubicBezTo>
                  <a:lnTo>
                    <a:pt x="1796232" y="1041552"/>
                  </a:lnTo>
                  <a:lnTo>
                    <a:pt x="1796233" y="1041553"/>
                  </a:lnTo>
                  <a:cubicBezTo>
                    <a:pt x="1799646" y="1058624"/>
                    <a:pt x="1803682" y="1075696"/>
                    <a:pt x="1806475" y="1092767"/>
                  </a:cubicBezTo>
                  <a:cubicBezTo>
                    <a:pt x="1810200" y="1114184"/>
                    <a:pt x="1803371" y="1134359"/>
                    <a:pt x="1798095" y="1155156"/>
                  </a:cubicBezTo>
                  <a:lnTo>
                    <a:pt x="1795038" y="1166769"/>
                  </a:lnTo>
                  <a:cubicBezTo>
                    <a:pt x="1795125" y="1166622"/>
                    <a:pt x="1795213" y="1166476"/>
                    <a:pt x="1795300" y="1166329"/>
                  </a:cubicBezTo>
                  <a:cubicBezTo>
                    <a:pt x="1793128" y="1199541"/>
                    <a:pt x="1790954" y="1232753"/>
                    <a:pt x="1788472" y="1265654"/>
                  </a:cubicBezTo>
                  <a:cubicBezTo>
                    <a:pt x="1777764" y="1326956"/>
                    <a:pt x="1744758" y="1472426"/>
                    <a:pt x="1731049" y="1534142"/>
                  </a:cubicBezTo>
                  <a:cubicBezTo>
                    <a:pt x="1717340" y="1595858"/>
                    <a:pt x="1719564" y="1603359"/>
                    <a:pt x="1706218" y="1635950"/>
                  </a:cubicBezTo>
                  <a:cubicBezTo>
                    <a:pt x="1692871" y="1668231"/>
                    <a:pt x="1677041" y="1699891"/>
                    <a:pt x="1667109" y="1735275"/>
                  </a:cubicBezTo>
                  <a:cubicBezTo>
                    <a:pt x="1631725" y="1654263"/>
                    <a:pt x="1560955" y="1625708"/>
                    <a:pt x="1484289" y="1606153"/>
                  </a:cubicBezTo>
                  <a:cubicBezTo>
                    <a:pt x="1411347" y="1587530"/>
                    <a:pt x="1336543" y="1582874"/>
                    <a:pt x="1262360" y="1575114"/>
                  </a:cubicBezTo>
                  <a:lnTo>
                    <a:pt x="1113100" y="1553218"/>
                  </a:lnTo>
                  <a:lnTo>
                    <a:pt x="1112132" y="1553387"/>
                  </a:lnTo>
                  <a:cubicBezTo>
                    <a:pt x="1059366" y="1572011"/>
                    <a:pt x="1004737" y="1576977"/>
                    <a:pt x="949797" y="1581633"/>
                  </a:cubicBezTo>
                  <a:cubicBezTo>
                    <a:pt x="941107" y="1582254"/>
                    <a:pt x="937072" y="1583184"/>
                    <a:pt x="940796" y="1593117"/>
                  </a:cubicBezTo>
                  <a:cubicBezTo>
                    <a:pt x="945763" y="1606464"/>
                    <a:pt x="943900" y="1620742"/>
                    <a:pt x="944831" y="1634399"/>
                  </a:cubicBezTo>
                  <a:cubicBezTo>
                    <a:pt x="944831" y="1635330"/>
                    <a:pt x="945141" y="1636571"/>
                    <a:pt x="945452" y="1637503"/>
                  </a:cubicBezTo>
                  <a:cubicBezTo>
                    <a:pt x="917207" y="1671646"/>
                    <a:pt x="888650" y="1705789"/>
                    <a:pt x="860094" y="1739621"/>
                  </a:cubicBezTo>
                  <a:cubicBezTo>
                    <a:pt x="831538" y="1705479"/>
                    <a:pt x="803293" y="1671336"/>
                    <a:pt x="775358" y="1637192"/>
                  </a:cubicBezTo>
                  <a:cubicBezTo>
                    <a:pt x="775979" y="1635951"/>
                    <a:pt x="776290" y="1635020"/>
                    <a:pt x="776910" y="1634089"/>
                  </a:cubicBezTo>
                  <a:cubicBezTo>
                    <a:pt x="778152" y="1618880"/>
                    <a:pt x="775358" y="1603360"/>
                    <a:pt x="782187" y="1588461"/>
                  </a:cubicBezTo>
                  <a:cubicBezTo>
                    <a:pt x="785291" y="1581633"/>
                    <a:pt x="780945" y="1578218"/>
                    <a:pt x="774737" y="1576045"/>
                  </a:cubicBezTo>
                  <a:cubicBezTo>
                    <a:pt x="739353" y="1564251"/>
                    <a:pt x="703037" y="1557111"/>
                    <a:pt x="666411" y="1549662"/>
                  </a:cubicBezTo>
                  <a:cubicBezTo>
                    <a:pt x="641580" y="1544696"/>
                    <a:pt x="616128" y="1541282"/>
                    <a:pt x="591607" y="1533832"/>
                  </a:cubicBezTo>
                  <a:cubicBezTo>
                    <a:pt x="586641" y="1532280"/>
                    <a:pt x="582295" y="1533832"/>
                    <a:pt x="577950" y="1534143"/>
                  </a:cubicBezTo>
                  <a:lnTo>
                    <a:pt x="577106" y="1533930"/>
                  </a:lnTo>
                  <a:lnTo>
                    <a:pt x="482019" y="1545054"/>
                  </a:lnTo>
                  <a:cubicBezTo>
                    <a:pt x="387157" y="1560681"/>
                    <a:pt x="295262" y="1588616"/>
                    <a:pt x="204239" y="1620741"/>
                  </a:cubicBezTo>
                  <a:cubicBezTo>
                    <a:pt x="199273" y="1622604"/>
                    <a:pt x="194307" y="1623845"/>
                    <a:pt x="189341" y="1625397"/>
                  </a:cubicBezTo>
                  <a:cubicBezTo>
                    <a:pt x="162337" y="1634088"/>
                    <a:pt x="162647" y="1633778"/>
                    <a:pt x="149611" y="1609878"/>
                  </a:cubicBezTo>
                  <a:cubicBezTo>
                    <a:pt x="96224" y="1511484"/>
                    <a:pt x="67357" y="1405640"/>
                    <a:pt x="56494" y="1294831"/>
                  </a:cubicBezTo>
                  <a:lnTo>
                    <a:pt x="52808" y="1264422"/>
                  </a:lnTo>
                  <a:lnTo>
                    <a:pt x="52769" y="1264413"/>
                  </a:lnTo>
                  <a:cubicBezTo>
                    <a:pt x="51527" y="1253550"/>
                    <a:pt x="45941" y="1245479"/>
                    <a:pt x="38801" y="1236788"/>
                  </a:cubicBezTo>
                  <a:cubicBezTo>
                    <a:pt x="9314" y="1200472"/>
                    <a:pt x="-4964" y="1158880"/>
                    <a:pt x="1555" y="1112011"/>
                  </a:cubicBezTo>
                  <a:cubicBezTo>
                    <a:pt x="4659" y="1089663"/>
                    <a:pt x="13660" y="1068556"/>
                    <a:pt x="30111" y="1051796"/>
                  </a:cubicBezTo>
                  <a:cubicBezTo>
                    <a:pt x="36939" y="1044967"/>
                    <a:pt x="38801" y="1037518"/>
                    <a:pt x="38801" y="1028206"/>
                  </a:cubicBezTo>
                  <a:cubicBezTo>
                    <a:pt x="38801" y="1013928"/>
                    <a:pt x="38336" y="999727"/>
                    <a:pt x="38297" y="985566"/>
                  </a:cubicBezTo>
                  <a:lnTo>
                    <a:pt x="40353" y="943169"/>
                  </a:lnTo>
                  <a:lnTo>
                    <a:pt x="40353" y="942848"/>
                  </a:lnTo>
                  <a:cubicBezTo>
                    <a:pt x="43147" y="838868"/>
                    <a:pt x="53700" y="735818"/>
                    <a:pt x="75428" y="634009"/>
                  </a:cubicBezTo>
                  <a:cubicBezTo>
                    <a:pt x="88153" y="574414"/>
                    <a:pt x="109881" y="517302"/>
                    <a:pt x="124469" y="458017"/>
                  </a:cubicBezTo>
                  <a:cubicBezTo>
                    <a:pt x="153646" y="341621"/>
                    <a:pt x="216034" y="246021"/>
                    <a:pt x="308530" y="171216"/>
                  </a:cubicBezTo>
                  <a:cubicBezTo>
                    <a:pt x="382714" y="111000"/>
                    <a:pt x="469002" y="71892"/>
                    <a:pt x="559947" y="43646"/>
                  </a:cubicBezTo>
                  <a:cubicBezTo>
                    <a:pt x="654305" y="14469"/>
                    <a:pt x="751148" y="-1982"/>
                    <a:pt x="849852" y="191"/>
                  </a:cubicBezTo>
                  <a:close/>
                </a:path>
              </a:pathLst>
            </a:custGeom>
            <a:solidFill>
              <a:srgbClr val="E12F80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FAEE0CA-67E4-43DD-8BF4-783D0694220D}"/>
                </a:ext>
              </a:extLst>
            </p:cNvPr>
            <p:cNvSpPr/>
            <p:nvPr/>
          </p:nvSpPr>
          <p:spPr>
            <a:xfrm>
              <a:off x="4981712" y="4107157"/>
              <a:ext cx="1865446" cy="1669900"/>
            </a:xfrm>
            <a:custGeom>
              <a:avLst/>
              <a:gdLst>
                <a:gd name="connsiteX0" fmla="*/ 2631149 w 2676401"/>
                <a:gd name="connsiteY0" fmla="*/ 823553 h 2395846"/>
                <a:gd name="connsiteX1" fmla="*/ 2404033 w 2676401"/>
                <a:gd name="connsiteY1" fmla="*/ 629391 h 2395846"/>
                <a:gd name="connsiteX2" fmla="*/ 2039312 w 2676401"/>
                <a:gd name="connsiteY2" fmla="*/ 485997 h 2395846"/>
                <a:gd name="connsiteX3" fmla="*/ 1995225 w 2676401"/>
                <a:gd name="connsiteY3" fmla="*/ 455715 h 2395846"/>
                <a:gd name="connsiteX4" fmla="*/ 1890574 w 2676401"/>
                <a:gd name="connsiteY4" fmla="*/ 375556 h 2395846"/>
                <a:gd name="connsiteX5" fmla="*/ 1703537 w 2676401"/>
                <a:gd name="connsiteY5" fmla="*/ 343938 h 2395846"/>
                <a:gd name="connsiteX6" fmla="*/ 1686170 w 2676401"/>
                <a:gd name="connsiteY6" fmla="*/ 344384 h 2395846"/>
                <a:gd name="connsiteX7" fmla="*/ 1679045 w 2676401"/>
                <a:gd name="connsiteY7" fmla="*/ 344384 h 2395846"/>
                <a:gd name="connsiteX8" fmla="*/ 1679045 w 2676401"/>
                <a:gd name="connsiteY8" fmla="*/ 352399 h 2395846"/>
                <a:gd name="connsiteX9" fmla="*/ 1559698 w 2676401"/>
                <a:gd name="connsiteY9" fmla="*/ 495349 h 2395846"/>
                <a:gd name="connsiteX10" fmla="*/ 1438569 w 2676401"/>
                <a:gd name="connsiteY10" fmla="*/ 348837 h 2395846"/>
                <a:gd name="connsiteX11" fmla="*/ 1438569 w 2676401"/>
                <a:gd name="connsiteY11" fmla="*/ 344384 h 2395846"/>
                <a:gd name="connsiteX12" fmla="*/ 1435007 w 2676401"/>
                <a:gd name="connsiteY12" fmla="*/ 344384 h 2395846"/>
                <a:gd name="connsiteX13" fmla="*/ 1419420 w 2676401"/>
                <a:gd name="connsiteY13" fmla="*/ 344384 h 2395846"/>
                <a:gd name="connsiteX14" fmla="*/ 1273354 w 2676401"/>
                <a:gd name="connsiteY14" fmla="*/ 357743 h 2395846"/>
                <a:gd name="connsiteX15" fmla="*/ 1087653 w 2676401"/>
                <a:gd name="connsiteY15" fmla="*/ 502919 h 2395846"/>
                <a:gd name="connsiteX16" fmla="*/ 1048019 w 2676401"/>
                <a:gd name="connsiteY16" fmla="*/ 527412 h 2395846"/>
                <a:gd name="connsiteX17" fmla="*/ 873452 w 2676401"/>
                <a:gd name="connsiteY17" fmla="*/ 522513 h 2395846"/>
                <a:gd name="connsiteX18" fmla="*/ 557717 w 2676401"/>
                <a:gd name="connsiteY18" fmla="*/ 404057 h 2395846"/>
                <a:gd name="connsiteX19" fmla="*/ 237974 w 2676401"/>
                <a:gd name="connsiteY19" fmla="*/ 33102 h 2395846"/>
                <a:gd name="connsiteX20" fmla="*/ 205465 w 2676401"/>
                <a:gd name="connsiteY20" fmla="*/ 19742 h 2395846"/>
                <a:gd name="connsiteX21" fmla="*/ 205465 w 2676401"/>
                <a:gd name="connsiteY21" fmla="*/ 19742 h 2395846"/>
                <a:gd name="connsiteX22" fmla="*/ 205465 w 2676401"/>
                <a:gd name="connsiteY22" fmla="*/ 19742 h 2395846"/>
                <a:gd name="connsiteX23" fmla="*/ 174292 w 2676401"/>
                <a:gd name="connsiteY23" fmla="*/ 5046 h 2395846"/>
                <a:gd name="connsiteX24" fmla="*/ 9077 w 2676401"/>
                <a:gd name="connsiteY24" fmla="*/ 76298 h 2395846"/>
                <a:gd name="connsiteX25" fmla="*/ 9968 w 2676401"/>
                <a:gd name="connsiteY25" fmla="*/ 113260 h 2395846"/>
                <a:gd name="connsiteX26" fmla="*/ 9968 w 2676401"/>
                <a:gd name="connsiteY26" fmla="*/ 113260 h 2395846"/>
                <a:gd name="connsiteX27" fmla="*/ 9968 w 2676401"/>
                <a:gd name="connsiteY27" fmla="*/ 113260 h 2395846"/>
                <a:gd name="connsiteX28" fmla="*/ 8186 w 2676401"/>
                <a:gd name="connsiteY28" fmla="*/ 141316 h 2395846"/>
                <a:gd name="connsiteX29" fmla="*/ 323922 w 2676401"/>
                <a:gd name="connsiteY29" fmla="*/ 546116 h 2395846"/>
                <a:gd name="connsiteX30" fmla="*/ 660587 w 2676401"/>
                <a:gd name="connsiteY30" fmla="*/ 731371 h 2395846"/>
                <a:gd name="connsiteX31" fmla="*/ 1027535 w 2676401"/>
                <a:gd name="connsiteY31" fmla="*/ 784810 h 2395846"/>
                <a:gd name="connsiteX32" fmla="*/ 1051582 w 2676401"/>
                <a:gd name="connsiteY32" fmla="*/ 810193 h 2395846"/>
                <a:gd name="connsiteX33" fmla="*/ 1050692 w 2676401"/>
                <a:gd name="connsiteY33" fmla="*/ 1479962 h 2395846"/>
                <a:gd name="connsiteX34" fmla="*/ 1084981 w 2676401"/>
                <a:gd name="connsiteY34" fmla="*/ 1545424 h 2395846"/>
                <a:gd name="connsiteX35" fmla="*/ 1155788 w 2676401"/>
                <a:gd name="connsiteY35" fmla="*/ 1569917 h 2395846"/>
                <a:gd name="connsiteX36" fmla="*/ 1302745 w 2676401"/>
                <a:gd name="connsiteY36" fmla="*/ 1605543 h 2395846"/>
                <a:gd name="connsiteX37" fmla="*/ 1329465 w 2676401"/>
                <a:gd name="connsiteY37" fmla="*/ 1640278 h 2395846"/>
                <a:gd name="connsiteX38" fmla="*/ 1329019 w 2676401"/>
                <a:gd name="connsiteY38" fmla="*/ 2312719 h 2395846"/>
                <a:gd name="connsiteX39" fmla="*/ 1394037 w 2676401"/>
                <a:gd name="connsiteY39" fmla="*/ 2379963 h 2395846"/>
                <a:gd name="connsiteX40" fmla="*/ 1569495 w 2676401"/>
                <a:gd name="connsiteY40" fmla="*/ 2365267 h 2395846"/>
                <a:gd name="connsiteX41" fmla="*/ 1568159 w 2676401"/>
                <a:gd name="connsiteY41" fmla="*/ 2196489 h 2395846"/>
                <a:gd name="connsiteX42" fmla="*/ 1567713 w 2676401"/>
                <a:gd name="connsiteY42" fmla="*/ 1615786 h 2395846"/>
                <a:gd name="connsiteX43" fmla="*/ 1626051 w 2676401"/>
                <a:gd name="connsiteY43" fmla="*/ 1618012 h 2395846"/>
                <a:gd name="connsiteX44" fmla="*/ 1692850 w 2676401"/>
                <a:gd name="connsiteY44" fmla="*/ 1830878 h 2395846"/>
                <a:gd name="connsiteX45" fmla="*/ 1779243 w 2676401"/>
                <a:gd name="connsiteY45" fmla="*/ 2110096 h 2395846"/>
                <a:gd name="connsiteX46" fmla="*/ 1768110 w 2676401"/>
                <a:gd name="connsiteY46" fmla="*/ 2135479 h 2395846"/>
                <a:gd name="connsiteX47" fmla="*/ 1661677 w 2676401"/>
                <a:gd name="connsiteY47" fmla="*/ 2185356 h 2395846"/>
                <a:gd name="connsiteX48" fmla="*/ 1657669 w 2676401"/>
                <a:gd name="connsiteY48" fmla="*/ 2187137 h 2395846"/>
                <a:gd name="connsiteX49" fmla="*/ 1660786 w 2676401"/>
                <a:gd name="connsiteY49" fmla="*/ 2216084 h 2395846"/>
                <a:gd name="connsiteX50" fmla="*/ 1712889 w 2676401"/>
                <a:gd name="connsiteY50" fmla="*/ 2340774 h 2395846"/>
                <a:gd name="connsiteX51" fmla="*/ 1754305 w 2676401"/>
                <a:gd name="connsiteY51" fmla="*/ 2393768 h 2395846"/>
                <a:gd name="connsiteX52" fmla="*/ 1762766 w 2676401"/>
                <a:gd name="connsiteY52" fmla="*/ 2395994 h 2395846"/>
                <a:gd name="connsiteX53" fmla="*/ 1943568 w 2676401"/>
                <a:gd name="connsiteY53" fmla="*/ 2297578 h 2395846"/>
                <a:gd name="connsiteX54" fmla="*/ 2026398 w 2676401"/>
                <a:gd name="connsiteY54" fmla="*/ 2116776 h 2395846"/>
                <a:gd name="connsiteX55" fmla="*/ 1995670 w 2676401"/>
                <a:gd name="connsiteY55" fmla="*/ 2017914 h 2395846"/>
                <a:gd name="connsiteX56" fmla="*/ 1866526 w 2676401"/>
                <a:gd name="connsiteY56" fmla="*/ 1602871 h 2395846"/>
                <a:gd name="connsiteX57" fmla="*/ 1998788 w 2676401"/>
                <a:gd name="connsiteY57" fmla="*/ 1560565 h 2395846"/>
                <a:gd name="connsiteX58" fmla="*/ 2062024 w 2676401"/>
                <a:gd name="connsiteY58" fmla="*/ 1470165 h 2395846"/>
                <a:gd name="connsiteX59" fmla="*/ 2062024 w 2676401"/>
                <a:gd name="connsiteY59" fmla="*/ 1372193 h 2395846"/>
                <a:gd name="connsiteX60" fmla="*/ 2061579 w 2676401"/>
                <a:gd name="connsiteY60" fmla="*/ 807076 h 2395846"/>
                <a:gd name="connsiteX61" fmla="*/ 2084290 w 2676401"/>
                <a:gd name="connsiteY61" fmla="*/ 790599 h 2395846"/>
                <a:gd name="connsiteX62" fmla="*/ 2187160 w 2676401"/>
                <a:gd name="connsiteY62" fmla="*/ 831569 h 2395846"/>
                <a:gd name="connsiteX63" fmla="*/ 2385775 w 2676401"/>
                <a:gd name="connsiteY63" fmla="*/ 954924 h 2395846"/>
                <a:gd name="connsiteX64" fmla="*/ 2393791 w 2676401"/>
                <a:gd name="connsiteY64" fmla="*/ 1000347 h 2395846"/>
                <a:gd name="connsiteX65" fmla="*/ 2289139 w 2676401"/>
                <a:gd name="connsiteY65" fmla="*/ 1220783 h 2395846"/>
                <a:gd name="connsiteX66" fmla="*/ 2161777 w 2676401"/>
                <a:gd name="connsiteY66" fmla="*/ 1472391 h 2395846"/>
                <a:gd name="connsiteX67" fmla="*/ 2170683 w 2676401"/>
                <a:gd name="connsiteY67" fmla="*/ 1501337 h 2395846"/>
                <a:gd name="connsiteX68" fmla="*/ 2179145 w 2676401"/>
                <a:gd name="connsiteY68" fmla="*/ 1508462 h 2395846"/>
                <a:gd name="connsiteX69" fmla="*/ 2183598 w 2676401"/>
                <a:gd name="connsiteY69" fmla="*/ 1531619 h 2395846"/>
                <a:gd name="connsiteX70" fmla="*/ 2350595 w 2676401"/>
                <a:gd name="connsiteY70" fmla="*/ 1622465 h 2395846"/>
                <a:gd name="connsiteX71" fmla="*/ 2370188 w 2676401"/>
                <a:gd name="connsiteY71" fmla="*/ 1609996 h 2395846"/>
                <a:gd name="connsiteX72" fmla="*/ 2370188 w 2676401"/>
                <a:gd name="connsiteY72" fmla="*/ 1609996 h 2395846"/>
                <a:gd name="connsiteX73" fmla="*/ 2370188 w 2676401"/>
                <a:gd name="connsiteY73" fmla="*/ 1609996 h 2395846"/>
                <a:gd name="connsiteX74" fmla="*/ 2408932 w 2676401"/>
                <a:gd name="connsiteY74" fmla="*/ 1597527 h 2395846"/>
                <a:gd name="connsiteX75" fmla="*/ 2417838 w 2676401"/>
                <a:gd name="connsiteY75" fmla="*/ 1579714 h 2395846"/>
                <a:gd name="connsiteX76" fmla="*/ 2648071 w 2676401"/>
                <a:gd name="connsiteY76" fmla="*/ 1106334 h 2395846"/>
                <a:gd name="connsiteX77" fmla="*/ 2631149 w 2676401"/>
                <a:gd name="connsiteY77" fmla="*/ 823553 h 239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676401" h="2395846">
                  <a:moveTo>
                    <a:pt x="2631149" y="823553"/>
                  </a:moveTo>
                  <a:cubicBezTo>
                    <a:pt x="2575929" y="734933"/>
                    <a:pt x="2493544" y="677932"/>
                    <a:pt x="2404033" y="629391"/>
                  </a:cubicBezTo>
                  <a:cubicBezTo>
                    <a:pt x="2288249" y="567046"/>
                    <a:pt x="2165339" y="522068"/>
                    <a:pt x="2039312" y="485997"/>
                  </a:cubicBezTo>
                  <a:cubicBezTo>
                    <a:pt x="2021054" y="480653"/>
                    <a:pt x="2006803" y="472192"/>
                    <a:pt x="1995225" y="455715"/>
                  </a:cubicBezTo>
                  <a:cubicBezTo>
                    <a:pt x="1968506" y="418753"/>
                    <a:pt x="1931989" y="393815"/>
                    <a:pt x="1890574" y="375556"/>
                  </a:cubicBezTo>
                  <a:cubicBezTo>
                    <a:pt x="1830455" y="348837"/>
                    <a:pt x="1767664" y="343048"/>
                    <a:pt x="1703537" y="343938"/>
                  </a:cubicBezTo>
                  <a:cubicBezTo>
                    <a:pt x="1697303" y="337704"/>
                    <a:pt x="1692850" y="337259"/>
                    <a:pt x="1686170" y="344384"/>
                  </a:cubicBezTo>
                  <a:cubicBezTo>
                    <a:pt x="1683943" y="344384"/>
                    <a:pt x="1681716" y="344384"/>
                    <a:pt x="1679045" y="344384"/>
                  </a:cubicBezTo>
                  <a:cubicBezTo>
                    <a:pt x="1679045" y="347055"/>
                    <a:pt x="1679045" y="349728"/>
                    <a:pt x="1679045" y="352399"/>
                  </a:cubicBezTo>
                  <a:cubicBezTo>
                    <a:pt x="1639411" y="400049"/>
                    <a:pt x="1599777" y="447699"/>
                    <a:pt x="1559698" y="495349"/>
                  </a:cubicBezTo>
                  <a:cubicBezTo>
                    <a:pt x="1519173" y="446808"/>
                    <a:pt x="1478648" y="397823"/>
                    <a:pt x="1438569" y="348837"/>
                  </a:cubicBezTo>
                  <a:cubicBezTo>
                    <a:pt x="1438569" y="347501"/>
                    <a:pt x="1438569" y="345720"/>
                    <a:pt x="1438569" y="344384"/>
                  </a:cubicBezTo>
                  <a:cubicBezTo>
                    <a:pt x="1437233" y="344384"/>
                    <a:pt x="1435897" y="344384"/>
                    <a:pt x="1435007" y="344384"/>
                  </a:cubicBezTo>
                  <a:cubicBezTo>
                    <a:pt x="1428772" y="337259"/>
                    <a:pt x="1424764" y="339040"/>
                    <a:pt x="1419420" y="344384"/>
                  </a:cubicBezTo>
                  <a:cubicBezTo>
                    <a:pt x="1370435" y="344384"/>
                    <a:pt x="1321894" y="344384"/>
                    <a:pt x="1273354" y="357743"/>
                  </a:cubicBezTo>
                  <a:cubicBezTo>
                    <a:pt x="1190523" y="380455"/>
                    <a:pt x="1124615" y="423651"/>
                    <a:pt x="1087653" y="502919"/>
                  </a:cubicBezTo>
                  <a:cubicBezTo>
                    <a:pt x="1078747" y="522068"/>
                    <a:pt x="1064942" y="525185"/>
                    <a:pt x="1048019" y="527412"/>
                  </a:cubicBezTo>
                  <a:cubicBezTo>
                    <a:pt x="989682" y="535428"/>
                    <a:pt x="931344" y="531420"/>
                    <a:pt x="873452" y="522513"/>
                  </a:cubicBezTo>
                  <a:cubicBezTo>
                    <a:pt x="759894" y="505591"/>
                    <a:pt x="653907" y="467293"/>
                    <a:pt x="557717" y="404057"/>
                  </a:cubicBezTo>
                  <a:cubicBezTo>
                    <a:pt x="415658" y="310984"/>
                    <a:pt x="313679" y="183176"/>
                    <a:pt x="237974" y="33102"/>
                  </a:cubicBezTo>
                  <a:cubicBezTo>
                    <a:pt x="229067" y="15734"/>
                    <a:pt x="221942" y="11281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0567" y="3265"/>
                    <a:pt x="192551" y="-6532"/>
                    <a:pt x="174292" y="5046"/>
                  </a:cubicBezTo>
                  <a:cubicBezTo>
                    <a:pt x="119963" y="29984"/>
                    <a:pt x="65633" y="56258"/>
                    <a:pt x="9077" y="76298"/>
                  </a:cubicBezTo>
                  <a:cubicBezTo>
                    <a:pt x="-11853" y="89213"/>
                    <a:pt x="9968" y="100791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-4283" y="121721"/>
                    <a:pt x="3288" y="131518"/>
                    <a:pt x="8186" y="141316"/>
                  </a:cubicBezTo>
                  <a:cubicBezTo>
                    <a:pt x="87009" y="296734"/>
                    <a:pt x="188098" y="435230"/>
                    <a:pt x="323922" y="546116"/>
                  </a:cubicBezTo>
                  <a:cubicBezTo>
                    <a:pt x="425010" y="628501"/>
                    <a:pt x="536787" y="690846"/>
                    <a:pt x="660587" y="731371"/>
                  </a:cubicBezTo>
                  <a:cubicBezTo>
                    <a:pt x="779489" y="770559"/>
                    <a:pt x="902844" y="783919"/>
                    <a:pt x="1027535" y="784810"/>
                  </a:cubicBezTo>
                  <a:cubicBezTo>
                    <a:pt x="1048019" y="784810"/>
                    <a:pt x="1051582" y="791045"/>
                    <a:pt x="1051582" y="810193"/>
                  </a:cubicBezTo>
                  <a:cubicBezTo>
                    <a:pt x="1050692" y="1033301"/>
                    <a:pt x="1051137" y="1256854"/>
                    <a:pt x="1050692" y="1479962"/>
                  </a:cubicBezTo>
                  <a:cubicBezTo>
                    <a:pt x="1050692" y="1508908"/>
                    <a:pt x="1061825" y="1530283"/>
                    <a:pt x="1084981" y="1545424"/>
                  </a:cubicBezTo>
                  <a:cubicBezTo>
                    <a:pt x="1106357" y="1559230"/>
                    <a:pt x="1129959" y="1566800"/>
                    <a:pt x="1155788" y="1569917"/>
                  </a:cubicBezTo>
                  <a:cubicBezTo>
                    <a:pt x="1177609" y="1572589"/>
                    <a:pt x="1273799" y="1602871"/>
                    <a:pt x="1302745" y="1605543"/>
                  </a:cubicBezTo>
                  <a:cubicBezTo>
                    <a:pt x="1326347" y="1607770"/>
                    <a:pt x="1329465" y="1618903"/>
                    <a:pt x="1329465" y="1640278"/>
                  </a:cubicBezTo>
                  <a:cubicBezTo>
                    <a:pt x="1328574" y="1864277"/>
                    <a:pt x="1329019" y="2088275"/>
                    <a:pt x="1329019" y="2312719"/>
                  </a:cubicBezTo>
                  <a:cubicBezTo>
                    <a:pt x="1329019" y="2375509"/>
                    <a:pt x="1329019" y="2375509"/>
                    <a:pt x="1394037" y="2379963"/>
                  </a:cubicBezTo>
                  <a:cubicBezTo>
                    <a:pt x="1432780" y="2383080"/>
                    <a:pt x="1569495" y="2396440"/>
                    <a:pt x="1569495" y="2365267"/>
                  </a:cubicBezTo>
                  <a:cubicBezTo>
                    <a:pt x="1569495" y="2355470"/>
                    <a:pt x="1568159" y="2204950"/>
                    <a:pt x="1568159" y="2196489"/>
                  </a:cubicBezTo>
                  <a:cubicBezTo>
                    <a:pt x="1568159" y="2013906"/>
                    <a:pt x="1567713" y="1798369"/>
                    <a:pt x="1567713" y="1615786"/>
                  </a:cubicBezTo>
                  <a:cubicBezTo>
                    <a:pt x="1596214" y="1614895"/>
                    <a:pt x="1617144" y="1618012"/>
                    <a:pt x="1626051" y="1618012"/>
                  </a:cubicBezTo>
                  <a:cubicBezTo>
                    <a:pt x="1648317" y="1688819"/>
                    <a:pt x="1671029" y="1760071"/>
                    <a:pt x="1692850" y="1830878"/>
                  </a:cubicBezTo>
                  <a:cubicBezTo>
                    <a:pt x="1721796" y="1923950"/>
                    <a:pt x="1749851" y="2017468"/>
                    <a:pt x="1779243" y="2110096"/>
                  </a:cubicBezTo>
                  <a:cubicBezTo>
                    <a:pt x="1783696" y="2124346"/>
                    <a:pt x="1779688" y="2130136"/>
                    <a:pt x="1768110" y="2135479"/>
                  </a:cubicBezTo>
                  <a:cubicBezTo>
                    <a:pt x="1732484" y="2151957"/>
                    <a:pt x="1697303" y="2168879"/>
                    <a:pt x="1661677" y="2185356"/>
                  </a:cubicBezTo>
                  <a:cubicBezTo>
                    <a:pt x="1660341" y="2185801"/>
                    <a:pt x="1659005" y="2186692"/>
                    <a:pt x="1657669" y="2187137"/>
                  </a:cubicBezTo>
                  <a:cubicBezTo>
                    <a:pt x="1654107" y="2196934"/>
                    <a:pt x="1657669" y="2206731"/>
                    <a:pt x="1660786" y="2216084"/>
                  </a:cubicBezTo>
                  <a:cubicBezTo>
                    <a:pt x="1673255" y="2259725"/>
                    <a:pt x="1688396" y="2302031"/>
                    <a:pt x="1712889" y="2340774"/>
                  </a:cubicBezTo>
                  <a:cubicBezTo>
                    <a:pt x="1725358" y="2359478"/>
                    <a:pt x="1732929" y="2381744"/>
                    <a:pt x="1754305" y="2393768"/>
                  </a:cubicBezTo>
                  <a:cubicBezTo>
                    <a:pt x="1756976" y="2394659"/>
                    <a:pt x="1760539" y="2396885"/>
                    <a:pt x="1762766" y="2395994"/>
                  </a:cubicBezTo>
                  <a:cubicBezTo>
                    <a:pt x="1824220" y="2365267"/>
                    <a:pt x="1890574" y="2343446"/>
                    <a:pt x="1943568" y="2297578"/>
                  </a:cubicBezTo>
                  <a:cubicBezTo>
                    <a:pt x="1998342" y="2249928"/>
                    <a:pt x="2030406" y="2191591"/>
                    <a:pt x="2026398" y="2116776"/>
                  </a:cubicBezTo>
                  <a:cubicBezTo>
                    <a:pt x="2024616" y="2081150"/>
                    <a:pt x="2006358" y="2050868"/>
                    <a:pt x="1995670" y="2017914"/>
                  </a:cubicBezTo>
                  <a:cubicBezTo>
                    <a:pt x="1951583" y="1879863"/>
                    <a:pt x="1909723" y="1740922"/>
                    <a:pt x="1866526" y="1602871"/>
                  </a:cubicBezTo>
                  <a:cubicBezTo>
                    <a:pt x="1862073" y="1589066"/>
                    <a:pt x="1968060" y="1571253"/>
                    <a:pt x="1998788" y="1560565"/>
                  </a:cubicBezTo>
                  <a:cubicBezTo>
                    <a:pt x="2043766" y="1544979"/>
                    <a:pt x="2062469" y="1517369"/>
                    <a:pt x="2062024" y="1470165"/>
                  </a:cubicBezTo>
                  <a:cubicBezTo>
                    <a:pt x="2061579" y="1437656"/>
                    <a:pt x="2062024" y="1404702"/>
                    <a:pt x="2062024" y="1372193"/>
                  </a:cubicBezTo>
                  <a:cubicBezTo>
                    <a:pt x="2062024" y="1183821"/>
                    <a:pt x="2062024" y="995448"/>
                    <a:pt x="2061579" y="807076"/>
                  </a:cubicBezTo>
                  <a:cubicBezTo>
                    <a:pt x="2061579" y="788372"/>
                    <a:pt x="2066032" y="783028"/>
                    <a:pt x="2084290" y="790599"/>
                  </a:cubicBezTo>
                  <a:cubicBezTo>
                    <a:pt x="2118580" y="804849"/>
                    <a:pt x="2153761" y="815983"/>
                    <a:pt x="2187160" y="831569"/>
                  </a:cubicBezTo>
                  <a:cubicBezTo>
                    <a:pt x="2258412" y="864077"/>
                    <a:pt x="2330555" y="895696"/>
                    <a:pt x="2385775" y="954924"/>
                  </a:cubicBezTo>
                  <a:cubicBezTo>
                    <a:pt x="2399134" y="969174"/>
                    <a:pt x="2402697" y="982088"/>
                    <a:pt x="2393791" y="1000347"/>
                  </a:cubicBezTo>
                  <a:cubicBezTo>
                    <a:pt x="2358165" y="1073380"/>
                    <a:pt x="2324320" y="1147304"/>
                    <a:pt x="2289139" y="1220783"/>
                  </a:cubicBezTo>
                  <a:cubicBezTo>
                    <a:pt x="2248615" y="1305395"/>
                    <a:pt x="2206754" y="1389560"/>
                    <a:pt x="2161777" y="1472391"/>
                  </a:cubicBezTo>
                  <a:cubicBezTo>
                    <a:pt x="2154206" y="1486196"/>
                    <a:pt x="2154206" y="1495548"/>
                    <a:pt x="2170683" y="1501337"/>
                  </a:cubicBezTo>
                  <a:cubicBezTo>
                    <a:pt x="2173800" y="1502673"/>
                    <a:pt x="2176027" y="1505791"/>
                    <a:pt x="2179145" y="1508462"/>
                  </a:cubicBezTo>
                  <a:cubicBezTo>
                    <a:pt x="2174245" y="1517369"/>
                    <a:pt x="2170238" y="1526275"/>
                    <a:pt x="2183598" y="1531619"/>
                  </a:cubicBezTo>
                  <a:cubicBezTo>
                    <a:pt x="2239263" y="1561901"/>
                    <a:pt x="2294929" y="1592183"/>
                    <a:pt x="2350595" y="1622465"/>
                  </a:cubicBezTo>
                  <a:cubicBezTo>
                    <a:pt x="2365290" y="1630927"/>
                    <a:pt x="2365290" y="161667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88001" y="1621575"/>
                    <a:pt x="2401361" y="1618457"/>
                    <a:pt x="2408932" y="1597527"/>
                  </a:cubicBezTo>
                  <a:cubicBezTo>
                    <a:pt x="2411159" y="1591293"/>
                    <a:pt x="2415167" y="1585503"/>
                    <a:pt x="2417838" y="1579714"/>
                  </a:cubicBezTo>
                  <a:cubicBezTo>
                    <a:pt x="2497997" y="1423406"/>
                    <a:pt x="2575038" y="1265761"/>
                    <a:pt x="2648071" y="1106334"/>
                  </a:cubicBezTo>
                  <a:cubicBezTo>
                    <a:pt x="2692604" y="1008363"/>
                    <a:pt x="2687705" y="913954"/>
                    <a:pt x="2631149" y="823553"/>
                  </a:cubicBezTo>
                  <a:close/>
                </a:path>
              </a:pathLst>
            </a:custGeom>
            <a:solidFill>
              <a:schemeClr val="accent5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9B606DF-DFFB-4E00-A731-6A2CD5BAD91C}"/>
                </a:ext>
              </a:extLst>
            </p:cNvPr>
            <p:cNvGrpSpPr/>
            <p:nvPr/>
          </p:nvGrpSpPr>
          <p:grpSpPr>
            <a:xfrm>
              <a:off x="5705624" y="5607524"/>
              <a:ext cx="540427" cy="435172"/>
              <a:chOff x="5696247" y="5609818"/>
              <a:chExt cx="540427" cy="435172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45E4AD4F-6F79-49FA-9E79-EFD4DC0EB7A5}"/>
                  </a:ext>
                </a:extLst>
              </p:cNvPr>
              <p:cNvGrpSpPr/>
              <p:nvPr/>
            </p:nvGrpSpPr>
            <p:grpSpPr>
              <a:xfrm>
                <a:off x="5696247" y="5746751"/>
                <a:ext cx="398438" cy="293123"/>
                <a:chOff x="5696247" y="5746751"/>
                <a:chExt cx="398438" cy="293123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19CF60B3-1AC3-411F-9809-B3B684AD0727}"/>
                    </a:ext>
                  </a:extLst>
                </p:cNvPr>
                <p:cNvGrpSpPr/>
                <p:nvPr/>
              </p:nvGrpSpPr>
              <p:grpSpPr>
                <a:xfrm>
                  <a:off x="5696247" y="5746752"/>
                  <a:ext cx="398438" cy="293122"/>
                  <a:chOff x="5749772" y="5812681"/>
                  <a:chExt cx="294954" cy="216991"/>
                </a:xfrm>
              </p:grpSpPr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96F0264F-0B6F-41FC-98F0-89B6EC6BD7A5}"/>
                      </a:ext>
                    </a:extLst>
                  </p:cNvPr>
                  <p:cNvSpPr/>
                  <p:nvPr/>
                </p:nvSpPr>
                <p:spPr>
                  <a:xfrm>
                    <a:off x="5750026" y="5812681"/>
                    <a:ext cx="294700" cy="215944"/>
                  </a:xfrm>
                  <a:custGeom>
                    <a:avLst/>
                    <a:gdLst>
                      <a:gd name="connsiteX0" fmla="*/ 149308 w 294699"/>
                      <a:gd name="connsiteY0" fmla="*/ 61226 h 215943"/>
                      <a:gd name="connsiteX1" fmla="*/ 150071 w 294699"/>
                      <a:gd name="connsiteY1" fmla="*/ 0 h 215943"/>
                      <a:gd name="connsiteX2" fmla="*/ 161757 w 294699"/>
                      <a:gd name="connsiteY2" fmla="*/ 5843 h 215943"/>
                      <a:gd name="connsiteX3" fmla="*/ 209773 w 294699"/>
                      <a:gd name="connsiteY3" fmla="*/ 9908 h 215943"/>
                      <a:gd name="connsiteX4" fmla="*/ 283193 w 294699"/>
                      <a:gd name="connsiteY4" fmla="*/ 508 h 215943"/>
                      <a:gd name="connsiteX5" fmla="*/ 287004 w 294699"/>
                      <a:gd name="connsiteY5" fmla="*/ 5081 h 215943"/>
                      <a:gd name="connsiteX6" fmla="*/ 286242 w 294699"/>
                      <a:gd name="connsiteY6" fmla="*/ 58432 h 215943"/>
                      <a:gd name="connsiteX7" fmla="*/ 291577 w 294699"/>
                      <a:gd name="connsiteY7" fmla="*/ 76724 h 215943"/>
                      <a:gd name="connsiteX8" fmla="*/ 294626 w 294699"/>
                      <a:gd name="connsiteY8" fmla="*/ 87140 h 215943"/>
                      <a:gd name="connsiteX9" fmla="*/ 294880 w 294699"/>
                      <a:gd name="connsiteY9" fmla="*/ 147350 h 215943"/>
                      <a:gd name="connsiteX10" fmla="*/ 274302 w 294699"/>
                      <a:gd name="connsiteY10" fmla="*/ 180885 h 215943"/>
                      <a:gd name="connsiteX11" fmla="*/ 236702 w 294699"/>
                      <a:gd name="connsiteY11" fmla="*/ 189777 h 215943"/>
                      <a:gd name="connsiteX12" fmla="*/ 146006 w 294699"/>
                      <a:gd name="connsiteY12" fmla="*/ 216960 h 215943"/>
                      <a:gd name="connsiteX13" fmla="*/ 107898 w 294699"/>
                      <a:gd name="connsiteY13" fmla="*/ 217214 h 215943"/>
                      <a:gd name="connsiteX14" fmla="*/ 6532 w 294699"/>
                      <a:gd name="connsiteY14" fmla="*/ 164117 h 215943"/>
                      <a:gd name="connsiteX15" fmla="*/ 10850 w 294699"/>
                      <a:gd name="connsiteY15" fmla="*/ 136171 h 215943"/>
                      <a:gd name="connsiteX16" fmla="*/ 16439 w 294699"/>
                      <a:gd name="connsiteY16" fmla="*/ 137696 h 215943"/>
                      <a:gd name="connsiteX17" fmla="*/ 16185 w 294699"/>
                      <a:gd name="connsiteY17" fmla="*/ 137442 h 215943"/>
                      <a:gd name="connsiteX18" fmla="*/ 68774 w 294699"/>
                      <a:gd name="connsiteY18" fmla="*/ 110512 h 215943"/>
                      <a:gd name="connsiteX19" fmla="*/ 97228 w 294699"/>
                      <a:gd name="connsiteY19" fmla="*/ 90442 h 215943"/>
                      <a:gd name="connsiteX20" fmla="*/ 119330 w 294699"/>
                      <a:gd name="connsiteY20" fmla="*/ 77740 h 215943"/>
                      <a:gd name="connsiteX21" fmla="*/ 140925 w 294699"/>
                      <a:gd name="connsiteY21" fmla="*/ 71643 h 215943"/>
                      <a:gd name="connsiteX22" fmla="*/ 149308 w 294699"/>
                      <a:gd name="connsiteY22" fmla="*/ 61226 h 215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94699" h="215943">
                        <a:moveTo>
                          <a:pt x="149308" y="61226"/>
                        </a:moveTo>
                        <a:cubicBezTo>
                          <a:pt x="150071" y="40902"/>
                          <a:pt x="146514" y="20324"/>
                          <a:pt x="150071" y="0"/>
                        </a:cubicBezTo>
                        <a:cubicBezTo>
                          <a:pt x="152611" y="4573"/>
                          <a:pt x="157438" y="4319"/>
                          <a:pt x="161757" y="5843"/>
                        </a:cubicBezTo>
                        <a:cubicBezTo>
                          <a:pt x="170903" y="9400"/>
                          <a:pt x="203167" y="9908"/>
                          <a:pt x="209773" y="9908"/>
                        </a:cubicBezTo>
                        <a:cubicBezTo>
                          <a:pt x="234670" y="9908"/>
                          <a:pt x="259313" y="8130"/>
                          <a:pt x="283193" y="508"/>
                        </a:cubicBezTo>
                        <a:cubicBezTo>
                          <a:pt x="285480" y="1270"/>
                          <a:pt x="286750" y="3049"/>
                          <a:pt x="287004" y="5081"/>
                        </a:cubicBezTo>
                        <a:cubicBezTo>
                          <a:pt x="288020" y="22865"/>
                          <a:pt x="290815" y="40648"/>
                          <a:pt x="286242" y="58432"/>
                        </a:cubicBezTo>
                        <a:cubicBezTo>
                          <a:pt x="285480" y="65291"/>
                          <a:pt x="285480" y="71643"/>
                          <a:pt x="291577" y="76724"/>
                        </a:cubicBezTo>
                        <a:cubicBezTo>
                          <a:pt x="294372" y="79264"/>
                          <a:pt x="294626" y="83329"/>
                          <a:pt x="294626" y="87140"/>
                        </a:cubicBezTo>
                        <a:cubicBezTo>
                          <a:pt x="294626" y="107210"/>
                          <a:pt x="294880" y="127280"/>
                          <a:pt x="294880" y="147350"/>
                        </a:cubicBezTo>
                        <a:cubicBezTo>
                          <a:pt x="300977" y="164117"/>
                          <a:pt x="291831" y="178090"/>
                          <a:pt x="274302" y="180885"/>
                        </a:cubicBezTo>
                        <a:cubicBezTo>
                          <a:pt x="267188" y="182155"/>
                          <a:pt x="242545" y="186728"/>
                          <a:pt x="236702" y="189777"/>
                        </a:cubicBezTo>
                        <a:cubicBezTo>
                          <a:pt x="222475" y="196890"/>
                          <a:pt x="159978" y="215690"/>
                          <a:pt x="146006" y="216960"/>
                        </a:cubicBezTo>
                        <a:cubicBezTo>
                          <a:pt x="133303" y="217976"/>
                          <a:pt x="120601" y="218230"/>
                          <a:pt x="107898" y="217214"/>
                        </a:cubicBezTo>
                        <a:cubicBezTo>
                          <a:pt x="105612" y="216960"/>
                          <a:pt x="39812" y="214165"/>
                          <a:pt x="6532" y="164117"/>
                        </a:cubicBezTo>
                        <a:cubicBezTo>
                          <a:pt x="-1852" y="151415"/>
                          <a:pt x="-3885" y="143285"/>
                          <a:pt x="10850" y="136171"/>
                        </a:cubicBezTo>
                        <a:cubicBezTo>
                          <a:pt x="13137" y="135156"/>
                          <a:pt x="14915" y="135917"/>
                          <a:pt x="16439" y="137696"/>
                        </a:cubicBezTo>
                        <a:cubicBezTo>
                          <a:pt x="16439" y="137696"/>
                          <a:pt x="16439" y="137442"/>
                          <a:pt x="16185" y="137442"/>
                        </a:cubicBezTo>
                        <a:lnTo>
                          <a:pt x="68774" y="110512"/>
                        </a:lnTo>
                        <a:cubicBezTo>
                          <a:pt x="77920" y="103399"/>
                          <a:pt x="87066" y="97810"/>
                          <a:pt x="97228" y="90442"/>
                        </a:cubicBezTo>
                        <a:cubicBezTo>
                          <a:pt x="103833" y="84853"/>
                          <a:pt x="111963" y="81296"/>
                          <a:pt x="119330" y="77740"/>
                        </a:cubicBezTo>
                        <a:cubicBezTo>
                          <a:pt x="125682" y="73167"/>
                          <a:pt x="133557" y="72913"/>
                          <a:pt x="140925" y="71643"/>
                        </a:cubicBezTo>
                        <a:cubicBezTo>
                          <a:pt x="146768" y="70372"/>
                          <a:pt x="149054" y="68848"/>
                          <a:pt x="149308" y="61226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40000"/>
                      <a:lumOff val="60000"/>
                    </a:schemeClr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1A70E97E-B846-47B4-BE92-C2F65B9A0F92}"/>
                      </a:ext>
                    </a:extLst>
                  </p:cNvPr>
                  <p:cNvSpPr/>
                  <p:nvPr/>
                </p:nvSpPr>
                <p:spPr>
                  <a:xfrm>
                    <a:off x="5749772" y="5948376"/>
                    <a:ext cx="294700" cy="81296"/>
                  </a:xfrm>
                  <a:custGeom>
                    <a:avLst/>
                    <a:gdLst>
                      <a:gd name="connsiteX0" fmla="*/ 274302 w 294699"/>
                      <a:gd name="connsiteY0" fmla="*/ 45189 h 81296"/>
                      <a:gd name="connsiteX1" fmla="*/ 294880 w 294699"/>
                      <a:gd name="connsiteY1" fmla="*/ 11654 h 81296"/>
                      <a:gd name="connsiteX2" fmla="*/ 192751 w 294699"/>
                      <a:gd name="connsiteY2" fmla="*/ 41124 h 81296"/>
                      <a:gd name="connsiteX3" fmla="*/ 143719 w 294699"/>
                      <a:gd name="connsiteY3" fmla="*/ 51541 h 81296"/>
                      <a:gd name="connsiteX4" fmla="*/ 120092 w 294699"/>
                      <a:gd name="connsiteY4" fmla="*/ 51032 h 81296"/>
                      <a:gd name="connsiteX5" fmla="*/ 42099 w 294699"/>
                      <a:gd name="connsiteY5" fmla="*/ 30962 h 81296"/>
                      <a:gd name="connsiteX6" fmla="*/ 18726 w 294699"/>
                      <a:gd name="connsiteY6" fmla="*/ 5303 h 81296"/>
                      <a:gd name="connsiteX7" fmla="*/ 10850 w 294699"/>
                      <a:gd name="connsiteY7" fmla="*/ 476 h 81296"/>
                      <a:gd name="connsiteX8" fmla="*/ 6531 w 294699"/>
                      <a:gd name="connsiteY8" fmla="*/ 28422 h 81296"/>
                      <a:gd name="connsiteX9" fmla="*/ 107898 w 294699"/>
                      <a:gd name="connsiteY9" fmla="*/ 81519 h 81296"/>
                      <a:gd name="connsiteX10" fmla="*/ 146006 w 294699"/>
                      <a:gd name="connsiteY10" fmla="*/ 81265 h 81296"/>
                      <a:gd name="connsiteX11" fmla="*/ 236702 w 294699"/>
                      <a:gd name="connsiteY11" fmla="*/ 54081 h 81296"/>
                      <a:gd name="connsiteX12" fmla="*/ 274302 w 294699"/>
                      <a:gd name="connsiteY12" fmla="*/ 45189 h 81296"/>
                      <a:gd name="connsiteX13" fmla="*/ 194275 w 294699"/>
                      <a:gd name="connsiteY13" fmla="*/ 70086 h 81296"/>
                      <a:gd name="connsiteX14" fmla="*/ 195292 w 294699"/>
                      <a:gd name="connsiteY14" fmla="*/ 69832 h 81296"/>
                      <a:gd name="connsiteX15" fmla="*/ 193513 w 294699"/>
                      <a:gd name="connsiteY15" fmla="*/ 70340 h 81296"/>
                      <a:gd name="connsiteX16" fmla="*/ 194275 w 294699"/>
                      <a:gd name="connsiteY16" fmla="*/ 70086 h 81296"/>
                      <a:gd name="connsiteX17" fmla="*/ 197578 w 294699"/>
                      <a:gd name="connsiteY17" fmla="*/ 70340 h 81296"/>
                      <a:gd name="connsiteX18" fmla="*/ 197578 w 294699"/>
                      <a:gd name="connsiteY18" fmla="*/ 70340 h 81296"/>
                      <a:gd name="connsiteX19" fmla="*/ 197578 w 294699"/>
                      <a:gd name="connsiteY19" fmla="*/ 70340 h 8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94699" h="81296">
                        <a:moveTo>
                          <a:pt x="274302" y="45189"/>
                        </a:moveTo>
                        <a:cubicBezTo>
                          <a:pt x="291831" y="42141"/>
                          <a:pt x="300977" y="28168"/>
                          <a:pt x="294880" y="11654"/>
                        </a:cubicBezTo>
                        <a:cubicBezTo>
                          <a:pt x="258804" y="14703"/>
                          <a:pt x="225270" y="25881"/>
                          <a:pt x="192751" y="41124"/>
                        </a:cubicBezTo>
                        <a:cubicBezTo>
                          <a:pt x="177254" y="48492"/>
                          <a:pt x="160487" y="49762"/>
                          <a:pt x="143719" y="51541"/>
                        </a:cubicBezTo>
                        <a:cubicBezTo>
                          <a:pt x="138130" y="52049"/>
                          <a:pt x="124919" y="51795"/>
                          <a:pt x="120092" y="51032"/>
                        </a:cubicBezTo>
                        <a:cubicBezTo>
                          <a:pt x="93417" y="47730"/>
                          <a:pt x="66996" y="41887"/>
                          <a:pt x="42099" y="30962"/>
                        </a:cubicBezTo>
                        <a:cubicBezTo>
                          <a:pt x="39050" y="29692"/>
                          <a:pt x="28380" y="19530"/>
                          <a:pt x="18726" y="5303"/>
                        </a:cubicBezTo>
                        <a:cubicBezTo>
                          <a:pt x="16693" y="2255"/>
                          <a:pt x="14661" y="-1302"/>
                          <a:pt x="10850" y="476"/>
                        </a:cubicBezTo>
                        <a:cubicBezTo>
                          <a:pt x="-3885" y="7590"/>
                          <a:pt x="-1852" y="15719"/>
                          <a:pt x="6531" y="28422"/>
                        </a:cubicBezTo>
                        <a:cubicBezTo>
                          <a:pt x="39812" y="78724"/>
                          <a:pt x="105611" y="81265"/>
                          <a:pt x="107898" y="81519"/>
                        </a:cubicBezTo>
                        <a:cubicBezTo>
                          <a:pt x="120601" y="82535"/>
                          <a:pt x="133303" y="82281"/>
                          <a:pt x="146006" y="81265"/>
                        </a:cubicBezTo>
                        <a:cubicBezTo>
                          <a:pt x="159724" y="79994"/>
                          <a:pt x="222221" y="61194"/>
                          <a:pt x="236702" y="54081"/>
                        </a:cubicBezTo>
                        <a:cubicBezTo>
                          <a:pt x="242545" y="51032"/>
                          <a:pt x="267188" y="46460"/>
                          <a:pt x="274302" y="45189"/>
                        </a:cubicBezTo>
                        <a:close/>
                        <a:moveTo>
                          <a:pt x="194275" y="70086"/>
                        </a:moveTo>
                        <a:cubicBezTo>
                          <a:pt x="194784" y="70086"/>
                          <a:pt x="195038" y="69832"/>
                          <a:pt x="195292" y="69832"/>
                        </a:cubicBezTo>
                        <a:cubicBezTo>
                          <a:pt x="194784" y="70086"/>
                          <a:pt x="194021" y="70340"/>
                          <a:pt x="193513" y="70340"/>
                        </a:cubicBezTo>
                        <a:cubicBezTo>
                          <a:pt x="193767" y="70340"/>
                          <a:pt x="194021" y="70086"/>
                          <a:pt x="194275" y="70086"/>
                        </a:cubicBezTo>
                        <a:close/>
                        <a:moveTo>
                          <a:pt x="197578" y="70340"/>
                        </a:moveTo>
                        <a:cubicBezTo>
                          <a:pt x="197832" y="70595"/>
                          <a:pt x="197578" y="70849"/>
                          <a:pt x="197578" y="70340"/>
                        </a:cubicBezTo>
                        <a:lnTo>
                          <a:pt x="197578" y="70340"/>
                        </a:lnTo>
                        <a:close/>
                      </a:path>
                    </a:pathLst>
                  </a:custGeom>
                  <a:solidFill>
                    <a:srgbClr val="BCBEBE"/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EAC83727-5E4B-4156-A853-5DE327730888}"/>
                    </a:ext>
                  </a:extLst>
                </p:cNvPr>
                <p:cNvSpPr/>
                <p:nvPr/>
              </p:nvSpPr>
              <p:spPr>
                <a:xfrm>
                  <a:off x="5718453" y="5746751"/>
                  <a:ext cx="336799" cy="258278"/>
                </a:xfrm>
                <a:custGeom>
                  <a:avLst/>
                  <a:gdLst>
                    <a:gd name="connsiteX0" fmla="*/ 71040 w 336799"/>
                    <a:gd name="connsiteY0" fmla="*/ 148942 h 258278"/>
                    <a:gd name="connsiteX1" fmla="*/ 160268 w 336799"/>
                    <a:gd name="connsiteY1" fmla="*/ 243662 h 258278"/>
                    <a:gd name="connsiteX2" fmla="*/ 134872 w 336799"/>
                    <a:gd name="connsiteY2" fmla="*/ 256360 h 258278"/>
                    <a:gd name="connsiteX3" fmla="*/ 51822 w 336799"/>
                    <a:gd name="connsiteY3" fmla="*/ 237141 h 258278"/>
                    <a:gd name="connsiteX4" fmla="*/ 10296 w 336799"/>
                    <a:gd name="connsiteY4" fmla="*/ 201108 h 258278"/>
                    <a:gd name="connsiteX5" fmla="*/ 0 w 336799"/>
                    <a:gd name="connsiteY5" fmla="*/ 185320 h 258278"/>
                    <a:gd name="connsiteX6" fmla="*/ 319637 w 336799"/>
                    <a:gd name="connsiteY6" fmla="*/ 132083 h 258278"/>
                    <a:gd name="connsiteX7" fmla="*/ 334264 w 336799"/>
                    <a:gd name="connsiteY7" fmla="*/ 145169 h 258278"/>
                    <a:gd name="connsiteX8" fmla="*/ 321910 w 336799"/>
                    <a:gd name="connsiteY8" fmla="*/ 179830 h 258278"/>
                    <a:gd name="connsiteX9" fmla="*/ 287934 w 336799"/>
                    <a:gd name="connsiteY9" fmla="*/ 167476 h 258278"/>
                    <a:gd name="connsiteX10" fmla="*/ 299602 w 336799"/>
                    <a:gd name="connsiteY10" fmla="*/ 133156 h 258278"/>
                    <a:gd name="connsiteX11" fmla="*/ 319637 w 336799"/>
                    <a:gd name="connsiteY11" fmla="*/ 132083 h 258278"/>
                    <a:gd name="connsiteX12" fmla="*/ 110505 w 336799"/>
                    <a:gd name="connsiteY12" fmla="*/ 120801 h 258278"/>
                    <a:gd name="connsiteX13" fmla="*/ 149285 w 336799"/>
                    <a:gd name="connsiteY13" fmla="*/ 136245 h 258278"/>
                    <a:gd name="connsiteX14" fmla="*/ 166101 w 336799"/>
                    <a:gd name="connsiteY14" fmla="*/ 151689 h 258278"/>
                    <a:gd name="connsiteX15" fmla="*/ 150315 w 336799"/>
                    <a:gd name="connsiteY15" fmla="*/ 167476 h 258278"/>
                    <a:gd name="connsiteX16" fmla="*/ 133156 w 336799"/>
                    <a:gd name="connsiteY16" fmla="*/ 158896 h 258278"/>
                    <a:gd name="connsiteX17" fmla="*/ 89228 w 336799"/>
                    <a:gd name="connsiteY17" fmla="*/ 135902 h 258278"/>
                    <a:gd name="connsiteX18" fmla="*/ 241602 w 336799"/>
                    <a:gd name="connsiteY18" fmla="*/ 93003 h 258278"/>
                    <a:gd name="connsiteX19" fmla="*/ 241945 w 336799"/>
                    <a:gd name="connsiteY19" fmla="*/ 94376 h 258278"/>
                    <a:gd name="connsiteX20" fmla="*/ 241945 w 336799"/>
                    <a:gd name="connsiteY20" fmla="*/ 95406 h 258278"/>
                    <a:gd name="connsiteX21" fmla="*/ 241602 w 336799"/>
                    <a:gd name="connsiteY21" fmla="*/ 93003 h 258278"/>
                    <a:gd name="connsiteX22" fmla="*/ 180516 w 336799"/>
                    <a:gd name="connsiteY22" fmla="*/ 0 h 258278"/>
                    <a:gd name="connsiteX23" fmla="*/ 196303 w 336799"/>
                    <a:gd name="connsiteY23" fmla="*/ 7893 h 258278"/>
                    <a:gd name="connsiteX24" fmla="*/ 235769 w 336799"/>
                    <a:gd name="connsiteY24" fmla="*/ 12698 h 258278"/>
                    <a:gd name="connsiteX25" fmla="*/ 236112 w 336799"/>
                    <a:gd name="connsiteY25" fmla="*/ 94376 h 258278"/>
                    <a:gd name="connsiteX26" fmla="*/ 230964 w 336799"/>
                    <a:gd name="connsiteY26" fmla="*/ 109475 h 258278"/>
                    <a:gd name="connsiteX27" fmla="*/ 204882 w 336799"/>
                    <a:gd name="connsiteY27" fmla="*/ 125606 h 258278"/>
                    <a:gd name="connsiteX28" fmla="*/ 187722 w 336799"/>
                    <a:gd name="connsiteY28" fmla="*/ 125263 h 258278"/>
                    <a:gd name="connsiteX29" fmla="*/ 138990 w 336799"/>
                    <a:gd name="connsiteY29" fmla="*/ 104672 h 258278"/>
                    <a:gd name="connsiteX30" fmla="*/ 167818 w 336799"/>
                    <a:gd name="connsiteY30" fmla="*/ 96434 h 258278"/>
                    <a:gd name="connsiteX31" fmla="*/ 179486 w 336799"/>
                    <a:gd name="connsiteY31" fmla="*/ 82707 h 258278"/>
                    <a:gd name="connsiteX32" fmla="*/ 180516 w 336799"/>
                    <a:gd name="connsiteY32" fmla="*/ 0 h 258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36799" h="258278">
                      <a:moveTo>
                        <a:pt x="71040" y="148942"/>
                      </a:moveTo>
                      <a:cubicBezTo>
                        <a:pt x="117370" y="164042"/>
                        <a:pt x="150658" y="193901"/>
                        <a:pt x="160268" y="243662"/>
                      </a:cubicBezTo>
                      <a:cubicBezTo>
                        <a:pt x="167131" y="264253"/>
                        <a:pt x="145168" y="257389"/>
                        <a:pt x="134872" y="256360"/>
                      </a:cubicBezTo>
                      <a:cubicBezTo>
                        <a:pt x="106731" y="253272"/>
                        <a:pt x="78933" y="246065"/>
                        <a:pt x="51822" y="237141"/>
                      </a:cubicBezTo>
                      <a:cubicBezTo>
                        <a:pt x="32603" y="230964"/>
                        <a:pt x="19219" y="218611"/>
                        <a:pt x="10296" y="201108"/>
                      </a:cubicBezTo>
                      <a:cubicBezTo>
                        <a:pt x="7207" y="195616"/>
                        <a:pt x="3776" y="190125"/>
                        <a:pt x="0" y="185320"/>
                      </a:cubicBezTo>
                      <a:close/>
                      <a:moveTo>
                        <a:pt x="319637" y="132083"/>
                      </a:moveTo>
                      <a:cubicBezTo>
                        <a:pt x="325943" y="134272"/>
                        <a:pt x="331347" y="138819"/>
                        <a:pt x="334264" y="145169"/>
                      </a:cubicBezTo>
                      <a:cubicBezTo>
                        <a:pt x="340443" y="158210"/>
                        <a:pt x="334951" y="173310"/>
                        <a:pt x="321910" y="179830"/>
                      </a:cubicBezTo>
                      <a:cubicBezTo>
                        <a:pt x="308183" y="186351"/>
                        <a:pt x="294797" y="181546"/>
                        <a:pt x="287934" y="167476"/>
                      </a:cubicBezTo>
                      <a:cubicBezTo>
                        <a:pt x="281413" y="153748"/>
                        <a:pt x="286217" y="139333"/>
                        <a:pt x="299602" y="133156"/>
                      </a:cubicBezTo>
                      <a:cubicBezTo>
                        <a:pt x="306123" y="130068"/>
                        <a:pt x="313330" y="129896"/>
                        <a:pt x="319637" y="132083"/>
                      </a:cubicBezTo>
                      <a:close/>
                      <a:moveTo>
                        <a:pt x="110505" y="120801"/>
                      </a:moveTo>
                      <a:cubicBezTo>
                        <a:pt x="120801" y="124918"/>
                        <a:pt x="142765" y="132814"/>
                        <a:pt x="149285" y="136245"/>
                      </a:cubicBezTo>
                      <a:cubicBezTo>
                        <a:pt x="154433" y="138991"/>
                        <a:pt x="169533" y="146198"/>
                        <a:pt x="166101" y="151689"/>
                      </a:cubicBezTo>
                      <a:cubicBezTo>
                        <a:pt x="161640" y="158896"/>
                        <a:pt x="157178" y="162327"/>
                        <a:pt x="150315" y="167476"/>
                      </a:cubicBezTo>
                      <a:cubicBezTo>
                        <a:pt x="144823" y="171593"/>
                        <a:pt x="137617" y="161984"/>
                        <a:pt x="133156" y="158896"/>
                      </a:cubicBezTo>
                      <a:cubicBezTo>
                        <a:pt x="127665" y="155121"/>
                        <a:pt x="96435" y="133843"/>
                        <a:pt x="89228" y="135902"/>
                      </a:cubicBezTo>
                      <a:close/>
                      <a:moveTo>
                        <a:pt x="241602" y="93003"/>
                      </a:moveTo>
                      <a:cubicBezTo>
                        <a:pt x="241602" y="93689"/>
                        <a:pt x="241945" y="94033"/>
                        <a:pt x="241945" y="94376"/>
                      </a:cubicBezTo>
                      <a:cubicBezTo>
                        <a:pt x="241945" y="94719"/>
                        <a:pt x="241945" y="95063"/>
                        <a:pt x="241945" y="95406"/>
                      </a:cubicBezTo>
                      <a:cubicBezTo>
                        <a:pt x="241945" y="94719"/>
                        <a:pt x="241602" y="93689"/>
                        <a:pt x="241602" y="93003"/>
                      </a:cubicBezTo>
                      <a:close/>
                      <a:moveTo>
                        <a:pt x="180516" y="0"/>
                      </a:moveTo>
                      <a:cubicBezTo>
                        <a:pt x="184291" y="6177"/>
                        <a:pt x="190812" y="5834"/>
                        <a:pt x="196303" y="7893"/>
                      </a:cubicBezTo>
                      <a:cubicBezTo>
                        <a:pt x="208656" y="12698"/>
                        <a:pt x="216551" y="11669"/>
                        <a:pt x="235769" y="12698"/>
                      </a:cubicBezTo>
                      <a:cubicBezTo>
                        <a:pt x="236456" y="38780"/>
                        <a:pt x="235769" y="68293"/>
                        <a:pt x="236112" y="94376"/>
                      </a:cubicBezTo>
                      <a:cubicBezTo>
                        <a:pt x="236456" y="99867"/>
                        <a:pt x="237485" y="105701"/>
                        <a:pt x="230964" y="109475"/>
                      </a:cubicBezTo>
                      <a:cubicBezTo>
                        <a:pt x="222041" y="114624"/>
                        <a:pt x="213461" y="120115"/>
                        <a:pt x="204882" y="125606"/>
                      </a:cubicBezTo>
                      <a:cubicBezTo>
                        <a:pt x="198705" y="129382"/>
                        <a:pt x="193900" y="129725"/>
                        <a:pt x="187722" y="125263"/>
                      </a:cubicBezTo>
                      <a:cubicBezTo>
                        <a:pt x="172966" y="114967"/>
                        <a:pt x="155806" y="110162"/>
                        <a:pt x="138990" y="104672"/>
                      </a:cubicBezTo>
                      <a:cubicBezTo>
                        <a:pt x="147913" y="98494"/>
                        <a:pt x="158209" y="97808"/>
                        <a:pt x="167818" y="96434"/>
                      </a:cubicBezTo>
                      <a:cubicBezTo>
                        <a:pt x="176055" y="95062"/>
                        <a:pt x="179143" y="93003"/>
                        <a:pt x="179486" y="82707"/>
                      </a:cubicBezTo>
                      <a:cubicBezTo>
                        <a:pt x="180516" y="55252"/>
                        <a:pt x="176055" y="27455"/>
                        <a:pt x="18051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0DCFED74-871C-4468-88EF-722237280D06}"/>
                  </a:ext>
                </a:extLst>
              </p:cNvPr>
              <p:cNvGrpSpPr/>
              <p:nvPr/>
            </p:nvGrpSpPr>
            <p:grpSpPr>
              <a:xfrm>
                <a:off x="5940772" y="5609818"/>
                <a:ext cx="295902" cy="435172"/>
                <a:chOff x="5930781" y="5711305"/>
                <a:chExt cx="219049" cy="322147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47F6C746-9CE3-4EB4-8477-C1413321B088}"/>
                    </a:ext>
                  </a:extLst>
                </p:cNvPr>
                <p:cNvSpPr/>
                <p:nvPr/>
              </p:nvSpPr>
              <p:spPr>
                <a:xfrm>
                  <a:off x="5930781" y="5711305"/>
                  <a:ext cx="218484" cy="320105"/>
                </a:xfrm>
                <a:custGeom>
                  <a:avLst/>
                  <a:gdLst>
                    <a:gd name="connsiteX0" fmla="*/ 163918 w 218484"/>
                    <a:gd name="connsiteY0" fmla="*/ 148630 h 320104"/>
                    <a:gd name="connsiteX1" fmla="*/ 218793 w 218484"/>
                    <a:gd name="connsiteY1" fmla="*/ 121192 h 320104"/>
                    <a:gd name="connsiteX2" fmla="*/ 208377 w 218484"/>
                    <a:gd name="connsiteY2" fmla="*/ 113317 h 320104"/>
                    <a:gd name="connsiteX3" fmla="*/ 183734 w 218484"/>
                    <a:gd name="connsiteY3" fmla="*/ 71906 h 320104"/>
                    <a:gd name="connsiteX4" fmla="*/ 160362 w 218484"/>
                    <a:gd name="connsiteY4" fmla="*/ 1788 h 320104"/>
                    <a:gd name="connsiteX5" fmla="*/ 154518 w 218484"/>
                    <a:gd name="connsiteY5" fmla="*/ 518 h 320104"/>
                    <a:gd name="connsiteX6" fmla="*/ 106757 w 218484"/>
                    <a:gd name="connsiteY6" fmla="*/ 24399 h 320104"/>
                    <a:gd name="connsiteX7" fmla="*/ 87957 w 218484"/>
                    <a:gd name="connsiteY7" fmla="*/ 27447 h 320104"/>
                    <a:gd name="connsiteX8" fmla="*/ 77033 w 218484"/>
                    <a:gd name="connsiteY8" fmla="*/ 29226 h 320104"/>
                    <a:gd name="connsiteX9" fmla="*/ 22666 w 218484"/>
                    <a:gd name="connsiteY9" fmla="*/ 55139 h 320104"/>
                    <a:gd name="connsiteX10" fmla="*/ 1325 w 218484"/>
                    <a:gd name="connsiteY10" fmla="*/ 88420 h 320104"/>
                    <a:gd name="connsiteX11" fmla="*/ 9709 w 218484"/>
                    <a:gd name="connsiteY11" fmla="*/ 126019 h 320104"/>
                    <a:gd name="connsiteX12" fmla="*/ 24698 w 218484"/>
                    <a:gd name="connsiteY12" fmla="*/ 219510 h 320104"/>
                    <a:gd name="connsiteX13" fmla="*/ 40957 w 218484"/>
                    <a:gd name="connsiteY13" fmla="*/ 253807 h 320104"/>
                    <a:gd name="connsiteX14" fmla="*/ 132924 w 218484"/>
                    <a:gd name="connsiteY14" fmla="*/ 321893 h 320104"/>
                    <a:gd name="connsiteX15" fmla="*/ 156297 w 218484"/>
                    <a:gd name="connsiteY15" fmla="*/ 305888 h 320104"/>
                    <a:gd name="connsiteX16" fmla="*/ 152740 w 218484"/>
                    <a:gd name="connsiteY16" fmla="*/ 301569 h 320104"/>
                    <a:gd name="connsiteX17" fmla="*/ 152994 w 218484"/>
                    <a:gd name="connsiteY17" fmla="*/ 301569 h 320104"/>
                    <a:gd name="connsiteX18" fmla="*/ 154518 w 218484"/>
                    <a:gd name="connsiteY18" fmla="*/ 242375 h 320104"/>
                    <a:gd name="connsiteX19" fmla="*/ 160362 w 218484"/>
                    <a:gd name="connsiteY19" fmla="*/ 208078 h 320104"/>
                    <a:gd name="connsiteX20" fmla="*/ 162140 w 218484"/>
                    <a:gd name="connsiteY20" fmla="*/ 182673 h 320104"/>
                    <a:gd name="connsiteX21" fmla="*/ 158329 w 218484"/>
                    <a:gd name="connsiteY21" fmla="*/ 160824 h 320104"/>
                    <a:gd name="connsiteX22" fmla="*/ 163918 w 218484"/>
                    <a:gd name="connsiteY22" fmla="*/ 148630 h 320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18484" h="320104">
                      <a:moveTo>
                        <a:pt x="163918" y="148630"/>
                      </a:moveTo>
                      <a:cubicBezTo>
                        <a:pt x="181956" y="139230"/>
                        <a:pt x="202026" y="133133"/>
                        <a:pt x="218793" y="121192"/>
                      </a:cubicBezTo>
                      <a:cubicBezTo>
                        <a:pt x="213458" y="120938"/>
                        <a:pt x="211680" y="116365"/>
                        <a:pt x="208377" y="113317"/>
                      </a:cubicBezTo>
                      <a:cubicBezTo>
                        <a:pt x="201264" y="106457"/>
                        <a:pt x="186783" y="77750"/>
                        <a:pt x="183734" y="71906"/>
                      </a:cubicBezTo>
                      <a:cubicBezTo>
                        <a:pt x="173064" y="49550"/>
                        <a:pt x="163918" y="26685"/>
                        <a:pt x="160362" y="1788"/>
                      </a:cubicBezTo>
                      <a:cubicBezTo>
                        <a:pt x="158837" y="10"/>
                        <a:pt x="156551" y="-498"/>
                        <a:pt x="154518" y="518"/>
                      </a:cubicBezTo>
                      <a:cubicBezTo>
                        <a:pt x="138005" y="7123"/>
                        <a:pt x="120730" y="12712"/>
                        <a:pt x="106757" y="24399"/>
                      </a:cubicBezTo>
                      <a:cubicBezTo>
                        <a:pt x="100914" y="27955"/>
                        <a:pt x="95324" y="30750"/>
                        <a:pt x="87957" y="27447"/>
                      </a:cubicBezTo>
                      <a:cubicBezTo>
                        <a:pt x="84400" y="25923"/>
                        <a:pt x="80590" y="27447"/>
                        <a:pt x="77033" y="29226"/>
                      </a:cubicBezTo>
                      <a:cubicBezTo>
                        <a:pt x="58995" y="37863"/>
                        <a:pt x="40957" y="46501"/>
                        <a:pt x="22666" y="55139"/>
                      </a:cubicBezTo>
                      <a:cubicBezTo>
                        <a:pt x="5136" y="56917"/>
                        <a:pt x="-3502" y="71398"/>
                        <a:pt x="1325" y="88420"/>
                      </a:cubicBezTo>
                      <a:cubicBezTo>
                        <a:pt x="3358" y="95533"/>
                        <a:pt x="9963" y="119668"/>
                        <a:pt x="9709" y="126019"/>
                      </a:cubicBezTo>
                      <a:cubicBezTo>
                        <a:pt x="9455" y="142025"/>
                        <a:pt x="19871" y="206554"/>
                        <a:pt x="24698" y="219510"/>
                      </a:cubicBezTo>
                      <a:cubicBezTo>
                        <a:pt x="29271" y="231451"/>
                        <a:pt x="34606" y="242883"/>
                        <a:pt x="40957" y="253807"/>
                      </a:cubicBezTo>
                      <a:cubicBezTo>
                        <a:pt x="41974" y="255586"/>
                        <a:pt x="73222" y="314017"/>
                        <a:pt x="132924" y="321893"/>
                      </a:cubicBezTo>
                      <a:cubicBezTo>
                        <a:pt x="148167" y="323925"/>
                        <a:pt x="156297" y="322147"/>
                        <a:pt x="156297" y="305888"/>
                      </a:cubicBezTo>
                      <a:cubicBezTo>
                        <a:pt x="156297" y="303347"/>
                        <a:pt x="154773" y="302077"/>
                        <a:pt x="152740" y="301569"/>
                      </a:cubicBezTo>
                      <a:cubicBezTo>
                        <a:pt x="152740" y="301569"/>
                        <a:pt x="152994" y="301569"/>
                        <a:pt x="152994" y="301569"/>
                      </a:cubicBezTo>
                      <a:lnTo>
                        <a:pt x="154518" y="242375"/>
                      </a:lnTo>
                      <a:cubicBezTo>
                        <a:pt x="156805" y="231196"/>
                        <a:pt x="158075" y="220272"/>
                        <a:pt x="160362" y="208078"/>
                      </a:cubicBezTo>
                      <a:cubicBezTo>
                        <a:pt x="162648" y="199694"/>
                        <a:pt x="162394" y="190803"/>
                        <a:pt x="162140" y="182673"/>
                      </a:cubicBezTo>
                      <a:cubicBezTo>
                        <a:pt x="163410" y="174797"/>
                        <a:pt x="160362" y="167938"/>
                        <a:pt x="158329" y="160824"/>
                      </a:cubicBezTo>
                      <a:cubicBezTo>
                        <a:pt x="156805" y="154981"/>
                        <a:pt x="157313" y="152187"/>
                        <a:pt x="163918" y="14863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39E824E4-617D-4A0C-BCB7-A75421E0C153}"/>
                    </a:ext>
                  </a:extLst>
                </p:cNvPr>
                <p:cNvSpPr/>
                <p:nvPr/>
              </p:nvSpPr>
              <p:spPr>
                <a:xfrm>
                  <a:off x="5984441" y="5777114"/>
                  <a:ext cx="165389" cy="235760"/>
                </a:xfrm>
                <a:custGeom>
                  <a:avLst/>
                  <a:gdLst>
                    <a:gd name="connsiteX0" fmla="*/ 9654 w 165389"/>
                    <a:gd name="connsiteY0" fmla="*/ 147603 h 235760"/>
                    <a:gd name="connsiteX1" fmla="*/ 101620 w 165389"/>
                    <a:gd name="connsiteY1" fmla="*/ 176566 h 235760"/>
                    <a:gd name="connsiteX2" fmla="*/ 100096 w 165389"/>
                    <a:gd name="connsiteY2" fmla="*/ 235760 h 235760"/>
                    <a:gd name="connsiteX3" fmla="*/ 86123 w 165389"/>
                    <a:gd name="connsiteY3" fmla="*/ 233982 h 235760"/>
                    <a:gd name="connsiteX4" fmla="*/ 48778 w 165389"/>
                    <a:gd name="connsiteY4" fmla="*/ 217977 h 235760"/>
                    <a:gd name="connsiteX5" fmla="*/ 9400 w 165389"/>
                    <a:gd name="connsiteY5" fmla="*/ 168437 h 235760"/>
                    <a:gd name="connsiteX6" fmla="*/ 9654 w 165389"/>
                    <a:gd name="connsiteY6" fmla="*/ 147603 h 235760"/>
                    <a:gd name="connsiteX7" fmla="*/ 68848 w 165389"/>
                    <a:gd name="connsiteY7" fmla="*/ 114069 h 235760"/>
                    <a:gd name="connsiteX8" fmla="*/ 84600 w 165389"/>
                    <a:gd name="connsiteY8" fmla="*/ 120420 h 235760"/>
                    <a:gd name="connsiteX9" fmla="*/ 107465 w 165389"/>
                    <a:gd name="connsiteY9" fmla="*/ 141252 h 235760"/>
                    <a:gd name="connsiteX10" fmla="*/ 104162 w 165389"/>
                    <a:gd name="connsiteY10" fmla="*/ 160306 h 235760"/>
                    <a:gd name="connsiteX11" fmla="*/ 74692 w 165389"/>
                    <a:gd name="connsiteY11" fmla="*/ 138458 h 235760"/>
                    <a:gd name="connsiteX12" fmla="*/ 63513 w 165389"/>
                    <a:gd name="connsiteY12" fmla="*/ 129566 h 235760"/>
                    <a:gd name="connsiteX13" fmla="*/ 68848 w 165389"/>
                    <a:gd name="connsiteY13" fmla="*/ 114069 h 235760"/>
                    <a:gd name="connsiteX14" fmla="*/ 138967 w 165389"/>
                    <a:gd name="connsiteY14" fmla="*/ 23118 h 235760"/>
                    <a:gd name="connsiteX15" fmla="*/ 154972 w 165389"/>
                    <a:gd name="connsiteY15" fmla="*/ 48015 h 235760"/>
                    <a:gd name="connsiteX16" fmla="*/ 165389 w 165389"/>
                    <a:gd name="connsiteY16" fmla="*/ 55891 h 235760"/>
                    <a:gd name="connsiteX17" fmla="*/ 110513 w 165389"/>
                    <a:gd name="connsiteY17" fmla="*/ 83328 h 235760"/>
                    <a:gd name="connsiteX18" fmla="*/ 105178 w 165389"/>
                    <a:gd name="connsiteY18" fmla="*/ 95523 h 235760"/>
                    <a:gd name="connsiteX19" fmla="*/ 108989 w 165389"/>
                    <a:gd name="connsiteY19" fmla="*/ 117117 h 235760"/>
                    <a:gd name="connsiteX20" fmla="*/ 79518 w 165389"/>
                    <a:gd name="connsiteY20" fmla="*/ 91458 h 235760"/>
                    <a:gd name="connsiteX21" fmla="*/ 73675 w 165389"/>
                    <a:gd name="connsiteY21" fmla="*/ 80280 h 235760"/>
                    <a:gd name="connsiteX22" fmla="*/ 75961 w 165389"/>
                    <a:gd name="connsiteY22" fmla="*/ 57669 h 235760"/>
                    <a:gd name="connsiteX23" fmla="*/ 84345 w 165389"/>
                    <a:gd name="connsiteY23" fmla="*/ 49285 h 235760"/>
                    <a:gd name="connsiteX24" fmla="*/ 138967 w 165389"/>
                    <a:gd name="connsiteY24" fmla="*/ 23118 h 235760"/>
                    <a:gd name="connsiteX25" fmla="*/ 19055 w 165389"/>
                    <a:gd name="connsiteY25" fmla="*/ 0 h 235760"/>
                    <a:gd name="connsiteX26" fmla="*/ 38109 w 165389"/>
                    <a:gd name="connsiteY26" fmla="*/ 19309 h 235760"/>
                    <a:gd name="connsiteX27" fmla="*/ 19055 w 165389"/>
                    <a:gd name="connsiteY27" fmla="*/ 38109 h 235760"/>
                    <a:gd name="connsiteX28" fmla="*/ 0 w 165389"/>
                    <a:gd name="connsiteY28" fmla="*/ 19309 h 235760"/>
                    <a:gd name="connsiteX29" fmla="*/ 19055 w 165389"/>
                    <a:gd name="connsiteY29" fmla="*/ 0 h 23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65389" h="235760">
                      <a:moveTo>
                        <a:pt x="9654" y="147603"/>
                      </a:moveTo>
                      <a:cubicBezTo>
                        <a:pt x="45983" y="137949"/>
                        <a:pt x="76723" y="150652"/>
                        <a:pt x="101620" y="176566"/>
                      </a:cubicBezTo>
                      <a:lnTo>
                        <a:pt x="100096" y="235760"/>
                      </a:lnTo>
                      <a:cubicBezTo>
                        <a:pt x="95523" y="234744"/>
                        <a:pt x="90950" y="234236"/>
                        <a:pt x="86123" y="233982"/>
                      </a:cubicBezTo>
                      <a:cubicBezTo>
                        <a:pt x="71388" y="233728"/>
                        <a:pt x="58940" y="228647"/>
                        <a:pt x="48778" y="217977"/>
                      </a:cubicBezTo>
                      <a:cubicBezTo>
                        <a:pt x="34043" y="202734"/>
                        <a:pt x="20324" y="186474"/>
                        <a:pt x="9400" y="168437"/>
                      </a:cubicBezTo>
                      <a:cubicBezTo>
                        <a:pt x="5335" y="162084"/>
                        <a:pt x="-6351" y="149636"/>
                        <a:pt x="9654" y="147603"/>
                      </a:cubicBezTo>
                      <a:close/>
                      <a:moveTo>
                        <a:pt x="68848" y="114069"/>
                      </a:moveTo>
                      <a:cubicBezTo>
                        <a:pt x="71388" y="110258"/>
                        <a:pt x="81043" y="117879"/>
                        <a:pt x="84600" y="120420"/>
                      </a:cubicBezTo>
                      <a:cubicBezTo>
                        <a:pt x="89173" y="123468"/>
                        <a:pt x="101367" y="135663"/>
                        <a:pt x="107465" y="141252"/>
                      </a:cubicBezTo>
                      <a:lnTo>
                        <a:pt x="104162" y="160306"/>
                      </a:lnTo>
                      <a:cubicBezTo>
                        <a:pt x="103146" y="154717"/>
                        <a:pt x="79011" y="140998"/>
                        <a:pt x="74692" y="138458"/>
                      </a:cubicBezTo>
                      <a:cubicBezTo>
                        <a:pt x="71134" y="136425"/>
                        <a:pt x="62496" y="134393"/>
                        <a:pt x="63513" y="129566"/>
                      </a:cubicBezTo>
                      <a:cubicBezTo>
                        <a:pt x="64783" y="123468"/>
                        <a:pt x="65545" y="119150"/>
                        <a:pt x="68848" y="114069"/>
                      </a:cubicBezTo>
                      <a:close/>
                      <a:moveTo>
                        <a:pt x="138967" y="23118"/>
                      </a:moveTo>
                      <a:cubicBezTo>
                        <a:pt x="145827" y="35567"/>
                        <a:pt x="147859" y="41156"/>
                        <a:pt x="154972" y="48015"/>
                      </a:cubicBezTo>
                      <a:cubicBezTo>
                        <a:pt x="158275" y="51064"/>
                        <a:pt x="160053" y="55637"/>
                        <a:pt x="165389" y="55891"/>
                      </a:cubicBezTo>
                      <a:cubicBezTo>
                        <a:pt x="148621" y="67831"/>
                        <a:pt x="128551" y="73674"/>
                        <a:pt x="110513" y="83328"/>
                      </a:cubicBezTo>
                      <a:cubicBezTo>
                        <a:pt x="103908" y="86885"/>
                        <a:pt x="103400" y="89426"/>
                        <a:pt x="105178" y="95523"/>
                      </a:cubicBezTo>
                      <a:cubicBezTo>
                        <a:pt x="107211" y="102128"/>
                        <a:pt x="110259" y="109241"/>
                        <a:pt x="108989" y="117117"/>
                      </a:cubicBezTo>
                      <a:cubicBezTo>
                        <a:pt x="99843" y="107717"/>
                        <a:pt x="91204" y="97809"/>
                        <a:pt x="79518" y="91458"/>
                      </a:cubicBezTo>
                      <a:cubicBezTo>
                        <a:pt x="74691" y="88917"/>
                        <a:pt x="73167" y="85361"/>
                        <a:pt x="73675" y="80280"/>
                      </a:cubicBezTo>
                      <a:cubicBezTo>
                        <a:pt x="74691" y="72658"/>
                        <a:pt x="75453" y="65291"/>
                        <a:pt x="75961" y="57669"/>
                      </a:cubicBezTo>
                      <a:cubicBezTo>
                        <a:pt x="76215" y="52080"/>
                        <a:pt x="80534" y="51064"/>
                        <a:pt x="84345" y="49285"/>
                      </a:cubicBezTo>
                      <a:cubicBezTo>
                        <a:pt x="101876" y="41156"/>
                        <a:pt x="121184" y="31248"/>
                        <a:pt x="138967" y="23118"/>
                      </a:cubicBezTo>
                      <a:close/>
                      <a:moveTo>
                        <a:pt x="19055" y="0"/>
                      </a:moveTo>
                      <a:cubicBezTo>
                        <a:pt x="29471" y="0"/>
                        <a:pt x="38109" y="8638"/>
                        <a:pt x="38109" y="19309"/>
                      </a:cubicBezTo>
                      <a:cubicBezTo>
                        <a:pt x="38363" y="30233"/>
                        <a:pt x="30487" y="38109"/>
                        <a:pt x="19055" y="38109"/>
                      </a:cubicBezTo>
                      <a:cubicBezTo>
                        <a:pt x="7368" y="38109"/>
                        <a:pt x="0" y="30741"/>
                        <a:pt x="0" y="19309"/>
                      </a:cubicBezTo>
                      <a:cubicBezTo>
                        <a:pt x="0" y="8384"/>
                        <a:pt x="8384" y="0"/>
                        <a:pt x="1905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8E0259E8-1B87-4611-A025-C188379C6416}"/>
                    </a:ext>
                  </a:extLst>
                </p:cNvPr>
                <p:cNvSpPr/>
                <p:nvPr/>
              </p:nvSpPr>
              <p:spPr>
                <a:xfrm>
                  <a:off x="5931797" y="5766698"/>
                  <a:ext cx="154971" cy="266754"/>
                </a:xfrm>
                <a:custGeom>
                  <a:avLst/>
                  <a:gdLst>
                    <a:gd name="connsiteX0" fmla="*/ 9455 w 154971"/>
                    <a:gd name="connsiteY0" fmla="*/ 70626 h 266753"/>
                    <a:gd name="connsiteX1" fmla="*/ 24444 w 154971"/>
                    <a:gd name="connsiteY1" fmla="*/ 164117 h 266753"/>
                    <a:gd name="connsiteX2" fmla="*/ 40703 w 154971"/>
                    <a:gd name="connsiteY2" fmla="*/ 198414 h 266753"/>
                    <a:gd name="connsiteX3" fmla="*/ 132670 w 154971"/>
                    <a:gd name="connsiteY3" fmla="*/ 266500 h 266753"/>
                    <a:gd name="connsiteX4" fmla="*/ 156043 w 154971"/>
                    <a:gd name="connsiteY4" fmla="*/ 250495 h 266753"/>
                    <a:gd name="connsiteX5" fmla="*/ 148167 w 154971"/>
                    <a:gd name="connsiteY5" fmla="*/ 245414 h 266753"/>
                    <a:gd name="connsiteX6" fmla="*/ 114886 w 154971"/>
                    <a:gd name="connsiteY6" fmla="*/ 235760 h 266753"/>
                    <a:gd name="connsiteX7" fmla="*/ 63060 w 154971"/>
                    <a:gd name="connsiteY7" fmla="*/ 174279 h 266753"/>
                    <a:gd name="connsiteX8" fmla="*/ 52390 w 154971"/>
                    <a:gd name="connsiteY8" fmla="*/ 153193 h 266753"/>
                    <a:gd name="connsiteX9" fmla="*/ 40449 w 154971"/>
                    <a:gd name="connsiteY9" fmla="*/ 104669 h 266753"/>
                    <a:gd name="connsiteX10" fmla="*/ 22666 w 154971"/>
                    <a:gd name="connsiteY10" fmla="*/ 0 h 266753"/>
                    <a:gd name="connsiteX11" fmla="*/ 1325 w 154971"/>
                    <a:gd name="connsiteY11" fmla="*/ 33281 h 266753"/>
                    <a:gd name="connsiteX12" fmla="*/ 9455 w 154971"/>
                    <a:gd name="connsiteY12" fmla="*/ 70626 h 266753"/>
                    <a:gd name="connsiteX13" fmla="*/ 13520 w 154971"/>
                    <a:gd name="connsiteY13" fmla="*/ 116864 h 266753"/>
                    <a:gd name="connsiteX14" fmla="*/ 13266 w 154971"/>
                    <a:gd name="connsiteY14" fmla="*/ 115085 h 266753"/>
                    <a:gd name="connsiteX15" fmla="*/ 13520 w 154971"/>
                    <a:gd name="connsiteY15" fmla="*/ 116101 h 266753"/>
                    <a:gd name="connsiteX16" fmla="*/ 13520 w 154971"/>
                    <a:gd name="connsiteY16" fmla="*/ 116864 h 266753"/>
                    <a:gd name="connsiteX17" fmla="*/ 11995 w 154971"/>
                    <a:gd name="connsiteY17" fmla="*/ 113053 h 266753"/>
                    <a:gd name="connsiteX18" fmla="*/ 11995 w 154971"/>
                    <a:gd name="connsiteY18" fmla="*/ 113053 h 266753"/>
                    <a:gd name="connsiteX19" fmla="*/ 11995 w 154971"/>
                    <a:gd name="connsiteY19" fmla="*/ 113053 h 266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54971" h="266753">
                      <a:moveTo>
                        <a:pt x="9455" y="70626"/>
                      </a:moveTo>
                      <a:cubicBezTo>
                        <a:pt x="9201" y="86631"/>
                        <a:pt x="19617" y="151161"/>
                        <a:pt x="24444" y="164117"/>
                      </a:cubicBezTo>
                      <a:cubicBezTo>
                        <a:pt x="29017" y="176058"/>
                        <a:pt x="34352" y="187490"/>
                        <a:pt x="40703" y="198414"/>
                      </a:cubicBezTo>
                      <a:cubicBezTo>
                        <a:pt x="41720" y="200193"/>
                        <a:pt x="72968" y="258624"/>
                        <a:pt x="132670" y="266500"/>
                      </a:cubicBezTo>
                      <a:cubicBezTo>
                        <a:pt x="147913" y="268532"/>
                        <a:pt x="156043" y="266754"/>
                        <a:pt x="156043" y="250495"/>
                      </a:cubicBezTo>
                      <a:cubicBezTo>
                        <a:pt x="156043" y="246176"/>
                        <a:pt x="151978" y="245922"/>
                        <a:pt x="148167" y="245414"/>
                      </a:cubicBezTo>
                      <a:cubicBezTo>
                        <a:pt x="131146" y="242873"/>
                        <a:pt x="117427" y="237792"/>
                        <a:pt x="114886" y="235760"/>
                      </a:cubicBezTo>
                      <a:cubicBezTo>
                        <a:pt x="94308" y="217976"/>
                        <a:pt x="77541" y="196890"/>
                        <a:pt x="63060" y="174279"/>
                      </a:cubicBezTo>
                      <a:cubicBezTo>
                        <a:pt x="60265" y="170214"/>
                        <a:pt x="54168" y="158528"/>
                        <a:pt x="52390" y="153193"/>
                      </a:cubicBezTo>
                      <a:cubicBezTo>
                        <a:pt x="46547" y="137442"/>
                        <a:pt x="40449" y="121691"/>
                        <a:pt x="40449" y="104669"/>
                      </a:cubicBezTo>
                      <a:cubicBezTo>
                        <a:pt x="40195" y="68848"/>
                        <a:pt x="35622" y="33535"/>
                        <a:pt x="22666" y="0"/>
                      </a:cubicBezTo>
                      <a:cubicBezTo>
                        <a:pt x="5136" y="1778"/>
                        <a:pt x="-3502" y="16259"/>
                        <a:pt x="1325" y="33281"/>
                      </a:cubicBezTo>
                      <a:cubicBezTo>
                        <a:pt x="3104" y="39886"/>
                        <a:pt x="9455" y="64275"/>
                        <a:pt x="9455" y="70626"/>
                      </a:cubicBezTo>
                      <a:close/>
                      <a:moveTo>
                        <a:pt x="13520" y="116864"/>
                      </a:moveTo>
                      <a:cubicBezTo>
                        <a:pt x="13520" y="116356"/>
                        <a:pt x="13266" y="115593"/>
                        <a:pt x="13266" y="115085"/>
                      </a:cubicBezTo>
                      <a:cubicBezTo>
                        <a:pt x="13266" y="115339"/>
                        <a:pt x="13520" y="115847"/>
                        <a:pt x="13520" y="116101"/>
                      </a:cubicBezTo>
                      <a:cubicBezTo>
                        <a:pt x="13520" y="116356"/>
                        <a:pt x="13520" y="116610"/>
                        <a:pt x="13520" y="116864"/>
                      </a:cubicBezTo>
                      <a:close/>
                      <a:moveTo>
                        <a:pt x="11995" y="113053"/>
                      </a:moveTo>
                      <a:cubicBezTo>
                        <a:pt x="11488" y="113307"/>
                        <a:pt x="11488" y="113053"/>
                        <a:pt x="11995" y="113053"/>
                      </a:cubicBezTo>
                      <a:lnTo>
                        <a:pt x="11995" y="11305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3D69FBE-F11F-4BED-A5CB-BCFFD313D3BB}"/>
                </a:ext>
              </a:extLst>
            </p:cNvPr>
            <p:cNvSpPr/>
            <p:nvPr/>
          </p:nvSpPr>
          <p:spPr>
            <a:xfrm>
              <a:off x="5207481" y="3183857"/>
              <a:ext cx="1807540" cy="1268871"/>
            </a:xfrm>
            <a:custGeom>
              <a:avLst/>
              <a:gdLst>
                <a:gd name="connsiteX0" fmla="*/ 2591793 w 2591789"/>
                <a:gd name="connsiteY0" fmla="*/ 892421 h 1816924"/>
                <a:gd name="connsiteX1" fmla="*/ 2577098 w 2591789"/>
                <a:gd name="connsiteY1" fmla="*/ 818943 h 1816924"/>
                <a:gd name="connsiteX2" fmla="*/ 2566410 w 2591789"/>
                <a:gd name="connsiteY2" fmla="*/ 806919 h 1816924"/>
                <a:gd name="connsiteX3" fmla="*/ 2363342 w 2591789"/>
                <a:gd name="connsiteY3" fmla="*/ 741011 h 1816924"/>
                <a:gd name="connsiteX4" fmla="*/ 2324598 w 2591789"/>
                <a:gd name="connsiteY4" fmla="*/ 759270 h 1816924"/>
                <a:gd name="connsiteX5" fmla="*/ 2324153 w 2591789"/>
                <a:gd name="connsiteY5" fmla="*/ 730769 h 1816924"/>
                <a:gd name="connsiteX6" fmla="*/ 2306785 w 2591789"/>
                <a:gd name="connsiteY6" fmla="*/ 676439 h 1816924"/>
                <a:gd name="connsiteX7" fmla="*/ 2266261 w 2591789"/>
                <a:gd name="connsiteY7" fmla="*/ 629235 h 1816924"/>
                <a:gd name="connsiteX8" fmla="*/ 2025340 w 2591789"/>
                <a:gd name="connsiteY8" fmla="*/ 435964 h 1816924"/>
                <a:gd name="connsiteX9" fmla="*/ 1549734 w 2591789"/>
                <a:gd name="connsiteY9" fmla="*/ 322406 h 1816924"/>
                <a:gd name="connsiteX10" fmla="*/ 1343994 w 2591789"/>
                <a:gd name="connsiteY10" fmla="*/ 302812 h 1816924"/>
                <a:gd name="connsiteX11" fmla="*/ 1071010 w 2591789"/>
                <a:gd name="connsiteY11" fmla="*/ 251599 h 1816924"/>
                <a:gd name="connsiteX12" fmla="*/ 1043399 w 2591789"/>
                <a:gd name="connsiteY12" fmla="*/ 252045 h 1816924"/>
                <a:gd name="connsiteX13" fmla="*/ 1059877 w 2591789"/>
                <a:gd name="connsiteY13" fmla="*/ 275647 h 1816924"/>
                <a:gd name="connsiteX14" fmla="*/ 1273632 w 2591789"/>
                <a:gd name="connsiteY14" fmla="*/ 396775 h 1816924"/>
                <a:gd name="connsiteX15" fmla="*/ 1473583 w 2591789"/>
                <a:gd name="connsiteY15" fmla="*/ 458230 h 1816924"/>
                <a:gd name="connsiteX16" fmla="*/ 1645033 w 2591789"/>
                <a:gd name="connsiteY16" fmla="*/ 546850 h 1816924"/>
                <a:gd name="connsiteX17" fmla="*/ 1728309 w 2591789"/>
                <a:gd name="connsiteY17" fmla="*/ 668423 h 1816924"/>
                <a:gd name="connsiteX18" fmla="*/ 1713613 w 2591789"/>
                <a:gd name="connsiteY18" fmla="*/ 640813 h 1816924"/>
                <a:gd name="connsiteX19" fmla="*/ 1557749 w 2591789"/>
                <a:gd name="connsiteY19" fmla="*/ 516568 h 1816924"/>
                <a:gd name="connsiteX20" fmla="*/ 1297235 w 2591789"/>
                <a:gd name="connsiteY20" fmla="*/ 451995 h 1816924"/>
                <a:gd name="connsiteX21" fmla="*/ 1103518 w 2591789"/>
                <a:gd name="connsiteY21" fmla="*/ 396775 h 1816924"/>
                <a:gd name="connsiteX22" fmla="*/ 913365 w 2591789"/>
                <a:gd name="connsiteY22" fmla="*/ 226216 h 1816924"/>
                <a:gd name="connsiteX23" fmla="*/ 873285 w 2591789"/>
                <a:gd name="connsiteY23" fmla="*/ 196825 h 1816924"/>
                <a:gd name="connsiteX24" fmla="*/ 718758 w 2591789"/>
                <a:gd name="connsiteY24" fmla="*/ 114885 h 1816924"/>
                <a:gd name="connsiteX25" fmla="*/ 632810 w 2591789"/>
                <a:gd name="connsiteY25" fmla="*/ 13796 h 1816924"/>
                <a:gd name="connsiteX26" fmla="*/ 617224 w 2591789"/>
                <a:gd name="connsiteY26" fmla="*/ 436 h 1816924"/>
                <a:gd name="connsiteX27" fmla="*/ 610099 w 2591789"/>
                <a:gd name="connsiteY27" fmla="*/ 21812 h 1816924"/>
                <a:gd name="connsiteX28" fmla="*/ 612770 w 2591789"/>
                <a:gd name="connsiteY28" fmla="*/ 56992 h 1816924"/>
                <a:gd name="connsiteX29" fmla="*/ 561113 w 2591789"/>
                <a:gd name="connsiteY29" fmla="*/ 228442 h 1816924"/>
                <a:gd name="connsiteX30" fmla="*/ 444883 w 2591789"/>
                <a:gd name="connsiteY30" fmla="*/ 418151 h 1816924"/>
                <a:gd name="connsiteX31" fmla="*/ 348248 w 2591789"/>
                <a:gd name="connsiteY31" fmla="*/ 639032 h 1816924"/>
                <a:gd name="connsiteX32" fmla="*/ 315739 w 2591789"/>
                <a:gd name="connsiteY32" fmla="*/ 834529 h 1816924"/>
                <a:gd name="connsiteX33" fmla="*/ 304606 w 2591789"/>
                <a:gd name="connsiteY33" fmla="*/ 890195 h 1816924"/>
                <a:gd name="connsiteX34" fmla="*/ 282785 w 2591789"/>
                <a:gd name="connsiteY34" fmla="*/ 857241 h 1816924"/>
                <a:gd name="connsiteX35" fmla="*/ 270316 w 2591789"/>
                <a:gd name="connsiteY35" fmla="*/ 850116 h 1816924"/>
                <a:gd name="connsiteX36" fmla="*/ 263636 w 2591789"/>
                <a:gd name="connsiteY36" fmla="*/ 863030 h 1816924"/>
                <a:gd name="connsiteX37" fmla="*/ 264972 w 2591789"/>
                <a:gd name="connsiteY37" fmla="*/ 886632 h 1816924"/>
                <a:gd name="connsiteX38" fmla="*/ 251612 w 2591789"/>
                <a:gd name="connsiteY38" fmla="*/ 827849 h 1816924"/>
                <a:gd name="connsiteX39" fmla="*/ 184368 w 2591789"/>
                <a:gd name="connsiteY39" fmla="*/ 769512 h 1816924"/>
                <a:gd name="connsiteX40" fmla="*/ 166555 w 2591789"/>
                <a:gd name="connsiteY40" fmla="*/ 768176 h 1816924"/>
                <a:gd name="connsiteX41" fmla="*/ 66357 w 2591789"/>
                <a:gd name="connsiteY41" fmla="*/ 797567 h 1816924"/>
                <a:gd name="connsiteX42" fmla="*/ 65466 w 2591789"/>
                <a:gd name="connsiteY42" fmla="*/ 703604 h 1816924"/>
                <a:gd name="connsiteX43" fmla="*/ 57896 w 2591789"/>
                <a:gd name="connsiteY43" fmla="*/ 677775 h 1816924"/>
                <a:gd name="connsiteX44" fmla="*/ 55669 w 2591789"/>
                <a:gd name="connsiteY44" fmla="*/ 799794 h 1816924"/>
                <a:gd name="connsiteX45" fmla="*/ 43200 w 2591789"/>
                <a:gd name="connsiteY45" fmla="*/ 833639 h 1816924"/>
                <a:gd name="connsiteX46" fmla="*/ 2230 w 2591789"/>
                <a:gd name="connsiteY46" fmla="*/ 920032 h 1816924"/>
                <a:gd name="connsiteX47" fmla="*/ 55669 w 2591789"/>
                <a:gd name="connsiteY47" fmla="*/ 1099052 h 1816924"/>
                <a:gd name="connsiteX48" fmla="*/ 75709 w 2591789"/>
                <a:gd name="connsiteY48" fmla="*/ 1138686 h 1816924"/>
                <a:gd name="connsiteX49" fmla="*/ 99311 w 2591789"/>
                <a:gd name="connsiteY49" fmla="*/ 1149374 h 1816924"/>
                <a:gd name="connsiteX50" fmla="*/ 293473 w 2591789"/>
                <a:gd name="connsiteY50" fmla="*/ 1202368 h 1816924"/>
                <a:gd name="connsiteX51" fmla="*/ 320192 w 2591789"/>
                <a:gd name="connsiteY51" fmla="*/ 1219735 h 1816924"/>
                <a:gd name="connsiteX52" fmla="*/ 477392 w 2591789"/>
                <a:gd name="connsiteY52" fmla="*/ 1392076 h 1816924"/>
                <a:gd name="connsiteX53" fmla="*/ 829198 w 2591789"/>
                <a:gd name="connsiteY53" fmla="*/ 1525673 h 1816924"/>
                <a:gd name="connsiteX54" fmla="*/ 848792 w 2591789"/>
                <a:gd name="connsiteY54" fmla="*/ 1525228 h 1816924"/>
                <a:gd name="connsiteX55" fmla="*/ 956116 w 2591789"/>
                <a:gd name="connsiteY55" fmla="*/ 1547939 h 1816924"/>
                <a:gd name="connsiteX56" fmla="*/ 1111534 w 2591789"/>
                <a:gd name="connsiteY56" fmla="*/ 1585792 h 1816924"/>
                <a:gd name="connsiteX57" fmla="*/ 1122222 w 2591789"/>
                <a:gd name="connsiteY57" fmla="*/ 1603605 h 1816924"/>
                <a:gd name="connsiteX58" fmla="*/ 1114651 w 2591789"/>
                <a:gd name="connsiteY58" fmla="*/ 1669068 h 1816924"/>
                <a:gd name="connsiteX59" fmla="*/ 1112425 w 2591789"/>
                <a:gd name="connsiteY59" fmla="*/ 1673521 h 1816924"/>
                <a:gd name="connsiteX60" fmla="*/ 1233998 w 2591789"/>
                <a:gd name="connsiteY60" fmla="*/ 1820478 h 1816924"/>
                <a:gd name="connsiteX61" fmla="*/ 1356463 w 2591789"/>
                <a:gd name="connsiteY61" fmla="*/ 1673966 h 1816924"/>
                <a:gd name="connsiteX62" fmla="*/ 1355572 w 2591789"/>
                <a:gd name="connsiteY62" fmla="*/ 1669513 h 1816924"/>
                <a:gd name="connsiteX63" fmla="*/ 1349783 w 2591789"/>
                <a:gd name="connsiteY63" fmla="*/ 1610285 h 1816924"/>
                <a:gd name="connsiteX64" fmla="*/ 1362697 w 2591789"/>
                <a:gd name="connsiteY64" fmla="*/ 1593808 h 1816924"/>
                <a:gd name="connsiteX65" fmla="*/ 1595602 w 2591789"/>
                <a:gd name="connsiteY65" fmla="*/ 1553283 h 1816924"/>
                <a:gd name="connsiteX66" fmla="*/ 1636572 w 2591789"/>
                <a:gd name="connsiteY66" fmla="*/ 1546158 h 1816924"/>
                <a:gd name="connsiteX67" fmla="*/ 1897532 w 2591789"/>
                <a:gd name="connsiteY67" fmla="*/ 1482477 h 1816924"/>
                <a:gd name="connsiteX68" fmla="*/ 2110397 w 2591789"/>
                <a:gd name="connsiteY68" fmla="*/ 1383615 h 1816924"/>
                <a:gd name="connsiteX69" fmla="*/ 2276949 w 2591789"/>
                <a:gd name="connsiteY69" fmla="*/ 1183219 h 1816924"/>
                <a:gd name="connsiteX70" fmla="*/ 2300997 w 2591789"/>
                <a:gd name="connsiteY70" fmla="*/ 1166296 h 1816924"/>
                <a:gd name="connsiteX71" fmla="*/ 2439047 w 2591789"/>
                <a:gd name="connsiteY71" fmla="*/ 1142694 h 1816924"/>
                <a:gd name="connsiteX72" fmla="*/ 2575316 w 2591789"/>
                <a:gd name="connsiteY72" fmla="*/ 998854 h 1816924"/>
                <a:gd name="connsiteX73" fmla="*/ 2579770 w 2591789"/>
                <a:gd name="connsiteY73" fmla="*/ 981932 h 1816924"/>
                <a:gd name="connsiteX74" fmla="*/ 2591793 w 2591789"/>
                <a:gd name="connsiteY74" fmla="*/ 892421 h 1816924"/>
                <a:gd name="connsiteX0" fmla="*/ 2591793 w 2593321"/>
                <a:gd name="connsiteY0" fmla="*/ 892421 h 1820478"/>
                <a:gd name="connsiteX1" fmla="*/ 2577098 w 2593321"/>
                <a:gd name="connsiteY1" fmla="*/ 818943 h 1820478"/>
                <a:gd name="connsiteX2" fmla="*/ 2566410 w 2593321"/>
                <a:gd name="connsiteY2" fmla="*/ 806919 h 1820478"/>
                <a:gd name="connsiteX3" fmla="*/ 2363342 w 2593321"/>
                <a:gd name="connsiteY3" fmla="*/ 741011 h 1820478"/>
                <a:gd name="connsiteX4" fmla="*/ 2324598 w 2593321"/>
                <a:gd name="connsiteY4" fmla="*/ 759270 h 1820478"/>
                <a:gd name="connsiteX5" fmla="*/ 2324153 w 2593321"/>
                <a:gd name="connsiteY5" fmla="*/ 730769 h 1820478"/>
                <a:gd name="connsiteX6" fmla="*/ 2306785 w 2593321"/>
                <a:gd name="connsiteY6" fmla="*/ 676439 h 1820478"/>
                <a:gd name="connsiteX7" fmla="*/ 2266261 w 2593321"/>
                <a:gd name="connsiteY7" fmla="*/ 629235 h 1820478"/>
                <a:gd name="connsiteX8" fmla="*/ 2025340 w 2593321"/>
                <a:gd name="connsiteY8" fmla="*/ 435964 h 1820478"/>
                <a:gd name="connsiteX9" fmla="*/ 1549734 w 2593321"/>
                <a:gd name="connsiteY9" fmla="*/ 322406 h 1820478"/>
                <a:gd name="connsiteX10" fmla="*/ 1343994 w 2593321"/>
                <a:gd name="connsiteY10" fmla="*/ 302812 h 1820478"/>
                <a:gd name="connsiteX11" fmla="*/ 1071010 w 2593321"/>
                <a:gd name="connsiteY11" fmla="*/ 251599 h 1820478"/>
                <a:gd name="connsiteX12" fmla="*/ 1043399 w 2593321"/>
                <a:gd name="connsiteY12" fmla="*/ 252045 h 1820478"/>
                <a:gd name="connsiteX13" fmla="*/ 1059877 w 2593321"/>
                <a:gd name="connsiteY13" fmla="*/ 275647 h 1820478"/>
                <a:gd name="connsiteX14" fmla="*/ 1273632 w 2593321"/>
                <a:gd name="connsiteY14" fmla="*/ 396775 h 1820478"/>
                <a:gd name="connsiteX15" fmla="*/ 1473583 w 2593321"/>
                <a:gd name="connsiteY15" fmla="*/ 458230 h 1820478"/>
                <a:gd name="connsiteX16" fmla="*/ 1645033 w 2593321"/>
                <a:gd name="connsiteY16" fmla="*/ 546850 h 1820478"/>
                <a:gd name="connsiteX17" fmla="*/ 1728309 w 2593321"/>
                <a:gd name="connsiteY17" fmla="*/ 668423 h 1820478"/>
                <a:gd name="connsiteX18" fmla="*/ 1713613 w 2593321"/>
                <a:gd name="connsiteY18" fmla="*/ 640813 h 1820478"/>
                <a:gd name="connsiteX19" fmla="*/ 1557749 w 2593321"/>
                <a:gd name="connsiteY19" fmla="*/ 516568 h 1820478"/>
                <a:gd name="connsiteX20" fmla="*/ 1297235 w 2593321"/>
                <a:gd name="connsiteY20" fmla="*/ 451995 h 1820478"/>
                <a:gd name="connsiteX21" fmla="*/ 1103518 w 2593321"/>
                <a:gd name="connsiteY21" fmla="*/ 396775 h 1820478"/>
                <a:gd name="connsiteX22" fmla="*/ 913365 w 2593321"/>
                <a:gd name="connsiteY22" fmla="*/ 226216 h 1820478"/>
                <a:gd name="connsiteX23" fmla="*/ 873285 w 2593321"/>
                <a:gd name="connsiteY23" fmla="*/ 196825 h 1820478"/>
                <a:gd name="connsiteX24" fmla="*/ 718758 w 2593321"/>
                <a:gd name="connsiteY24" fmla="*/ 114885 h 1820478"/>
                <a:gd name="connsiteX25" fmla="*/ 632810 w 2593321"/>
                <a:gd name="connsiteY25" fmla="*/ 13796 h 1820478"/>
                <a:gd name="connsiteX26" fmla="*/ 617224 w 2593321"/>
                <a:gd name="connsiteY26" fmla="*/ 436 h 1820478"/>
                <a:gd name="connsiteX27" fmla="*/ 610099 w 2593321"/>
                <a:gd name="connsiteY27" fmla="*/ 21812 h 1820478"/>
                <a:gd name="connsiteX28" fmla="*/ 612770 w 2593321"/>
                <a:gd name="connsiteY28" fmla="*/ 56992 h 1820478"/>
                <a:gd name="connsiteX29" fmla="*/ 561113 w 2593321"/>
                <a:gd name="connsiteY29" fmla="*/ 228442 h 1820478"/>
                <a:gd name="connsiteX30" fmla="*/ 444883 w 2593321"/>
                <a:gd name="connsiteY30" fmla="*/ 418151 h 1820478"/>
                <a:gd name="connsiteX31" fmla="*/ 348248 w 2593321"/>
                <a:gd name="connsiteY31" fmla="*/ 639032 h 1820478"/>
                <a:gd name="connsiteX32" fmla="*/ 315739 w 2593321"/>
                <a:gd name="connsiteY32" fmla="*/ 834529 h 1820478"/>
                <a:gd name="connsiteX33" fmla="*/ 304606 w 2593321"/>
                <a:gd name="connsiteY33" fmla="*/ 890195 h 1820478"/>
                <a:gd name="connsiteX34" fmla="*/ 282785 w 2593321"/>
                <a:gd name="connsiteY34" fmla="*/ 857241 h 1820478"/>
                <a:gd name="connsiteX35" fmla="*/ 270316 w 2593321"/>
                <a:gd name="connsiteY35" fmla="*/ 850116 h 1820478"/>
                <a:gd name="connsiteX36" fmla="*/ 263636 w 2593321"/>
                <a:gd name="connsiteY36" fmla="*/ 863030 h 1820478"/>
                <a:gd name="connsiteX37" fmla="*/ 264972 w 2593321"/>
                <a:gd name="connsiteY37" fmla="*/ 886632 h 1820478"/>
                <a:gd name="connsiteX38" fmla="*/ 251612 w 2593321"/>
                <a:gd name="connsiteY38" fmla="*/ 827849 h 1820478"/>
                <a:gd name="connsiteX39" fmla="*/ 184368 w 2593321"/>
                <a:gd name="connsiteY39" fmla="*/ 769512 h 1820478"/>
                <a:gd name="connsiteX40" fmla="*/ 166555 w 2593321"/>
                <a:gd name="connsiteY40" fmla="*/ 768176 h 1820478"/>
                <a:gd name="connsiteX41" fmla="*/ 66357 w 2593321"/>
                <a:gd name="connsiteY41" fmla="*/ 797567 h 1820478"/>
                <a:gd name="connsiteX42" fmla="*/ 65466 w 2593321"/>
                <a:gd name="connsiteY42" fmla="*/ 703604 h 1820478"/>
                <a:gd name="connsiteX43" fmla="*/ 55669 w 2593321"/>
                <a:gd name="connsiteY43" fmla="*/ 799794 h 1820478"/>
                <a:gd name="connsiteX44" fmla="*/ 43200 w 2593321"/>
                <a:gd name="connsiteY44" fmla="*/ 833639 h 1820478"/>
                <a:gd name="connsiteX45" fmla="*/ 2230 w 2593321"/>
                <a:gd name="connsiteY45" fmla="*/ 920032 h 1820478"/>
                <a:gd name="connsiteX46" fmla="*/ 55669 w 2593321"/>
                <a:gd name="connsiteY46" fmla="*/ 1099052 h 1820478"/>
                <a:gd name="connsiteX47" fmla="*/ 75709 w 2593321"/>
                <a:gd name="connsiteY47" fmla="*/ 1138686 h 1820478"/>
                <a:gd name="connsiteX48" fmla="*/ 99311 w 2593321"/>
                <a:gd name="connsiteY48" fmla="*/ 1149374 h 1820478"/>
                <a:gd name="connsiteX49" fmla="*/ 293473 w 2593321"/>
                <a:gd name="connsiteY49" fmla="*/ 1202368 h 1820478"/>
                <a:gd name="connsiteX50" fmla="*/ 320192 w 2593321"/>
                <a:gd name="connsiteY50" fmla="*/ 1219735 h 1820478"/>
                <a:gd name="connsiteX51" fmla="*/ 477392 w 2593321"/>
                <a:gd name="connsiteY51" fmla="*/ 1392076 h 1820478"/>
                <a:gd name="connsiteX52" fmla="*/ 829198 w 2593321"/>
                <a:gd name="connsiteY52" fmla="*/ 1525673 h 1820478"/>
                <a:gd name="connsiteX53" fmla="*/ 848792 w 2593321"/>
                <a:gd name="connsiteY53" fmla="*/ 1525228 h 1820478"/>
                <a:gd name="connsiteX54" fmla="*/ 956116 w 2593321"/>
                <a:gd name="connsiteY54" fmla="*/ 1547939 h 1820478"/>
                <a:gd name="connsiteX55" fmla="*/ 1111534 w 2593321"/>
                <a:gd name="connsiteY55" fmla="*/ 1585792 h 1820478"/>
                <a:gd name="connsiteX56" fmla="*/ 1122222 w 2593321"/>
                <a:gd name="connsiteY56" fmla="*/ 1603605 h 1820478"/>
                <a:gd name="connsiteX57" fmla="*/ 1114651 w 2593321"/>
                <a:gd name="connsiteY57" fmla="*/ 1669068 h 1820478"/>
                <a:gd name="connsiteX58" fmla="*/ 1112425 w 2593321"/>
                <a:gd name="connsiteY58" fmla="*/ 1673521 h 1820478"/>
                <a:gd name="connsiteX59" fmla="*/ 1233998 w 2593321"/>
                <a:gd name="connsiteY59" fmla="*/ 1820478 h 1820478"/>
                <a:gd name="connsiteX60" fmla="*/ 1356463 w 2593321"/>
                <a:gd name="connsiteY60" fmla="*/ 1673966 h 1820478"/>
                <a:gd name="connsiteX61" fmla="*/ 1355572 w 2593321"/>
                <a:gd name="connsiteY61" fmla="*/ 1669513 h 1820478"/>
                <a:gd name="connsiteX62" fmla="*/ 1349783 w 2593321"/>
                <a:gd name="connsiteY62" fmla="*/ 1610285 h 1820478"/>
                <a:gd name="connsiteX63" fmla="*/ 1362697 w 2593321"/>
                <a:gd name="connsiteY63" fmla="*/ 1593808 h 1820478"/>
                <a:gd name="connsiteX64" fmla="*/ 1595602 w 2593321"/>
                <a:gd name="connsiteY64" fmla="*/ 1553283 h 1820478"/>
                <a:gd name="connsiteX65" fmla="*/ 1636572 w 2593321"/>
                <a:gd name="connsiteY65" fmla="*/ 1546158 h 1820478"/>
                <a:gd name="connsiteX66" fmla="*/ 1897532 w 2593321"/>
                <a:gd name="connsiteY66" fmla="*/ 1482477 h 1820478"/>
                <a:gd name="connsiteX67" fmla="*/ 2110397 w 2593321"/>
                <a:gd name="connsiteY67" fmla="*/ 1383615 h 1820478"/>
                <a:gd name="connsiteX68" fmla="*/ 2276949 w 2593321"/>
                <a:gd name="connsiteY68" fmla="*/ 1183219 h 1820478"/>
                <a:gd name="connsiteX69" fmla="*/ 2300997 w 2593321"/>
                <a:gd name="connsiteY69" fmla="*/ 1166296 h 1820478"/>
                <a:gd name="connsiteX70" fmla="*/ 2439047 w 2593321"/>
                <a:gd name="connsiteY70" fmla="*/ 1142694 h 1820478"/>
                <a:gd name="connsiteX71" fmla="*/ 2575316 w 2593321"/>
                <a:gd name="connsiteY71" fmla="*/ 998854 h 1820478"/>
                <a:gd name="connsiteX72" fmla="*/ 2579770 w 2593321"/>
                <a:gd name="connsiteY72" fmla="*/ 981932 h 1820478"/>
                <a:gd name="connsiteX73" fmla="*/ 2591793 w 2593321"/>
                <a:gd name="connsiteY73" fmla="*/ 892421 h 1820478"/>
                <a:gd name="connsiteX0" fmla="*/ 2591793 w 2593321"/>
                <a:gd name="connsiteY0" fmla="*/ 892421 h 1820478"/>
                <a:gd name="connsiteX1" fmla="*/ 2577098 w 2593321"/>
                <a:gd name="connsiteY1" fmla="*/ 818943 h 1820478"/>
                <a:gd name="connsiteX2" fmla="*/ 2566410 w 2593321"/>
                <a:gd name="connsiteY2" fmla="*/ 806919 h 1820478"/>
                <a:gd name="connsiteX3" fmla="*/ 2363342 w 2593321"/>
                <a:gd name="connsiteY3" fmla="*/ 741011 h 1820478"/>
                <a:gd name="connsiteX4" fmla="*/ 2324598 w 2593321"/>
                <a:gd name="connsiteY4" fmla="*/ 759270 h 1820478"/>
                <a:gd name="connsiteX5" fmla="*/ 2324153 w 2593321"/>
                <a:gd name="connsiteY5" fmla="*/ 730769 h 1820478"/>
                <a:gd name="connsiteX6" fmla="*/ 2306785 w 2593321"/>
                <a:gd name="connsiteY6" fmla="*/ 676439 h 1820478"/>
                <a:gd name="connsiteX7" fmla="*/ 2266261 w 2593321"/>
                <a:gd name="connsiteY7" fmla="*/ 629235 h 1820478"/>
                <a:gd name="connsiteX8" fmla="*/ 2025340 w 2593321"/>
                <a:gd name="connsiteY8" fmla="*/ 435964 h 1820478"/>
                <a:gd name="connsiteX9" fmla="*/ 1549734 w 2593321"/>
                <a:gd name="connsiteY9" fmla="*/ 322406 h 1820478"/>
                <a:gd name="connsiteX10" fmla="*/ 1343994 w 2593321"/>
                <a:gd name="connsiteY10" fmla="*/ 302812 h 1820478"/>
                <a:gd name="connsiteX11" fmla="*/ 1071010 w 2593321"/>
                <a:gd name="connsiteY11" fmla="*/ 251599 h 1820478"/>
                <a:gd name="connsiteX12" fmla="*/ 1043399 w 2593321"/>
                <a:gd name="connsiteY12" fmla="*/ 252045 h 1820478"/>
                <a:gd name="connsiteX13" fmla="*/ 1059877 w 2593321"/>
                <a:gd name="connsiteY13" fmla="*/ 275647 h 1820478"/>
                <a:gd name="connsiteX14" fmla="*/ 1273632 w 2593321"/>
                <a:gd name="connsiteY14" fmla="*/ 396775 h 1820478"/>
                <a:gd name="connsiteX15" fmla="*/ 1473583 w 2593321"/>
                <a:gd name="connsiteY15" fmla="*/ 458230 h 1820478"/>
                <a:gd name="connsiteX16" fmla="*/ 1645033 w 2593321"/>
                <a:gd name="connsiteY16" fmla="*/ 546850 h 1820478"/>
                <a:gd name="connsiteX17" fmla="*/ 1728309 w 2593321"/>
                <a:gd name="connsiteY17" fmla="*/ 668423 h 1820478"/>
                <a:gd name="connsiteX18" fmla="*/ 1713613 w 2593321"/>
                <a:gd name="connsiteY18" fmla="*/ 640813 h 1820478"/>
                <a:gd name="connsiteX19" fmla="*/ 1557749 w 2593321"/>
                <a:gd name="connsiteY19" fmla="*/ 516568 h 1820478"/>
                <a:gd name="connsiteX20" fmla="*/ 1297235 w 2593321"/>
                <a:gd name="connsiteY20" fmla="*/ 451995 h 1820478"/>
                <a:gd name="connsiteX21" fmla="*/ 1103518 w 2593321"/>
                <a:gd name="connsiteY21" fmla="*/ 396775 h 1820478"/>
                <a:gd name="connsiteX22" fmla="*/ 913365 w 2593321"/>
                <a:gd name="connsiteY22" fmla="*/ 226216 h 1820478"/>
                <a:gd name="connsiteX23" fmla="*/ 873285 w 2593321"/>
                <a:gd name="connsiteY23" fmla="*/ 196825 h 1820478"/>
                <a:gd name="connsiteX24" fmla="*/ 718758 w 2593321"/>
                <a:gd name="connsiteY24" fmla="*/ 114885 h 1820478"/>
                <a:gd name="connsiteX25" fmla="*/ 632810 w 2593321"/>
                <a:gd name="connsiteY25" fmla="*/ 13796 h 1820478"/>
                <a:gd name="connsiteX26" fmla="*/ 617224 w 2593321"/>
                <a:gd name="connsiteY26" fmla="*/ 436 h 1820478"/>
                <a:gd name="connsiteX27" fmla="*/ 610099 w 2593321"/>
                <a:gd name="connsiteY27" fmla="*/ 21812 h 1820478"/>
                <a:gd name="connsiteX28" fmla="*/ 612770 w 2593321"/>
                <a:gd name="connsiteY28" fmla="*/ 56992 h 1820478"/>
                <a:gd name="connsiteX29" fmla="*/ 561113 w 2593321"/>
                <a:gd name="connsiteY29" fmla="*/ 228442 h 1820478"/>
                <a:gd name="connsiteX30" fmla="*/ 444883 w 2593321"/>
                <a:gd name="connsiteY30" fmla="*/ 418151 h 1820478"/>
                <a:gd name="connsiteX31" fmla="*/ 348248 w 2593321"/>
                <a:gd name="connsiteY31" fmla="*/ 639032 h 1820478"/>
                <a:gd name="connsiteX32" fmla="*/ 315739 w 2593321"/>
                <a:gd name="connsiteY32" fmla="*/ 834529 h 1820478"/>
                <a:gd name="connsiteX33" fmla="*/ 304606 w 2593321"/>
                <a:gd name="connsiteY33" fmla="*/ 890195 h 1820478"/>
                <a:gd name="connsiteX34" fmla="*/ 282785 w 2593321"/>
                <a:gd name="connsiteY34" fmla="*/ 857241 h 1820478"/>
                <a:gd name="connsiteX35" fmla="*/ 270316 w 2593321"/>
                <a:gd name="connsiteY35" fmla="*/ 850116 h 1820478"/>
                <a:gd name="connsiteX36" fmla="*/ 263636 w 2593321"/>
                <a:gd name="connsiteY36" fmla="*/ 863030 h 1820478"/>
                <a:gd name="connsiteX37" fmla="*/ 264972 w 2593321"/>
                <a:gd name="connsiteY37" fmla="*/ 886632 h 1820478"/>
                <a:gd name="connsiteX38" fmla="*/ 251612 w 2593321"/>
                <a:gd name="connsiteY38" fmla="*/ 827849 h 1820478"/>
                <a:gd name="connsiteX39" fmla="*/ 184368 w 2593321"/>
                <a:gd name="connsiteY39" fmla="*/ 769512 h 1820478"/>
                <a:gd name="connsiteX40" fmla="*/ 166555 w 2593321"/>
                <a:gd name="connsiteY40" fmla="*/ 768176 h 1820478"/>
                <a:gd name="connsiteX41" fmla="*/ 66357 w 2593321"/>
                <a:gd name="connsiteY41" fmla="*/ 797567 h 1820478"/>
                <a:gd name="connsiteX42" fmla="*/ 55669 w 2593321"/>
                <a:gd name="connsiteY42" fmla="*/ 799794 h 1820478"/>
                <a:gd name="connsiteX43" fmla="*/ 43200 w 2593321"/>
                <a:gd name="connsiteY43" fmla="*/ 833639 h 1820478"/>
                <a:gd name="connsiteX44" fmla="*/ 2230 w 2593321"/>
                <a:gd name="connsiteY44" fmla="*/ 920032 h 1820478"/>
                <a:gd name="connsiteX45" fmla="*/ 55669 w 2593321"/>
                <a:gd name="connsiteY45" fmla="*/ 1099052 h 1820478"/>
                <a:gd name="connsiteX46" fmla="*/ 75709 w 2593321"/>
                <a:gd name="connsiteY46" fmla="*/ 1138686 h 1820478"/>
                <a:gd name="connsiteX47" fmla="*/ 99311 w 2593321"/>
                <a:gd name="connsiteY47" fmla="*/ 1149374 h 1820478"/>
                <a:gd name="connsiteX48" fmla="*/ 293473 w 2593321"/>
                <a:gd name="connsiteY48" fmla="*/ 1202368 h 1820478"/>
                <a:gd name="connsiteX49" fmla="*/ 320192 w 2593321"/>
                <a:gd name="connsiteY49" fmla="*/ 1219735 h 1820478"/>
                <a:gd name="connsiteX50" fmla="*/ 477392 w 2593321"/>
                <a:gd name="connsiteY50" fmla="*/ 1392076 h 1820478"/>
                <a:gd name="connsiteX51" fmla="*/ 829198 w 2593321"/>
                <a:gd name="connsiteY51" fmla="*/ 1525673 h 1820478"/>
                <a:gd name="connsiteX52" fmla="*/ 848792 w 2593321"/>
                <a:gd name="connsiteY52" fmla="*/ 1525228 h 1820478"/>
                <a:gd name="connsiteX53" fmla="*/ 956116 w 2593321"/>
                <a:gd name="connsiteY53" fmla="*/ 1547939 h 1820478"/>
                <a:gd name="connsiteX54" fmla="*/ 1111534 w 2593321"/>
                <a:gd name="connsiteY54" fmla="*/ 1585792 h 1820478"/>
                <a:gd name="connsiteX55" fmla="*/ 1122222 w 2593321"/>
                <a:gd name="connsiteY55" fmla="*/ 1603605 h 1820478"/>
                <a:gd name="connsiteX56" fmla="*/ 1114651 w 2593321"/>
                <a:gd name="connsiteY56" fmla="*/ 1669068 h 1820478"/>
                <a:gd name="connsiteX57" fmla="*/ 1112425 w 2593321"/>
                <a:gd name="connsiteY57" fmla="*/ 1673521 h 1820478"/>
                <a:gd name="connsiteX58" fmla="*/ 1233998 w 2593321"/>
                <a:gd name="connsiteY58" fmla="*/ 1820478 h 1820478"/>
                <a:gd name="connsiteX59" fmla="*/ 1356463 w 2593321"/>
                <a:gd name="connsiteY59" fmla="*/ 1673966 h 1820478"/>
                <a:gd name="connsiteX60" fmla="*/ 1355572 w 2593321"/>
                <a:gd name="connsiteY60" fmla="*/ 1669513 h 1820478"/>
                <a:gd name="connsiteX61" fmla="*/ 1349783 w 2593321"/>
                <a:gd name="connsiteY61" fmla="*/ 1610285 h 1820478"/>
                <a:gd name="connsiteX62" fmla="*/ 1362697 w 2593321"/>
                <a:gd name="connsiteY62" fmla="*/ 1593808 h 1820478"/>
                <a:gd name="connsiteX63" fmla="*/ 1595602 w 2593321"/>
                <a:gd name="connsiteY63" fmla="*/ 1553283 h 1820478"/>
                <a:gd name="connsiteX64" fmla="*/ 1636572 w 2593321"/>
                <a:gd name="connsiteY64" fmla="*/ 1546158 h 1820478"/>
                <a:gd name="connsiteX65" fmla="*/ 1897532 w 2593321"/>
                <a:gd name="connsiteY65" fmla="*/ 1482477 h 1820478"/>
                <a:gd name="connsiteX66" fmla="*/ 2110397 w 2593321"/>
                <a:gd name="connsiteY66" fmla="*/ 1383615 h 1820478"/>
                <a:gd name="connsiteX67" fmla="*/ 2276949 w 2593321"/>
                <a:gd name="connsiteY67" fmla="*/ 1183219 h 1820478"/>
                <a:gd name="connsiteX68" fmla="*/ 2300997 w 2593321"/>
                <a:gd name="connsiteY68" fmla="*/ 1166296 h 1820478"/>
                <a:gd name="connsiteX69" fmla="*/ 2439047 w 2593321"/>
                <a:gd name="connsiteY69" fmla="*/ 1142694 h 1820478"/>
                <a:gd name="connsiteX70" fmla="*/ 2575316 w 2593321"/>
                <a:gd name="connsiteY70" fmla="*/ 998854 h 1820478"/>
                <a:gd name="connsiteX71" fmla="*/ 2579770 w 2593321"/>
                <a:gd name="connsiteY71" fmla="*/ 981932 h 1820478"/>
                <a:gd name="connsiteX72" fmla="*/ 2591793 w 2593321"/>
                <a:gd name="connsiteY72" fmla="*/ 892421 h 18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593321" h="1820478">
                  <a:moveTo>
                    <a:pt x="2591793" y="892421"/>
                  </a:moveTo>
                  <a:cubicBezTo>
                    <a:pt x="2587786" y="867929"/>
                    <a:pt x="2581996" y="843436"/>
                    <a:pt x="2577098" y="818943"/>
                  </a:cubicBezTo>
                  <a:cubicBezTo>
                    <a:pt x="2568637" y="819388"/>
                    <a:pt x="2569082" y="811373"/>
                    <a:pt x="2566410" y="806919"/>
                  </a:cubicBezTo>
                  <a:cubicBezTo>
                    <a:pt x="2521432" y="734331"/>
                    <a:pt x="2443055" y="708948"/>
                    <a:pt x="2363342" y="741011"/>
                  </a:cubicBezTo>
                  <a:cubicBezTo>
                    <a:pt x="2350427" y="745910"/>
                    <a:pt x="2338849" y="754371"/>
                    <a:pt x="2324598" y="759270"/>
                  </a:cubicBezTo>
                  <a:cubicBezTo>
                    <a:pt x="2322818" y="748582"/>
                    <a:pt x="2322372" y="739230"/>
                    <a:pt x="2324153" y="730769"/>
                  </a:cubicBezTo>
                  <a:cubicBezTo>
                    <a:pt x="2329497" y="708948"/>
                    <a:pt x="2321927" y="692025"/>
                    <a:pt x="2306785" y="676439"/>
                  </a:cubicBezTo>
                  <a:cubicBezTo>
                    <a:pt x="2292535" y="661298"/>
                    <a:pt x="2279176" y="645266"/>
                    <a:pt x="2266261" y="629235"/>
                  </a:cubicBezTo>
                  <a:cubicBezTo>
                    <a:pt x="2200798" y="546404"/>
                    <a:pt x="2121085" y="481832"/>
                    <a:pt x="2025340" y="435964"/>
                  </a:cubicBezTo>
                  <a:cubicBezTo>
                    <a:pt x="1874820" y="364266"/>
                    <a:pt x="1714058" y="336656"/>
                    <a:pt x="1549734" y="322406"/>
                  </a:cubicBezTo>
                  <a:cubicBezTo>
                    <a:pt x="1481154" y="316617"/>
                    <a:pt x="1412574" y="310382"/>
                    <a:pt x="1343994" y="302812"/>
                  </a:cubicBezTo>
                  <a:cubicBezTo>
                    <a:pt x="1251811" y="292124"/>
                    <a:pt x="1160520" y="276537"/>
                    <a:pt x="1071010" y="251599"/>
                  </a:cubicBezTo>
                  <a:cubicBezTo>
                    <a:pt x="1062103" y="248927"/>
                    <a:pt x="1048743" y="240021"/>
                    <a:pt x="1043399" y="252045"/>
                  </a:cubicBezTo>
                  <a:cubicBezTo>
                    <a:pt x="1038501" y="262733"/>
                    <a:pt x="1052306" y="268967"/>
                    <a:pt x="1059877" y="275647"/>
                  </a:cubicBezTo>
                  <a:cubicBezTo>
                    <a:pt x="1123113" y="330422"/>
                    <a:pt x="1196146" y="367384"/>
                    <a:pt x="1273632" y="396775"/>
                  </a:cubicBezTo>
                  <a:cubicBezTo>
                    <a:pt x="1339095" y="421713"/>
                    <a:pt x="1407675" y="435518"/>
                    <a:pt x="1473583" y="458230"/>
                  </a:cubicBezTo>
                  <a:cubicBezTo>
                    <a:pt x="1535038" y="479160"/>
                    <a:pt x="1592485" y="508106"/>
                    <a:pt x="1645033" y="546850"/>
                  </a:cubicBezTo>
                  <a:cubicBezTo>
                    <a:pt x="1683776" y="575796"/>
                    <a:pt x="1708715" y="611867"/>
                    <a:pt x="1728309" y="668423"/>
                  </a:cubicBezTo>
                  <a:cubicBezTo>
                    <a:pt x="1724301" y="659517"/>
                    <a:pt x="1719402" y="650165"/>
                    <a:pt x="1713613" y="640813"/>
                  </a:cubicBezTo>
                  <a:cubicBezTo>
                    <a:pt x="1676206" y="580694"/>
                    <a:pt x="1619650" y="544623"/>
                    <a:pt x="1557749" y="516568"/>
                  </a:cubicBezTo>
                  <a:cubicBezTo>
                    <a:pt x="1474919" y="479160"/>
                    <a:pt x="1387190" y="461793"/>
                    <a:pt x="1297235" y="451995"/>
                  </a:cubicBezTo>
                  <a:cubicBezTo>
                    <a:pt x="1229545" y="444425"/>
                    <a:pt x="1164528" y="427948"/>
                    <a:pt x="1103518" y="396775"/>
                  </a:cubicBezTo>
                  <a:cubicBezTo>
                    <a:pt x="1025141" y="356696"/>
                    <a:pt x="961905" y="299249"/>
                    <a:pt x="913365" y="226216"/>
                  </a:cubicBezTo>
                  <a:cubicBezTo>
                    <a:pt x="903567" y="211075"/>
                    <a:pt x="890653" y="202614"/>
                    <a:pt x="873285" y="196825"/>
                  </a:cubicBezTo>
                  <a:cubicBezTo>
                    <a:pt x="817175" y="178566"/>
                    <a:pt x="765517" y="151847"/>
                    <a:pt x="718758" y="114885"/>
                  </a:cubicBezTo>
                  <a:cubicBezTo>
                    <a:pt x="683132" y="86384"/>
                    <a:pt x="657303" y="50758"/>
                    <a:pt x="632810" y="13796"/>
                  </a:cubicBezTo>
                  <a:cubicBezTo>
                    <a:pt x="628802" y="8007"/>
                    <a:pt x="625685" y="-2236"/>
                    <a:pt x="617224" y="436"/>
                  </a:cubicBezTo>
                  <a:cubicBezTo>
                    <a:pt x="608317" y="3108"/>
                    <a:pt x="610099" y="14241"/>
                    <a:pt x="610099" y="21812"/>
                  </a:cubicBezTo>
                  <a:cubicBezTo>
                    <a:pt x="610099" y="33836"/>
                    <a:pt x="613661" y="44969"/>
                    <a:pt x="612770" y="56992"/>
                  </a:cubicBezTo>
                  <a:cubicBezTo>
                    <a:pt x="608317" y="118002"/>
                    <a:pt x="588723" y="174113"/>
                    <a:pt x="561113" y="228442"/>
                  </a:cubicBezTo>
                  <a:cubicBezTo>
                    <a:pt x="527713" y="294796"/>
                    <a:pt x="486298" y="356696"/>
                    <a:pt x="444883" y="418151"/>
                  </a:cubicBezTo>
                  <a:cubicBezTo>
                    <a:pt x="399015" y="485840"/>
                    <a:pt x="366951" y="559764"/>
                    <a:pt x="348248" y="639032"/>
                  </a:cubicBezTo>
                  <a:cubicBezTo>
                    <a:pt x="333107" y="703604"/>
                    <a:pt x="326427" y="769067"/>
                    <a:pt x="315739" y="834529"/>
                  </a:cubicBezTo>
                  <a:cubicBezTo>
                    <a:pt x="312622" y="852788"/>
                    <a:pt x="312176" y="871937"/>
                    <a:pt x="304606" y="890195"/>
                  </a:cubicBezTo>
                  <a:cubicBezTo>
                    <a:pt x="294363" y="879507"/>
                    <a:pt x="289910" y="867483"/>
                    <a:pt x="282785" y="857241"/>
                  </a:cubicBezTo>
                  <a:cubicBezTo>
                    <a:pt x="279668" y="853233"/>
                    <a:pt x="276105" y="848334"/>
                    <a:pt x="270316" y="850116"/>
                  </a:cubicBezTo>
                  <a:cubicBezTo>
                    <a:pt x="264526" y="851897"/>
                    <a:pt x="264081" y="858132"/>
                    <a:pt x="263636" y="863030"/>
                  </a:cubicBezTo>
                  <a:cubicBezTo>
                    <a:pt x="262745" y="871491"/>
                    <a:pt x="265417" y="879952"/>
                    <a:pt x="264972" y="886632"/>
                  </a:cubicBezTo>
                  <a:cubicBezTo>
                    <a:pt x="264526" y="867038"/>
                    <a:pt x="254729" y="847889"/>
                    <a:pt x="251612" y="827849"/>
                  </a:cubicBezTo>
                  <a:cubicBezTo>
                    <a:pt x="245823" y="788216"/>
                    <a:pt x="219994" y="773520"/>
                    <a:pt x="184368" y="769512"/>
                  </a:cubicBezTo>
                  <a:cubicBezTo>
                    <a:pt x="178579" y="768621"/>
                    <a:pt x="172344" y="768621"/>
                    <a:pt x="166555" y="768176"/>
                  </a:cubicBezTo>
                  <a:cubicBezTo>
                    <a:pt x="130484" y="765059"/>
                    <a:pt x="98420" y="777083"/>
                    <a:pt x="66357" y="797567"/>
                  </a:cubicBezTo>
                  <a:cubicBezTo>
                    <a:pt x="47876" y="802837"/>
                    <a:pt x="59528" y="793782"/>
                    <a:pt x="55669" y="799794"/>
                  </a:cubicBezTo>
                  <a:cubicBezTo>
                    <a:pt x="51810" y="805806"/>
                    <a:pt x="52997" y="823842"/>
                    <a:pt x="43200" y="833639"/>
                  </a:cubicBezTo>
                  <a:cubicBezTo>
                    <a:pt x="19598" y="857686"/>
                    <a:pt x="6684" y="887968"/>
                    <a:pt x="2230" y="920032"/>
                  </a:cubicBezTo>
                  <a:cubicBezTo>
                    <a:pt x="-7122" y="987276"/>
                    <a:pt x="13363" y="1046949"/>
                    <a:pt x="55669" y="1099052"/>
                  </a:cubicBezTo>
                  <a:cubicBezTo>
                    <a:pt x="65912" y="1111521"/>
                    <a:pt x="73927" y="1123100"/>
                    <a:pt x="75709" y="1138686"/>
                  </a:cubicBezTo>
                  <a:cubicBezTo>
                    <a:pt x="85951" y="1136905"/>
                    <a:pt x="91740" y="1144475"/>
                    <a:pt x="99311" y="1149374"/>
                  </a:cubicBezTo>
                  <a:cubicBezTo>
                    <a:pt x="158539" y="1187226"/>
                    <a:pt x="220885" y="1214837"/>
                    <a:pt x="293473" y="1202368"/>
                  </a:cubicBezTo>
                  <a:cubicBezTo>
                    <a:pt x="308614" y="1199696"/>
                    <a:pt x="314403" y="1208602"/>
                    <a:pt x="320192" y="1219735"/>
                  </a:cubicBezTo>
                  <a:cubicBezTo>
                    <a:pt x="357599" y="1290542"/>
                    <a:pt x="411038" y="1347543"/>
                    <a:pt x="477392" y="1392076"/>
                  </a:cubicBezTo>
                  <a:cubicBezTo>
                    <a:pt x="583824" y="1463773"/>
                    <a:pt x="701390" y="1508751"/>
                    <a:pt x="829198" y="1525673"/>
                  </a:cubicBezTo>
                  <a:cubicBezTo>
                    <a:pt x="835433" y="1525228"/>
                    <a:pt x="841667" y="1523001"/>
                    <a:pt x="848792" y="1525228"/>
                  </a:cubicBezTo>
                  <a:cubicBezTo>
                    <a:pt x="883973" y="1535916"/>
                    <a:pt x="920490" y="1540814"/>
                    <a:pt x="956116" y="1547939"/>
                  </a:cubicBezTo>
                  <a:cubicBezTo>
                    <a:pt x="1008664" y="1558627"/>
                    <a:pt x="1060767" y="1568870"/>
                    <a:pt x="1111534" y="1585792"/>
                  </a:cubicBezTo>
                  <a:cubicBezTo>
                    <a:pt x="1120441" y="1588909"/>
                    <a:pt x="1126675" y="1593808"/>
                    <a:pt x="1122222" y="1603605"/>
                  </a:cubicBezTo>
                  <a:cubicBezTo>
                    <a:pt x="1112425" y="1624981"/>
                    <a:pt x="1116433" y="1647247"/>
                    <a:pt x="1114651" y="1669068"/>
                  </a:cubicBezTo>
                  <a:cubicBezTo>
                    <a:pt x="1113761" y="1670404"/>
                    <a:pt x="1113315" y="1671740"/>
                    <a:pt x="1112425" y="1673521"/>
                  </a:cubicBezTo>
                  <a:cubicBezTo>
                    <a:pt x="1152504" y="1722507"/>
                    <a:pt x="1193028" y="1771493"/>
                    <a:pt x="1233998" y="1820478"/>
                  </a:cubicBezTo>
                  <a:cubicBezTo>
                    <a:pt x="1274968" y="1771938"/>
                    <a:pt x="1315938" y="1722952"/>
                    <a:pt x="1356463" y="1673966"/>
                  </a:cubicBezTo>
                  <a:cubicBezTo>
                    <a:pt x="1356017" y="1672630"/>
                    <a:pt x="1355572" y="1670849"/>
                    <a:pt x="1355572" y="1669513"/>
                  </a:cubicBezTo>
                  <a:cubicBezTo>
                    <a:pt x="1354236" y="1649919"/>
                    <a:pt x="1356908" y="1629434"/>
                    <a:pt x="1349783" y="1610285"/>
                  </a:cubicBezTo>
                  <a:cubicBezTo>
                    <a:pt x="1344439" y="1596034"/>
                    <a:pt x="1350228" y="1594699"/>
                    <a:pt x="1362697" y="1593808"/>
                  </a:cubicBezTo>
                  <a:cubicBezTo>
                    <a:pt x="1441520" y="1587128"/>
                    <a:pt x="1519897" y="1580003"/>
                    <a:pt x="1595602" y="1553283"/>
                  </a:cubicBezTo>
                  <a:cubicBezTo>
                    <a:pt x="1609407" y="1552838"/>
                    <a:pt x="1623212" y="1549721"/>
                    <a:pt x="1636572" y="1546158"/>
                  </a:cubicBezTo>
                  <a:cubicBezTo>
                    <a:pt x="1722965" y="1521665"/>
                    <a:pt x="1812030" y="1509196"/>
                    <a:pt x="1897532" y="1482477"/>
                  </a:cubicBezTo>
                  <a:cubicBezTo>
                    <a:pt x="1972792" y="1458875"/>
                    <a:pt x="2045380" y="1429038"/>
                    <a:pt x="2110397" y="1383615"/>
                  </a:cubicBezTo>
                  <a:cubicBezTo>
                    <a:pt x="2183876" y="1331957"/>
                    <a:pt x="2242659" y="1267385"/>
                    <a:pt x="2276949" y="1183219"/>
                  </a:cubicBezTo>
                  <a:cubicBezTo>
                    <a:pt x="2281402" y="1172086"/>
                    <a:pt x="2286301" y="1163624"/>
                    <a:pt x="2300997" y="1166296"/>
                  </a:cubicBezTo>
                  <a:cubicBezTo>
                    <a:pt x="2349537" y="1173867"/>
                    <a:pt x="2395850" y="1163624"/>
                    <a:pt x="2439047" y="1142694"/>
                  </a:cubicBezTo>
                  <a:cubicBezTo>
                    <a:pt x="2502283" y="1111967"/>
                    <a:pt x="2553050" y="1068770"/>
                    <a:pt x="2575316" y="998854"/>
                  </a:cubicBezTo>
                  <a:cubicBezTo>
                    <a:pt x="2577098" y="993065"/>
                    <a:pt x="2578434" y="987721"/>
                    <a:pt x="2579770" y="981932"/>
                  </a:cubicBezTo>
                  <a:cubicBezTo>
                    <a:pt x="2587340" y="952095"/>
                    <a:pt x="2597137" y="923149"/>
                    <a:pt x="2591793" y="892421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4822E20-E079-42AB-9C42-FD3D6FECAEC1}"/>
                </a:ext>
              </a:extLst>
            </p:cNvPr>
            <p:cNvSpPr/>
            <p:nvPr/>
          </p:nvSpPr>
          <p:spPr>
            <a:xfrm>
              <a:off x="4883895" y="3820111"/>
              <a:ext cx="273145" cy="341429"/>
            </a:xfrm>
            <a:custGeom>
              <a:avLst/>
              <a:gdLst>
                <a:gd name="connsiteX0" fmla="*/ 149418 w 391885"/>
                <a:gd name="connsiteY0" fmla="*/ 488132 h 489857"/>
                <a:gd name="connsiteX1" fmla="*/ 4688 w 391885"/>
                <a:gd name="connsiteY1" fmla="*/ 350082 h 489857"/>
                <a:gd name="connsiteX2" fmla="*/ 55900 w 391885"/>
                <a:gd name="connsiteY2" fmla="*/ 244985 h 489857"/>
                <a:gd name="connsiteX3" fmla="*/ 178364 w 391885"/>
                <a:gd name="connsiteY3" fmla="*/ 189765 h 489857"/>
                <a:gd name="connsiteX4" fmla="*/ 190833 w 391885"/>
                <a:gd name="connsiteY4" fmla="*/ 155920 h 489857"/>
                <a:gd name="connsiteX5" fmla="*/ 140512 w 391885"/>
                <a:gd name="connsiteY5" fmla="*/ 41027 h 489857"/>
                <a:gd name="connsiteX6" fmla="*/ 150309 w 391885"/>
                <a:gd name="connsiteY6" fmla="*/ 3619 h 489857"/>
                <a:gd name="connsiteX7" fmla="*/ 188162 w 391885"/>
                <a:gd name="connsiteY7" fmla="*/ 19206 h 489857"/>
                <a:gd name="connsiteX8" fmla="*/ 243827 w 391885"/>
                <a:gd name="connsiteY8" fmla="*/ 148795 h 489857"/>
                <a:gd name="connsiteX9" fmla="*/ 281680 w 391885"/>
                <a:gd name="connsiteY9" fmla="*/ 198671 h 489857"/>
                <a:gd name="connsiteX10" fmla="*/ 304837 w 391885"/>
                <a:gd name="connsiteY10" fmla="*/ 196445 h 489857"/>
                <a:gd name="connsiteX11" fmla="*/ 341799 w 391885"/>
                <a:gd name="connsiteY11" fmla="*/ 155030 h 489857"/>
                <a:gd name="connsiteX12" fmla="*/ 377870 w 391885"/>
                <a:gd name="connsiteY12" fmla="*/ 156366 h 489857"/>
                <a:gd name="connsiteX13" fmla="*/ 389894 w 391885"/>
                <a:gd name="connsiteY13" fmla="*/ 193327 h 489857"/>
                <a:gd name="connsiteX14" fmla="*/ 353822 w 391885"/>
                <a:gd name="connsiteY14" fmla="*/ 235188 h 489857"/>
                <a:gd name="connsiteX15" fmla="*/ 332447 w 391885"/>
                <a:gd name="connsiteY15" fmla="*/ 287291 h 489857"/>
                <a:gd name="connsiteX16" fmla="*/ 315079 w 391885"/>
                <a:gd name="connsiteY16" fmla="*/ 416880 h 489857"/>
                <a:gd name="connsiteX17" fmla="*/ 299493 w 391885"/>
                <a:gd name="connsiteY17" fmla="*/ 431131 h 489857"/>
                <a:gd name="connsiteX18" fmla="*/ 171684 w 391885"/>
                <a:gd name="connsiteY18" fmla="*/ 486796 h 489857"/>
                <a:gd name="connsiteX19" fmla="*/ 149418 w 391885"/>
                <a:gd name="connsiteY19" fmla="*/ 488132 h 48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1885" h="489857">
                  <a:moveTo>
                    <a:pt x="149418" y="488132"/>
                  </a:moveTo>
                  <a:cubicBezTo>
                    <a:pt x="79948" y="464085"/>
                    <a:pt x="30516" y="418662"/>
                    <a:pt x="4688" y="350082"/>
                  </a:cubicBezTo>
                  <a:cubicBezTo>
                    <a:pt x="-10453" y="310448"/>
                    <a:pt x="12258" y="267697"/>
                    <a:pt x="55900" y="244985"/>
                  </a:cubicBezTo>
                  <a:cubicBezTo>
                    <a:pt x="95534" y="224500"/>
                    <a:pt x="136949" y="207133"/>
                    <a:pt x="178364" y="189765"/>
                  </a:cubicBezTo>
                  <a:cubicBezTo>
                    <a:pt x="195732" y="182640"/>
                    <a:pt x="201521" y="176405"/>
                    <a:pt x="190833" y="155920"/>
                  </a:cubicBezTo>
                  <a:cubicBezTo>
                    <a:pt x="171684" y="118958"/>
                    <a:pt x="157434" y="79324"/>
                    <a:pt x="140512" y="41027"/>
                  </a:cubicBezTo>
                  <a:cubicBezTo>
                    <a:pt x="133387" y="25440"/>
                    <a:pt x="133832" y="12526"/>
                    <a:pt x="150309" y="3619"/>
                  </a:cubicBezTo>
                  <a:cubicBezTo>
                    <a:pt x="165450" y="-4397"/>
                    <a:pt x="180146" y="947"/>
                    <a:pt x="188162" y="19206"/>
                  </a:cubicBezTo>
                  <a:cubicBezTo>
                    <a:pt x="207310" y="62402"/>
                    <a:pt x="225569" y="105599"/>
                    <a:pt x="243827" y="148795"/>
                  </a:cubicBezTo>
                  <a:cubicBezTo>
                    <a:pt x="252288" y="168835"/>
                    <a:pt x="261640" y="187093"/>
                    <a:pt x="281680" y="198671"/>
                  </a:cubicBezTo>
                  <a:cubicBezTo>
                    <a:pt x="291031" y="204461"/>
                    <a:pt x="297711" y="204015"/>
                    <a:pt x="304837" y="196445"/>
                  </a:cubicBezTo>
                  <a:cubicBezTo>
                    <a:pt x="317306" y="182640"/>
                    <a:pt x="330220" y="169280"/>
                    <a:pt x="341799" y="155030"/>
                  </a:cubicBezTo>
                  <a:cubicBezTo>
                    <a:pt x="355158" y="138998"/>
                    <a:pt x="367627" y="147014"/>
                    <a:pt x="377870" y="156366"/>
                  </a:cubicBezTo>
                  <a:cubicBezTo>
                    <a:pt x="388112" y="165717"/>
                    <a:pt x="402808" y="176405"/>
                    <a:pt x="389894" y="193327"/>
                  </a:cubicBezTo>
                  <a:cubicBezTo>
                    <a:pt x="378760" y="208023"/>
                    <a:pt x="367627" y="223164"/>
                    <a:pt x="353822" y="235188"/>
                  </a:cubicBezTo>
                  <a:cubicBezTo>
                    <a:pt x="337345" y="249438"/>
                    <a:pt x="331111" y="265470"/>
                    <a:pt x="332447" y="287291"/>
                  </a:cubicBezTo>
                  <a:cubicBezTo>
                    <a:pt x="334673" y="331378"/>
                    <a:pt x="337791" y="375911"/>
                    <a:pt x="315079" y="416880"/>
                  </a:cubicBezTo>
                  <a:cubicBezTo>
                    <a:pt x="313743" y="425787"/>
                    <a:pt x="306173" y="428014"/>
                    <a:pt x="299493" y="431131"/>
                  </a:cubicBezTo>
                  <a:cubicBezTo>
                    <a:pt x="257187" y="449835"/>
                    <a:pt x="214436" y="468538"/>
                    <a:pt x="171684" y="486796"/>
                  </a:cubicBezTo>
                  <a:cubicBezTo>
                    <a:pt x="164559" y="489914"/>
                    <a:pt x="157434" y="496148"/>
                    <a:pt x="149418" y="488132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850A878-1E24-4193-B8C7-B2CF7DC9A32C}"/>
                </a:ext>
              </a:extLst>
            </p:cNvPr>
            <p:cNvSpPr/>
            <p:nvPr/>
          </p:nvSpPr>
          <p:spPr>
            <a:xfrm>
              <a:off x="5894689" y="3867642"/>
              <a:ext cx="437651" cy="183131"/>
            </a:xfrm>
            <a:custGeom>
              <a:avLst/>
              <a:gdLst>
                <a:gd name="connsiteX0" fmla="*/ 631471 w 627907"/>
                <a:gd name="connsiteY0" fmla="*/ 0 h 262741"/>
                <a:gd name="connsiteX1" fmla="*/ 309946 w 627907"/>
                <a:gd name="connsiteY1" fmla="*/ 265413 h 262741"/>
                <a:gd name="connsiteX2" fmla="*/ 0 w 627907"/>
                <a:gd name="connsiteY2" fmla="*/ 891 h 262741"/>
                <a:gd name="connsiteX3" fmla="*/ 314399 w 627907"/>
                <a:gd name="connsiteY3" fmla="*/ 142949 h 262741"/>
                <a:gd name="connsiteX4" fmla="*/ 631471 w 627907"/>
                <a:gd name="connsiteY4" fmla="*/ 0 h 26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7907" h="262741">
                  <a:moveTo>
                    <a:pt x="631471" y="0"/>
                  </a:moveTo>
                  <a:cubicBezTo>
                    <a:pt x="599852" y="160762"/>
                    <a:pt x="468036" y="267640"/>
                    <a:pt x="309946" y="265413"/>
                  </a:cubicBezTo>
                  <a:cubicBezTo>
                    <a:pt x="157645" y="263632"/>
                    <a:pt x="25384" y="152746"/>
                    <a:pt x="0" y="891"/>
                  </a:cubicBezTo>
                  <a:cubicBezTo>
                    <a:pt x="86838" y="93963"/>
                    <a:pt x="191490" y="142504"/>
                    <a:pt x="314399" y="142949"/>
                  </a:cubicBezTo>
                  <a:cubicBezTo>
                    <a:pt x="438645" y="142949"/>
                    <a:pt x="543296" y="94409"/>
                    <a:pt x="631471" y="0"/>
                  </a:cubicBezTo>
                  <a:close/>
                </a:path>
              </a:pathLst>
            </a:custGeom>
            <a:solidFill>
              <a:srgbClr val="E2501C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69C0DB1-673B-4497-AD20-9633CA3787F4}"/>
                </a:ext>
              </a:extLst>
            </p:cNvPr>
            <p:cNvSpPr/>
            <p:nvPr/>
          </p:nvSpPr>
          <p:spPr>
            <a:xfrm>
              <a:off x="5638303" y="3481609"/>
              <a:ext cx="953751" cy="327015"/>
            </a:xfrm>
            <a:custGeom>
              <a:avLst/>
              <a:gdLst>
                <a:gd name="connsiteX0" fmla="*/ 848728 w 953751"/>
                <a:gd name="connsiteY0" fmla="*/ 251361 h 327015"/>
                <a:gd name="connsiteX1" fmla="*/ 943901 w 953751"/>
                <a:gd name="connsiteY1" fmla="*/ 303778 h 327015"/>
                <a:gd name="connsiteX2" fmla="*/ 742147 w 953751"/>
                <a:gd name="connsiteY2" fmla="*/ 304399 h 327015"/>
                <a:gd name="connsiteX3" fmla="*/ 848728 w 953751"/>
                <a:gd name="connsiteY3" fmla="*/ 251361 h 327015"/>
                <a:gd name="connsiteX4" fmla="*/ 67514 w 953751"/>
                <a:gd name="connsiteY4" fmla="*/ 214231 h 327015"/>
                <a:gd name="connsiteX5" fmla="*/ 95294 w 953751"/>
                <a:gd name="connsiteY5" fmla="*/ 219663 h 327015"/>
                <a:gd name="connsiteX6" fmla="*/ 120125 w 953751"/>
                <a:gd name="connsiteY6" fmla="*/ 267774 h 327015"/>
                <a:gd name="connsiteX7" fmla="*/ 59909 w 953751"/>
                <a:gd name="connsiteY7" fmla="*/ 325817 h 327015"/>
                <a:gd name="connsiteX8" fmla="*/ 24214 w 953751"/>
                <a:gd name="connsiteY8" fmla="*/ 287328 h 327015"/>
                <a:gd name="connsiteX9" fmla="*/ 41596 w 953751"/>
                <a:gd name="connsiteY9" fmla="*/ 225560 h 327015"/>
                <a:gd name="connsiteX10" fmla="*/ 67514 w 953751"/>
                <a:gd name="connsiteY10" fmla="*/ 214231 h 327015"/>
                <a:gd name="connsiteX11" fmla="*/ 809813 w 953751"/>
                <a:gd name="connsiteY11" fmla="*/ 21634 h 327015"/>
                <a:gd name="connsiteX12" fmla="*/ 938936 w 953751"/>
                <a:gd name="connsiteY12" fmla="*/ 82470 h 327015"/>
                <a:gd name="connsiteX13" fmla="*/ 947317 w 953751"/>
                <a:gd name="connsiteY13" fmla="*/ 140203 h 327015"/>
                <a:gd name="connsiteX14" fmla="*/ 934901 w 953751"/>
                <a:gd name="connsiteY14" fmla="*/ 124683 h 327015"/>
                <a:gd name="connsiteX15" fmla="*/ 798950 w 953751"/>
                <a:gd name="connsiteY15" fmla="*/ 53604 h 327015"/>
                <a:gd name="connsiteX16" fmla="*/ 781568 w 953751"/>
                <a:gd name="connsiteY16" fmla="*/ 51121 h 327015"/>
                <a:gd name="connsiteX17" fmla="*/ 789638 w 953751"/>
                <a:gd name="connsiteY17" fmla="*/ 27842 h 327015"/>
                <a:gd name="connsiteX18" fmla="*/ 809813 w 953751"/>
                <a:gd name="connsiteY18" fmla="*/ 21634 h 327015"/>
                <a:gd name="connsiteX19" fmla="*/ 111435 w 953751"/>
                <a:gd name="connsiteY19" fmla="*/ 527 h 327015"/>
                <a:gd name="connsiteX20" fmla="*/ 166064 w 953751"/>
                <a:gd name="connsiteY20" fmla="*/ 35601 h 327015"/>
                <a:gd name="connsiteX21" fmla="*/ 89086 w 953751"/>
                <a:gd name="connsiteY21" fmla="*/ 36533 h 327015"/>
                <a:gd name="connsiteX22" fmla="*/ 13661 w 953751"/>
                <a:gd name="connsiteY22" fmla="*/ 94265 h 327015"/>
                <a:gd name="connsiteX23" fmla="*/ 4970 w 953751"/>
                <a:gd name="connsiteY23" fmla="*/ 102646 h 327015"/>
                <a:gd name="connsiteX24" fmla="*/ 4 w 953751"/>
                <a:gd name="connsiteY24" fmla="*/ 90851 h 327015"/>
                <a:gd name="connsiteX25" fmla="*/ 17386 w 953751"/>
                <a:gd name="connsiteY25" fmla="*/ 48948 h 327015"/>
                <a:gd name="connsiteX26" fmla="*/ 111435 w 953751"/>
                <a:gd name="connsiteY26" fmla="*/ 527 h 32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3751" h="327015">
                  <a:moveTo>
                    <a:pt x="848728" y="251361"/>
                  </a:moveTo>
                  <a:cubicBezTo>
                    <a:pt x="888574" y="251322"/>
                    <a:pt x="926519" y="268859"/>
                    <a:pt x="943901" y="303778"/>
                  </a:cubicBezTo>
                  <a:cubicBezTo>
                    <a:pt x="877167" y="285155"/>
                    <a:pt x="809813" y="288259"/>
                    <a:pt x="742147" y="304399"/>
                  </a:cubicBezTo>
                  <a:cubicBezTo>
                    <a:pt x="767134" y="269015"/>
                    <a:pt x="808881" y="251400"/>
                    <a:pt x="848728" y="251361"/>
                  </a:cubicBezTo>
                  <a:close/>
                  <a:moveTo>
                    <a:pt x="67514" y="214231"/>
                  </a:moveTo>
                  <a:cubicBezTo>
                    <a:pt x="76593" y="213222"/>
                    <a:pt x="85982" y="215007"/>
                    <a:pt x="95294" y="219663"/>
                  </a:cubicBezTo>
                  <a:cubicBezTo>
                    <a:pt x="114538" y="229595"/>
                    <a:pt x="119815" y="247598"/>
                    <a:pt x="120125" y="267774"/>
                  </a:cubicBezTo>
                  <a:cubicBezTo>
                    <a:pt x="119815" y="307504"/>
                    <a:pt x="93742" y="332956"/>
                    <a:pt x="59909" y="325817"/>
                  </a:cubicBezTo>
                  <a:cubicBezTo>
                    <a:pt x="39424" y="321472"/>
                    <a:pt x="28559" y="306573"/>
                    <a:pt x="24214" y="287328"/>
                  </a:cubicBezTo>
                  <a:cubicBezTo>
                    <a:pt x="18937" y="263738"/>
                    <a:pt x="21731" y="241390"/>
                    <a:pt x="41596" y="225560"/>
                  </a:cubicBezTo>
                  <a:cubicBezTo>
                    <a:pt x="49667" y="219042"/>
                    <a:pt x="58435" y="215240"/>
                    <a:pt x="67514" y="214231"/>
                  </a:cubicBezTo>
                  <a:close/>
                  <a:moveTo>
                    <a:pt x="809813" y="21634"/>
                  </a:moveTo>
                  <a:cubicBezTo>
                    <a:pt x="862891" y="21013"/>
                    <a:pt x="906035" y="41499"/>
                    <a:pt x="938936" y="82470"/>
                  </a:cubicBezTo>
                  <a:cubicBezTo>
                    <a:pt x="953214" y="99231"/>
                    <a:pt x="959422" y="118165"/>
                    <a:pt x="947317" y="140203"/>
                  </a:cubicBezTo>
                  <a:cubicBezTo>
                    <a:pt x="940178" y="135857"/>
                    <a:pt x="937695" y="129960"/>
                    <a:pt x="934901" y="124683"/>
                  </a:cubicBezTo>
                  <a:cubicBezTo>
                    <a:pt x="908829" y="74090"/>
                    <a:pt x="855130" y="46154"/>
                    <a:pt x="798950" y="53604"/>
                  </a:cubicBezTo>
                  <a:cubicBezTo>
                    <a:pt x="793052" y="54225"/>
                    <a:pt x="784672" y="60432"/>
                    <a:pt x="781568" y="51121"/>
                  </a:cubicBezTo>
                  <a:cubicBezTo>
                    <a:pt x="778775" y="42430"/>
                    <a:pt x="781878" y="33739"/>
                    <a:pt x="789638" y="27842"/>
                  </a:cubicBezTo>
                  <a:cubicBezTo>
                    <a:pt x="795535" y="23186"/>
                    <a:pt x="802364" y="21634"/>
                    <a:pt x="809813" y="21634"/>
                  </a:cubicBezTo>
                  <a:close/>
                  <a:moveTo>
                    <a:pt x="111435" y="527"/>
                  </a:moveTo>
                  <a:cubicBezTo>
                    <a:pt x="141543" y="-2887"/>
                    <a:pt x="161718" y="10460"/>
                    <a:pt x="166064" y="35601"/>
                  </a:cubicBezTo>
                  <a:cubicBezTo>
                    <a:pt x="140301" y="33739"/>
                    <a:pt x="114539" y="31567"/>
                    <a:pt x="89086" y="36533"/>
                  </a:cubicBezTo>
                  <a:cubicBezTo>
                    <a:pt x="54633" y="43361"/>
                    <a:pt x="28249" y="61053"/>
                    <a:pt x="13661" y="94265"/>
                  </a:cubicBezTo>
                  <a:cubicBezTo>
                    <a:pt x="12109" y="97990"/>
                    <a:pt x="11488" y="104818"/>
                    <a:pt x="4970" y="102646"/>
                  </a:cubicBezTo>
                  <a:cubicBezTo>
                    <a:pt x="-307" y="100784"/>
                    <a:pt x="4" y="95196"/>
                    <a:pt x="4" y="90851"/>
                  </a:cubicBezTo>
                  <a:cubicBezTo>
                    <a:pt x="4" y="74711"/>
                    <a:pt x="6832" y="60743"/>
                    <a:pt x="17386" y="48948"/>
                  </a:cubicBezTo>
                  <a:cubicBezTo>
                    <a:pt x="42527" y="21013"/>
                    <a:pt x="73877" y="4252"/>
                    <a:pt x="111435" y="527"/>
                  </a:cubicBezTo>
                  <a:close/>
                </a:path>
              </a:pathLst>
            </a:custGeom>
            <a:solidFill>
              <a:srgbClr val="050506"/>
            </a:solidFill>
            <a:ln w="44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607A08F-E9C6-4A98-ACD2-C742BBD7BF4F}"/>
                </a:ext>
              </a:extLst>
            </p:cNvPr>
            <p:cNvSpPr/>
            <p:nvPr/>
          </p:nvSpPr>
          <p:spPr>
            <a:xfrm>
              <a:off x="4982307" y="4120813"/>
              <a:ext cx="1862343" cy="1114302"/>
            </a:xfrm>
            <a:custGeom>
              <a:avLst/>
              <a:gdLst>
                <a:gd name="connsiteX0" fmla="*/ 2629853 w 2671948"/>
                <a:gd name="connsiteY0" fmla="*/ 807969 h 1598715"/>
                <a:gd name="connsiteX1" fmla="*/ 2402737 w 2671948"/>
                <a:gd name="connsiteY1" fmla="*/ 613807 h 1598715"/>
                <a:gd name="connsiteX2" fmla="*/ 2038016 w 2671948"/>
                <a:gd name="connsiteY2" fmla="*/ 470412 h 1598715"/>
                <a:gd name="connsiteX3" fmla="*/ 1993929 w 2671948"/>
                <a:gd name="connsiteY3" fmla="*/ 440131 h 1598715"/>
                <a:gd name="connsiteX4" fmla="*/ 1889278 w 2671948"/>
                <a:gd name="connsiteY4" fmla="*/ 359972 h 1598715"/>
                <a:gd name="connsiteX5" fmla="*/ 1702242 w 2671948"/>
                <a:gd name="connsiteY5" fmla="*/ 328354 h 1598715"/>
                <a:gd name="connsiteX6" fmla="*/ 1704023 w 2671948"/>
                <a:gd name="connsiteY6" fmla="*/ 330581 h 1598715"/>
                <a:gd name="connsiteX7" fmla="*/ 1734750 w 2671948"/>
                <a:gd name="connsiteY7" fmla="*/ 411630 h 1598715"/>
                <a:gd name="connsiteX8" fmla="*/ 1669733 w 2671948"/>
                <a:gd name="connsiteY8" fmla="*/ 516726 h 1598715"/>
                <a:gd name="connsiteX9" fmla="*/ 1560183 w 2671948"/>
                <a:gd name="connsiteY9" fmla="*/ 514500 h 1598715"/>
                <a:gd name="connsiteX10" fmla="*/ 1501846 w 2671948"/>
                <a:gd name="connsiteY10" fmla="*/ 528750 h 1598715"/>
                <a:gd name="connsiteX11" fmla="*/ 1392741 w 2671948"/>
                <a:gd name="connsiteY11" fmla="*/ 459279 h 1598715"/>
                <a:gd name="connsiteX12" fmla="*/ 1416343 w 2671948"/>
                <a:gd name="connsiteY12" fmla="*/ 330135 h 1598715"/>
                <a:gd name="connsiteX13" fmla="*/ 1417679 w 2671948"/>
                <a:gd name="connsiteY13" fmla="*/ 328800 h 1598715"/>
                <a:gd name="connsiteX14" fmla="*/ 1271613 w 2671948"/>
                <a:gd name="connsiteY14" fmla="*/ 342159 h 1598715"/>
                <a:gd name="connsiteX15" fmla="*/ 1085912 w 2671948"/>
                <a:gd name="connsiteY15" fmla="*/ 487335 h 1598715"/>
                <a:gd name="connsiteX16" fmla="*/ 1046278 w 2671948"/>
                <a:gd name="connsiteY16" fmla="*/ 511828 h 1598715"/>
                <a:gd name="connsiteX17" fmla="*/ 871711 w 2671948"/>
                <a:gd name="connsiteY17" fmla="*/ 506929 h 1598715"/>
                <a:gd name="connsiteX18" fmla="*/ 555976 w 2671948"/>
                <a:gd name="connsiteY18" fmla="*/ 388473 h 1598715"/>
                <a:gd name="connsiteX19" fmla="*/ 236233 w 2671948"/>
                <a:gd name="connsiteY19" fmla="*/ 17517 h 1598715"/>
                <a:gd name="connsiteX20" fmla="*/ 203724 w 2671948"/>
                <a:gd name="connsiteY20" fmla="*/ 4158 h 1598715"/>
                <a:gd name="connsiteX21" fmla="*/ 193036 w 2671948"/>
                <a:gd name="connsiteY21" fmla="*/ 5494 h 1598715"/>
                <a:gd name="connsiteX22" fmla="*/ 19805 w 2671948"/>
                <a:gd name="connsiteY22" fmla="*/ 87433 h 1598715"/>
                <a:gd name="connsiteX23" fmla="*/ 8226 w 2671948"/>
                <a:gd name="connsiteY23" fmla="*/ 97676 h 1598715"/>
                <a:gd name="connsiteX24" fmla="*/ 6445 w 2671948"/>
                <a:gd name="connsiteY24" fmla="*/ 125731 h 1598715"/>
                <a:gd name="connsiteX25" fmla="*/ 322180 w 2671948"/>
                <a:gd name="connsiteY25" fmla="*/ 530531 h 1598715"/>
                <a:gd name="connsiteX26" fmla="*/ 658846 w 2671948"/>
                <a:gd name="connsiteY26" fmla="*/ 715787 h 1598715"/>
                <a:gd name="connsiteX27" fmla="*/ 1025793 w 2671948"/>
                <a:gd name="connsiteY27" fmla="*/ 769226 h 1598715"/>
                <a:gd name="connsiteX28" fmla="*/ 1049841 w 2671948"/>
                <a:gd name="connsiteY28" fmla="*/ 794609 h 1598715"/>
                <a:gd name="connsiteX29" fmla="*/ 1048950 w 2671948"/>
                <a:gd name="connsiteY29" fmla="*/ 1464377 h 1598715"/>
                <a:gd name="connsiteX30" fmla="*/ 1083240 w 2671948"/>
                <a:gd name="connsiteY30" fmla="*/ 1529840 h 1598715"/>
                <a:gd name="connsiteX31" fmla="*/ 1154047 w 2671948"/>
                <a:gd name="connsiteY31" fmla="*/ 1554333 h 1598715"/>
                <a:gd name="connsiteX32" fmla="*/ 1219955 w 2671948"/>
                <a:gd name="connsiteY32" fmla="*/ 1561904 h 1598715"/>
                <a:gd name="connsiteX33" fmla="*/ 1332622 w 2671948"/>
                <a:gd name="connsiteY33" fmla="*/ 1565466 h 1598715"/>
                <a:gd name="connsiteX34" fmla="*/ 1766814 w 2671948"/>
                <a:gd name="connsiteY34" fmla="*/ 1565466 h 1598715"/>
                <a:gd name="connsiteX35" fmla="*/ 1877254 w 2671948"/>
                <a:gd name="connsiteY35" fmla="*/ 1561904 h 1598715"/>
                <a:gd name="connsiteX36" fmla="*/ 1903528 w 2671948"/>
                <a:gd name="connsiteY36" fmla="*/ 1557896 h 1598715"/>
                <a:gd name="connsiteX37" fmla="*/ 1997492 w 2671948"/>
                <a:gd name="connsiteY37" fmla="*/ 1544536 h 1598715"/>
                <a:gd name="connsiteX38" fmla="*/ 2060728 w 2671948"/>
                <a:gd name="connsiteY38" fmla="*/ 1454135 h 1598715"/>
                <a:gd name="connsiteX39" fmla="*/ 2060728 w 2671948"/>
                <a:gd name="connsiteY39" fmla="*/ 1356163 h 1598715"/>
                <a:gd name="connsiteX40" fmla="*/ 2060283 w 2671948"/>
                <a:gd name="connsiteY40" fmla="*/ 791046 h 1598715"/>
                <a:gd name="connsiteX41" fmla="*/ 2082994 w 2671948"/>
                <a:gd name="connsiteY41" fmla="*/ 774569 h 1598715"/>
                <a:gd name="connsiteX42" fmla="*/ 2185864 w 2671948"/>
                <a:gd name="connsiteY42" fmla="*/ 815539 h 1598715"/>
                <a:gd name="connsiteX43" fmla="*/ 2384479 w 2671948"/>
                <a:gd name="connsiteY43" fmla="*/ 938894 h 1598715"/>
                <a:gd name="connsiteX44" fmla="*/ 2392495 w 2671948"/>
                <a:gd name="connsiteY44" fmla="*/ 984317 h 1598715"/>
                <a:gd name="connsiteX45" fmla="*/ 2287844 w 2671948"/>
                <a:gd name="connsiteY45" fmla="*/ 1204753 h 1598715"/>
                <a:gd name="connsiteX46" fmla="*/ 2160481 w 2671948"/>
                <a:gd name="connsiteY46" fmla="*/ 1456361 h 1598715"/>
                <a:gd name="connsiteX47" fmla="*/ 2169387 w 2671948"/>
                <a:gd name="connsiteY47" fmla="*/ 1485308 h 1598715"/>
                <a:gd name="connsiteX48" fmla="*/ 2177848 w 2671948"/>
                <a:gd name="connsiteY48" fmla="*/ 1492433 h 1598715"/>
                <a:gd name="connsiteX49" fmla="*/ 2189872 w 2671948"/>
                <a:gd name="connsiteY49" fmla="*/ 1501785 h 1598715"/>
                <a:gd name="connsiteX50" fmla="*/ 2343954 w 2671948"/>
                <a:gd name="connsiteY50" fmla="*/ 1585506 h 1598715"/>
                <a:gd name="connsiteX51" fmla="*/ 2368893 w 2671948"/>
                <a:gd name="connsiteY51" fmla="*/ 1593967 h 1598715"/>
                <a:gd name="connsiteX52" fmla="*/ 2407636 w 2671948"/>
                <a:gd name="connsiteY52" fmla="*/ 1581498 h 1598715"/>
                <a:gd name="connsiteX53" fmla="*/ 2416543 w 2671948"/>
                <a:gd name="connsiteY53" fmla="*/ 1563685 h 1598715"/>
                <a:gd name="connsiteX54" fmla="*/ 2646775 w 2671948"/>
                <a:gd name="connsiteY54" fmla="*/ 1090305 h 1598715"/>
                <a:gd name="connsiteX55" fmla="*/ 2629853 w 2671948"/>
                <a:gd name="connsiteY55" fmla="*/ 807969 h 1598715"/>
                <a:gd name="connsiteX56" fmla="*/ 1556620 w 2671948"/>
                <a:gd name="connsiteY56" fmla="*/ 717122 h 1598715"/>
                <a:gd name="connsiteX57" fmla="*/ 1606497 w 2671948"/>
                <a:gd name="connsiteY57" fmla="*/ 766108 h 1598715"/>
                <a:gd name="connsiteX58" fmla="*/ 1557511 w 2671948"/>
                <a:gd name="connsiteY58" fmla="*/ 814649 h 1598715"/>
                <a:gd name="connsiteX59" fmla="*/ 1508971 w 2671948"/>
                <a:gd name="connsiteY59" fmla="*/ 767890 h 1598715"/>
                <a:gd name="connsiteX60" fmla="*/ 1556620 w 2671948"/>
                <a:gd name="connsiteY60" fmla="*/ 717122 h 1598715"/>
                <a:gd name="connsiteX61" fmla="*/ 1557066 w 2671948"/>
                <a:gd name="connsiteY61" fmla="*/ 1406485 h 1598715"/>
                <a:gd name="connsiteX62" fmla="*/ 1508525 w 2671948"/>
                <a:gd name="connsiteY62" fmla="*/ 1357054 h 1598715"/>
                <a:gd name="connsiteX63" fmla="*/ 1556175 w 2671948"/>
                <a:gd name="connsiteY63" fmla="*/ 1308959 h 1598715"/>
                <a:gd name="connsiteX64" fmla="*/ 1606051 w 2671948"/>
                <a:gd name="connsiteY64" fmla="*/ 1357945 h 1598715"/>
                <a:gd name="connsiteX65" fmla="*/ 1557066 w 2671948"/>
                <a:gd name="connsiteY65" fmla="*/ 1406485 h 1598715"/>
                <a:gd name="connsiteX66" fmla="*/ 1508525 w 2671948"/>
                <a:gd name="connsiteY66" fmla="*/ 1161112 h 1598715"/>
                <a:gd name="connsiteX67" fmla="*/ 1560183 w 2671948"/>
                <a:gd name="connsiteY67" fmla="*/ 1113461 h 1598715"/>
                <a:gd name="connsiteX68" fmla="*/ 1606497 w 2671948"/>
                <a:gd name="connsiteY68" fmla="*/ 1162002 h 1598715"/>
                <a:gd name="connsiteX69" fmla="*/ 1557066 w 2671948"/>
                <a:gd name="connsiteY69" fmla="*/ 1210988 h 1598715"/>
                <a:gd name="connsiteX70" fmla="*/ 1508525 w 2671948"/>
                <a:gd name="connsiteY70" fmla="*/ 1161112 h 1598715"/>
                <a:gd name="connsiteX71" fmla="*/ 1558402 w 2671948"/>
                <a:gd name="connsiteY71" fmla="*/ 1010146 h 1598715"/>
                <a:gd name="connsiteX72" fmla="*/ 1508525 w 2671948"/>
                <a:gd name="connsiteY72" fmla="*/ 962051 h 1598715"/>
                <a:gd name="connsiteX73" fmla="*/ 1557511 w 2671948"/>
                <a:gd name="connsiteY73" fmla="*/ 912175 h 1598715"/>
                <a:gd name="connsiteX74" fmla="*/ 1606497 w 2671948"/>
                <a:gd name="connsiteY74" fmla="*/ 959824 h 1598715"/>
                <a:gd name="connsiteX75" fmla="*/ 1558402 w 2671948"/>
                <a:gd name="connsiteY75" fmla="*/ 1010146 h 159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671948" h="1598715">
                  <a:moveTo>
                    <a:pt x="2629853" y="807969"/>
                  </a:moveTo>
                  <a:cubicBezTo>
                    <a:pt x="2574633" y="719349"/>
                    <a:pt x="2492248" y="662348"/>
                    <a:pt x="2402737" y="613807"/>
                  </a:cubicBezTo>
                  <a:cubicBezTo>
                    <a:pt x="2286953" y="551462"/>
                    <a:pt x="2164043" y="506484"/>
                    <a:pt x="2038016" y="470412"/>
                  </a:cubicBezTo>
                  <a:cubicBezTo>
                    <a:pt x="2019758" y="465069"/>
                    <a:pt x="2005508" y="456607"/>
                    <a:pt x="1993929" y="440131"/>
                  </a:cubicBezTo>
                  <a:cubicBezTo>
                    <a:pt x="1967210" y="403169"/>
                    <a:pt x="1930693" y="378230"/>
                    <a:pt x="1889278" y="359972"/>
                  </a:cubicBezTo>
                  <a:cubicBezTo>
                    <a:pt x="1829159" y="333253"/>
                    <a:pt x="1766368" y="327463"/>
                    <a:pt x="1702242" y="328354"/>
                  </a:cubicBezTo>
                  <a:cubicBezTo>
                    <a:pt x="1702687" y="328800"/>
                    <a:pt x="1703578" y="329690"/>
                    <a:pt x="1704023" y="330581"/>
                  </a:cubicBezTo>
                  <a:cubicBezTo>
                    <a:pt x="1724062" y="353738"/>
                    <a:pt x="1734750" y="380012"/>
                    <a:pt x="1734750" y="411630"/>
                  </a:cubicBezTo>
                  <a:cubicBezTo>
                    <a:pt x="1734305" y="459725"/>
                    <a:pt x="1712039" y="495351"/>
                    <a:pt x="1669733" y="516726"/>
                  </a:cubicBezTo>
                  <a:cubicBezTo>
                    <a:pt x="1633216" y="534985"/>
                    <a:pt x="1596254" y="533204"/>
                    <a:pt x="1560183" y="514500"/>
                  </a:cubicBezTo>
                  <a:cubicBezTo>
                    <a:pt x="1541479" y="525188"/>
                    <a:pt x="1521885" y="530531"/>
                    <a:pt x="1501846" y="528750"/>
                  </a:cubicBezTo>
                  <a:cubicBezTo>
                    <a:pt x="1448852" y="531867"/>
                    <a:pt x="1407882" y="494460"/>
                    <a:pt x="1392741" y="459279"/>
                  </a:cubicBezTo>
                  <a:cubicBezTo>
                    <a:pt x="1374928" y="416528"/>
                    <a:pt x="1385170" y="361308"/>
                    <a:pt x="1416343" y="330135"/>
                  </a:cubicBezTo>
                  <a:cubicBezTo>
                    <a:pt x="1416788" y="329690"/>
                    <a:pt x="1417234" y="329245"/>
                    <a:pt x="1417679" y="328800"/>
                  </a:cubicBezTo>
                  <a:cubicBezTo>
                    <a:pt x="1368693" y="328800"/>
                    <a:pt x="1320153" y="328800"/>
                    <a:pt x="1271613" y="342159"/>
                  </a:cubicBezTo>
                  <a:cubicBezTo>
                    <a:pt x="1188782" y="364871"/>
                    <a:pt x="1122874" y="408067"/>
                    <a:pt x="1085912" y="487335"/>
                  </a:cubicBezTo>
                  <a:cubicBezTo>
                    <a:pt x="1077006" y="506484"/>
                    <a:pt x="1063201" y="509601"/>
                    <a:pt x="1046278" y="511828"/>
                  </a:cubicBezTo>
                  <a:cubicBezTo>
                    <a:pt x="987941" y="519844"/>
                    <a:pt x="929603" y="515836"/>
                    <a:pt x="871711" y="506929"/>
                  </a:cubicBezTo>
                  <a:cubicBezTo>
                    <a:pt x="758153" y="490007"/>
                    <a:pt x="652166" y="451709"/>
                    <a:pt x="555976" y="388473"/>
                  </a:cubicBezTo>
                  <a:cubicBezTo>
                    <a:pt x="413917" y="295400"/>
                    <a:pt x="311938" y="167592"/>
                    <a:pt x="236233" y="17517"/>
                  </a:cubicBezTo>
                  <a:cubicBezTo>
                    <a:pt x="227326" y="150"/>
                    <a:pt x="220201" y="-4304"/>
                    <a:pt x="203724" y="4158"/>
                  </a:cubicBezTo>
                  <a:cubicBezTo>
                    <a:pt x="200161" y="4158"/>
                    <a:pt x="196153" y="4158"/>
                    <a:pt x="193036" y="5494"/>
                  </a:cubicBezTo>
                  <a:cubicBezTo>
                    <a:pt x="134253" y="30877"/>
                    <a:pt x="77697" y="60714"/>
                    <a:pt x="19805" y="87433"/>
                  </a:cubicBezTo>
                  <a:cubicBezTo>
                    <a:pt x="14906" y="89660"/>
                    <a:pt x="11789" y="93668"/>
                    <a:pt x="8226" y="97676"/>
                  </a:cubicBezTo>
                  <a:cubicBezTo>
                    <a:pt x="-6024" y="106137"/>
                    <a:pt x="1546" y="115934"/>
                    <a:pt x="6445" y="125731"/>
                  </a:cubicBezTo>
                  <a:cubicBezTo>
                    <a:pt x="85267" y="281150"/>
                    <a:pt x="186356" y="419646"/>
                    <a:pt x="322180" y="530531"/>
                  </a:cubicBezTo>
                  <a:cubicBezTo>
                    <a:pt x="423269" y="612916"/>
                    <a:pt x="535045" y="675262"/>
                    <a:pt x="658846" y="715787"/>
                  </a:cubicBezTo>
                  <a:cubicBezTo>
                    <a:pt x="777747" y="754975"/>
                    <a:pt x="901102" y="768335"/>
                    <a:pt x="1025793" y="769226"/>
                  </a:cubicBezTo>
                  <a:cubicBezTo>
                    <a:pt x="1046278" y="769226"/>
                    <a:pt x="1049841" y="775460"/>
                    <a:pt x="1049841" y="794609"/>
                  </a:cubicBezTo>
                  <a:cubicBezTo>
                    <a:pt x="1048950" y="1017717"/>
                    <a:pt x="1049395" y="1241270"/>
                    <a:pt x="1048950" y="1464377"/>
                  </a:cubicBezTo>
                  <a:cubicBezTo>
                    <a:pt x="1048950" y="1493324"/>
                    <a:pt x="1060083" y="1514699"/>
                    <a:pt x="1083240" y="1529840"/>
                  </a:cubicBezTo>
                  <a:cubicBezTo>
                    <a:pt x="1104616" y="1543645"/>
                    <a:pt x="1128218" y="1551216"/>
                    <a:pt x="1154047" y="1554333"/>
                  </a:cubicBezTo>
                  <a:cubicBezTo>
                    <a:pt x="1175868" y="1557005"/>
                    <a:pt x="1198579" y="1555224"/>
                    <a:pt x="1219955" y="1561904"/>
                  </a:cubicBezTo>
                  <a:cubicBezTo>
                    <a:pt x="1257362" y="1567693"/>
                    <a:pt x="1295215" y="1565466"/>
                    <a:pt x="1332622" y="1565466"/>
                  </a:cubicBezTo>
                  <a:cubicBezTo>
                    <a:pt x="1477353" y="1565466"/>
                    <a:pt x="1622083" y="1565466"/>
                    <a:pt x="1766814" y="1565466"/>
                  </a:cubicBezTo>
                  <a:cubicBezTo>
                    <a:pt x="1803776" y="1565466"/>
                    <a:pt x="1840738" y="1567693"/>
                    <a:pt x="1877254" y="1561904"/>
                  </a:cubicBezTo>
                  <a:cubicBezTo>
                    <a:pt x="1885715" y="1558341"/>
                    <a:pt x="1894176" y="1557896"/>
                    <a:pt x="1903528" y="1557896"/>
                  </a:cubicBezTo>
                  <a:cubicBezTo>
                    <a:pt x="1935592" y="1557450"/>
                    <a:pt x="1967210" y="1554778"/>
                    <a:pt x="1997492" y="1544536"/>
                  </a:cubicBezTo>
                  <a:cubicBezTo>
                    <a:pt x="2042470" y="1528950"/>
                    <a:pt x="2061173" y="1501339"/>
                    <a:pt x="2060728" y="1454135"/>
                  </a:cubicBezTo>
                  <a:cubicBezTo>
                    <a:pt x="2060283" y="1421626"/>
                    <a:pt x="2060728" y="1388672"/>
                    <a:pt x="2060728" y="1356163"/>
                  </a:cubicBezTo>
                  <a:cubicBezTo>
                    <a:pt x="2060728" y="1167791"/>
                    <a:pt x="2060728" y="979419"/>
                    <a:pt x="2060283" y="791046"/>
                  </a:cubicBezTo>
                  <a:cubicBezTo>
                    <a:pt x="2060283" y="772343"/>
                    <a:pt x="2064736" y="766999"/>
                    <a:pt x="2082994" y="774569"/>
                  </a:cubicBezTo>
                  <a:cubicBezTo>
                    <a:pt x="2117284" y="788820"/>
                    <a:pt x="2152465" y="799953"/>
                    <a:pt x="2185864" y="815539"/>
                  </a:cubicBezTo>
                  <a:cubicBezTo>
                    <a:pt x="2257116" y="848048"/>
                    <a:pt x="2329259" y="879666"/>
                    <a:pt x="2384479" y="938894"/>
                  </a:cubicBezTo>
                  <a:cubicBezTo>
                    <a:pt x="2397839" y="953145"/>
                    <a:pt x="2401401" y="966059"/>
                    <a:pt x="2392495" y="984317"/>
                  </a:cubicBezTo>
                  <a:cubicBezTo>
                    <a:pt x="2356869" y="1057351"/>
                    <a:pt x="2323024" y="1131274"/>
                    <a:pt x="2287844" y="1204753"/>
                  </a:cubicBezTo>
                  <a:cubicBezTo>
                    <a:pt x="2247319" y="1289365"/>
                    <a:pt x="2205459" y="1373531"/>
                    <a:pt x="2160481" y="1456361"/>
                  </a:cubicBezTo>
                  <a:cubicBezTo>
                    <a:pt x="2152910" y="1470166"/>
                    <a:pt x="2152910" y="1479519"/>
                    <a:pt x="2169387" y="1485308"/>
                  </a:cubicBezTo>
                  <a:cubicBezTo>
                    <a:pt x="2172504" y="1486644"/>
                    <a:pt x="2174731" y="1489761"/>
                    <a:pt x="2177848" y="1492433"/>
                  </a:cubicBezTo>
                  <a:cubicBezTo>
                    <a:pt x="2181411" y="1496441"/>
                    <a:pt x="2185419" y="1499558"/>
                    <a:pt x="2189872" y="1501785"/>
                  </a:cubicBezTo>
                  <a:cubicBezTo>
                    <a:pt x="2240639" y="1530731"/>
                    <a:pt x="2293187" y="1557005"/>
                    <a:pt x="2343954" y="1585506"/>
                  </a:cubicBezTo>
                  <a:cubicBezTo>
                    <a:pt x="2351525" y="1589959"/>
                    <a:pt x="2359541" y="1594412"/>
                    <a:pt x="2368893" y="1593967"/>
                  </a:cubicBezTo>
                  <a:cubicBezTo>
                    <a:pt x="2386706" y="1605545"/>
                    <a:pt x="2400065" y="1602428"/>
                    <a:pt x="2407636" y="1581498"/>
                  </a:cubicBezTo>
                  <a:cubicBezTo>
                    <a:pt x="2409863" y="1575263"/>
                    <a:pt x="2413870" y="1569474"/>
                    <a:pt x="2416543" y="1563685"/>
                  </a:cubicBezTo>
                  <a:cubicBezTo>
                    <a:pt x="2496701" y="1407376"/>
                    <a:pt x="2573742" y="1249731"/>
                    <a:pt x="2646775" y="1090305"/>
                  </a:cubicBezTo>
                  <a:cubicBezTo>
                    <a:pt x="2690863" y="992779"/>
                    <a:pt x="2685964" y="898370"/>
                    <a:pt x="2629853" y="807969"/>
                  </a:cubicBezTo>
                  <a:close/>
                  <a:moveTo>
                    <a:pt x="1556620" y="717122"/>
                  </a:moveTo>
                  <a:cubicBezTo>
                    <a:pt x="1583785" y="717122"/>
                    <a:pt x="1606497" y="739834"/>
                    <a:pt x="1606497" y="766108"/>
                  </a:cubicBezTo>
                  <a:cubicBezTo>
                    <a:pt x="1606497" y="793719"/>
                    <a:pt x="1585121" y="814649"/>
                    <a:pt x="1557511" y="814649"/>
                  </a:cubicBezTo>
                  <a:cubicBezTo>
                    <a:pt x="1530792" y="814649"/>
                    <a:pt x="1508971" y="794164"/>
                    <a:pt x="1508971" y="767890"/>
                  </a:cubicBezTo>
                  <a:cubicBezTo>
                    <a:pt x="1508080" y="741170"/>
                    <a:pt x="1530792" y="716677"/>
                    <a:pt x="1556620" y="717122"/>
                  </a:cubicBezTo>
                  <a:close/>
                  <a:moveTo>
                    <a:pt x="1557066" y="1406485"/>
                  </a:moveTo>
                  <a:cubicBezTo>
                    <a:pt x="1529455" y="1406485"/>
                    <a:pt x="1508080" y="1384219"/>
                    <a:pt x="1508525" y="1357054"/>
                  </a:cubicBezTo>
                  <a:cubicBezTo>
                    <a:pt x="1508971" y="1330335"/>
                    <a:pt x="1529901" y="1309404"/>
                    <a:pt x="1556175" y="1308959"/>
                  </a:cubicBezTo>
                  <a:cubicBezTo>
                    <a:pt x="1582449" y="1308514"/>
                    <a:pt x="1606051" y="1331671"/>
                    <a:pt x="1606051" y="1357945"/>
                  </a:cubicBezTo>
                  <a:cubicBezTo>
                    <a:pt x="1606497" y="1385109"/>
                    <a:pt x="1584676" y="1406485"/>
                    <a:pt x="1557066" y="1406485"/>
                  </a:cubicBezTo>
                  <a:close/>
                  <a:moveTo>
                    <a:pt x="1508525" y="1161112"/>
                  </a:moveTo>
                  <a:cubicBezTo>
                    <a:pt x="1509416" y="1134837"/>
                    <a:pt x="1533463" y="1112571"/>
                    <a:pt x="1560183" y="1113461"/>
                  </a:cubicBezTo>
                  <a:cubicBezTo>
                    <a:pt x="1584231" y="1114352"/>
                    <a:pt x="1606051" y="1137509"/>
                    <a:pt x="1606497" y="1162002"/>
                  </a:cubicBezTo>
                  <a:cubicBezTo>
                    <a:pt x="1606497" y="1189612"/>
                    <a:pt x="1584676" y="1211433"/>
                    <a:pt x="1557066" y="1210988"/>
                  </a:cubicBezTo>
                  <a:cubicBezTo>
                    <a:pt x="1529455" y="1210542"/>
                    <a:pt x="1508080" y="1188721"/>
                    <a:pt x="1508525" y="1161112"/>
                  </a:cubicBezTo>
                  <a:close/>
                  <a:moveTo>
                    <a:pt x="1558402" y="1010146"/>
                  </a:moveTo>
                  <a:cubicBezTo>
                    <a:pt x="1530346" y="1010592"/>
                    <a:pt x="1508971" y="989661"/>
                    <a:pt x="1508525" y="962051"/>
                  </a:cubicBezTo>
                  <a:cubicBezTo>
                    <a:pt x="1508080" y="935777"/>
                    <a:pt x="1531237" y="912175"/>
                    <a:pt x="1557511" y="912175"/>
                  </a:cubicBezTo>
                  <a:cubicBezTo>
                    <a:pt x="1582894" y="912175"/>
                    <a:pt x="1605606" y="934441"/>
                    <a:pt x="1606497" y="959824"/>
                  </a:cubicBezTo>
                  <a:cubicBezTo>
                    <a:pt x="1607387" y="987880"/>
                    <a:pt x="1586012" y="1010146"/>
                    <a:pt x="1558402" y="101014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8" name="그룹 9">
            <a:extLst>
              <a:ext uri="{FF2B5EF4-FFF2-40B4-BE49-F238E27FC236}">
                <a16:creationId xmlns:a16="http://schemas.microsoft.com/office/drawing/2014/main" id="{DBA07D12-C5AB-41DA-94B7-56AC298CEB61}"/>
              </a:ext>
            </a:extLst>
          </p:cNvPr>
          <p:cNvGrpSpPr/>
          <p:nvPr/>
        </p:nvGrpSpPr>
        <p:grpSpPr>
          <a:xfrm flipH="1">
            <a:off x="3259833" y="1462688"/>
            <a:ext cx="4734219" cy="4623159"/>
            <a:chOff x="924229" y="1606109"/>
            <a:chExt cx="4734219" cy="4623159"/>
          </a:xfrm>
        </p:grpSpPr>
        <p:sp>
          <p:nvSpPr>
            <p:cNvPr id="59" name="Block Arc 58">
              <a:extLst>
                <a:ext uri="{FF2B5EF4-FFF2-40B4-BE49-F238E27FC236}">
                  <a16:creationId xmlns:a16="http://schemas.microsoft.com/office/drawing/2014/main" id="{B93A4F5D-B317-4E33-901F-0C0F9FD11831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E5F8AAF-071D-42E3-B70F-F1584BA72264}"/>
                </a:ext>
              </a:extLst>
            </p:cNvPr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F5E682C-D417-49FF-B699-17E88036F0D4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8201560-F533-4DF7-9BCE-9DE50847D1C0}"/>
                </a:ext>
              </a:extLst>
            </p:cNvPr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A15334C-DBE7-434C-82B7-E7579EEAD37A}"/>
              </a:ext>
            </a:extLst>
          </p:cNvPr>
          <p:cNvGrpSpPr/>
          <p:nvPr/>
        </p:nvGrpSpPr>
        <p:grpSpPr>
          <a:xfrm>
            <a:off x="7842428" y="1726455"/>
            <a:ext cx="2840856" cy="911409"/>
            <a:chOff x="4965552" y="1736224"/>
            <a:chExt cx="3484978" cy="911409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097FF3B-8A1E-4D68-9570-0C8D6E25501D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CDC4B7A-E7FD-4A62-8A35-DF50CD79E5E0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5BA98F3-4886-438E-A204-EE9C6ADBCFB2}"/>
              </a:ext>
            </a:extLst>
          </p:cNvPr>
          <p:cNvGrpSpPr/>
          <p:nvPr/>
        </p:nvGrpSpPr>
        <p:grpSpPr>
          <a:xfrm>
            <a:off x="8272804" y="3362523"/>
            <a:ext cx="2840856" cy="911409"/>
            <a:chOff x="4965552" y="1736224"/>
            <a:chExt cx="3484978" cy="911409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EC5E743-F494-4652-9BB6-CC5F6248FCF8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7F45AF8-D3F3-4E87-91E4-88904A88E727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E83CB52-8D29-47D2-83BD-2E4B907D7AE1}"/>
              </a:ext>
            </a:extLst>
          </p:cNvPr>
          <p:cNvGrpSpPr/>
          <p:nvPr/>
        </p:nvGrpSpPr>
        <p:grpSpPr>
          <a:xfrm>
            <a:off x="7842428" y="4998591"/>
            <a:ext cx="2840856" cy="911409"/>
            <a:chOff x="4965552" y="1736224"/>
            <a:chExt cx="3484978" cy="91140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69EA5C2-CAF9-4D59-8FFD-12ED5016B706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8F8FFBA-AA6D-4D73-9DA7-574A271F1F2D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0FE03C6-016A-476D-8B65-F74BAB080AC2}"/>
              </a:ext>
            </a:extLst>
          </p:cNvPr>
          <p:cNvGrpSpPr/>
          <p:nvPr/>
        </p:nvGrpSpPr>
        <p:grpSpPr>
          <a:xfrm flipH="1">
            <a:off x="564820" y="1726455"/>
            <a:ext cx="2840856" cy="911409"/>
            <a:chOff x="4965552" y="1736224"/>
            <a:chExt cx="3484978" cy="911409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B81FFC3-BEFA-4098-88CE-51EE0D691AA6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C53CD1C-AD24-47BF-B8F9-E5FCD2C66DB3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283E6D0-3903-4FB2-BFFF-C75D55AE6CE7}"/>
              </a:ext>
            </a:extLst>
          </p:cNvPr>
          <p:cNvGrpSpPr/>
          <p:nvPr/>
        </p:nvGrpSpPr>
        <p:grpSpPr>
          <a:xfrm flipH="1">
            <a:off x="134444" y="3362523"/>
            <a:ext cx="2840856" cy="911409"/>
            <a:chOff x="4965552" y="1736224"/>
            <a:chExt cx="3484978" cy="911409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CEE7F2C-5E75-42C5-8A4E-4634F603D63E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BD74747-1597-4E1C-BF60-3A2E21CE5128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81391B6-4050-4788-A3E7-C2B2A30EF02B}"/>
              </a:ext>
            </a:extLst>
          </p:cNvPr>
          <p:cNvGrpSpPr/>
          <p:nvPr/>
        </p:nvGrpSpPr>
        <p:grpSpPr>
          <a:xfrm flipH="1">
            <a:off x="564820" y="4998591"/>
            <a:ext cx="2840856" cy="911409"/>
            <a:chOff x="4965552" y="1736224"/>
            <a:chExt cx="3484978" cy="911409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C7D8273-1F07-4313-AF6D-00366B7BB6C6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4E6F64F-AEFF-4CBD-94C0-2B7EEF76D6AC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1" name="그룹 9">
            <a:extLst>
              <a:ext uri="{FF2B5EF4-FFF2-40B4-BE49-F238E27FC236}">
                <a16:creationId xmlns:a16="http://schemas.microsoft.com/office/drawing/2014/main" id="{71FFCEF7-D5DD-4586-A8C8-32B50D5597E0}"/>
              </a:ext>
            </a:extLst>
          </p:cNvPr>
          <p:cNvGrpSpPr/>
          <p:nvPr/>
        </p:nvGrpSpPr>
        <p:grpSpPr>
          <a:xfrm>
            <a:off x="3259833" y="1515440"/>
            <a:ext cx="4734219" cy="4623159"/>
            <a:chOff x="924229" y="1606109"/>
            <a:chExt cx="4734219" cy="4623159"/>
          </a:xfrm>
        </p:grpSpPr>
        <p:sp>
          <p:nvSpPr>
            <p:cNvPr id="82" name="Block Arc 81">
              <a:extLst>
                <a:ext uri="{FF2B5EF4-FFF2-40B4-BE49-F238E27FC236}">
                  <a16:creationId xmlns:a16="http://schemas.microsoft.com/office/drawing/2014/main" id="{A9C08319-D45F-4A3B-A505-8071EB5BEA45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A2F0745-B4B1-4AF9-AF9B-D4C573DDC115}"/>
                </a:ext>
              </a:extLst>
            </p:cNvPr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47ED19C-D53C-4C28-89DB-BAC8D3E9C96F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98DC9528-338D-4B06-A4CA-DDD83BAEA2C6}"/>
                </a:ext>
              </a:extLst>
            </p:cNvPr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21590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1972E1-CD6D-4E57-9B71-6987131ED256}"/>
              </a:ext>
            </a:extLst>
          </p:cNvPr>
          <p:cNvGrpSpPr/>
          <p:nvPr/>
        </p:nvGrpSpPr>
        <p:grpSpPr>
          <a:xfrm>
            <a:off x="4506280" y="1796449"/>
            <a:ext cx="3179442" cy="4526856"/>
            <a:chOff x="348360" y="1332374"/>
            <a:chExt cx="2545698" cy="369087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D5533E1-4145-41FD-9C06-107C0256A355}"/>
                </a:ext>
              </a:extLst>
            </p:cNvPr>
            <p:cNvGrpSpPr/>
            <p:nvPr/>
          </p:nvGrpSpPr>
          <p:grpSpPr>
            <a:xfrm>
              <a:off x="348360" y="4335070"/>
              <a:ext cx="2545698" cy="688177"/>
              <a:chOff x="348360" y="4335070"/>
              <a:chExt cx="2545698" cy="688177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D7683AE9-221F-4A8D-9723-5948DD4D4098}"/>
                  </a:ext>
                </a:extLst>
              </p:cNvPr>
              <p:cNvSpPr/>
              <p:nvPr/>
            </p:nvSpPr>
            <p:spPr>
              <a:xfrm rot="358729">
                <a:off x="348360" y="4422214"/>
                <a:ext cx="2379133" cy="601033"/>
              </a:xfrm>
              <a:custGeom>
                <a:avLst/>
                <a:gdLst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546076 w 1546076"/>
                  <a:gd name="connsiteY2" fmla="*/ 547777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311437 w 1546076"/>
                  <a:gd name="connsiteY0" fmla="*/ 120616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311437 w 1546076"/>
                  <a:gd name="connsiteY4" fmla="*/ 120616 h 547777"/>
                  <a:gd name="connsiteX0" fmla="*/ 454636 w 1546076"/>
                  <a:gd name="connsiteY0" fmla="*/ 97957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454636 w 1546076"/>
                  <a:gd name="connsiteY4" fmla="*/ 97957 h 547777"/>
                  <a:gd name="connsiteX0" fmla="*/ 454636 w 1714392"/>
                  <a:gd name="connsiteY0" fmla="*/ 100262 h 550082"/>
                  <a:gd name="connsiteX1" fmla="*/ 1714392 w 1714392"/>
                  <a:gd name="connsiteY1" fmla="*/ 0 h 550082"/>
                  <a:gd name="connsiteX2" fmla="*/ 1300823 w 1714392"/>
                  <a:gd name="connsiteY2" fmla="*/ 476166 h 550082"/>
                  <a:gd name="connsiteX3" fmla="*/ 0 w 1714392"/>
                  <a:gd name="connsiteY3" fmla="*/ 550082 h 550082"/>
                  <a:gd name="connsiteX4" fmla="*/ 454636 w 1714392"/>
                  <a:gd name="connsiteY4" fmla="*/ 100262 h 550082"/>
                  <a:gd name="connsiteX0" fmla="*/ 454636 w 1908260"/>
                  <a:gd name="connsiteY0" fmla="*/ 15121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454636 w 1908260"/>
                  <a:gd name="connsiteY4" fmla="*/ 151213 h 601033"/>
                  <a:gd name="connsiteX0" fmla="*/ 675642 w 1908260"/>
                  <a:gd name="connsiteY0" fmla="*/ 6677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675642 w 1908260"/>
                  <a:gd name="connsiteY4" fmla="*/ 66773 h 6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260" h="601033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Rectangle 7">
                <a:extLst>
                  <a:ext uri="{FF2B5EF4-FFF2-40B4-BE49-F238E27FC236}">
                    <a16:creationId xmlns:a16="http://schemas.microsoft.com/office/drawing/2014/main" id="{588FA83F-117D-42DF-8398-B38D1DE53A56}"/>
                  </a:ext>
                </a:extLst>
              </p:cNvPr>
              <p:cNvSpPr/>
              <p:nvPr/>
            </p:nvSpPr>
            <p:spPr>
              <a:xfrm rot="358729">
                <a:off x="809437" y="4335070"/>
                <a:ext cx="2084621" cy="526631"/>
              </a:xfrm>
              <a:custGeom>
                <a:avLst/>
                <a:gdLst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546076 w 1546076"/>
                  <a:gd name="connsiteY2" fmla="*/ 547777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311437 w 1546076"/>
                  <a:gd name="connsiteY0" fmla="*/ 120616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311437 w 1546076"/>
                  <a:gd name="connsiteY4" fmla="*/ 120616 h 547777"/>
                  <a:gd name="connsiteX0" fmla="*/ 454636 w 1546076"/>
                  <a:gd name="connsiteY0" fmla="*/ 97957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454636 w 1546076"/>
                  <a:gd name="connsiteY4" fmla="*/ 97957 h 547777"/>
                  <a:gd name="connsiteX0" fmla="*/ 454636 w 1714392"/>
                  <a:gd name="connsiteY0" fmla="*/ 100262 h 550082"/>
                  <a:gd name="connsiteX1" fmla="*/ 1714392 w 1714392"/>
                  <a:gd name="connsiteY1" fmla="*/ 0 h 550082"/>
                  <a:gd name="connsiteX2" fmla="*/ 1300823 w 1714392"/>
                  <a:gd name="connsiteY2" fmla="*/ 476166 h 550082"/>
                  <a:gd name="connsiteX3" fmla="*/ 0 w 1714392"/>
                  <a:gd name="connsiteY3" fmla="*/ 550082 h 550082"/>
                  <a:gd name="connsiteX4" fmla="*/ 454636 w 1714392"/>
                  <a:gd name="connsiteY4" fmla="*/ 100262 h 550082"/>
                  <a:gd name="connsiteX0" fmla="*/ 454636 w 1908260"/>
                  <a:gd name="connsiteY0" fmla="*/ 15121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454636 w 1908260"/>
                  <a:gd name="connsiteY4" fmla="*/ 151213 h 601033"/>
                  <a:gd name="connsiteX0" fmla="*/ 675642 w 1908260"/>
                  <a:gd name="connsiteY0" fmla="*/ 6677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675642 w 1908260"/>
                  <a:gd name="connsiteY4" fmla="*/ 66773 h 6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260" h="601033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FC0C3CD-EFB8-4F80-A656-C8548D0B8137}"/>
                </a:ext>
              </a:extLst>
            </p:cNvPr>
            <p:cNvGrpSpPr/>
            <p:nvPr/>
          </p:nvGrpSpPr>
          <p:grpSpPr>
            <a:xfrm>
              <a:off x="933500" y="1332374"/>
              <a:ext cx="1262236" cy="3479244"/>
              <a:chOff x="1619672" y="1332374"/>
              <a:chExt cx="1262236" cy="347924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2A10488-F981-4543-BFD8-474F5A7FC86F}"/>
                  </a:ext>
                </a:extLst>
              </p:cNvPr>
              <p:cNvSpPr/>
              <p:nvPr/>
            </p:nvSpPr>
            <p:spPr>
              <a:xfrm>
                <a:off x="1691680" y="3947522"/>
                <a:ext cx="864096" cy="8640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perspectiveRight">
                  <a:rot lat="598412" lon="1237643" rev="0"/>
                </a:camera>
                <a:lightRig rig="threePt" dir="t"/>
              </a:scene3d>
              <a:sp3d extrusionH="819150" prstMaterial="flat">
                <a:bevelT w="44450" h="25400"/>
                <a:extrusionClr>
                  <a:schemeClr val="accent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D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5284AD-6366-4814-86C3-E44C7ABC43C0}"/>
                  </a:ext>
                </a:extLst>
              </p:cNvPr>
              <p:cNvSpPr/>
              <p:nvPr/>
            </p:nvSpPr>
            <p:spPr>
              <a:xfrm>
                <a:off x="2017812" y="3077696"/>
                <a:ext cx="864096" cy="86409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perspectiveRight">
                  <a:rot lat="300000" lon="20699968" rev="0"/>
                </a:camera>
                <a:lightRig rig="threePt" dir="t"/>
              </a:scene3d>
              <a:sp3d extrusionH="819150" prstMaterial="flat">
                <a:bevelT w="44450" h="44450"/>
                <a:extrusionClr>
                  <a:schemeClr val="accent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C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27F270-0134-4C73-9AE5-FF500209D54D}"/>
                  </a:ext>
                </a:extLst>
              </p:cNvPr>
              <p:cNvSpPr/>
              <p:nvPr/>
            </p:nvSpPr>
            <p:spPr>
              <a:xfrm>
                <a:off x="1979712" y="1332374"/>
                <a:ext cx="864096" cy="86409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perspectiveRight">
                  <a:rot lat="21299999" lon="20699968" rev="0"/>
                </a:camera>
                <a:lightRig rig="threePt" dir="t"/>
              </a:scene3d>
              <a:sp3d extrusionH="819150" prstMaterial="flat">
                <a:bevelT w="63500" h="31750"/>
                <a:extrusionClr>
                  <a:schemeClr val="accent4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A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83D103D-B94D-4468-9EB0-4602DF805A48}"/>
                  </a:ext>
                </a:extLst>
              </p:cNvPr>
              <p:cNvSpPr/>
              <p:nvPr/>
            </p:nvSpPr>
            <p:spPr>
              <a:xfrm>
                <a:off x="1619672" y="2211710"/>
                <a:ext cx="864096" cy="86409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perspectiveRight">
                  <a:rot lat="0" lon="1499958" rev="0"/>
                </a:camera>
                <a:lightRig rig="threePt" dir="t"/>
              </a:scene3d>
              <a:sp3d extrusionH="819150" prstMaterial="flat">
                <a:bevelT w="38100" h="44450"/>
                <a:extrusionClr>
                  <a:schemeClr val="accent3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B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ADF836-EAF6-4900-892A-5D371B483A18}"/>
              </a:ext>
            </a:extLst>
          </p:cNvPr>
          <p:cNvGrpSpPr/>
          <p:nvPr/>
        </p:nvGrpSpPr>
        <p:grpSpPr>
          <a:xfrm>
            <a:off x="7796196" y="1843117"/>
            <a:ext cx="3614754" cy="988712"/>
            <a:chOff x="6211235" y="1628800"/>
            <a:chExt cx="2609237" cy="98871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F33C55C-6599-45FF-9B78-6B125EA4C615}"/>
                </a:ext>
              </a:extLst>
            </p:cNvPr>
            <p:cNvSpPr txBox="1"/>
            <p:nvPr/>
          </p:nvSpPr>
          <p:spPr>
            <a:xfrm>
              <a:off x="6214186" y="1628800"/>
              <a:ext cx="2606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CB26472-068E-4B96-9129-A7C7E0C7DBC4}"/>
                </a:ext>
              </a:extLst>
            </p:cNvPr>
            <p:cNvSpPr txBox="1"/>
            <p:nvPr/>
          </p:nvSpPr>
          <p:spPr>
            <a:xfrm>
              <a:off x="6211235" y="1971181"/>
              <a:ext cx="26092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11">
            <a:extLst>
              <a:ext uri="{FF2B5EF4-FFF2-40B4-BE49-F238E27FC236}">
                <a16:creationId xmlns:a16="http://schemas.microsoft.com/office/drawing/2014/main" id="{ECE03F87-BFAC-4253-B413-599C8D186BEB}"/>
              </a:ext>
            </a:extLst>
          </p:cNvPr>
          <p:cNvGrpSpPr/>
          <p:nvPr/>
        </p:nvGrpSpPr>
        <p:grpSpPr>
          <a:xfrm>
            <a:off x="7796196" y="3981690"/>
            <a:ext cx="3614754" cy="988712"/>
            <a:chOff x="7719995" y="3745651"/>
            <a:chExt cx="3614754" cy="98871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620E4C-8E0B-4A2B-99AF-90E5807B8DAA}"/>
                </a:ext>
              </a:extLst>
            </p:cNvPr>
            <p:cNvSpPr txBox="1"/>
            <p:nvPr/>
          </p:nvSpPr>
          <p:spPr>
            <a:xfrm>
              <a:off x="7719995" y="3745651"/>
              <a:ext cx="36147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64B026-6175-4083-A3E6-83EBCCDC8B91}"/>
                </a:ext>
              </a:extLst>
            </p:cNvPr>
            <p:cNvSpPr txBox="1"/>
            <p:nvPr/>
          </p:nvSpPr>
          <p:spPr>
            <a:xfrm>
              <a:off x="7719995" y="4088032"/>
              <a:ext cx="36147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5E9B81-2403-437C-A7F8-BF9C56888A98}"/>
              </a:ext>
            </a:extLst>
          </p:cNvPr>
          <p:cNvGrpSpPr/>
          <p:nvPr/>
        </p:nvGrpSpPr>
        <p:grpSpPr>
          <a:xfrm>
            <a:off x="684338" y="2912403"/>
            <a:ext cx="3614754" cy="988712"/>
            <a:chOff x="194751" y="2772288"/>
            <a:chExt cx="2609237" cy="98871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57002E8-6693-4493-8C7E-366758BC689E}"/>
                </a:ext>
              </a:extLst>
            </p:cNvPr>
            <p:cNvSpPr txBox="1"/>
            <p:nvPr/>
          </p:nvSpPr>
          <p:spPr>
            <a:xfrm>
              <a:off x="197702" y="2772288"/>
              <a:ext cx="2606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0EB9FC-7E3F-47AD-B77A-3306F4952782}"/>
                </a:ext>
              </a:extLst>
            </p:cNvPr>
            <p:cNvSpPr txBox="1"/>
            <p:nvPr/>
          </p:nvSpPr>
          <p:spPr>
            <a:xfrm>
              <a:off x="194751" y="3114669"/>
              <a:ext cx="26092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0A5F14D-6782-4E93-B7EB-E25AC9B7AE71}"/>
              </a:ext>
            </a:extLst>
          </p:cNvPr>
          <p:cNvGrpSpPr/>
          <p:nvPr/>
        </p:nvGrpSpPr>
        <p:grpSpPr>
          <a:xfrm>
            <a:off x="684338" y="5050978"/>
            <a:ext cx="3614754" cy="988712"/>
            <a:chOff x="179512" y="5029814"/>
            <a:chExt cx="2609237" cy="98871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D7748C-E119-4356-AB71-9045A0E38D44}"/>
                </a:ext>
              </a:extLst>
            </p:cNvPr>
            <p:cNvSpPr txBox="1"/>
            <p:nvPr/>
          </p:nvSpPr>
          <p:spPr>
            <a:xfrm>
              <a:off x="182463" y="5029814"/>
              <a:ext cx="2606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E0CEA2-6AC1-4C4C-922D-D4FAEB956083}"/>
                </a:ext>
              </a:extLst>
            </p:cNvPr>
            <p:cNvSpPr txBox="1"/>
            <p:nvPr/>
          </p:nvSpPr>
          <p:spPr>
            <a:xfrm>
              <a:off x="179512" y="5372195"/>
              <a:ext cx="26092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F016CEB6-5C6C-47C2-9484-9C6B50AB37DD}"/>
              </a:ext>
            </a:extLst>
          </p:cNvPr>
          <p:cNvSpPr/>
          <p:nvPr/>
        </p:nvSpPr>
        <p:spPr>
          <a:xfrm>
            <a:off x="7556208" y="1799255"/>
            <a:ext cx="122258" cy="1076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4CB8553-B82B-4370-805B-61EDD5B09EDB}"/>
              </a:ext>
            </a:extLst>
          </p:cNvPr>
          <p:cNvSpPr/>
          <p:nvPr/>
        </p:nvSpPr>
        <p:spPr>
          <a:xfrm>
            <a:off x="7556208" y="3937829"/>
            <a:ext cx="122258" cy="10764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E98731D-4874-4D09-B26C-3A34AC28316A}"/>
              </a:ext>
            </a:extLst>
          </p:cNvPr>
          <p:cNvSpPr/>
          <p:nvPr/>
        </p:nvSpPr>
        <p:spPr>
          <a:xfrm>
            <a:off x="4389566" y="2868542"/>
            <a:ext cx="122258" cy="1076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5997BE-7AB6-4441-B572-E97478335796}"/>
              </a:ext>
            </a:extLst>
          </p:cNvPr>
          <p:cNvSpPr/>
          <p:nvPr/>
        </p:nvSpPr>
        <p:spPr>
          <a:xfrm>
            <a:off x="4389566" y="5007117"/>
            <a:ext cx="122258" cy="1076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Chevron 13">
            <a:extLst>
              <a:ext uri="{FF2B5EF4-FFF2-40B4-BE49-F238E27FC236}">
                <a16:creationId xmlns:a16="http://schemas.microsoft.com/office/drawing/2014/main" id="{1D031C75-F7D0-42C9-9278-A479969ECD5F}"/>
              </a:ext>
            </a:extLst>
          </p:cNvPr>
          <p:cNvSpPr/>
          <p:nvPr/>
        </p:nvSpPr>
        <p:spPr>
          <a:xfrm>
            <a:off x="7051313" y="2142417"/>
            <a:ext cx="292585" cy="390113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Chevron 78">
            <a:extLst>
              <a:ext uri="{FF2B5EF4-FFF2-40B4-BE49-F238E27FC236}">
                <a16:creationId xmlns:a16="http://schemas.microsoft.com/office/drawing/2014/main" id="{E14F23A8-20DA-43D3-98A4-677D67C8ABC6}"/>
              </a:ext>
            </a:extLst>
          </p:cNvPr>
          <p:cNvSpPr/>
          <p:nvPr/>
        </p:nvSpPr>
        <p:spPr>
          <a:xfrm>
            <a:off x="7051313" y="4280991"/>
            <a:ext cx="292585" cy="390113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Chevron 79">
            <a:extLst>
              <a:ext uri="{FF2B5EF4-FFF2-40B4-BE49-F238E27FC236}">
                <a16:creationId xmlns:a16="http://schemas.microsoft.com/office/drawing/2014/main" id="{5F398835-A375-4076-B1E1-543FF35D1339}"/>
              </a:ext>
            </a:extLst>
          </p:cNvPr>
          <p:cNvSpPr/>
          <p:nvPr/>
        </p:nvSpPr>
        <p:spPr>
          <a:xfrm rot="10800000">
            <a:off x="4743250" y="3211704"/>
            <a:ext cx="292585" cy="390113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Chevron 80">
            <a:extLst>
              <a:ext uri="{FF2B5EF4-FFF2-40B4-BE49-F238E27FC236}">
                <a16:creationId xmlns:a16="http://schemas.microsoft.com/office/drawing/2014/main" id="{6DDFD6A0-0503-4E92-94F0-568E9D844A55}"/>
              </a:ext>
            </a:extLst>
          </p:cNvPr>
          <p:cNvSpPr/>
          <p:nvPr/>
        </p:nvSpPr>
        <p:spPr>
          <a:xfrm rot="10800000">
            <a:off x="4743251" y="5350278"/>
            <a:ext cx="292585" cy="390113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3B75C5-9BDB-4B5F-AB3F-CB12A702F1F8}"/>
              </a:ext>
            </a:extLst>
          </p:cNvPr>
          <p:cNvSpPr txBox="1"/>
          <p:nvPr/>
        </p:nvSpPr>
        <p:spPr>
          <a:xfrm>
            <a:off x="1498960" y="3392263"/>
            <a:ext cx="4137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A86C59-34F4-4919-9F69-A6D243DD90AF}"/>
              </a:ext>
            </a:extLst>
          </p:cNvPr>
          <p:cNvGrpSpPr/>
          <p:nvPr/>
        </p:nvGrpSpPr>
        <p:grpSpPr>
          <a:xfrm>
            <a:off x="723558" y="2709343"/>
            <a:ext cx="5419664" cy="777510"/>
            <a:chOff x="6102442" y="1483456"/>
            <a:chExt cx="5419664" cy="777510"/>
          </a:xfrm>
          <a:effectLst>
            <a:outerShdw blurRad="508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E3BD7D-EEC6-41FC-867D-95F2B71346B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A41E9E-1812-4ACE-A417-73C9AF47F355}"/>
              </a:ext>
            </a:extLst>
          </p:cNvPr>
          <p:cNvSpPr txBox="1"/>
          <p:nvPr/>
        </p:nvSpPr>
        <p:spPr>
          <a:xfrm>
            <a:off x="1435226" y="5522523"/>
            <a:ext cx="4200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E7642E-CD93-4445-B49C-21F1CF8B80D1}"/>
              </a:ext>
            </a:extLst>
          </p:cNvPr>
          <p:cNvGrpSpPr/>
          <p:nvPr/>
        </p:nvGrpSpPr>
        <p:grpSpPr>
          <a:xfrm>
            <a:off x="659824" y="4839603"/>
            <a:ext cx="5419664" cy="777510"/>
            <a:chOff x="6102442" y="1483456"/>
            <a:chExt cx="5419664" cy="777510"/>
          </a:xfrm>
          <a:effectLst>
            <a:outerShdw blurRad="508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27DDE9-FE7C-4B7E-A047-E092B6A8885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5E1B5E5-22C6-4CAE-BC59-0EB34CC7C043}"/>
              </a:ext>
            </a:extLst>
          </p:cNvPr>
          <p:cNvSpPr txBox="1"/>
          <p:nvPr/>
        </p:nvSpPr>
        <p:spPr>
          <a:xfrm>
            <a:off x="5653675" y="2258377"/>
            <a:ext cx="4283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3E30DF-4F9D-4D5B-9110-CB46BA5063F2}"/>
              </a:ext>
            </a:extLst>
          </p:cNvPr>
          <p:cNvGrpSpPr/>
          <p:nvPr/>
        </p:nvGrpSpPr>
        <p:grpSpPr>
          <a:xfrm>
            <a:off x="4878273" y="1575457"/>
            <a:ext cx="5419664" cy="777510"/>
            <a:chOff x="6102442" y="1483456"/>
            <a:chExt cx="5419664" cy="777510"/>
          </a:xfrm>
          <a:effectLst>
            <a:outerShdw blurRad="508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B9AF74-CA02-49F9-88D7-98D77F70D10F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37A4661-D2A4-40E5-9248-83B3298A506A}"/>
              </a:ext>
            </a:extLst>
          </p:cNvPr>
          <p:cNvSpPr txBox="1"/>
          <p:nvPr/>
        </p:nvSpPr>
        <p:spPr>
          <a:xfrm>
            <a:off x="6160800" y="4745013"/>
            <a:ext cx="428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FEFB00-F764-4A36-BDE0-EFBFFBAD9C92}"/>
              </a:ext>
            </a:extLst>
          </p:cNvPr>
          <p:cNvGrpSpPr/>
          <p:nvPr/>
        </p:nvGrpSpPr>
        <p:grpSpPr>
          <a:xfrm>
            <a:off x="5385398" y="4062093"/>
            <a:ext cx="5419664" cy="777510"/>
            <a:chOff x="6102442" y="1483456"/>
            <a:chExt cx="5419664" cy="777510"/>
          </a:xfrm>
          <a:effectLst>
            <a:outerShdw blurRad="508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11BD74-B8C0-4D62-99FC-2DBC909A434D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659824" y="389028"/>
            <a:ext cx="4218449" cy="2308324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sz="7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A</a:t>
            </a:r>
            <a:r>
              <a:rPr lang="en-US" altLang="ko-KR" sz="7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G</a:t>
            </a:r>
            <a:r>
              <a:rPr lang="en-US" altLang="ko-KR" sz="72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E</a:t>
            </a:r>
            <a:r>
              <a:rPr lang="en-US" altLang="ko-KR" sz="7200" dirty="0">
                <a:solidFill>
                  <a:schemeClr val="accent4"/>
                </a:solidFill>
                <a:latin typeface="+mj-lt"/>
                <a:cs typeface="Arial" pitchFamily="34" charset="0"/>
              </a:rPr>
              <a:t>N</a:t>
            </a:r>
            <a:r>
              <a:rPr lang="en-US" altLang="ko-KR" sz="7200" dirty="0">
                <a:solidFill>
                  <a:schemeClr val="accent5"/>
                </a:solidFill>
                <a:latin typeface="+mj-lt"/>
                <a:cs typeface="Arial" pitchFamily="34" charset="0"/>
              </a:rPr>
              <a:t>D</a:t>
            </a:r>
            <a:r>
              <a:rPr lang="en-US" altLang="ko-KR" sz="7200" dirty="0">
                <a:solidFill>
                  <a:schemeClr val="accent6"/>
                </a:solidFill>
                <a:latin typeface="+mj-lt"/>
                <a:cs typeface="Arial" pitchFamily="34" charset="0"/>
              </a:rPr>
              <a:t>A</a:t>
            </a:r>
            <a:r>
              <a:rPr lang="en-US" altLang="ko-KR" sz="7200" dirty="0">
                <a:solidFill>
                  <a:schemeClr val="bg1"/>
                </a:solidFill>
                <a:latin typeface="+mj-lt"/>
                <a:cs typeface="Arial" pitchFamily="34" charset="0"/>
              </a:rPr>
              <a:t> Style</a:t>
            </a:r>
            <a:endParaRPr lang="ko-KR" altLang="en-US" sz="7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D5C7914-E3C7-4A19-8993-19344F9A2F93}"/>
              </a:ext>
            </a:extLst>
          </p:cNvPr>
          <p:cNvSpPr txBox="1">
            <a:spLocks/>
          </p:cNvSpPr>
          <p:nvPr/>
        </p:nvSpPr>
        <p:spPr>
          <a:xfrm>
            <a:off x="2101834" y="1598783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312488-2B10-4B19-9D20-B85E7000926D}"/>
              </a:ext>
            </a:extLst>
          </p:cNvPr>
          <p:cNvSpPr txBox="1"/>
          <p:nvPr/>
        </p:nvSpPr>
        <p:spPr>
          <a:xfrm>
            <a:off x="2101834" y="2802073"/>
            <a:ext cx="2992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0" y="-1847850"/>
            <a:ext cx="1077753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2671589" y="3730825"/>
            <a:ext cx="1853405" cy="2464011"/>
          </a:xfrm>
          <a:custGeom>
            <a:avLst/>
            <a:gdLst>
              <a:gd name="T0" fmla="*/ 262 w 378"/>
              <a:gd name="T1" fmla="*/ 391 h 500"/>
              <a:gd name="T2" fmla="*/ 378 w 378"/>
              <a:gd name="T3" fmla="*/ 391 h 500"/>
              <a:gd name="T4" fmla="*/ 378 w 378"/>
              <a:gd name="T5" fmla="*/ 500 h 500"/>
              <a:gd name="T6" fmla="*/ 0 w 378"/>
              <a:gd name="T7" fmla="*/ 500 h 500"/>
              <a:gd name="T8" fmla="*/ 0 w 378"/>
              <a:gd name="T9" fmla="*/ 391 h 500"/>
              <a:gd name="T10" fmla="*/ 121 w 378"/>
              <a:gd name="T11" fmla="*/ 391 h 500"/>
              <a:gd name="T12" fmla="*/ 121 w 378"/>
              <a:gd name="T13" fmla="*/ 157 h 500"/>
              <a:gd name="T14" fmla="*/ 13 w 378"/>
              <a:gd name="T15" fmla="*/ 193 h 500"/>
              <a:gd name="T16" fmla="*/ 13 w 378"/>
              <a:gd name="T17" fmla="*/ 82 h 500"/>
              <a:gd name="T18" fmla="*/ 156 w 378"/>
              <a:gd name="T19" fmla="*/ 0 h 500"/>
              <a:gd name="T20" fmla="*/ 262 w 378"/>
              <a:gd name="T21" fmla="*/ 0 h 500"/>
              <a:gd name="T22" fmla="*/ 262 w 378"/>
              <a:gd name="T23" fmla="*/ 391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8" h="500">
                <a:moveTo>
                  <a:pt x="262" y="391"/>
                </a:moveTo>
                <a:cubicBezTo>
                  <a:pt x="378" y="391"/>
                  <a:pt x="378" y="391"/>
                  <a:pt x="378" y="391"/>
                </a:cubicBezTo>
                <a:cubicBezTo>
                  <a:pt x="378" y="500"/>
                  <a:pt x="378" y="500"/>
                  <a:pt x="378" y="500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391"/>
                  <a:pt x="0" y="391"/>
                  <a:pt x="0" y="391"/>
                </a:cubicBezTo>
                <a:cubicBezTo>
                  <a:pt x="121" y="391"/>
                  <a:pt x="121" y="391"/>
                  <a:pt x="121" y="391"/>
                </a:cubicBezTo>
                <a:cubicBezTo>
                  <a:pt x="121" y="157"/>
                  <a:pt x="121" y="157"/>
                  <a:pt x="121" y="157"/>
                </a:cubicBezTo>
                <a:cubicBezTo>
                  <a:pt x="75" y="177"/>
                  <a:pt x="39" y="189"/>
                  <a:pt x="13" y="193"/>
                </a:cubicBezTo>
                <a:cubicBezTo>
                  <a:pt x="13" y="82"/>
                  <a:pt x="13" y="82"/>
                  <a:pt x="13" y="82"/>
                </a:cubicBezTo>
                <a:cubicBezTo>
                  <a:pt x="83" y="67"/>
                  <a:pt x="130" y="40"/>
                  <a:pt x="156" y="0"/>
                </a:cubicBezTo>
                <a:cubicBezTo>
                  <a:pt x="262" y="0"/>
                  <a:pt x="262" y="0"/>
                  <a:pt x="262" y="0"/>
                </a:cubicBezTo>
                <a:lnTo>
                  <a:pt x="262" y="391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5449888" y="2426005"/>
            <a:ext cx="1608256" cy="2123961"/>
          </a:xfrm>
          <a:custGeom>
            <a:avLst/>
            <a:gdLst>
              <a:gd name="T0" fmla="*/ 380 w 380"/>
              <a:gd name="T1" fmla="*/ 380 h 500"/>
              <a:gd name="T2" fmla="*/ 375 w 380"/>
              <a:gd name="T3" fmla="*/ 500 h 500"/>
              <a:gd name="T4" fmla="*/ 0 w 380"/>
              <a:gd name="T5" fmla="*/ 500 h 500"/>
              <a:gd name="T6" fmla="*/ 0 w 380"/>
              <a:gd name="T7" fmla="*/ 387 h 500"/>
              <a:gd name="T8" fmla="*/ 84 w 380"/>
              <a:gd name="T9" fmla="*/ 328 h 500"/>
              <a:gd name="T10" fmla="*/ 152 w 380"/>
              <a:gd name="T11" fmla="*/ 274 h 500"/>
              <a:gd name="T12" fmla="*/ 218 w 380"/>
              <a:gd name="T13" fmla="*/ 210 h 500"/>
              <a:gd name="T14" fmla="*/ 234 w 380"/>
              <a:gd name="T15" fmla="*/ 163 h 500"/>
              <a:gd name="T16" fmla="*/ 220 w 380"/>
              <a:gd name="T17" fmla="*/ 125 h 500"/>
              <a:gd name="T18" fmla="*/ 185 w 380"/>
              <a:gd name="T19" fmla="*/ 111 h 500"/>
              <a:gd name="T20" fmla="*/ 124 w 380"/>
              <a:gd name="T21" fmla="*/ 196 h 500"/>
              <a:gd name="T22" fmla="*/ 0 w 380"/>
              <a:gd name="T23" fmla="*/ 172 h 500"/>
              <a:gd name="T24" fmla="*/ 68 w 380"/>
              <a:gd name="T25" fmla="*/ 43 h 500"/>
              <a:gd name="T26" fmla="*/ 196 w 380"/>
              <a:gd name="T27" fmla="*/ 0 h 500"/>
              <a:gd name="T28" fmla="*/ 327 w 380"/>
              <a:gd name="T29" fmla="*/ 43 h 500"/>
              <a:gd name="T30" fmla="*/ 377 w 380"/>
              <a:gd name="T31" fmla="*/ 158 h 500"/>
              <a:gd name="T32" fmla="*/ 350 w 380"/>
              <a:gd name="T33" fmla="*/ 248 h 500"/>
              <a:gd name="T34" fmla="*/ 188 w 380"/>
              <a:gd name="T35" fmla="*/ 380 h 500"/>
              <a:gd name="T36" fmla="*/ 380 w 380"/>
              <a:gd name="T37" fmla="*/ 38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80" h="500">
                <a:moveTo>
                  <a:pt x="380" y="380"/>
                </a:moveTo>
                <a:cubicBezTo>
                  <a:pt x="375" y="500"/>
                  <a:pt x="375" y="500"/>
                  <a:pt x="375" y="500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387"/>
                  <a:pt x="0" y="387"/>
                  <a:pt x="0" y="387"/>
                </a:cubicBezTo>
                <a:cubicBezTo>
                  <a:pt x="84" y="328"/>
                  <a:pt x="84" y="328"/>
                  <a:pt x="84" y="328"/>
                </a:cubicBezTo>
                <a:cubicBezTo>
                  <a:pt x="96" y="320"/>
                  <a:pt x="119" y="302"/>
                  <a:pt x="152" y="274"/>
                </a:cubicBezTo>
                <a:cubicBezTo>
                  <a:pt x="186" y="246"/>
                  <a:pt x="208" y="225"/>
                  <a:pt x="218" y="210"/>
                </a:cubicBezTo>
                <a:cubicBezTo>
                  <a:pt x="228" y="195"/>
                  <a:pt x="234" y="180"/>
                  <a:pt x="234" y="163"/>
                </a:cubicBezTo>
                <a:cubicBezTo>
                  <a:pt x="234" y="148"/>
                  <a:pt x="229" y="135"/>
                  <a:pt x="220" y="125"/>
                </a:cubicBezTo>
                <a:cubicBezTo>
                  <a:pt x="211" y="116"/>
                  <a:pt x="199" y="111"/>
                  <a:pt x="185" y="111"/>
                </a:cubicBezTo>
                <a:cubicBezTo>
                  <a:pt x="149" y="111"/>
                  <a:pt x="129" y="140"/>
                  <a:pt x="124" y="196"/>
                </a:cubicBezTo>
                <a:cubicBezTo>
                  <a:pt x="0" y="172"/>
                  <a:pt x="0" y="172"/>
                  <a:pt x="0" y="172"/>
                </a:cubicBezTo>
                <a:cubicBezTo>
                  <a:pt x="9" y="114"/>
                  <a:pt x="32" y="71"/>
                  <a:pt x="68" y="43"/>
                </a:cubicBezTo>
                <a:cubicBezTo>
                  <a:pt x="104" y="15"/>
                  <a:pt x="147" y="0"/>
                  <a:pt x="196" y="0"/>
                </a:cubicBezTo>
                <a:cubicBezTo>
                  <a:pt x="249" y="0"/>
                  <a:pt x="293" y="15"/>
                  <a:pt x="327" y="43"/>
                </a:cubicBezTo>
                <a:cubicBezTo>
                  <a:pt x="361" y="72"/>
                  <a:pt x="377" y="110"/>
                  <a:pt x="377" y="158"/>
                </a:cubicBezTo>
                <a:cubicBezTo>
                  <a:pt x="377" y="190"/>
                  <a:pt x="368" y="220"/>
                  <a:pt x="350" y="248"/>
                </a:cubicBezTo>
                <a:cubicBezTo>
                  <a:pt x="331" y="277"/>
                  <a:pt x="278" y="321"/>
                  <a:pt x="188" y="380"/>
                </a:cubicBezTo>
                <a:lnTo>
                  <a:pt x="380" y="380"/>
                </a:lnTo>
                <a:close/>
              </a:path>
            </a:pathLst>
          </a:custGeom>
          <a:solidFill>
            <a:srgbClr val="FF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7459663" y="4011015"/>
            <a:ext cx="1982722" cy="2499954"/>
          </a:xfrm>
          <a:custGeom>
            <a:avLst/>
            <a:gdLst>
              <a:gd name="T0" fmla="*/ 0 w 405"/>
              <a:gd name="T1" fmla="*/ 350 h 508"/>
              <a:gd name="T2" fmla="*/ 128 w 405"/>
              <a:gd name="T3" fmla="*/ 334 h 508"/>
              <a:gd name="T4" fmla="*/ 201 w 405"/>
              <a:gd name="T5" fmla="*/ 402 h 508"/>
              <a:gd name="T6" fmla="*/ 245 w 405"/>
              <a:gd name="T7" fmla="*/ 388 h 508"/>
              <a:gd name="T8" fmla="*/ 262 w 405"/>
              <a:gd name="T9" fmla="*/ 350 h 508"/>
              <a:gd name="T10" fmla="*/ 252 w 405"/>
              <a:gd name="T11" fmla="*/ 322 h 508"/>
              <a:gd name="T12" fmla="*/ 233 w 405"/>
              <a:gd name="T13" fmla="*/ 305 h 508"/>
              <a:gd name="T14" fmla="*/ 197 w 405"/>
              <a:gd name="T15" fmla="*/ 300 h 508"/>
              <a:gd name="T16" fmla="*/ 137 w 405"/>
              <a:gd name="T17" fmla="*/ 300 h 508"/>
              <a:gd name="T18" fmla="*/ 137 w 405"/>
              <a:gd name="T19" fmla="*/ 197 h 508"/>
              <a:gd name="T20" fmla="*/ 187 w 405"/>
              <a:gd name="T21" fmla="*/ 197 h 508"/>
              <a:gd name="T22" fmla="*/ 239 w 405"/>
              <a:gd name="T23" fmla="*/ 183 h 508"/>
              <a:gd name="T24" fmla="*/ 251 w 405"/>
              <a:gd name="T25" fmla="*/ 153 h 508"/>
              <a:gd name="T26" fmla="*/ 236 w 405"/>
              <a:gd name="T27" fmla="*/ 120 h 508"/>
              <a:gd name="T28" fmla="*/ 198 w 405"/>
              <a:gd name="T29" fmla="*/ 107 h 508"/>
              <a:gd name="T30" fmla="*/ 137 w 405"/>
              <a:gd name="T31" fmla="*/ 164 h 508"/>
              <a:gd name="T32" fmla="*/ 18 w 405"/>
              <a:gd name="T33" fmla="*/ 145 h 508"/>
              <a:gd name="T34" fmla="*/ 86 w 405"/>
              <a:gd name="T35" fmla="*/ 38 h 508"/>
              <a:gd name="T36" fmla="*/ 211 w 405"/>
              <a:gd name="T37" fmla="*/ 0 h 508"/>
              <a:gd name="T38" fmla="*/ 341 w 405"/>
              <a:gd name="T39" fmla="*/ 38 h 508"/>
              <a:gd name="T40" fmla="*/ 390 w 405"/>
              <a:gd name="T41" fmla="*/ 139 h 508"/>
              <a:gd name="T42" fmla="*/ 369 w 405"/>
              <a:gd name="T43" fmla="*/ 205 h 508"/>
              <a:gd name="T44" fmla="*/ 316 w 405"/>
              <a:gd name="T45" fmla="*/ 243 h 508"/>
              <a:gd name="T46" fmla="*/ 405 w 405"/>
              <a:gd name="T47" fmla="*/ 359 h 508"/>
              <a:gd name="T48" fmla="*/ 351 w 405"/>
              <a:gd name="T49" fmla="*/ 469 h 508"/>
              <a:gd name="T50" fmla="*/ 211 w 405"/>
              <a:gd name="T51" fmla="*/ 508 h 508"/>
              <a:gd name="T52" fmla="*/ 0 w 405"/>
              <a:gd name="T53" fmla="*/ 35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05" h="508">
                <a:moveTo>
                  <a:pt x="0" y="350"/>
                </a:moveTo>
                <a:cubicBezTo>
                  <a:pt x="128" y="334"/>
                  <a:pt x="128" y="334"/>
                  <a:pt x="128" y="334"/>
                </a:cubicBezTo>
                <a:cubicBezTo>
                  <a:pt x="137" y="379"/>
                  <a:pt x="161" y="402"/>
                  <a:pt x="201" y="402"/>
                </a:cubicBezTo>
                <a:cubicBezTo>
                  <a:pt x="219" y="402"/>
                  <a:pt x="233" y="397"/>
                  <a:pt x="245" y="388"/>
                </a:cubicBezTo>
                <a:cubicBezTo>
                  <a:pt x="256" y="378"/>
                  <a:pt x="262" y="366"/>
                  <a:pt x="262" y="350"/>
                </a:cubicBezTo>
                <a:cubicBezTo>
                  <a:pt x="262" y="339"/>
                  <a:pt x="258" y="330"/>
                  <a:pt x="252" y="322"/>
                </a:cubicBezTo>
                <a:cubicBezTo>
                  <a:pt x="246" y="314"/>
                  <a:pt x="240" y="308"/>
                  <a:pt x="233" y="305"/>
                </a:cubicBezTo>
                <a:cubicBezTo>
                  <a:pt x="226" y="302"/>
                  <a:pt x="214" y="300"/>
                  <a:pt x="197" y="300"/>
                </a:cubicBezTo>
                <a:cubicBezTo>
                  <a:pt x="137" y="300"/>
                  <a:pt x="137" y="300"/>
                  <a:pt x="137" y="300"/>
                </a:cubicBezTo>
                <a:cubicBezTo>
                  <a:pt x="137" y="197"/>
                  <a:pt x="137" y="197"/>
                  <a:pt x="137" y="197"/>
                </a:cubicBezTo>
                <a:cubicBezTo>
                  <a:pt x="187" y="197"/>
                  <a:pt x="187" y="197"/>
                  <a:pt x="187" y="197"/>
                </a:cubicBezTo>
                <a:cubicBezTo>
                  <a:pt x="214" y="197"/>
                  <a:pt x="231" y="192"/>
                  <a:pt x="239" y="183"/>
                </a:cubicBezTo>
                <a:cubicBezTo>
                  <a:pt x="247" y="173"/>
                  <a:pt x="251" y="163"/>
                  <a:pt x="251" y="153"/>
                </a:cubicBezTo>
                <a:cubicBezTo>
                  <a:pt x="251" y="140"/>
                  <a:pt x="246" y="129"/>
                  <a:pt x="236" y="120"/>
                </a:cubicBezTo>
                <a:cubicBezTo>
                  <a:pt x="227" y="112"/>
                  <a:pt x="214" y="107"/>
                  <a:pt x="198" y="107"/>
                </a:cubicBezTo>
                <a:cubicBezTo>
                  <a:pt x="165" y="107"/>
                  <a:pt x="144" y="126"/>
                  <a:pt x="137" y="164"/>
                </a:cubicBezTo>
                <a:cubicBezTo>
                  <a:pt x="18" y="145"/>
                  <a:pt x="18" y="145"/>
                  <a:pt x="18" y="145"/>
                </a:cubicBezTo>
                <a:cubicBezTo>
                  <a:pt x="28" y="99"/>
                  <a:pt x="51" y="63"/>
                  <a:pt x="86" y="38"/>
                </a:cubicBezTo>
                <a:cubicBezTo>
                  <a:pt x="121" y="13"/>
                  <a:pt x="163" y="0"/>
                  <a:pt x="211" y="0"/>
                </a:cubicBezTo>
                <a:cubicBezTo>
                  <a:pt x="265" y="0"/>
                  <a:pt x="308" y="13"/>
                  <a:pt x="341" y="38"/>
                </a:cubicBezTo>
                <a:cubicBezTo>
                  <a:pt x="373" y="64"/>
                  <a:pt x="390" y="97"/>
                  <a:pt x="390" y="139"/>
                </a:cubicBezTo>
                <a:cubicBezTo>
                  <a:pt x="390" y="165"/>
                  <a:pt x="383" y="187"/>
                  <a:pt x="369" y="205"/>
                </a:cubicBezTo>
                <a:cubicBezTo>
                  <a:pt x="355" y="224"/>
                  <a:pt x="337" y="237"/>
                  <a:pt x="316" y="243"/>
                </a:cubicBezTo>
                <a:cubicBezTo>
                  <a:pt x="375" y="261"/>
                  <a:pt x="405" y="300"/>
                  <a:pt x="405" y="359"/>
                </a:cubicBezTo>
                <a:cubicBezTo>
                  <a:pt x="405" y="406"/>
                  <a:pt x="387" y="443"/>
                  <a:pt x="351" y="469"/>
                </a:cubicBezTo>
                <a:cubicBezTo>
                  <a:pt x="315" y="495"/>
                  <a:pt x="268" y="508"/>
                  <a:pt x="211" y="508"/>
                </a:cubicBezTo>
                <a:cubicBezTo>
                  <a:pt x="96" y="508"/>
                  <a:pt x="26" y="455"/>
                  <a:pt x="0" y="350"/>
                </a:cubicBezTo>
                <a:close/>
              </a:path>
            </a:pathLst>
          </a:custGeom>
          <a:solidFill>
            <a:srgbClr val="009F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3224213" y="-1851025"/>
            <a:ext cx="1025525" cy="1268413"/>
          </a:xfrm>
          <a:custGeom>
            <a:avLst/>
            <a:gdLst>
              <a:gd name="T0" fmla="*/ 646 w 646"/>
              <a:gd name="T1" fmla="*/ 627 h 799"/>
              <a:gd name="T2" fmla="*/ 536 w 646"/>
              <a:gd name="T3" fmla="*/ 627 h 799"/>
              <a:gd name="T4" fmla="*/ 536 w 646"/>
              <a:gd name="T5" fmla="*/ 799 h 799"/>
              <a:gd name="T6" fmla="*/ 320 w 646"/>
              <a:gd name="T7" fmla="*/ 799 h 799"/>
              <a:gd name="T8" fmla="*/ 320 w 646"/>
              <a:gd name="T9" fmla="*/ 627 h 799"/>
              <a:gd name="T10" fmla="*/ 0 w 646"/>
              <a:gd name="T11" fmla="*/ 627 h 799"/>
              <a:gd name="T12" fmla="*/ 0 w 646"/>
              <a:gd name="T13" fmla="*/ 456 h 799"/>
              <a:gd name="T14" fmla="*/ 294 w 646"/>
              <a:gd name="T15" fmla="*/ 0 h 799"/>
              <a:gd name="T16" fmla="*/ 536 w 646"/>
              <a:gd name="T17" fmla="*/ 0 h 799"/>
              <a:gd name="T18" fmla="*/ 536 w 646"/>
              <a:gd name="T19" fmla="*/ 456 h 799"/>
              <a:gd name="T20" fmla="*/ 646 w 646"/>
              <a:gd name="T21" fmla="*/ 456 h 799"/>
              <a:gd name="T22" fmla="*/ 646 w 646"/>
              <a:gd name="T23" fmla="*/ 627 h 799"/>
              <a:gd name="T24" fmla="*/ 320 w 646"/>
              <a:gd name="T25" fmla="*/ 456 h 799"/>
              <a:gd name="T26" fmla="*/ 320 w 646"/>
              <a:gd name="T27" fmla="*/ 221 h 799"/>
              <a:gd name="T28" fmla="*/ 172 w 646"/>
              <a:gd name="T29" fmla="*/ 456 h 799"/>
              <a:gd name="T30" fmla="*/ 320 w 646"/>
              <a:gd name="T31" fmla="*/ 456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46" h="799">
                <a:moveTo>
                  <a:pt x="646" y="627"/>
                </a:moveTo>
                <a:lnTo>
                  <a:pt x="536" y="627"/>
                </a:lnTo>
                <a:lnTo>
                  <a:pt x="536" y="799"/>
                </a:lnTo>
                <a:lnTo>
                  <a:pt x="320" y="799"/>
                </a:lnTo>
                <a:lnTo>
                  <a:pt x="320" y="627"/>
                </a:lnTo>
                <a:lnTo>
                  <a:pt x="0" y="627"/>
                </a:lnTo>
                <a:lnTo>
                  <a:pt x="0" y="456"/>
                </a:lnTo>
                <a:lnTo>
                  <a:pt x="294" y="0"/>
                </a:lnTo>
                <a:lnTo>
                  <a:pt x="536" y="0"/>
                </a:lnTo>
                <a:lnTo>
                  <a:pt x="536" y="456"/>
                </a:lnTo>
                <a:lnTo>
                  <a:pt x="646" y="456"/>
                </a:lnTo>
                <a:lnTo>
                  <a:pt x="646" y="627"/>
                </a:lnTo>
                <a:close/>
                <a:moveTo>
                  <a:pt x="320" y="456"/>
                </a:moveTo>
                <a:lnTo>
                  <a:pt x="320" y="221"/>
                </a:lnTo>
                <a:lnTo>
                  <a:pt x="172" y="456"/>
                </a:lnTo>
                <a:lnTo>
                  <a:pt x="320" y="456"/>
                </a:lnTo>
                <a:close/>
              </a:path>
            </a:pathLst>
          </a:custGeom>
          <a:solidFill>
            <a:srgbClr val="3127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4314825" y="-1830388"/>
            <a:ext cx="1004888" cy="1268413"/>
          </a:xfrm>
          <a:custGeom>
            <a:avLst/>
            <a:gdLst>
              <a:gd name="T0" fmla="*/ 361 w 398"/>
              <a:gd name="T1" fmla="*/ 122 h 500"/>
              <a:gd name="T2" fmla="*/ 155 w 398"/>
              <a:gd name="T3" fmla="*/ 122 h 500"/>
              <a:gd name="T4" fmla="*/ 149 w 398"/>
              <a:gd name="T5" fmla="*/ 191 h 500"/>
              <a:gd name="T6" fmla="*/ 238 w 398"/>
              <a:gd name="T7" fmla="*/ 163 h 500"/>
              <a:gd name="T8" fmla="*/ 350 w 398"/>
              <a:gd name="T9" fmla="*/ 207 h 500"/>
              <a:gd name="T10" fmla="*/ 398 w 398"/>
              <a:gd name="T11" fmla="*/ 325 h 500"/>
              <a:gd name="T12" fmla="*/ 342 w 398"/>
              <a:gd name="T13" fmla="*/ 451 h 500"/>
              <a:gd name="T14" fmla="*/ 199 w 398"/>
              <a:gd name="T15" fmla="*/ 500 h 500"/>
              <a:gd name="T16" fmla="*/ 68 w 398"/>
              <a:gd name="T17" fmla="*/ 460 h 500"/>
              <a:gd name="T18" fmla="*/ 0 w 398"/>
              <a:gd name="T19" fmla="*/ 349 h 500"/>
              <a:gd name="T20" fmla="*/ 127 w 398"/>
              <a:gd name="T21" fmla="*/ 333 h 500"/>
              <a:gd name="T22" fmla="*/ 196 w 398"/>
              <a:gd name="T23" fmla="*/ 387 h 500"/>
              <a:gd name="T24" fmla="*/ 240 w 398"/>
              <a:gd name="T25" fmla="*/ 370 h 500"/>
              <a:gd name="T26" fmla="*/ 257 w 398"/>
              <a:gd name="T27" fmla="*/ 328 h 500"/>
              <a:gd name="T28" fmla="*/ 238 w 398"/>
              <a:gd name="T29" fmla="*/ 284 h 500"/>
              <a:gd name="T30" fmla="*/ 194 w 398"/>
              <a:gd name="T31" fmla="*/ 268 h 500"/>
              <a:gd name="T32" fmla="*/ 137 w 398"/>
              <a:gd name="T33" fmla="*/ 299 h 500"/>
              <a:gd name="T34" fmla="*/ 24 w 398"/>
              <a:gd name="T35" fmla="*/ 283 h 500"/>
              <a:gd name="T36" fmla="*/ 46 w 398"/>
              <a:gd name="T37" fmla="*/ 0 h 500"/>
              <a:gd name="T38" fmla="*/ 374 w 398"/>
              <a:gd name="T39" fmla="*/ 0 h 500"/>
              <a:gd name="T40" fmla="*/ 361 w 398"/>
              <a:gd name="T41" fmla="*/ 12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8" h="500">
                <a:moveTo>
                  <a:pt x="361" y="122"/>
                </a:moveTo>
                <a:cubicBezTo>
                  <a:pt x="155" y="122"/>
                  <a:pt x="155" y="122"/>
                  <a:pt x="155" y="122"/>
                </a:cubicBezTo>
                <a:cubicBezTo>
                  <a:pt x="149" y="191"/>
                  <a:pt x="149" y="191"/>
                  <a:pt x="149" y="191"/>
                </a:cubicBezTo>
                <a:cubicBezTo>
                  <a:pt x="176" y="173"/>
                  <a:pt x="205" y="163"/>
                  <a:pt x="238" y="163"/>
                </a:cubicBezTo>
                <a:cubicBezTo>
                  <a:pt x="281" y="163"/>
                  <a:pt x="318" y="178"/>
                  <a:pt x="350" y="207"/>
                </a:cubicBezTo>
                <a:cubicBezTo>
                  <a:pt x="382" y="237"/>
                  <a:pt x="398" y="276"/>
                  <a:pt x="398" y="325"/>
                </a:cubicBezTo>
                <a:cubicBezTo>
                  <a:pt x="398" y="377"/>
                  <a:pt x="379" y="419"/>
                  <a:pt x="342" y="451"/>
                </a:cubicBezTo>
                <a:cubicBezTo>
                  <a:pt x="305" y="484"/>
                  <a:pt x="257" y="500"/>
                  <a:pt x="199" y="500"/>
                </a:cubicBezTo>
                <a:cubicBezTo>
                  <a:pt x="149" y="500"/>
                  <a:pt x="105" y="487"/>
                  <a:pt x="68" y="460"/>
                </a:cubicBezTo>
                <a:cubicBezTo>
                  <a:pt x="31" y="434"/>
                  <a:pt x="8" y="396"/>
                  <a:pt x="0" y="349"/>
                </a:cubicBezTo>
                <a:cubicBezTo>
                  <a:pt x="127" y="333"/>
                  <a:pt x="127" y="333"/>
                  <a:pt x="127" y="333"/>
                </a:cubicBezTo>
                <a:cubicBezTo>
                  <a:pt x="135" y="369"/>
                  <a:pt x="158" y="387"/>
                  <a:pt x="196" y="387"/>
                </a:cubicBezTo>
                <a:cubicBezTo>
                  <a:pt x="215" y="387"/>
                  <a:pt x="230" y="381"/>
                  <a:pt x="240" y="370"/>
                </a:cubicBezTo>
                <a:cubicBezTo>
                  <a:pt x="251" y="358"/>
                  <a:pt x="257" y="344"/>
                  <a:pt x="257" y="328"/>
                </a:cubicBezTo>
                <a:cubicBezTo>
                  <a:pt x="257" y="309"/>
                  <a:pt x="250" y="294"/>
                  <a:pt x="238" y="284"/>
                </a:cubicBezTo>
                <a:cubicBezTo>
                  <a:pt x="226" y="273"/>
                  <a:pt x="211" y="268"/>
                  <a:pt x="194" y="268"/>
                </a:cubicBezTo>
                <a:cubicBezTo>
                  <a:pt x="169" y="268"/>
                  <a:pt x="150" y="278"/>
                  <a:pt x="137" y="299"/>
                </a:cubicBezTo>
                <a:cubicBezTo>
                  <a:pt x="24" y="283"/>
                  <a:pt x="24" y="283"/>
                  <a:pt x="24" y="283"/>
                </a:cubicBezTo>
                <a:cubicBezTo>
                  <a:pt x="46" y="0"/>
                  <a:pt x="46" y="0"/>
                  <a:pt x="46" y="0"/>
                </a:cubicBezTo>
                <a:cubicBezTo>
                  <a:pt x="374" y="0"/>
                  <a:pt x="374" y="0"/>
                  <a:pt x="374" y="0"/>
                </a:cubicBezTo>
                <a:lnTo>
                  <a:pt x="361" y="122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5418138" y="-1851025"/>
            <a:ext cx="992188" cy="1289050"/>
          </a:xfrm>
          <a:custGeom>
            <a:avLst/>
            <a:gdLst>
              <a:gd name="T0" fmla="*/ 381 w 393"/>
              <a:gd name="T1" fmla="*/ 147 h 508"/>
              <a:gd name="T2" fmla="*/ 255 w 393"/>
              <a:gd name="T3" fmla="*/ 162 h 508"/>
              <a:gd name="T4" fmla="*/ 207 w 393"/>
              <a:gd name="T5" fmla="*/ 103 h 508"/>
              <a:gd name="T6" fmla="*/ 144 w 393"/>
              <a:gd name="T7" fmla="*/ 231 h 508"/>
              <a:gd name="T8" fmla="*/ 243 w 393"/>
              <a:gd name="T9" fmla="*/ 186 h 508"/>
              <a:gd name="T10" fmla="*/ 352 w 393"/>
              <a:gd name="T11" fmla="*/ 229 h 508"/>
              <a:gd name="T12" fmla="*/ 393 w 393"/>
              <a:gd name="T13" fmla="*/ 339 h 508"/>
              <a:gd name="T14" fmla="*/ 341 w 393"/>
              <a:gd name="T15" fmla="*/ 459 h 508"/>
              <a:gd name="T16" fmla="*/ 204 w 393"/>
              <a:gd name="T17" fmla="*/ 508 h 508"/>
              <a:gd name="T18" fmla="*/ 96 w 393"/>
              <a:gd name="T19" fmla="*/ 479 h 508"/>
              <a:gd name="T20" fmla="*/ 24 w 393"/>
              <a:gd name="T21" fmla="*/ 392 h 508"/>
              <a:gd name="T22" fmla="*/ 0 w 393"/>
              <a:gd name="T23" fmla="*/ 266 h 508"/>
              <a:gd name="T24" fmla="*/ 53 w 393"/>
              <a:gd name="T25" fmla="*/ 75 h 508"/>
              <a:gd name="T26" fmla="*/ 204 w 393"/>
              <a:gd name="T27" fmla="*/ 0 h 508"/>
              <a:gd name="T28" fmla="*/ 322 w 393"/>
              <a:gd name="T29" fmla="*/ 39 h 508"/>
              <a:gd name="T30" fmla="*/ 381 w 393"/>
              <a:gd name="T31" fmla="*/ 147 h 508"/>
              <a:gd name="T32" fmla="*/ 200 w 393"/>
              <a:gd name="T33" fmla="*/ 408 h 508"/>
              <a:gd name="T34" fmla="*/ 240 w 393"/>
              <a:gd name="T35" fmla="*/ 391 h 508"/>
              <a:gd name="T36" fmla="*/ 255 w 393"/>
              <a:gd name="T37" fmla="*/ 349 h 508"/>
              <a:gd name="T38" fmla="*/ 240 w 393"/>
              <a:gd name="T39" fmla="*/ 307 h 508"/>
              <a:gd name="T40" fmla="*/ 201 w 393"/>
              <a:gd name="T41" fmla="*/ 289 h 508"/>
              <a:gd name="T42" fmla="*/ 161 w 393"/>
              <a:gd name="T43" fmla="*/ 307 h 508"/>
              <a:gd name="T44" fmla="*/ 145 w 393"/>
              <a:gd name="T45" fmla="*/ 350 h 508"/>
              <a:gd name="T46" fmla="*/ 160 w 393"/>
              <a:gd name="T47" fmla="*/ 391 h 508"/>
              <a:gd name="T48" fmla="*/ 200 w 393"/>
              <a:gd name="T49" fmla="*/ 4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3" h="508">
                <a:moveTo>
                  <a:pt x="381" y="147"/>
                </a:moveTo>
                <a:cubicBezTo>
                  <a:pt x="255" y="162"/>
                  <a:pt x="255" y="162"/>
                  <a:pt x="255" y="162"/>
                </a:cubicBezTo>
                <a:cubicBezTo>
                  <a:pt x="251" y="123"/>
                  <a:pt x="235" y="103"/>
                  <a:pt x="207" y="103"/>
                </a:cubicBezTo>
                <a:cubicBezTo>
                  <a:pt x="166" y="103"/>
                  <a:pt x="145" y="146"/>
                  <a:pt x="144" y="231"/>
                </a:cubicBezTo>
                <a:cubicBezTo>
                  <a:pt x="163" y="201"/>
                  <a:pt x="196" y="186"/>
                  <a:pt x="243" y="186"/>
                </a:cubicBezTo>
                <a:cubicBezTo>
                  <a:pt x="288" y="186"/>
                  <a:pt x="324" y="200"/>
                  <a:pt x="352" y="229"/>
                </a:cubicBezTo>
                <a:cubicBezTo>
                  <a:pt x="380" y="257"/>
                  <a:pt x="393" y="294"/>
                  <a:pt x="393" y="339"/>
                </a:cubicBezTo>
                <a:cubicBezTo>
                  <a:pt x="393" y="386"/>
                  <a:pt x="376" y="426"/>
                  <a:pt x="341" y="459"/>
                </a:cubicBezTo>
                <a:cubicBezTo>
                  <a:pt x="305" y="492"/>
                  <a:pt x="260" y="508"/>
                  <a:pt x="204" y="508"/>
                </a:cubicBezTo>
                <a:cubicBezTo>
                  <a:pt x="164" y="508"/>
                  <a:pt x="128" y="498"/>
                  <a:pt x="96" y="479"/>
                </a:cubicBezTo>
                <a:cubicBezTo>
                  <a:pt x="64" y="459"/>
                  <a:pt x="40" y="430"/>
                  <a:pt x="24" y="392"/>
                </a:cubicBezTo>
                <a:cubicBezTo>
                  <a:pt x="8" y="354"/>
                  <a:pt x="0" y="312"/>
                  <a:pt x="0" y="266"/>
                </a:cubicBezTo>
                <a:cubicBezTo>
                  <a:pt x="0" y="189"/>
                  <a:pt x="18" y="125"/>
                  <a:pt x="53" y="75"/>
                </a:cubicBezTo>
                <a:cubicBezTo>
                  <a:pt x="88" y="25"/>
                  <a:pt x="139" y="0"/>
                  <a:pt x="204" y="0"/>
                </a:cubicBezTo>
                <a:cubicBezTo>
                  <a:pt x="250" y="0"/>
                  <a:pt x="290" y="13"/>
                  <a:pt x="322" y="39"/>
                </a:cubicBezTo>
                <a:cubicBezTo>
                  <a:pt x="355" y="64"/>
                  <a:pt x="374" y="100"/>
                  <a:pt x="381" y="147"/>
                </a:cubicBezTo>
                <a:close/>
                <a:moveTo>
                  <a:pt x="200" y="408"/>
                </a:moveTo>
                <a:cubicBezTo>
                  <a:pt x="217" y="408"/>
                  <a:pt x="230" y="402"/>
                  <a:pt x="240" y="391"/>
                </a:cubicBezTo>
                <a:cubicBezTo>
                  <a:pt x="250" y="379"/>
                  <a:pt x="255" y="366"/>
                  <a:pt x="255" y="349"/>
                </a:cubicBezTo>
                <a:cubicBezTo>
                  <a:pt x="255" y="333"/>
                  <a:pt x="250" y="319"/>
                  <a:pt x="240" y="307"/>
                </a:cubicBezTo>
                <a:cubicBezTo>
                  <a:pt x="230" y="295"/>
                  <a:pt x="217" y="289"/>
                  <a:pt x="201" y="289"/>
                </a:cubicBezTo>
                <a:cubicBezTo>
                  <a:pt x="185" y="289"/>
                  <a:pt x="171" y="295"/>
                  <a:pt x="161" y="307"/>
                </a:cubicBezTo>
                <a:cubicBezTo>
                  <a:pt x="150" y="319"/>
                  <a:pt x="145" y="333"/>
                  <a:pt x="145" y="350"/>
                </a:cubicBezTo>
                <a:cubicBezTo>
                  <a:pt x="145" y="366"/>
                  <a:pt x="150" y="379"/>
                  <a:pt x="160" y="391"/>
                </a:cubicBezTo>
                <a:cubicBezTo>
                  <a:pt x="170" y="402"/>
                  <a:pt x="183" y="408"/>
                  <a:pt x="200" y="408"/>
                </a:cubicBezTo>
                <a:close/>
              </a:path>
            </a:pathLst>
          </a:custGeom>
          <a:solidFill>
            <a:srgbClr val="BE16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6542088" y="-1830388"/>
            <a:ext cx="917575" cy="1247775"/>
          </a:xfrm>
          <a:custGeom>
            <a:avLst/>
            <a:gdLst>
              <a:gd name="T0" fmla="*/ 364 w 364"/>
              <a:gd name="T1" fmla="*/ 0 h 492"/>
              <a:gd name="T2" fmla="*/ 364 w 364"/>
              <a:gd name="T3" fmla="*/ 92 h 492"/>
              <a:gd name="T4" fmla="*/ 272 w 364"/>
              <a:gd name="T5" fmla="*/ 261 h 492"/>
              <a:gd name="T6" fmla="*/ 233 w 364"/>
              <a:gd name="T7" fmla="*/ 461 h 492"/>
              <a:gd name="T8" fmla="*/ 235 w 364"/>
              <a:gd name="T9" fmla="*/ 492 h 492"/>
              <a:gd name="T10" fmla="*/ 72 w 364"/>
              <a:gd name="T11" fmla="*/ 492 h 492"/>
              <a:gd name="T12" fmla="*/ 115 w 364"/>
              <a:gd name="T13" fmla="*/ 303 h 492"/>
              <a:gd name="T14" fmla="*/ 228 w 364"/>
              <a:gd name="T15" fmla="*/ 123 h 492"/>
              <a:gd name="T16" fmla="*/ 0 w 364"/>
              <a:gd name="T17" fmla="*/ 123 h 492"/>
              <a:gd name="T18" fmla="*/ 10 w 364"/>
              <a:gd name="T19" fmla="*/ 0 h 492"/>
              <a:gd name="T20" fmla="*/ 364 w 364"/>
              <a:gd name="T21" fmla="*/ 0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4" h="492">
                <a:moveTo>
                  <a:pt x="364" y="0"/>
                </a:moveTo>
                <a:cubicBezTo>
                  <a:pt x="364" y="92"/>
                  <a:pt x="364" y="92"/>
                  <a:pt x="364" y="92"/>
                </a:cubicBezTo>
                <a:cubicBezTo>
                  <a:pt x="328" y="134"/>
                  <a:pt x="298" y="191"/>
                  <a:pt x="272" y="261"/>
                </a:cubicBezTo>
                <a:cubicBezTo>
                  <a:pt x="246" y="330"/>
                  <a:pt x="233" y="397"/>
                  <a:pt x="233" y="461"/>
                </a:cubicBezTo>
                <a:cubicBezTo>
                  <a:pt x="233" y="468"/>
                  <a:pt x="234" y="478"/>
                  <a:pt x="235" y="492"/>
                </a:cubicBezTo>
                <a:cubicBezTo>
                  <a:pt x="72" y="492"/>
                  <a:pt x="72" y="492"/>
                  <a:pt x="72" y="492"/>
                </a:cubicBezTo>
                <a:cubicBezTo>
                  <a:pt x="72" y="434"/>
                  <a:pt x="86" y="371"/>
                  <a:pt x="115" y="303"/>
                </a:cubicBezTo>
                <a:cubicBezTo>
                  <a:pt x="143" y="234"/>
                  <a:pt x="181" y="174"/>
                  <a:pt x="228" y="123"/>
                </a:cubicBezTo>
                <a:cubicBezTo>
                  <a:pt x="0" y="123"/>
                  <a:pt x="0" y="123"/>
                  <a:pt x="0" y="123"/>
                </a:cubicBezTo>
                <a:cubicBezTo>
                  <a:pt x="10" y="0"/>
                  <a:pt x="10" y="0"/>
                  <a:pt x="10" y="0"/>
                </a:cubicBezTo>
                <a:lnTo>
                  <a:pt x="364" y="0"/>
                </a:lnTo>
                <a:close/>
              </a:path>
            </a:pathLst>
          </a:custGeom>
          <a:solidFill>
            <a:srgbClr val="E633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12"/>
          <p:cNvSpPr>
            <a:spLocks noEditPoints="1"/>
          </p:cNvSpPr>
          <p:nvPr/>
        </p:nvSpPr>
        <p:spPr bwMode="auto">
          <a:xfrm>
            <a:off x="7591425" y="-1851025"/>
            <a:ext cx="1012825" cy="1289050"/>
          </a:xfrm>
          <a:custGeom>
            <a:avLst/>
            <a:gdLst>
              <a:gd name="T0" fmla="*/ 322 w 401"/>
              <a:gd name="T1" fmla="*/ 233 h 508"/>
              <a:gd name="T2" fmla="*/ 401 w 401"/>
              <a:gd name="T3" fmla="*/ 354 h 508"/>
              <a:gd name="T4" fmla="*/ 344 w 401"/>
              <a:gd name="T5" fmla="*/ 468 h 508"/>
              <a:gd name="T6" fmla="*/ 194 w 401"/>
              <a:gd name="T7" fmla="*/ 508 h 508"/>
              <a:gd name="T8" fmla="*/ 50 w 401"/>
              <a:gd name="T9" fmla="*/ 470 h 508"/>
              <a:gd name="T10" fmla="*/ 0 w 401"/>
              <a:gd name="T11" fmla="*/ 371 h 508"/>
              <a:gd name="T12" fmla="*/ 77 w 401"/>
              <a:gd name="T13" fmla="*/ 259 h 508"/>
              <a:gd name="T14" fmla="*/ 15 w 401"/>
              <a:gd name="T15" fmla="*/ 152 h 508"/>
              <a:gd name="T16" fmla="*/ 65 w 401"/>
              <a:gd name="T17" fmla="*/ 44 h 508"/>
              <a:gd name="T18" fmla="*/ 205 w 401"/>
              <a:gd name="T19" fmla="*/ 0 h 508"/>
              <a:gd name="T20" fmla="*/ 335 w 401"/>
              <a:gd name="T21" fmla="*/ 37 h 508"/>
              <a:gd name="T22" fmla="*/ 385 w 401"/>
              <a:gd name="T23" fmla="*/ 132 h 508"/>
              <a:gd name="T24" fmla="*/ 374 w 401"/>
              <a:gd name="T25" fmla="*/ 182 h 508"/>
              <a:gd name="T26" fmla="*/ 322 w 401"/>
              <a:gd name="T27" fmla="*/ 233 h 508"/>
              <a:gd name="T28" fmla="*/ 162 w 401"/>
              <a:gd name="T29" fmla="*/ 309 h 508"/>
              <a:gd name="T30" fmla="*/ 128 w 401"/>
              <a:gd name="T31" fmla="*/ 360 h 508"/>
              <a:gd name="T32" fmla="*/ 147 w 401"/>
              <a:gd name="T33" fmla="*/ 398 h 508"/>
              <a:gd name="T34" fmla="*/ 202 w 401"/>
              <a:gd name="T35" fmla="*/ 413 h 508"/>
              <a:gd name="T36" fmla="*/ 245 w 401"/>
              <a:gd name="T37" fmla="*/ 402 h 508"/>
              <a:gd name="T38" fmla="*/ 260 w 401"/>
              <a:gd name="T39" fmla="*/ 375 h 508"/>
              <a:gd name="T40" fmla="*/ 218 w 401"/>
              <a:gd name="T41" fmla="*/ 330 h 508"/>
              <a:gd name="T42" fmla="*/ 162 w 401"/>
              <a:gd name="T43" fmla="*/ 309 h 508"/>
              <a:gd name="T44" fmla="*/ 230 w 401"/>
              <a:gd name="T45" fmla="*/ 195 h 508"/>
              <a:gd name="T46" fmla="*/ 260 w 401"/>
              <a:gd name="T47" fmla="*/ 150 h 508"/>
              <a:gd name="T48" fmla="*/ 243 w 401"/>
              <a:gd name="T49" fmla="*/ 113 h 508"/>
              <a:gd name="T50" fmla="*/ 195 w 401"/>
              <a:gd name="T51" fmla="*/ 98 h 508"/>
              <a:gd name="T52" fmla="*/ 161 w 401"/>
              <a:gd name="T53" fmla="*/ 108 h 508"/>
              <a:gd name="T54" fmla="*/ 149 w 401"/>
              <a:gd name="T55" fmla="*/ 134 h 508"/>
              <a:gd name="T56" fmla="*/ 185 w 401"/>
              <a:gd name="T57" fmla="*/ 177 h 508"/>
              <a:gd name="T58" fmla="*/ 230 w 401"/>
              <a:gd name="T59" fmla="*/ 195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01" h="508">
                <a:moveTo>
                  <a:pt x="322" y="233"/>
                </a:moveTo>
                <a:cubicBezTo>
                  <a:pt x="375" y="260"/>
                  <a:pt x="401" y="300"/>
                  <a:pt x="401" y="354"/>
                </a:cubicBezTo>
                <a:cubicBezTo>
                  <a:pt x="401" y="403"/>
                  <a:pt x="382" y="441"/>
                  <a:pt x="344" y="468"/>
                </a:cubicBezTo>
                <a:cubicBezTo>
                  <a:pt x="306" y="495"/>
                  <a:pt x="256" y="508"/>
                  <a:pt x="194" y="508"/>
                </a:cubicBezTo>
                <a:cubicBezTo>
                  <a:pt x="131" y="508"/>
                  <a:pt x="83" y="495"/>
                  <a:pt x="50" y="470"/>
                </a:cubicBezTo>
                <a:cubicBezTo>
                  <a:pt x="17" y="445"/>
                  <a:pt x="0" y="412"/>
                  <a:pt x="0" y="371"/>
                </a:cubicBezTo>
                <a:cubicBezTo>
                  <a:pt x="0" y="319"/>
                  <a:pt x="26" y="282"/>
                  <a:pt x="77" y="259"/>
                </a:cubicBezTo>
                <a:cubicBezTo>
                  <a:pt x="36" y="237"/>
                  <a:pt x="15" y="201"/>
                  <a:pt x="15" y="152"/>
                </a:cubicBezTo>
                <a:cubicBezTo>
                  <a:pt x="15" y="109"/>
                  <a:pt x="32" y="73"/>
                  <a:pt x="65" y="44"/>
                </a:cubicBezTo>
                <a:cubicBezTo>
                  <a:pt x="99" y="15"/>
                  <a:pt x="145" y="0"/>
                  <a:pt x="205" y="0"/>
                </a:cubicBezTo>
                <a:cubicBezTo>
                  <a:pt x="258" y="0"/>
                  <a:pt x="301" y="13"/>
                  <a:pt x="335" y="37"/>
                </a:cubicBezTo>
                <a:cubicBezTo>
                  <a:pt x="368" y="61"/>
                  <a:pt x="385" y="92"/>
                  <a:pt x="385" y="132"/>
                </a:cubicBezTo>
                <a:cubicBezTo>
                  <a:pt x="385" y="150"/>
                  <a:pt x="381" y="167"/>
                  <a:pt x="374" y="182"/>
                </a:cubicBezTo>
                <a:cubicBezTo>
                  <a:pt x="366" y="198"/>
                  <a:pt x="349" y="215"/>
                  <a:pt x="322" y="233"/>
                </a:cubicBezTo>
                <a:close/>
                <a:moveTo>
                  <a:pt x="162" y="309"/>
                </a:moveTo>
                <a:cubicBezTo>
                  <a:pt x="139" y="323"/>
                  <a:pt x="128" y="340"/>
                  <a:pt x="128" y="360"/>
                </a:cubicBezTo>
                <a:cubicBezTo>
                  <a:pt x="128" y="375"/>
                  <a:pt x="134" y="388"/>
                  <a:pt x="147" y="398"/>
                </a:cubicBezTo>
                <a:cubicBezTo>
                  <a:pt x="160" y="408"/>
                  <a:pt x="178" y="413"/>
                  <a:pt x="202" y="413"/>
                </a:cubicBezTo>
                <a:cubicBezTo>
                  <a:pt x="221" y="413"/>
                  <a:pt x="235" y="409"/>
                  <a:pt x="245" y="402"/>
                </a:cubicBezTo>
                <a:cubicBezTo>
                  <a:pt x="255" y="395"/>
                  <a:pt x="260" y="386"/>
                  <a:pt x="260" y="375"/>
                </a:cubicBezTo>
                <a:cubicBezTo>
                  <a:pt x="260" y="356"/>
                  <a:pt x="246" y="341"/>
                  <a:pt x="218" y="330"/>
                </a:cubicBezTo>
                <a:lnTo>
                  <a:pt x="162" y="309"/>
                </a:lnTo>
                <a:close/>
                <a:moveTo>
                  <a:pt x="230" y="195"/>
                </a:moveTo>
                <a:cubicBezTo>
                  <a:pt x="250" y="185"/>
                  <a:pt x="260" y="170"/>
                  <a:pt x="260" y="150"/>
                </a:cubicBezTo>
                <a:cubicBezTo>
                  <a:pt x="260" y="135"/>
                  <a:pt x="255" y="122"/>
                  <a:pt x="243" y="113"/>
                </a:cubicBezTo>
                <a:cubicBezTo>
                  <a:pt x="232" y="103"/>
                  <a:pt x="216" y="98"/>
                  <a:pt x="195" y="98"/>
                </a:cubicBezTo>
                <a:cubicBezTo>
                  <a:pt x="181" y="98"/>
                  <a:pt x="169" y="101"/>
                  <a:pt x="161" y="108"/>
                </a:cubicBezTo>
                <a:cubicBezTo>
                  <a:pt x="153" y="115"/>
                  <a:pt x="149" y="124"/>
                  <a:pt x="149" y="134"/>
                </a:cubicBezTo>
                <a:cubicBezTo>
                  <a:pt x="149" y="153"/>
                  <a:pt x="161" y="167"/>
                  <a:pt x="185" y="177"/>
                </a:cubicBezTo>
                <a:lnTo>
                  <a:pt x="230" y="195"/>
                </a:lnTo>
                <a:close/>
              </a:path>
            </a:pathLst>
          </a:custGeom>
          <a:solidFill>
            <a:srgbClr val="F39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13"/>
          <p:cNvSpPr>
            <a:spLocks noEditPoints="1"/>
          </p:cNvSpPr>
          <p:nvPr/>
        </p:nvSpPr>
        <p:spPr bwMode="auto">
          <a:xfrm>
            <a:off x="8694738" y="-1851025"/>
            <a:ext cx="987425" cy="1289050"/>
          </a:xfrm>
          <a:custGeom>
            <a:avLst/>
            <a:gdLst>
              <a:gd name="T0" fmla="*/ 13 w 391"/>
              <a:gd name="T1" fmla="*/ 376 h 508"/>
              <a:gd name="T2" fmla="*/ 139 w 391"/>
              <a:gd name="T3" fmla="*/ 356 h 508"/>
              <a:gd name="T4" fmla="*/ 187 w 391"/>
              <a:gd name="T5" fmla="*/ 402 h 508"/>
              <a:gd name="T6" fmla="*/ 234 w 391"/>
              <a:gd name="T7" fmla="*/ 373 h 508"/>
              <a:gd name="T8" fmla="*/ 250 w 391"/>
              <a:gd name="T9" fmla="*/ 293 h 508"/>
              <a:gd name="T10" fmla="*/ 250 w 391"/>
              <a:gd name="T11" fmla="*/ 279 h 508"/>
              <a:gd name="T12" fmla="*/ 154 w 391"/>
              <a:gd name="T13" fmla="*/ 326 h 508"/>
              <a:gd name="T14" fmla="*/ 44 w 391"/>
              <a:gd name="T15" fmla="*/ 282 h 508"/>
              <a:gd name="T16" fmla="*/ 0 w 391"/>
              <a:gd name="T17" fmla="*/ 170 h 508"/>
              <a:gd name="T18" fmla="*/ 51 w 391"/>
              <a:gd name="T19" fmla="*/ 48 h 508"/>
              <a:gd name="T20" fmla="*/ 189 w 391"/>
              <a:gd name="T21" fmla="*/ 0 h 508"/>
              <a:gd name="T22" fmla="*/ 340 w 391"/>
              <a:gd name="T23" fmla="*/ 66 h 508"/>
              <a:gd name="T24" fmla="*/ 391 w 391"/>
              <a:gd name="T25" fmla="*/ 240 h 508"/>
              <a:gd name="T26" fmla="*/ 338 w 391"/>
              <a:gd name="T27" fmla="*/ 433 h 508"/>
              <a:gd name="T28" fmla="*/ 180 w 391"/>
              <a:gd name="T29" fmla="*/ 508 h 508"/>
              <a:gd name="T30" fmla="*/ 67 w 391"/>
              <a:gd name="T31" fmla="*/ 473 h 508"/>
              <a:gd name="T32" fmla="*/ 13 w 391"/>
              <a:gd name="T33" fmla="*/ 376 h 508"/>
              <a:gd name="T34" fmla="*/ 188 w 391"/>
              <a:gd name="T35" fmla="*/ 222 h 508"/>
              <a:gd name="T36" fmla="*/ 226 w 391"/>
              <a:gd name="T37" fmla="*/ 206 h 508"/>
              <a:gd name="T38" fmla="*/ 243 w 391"/>
              <a:gd name="T39" fmla="*/ 163 h 508"/>
              <a:gd name="T40" fmla="*/ 228 w 391"/>
              <a:gd name="T41" fmla="*/ 118 h 508"/>
              <a:gd name="T42" fmla="*/ 189 w 391"/>
              <a:gd name="T43" fmla="*/ 101 h 508"/>
              <a:gd name="T44" fmla="*/ 152 w 391"/>
              <a:gd name="T45" fmla="*/ 117 h 508"/>
              <a:gd name="T46" fmla="*/ 137 w 391"/>
              <a:gd name="T47" fmla="*/ 163 h 508"/>
              <a:gd name="T48" fmla="*/ 151 w 391"/>
              <a:gd name="T49" fmla="*/ 206 h 508"/>
              <a:gd name="T50" fmla="*/ 188 w 391"/>
              <a:gd name="T51" fmla="*/ 222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91" h="508">
                <a:moveTo>
                  <a:pt x="13" y="376"/>
                </a:moveTo>
                <a:cubicBezTo>
                  <a:pt x="139" y="356"/>
                  <a:pt x="139" y="356"/>
                  <a:pt x="139" y="356"/>
                </a:cubicBezTo>
                <a:cubicBezTo>
                  <a:pt x="145" y="386"/>
                  <a:pt x="160" y="402"/>
                  <a:pt x="187" y="402"/>
                </a:cubicBezTo>
                <a:cubicBezTo>
                  <a:pt x="207" y="402"/>
                  <a:pt x="223" y="392"/>
                  <a:pt x="234" y="373"/>
                </a:cubicBezTo>
                <a:cubicBezTo>
                  <a:pt x="245" y="354"/>
                  <a:pt x="250" y="327"/>
                  <a:pt x="250" y="293"/>
                </a:cubicBezTo>
                <a:cubicBezTo>
                  <a:pt x="250" y="290"/>
                  <a:pt x="250" y="285"/>
                  <a:pt x="250" y="279"/>
                </a:cubicBezTo>
                <a:cubicBezTo>
                  <a:pt x="228" y="310"/>
                  <a:pt x="196" y="326"/>
                  <a:pt x="154" y="326"/>
                </a:cubicBezTo>
                <a:cubicBezTo>
                  <a:pt x="110" y="326"/>
                  <a:pt x="73" y="312"/>
                  <a:pt x="44" y="282"/>
                </a:cubicBezTo>
                <a:cubicBezTo>
                  <a:pt x="15" y="253"/>
                  <a:pt x="0" y="215"/>
                  <a:pt x="0" y="170"/>
                </a:cubicBezTo>
                <a:cubicBezTo>
                  <a:pt x="0" y="120"/>
                  <a:pt x="17" y="80"/>
                  <a:pt x="51" y="48"/>
                </a:cubicBezTo>
                <a:cubicBezTo>
                  <a:pt x="86" y="16"/>
                  <a:pt x="132" y="0"/>
                  <a:pt x="189" y="0"/>
                </a:cubicBezTo>
                <a:cubicBezTo>
                  <a:pt x="256" y="0"/>
                  <a:pt x="306" y="22"/>
                  <a:pt x="340" y="66"/>
                </a:cubicBezTo>
                <a:cubicBezTo>
                  <a:pt x="374" y="110"/>
                  <a:pt x="391" y="168"/>
                  <a:pt x="391" y="240"/>
                </a:cubicBezTo>
                <a:cubicBezTo>
                  <a:pt x="391" y="319"/>
                  <a:pt x="373" y="384"/>
                  <a:pt x="338" y="433"/>
                </a:cubicBezTo>
                <a:cubicBezTo>
                  <a:pt x="303" y="483"/>
                  <a:pt x="250" y="508"/>
                  <a:pt x="180" y="508"/>
                </a:cubicBezTo>
                <a:cubicBezTo>
                  <a:pt x="135" y="508"/>
                  <a:pt x="97" y="496"/>
                  <a:pt x="67" y="473"/>
                </a:cubicBezTo>
                <a:cubicBezTo>
                  <a:pt x="38" y="449"/>
                  <a:pt x="20" y="417"/>
                  <a:pt x="13" y="376"/>
                </a:cubicBezTo>
                <a:close/>
                <a:moveTo>
                  <a:pt x="188" y="222"/>
                </a:moveTo>
                <a:cubicBezTo>
                  <a:pt x="202" y="222"/>
                  <a:pt x="215" y="217"/>
                  <a:pt x="226" y="206"/>
                </a:cubicBezTo>
                <a:cubicBezTo>
                  <a:pt x="237" y="196"/>
                  <a:pt x="243" y="182"/>
                  <a:pt x="243" y="163"/>
                </a:cubicBezTo>
                <a:cubicBezTo>
                  <a:pt x="243" y="144"/>
                  <a:pt x="238" y="129"/>
                  <a:pt x="228" y="118"/>
                </a:cubicBezTo>
                <a:cubicBezTo>
                  <a:pt x="218" y="107"/>
                  <a:pt x="205" y="101"/>
                  <a:pt x="189" y="101"/>
                </a:cubicBezTo>
                <a:cubicBezTo>
                  <a:pt x="175" y="101"/>
                  <a:pt x="163" y="106"/>
                  <a:pt x="152" y="117"/>
                </a:cubicBezTo>
                <a:cubicBezTo>
                  <a:pt x="142" y="127"/>
                  <a:pt x="137" y="142"/>
                  <a:pt x="137" y="163"/>
                </a:cubicBezTo>
                <a:cubicBezTo>
                  <a:pt x="137" y="181"/>
                  <a:pt x="142" y="196"/>
                  <a:pt x="151" y="206"/>
                </a:cubicBezTo>
                <a:cubicBezTo>
                  <a:pt x="161" y="216"/>
                  <a:pt x="173" y="222"/>
                  <a:pt x="188" y="222"/>
                </a:cubicBezTo>
                <a:close/>
              </a:path>
            </a:pathLst>
          </a:custGeom>
          <a:solidFill>
            <a:srgbClr val="78C8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14"/>
          <p:cNvSpPr>
            <a:spLocks noEditPoints="1"/>
          </p:cNvSpPr>
          <p:nvPr/>
        </p:nvSpPr>
        <p:spPr bwMode="auto">
          <a:xfrm>
            <a:off x="9794875" y="-1851025"/>
            <a:ext cx="979488" cy="1289050"/>
          </a:xfrm>
          <a:custGeom>
            <a:avLst/>
            <a:gdLst>
              <a:gd name="T0" fmla="*/ 193 w 388"/>
              <a:gd name="T1" fmla="*/ 508 h 508"/>
              <a:gd name="T2" fmla="*/ 52 w 388"/>
              <a:gd name="T3" fmla="*/ 438 h 508"/>
              <a:gd name="T4" fmla="*/ 0 w 388"/>
              <a:gd name="T5" fmla="*/ 253 h 508"/>
              <a:gd name="T6" fmla="*/ 53 w 388"/>
              <a:gd name="T7" fmla="*/ 68 h 508"/>
              <a:gd name="T8" fmla="*/ 195 w 388"/>
              <a:gd name="T9" fmla="*/ 0 h 508"/>
              <a:gd name="T10" fmla="*/ 339 w 388"/>
              <a:gd name="T11" fmla="*/ 73 h 508"/>
              <a:gd name="T12" fmla="*/ 388 w 388"/>
              <a:gd name="T13" fmla="*/ 258 h 508"/>
              <a:gd name="T14" fmla="*/ 335 w 388"/>
              <a:gd name="T15" fmla="*/ 440 h 508"/>
              <a:gd name="T16" fmla="*/ 193 w 388"/>
              <a:gd name="T17" fmla="*/ 508 h 508"/>
              <a:gd name="T18" fmla="*/ 194 w 388"/>
              <a:gd name="T19" fmla="*/ 403 h 508"/>
              <a:gd name="T20" fmla="*/ 236 w 388"/>
              <a:gd name="T21" fmla="*/ 364 h 508"/>
              <a:gd name="T22" fmla="*/ 246 w 388"/>
              <a:gd name="T23" fmla="*/ 256 h 508"/>
              <a:gd name="T24" fmla="*/ 232 w 388"/>
              <a:gd name="T25" fmla="*/ 133 h 508"/>
              <a:gd name="T26" fmla="*/ 195 w 388"/>
              <a:gd name="T27" fmla="*/ 104 h 508"/>
              <a:gd name="T28" fmla="*/ 155 w 388"/>
              <a:gd name="T29" fmla="*/ 142 h 508"/>
              <a:gd name="T30" fmla="*/ 144 w 388"/>
              <a:gd name="T31" fmla="*/ 247 h 508"/>
              <a:gd name="T32" fmla="*/ 155 w 388"/>
              <a:gd name="T33" fmla="*/ 370 h 508"/>
              <a:gd name="T34" fmla="*/ 194 w 388"/>
              <a:gd name="T35" fmla="*/ 403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88" h="508">
                <a:moveTo>
                  <a:pt x="193" y="508"/>
                </a:moveTo>
                <a:cubicBezTo>
                  <a:pt x="133" y="508"/>
                  <a:pt x="86" y="485"/>
                  <a:pt x="52" y="438"/>
                </a:cubicBezTo>
                <a:cubicBezTo>
                  <a:pt x="17" y="391"/>
                  <a:pt x="0" y="330"/>
                  <a:pt x="0" y="253"/>
                </a:cubicBezTo>
                <a:cubicBezTo>
                  <a:pt x="0" y="175"/>
                  <a:pt x="18" y="114"/>
                  <a:pt x="53" y="68"/>
                </a:cubicBezTo>
                <a:cubicBezTo>
                  <a:pt x="88" y="23"/>
                  <a:pt x="136" y="0"/>
                  <a:pt x="195" y="0"/>
                </a:cubicBezTo>
                <a:cubicBezTo>
                  <a:pt x="258" y="0"/>
                  <a:pt x="305" y="25"/>
                  <a:pt x="339" y="73"/>
                </a:cubicBezTo>
                <a:cubicBezTo>
                  <a:pt x="372" y="121"/>
                  <a:pt x="388" y="183"/>
                  <a:pt x="388" y="258"/>
                </a:cubicBezTo>
                <a:cubicBezTo>
                  <a:pt x="388" y="334"/>
                  <a:pt x="370" y="395"/>
                  <a:pt x="335" y="440"/>
                </a:cubicBezTo>
                <a:cubicBezTo>
                  <a:pt x="299" y="485"/>
                  <a:pt x="252" y="508"/>
                  <a:pt x="193" y="508"/>
                </a:cubicBezTo>
                <a:close/>
                <a:moveTo>
                  <a:pt x="194" y="403"/>
                </a:moveTo>
                <a:cubicBezTo>
                  <a:pt x="215" y="403"/>
                  <a:pt x="229" y="390"/>
                  <a:pt x="236" y="364"/>
                </a:cubicBezTo>
                <a:cubicBezTo>
                  <a:pt x="243" y="338"/>
                  <a:pt x="246" y="302"/>
                  <a:pt x="246" y="256"/>
                </a:cubicBezTo>
                <a:cubicBezTo>
                  <a:pt x="246" y="193"/>
                  <a:pt x="242" y="152"/>
                  <a:pt x="232" y="133"/>
                </a:cubicBezTo>
                <a:cubicBezTo>
                  <a:pt x="223" y="114"/>
                  <a:pt x="210" y="104"/>
                  <a:pt x="195" y="104"/>
                </a:cubicBezTo>
                <a:cubicBezTo>
                  <a:pt x="175" y="104"/>
                  <a:pt x="162" y="117"/>
                  <a:pt x="155" y="142"/>
                </a:cubicBezTo>
                <a:cubicBezTo>
                  <a:pt x="147" y="167"/>
                  <a:pt x="144" y="202"/>
                  <a:pt x="144" y="247"/>
                </a:cubicBezTo>
                <a:cubicBezTo>
                  <a:pt x="144" y="307"/>
                  <a:pt x="147" y="348"/>
                  <a:pt x="155" y="370"/>
                </a:cubicBezTo>
                <a:cubicBezTo>
                  <a:pt x="162" y="392"/>
                  <a:pt x="175" y="403"/>
                  <a:pt x="194" y="403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3848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D5C7914-E3C7-4A19-8993-19344F9A2F93}"/>
              </a:ext>
            </a:extLst>
          </p:cNvPr>
          <p:cNvSpPr txBox="1">
            <a:spLocks/>
          </p:cNvSpPr>
          <p:nvPr/>
        </p:nvSpPr>
        <p:spPr>
          <a:xfrm>
            <a:off x="1437631" y="1038344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312488-2B10-4B19-9D20-B85E7000926D}"/>
              </a:ext>
            </a:extLst>
          </p:cNvPr>
          <p:cNvSpPr txBox="1"/>
          <p:nvPr/>
        </p:nvSpPr>
        <p:spPr>
          <a:xfrm>
            <a:off x="1562008" y="2460550"/>
            <a:ext cx="2992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1935634" y="3530490"/>
            <a:ext cx="1804987" cy="2232484"/>
          </a:xfrm>
          <a:custGeom>
            <a:avLst/>
            <a:gdLst>
              <a:gd name="T0" fmla="*/ 646 w 646"/>
              <a:gd name="T1" fmla="*/ 627 h 799"/>
              <a:gd name="T2" fmla="*/ 536 w 646"/>
              <a:gd name="T3" fmla="*/ 627 h 799"/>
              <a:gd name="T4" fmla="*/ 536 w 646"/>
              <a:gd name="T5" fmla="*/ 799 h 799"/>
              <a:gd name="T6" fmla="*/ 320 w 646"/>
              <a:gd name="T7" fmla="*/ 799 h 799"/>
              <a:gd name="T8" fmla="*/ 320 w 646"/>
              <a:gd name="T9" fmla="*/ 627 h 799"/>
              <a:gd name="T10" fmla="*/ 0 w 646"/>
              <a:gd name="T11" fmla="*/ 627 h 799"/>
              <a:gd name="T12" fmla="*/ 0 w 646"/>
              <a:gd name="T13" fmla="*/ 456 h 799"/>
              <a:gd name="T14" fmla="*/ 294 w 646"/>
              <a:gd name="T15" fmla="*/ 0 h 799"/>
              <a:gd name="T16" fmla="*/ 536 w 646"/>
              <a:gd name="T17" fmla="*/ 0 h 799"/>
              <a:gd name="T18" fmla="*/ 536 w 646"/>
              <a:gd name="T19" fmla="*/ 456 h 799"/>
              <a:gd name="T20" fmla="*/ 646 w 646"/>
              <a:gd name="T21" fmla="*/ 456 h 799"/>
              <a:gd name="T22" fmla="*/ 646 w 646"/>
              <a:gd name="T23" fmla="*/ 627 h 799"/>
              <a:gd name="T24" fmla="*/ 320 w 646"/>
              <a:gd name="T25" fmla="*/ 456 h 799"/>
              <a:gd name="T26" fmla="*/ 320 w 646"/>
              <a:gd name="T27" fmla="*/ 221 h 799"/>
              <a:gd name="T28" fmla="*/ 172 w 646"/>
              <a:gd name="T29" fmla="*/ 456 h 799"/>
              <a:gd name="T30" fmla="*/ 320 w 646"/>
              <a:gd name="T31" fmla="*/ 456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46" h="799">
                <a:moveTo>
                  <a:pt x="646" y="627"/>
                </a:moveTo>
                <a:lnTo>
                  <a:pt x="536" y="627"/>
                </a:lnTo>
                <a:lnTo>
                  <a:pt x="536" y="799"/>
                </a:lnTo>
                <a:lnTo>
                  <a:pt x="320" y="799"/>
                </a:lnTo>
                <a:lnTo>
                  <a:pt x="320" y="627"/>
                </a:lnTo>
                <a:lnTo>
                  <a:pt x="0" y="627"/>
                </a:lnTo>
                <a:lnTo>
                  <a:pt x="0" y="456"/>
                </a:lnTo>
                <a:lnTo>
                  <a:pt x="294" y="0"/>
                </a:lnTo>
                <a:lnTo>
                  <a:pt x="536" y="0"/>
                </a:lnTo>
                <a:lnTo>
                  <a:pt x="536" y="456"/>
                </a:lnTo>
                <a:lnTo>
                  <a:pt x="646" y="456"/>
                </a:lnTo>
                <a:lnTo>
                  <a:pt x="646" y="627"/>
                </a:lnTo>
                <a:close/>
                <a:moveTo>
                  <a:pt x="320" y="456"/>
                </a:moveTo>
                <a:lnTo>
                  <a:pt x="320" y="221"/>
                </a:lnTo>
                <a:lnTo>
                  <a:pt x="172" y="456"/>
                </a:lnTo>
                <a:lnTo>
                  <a:pt x="320" y="456"/>
                </a:lnTo>
                <a:close/>
              </a:path>
            </a:pathLst>
          </a:custGeom>
          <a:solidFill>
            <a:srgbClr val="3127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5333684" y="2241634"/>
            <a:ext cx="1401331" cy="1768820"/>
          </a:xfrm>
          <a:custGeom>
            <a:avLst/>
            <a:gdLst>
              <a:gd name="T0" fmla="*/ 361 w 398"/>
              <a:gd name="T1" fmla="*/ 122 h 500"/>
              <a:gd name="T2" fmla="*/ 155 w 398"/>
              <a:gd name="T3" fmla="*/ 122 h 500"/>
              <a:gd name="T4" fmla="*/ 149 w 398"/>
              <a:gd name="T5" fmla="*/ 191 h 500"/>
              <a:gd name="T6" fmla="*/ 238 w 398"/>
              <a:gd name="T7" fmla="*/ 163 h 500"/>
              <a:gd name="T8" fmla="*/ 350 w 398"/>
              <a:gd name="T9" fmla="*/ 207 h 500"/>
              <a:gd name="T10" fmla="*/ 398 w 398"/>
              <a:gd name="T11" fmla="*/ 325 h 500"/>
              <a:gd name="T12" fmla="*/ 342 w 398"/>
              <a:gd name="T13" fmla="*/ 451 h 500"/>
              <a:gd name="T14" fmla="*/ 199 w 398"/>
              <a:gd name="T15" fmla="*/ 500 h 500"/>
              <a:gd name="T16" fmla="*/ 68 w 398"/>
              <a:gd name="T17" fmla="*/ 460 h 500"/>
              <a:gd name="T18" fmla="*/ 0 w 398"/>
              <a:gd name="T19" fmla="*/ 349 h 500"/>
              <a:gd name="T20" fmla="*/ 127 w 398"/>
              <a:gd name="T21" fmla="*/ 333 h 500"/>
              <a:gd name="T22" fmla="*/ 196 w 398"/>
              <a:gd name="T23" fmla="*/ 387 h 500"/>
              <a:gd name="T24" fmla="*/ 240 w 398"/>
              <a:gd name="T25" fmla="*/ 370 h 500"/>
              <a:gd name="T26" fmla="*/ 257 w 398"/>
              <a:gd name="T27" fmla="*/ 328 h 500"/>
              <a:gd name="T28" fmla="*/ 238 w 398"/>
              <a:gd name="T29" fmla="*/ 284 h 500"/>
              <a:gd name="T30" fmla="*/ 194 w 398"/>
              <a:gd name="T31" fmla="*/ 268 h 500"/>
              <a:gd name="T32" fmla="*/ 137 w 398"/>
              <a:gd name="T33" fmla="*/ 299 h 500"/>
              <a:gd name="T34" fmla="*/ 24 w 398"/>
              <a:gd name="T35" fmla="*/ 283 h 500"/>
              <a:gd name="T36" fmla="*/ 46 w 398"/>
              <a:gd name="T37" fmla="*/ 0 h 500"/>
              <a:gd name="T38" fmla="*/ 374 w 398"/>
              <a:gd name="T39" fmla="*/ 0 h 500"/>
              <a:gd name="T40" fmla="*/ 361 w 398"/>
              <a:gd name="T41" fmla="*/ 12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8" h="500">
                <a:moveTo>
                  <a:pt x="361" y="122"/>
                </a:moveTo>
                <a:cubicBezTo>
                  <a:pt x="155" y="122"/>
                  <a:pt x="155" y="122"/>
                  <a:pt x="155" y="122"/>
                </a:cubicBezTo>
                <a:cubicBezTo>
                  <a:pt x="149" y="191"/>
                  <a:pt x="149" y="191"/>
                  <a:pt x="149" y="191"/>
                </a:cubicBezTo>
                <a:cubicBezTo>
                  <a:pt x="176" y="173"/>
                  <a:pt x="205" y="163"/>
                  <a:pt x="238" y="163"/>
                </a:cubicBezTo>
                <a:cubicBezTo>
                  <a:pt x="281" y="163"/>
                  <a:pt x="318" y="178"/>
                  <a:pt x="350" y="207"/>
                </a:cubicBezTo>
                <a:cubicBezTo>
                  <a:pt x="382" y="237"/>
                  <a:pt x="398" y="276"/>
                  <a:pt x="398" y="325"/>
                </a:cubicBezTo>
                <a:cubicBezTo>
                  <a:pt x="398" y="377"/>
                  <a:pt x="379" y="419"/>
                  <a:pt x="342" y="451"/>
                </a:cubicBezTo>
                <a:cubicBezTo>
                  <a:pt x="305" y="484"/>
                  <a:pt x="257" y="500"/>
                  <a:pt x="199" y="500"/>
                </a:cubicBezTo>
                <a:cubicBezTo>
                  <a:pt x="149" y="500"/>
                  <a:pt x="105" y="487"/>
                  <a:pt x="68" y="460"/>
                </a:cubicBezTo>
                <a:cubicBezTo>
                  <a:pt x="31" y="434"/>
                  <a:pt x="8" y="396"/>
                  <a:pt x="0" y="349"/>
                </a:cubicBezTo>
                <a:cubicBezTo>
                  <a:pt x="127" y="333"/>
                  <a:pt x="127" y="333"/>
                  <a:pt x="127" y="333"/>
                </a:cubicBezTo>
                <a:cubicBezTo>
                  <a:pt x="135" y="369"/>
                  <a:pt x="158" y="387"/>
                  <a:pt x="196" y="387"/>
                </a:cubicBezTo>
                <a:cubicBezTo>
                  <a:pt x="215" y="387"/>
                  <a:pt x="230" y="381"/>
                  <a:pt x="240" y="370"/>
                </a:cubicBezTo>
                <a:cubicBezTo>
                  <a:pt x="251" y="358"/>
                  <a:pt x="257" y="344"/>
                  <a:pt x="257" y="328"/>
                </a:cubicBezTo>
                <a:cubicBezTo>
                  <a:pt x="257" y="309"/>
                  <a:pt x="250" y="294"/>
                  <a:pt x="238" y="284"/>
                </a:cubicBezTo>
                <a:cubicBezTo>
                  <a:pt x="226" y="273"/>
                  <a:pt x="211" y="268"/>
                  <a:pt x="194" y="268"/>
                </a:cubicBezTo>
                <a:cubicBezTo>
                  <a:pt x="169" y="268"/>
                  <a:pt x="150" y="278"/>
                  <a:pt x="137" y="299"/>
                </a:cubicBezTo>
                <a:cubicBezTo>
                  <a:pt x="24" y="283"/>
                  <a:pt x="24" y="283"/>
                  <a:pt x="24" y="283"/>
                </a:cubicBezTo>
                <a:cubicBezTo>
                  <a:pt x="46" y="0"/>
                  <a:pt x="46" y="0"/>
                  <a:pt x="46" y="0"/>
                </a:cubicBezTo>
                <a:cubicBezTo>
                  <a:pt x="374" y="0"/>
                  <a:pt x="374" y="0"/>
                  <a:pt x="374" y="0"/>
                </a:cubicBezTo>
                <a:lnTo>
                  <a:pt x="361" y="122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7483957" y="3569612"/>
            <a:ext cx="1688241" cy="2193362"/>
          </a:xfrm>
          <a:custGeom>
            <a:avLst/>
            <a:gdLst>
              <a:gd name="T0" fmla="*/ 381 w 393"/>
              <a:gd name="T1" fmla="*/ 147 h 508"/>
              <a:gd name="T2" fmla="*/ 255 w 393"/>
              <a:gd name="T3" fmla="*/ 162 h 508"/>
              <a:gd name="T4" fmla="*/ 207 w 393"/>
              <a:gd name="T5" fmla="*/ 103 h 508"/>
              <a:gd name="T6" fmla="*/ 144 w 393"/>
              <a:gd name="T7" fmla="*/ 231 h 508"/>
              <a:gd name="T8" fmla="*/ 243 w 393"/>
              <a:gd name="T9" fmla="*/ 186 h 508"/>
              <a:gd name="T10" fmla="*/ 352 w 393"/>
              <a:gd name="T11" fmla="*/ 229 h 508"/>
              <a:gd name="T12" fmla="*/ 393 w 393"/>
              <a:gd name="T13" fmla="*/ 339 h 508"/>
              <a:gd name="T14" fmla="*/ 341 w 393"/>
              <a:gd name="T15" fmla="*/ 459 h 508"/>
              <a:gd name="T16" fmla="*/ 204 w 393"/>
              <a:gd name="T17" fmla="*/ 508 h 508"/>
              <a:gd name="T18" fmla="*/ 96 w 393"/>
              <a:gd name="T19" fmla="*/ 479 h 508"/>
              <a:gd name="T20" fmla="*/ 24 w 393"/>
              <a:gd name="T21" fmla="*/ 392 h 508"/>
              <a:gd name="T22" fmla="*/ 0 w 393"/>
              <a:gd name="T23" fmla="*/ 266 h 508"/>
              <a:gd name="T24" fmla="*/ 53 w 393"/>
              <a:gd name="T25" fmla="*/ 75 h 508"/>
              <a:gd name="T26" fmla="*/ 204 w 393"/>
              <a:gd name="T27" fmla="*/ 0 h 508"/>
              <a:gd name="T28" fmla="*/ 322 w 393"/>
              <a:gd name="T29" fmla="*/ 39 h 508"/>
              <a:gd name="T30" fmla="*/ 381 w 393"/>
              <a:gd name="T31" fmla="*/ 147 h 508"/>
              <a:gd name="T32" fmla="*/ 200 w 393"/>
              <a:gd name="T33" fmla="*/ 408 h 508"/>
              <a:gd name="T34" fmla="*/ 240 w 393"/>
              <a:gd name="T35" fmla="*/ 391 h 508"/>
              <a:gd name="T36" fmla="*/ 255 w 393"/>
              <a:gd name="T37" fmla="*/ 349 h 508"/>
              <a:gd name="T38" fmla="*/ 240 w 393"/>
              <a:gd name="T39" fmla="*/ 307 h 508"/>
              <a:gd name="T40" fmla="*/ 201 w 393"/>
              <a:gd name="T41" fmla="*/ 289 h 508"/>
              <a:gd name="T42" fmla="*/ 161 w 393"/>
              <a:gd name="T43" fmla="*/ 307 h 508"/>
              <a:gd name="T44" fmla="*/ 145 w 393"/>
              <a:gd name="T45" fmla="*/ 350 h 508"/>
              <a:gd name="T46" fmla="*/ 160 w 393"/>
              <a:gd name="T47" fmla="*/ 391 h 508"/>
              <a:gd name="T48" fmla="*/ 200 w 393"/>
              <a:gd name="T49" fmla="*/ 4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3" h="508">
                <a:moveTo>
                  <a:pt x="381" y="147"/>
                </a:moveTo>
                <a:cubicBezTo>
                  <a:pt x="255" y="162"/>
                  <a:pt x="255" y="162"/>
                  <a:pt x="255" y="162"/>
                </a:cubicBezTo>
                <a:cubicBezTo>
                  <a:pt x="251" y="123"/>
                  <a:pt x="235" y="103"/>
                  <a:pt x="207" y="103"/>
                </a:cubicBezTo>
                <a:cubicBezTo>
                  <a:pt x="166" y="103"/>
                  <a:pt x="145" y="146"/>
                  <a:pt x="144" y="231"/>
                </a:cubicBezTo>
                <a:cubicBezTo>
                  <a:pt x="163" y="201"/>
                  <a:pt x="196" y="186"/>
                  <a:pt x="243" y="186"/>
                </a:cubicBezTo>
                <a:cubicBezTo>
                  <a:pt x="288" y="186"/>
                  <a:pt x="324" y="200"/>
                  <a:pt x="352" y="229"/>
                </a:cubicBezTo>
                <a:cubicBezTo>
                  <a:pt x="380" y="257"/>
                  <a:pt x="393" y="294"/>
                  <a:pt x="393" y="339"/>
                </a:cubicBezTo>
                <a:cubicBezTo>
                  <a:pt x="393" y="386"/>
                  <a:pt x="376" y="426"/>
                  <a:pt x="341" y="459"/>
                </a:cubicBezTo>
                <a:cubicBezTo>
                  <a:pt x="305" y="492"/>
                  <a:pt x="260" y="508"/>
                  <a:pt x="204" y="508"/>
                </a:cubicBezTo>
                <a:cubicBezTo>
                  <a:pt x="164" y="508"/>
                  <a:pt x="128" y="498"/>
                  <a:pt x="96" y="479"/>
                </a:cubicBezTo>
                <a:cubicBezTo>
                  <a:pt x="64" y="459"/>
                  <a:pt x="40" y="430"/>
                  <a:pt x="24" y="392"/>
                </a:cubicBezTo>
                <a:cubicBezTo>
                  <a:pt x="8" y="354"/>
                  <a:pt x="0" y="312"/>
                  <a:pt x="0" y="266"/>
                </a:cubicBezTo>
                <a:cubicBezTo>
                  <a:pt x="0" y="189"/>
                  <a:pt x="18" y="125"/>
                  <a:pt x="53" y="75"/>
                </a:cubicBezTo>
                <a:cubicBezTo>
                  <a:pt x="88" y="25"/>
                  <a:pt x="139" y="0"/>
                  <a:pt x="204" y="0"/>
                </a:cubicBezTo>
                <a:cubicBezTo>
                  <a:pt x="250" y="0"/>
                  <a:pt x="290" y="13"/>
                  <a:pt x="322" y="39"/>
                </a:cubicBezTo>
                <a:cubicBezTo>
                  <a:pt x="355" y="64"/>
                  <a:pt x="374" y="100"/>
                  <a:pt x="381" y="147"/>
                </a:cubicBezTo>
                <a:close/>
                <a:moveTo>
                  <a:pt x="200" y="408"/>
                </a:moveTo>
                <a:cubicBezTo>
                  <a:pt x="217" y="408"/>
                  <a:pt x="230" y="402"/>
                  <a:pt x="240" y="391"/>
                </a:cubicBezTo>
                <a:cubicBezTo>
                  <a:pt x="250" y="379"/>
                  <a:pt x="255" y="366"/>
                  <a:pt x="255" y="349"/>
                </a:cubicBezTo>
                <a:cubicBezTo>
                  <a:pt x="255" y="333"/>
                  <a:pt x="250" y="319"/>
                  <a:pt x="240" y="307"/>
                </a:cubicBezTo>
                <a:cubicBezTo>
                  <a:pt x="230" y="295"/>
                  <a:pt x="217" y="289"/>
                  <a:pt x="201" y="289"/>
                </a:cubicBezTo>
                <a:cubicBezTo>
                  <a:pt x="185" y="289"/>
                  <a:pt x="171" y="295"/>
                  <a:pt x="161" y="307"/>
                </a:cubicBezTo>
                <a:cubicBezTo>
                  <a:pt x="150" y="319"/>
                  <a:pt x="145" y="333"/>
                  <a:pt x="145" y="350"/>
                </a:cubicBezTo>
                <a:cubicBezTo>
                  <a:pt x="145" y="366"/>
                  <a:pt x="150" y="379"/>
                  <a:pt x="160" y="391"/>
                </a:cubicBezTo>
                <a:cubicBezTo>
                  <a:pt x="170" y="402"/>
                  <a:pt x="183" y="408"/>
                  <a:pt x="200" y="408"/>
                </a:cubicBezTo>
                <a:close/>
              </a:path>
            </a:pathLst>
          </a:custGeom>
          <a:solidFill>
            <a:srgbClr val="BE16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0621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D5C7914-E3C7-4A19-8993-19344F9A2F93}"/>
              </a:ext>
            </a:extLst>
          </p:cNvPr>
          <p:cNvSpPr txBox="1">
            <a:spLocks/>
          </p:cNvSpPr>
          <p:nvPr/>
        </p:nvSpPr>
        <p:spPr>
          <a:xfrm>
            <a:off x="2101834" y="1598783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312488-2B10-4B19-9D20-B85E7000926D}"/>
              </a:ext>
            </a:extLst>
          </p:cNvPr>
          <p:cNvSpPr txBox="1"/>
          <p:nvPr/>
        </p:nvSpPr>
        <p:spPr>
          <a:xfrm>
            <a:off x="2101834" y="2802073"/>
            <a:ext cx="2992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0" y="-1847850"/>
            <a:ext cx="1077753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2276939" y="3887251"/>
            <a:ext cx="2001452" cy="2721698"/>
          </a:xfrm>
          <a:custGeom>
            <a:avLst/>
            <a:gdLst>
              <a:gd name="T0" fmla="*/ 364 w 364"/>
              <a:gd name="T1" fmla="*/ 0 h 492"/>
              <a:gd name="T2" fmla="*/ 364 w 364"/>
              <a:gd name="T3" fmla="*/ 92 h 492"/>
              <a:gd name="T4" fmla="*/ 272 w 364"/>
              <a:gd name="T5" fmla="*/ 261 h 492"/>
              <a:gd name="T6" fmla="*/ 233 w 364"/>
              <a:gd name="T7" fmla="*/ 461 h 492"/>
              <a:gd name="T8" fmla="*/ 235 w 364"/>
              <a:gd name="T9" fmla="*/ 492 h 492"/>
              <a:gd name="T10" fmla="*/ 72 w 364"/>
              <a:gd name="T11" fmla="*/ 492 h 492"/>
              <a:gd name="T12" fmla="*/ 115 w 364"/>
              <a:gd name="T13" fmla="*/ 303 h 492"/>
              <a:gd name="T14" fmla="*/ 228 w 364"/>
              <a:gd name="T15" fmla="*/ 123 h 492"/>
              <a:gd name="T16" fmla="*/ 0 w 364"/>
              <a:gd name="T17" fmla="*/ 123 h 492"/>
              <a:gd name="T18" fmla="*/ 10 w 364"/>
              <a:gd name="T19" fmla="*/ 0 h 492"/>
              <a:gd name="T20" fmla="*/ 364 w 364"/>
              <a:gd name="T21" fmla="*/ 0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4" h="492">
                <a:moveTo>
                  <a:pt x="364" y="0"/>
                </a:moveTo>
                <a:cubicBezTo>
                  <a:pt x="364" y="92"/>
                  <a:pt x="364" y="92"/>
                  <a:pt x="364" y="92"/>
                </a:cubicBezTo>
                <a:cubicBezTo>
                  <a:pt x="328" y="134"/>
                  <a:pt x="298" y="191"/>
                  <a:pt x="272" y="261"/>
                </a:cubicBezTo>
                <a:cubicBezTo>
                  <a:pt x="246" y="330"/>
                  <a:pt x="233" y="397"/>
                  <a:pt x="233" y="461"/>
                </a:cubicBezTo>
                <a:cubicBezTo>
                  <a:pt x="233" y="468"/>
                  <a:pt x="234" y="478"/>
                  <a:pt x="235" y="492"/>
                </a:cubicBezTo>
                <a:cubicBezTo>
                  <a:pt x="72" y="492"/>
                  <a:pt x="72" y="492"/>
                  <a:pt x="72" y="492"/>
                </a:cubicBezTo>
                <a:cubicBezTo>
                  <a:pt x="72" y="434"/>
                  <a:pt x="86" y="371"/>
                  <a:pt x="115" y="303"/>
                </a:cubicBezTo>
                <a:cubicBezTo>
                  <a:pt x="143" y="234"/>
                  <a:pt x="181" y="174"/>
                  <a:pt x="228" y="123"/>
                </a:cubicBezTo>
                <a:cubicBezTo>
                  <a:pt x="0" y="123"/>
                  <a:pt x="0" y="123"/>
                  <a:pt x="0" y="123"/>
                </a:cubicBezTo>
                <a:cubicBezTo>
                  <a:pt x="10" y="0"/>
                  <a:pt x="10" y="0"/>
                  <a:pt x="10" y="0"/>
                </a:cubicBezTo>
                <a:lnTo>
                  <a:pt x="364" y="0"/>
                </a:lnTo>
                <a:close/>
              </a:path>
            </a:pathLst>
          </a:custGeom>
          <a:solidFill>
            <a:srgbClr val="E633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12"/>
          <p:cNvSpPr>
            <a:spLocks noEditPoints="1"/>
          </p:cNvSpPr>
          <p:nvPr/>
        </p:nvSpPr>
        <p:spPr bwMode="auto">
          <a:xfrm>
            <a:off x="5786122" y="1950165"/>
            <a:ext cx="1846543" cy="2350145"/>
          </a:xfrm>
          <a:custGeom>
            <a:avLst/>
            <a:gdLst>
              <a:gd name="T0" fmla="*/ 322 w 401"/>
              <a:gd name="T1" fmla="*/ 233 h 508"/>
              <a:gd name="T2" fmla="*/ 401 w 401"/>
              <a:gd name="T3" fmla="*/ 354 h 508"/>
              <a:gd name="T4" fmla="*/ 344 w 401"/>
              <a:gd name="T5" fmla="*/ 468 h 508"/>
              <a:gd name="T6" fmla="*/ 194 w 401"/>
              <a:gd name="T7" fmla="*/ 508 h 508"/>
              <a:gd name="T8" fmla="*/ 50 w 401"/>
              <a:gd name="T9" fmla="*/ 470 h 508"/>
              <a:gd name="T10" fmla="*/ 0 w 401"/>
              <a:gd name="T11" fmla="*/ 371 h 508"/>
              <a:gd name="T12" fmla="*/ 77 w 401"/>
              <a:gd name="T13" fmla="*/ 259 h 508"/>
              <a:gd name="T14" fmla="*/ 15 w 401"/>
              <a:gd name="T15" fmla="*/ 152 h 508"/>
              <a:gd name="T16" fmla="*/ 65 w 401"/>
              <a:gd name="T17" fmla="*/ 44 h 508"/>
              <a:gd name="T18" fmla="*/ 205 w 401"/>
              <a:gd name="T19" fmla="*/ 0 h 508"/>
              <a:gd name="T20" fmla="*/ 335 w 401"/>
              <a:gd name="T21" fmla="*/ 37 h 508"/>
              <a:gd name="T22" fmla="*/ 385 w 401"/>
              <a:gd name="T23" fmla="*/ 132 h 508"/>
              <a:gd name="T24" fmla="*/ 374 w 401"/>
              <a:gd name="T25" fmla="*/ 182 h 508"/>
              <a:gd name="T26" fmla="*/ 322 w 401"/>
              <a:gd name="T27" fmla="*/ 233 h 508"/>
              <a:gd name="T28" fmla="*/ 162 w 401"/>
              <a:gd name="T29" fmla="*/ 309 h 508"/>
              <a:gd name="T30" fmla="*/ 128 w 401"/>
              <a:gd name="T31" fmla="*/ 360 h 508"/>
              <a:gd name="T32" fmla="*/ 147 w 401"/>
              <a:gd name="T33" fmla="*/ 398 h 508"/>
              <a:gd name="T34" fmla="*/ 202 w 401"/>
              <a:gd name="T35" fmla="*/ 413 h 508"/>
              <a:gd name="T36" fmla="*/ 245 w 401"/>
              <a:gd name="T37" fmla="*/ 402 h 508"/>
              <a:gd name="T38" fmla="*/ 260 w 401"/>
              <a:gd name="T39" fmla="*/ 375 h 508"/>
              <a:gd name="T40" fmla="*/ 218 w 401"/>
              <a:gd name="T41" fmla="*/ 330 h 508"/>
              <a:gd name="T42" fmla="*/ 162 w 401"/>
              <a:gd name="T43" fmla="*/ 309 h 508"/>
              <a:gd name="T44" fmla="*/ 230 w 401"/>
              <a:gd name="T45" fmla="*/ 195 h 508"/>
              <a:gd name="T46" fmla="*/ 260 w 401"/>
              <a:gd name="T47" fmla="*/ 150 h 508"/>
              <a:gd name="T48" fmla="*/ 243 w 401"/>
              <a:gd name="T49" fmla="*/ 113 h 508"/>
              <a:gd name="T50" fmla="*/ 195 w 401"/>
              <a:gd name="T51" fmla="*/ 98 h 508"/>
              <a:gd name="T52" fmla="*/ 161 w 401"/>
              <a:gd name="T53" fmla="*/ 108 h 508"/>
              <a:gd name="T54" fmla="*/ 149 w 401"/>
              <a:gd name="T55" fmla="*/ 134 h 508"/>
              <a:gd name="T56" fmla="*/ 185 w 401"/>
              <a:gd name="T57" fmla="*/ 177 h 508"/>
              <a:gd name="T58" fmla="*/ 230 w 401"/>
              <a:gd name="T59" fmla="*/ 195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01" h="508">
                <a:moveTo>
                  <a:pt x="322" y="233"/>
                </a:moveTo>
                <a:cubicBezTo>
                  <a:pt x="375" y="260"/>
                  <a:pt x="401" y="300"/>
                  <a:pt x="401" y="354"/>
                </a:cubicBezTo>
                <a:cubicBezTo>
                  <a:pt x="401" y="403"/>
                  <a:pt x="382" y="441"/>
                  <a:pt x="344" y="468"/>
                </a:cubicBezTo>
                <a:cubicBezTo>
                  <a:pt x="306" y="495"/>
                  <a:pt x="256" y="508"/>
                  <a:pt x="194" y="508"/>
                </a:cubicBezTo>
                <a:cubicBezTo>
                  <a:pt x="131" y="508"/>
                  <a:pt x="83" y="495"/>
                  <a:pt x="50" y="470"/>
                </a:cubicBezTo>
                <a:cubicBezTo>
                  <a:pt x="17" y="445"/>
                  <a:pt x="0" y="412"/>
                  <a:pt x="0" y="371"/>
                </a:cubicBezTo>
                <a:cubicBezTo>
                  <a:pt x="0" y="319"/>
                  <a:pt x="26" y="282"/>
                  <a:pt x="77" y="259"/>
                </a:cubicBezTo>
                <a:cubicBezTo>
                  <a:pt x="36" y="237"/>
                  <a:pt x="15" y="201"/>
                  <a:pt x="15" y="152"/>
                </a:cubicBezTo>
                <a:cubicBezTo>
                  <a:pt x="15" y="109"/>
                  <a:pt x="32" y="73"/>
                  <a:pt x="65" y="44"/>
                </a:cubicBezTo>
                <a:cubicBezTo>
                  <a:pt x="99" y="15"/>
                  <a:pt x="145" y="0"/>
                  <a:pt x="205" y="0"/>
                </a:cubicBezTo>
                <a:cubicBezTo>
                  <a:pt x="258" y="0"/>
                  <a:pt x="301" y="13"/>
                  <a:pt x="335" y="37"/>
                </a:cubicBezTo>
                <a:cubicBezTo>
                  <a:pt x="368" y="61"/>
                  <a:pt x="385" y="92"/>
                  <a:pt x="385" y="132"/>
                </a:cubicBezTo>
                <a:cubicBezTo>
                  <a:pt x="385" y="150"/>
                  <a:pt x="381" y="167"/>
                  <a:pt x="374" y="182"/>
                </a:cubicBezTo>
                <a:cubicBezTo>
                  <a:pt x="366" y="198"/>
                  <a:pt x="349" y="215"/>
                  <a:pt x="322" y="233"/>
                </a:cubicBezTo>
                <a:close/>
                <a:moveTo>
                  <a:pt x="162" y="309"/>
                </a:moveTo>
                <a:cubicBezTo>
                  <a:pt x="139" y="323"/>
                  <a:pt x="128" y="340"/>
                  <a:pt x="128" y="360"/>
                </a:cubicBezTo>
                <a:cubicBezTo>
                  <a:pt x="128" y="375"/>
                  <a:pt x="134" y="388"/>
                  <a:pt x="147" y="398"/>
                </a:cubicBezTo>
                <a:cubicBezTo>
                  <a:pt x="160" y="408"/>
                  <a:pt x="178" y="413"/>
                  <a:pt x="202" y="413"/>
                </a:cubicBezTo>
                <a:cubicBezTo>
                  <a:pt x="221" y="413"/>
                  <a:pt x="235" y="409"/>
                  <a:pt x="245" y="402"/>
                </a:cubicBezTo>
                <a:cubicBezTo>
                  <a:pt x="255" y="395"/>
                  <a:pt x="260" y="386"/>
                  <a:pt x="260" y="375"/>
                </a:cubicBezTo>
                <a:cubicBezTo>
                  <a:pt x="260" y="356"/>
                  <a:pt x="246" y="341"/>
                  <a:pt x="218" y="330"/>
                </a:cubicBezTo>
                <a:lnTo>
                  <a:pt x="162" y="309"/>
                </a:lnTo>
                <a:close/>
                <a:moveTo>
                  <a:pt x="230" y="195"/>
                </a:moveTo>
                <a:cubicBezTo>
                  <a:pt x="250" y="185"/>
                  <a:pt x="260" y="170"/>
                  <a:pt x="260" y="150"/>
                </a:cubicBezTo>
                <a:cubicBezTo>
                  <a:pt x="260" y="135"/>
                  <a:pt x="255" y="122"/>
                  <a:pt x="243" y="113"/>
                </a:cubicBezTo>
                <a:cubicBezTo>
                  <a:pt x="232" y="103"/>
                  <a:pt x="216" y="98"/>
                  <a:pt x="195" y="98"/>
                </a:cubicBezTo>
                <a:cubicBezTo>
                  <a:pt x="181" y="98"/>
                  <a:pt x="169" y="101"/>
                  <a:pt x="161" y="108"/>
                </a:cubicBezTo>
                <a:cubicBezTo>
                  <a:pt x="153" y="115"/>
                  <a:pt x="149" y="124"/>
                  <a:pt x="149" y="134"/>
                </a:cubicBezTo>
                <a:cubicBezTo>
                  <a:pt x="149" y="153"/>
                  <a:pt x="161" y="167"/>
                  <a:pt x="185" y="177"/>
                </a:cubicBezTo>
                <a:lnTo>
                  <a:pt x="230" y="195"/>
                </a:lnTo>
                <a:close/>
              </a:path>
            </a:pathLst>
          </a:custGeom>
          <a:solidFill>
            <a:srgbClr val="F39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13"/>
          <p:cNvSpPr>
            <a:spLocks noEditPoints="1"/>
          </p:cNvSpPr>
          <p:nvPr/>
        </p:nvSpPr>
        <p:spPr bwMode="auto">
          <a:xfrm>
            <a:off x="7880733" y="4236847"/>
            <a:ext cx="1817054" cy="2372102"/>
          </a:xfrm>
          <a:custGeom>
            <a:avLst/>
            <a:gdLst>
              <a:gd name="T0" fmla="*/ 13 w 391"/>
              <a:gd name="T1" fmla="*/ 376 h 508"/>
              <a:gd name="T2" fmla="*/ 139 w 391"/>
              <a:gd name="T3" fmla="*/ 356 h 508"/>
              <a:gd name="T4" fmla="*/ 187 w 391"/>
              <a:gd name="T5" fmla="*/ 402 h 508"/>
              <a:gd name="T6" fmla="*/ 234 w 391"/>
              <a:gd name="T7" fmla="*/ 373 h 508"/>
              <a:gd name="T8" fmla="*/ 250 w 391"/>
              <a:gd name="T9" fmla="*/ 293 h 508"/>
              <a:gd name="T10" fmla="*/ 250 w 391"/>
              <a:gd name="T11" fmla="*/ 279 h 508"/>
              <a:gd name="T12" fmla="*/ 154 w 391"/>
              <a:gd name="T13" fmla="*/ 326 h 508"/>
              <a:gd name="T14" fmla="*/ 44 w 391"/>
              <a:gd name="T15" fmla="*/ 282 h 508"/>
              <a:gd name="T16" fmla="*/ 0 w 391"/>
              <a:gd name="T17" fmla="*/ 170 h 508"/>
              <a:gd name="T18" fmla="*/ 51 w 391"/>
              <a:gd name="T19" fmla="*/ 48 h 508"/>
              <a:gd name="T20" fmla="*/ 189 w 391"/>
              <a:gd name="T21" fmla="*/ 0 h 508"/>
              <a:gd name="T22" fmla="*/ 340 w 391"/>
              <a:gd name="T23" fmla="*/ 66 h 508"/>
              <a:gd name="T24" fmla="*/ 391 w 391"/>
              <a:gd name="T25" fmla="*/ 240 h 508"/>
              <a:gd name="T26" fmla="*/ 338 w 391"/>
              <a:gd name="T27" fmla="*/ 433 h 508"/>
              <a:gd name="T28" fmla="*/ 180 w 391"/>
              <a:gd name="T29" fmla="*/ 508 h 508"/>
              <a:gd name="T30" fmla="*/ 67 w 391"/>
              <a:gd name="T31" fmla="*/ 473 h 508"/>
              <a:gd name="T32" fmla="*/ 13 w 391"/>
              <a:gd name="T33" fmla="*/ 376 h 508"/>
              <a:gd name="T34" fmla="*/ 188 w 391"/>
              <a:gd name="T35" fmla="*/ 222 h 508"/>
              <a:gd name="T36" fmla="*/ 226 w 391"/>
              <a:gd name="T37" fmla="*/ 206 h 508"/>
              <a:gd name="T38" fmla="*/ 243 w 391"/>
              <a:gd name="T39" fmla="*/ 163 h 508"/>
              <a:gd name="T40" fmla="*/ 228 w 391"/>
              <a:gd name="T41" fmla="*/ 118 h 508"/>
              <a:gd name="T42" fmla="*/ 189 w 391"/>
              <a:gd name="T43" fmla="*/ 101 h 508"/>
              <a:gd name="T44" fmla="*/ 152 w 391"/>
              <a:gd name="T45" fmla="*/ 117 h 508"/>
              <a:gd name="T46" fmla="*/ 137 w 391"/>
              <a:gd name="T47" fmla="*/ 163 h 508"/>
              <a:gd name="T48" fmla="*/ 151 w 391"/>
              <a:gd name="T49" fmla="*/ 206 h 508"/>
              <a:gd name="T50" fmla="*/ 188 w 391"/>
              <a:gd name="T51" fmla="*/ 222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91" h="508">
                <a:moveTo>
                  <a:pt x="13" y="376"/>
                </a:moveTo>
                <a:cubicBezTo>
                  <a:pt x="139" y="356"/>
                  <a:pt x="139" y="356"/>
                  <a:pt x="139" y="356"/>
                </a:cubicBezTo>
                <a:cubicBezTo>
                  <a:pt x="145" y="386"/>
                  <a:pt x="160" y="402"/>
                  <a:pt x="187" y="402"/>
                </a:cubicBezTo>
                <a:cubicBezTo>
                  <a:pt x="207" y="402"/>
                  <a:pt x="223" y="392"/>
                  <a:pt x="234" y="373"/>
                </a:cubicBezTo>
                <a:cubicBezTo>
                  <a:pt x="245" y="354"/>
                  <a:pt x="250" y="327"/>
                  <a:pt x="250" y="293"/>
                </a:cubicBezTo>
                <a:cubicBezTo>
                  <a:pt x="250" y="290"/>
                  <a:pt x="250" y="285"/>
                  <a:pt x="250" y="279"/>
                </a:cubicBezTo>
                <a:cubicBezTo>
                  <a:pt x="228" y="310"/>
                  <a:pt x="196" y="326"/>
                  <a:pt x="154" y="326"/>
                </a:cubicBezTo>
                <a:cubicBezTo>
                  <a:pt x="110" y="326"/>
                  <a:pt x="73" y="312"/>
                  <a:pt x="44" y="282"/>
                </a:cubicBezTo>
                <a:cubicBezTo>
                  <a:pt x="15" y="253"/>
                  <a:pt x="0" y="215"/>
                  <a:pt x="0" y="170"/>
                </a:cubicBezTo>
                <a:cubicBezTo>
                  <a:pt x="0" y="120"/>
                  <a:pt x="17" y="80"/>
                  <a:pt x="51" y="48"/>
                </a:cubicBezTo>
                <a:cubicBezTo>
                  <a:pt x="86" y="16"/>
                  <a:pt x="132" y="0"/>
                  <a:pt x="189" y="0"/>
                </a:cubicBezTo>
                <a:cubicBezTo>
                  <a:pt x="256" y="0"/>
                  <a:pt x="306" y="22"/>
                  <a:pt x="340" y="66"/>
                </a:cubicBezTo>
                <a:cubicBezTo>
                  <a:pt x="374" y="110"/>
                  <a:pt x="391" y="168"/>
                  <a:pt x="391" y="240"/>
                </a:cubicBezTo>
                <a:cubicBezTo>
                  <a:pt x="391" y="319"/>
                  <a:pt x="373" y="384"/>
                  <a:pt x="338" y="433"/>
                </a:cubicBezTo>
                <a:cubicBezTo>
                  <a:pt x="303" y="483"/>
                  <a:pt x="250" y="508"/>
                  <a:pt x="180" y="508"/>
                </a:cubicBezTo>
                <a:cubicBezTo>
                  <a:pt x="135" y="508"/>
                  <a:pt x="97" y="496"/>
                  <a:pt x="67" y="473"/>
                </a:cubicBezTo>
                <a:cubicBezTo>
                  <a:pt x="38" y="449"/>
                  <a:pt x="20" y="417"/>
                  <a:pt x="13" y="376"/>
                </a:cubicBezTo>
                <a:close/>
                <a:moveTo>
                  <a:pt x="188" y="222"/>
                </a:moveTo>
                <a:cubicBezTo>
                  <a:pt x="202" y="222"/>
                  <a:pt x="215" y="217"/>
                  <a:pt x="226" y="206"/>
                </a:cubicBezTo>
                <a:cubicBezTo>
                  <a:pt x="237" y="196"/>
                  <a:pt x="243" y="182"/>
                  <a:pt x="243" y="163"/>
                </a:cubicBezTo>
                <a:cubicBezTo>
                  <a:pt x="243" y="144"/>
                  <a:pt x="238" y="129"/>
                  <a:pt x="228" y="118"/>
                </a:cubicBezTo>
                <a:cubicBezTo>
                  <a:pt x="218" y="107"/>
                  <a:pt x="205" y="101"/>
                  <a:pt x="189" y="101"/>
                </a:cubicBezTo>
                <a:cubicBezTo>
                  <a:pt x="175" y="101"/>
                  <a:pt x="163" y="106"/>
                  <a:pt x="152" y="117"/>
                </a:cubicBezTo>
                <a:cubicBezTo>
                  <a:pt x="142" y="127"/>
                  <a:pt x="137" y="142"/>
                  <a:pt x="137" y="163"/>
                </a:cubicBezTo>
                <a:cubicBezTo>
                  <a:pt x="137" y="181"/>
                  <a:pt x="142" y="196"/>
                  <a:pt x="151" y="206"/>
                </a:cubicBezTo>
                <a:cubicBezTo>
                  <a:pt x="161" y="216"/>
                  <a:pt x="173" y="222"/>
                  <a:pt x="188" y="222"/>
                </a:cubicBezTo>
                <a:close/>
              </a:path>
            </a:pathLst>
          </a:custGeom>
          <a:solidFill>
            <a:srgbClr val="78C8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3541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D5C7914-E3C7-4A19-8993-19344F9A2F93}"/>
              </a:ext>
            </a:extLst>
          </p:cNvPr>
          <p:cNvSpPr txBox="1">
            <a:spLocks/>
          </p:cNvSpPr>
          <p:nvPr/>
        </p:nvSpPr>
        <p:spPr>
          <a:xfrm>
            <a:off x="845911" y="880242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312488-2B10-4B19-9D20-B85E7000926D}"/>
              </a:ext>
            </a:extLst>
          </p:cNvPr>
          <p:cNvSpPr txBox="1"/>
          <p:nvPr/>
        </p:nvSpPr>
        <p:spPr>
          <a:xfrm>
            <a:off x="845911" y="2317331"/>
            <a:ext cx="2992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4923105" y="2886544"/>
            <a:ext cx="2104967" cy="2798450"/>
          </a:xfrm>
          <a:custGeom>
            <a:avLst/>
            <a:gdLst>
              <a:gd name="T0" fmla="*/ 262 w 378"/>
              <a:gd name="T1" fmla="*/ 391 h 500"/>
              <a:gd name="T2" fmla="*/ 378 w 378"/>
              <a:gd name="T3" fmla="*/ 391 h 500"/>
              <a:gd name="T4" fmla="*/ 378 w 378"/>
              <a:gd name="T5" fmla="*/ 500 h 500"/>
              <a:gd name="T6" fmla="*/ 0 w 378"/>
              <a:gd name="T7" fmla="*/ 500 h 500"/>
              <a:gd name="T8" fmla="*/ 0 w 378"/>
              <a:gd name="T9" fmla="*/ 391 h 500"/>
              <a:gd name="T10" fmla="*/ 121 w 378"/>
              <a:gd name="T11" fmla="*/ 391 h 500"/>
              <a:gd name="T12" fmla="*/ 121 w 378"/>
              <a:gd name="T13" fmla="*/ 157 h 500"/>
              <a:gd name="T14" fmla="*/ 13 w 378"/>
              <a:gd name="T15" fmla="*/ 193 h 500"/>
              <a:gd name="T16" fmla="*/ 13 w 378"/>
              <a:gd name="T17" fmla="*/ 82 h 500"/>
              <a:gd name="T18" fmla="*/ 156 w 378"/>
              <a:gd name="T19" fmla="*/ 0 h 500"/>
              <a:gd name="T20" fmla="*/ 262 w 378"/>
              <a:gd name="T21" fmla="*/ 0 h 500"/>
              <a:gd name="T22" fmla="*/ 262 w 378"/>
              <a:gd name="T23" fmla="*/ 391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8" h="500">
                <a:moveTo>
                  <a:pt x="262" y="391"/>
                </a:moveTo>
                <a:cubicBezTo>
                  <a:pt x="378" y="391"/>
                  <a:pt x="378" y="391"/>
                  <a:pt x="378" y="391"/>
                </a:cubicBezTo>
                <a:cubicBezTo>
                  <a:pt x="378" y="500"/>
                  <a:pt x="378" y="500"/>
                  <a:pt x="378" y="500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391"/>
                  <a:pt x="0" y="391"/>
                  <a:pt x="0" y="391"/>
                </a:cubicBezTo>
                <a:cubicBezTo>
                  <a:pt x="121" y="391"/>
                  <a:pt x="121" y="391"/>
                  <a:pt x="121" y="391"/>
                </a:cubicBezTo>
                <a:cubicBezTo>
                  <a:pt x="121" y="157"/>
                  <a:pt x="121" y="157"/>
                  <a:pt x="121" y="157"/>
                </a:cubicBezTo>
                <a:cubicBezTo>
                  <a:pt x="75" y="177"/>
                  <a:pt x="39" y="189"/>
                  <a:pt x="13" y="193"/>
                </a:cubicBezTo>
                <a:cubicBezTo>
                  <a:pt x="13" y="82"/>
                  <a:pt x="13" y="82"/>
                  <a:pt x="13" y="82"/>
                </a:cubicBezTo>
                <a:cubicBezTo>
                  <a:pt x="83" y="67"/>
                  <a:pt x="130" y="40"/>
                  <a:pt x="156" y="0"/>
                </a:cubicBezTo>
                <a:cubicBezTo>
                  <a:pt x="262" y="0"/>
                  <a:pt x="262" y="0"/>
                  <a:pt x="262" y="0"/>
                </a:cubicBezTo>
                <a:lnTo>
                  <a:pt x="262" y="391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14"/>
          <p:cNvSpPr>
            <a:spLocks noEditPoints="1"/>
          </p:cNvSpPr>
          <p:nvPr/>
        </p:nvSpPr>
        <p:spPr bwMode="auto">
          <a:xfrm>
            <a:off x="7115196" y="2886544"/>
            <a:ext cx="2161006" cy="2843980"/>
          </a:xfrm>
          <a:custGeom>
            <a:avLst/>
            <a:gdLst>
              <a:gd name="T0" fmla="*/ 193 w 388"/>
              <a:gd name="T1" fmla="*/ 508 h 508"/>
              <a:gd name="T2" fmla="*/ 52 w 388"/>
              <a:gd name="T3" fmla="*/ 438 h 508"/>
              <a:gd name="T4" fmla="*/ 0 w 388"/>
              <a:gd name="T5" fmla="*/ 253 h 508"/>
              <a:gd name="T6" fmla="*/ 53 w 388"/>
              <a:gd name="T7" fmla="*/ 68 h 508"/>
              <a:gd name="T8" fmla="*/ 195 w 388"/>
              <a:gd name="T9" fmla="*/ 0 h 508"/>
              <a:gd name="T10" fmla="*/ 339 w 388"/>
              <a:gd name="T11" fmla="*/ 73 h 508"/>
              <a:gd name="T12" fmla="*/ 388 w 388"/>
              <a:gd name="T13" fmla="*/ 258 h 508"/>
              <a:gd name="T14" fmla="*/ 335 w 388"/>
              <a:gd name="T15" fmla="*/ 440 h 508"/>
              <a:gd name="T16" fmla="*/ 193 w 388"/>
              <a:gd name="T17" fmla="*/ 508 h 508"/>
              <a:gd name="T18" fmla="*/ 194 w 388"/>
              <a:gd name="T19" fmla="*/ 403 h 508"/>
              <a:gd name="T20" fmla="*/ 236 w 388"/>
              <a:gd name="T21" fmla="*/ 364 h 508"/>
              <a:gd name="T22" fmla="*/ 246 w 388"/>
              <a:gd name="T23" fmla="*/ 256 h 508"/>
              <a:gd name="T24" fmla="*/ 232 w 388"/>
              <a:gd name="T25" fmla="*/ 133 h 508"/>
              <a:gd name="T26" fmla="*/ 195 w 388"/>
              <a:gd name="T27" fmla="*/ 104 h 508"/>
              <a:gd name="T28" fmla="*/ 155 w 388"/>
              <a:gd name="T29" fmla="*/ 142 h 508"/>
              <a:gd name="T30" fmla="*/ 144 w 388"/>
              <a:gd name="T31" fmla="*/ 247 h 508"/>
              <a:gd name="T32" fmla="*/ 155 w 388"/>
              <a:gd name="T33" fmla="*/ 370 h 508"/>
              <a:gd name="T34" fmla="*/ 194 w 388"/>
              <a:gd name="T35" fmla="*/ 403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88" h="508">
                <a:moveTo>
                  <a:pt x="193" y="508"/>
                </a:moveTo>
                <a:cubicBezTo>
                  <a:pt x="133" y="508"/>
                  <a:pt x="86" y="485"/>
                  <a:pt x="52" y="438"/>
                </a:cubicBezTo>
                <a:cubicBezTo>
                  <a:pt x="17" y="391"/>
                  <a:pt x="0" y="330"/>
                  <a:pt x="0" y="253"/>
                </a:cubicBezTo>
                <a:cubicBezTo>
                  <a:pt x="0" y="175"/>
                  <a:pt x="18" y="114"/>
                  <a:pt x="53" y="68"/>
                </a:cubicBezTo>
                <a:cubicBezTo>
                  <a:pt x="88" y="23"/>
                  <a:pt x="136" y="0"/>
                  <a:pt x="195" y="0"/>
                </a:cubicBezTo>
                <a:cubicBezTo>
                  <a:pt x="258" y="0"/>
                  <a:pt x="305" y="25"/>
                  <a:pt x="339" y="73"/>
                </a:cubicBezTo>
                <a:cubicBezTo>
                  <a:pt x="372" y="121"/>
                  <a:pt x="388" y="183"/>
                  <a:pt x="388" y="258"/>
                </a:cubicBezTo>
                <a:cubicBezTo>
                  <a:pt x="388" y="334"/>
                  <a:pt x="370" y="395"/>
                  <a:pt x="335" y="440"/>
                </a:cubicBezTo>
                <a:cubicBezTo>
                  <a:pt x="299" y="485"/>
                  <a:pt x="252" y="508"/>
                  <a:pt x="193" y="508"/>
                </a:cubicBezTo>
                <a:close/>
                <a:moveTo>
                  <a:pt x="194" y="403"/>
                </a:moveTo>
                <a:cubicBezTo>
                  <a:pt x="215" y="403"/>
                  <a:pt x="229" y="390"/>
                  <a:pt x="236" y="364"/>
                </a:cubicBezTo>
                <a:cubicBezTo>
                  <a:pt x="243" y="338"/>
                  <a:pt x="246" y="302"/>
                  <a:pt x="246" y="256"/>
                </a:cubicBezTo>
                <a:cubicBezTo>
                  <a:pt x="246" y="193"/>
                  <a:pt x="242" y="152"/>
                  <a:pt x="232" y="133"/>
                </a:cubicBezTo>
                <a:cubicBezTo>
                  <a:pt x="223" y="114"/>
                  <a:pt x="210" y="104"/>
                  <a:pt x="195" y="104"/>
                </a:cubicBezTo>
                <a:cubicBezTo>
                  <a:pt x="175" y="104"/>
                  <a:pt x="162" y="117"/>
                  <a:pt x="155" y="142"/>
                </a:cubicBezTo>
                <a:cubicBezTo>
                  <a:pt x="147" y="167"/>
                  <a:pt x="144" y="202"/>
                  <a:pt x="144" y="247"/>
                </a:cubicBezTo>
                <a:cubicBezTo>
                  <a:pt x="144" y="307"/>
                  <a:pt x="147" y="348"/>
                  <a:pt x="155" y="370"/>
                </a:cubicBezTo>
                <a:cubicBezTo>
                  <a:pt x="162" y="392"/>
                  <a:pt x="175" y="403"/>
                  <a:pt x="194" y="403"/>
                </a:cubicBez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TextBox 31">
            <a:extLst>
              <a:ext uri="{FF2B5EF4-FFF2-40B4-BE49-F238E27FC236}">
                <a16:creationId xmlns:a16="http://schemas.microsoft.com/office/drawing/2014/main" id="{CB312488-2B10-4B19-9D20-B85E7000926D}"/>
              </a:ext>
            </a:extLst>
          </p:cNvPr>
          <p:cNvSpPr txBox="1"/>
          <p:nvPr/>
        </p:nvSpPr>
        <p:spPr>
          <a:xfrm>
            <a:off x="989130" y="3340674"/>
            <a:ext cx="2992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040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CEA1C0D0-C530-45A3-AC27-09CB3FDAAF9D}"/>
              </a:ext>
            </a:extLst>
          </p:cNvPr>
          <p:cNvGrpSpPr/>
          <p:nvPr/>
        </p:nvGrpSpPr>
        <p:grpSpPr>
          <a:xfrm>
            <a:off x="625792" y="1390837"/>
            <a:ext cx="5717109" cy="4279643"/>
            <a:chOff x="206600" y="2132859"/>
            <a:chExt cx="5269469" cy="416080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D2BF67E-B6CD-48C0-905F-4E2F47F2830D}"/>
                </a:ext>
              </a:extLst>
            </p:cNvPr>
            <p:cNvGrpSpPr/>
            <p:nvPr/>
          </p:nvGrpSpPr>
          <p:grpSpPr>
            <a:xfrm>
              <a:off x="1117436" y="2132859"/>
              <a:ext cx="3452745" cy="3307339"/>
              <a:chOff x="539552" y="4254268"/>
              <a:chExt cx="3596930" cy="614892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50306ABF-59E1-4104-B728-1213CA6F32AA}"/>
                  </a:ext>
                </a:extLst>
              </p:cNvPr>
              <p:cNvSpPr/>
              <p:nvPr/>
            </p:nvSpPr>
            <p:spPr>
              <a:xfrm>
                <a:off x="539552" y="4414918"/>
                <a:ext cx="720080" cy="45424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100000"/>
                    </a:schemeClr>
                  </a:gs>
                  <a:gs pos="68000">
                    <a:schemeClr val="accent2">
                      <a:lumMod val="8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0FB492D-2F3E-49B4-B67B-BF6C4F68A298}"/>
                  </a:ext>
                </a:extLst>
              </p:cNvPr>
              <p:cNvSpPr/>
              <p:nvPr/>
            </p:nvSpPr>
            <p:spPr>
              <a:xfrm>
                <a:off x="1258764" y="4321205"/>
                <a:ext cx="720080" cy="54795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80000"/>
                    </a:schemeClr>
                  </a:gs>
                  <a:gs pos="68000">
                    <a:schemeClr val="accent1">
                      <a:lumMod val="10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EA0B58D-1A07-4DEE-A2D3-5625C8737DB7}"/>
                  </a:ext>
                </a:extLst>
              </p:cNvPr>
              <p:cNvSpPr/>
              <p:nvPr/>
            </p:nvSpPr>
            <p:spPr>
              <a:xfrm>
                <a:off x="1977977" y="4495243"/>
                <a:ext cx="720080" cy="373917"/>
              </a:xfrm>
              <a:prstGeom prst="rect">
                <a:avLst/>
              </a:prstGeom>
              <a:gradFill>
                <a:gsLst>
                  <a:gs pos="0">
                    <a:schemeClr val="accent6">
                      <a:lumMod val="70000"/>
                    </a:schemeClr>
                  </a:gs>
                  <a:gs pos="64192">
                    <a:schemeClr val="accent6">
                      <a:lumMod val="10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C874069-C9AD-4F4F-8EEE-20E88D8E9D16}"/>
                  </a:ext>
                </a:extLst>
              </p:cNvPr>
              <p:cNvSpPr/>
              <p:nvPr/>
            </p:nvSpPr>
            <p:spPr>
              <a:xfrm>
                <a:off x="2697190" y="4361367"/>
                <a:ext cx="720080" cy="507792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80000"/>
                    </a:schemeClr>
                  </a:gs>
                  <a:gs pos="68000">
                    <a:schemeClr val="accent3">
                      <a:lumMod val="10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BBD3C5C-0D41-4A02-9D20-75D4EF5414F4}"/>
                  </a:ext>
                </a:extLst>
              </p:cNvPr>
              <p:cNvSpPr/>
              <p:nvPr/>
            </p:nvSpPr>
            <p:spPr>
              <a:xfrm>
                <a:off x="3416402" y="4254268"/>
                <a:ext cx="720080" cy="61489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80000"/>
                    </a:schemeClr>
                  </a:gs>
                  <a:gs pos="68000">
                    <a:schemeClr val="accent4">
                      <a:lumMod val="10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581A724-0312-406E-803A-166178897A5D}"/>
                </a:ext>
              </a:extLst>
            </p:cNvPr>
            <p:cNvGrpSpPr/>
            <p:nvPr/>
          </p:nvGrpSpPr>
          <p:grpSpPr>
            <a:xfrm>
              <a:off x="539165" y="5434659"/>
              <a:ext cx="4607578" cy="360394"/>
              <a:chOff x="539165" y="5434659"/>
              <a:chExt cx="4607578" cy="360394"/>
            </a:xfrm>
          </p:grpSpPr>
          <p:sp>
            <p:nvSpPr>
              <p:cNvPr id="70" name="Rectangle 15">
                <a:extLst>
                  <a:ext uri="{FF2B5EF4-FFF2-40B4-BE49-F238E27FC236}">
                    <a16:creationId xmlns:a16="http://schemas.microsoft.com/office/drawing/2014/main" id="{2012ECCE-F759-4513-B75E-C79A711DE87C}"/>
                  </a:ext>
                </a:extLst>
              </p:cNvPr>
              <p:cNvSpPr/>
              <p:nvPr/>
            </p:nvSpPr>
            <p:spPr>
              <a:xfrm>
                <a:off x="539165" y="5434659"/>
                <a:ext cx="1279760" cy="360394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89663 w 1287482"/>
                  <a:gd name="connsiteY0" fmla="*/ 9340 h 383657"/>
                  <a:gd name="connsiteX1" fmla="*/ 1287482 w 1287482"/>
                  <a:gd name="connsiteY1" fmla="*/ 0 h 383657"/>
                  <a:gd name="connsiteX2" fmla="*/ 922780 w 1287482"/>
                  <a:gd name="connsiteY2" fmla="*/ 380703 h 383657"/>
                  <a:gd name="connsiteX3" fmla="*/ 0 w 1287482"/>
                  <a:gd name="connsiteY3" fmla="*/ 383657 h 383657"/>
                  <a:gd name="connsiteX4" fmla="*/ 589663 w 1287482"/>
                  <a:gd name="connsiteY4" fmla="*/ 9340 h 383657"/>
                  <a:gd name="connsiteX0" fmla="*/ 589663 w 1287482"/>
                  <a:gd name="connsiteY0" fmla="*/ 9340 h 383657"/>
                  <a:gd name="connsiteX1" fmla="*/ 1287482 w 1287482"/>
                  <a:gd name="connsiteY1" fmla="*/ 0 h 383657"/>
                  <a:gd name="connsiteX2" fmla="*/ 936849 w 1287482"/>
                  <a:gd name="connsiteY2" fmla="*/ 380703 h 383657"/>
                  <a:gd name="connsiteX3" fmla="*/ 0 w 1287482"/>
                  <a:gd name="connsiteY3" fmla="*/ 383657 h 383657"/>
                  <a:gd name="connsiteX4" fmla="*/ 589663 w 1287482"/>
                  <a:gd name="connsiteY4" fmla="*/ 9340 h 383657"/>
                  <a:gd name="connsiteX0" fmla="*/ 589663 w 1281854"/>
                  <a:gd name="connsiteY0" fmla="*/ 0 h 374317"/>
                  <a:gd name="connsiteX1" fmla="*/ 1281854 w 1281854"/>
                  <a:gd name="connsiteY1" fmla="*/ 17708 h 374317"/>
                  <a:gd name="connsiteX2" fmla="*/ 936849 w 1281854"/>
                  <a:gd name="connsiteY2" fmla="*/ 371363 h 374317"/>
                  <a:gd name="connsiteX3" fmla="*/ 0 w 1281854"/>
                  <a:gd name="connsiteY3" fmla="*/ 374317 h 374317"/>
                  <a:gd name="connsiteX4" fmla="*/ 589663 w 1281854"/>
                  <a:gd name="connsiteY4" fmla="*/ 0 h 374317"/>
                  <a:gd name="connsiteX0" fmla="*/ 562419 w 1281854"/>
                  <a:gd name="connsiteY0" fmla="*/ 12510 h 356609"/>
                  <a:gd name="connsiteX1" fmla="*/ 1281854 w 1281854"/>
                  <a:gd name="connsiteY1" fmla="*/ 0 h 356609"/>
                  <a:gd name="connsiteX2" fmla="*/ 936849 w 1281854"/>
                  <a:gd name="connsiteY2" fmla="*/ 353655 h 356609"/>
                  <a:gd name="connsiteX3" fmla="*/ 0 w 1281854"/>
                  <a:gd name="connsiteY3" fmla="*/ 356609 h 356609"/>
                  <a:gd name="connsiteX4" fmla="*/ 562419 w 1281854"/>
                  <a:gd name="connsiteY4" fmla="*/ 12510 h 356609"/>
                  <a:gd name="connsiteX0" fmla="*/ 579184 w 1281854"/>
                  <a:gd name="connsiteY0" fmla="*/ 0 h 361726"/>
                  <a:gd name="connsiteX1" fmla="*/ 1281854 w 1281854"/>
                  <a:gd name="connsiteY1" fmla="*/ 5117 h 361726"/>
                  <a:gd name="connsiteX2" fmla="*/ 936849 w 1281854"/>
                  <a:gd name="connsiteY2" fmla="*/ 358772 h 361726"/>
                  <a:gd name="connsiteX3" fmla="*/ 0 w 1281854"/>
                  <a:gd name="connsiteY3" fmla="*/ 361726 h 361726"/>
                  <a:gd name="connsiteX4" fmla="*/ 579184 w 1281854"/>
                  <a:gd name="connsiteY4" fmla="*/ 0 h 361726"/>
                  <a:gd name="connsiteX0" fmla="*/ 579184 w 1279759"/>
                  <a:gd name="connsiteY0" fmla="*/ 7473 h 369199"/>
                  <a:gd name="connsiteX1" fmla="*/ 1279759 w 1279759"/>
                  <a:gd name="connsiteY1" fmla="*/ 0 h 369199"/>
                  <a:gd name="connsiteX2" fmla="*/ 936849 w 1279759"/>
                  <a:gd name="connsiteY2" fmla="*/ 366245 h 369199"/>
                  <a:gd name="connsiteX3" fmla="*/ 0 w 1279759"/>
                  <a:gd name="connsiteY3" fmla="*/ 369199 h 369199"/>
                  <a:gd name="connsiteX4" fmla="*/ 579184 w 1279759"/>
                  <a:gd name="connsiteY4" fmla="*/ 7473 h 369199"/>
                  <a:gd name="connsiteX0" fmla="*/ 579184 w 1279759"/>
                  <a:gd name="connsiteY0" fmla="*/ 7473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79184 w 1279759"/>
                  <a:gd name="connsiteY4" fmla="*/ 7473 h 369199"/>
                  <a:gd name="connsiteX0" fmla="*/ 579184 w 1279759"/>
                  <a:gd name="connsiteY0" fmla="*/ 7473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79184 w 1279759"/>
                  <a:gd name="connsiteY4" fmla="*/ 7473 h 369199"/>
                  <a:gd name="connsiteX0" fmla="*/ 574993 w 1279759"/>
                  <a:gd name="connsiteY0" fmla="*/ 9991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74993 w 1279759"/>
                  <a:gd name="connsiteY4" fmla="*/ 9991 h 369199"/>
                  <a:gd name="connsiteX0" fmla="*/ 574993 w 1279759"/>
                  <a:gd name="connsiteY0" fmla="*/ 7472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74993 w 1279759"/>
                  <a:gd name="connsiteY4" fmla="*/ 7472 h 369199"/>
                  <a:gd name="connsiteX0" fmla="*/ 583376 w 1279759"/>
                  <a:gd name="connsiteY0" fmla="*/ 4954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83376 w 1279759"/>
                  <a:gd name="connsiteY4" fmla="*/ 4954 h 369199"/>
                  <a:gd name="connsiteX0" fmla="*/ 583376 w 1279759"/>
                  <a:gd name="connsiteY0" fmla="*/ 1763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83376 w 1279759"/>
                  <a:gd name="connsiteY4" fmla="*/ 1763 h 369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9759" h="369199">
                    <a:moveTo>
                      <a:pt x="583376" y="1763"/>
                    </a:moveTo>
                    <a:lnTo>
                      <a:pt x="1279759" y="0"/>
                    </a:lnTo>
                    <a:lnTo>
                      <a:pt x="922180" y="366245"/>
                    </a:lnTo>
                    <a:lnTo>
                      <a:pt x="0" y="369199"/>
                    </a:lnTo>
                    <a:lnTo>
                      <a:pt x="583376" y="176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80000"/>
                      <a:lumOff val="20000"/>
                    </a:schemeClr>
                  </a:gs>
                  <a:gs pos="68000">
                    <a:schemeClr val="accent2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71" name="Rectangle 15">
                <a:extLst>
                  <a:ext uri="{FF2B5EF4-FFF2-40B4-BE49-F238E27FC236}">
                    <a16:creationId xmlns:a16="http://schemas.microsoft.com/office/drawing/2014/main" id="{9B499223-E4B2-4727-87FD-6A8A26EF2F8C}"/>
                  </a:ext>
                </a:extLst>
              </p:cNvPr>
              <p:cNvSpPr/>
              <p:nvPr/>
            </p:nvSpPr>
            <p:spPr>
              <a:xfrm>
                <a:off x="1459325" y="5437285"/>
                <a:ext cx="1044250" cy="354417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164342 w 1267786"/>
                  <a:gd name="connsiteY2" fmla="*/ 351014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332460 w 1030279"/>
                  <a:gd name="connsiteY0" fmla="*/ 9340 h 370132"/>
                  <a:gd name="connsiteX1" fmla="*/ 1030279 w 1030279"/>
                  <a:gd name="connsiteY1" fmla="*/ 0 h 370132"/>
                  <a:gd name="connsiteX2" fmla="*/ 926835 w 1030279"/>
                  <a:gd name="connsiteY2" fmla="*/ 351014 h 370132"/>
                  <a:gd name="connsiteX3" fmla="*/ 0 w 1030279"/>
                  <a:gd name="connsiteY3" fmla="*/ 370132 h 370132"/>
                  <a:gd name="connsiteX4" fmla="*/ 332460 w 1030279"/>
                  <a:gd name="connsiteY4" fmla="*/ 9340 h 370132"/>
                  <a:gd name="connsiteX0" fmla="*/ 350273 w 1048092"/>
                  <a:gd name="connsiteY0" fmla="*/ 9340 h 358256"/>
                  <a:gd name="connsiteX1" fmla="*/ 1048092 w 1048092"/>
                  <a:gd name="connsiteY1" fmla="*/ 0 h 358256"/>
                  <a:gd name="connsiteX2" fmla="*/ 944648 w 1048092"/>
                  <a:gd name="connsiteY2" fmla="*/ 351014 h 358256"/>
                  <a:gd name="connsiteX3" fmla="*/ 0 w 1048092"/>
                  <a:gd name="connsiteY3" fmla="*/ 358256 h 358256"/>
                  <a:gd name="connsiteX4" fmla="*/ 350273 w 1048092"/>
                  <a:gd name="connsiteY4" fmla="*/ 9340 h 358256"/>
                  <a:gd name="connsiteX0" fmla="*/ 344336 w 1048092"/>
                  <a:gd name="connsiteY0" fmla="*/ 0 h 360791"/>
                  <a:gd name="connsiteX1" fmla="*/ 1048092 w 1048092"/>
                  <a:gd name="connsiteY1" fmla="*/ 2535 h 360791"/>
                  <a:gd name="connsiteX2" fmla="*/ 944648 w 1048092"/>
                  <a:gd name="connsiteY2" fmla="*/ 353549 h 360791"/>
                  <a:gd name="connsiteX3" fmla="*/ 0 w 1048092"/>
                  <a:gd name="connsiteY3" fmla="*/ 360791 h 360791"/>
                  <a:gd name="connsiteX4" fmla="*/ 344336 w 1048092"/>
                  <a:gd name="connsiteY4" fmla="*/ 0 h 360791"/>
                  <a:gd name="connsiteX0" fmla="*/ 344336 w 1042154"/>
                  <a:gd name="connsiteY0" fmla="*/ 3403 h 364194"/>
                  <a:gd name="connsiteX1" fmla="*/ 1042154 w 1042154"/>
                  <a:gd name="connsiteY1" fmla="*/ 0 h 364194"/>
                  <a:gd name="connsiteX2" fmla="*/ 944648 w 1042154"/>
                  <a:gd name="connsiteY2" fmla="*/ 356952 h 364194"/>
                  <a:gd name="connsiteX3" fmla="*/ 0 w 1042154"/>
                  <a:gd name="connsiteY3" fmla="*/ 364194 h 364194"/>
                  <a:gd name="connsiteX4" fmla="*/ 344336 w 1042154"/>
                  <a:gd name="connsiteY4" fmla="*/ 3403 h 364194"/>
                  <a:gd name="connsiteX0" fmla="*/ 350274 w 1042154"/>
                  <a:gd name="connsiteY0" fmla="*/ 0 h 366729"/>
                  <a:gd name="connsiteX1" fmla="*/ 1042154 w 1042154"/>
                  <a:gd name="connsiteY1" fmla="*/ 2535 h 366729"/>
                  <a:gd name="connsiteX2" fmla="*/ 944648 w 1042154"/>
                  <a:gd name="connsiteY2" fmla="*/ 359487 h 366729"/>
                  <a:gd name="connsiteX3" fmla="*/ 0 w 1042154"/>
                  <a:gd name="connsiteY3" fmla="*/ 366729 h 366729"/>
                  <a:gd name="connsiteX4" fmla="*/ 350274 w 1042154"/>
                  <a:gd name="connsiteY4" fmla="*/ 0 h 366729"/>
                  <a:gd name="connsiteX0" fmla="*/ 350274 w 1054029"/>
                  <a:gd name="connsiteY0" fmla="*/ 9340 h 376069"/>
                  <a:gd name="connsiteX1" fmla="*/ 1054029 w 1054029"/>
                  <a:gd name="connsiteY1" fmla="*/ 0 h 376069"/>
                  <a:gd name="connsiteX2" fmla="*/ 944648 w 1054029"/>
                  <a:gd name="connsiteY2" fmla="*/ 368827 h 376069"/>
                  <a:gd name="connsiteX3" fmla="*/ 0 w 1054029"/>
                  <a:gd name="connsiteY3" fmla="*/ 376069 h 376069"/>
                  <a:gd name="connsiteX4" fmla="*/ 350274 w 1054029"/>
                  <a:gd name="connsiteY4" fmla="*/ 9340 h 376069"/>
                  <a:gd name="connsiteX0" fmla="*/ 350274 w 944648"/>
                  <a:gd name="connsiteY0" fmla="*/ 0 h 366729"/>
                  <a:gd name="connsiteX1" fmla="*/ 875899 w 944648"/>
                  <a:gd name="connsiteY1" fmla="*/ 79725 h 366729"/>
                  <a:gd name="connsiteX2" fmla="*/ 944648 w 944648"/>
                  <a:gd name="connsiteY2" fmla="*/ 359487 h 366729"/>
                  <a:gd name="connsiteX3" fmla="*/ 0 w 944648"/>
                  <a:gd name="connsiteY3" fmla="*/ 366729 h 366729"/>
                  <a:gd name="connsiteX4" fmla="*/ 350274 w 944648"/>
                  <a:gd name="connsiteY4" fmla="*/ 0 h 366729"/>
                  <a:gd name="connsiteX0" fmla="*/ 350274 w 1042153"/>
                  <a:gd name="connsiteY0" fmla="*/ 0 h 366729"/>
                  <a:gd name="connsiteX1" fmla="*/ 1042153 w 1042153"/>
                  <a:gd name="connsiteY1" fmla="*/ 2535 h 366729"/>
                  <a:gd name="connsiteX2" fmla="*/ 944648 w 1042153"/>
                  <a:gd name="connsiteY2" fmla="*/ 359487 h 366729"/>
                  <a:gd name="connsiteX3" fmla="*/ 0 w 1042153"/>
                  <a:gd name="connsiteY3" fmla="*/ 366729 h 366729"/>
                  <a:gd name="connsiteX4" fmla="*/ 350274 w 1042153"/>
                  <a:gd name="connsiteY4" fmla="*/ 0 h 366729"/>
                  <a:gd name="connsiteX0" fmla="*/ 350274 w 1042153"/>
                  <a:gd name="connsiteY0" fmla="*/ 0 h 373135"/>
                  <a:gd name="connsiteX1" fmla="*/ 1042153 w 1042153"/>
                  <a:gd name="connsiteY1" fmla="*/ 2535 h 373135"/>
                  <a:gd name="connsiteX2" fmla="*/ 937824 w 1042153"/>
                  <a:gd name="connsiteY2" fmla="*/ 373135 h 373135"/>
                  <a:gd name="connsiteX3" fmla="*/ 0 w 1042153"/>
                  <a:gd name="connsiteY3" fmla="*/ 366729 h 373135"/>
                  <a:gd name="connsiteX4" fmla="*/ 350274 w 1042153"/>
                  <a:gd name="connsiteY4" fmla="*/ 0 h 373135"/>
                  <a:gd name="connsiteX0" fmla="*/ 350274 w 1042153"/>
                  <a:gd name="connsiteY0" fmla="*/ 0 h 379959"/>
                  <a:gd name="connsiteX1" fmla="*/ 1042153 w 1042153"/>
                  <a:gd name="connsiteY1" fmla="*/ 2535 h 379959"/>
                  <a:gd name="connsiteX2" fmla="*/ 931000 w 1042153"/>
                  <a:gd name="connsiteY2" fmla="*/ 379959 h 379959"/>
                  <a:gd name="connsiteX3" fmla="*/ 0 w 1042153"/>
                  <a:gd name="connsiteY3" fmla="*/ 366729 h 379959"/>
                  <a:gd name="connsiteX4" fmla="*/ 350274 w 1042153"/>
                  <a:gd name="connsiteY4" fmla="*/ 0 h 379959"/>
                  <a:gd name="connsiteX0" fmla="*/ 341891 w 1033770"/>
                  <a:gd name="connsiteY0" fmla="*/ 0 h 379959"/>
                  <a:gd name="connsiteX1" fmla="*/ 1033770 w 1033770"/>
                  <a:gd name="connsiteY1" fmla="*/ 2535 h 379959"/>
                  <a:gd name="connsiteX2" fmla="*/ 922617 w 1033770"/>
                  <a:gd name="connsiteY2" fmla="*/ 379959 h 379959"/>
                  <a:gd name="connsiteX3" fmla="*/ 0 w 1033770"/>
                  <a:gd name="connsiteY3" fmla="*/ 376782 h 379959"/>
                  <a:gd name="connsiteX4" fmla="*/ 341891 w 1033770"/>
                  <a:gd name="connsiteY4" fmla="*/ 0 h 379959"/>
                  <a:gd name="connsiteX0" fmla="*/ 379613 w 1033770"/>
                  <a:gd name="connsiteY0" fmla="*/ 25110 h 377424"/>
                  <a:gd name="connsiteX1" fmla="*/ 1033770 w 1033770"/>
                  <a:gd name="connsiteY1" fmla="*/ 0 h 377424"/>
                  <a:gd name="connsiteX2" fmla="*/ 922617 w 1033770"/>
                  <a:gd name="connsiteY2" fmla="*/ 377424 h 377424"/>
                  <a:gd name="connsiteX3" fmla="*/ 0 w 1033770"/>
                  <a:gd name="connsiteY3" fmla="*/ 374247 h 377424"/>
                  <a:gd name="connsiteX4" fmla="*/ 379613 w 1033770"/>
                  <a:gd name="connsiteY4" fmla="*/ 25110 h 377424"/>
                  <a:gd name="connsiteX0" fmla="*/ 356561 w 1033770"/>
                  <a:gd name="connsiteY0" fmla="*/ 17570 h 377424"/>
                  <a:gd name="connsiteX1" fmla="*/ 1033770 w 1033770"/>
                  <a:gd name="connsiteY1" fmla="*/ 0 h 377424"/>
                  <a:gd name="connsiteX2" fmla="*/ 922617 w 1033770"/>
                  <a:gd name="connsiteY2" fmla="*/ 377424 h 377424"/>
                  <a:gd name="connsiteX3" fmla="*/ 0 w 1033770"/>
                  <a:gd name="connsiteY3" fmla="*/ 374247 h 377424"/>
                  <a:gd name="connsiteX4" fmla="*/ 356561 w 1033770"/>
                  <a:gd name="connsiteY4" fmla="*/ 17570 h 377424"/>
                  <a:gd name="connsiteX0" fmla="*/ 356561 w 1023292"/>
                  <a:gd name="connsiteY0" fmla="*/ 0 h 359854"/>
                  <a:gd name="connsiteX1" fmla="*/ 1023292 w 1023292"/>
                  <a:gd name="connsiteY1" fmla="*/ 7563 h 359854"/>
                  <a:gd name="connsiteX2" fmla="*/ 922617 w 1023292"/>
                  <a:gd name="connsiteY2" fmla="*/ 359854 h 359854"/>
                  <a:gd name="connsiteX3" fmla="*/ 0 w 1023292"/>
                  <a:gd name="connsiteY3" fmla="*/ 356677 h 359854"/>
                  <a:gd name="connsiteX4" fmla="*/ 356561 w 1023292"/>
                  <a:gd name="connsiteY4" fmla="*/ 0 h 359854"/>
                  <a:gd name="connsiteX0" fmla="*/ 356561 w 1014909"/>
                  <a:gd name="connsiteY0" fmla="*/ 0 h 359854"/>
                  <a:gd name="connsiteX1" fmla="*/ 1014909 w 1014909"/>
                  <a:gd name="connsiteY1" fmla="*/ 115634 h 359854"/>
                  <a:gd name="connsiteX2" fmla="*/ 922617 w 1014909"/>
                  <a:gd name="connsiteY2" fmla="*/ 359854 h 359854"/>
                  <a:gd name="connsiteX3" fmla="*/ 0 w 1014909"/>
                  <a:gd name="connsiteY3" fmla="*/ 356677 h 359854"/>
                  <a:gd name="connsiteX4" fmla="*/ 356561 w 1014909"/>
                  <a:gd name="connsiteY4" fmla="*/ 0 h 359854"/>
                  <a:gd name="connsiteX0" fmla="*/ 356561 w 1044249"/>
                  <a:gd name="connsiteY0" fmla="*/ 0 h 359854"/>
                  <a:gd name="connsiteX1" fmla="*/ 1044249 w 1044249"/>
                  <a:gd name="connsiteY1" fmla="*/ 23 h 359854"/>
                  <a:gd name="connsiteX2" fmla="*/ 922617 w 1044249"/>
                  <a:gd name="connsiteY2" fmla="*/ 359854 h 359854"/>
                  <a:gd name="connsiteX3" fmla="*/ 0 w 1044249"/>
                  <a:gd name="connsiteY3" fmla="*/ 356677 h 359854"/>
                  <a:gd name="connsiteX4" fmla="*/ 356561 w 1044249"/>
                  <a:gd name="connsiteY4" fmla="*/ 0 h 359854"/>
                  <a:gd name="connsiteX0" fmla="*/ 352370 w 1044249"/>
                  <a:gd name="connsiteY0" fmla="*/ 0 h 362367"/>
                  <a:gd name="connsiteX1" fmla="*/ 1044249 w 1044249"/>
                  <a:gd name="connsiteY1" fmla="*/ 2536 h 362367"/>
                  <a:gd name="connsiteX2" fmla="*/ 922617 w 1044249"/>
                  <a:gd name="connsiteY2" fmla="*/ 362367 h 362367"/>
                  <a:gd name="connsiteX3" fmla="*/ 0 w 1044249"/>
                  <a:gd name="connsiteY3" fmla="*/ 359190 h 362367"/>
                  <a:gd name="connsiteX4" fmla="*/ 352370 w 1044249"/>
                  <a:gd name="connsiteY4" fmla="*/ 0 h 36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4249" h="362367">
                    <a:moveTo>
                      <a:pt x="352370" y="0"/>
                    </a:moveTo>
                    <a:lnTo>
                      <a:pt x="1044249" y="2536"/>
                    </a:lnTo>
                    <a:lnTo>
                      <a:pt x="922617" y="362367"/>
                    </a:lnTo>
                    <a:lnTo>
                      <a:pt x="0" y="359190"/>
                    </a:lnTo>
                    <a:lnTo>
                      <a:pt x="35237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80000"/>
                      <a:lumOff val="20000"/>
                    </a:schemeClr>
                  </a:gs>
                  <a:gs pos="68000">
                    <a:schemeClr val="accent1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72" name="Rectangle 15">
                <a:extLst>
                  <a:ext uri="{FF2B5EF4-FFF2-40B4-BE49-F238E27FC236}">
                    <a16:creationId xmlns:a16="http://schemas.microsoft.com/office/drawing/2014/main" id="{5473FAA9-7543-4169-A414-D406867C8CFB}"/>
                  </a:ext>
                </a:extLst>
              </p:cNvPr>
              <p:cNvSpPr/>
              <p:nvPr/>
            </p:nvSpPr>
            <p:spPr>
              <a:xfrm>
                <a:off x="2380613" y="5437277"/>
                <a:ext cx="923341" cy="352344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164342 w 1267786"/>
                  <a:gd name="connsiteY2" fmla="*/ 351014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332460 w 1030279"/>
                  <a:gd name="connsiteY0" fmla="*/ 9340 h 370132"/>
                  <a:gd name="connsiteX1" fmla="*/ 1030279 w 1030279"/>
                  <a:gd name="connsiteY1" fmla="*/ 0 h 370132"/>
                  <a:gd name="connsiteX2" fmla="*/ 926835 w 1030279"/>
                  <a:gd name="connsiteY2" fmla="*/ 351014 h 370132"/>
                  <a:gd name="connsiteX3" fmla="*/ 0 w 1030279"/>
                  <a:gd name="connsiteY3" fmla="*/ 370132 h 370132"/>
                  <a:gd name="connsiteX4" fmla="*/ 332460 w 1030279"/>
                  <a:gd name="connsiteY4" fmla="*/ 9340 h 370132"/>
                  <a:gd name="connsiteX0" fmla="*/ 350273 w 1048092"/>
                  <a:gd name="connsiteY0" fmla="*/ 9340 h 358256"/>
                  <a:gd name="connsiteX1" fmla="*/ 1048092 w 1048092"/>
                  <a:gd name="connsiteY1" fmla="*/ 0 h 358256"/>
                  <a:gd name="connsiteX2" fmla="*/ 944648 w 1048092"/>
                  <a:gd name="connsiteY2" fmla="*/ 351014 h 358256"/>
                  <a:gd name="connsiteX3" fmla="*/ 0 w 1048092"/>
                  <a:gd name="connsiteY3" fmla="*/ 358256 h 358256"/>
                  <a:gd name="connsiteX4" fmla="*/ 350273 w 1048092"/>
                  <a:gd name="connsiteY4" fmla="*/ 9340 h 358256"/>
                  <a:gd name="connsiteX0" fmla="*/ 344336 w 1048092"/>
                  <a:gd name="connsiteY0" fmla="*/ 0 h 360791"/>
                  <a:gd name="connsiteX1" fmla="*/ 1048092 w 1048092"/>
                  <a:gd name="connsiteY1" fmla="*/ 2535 h 360791"/>
                  <a:gd name="connsiteX2" fmla="*/ 944648 w 1048092"/>
                  <a:gd name="connsiteY2" fmla="*/ 353549 h 360791"/>
                  <a:gd name="connsiteX3" fmla="*/ 0 w 1048092"/>
                  <a:gd name="connsiteY3" fmla="*/ 360791 h 360791"/>
                  <a:gd name="connsiteX4" fmla="*/ 344336 w 1048092"/>
                  <a:gd name="connsiteY4" fmla="*/ 0 h 360791"/>
                  <a:gd name="connsiteX0" fmla="*/ 344336 w 1059967"/>
                  <a:gd name="connsiteY0" fmla="*/ 0 h 360791"/>
                  <a:gd name="connsiteX1" fmla="*/ 1059967 w 1059967"/>
                  <a:gd name="connsiteY1" fmla="*/ 8472 h 360791"/>
                  <a:gd name="connsiteX2" fmla="*/ 944648 w 1059967"/>
                  <a:gd name="connsiteY2" fmla="*/ 353549 h 360791"/>
                  <a:gd name="connsiteX3" fmla="*/ 0 w 1059967"/>
                  <a:gd name="connsiteY3" fmla="*/ 360791 h 360791"/>
                  <a:gd name="connsiteX4" fmla="*/ 344336 w 1059967"/>
                  <a:gd name="connsiteY4" fmla="*/ 0 h 360791"/>
                  <a:gd name="connsiteX0" fmla="*/ 344336 w 1065905"/>
                  <a:gd name="connsiteY0" fmla="*/ 15278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44336 w 1065905"/>
                  <a:gd name="connsiteY4" fmla="*/ 15278 h 376069"/>
                  <a:gd name="connsiteX0" fmla="*/ 356211 w 1065905"/>
                  <a:gd name="connsiteY0" fmla="*/ 3403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56211 w 1065905"/>
                  <a:gd name="connsiteY4" fmla="*/ 3403 h 376069"/>
                  <a:gd name="connsiteX0" fmla="*/ 356211 w 1170279"/>
                  <a:gd name="connsiteY0" fmla="*/ 3403 h 380703"/>
                  <a:gd name="connsiteX1" fmla="*/ 1065905 w 1170279"/>
                  <a:gd name="connsiteY1" fmla="*/ 0 h 380703"/>
                  <a:gd name="connsiteX2" fmla="*/ 1170279 w 1170279"/>
                  <a:gd name="connsiteY2" fmla="*/ 380703 h 380703"/>
                  <a:gd name="connsiteX3" fmla="*/ 0 w 1170279"/>
                  <a:gd name="connsiteY3" fmla="*/ 376069 h 380703"/>
                  <a:gd name="connsiteX4" fmla="*/ 356211 w 1170279"/>
                  <a:gd name="connsiteY4" fmla="*/ 3403 h 380703"/>
                  <a:gd name="connsiteX0" fmla="*/ 100891 w 914959"/>
                  <a:gd name="connsiteY0" fmla="*/ 3403 h 382007"/>
                  <a:gd name="connsiteX1" fmla="*/ 810585 w 914959"/>
                  <a:gd name="connsiteY1" fmla="*/ 0 h 382007"/>
                  <a:gd name="connsiteX2" fmla="*/ 914959 w 914959"/>
                  <a:gd name="connsiteY2" fmla="*/ 380703 h 382007"/>
                  <a:gd name="connsiteX3" fmla="*/ 0 w 914959"/>
                  <a:gd name="connsiteY3" fmla="*/ 382007 h 382007"/>
                  <a:gd name="connsiteX4" fmla="*/ 100891 w 914959"/>
                  <a:gd name="connsiteY4" fmla="*/ 3403 h 382007"/>
                  <a:gd name="connsiteX0" fmla="*/ 112766 w 914959"/>
                  <a:gd name="connsiteY0" fmla="*/ 0 h 384541"/>
                  <a:gd name="connsiteX1" fmla="*/ 810585 w 914959"/>
                  <a:gd name="connsiteY1" fmla="*/ 2534 h 384541"/>
                  <a:gd name="connsiteX2" fmla="*/ 914959 w 914959"/>
                  <a:gd name="connsiteY2" fmla="*/ 383237 h 384541"/>
                  <a:gd name="connsiteX3" fmla="*/ 0 w 914959"/>
                  <a:gd name="connsiteY3" fmla="*/ 384541 h 384541"/>
                  <a:gd name="connsiteX4" fmla="*/ 112766 w 914959"/>
                  <a:gd name="connsiteY4" fmla="*/ 0 h 384541"/>
                  <a:gd name="connsiteX0" fmla="*/ 112766 w 920896"/>
                  <a:gd name="connsiteY0" fmla="*/ 0 h 389175"/>
                  <a:gd name="connsiteX1" fmla="*/ 810585 w 920896"/>
                  <a:gd name="connsiteY1" fmla="*/ 2534 h 389175"/>
                  <a:gd name="connsiteX2" fmla="*/ 920896 w 920896"/>
                  <a:gd name="connsiteY2" fmla="*/ 389175 h 389175"/>
                  <a:gd name="connsiteX3" fmla="*/ 0 w 920896"/>
                  <a:gd name="connsiteY3" fmla="*/ 384541 h 389175"/>
                  <a:gd name="connsiteX4" fmla="*/ 112766 w 920896"/>
                  <a:gd name="connsiteY4" fmla="*/ 0 h 389175"/>
                  <a:gd name="connsiteX0" fmla="*/ 112766 w 825893"/>
                  <a:gd name="connsiteY0" fmla="*/ 0 h 384541"/>
                  <a:gd name="connsiteX1" fmla="*/ 810585 w 825893"/>
                  <a:gd name="connsiteY1" fmla="*/ 2534 h 384541"/>
                  <a:gd name="connsiteX2" fmla="*/ 825893 w 825893"/>
                  <a:gd name="connsiteY2" fmla="*/ 383238 h 384541"/>
                  <a:gd name="connsiteX3" fmla="*/ 0 w 825893"/>
                  <a:gd name="connsiteY3" fmla="*/ 384541 h 384541"/>
                  <a:gd name="connsiteX4" fmla="*/ 112766 w 825893"/>
                  <a:gd name="connsiteY4" fmla="*/ 0 h 384541"/>
                  <a:gd name="connsiteX0" fmla="*/ 112766 w 914958"/>
                  <a:gd name="connsiteY0" fmla="*/ 0 h 384541"/>
                  <a:gd name="connsiteX1" fmla="*/ 810585 w 914958"/>
                  <a:gd name="connsiteY1" fmla="*/ 2534 h 384541"/>
                  <a:gd name="connsiteX2" fmla="*/ 914958 w 914958"/>
                  <a:gd name="connsiteY2" fmla="*/ 377300 h 384541"/>
                  <a:gd name="connsiteX3" fmla="*/ 0 w 914958"/>
                  <a:gd name="connsiteY3" fmla="*/ 384541 h 384541"/>
                  <a:gd name="connsiteX4" fmla="*/ 112766 w 914958"/>
                  <a:gd name="connsiteY4" fmla="*/ 0 h 384541"/>
                  <a:gd name="connsiteX0" fmla="*/ 112766 w 914958"/>
                  <a:gd name="connsiteY0" fmla="*/ 0 h 384541"/>
                  <a:gd name="connsiteX1" fmla="*/ 810585 w 914958"/>
                  <a:gd name="connsiteY1" fmla="*/ 2534 h 384541"/>
                  <a:gd name="connsiteX2" fmla="*/ 914958 w 914958"/>
                  <a:gd name="connsiteY2" fmla="*/ 377300 h 384541"/>
                  <a:gd name="connsiteX3" fmla="*/ 0 w 914958"/>
                  <a:gd name="connsiteY3" fmla="*/ 384541 h 384541"/>
                  <a:gd name="connsiteX4" fmla="*/ 112766 w 914958"/>
                  <a:gd name="connsiteY4" fmla="*/ 0 h 384541"/>
                  <a:gd name="connsiteX0" fmla="*/ 165158 w 914958"/>
                  <a:gd name="connsiteY0" fmla="*/ 27989 h 382007"/>
                  <a:gd name="connsiteX1" fmla="*/ 810585 w 914958"/>
                  <a:gd name="connsiteY1" fmla="*/ 0 h 382007"/>
                  <a:gd name="connsiteX2" fmla="*/ 914958 w 914958"/>
                  <a:gd name="connsiteY2" fmla="*/ 374766 h 382007"/>
                  <a:gd name="connsiteX3" fmla="*/ 0 w 914958"/>
                  <a:gd name="connsiteY3" fmla="*/ 382007 h 382007"/>
                  <a:gd name="connsiteX4" fmla="*/ 165158 w 914958"/>
                  <a:gd name="connsiteY4" fmla="*/ 27989 h 382007"/>
                  <a:gd name="connsiteX0" fmla="*/ 119054 w 914958"/>
                  <a:gd name="connsiteY0" fmla="*/ 17815 h 382007"/>
                  <a:gd name="connsiteX1" fmla="*/ 810585 w 914958"/>
                  <a:gd name="connsiteY1" fmla="*/ 0 h 382007"/>
                  <a:gd name="connsiteX2" fmla="*/ 914958 w 914958"/>
                  <a:gd name="connsiteY2" fmla="*/ 374766 h 382007"/>
                  <a:gd name="connsiteX3" fmla="*/ 0 w 914958"/>
                  <a:gd name="connsiteY3" fmla="*/ 382007 h 382007"/>
                  <a:gd name="connsiteX4" fmla="*/ 119054 w 914958"/>
                  <a:gd name="connsiteY4" fmla="*/ 17815 h 382007"/>
                  <a:gd name="connsiteX0" fmla="*/ 62471 w 858375"/>
                  <a:gd name="connsiteY0" fmla="*/ 17815 h 374766"/>
                  <a:gd name="connsiteX1" fmla="*/ 754002 w 858375"/>
                  <a:gd name="connsiteY1" fmla="*/ 0 h 374766"/>
                  <a:gd name="connsiteX2" fmla="*/ 858375 w 858375"/>
                  <a:gd name="connsiteY2" fmla="*/ 374766 h 374766"/>
                  <a:gd name="connsiteX3" fmla="*/ 0 w 858375"/>
                  <a:gd name="connsiteY3" fmla="*/ 374377 h 374766"/>
                  <a:gd name="connsiteX4" fmla="*/ 62471 w 858375"/>
                  <a:gd name="connsiteY4" fmla="*/ 17815 h 374766"/>
                  <a:gd name="connsiteX0" fmla="*/ 116958 w 912862"/>
                  <a:gd name="connsiteY0" fmla="*/ 17815 h 379464"/>
                  <a:gd name="connsiteX1" fmla="*/ 808489 w 912862"/>
                  <a:gd name="connsiteY1" fmla="*/ 0 h 379464"/>
                  <a:gd name="connsiteX2" fmla="*/ 912862 w 912862"/>
                  <a:gd name="connsiteY2" fmla="*/ 374766 h 379464"/>
                  <a:gd name="connsiteX3" fmla="*/ 0 w 912862"/>
                  <a:gd name="connsiteY3" fmla="*/ 379464 h 379464"/>
                  <a:gd name="connsiteX4" fmla="*/ 116958 w 912862"/>
                  <a:gd name="connsiteY4" fmla="*/ 17815 h 379464"/>
                  <a:gd name="connsiteX0" fmla="*/ 116958 w 910767"/>
                  <a:gd name="connsiteY0" fmla="*/ 17815 h 379464"/>
                  <a:gd name="connsiteX1" fmla="*/ 808489 w 910767"/>
                  <a:gd name="connsiteY1" fmla="*/ 0 h 379464"/>
                  <a:gd name="connsiteX2" fmla="*/ 910767 w 910767"/>
                  <a:gd name="connsiteY2" fmla="*/ 377311 h 379464"/>
                  <a:gd name="connsiteX3" fmla="*/ 0 w 910767"/>
                  <a:gd name="connsiteY3" fmla="*/ 379464 h 379464"/>
                  <a:gd name="connsiteX4" fmla="*/ 116958 w 910767"/>
                  <a:gd name="connsiteY4" fmla="*/ 17815 h 379464"/>
                  <a:gd name="connsiteX0" fmla="*/ 116958 w 919150"/>
                  <a:gd name="connsiteY0" fmla="*/ 17815 h 379854"/>
                  <a:gd name="connsiteX1" fmla="*/ 808489 w 919150"/>
                  <a:gd name="connsiteY1" fmla="*/ 0 h 379854"/>
                  <a:gd name="connsiteX2" fmla="*/ 919150 w 919150"/>
                  <a:gd name="connsiteY2" fmla="*/ 379854 h 379854"/>
                  <a:gd name="connsiteX3" fmla="*/ 0 w 919150"/>
                  <a:gd name="connsiteY3" fmla="*/ 379464 h 379854"/>
                  <a:gd name="connsiteX4" fmla="*/ 116958 w 919150"/>
                  <a:gd name="connsiteY4" fmla="*/ 17815 h 379854"/>
                  <a:gd name="connsiteX0" fmla="*/ 116958 w 919150"/>
                  <a:gd name="connsiteY0" fmla="*/ 0 h 362039"/>
                  <a:gd name="connsiteX1" fmla="*/ 818967 w 919150"/>
                  <a:gd name="connsiteY1" fmla="*/ 2534 h 362039"/>
                  <a:gd name="connsiteX2" fmla="*/ 919150 w 919150"/>
                  <a:gd name="connsiteY2" fmla="*/ 362039 h 362039"/>
                  <a:gd name="connsiteX3" fmla="*/ 0 w 919150"/>
                  <a:gd name="connsiteY3" fmla="*/ 361649 h 362039"/>
                  <a:gd name="connsiteX4" fmla="*/ 116958 w 919150"/>
                  <a:gd name="connsiteY4" fmla="*/ 0 h 362039"/>
                  <a:gd name="connsiteX0" fmla="*/ 116958 w 919150"/>
                  <a:gd name="connsiteY0" fmla="*/ 0 h 362039"/>
                  <a:gd name="connsiteX1" fmla="*/ 806393 w 919150"/>
                  <a:gd name="connsiteY1" fmla="*/ 33057 h 362039"/>
                  <a:gd name="connsiteX2" fmla="*/ 919150 w 919150"/>
                  <a:gd name="connsiteY2" fmla="*/ 362039 h 362039"/>
                  <a:gd name="connsiteX3" fmla="*/ 0 w 919150"/>
                  <a:gd name="connsiteY3" fmla="*/ 361649 h 362039"/>
                  <a:gd name="connsiteX4" fmla="*/ 116958 w 919150"/>
                  <a:gd name="connsiteY4" fmla="*/ 0 h 362039"/>
                  <a:gd name="connsiteX0" fmla="*/ 116958 w 919150"/>
                  <a:gd name="connsiteY0" fmla="*/ 2553 h 364592"/>
                  <a:gd name="connsiteX1" fmla="*/ 806393 w 919150"/>
                  <a:gd name="connsiteY1" fmla="*/ 0 h 364592"/>
                  <a:gd name="connsiteX2" fmla="*/ 919150 w 919150"/>
                  <a:gd name="connsiteY2" fmla="*/ 364592 h 364592"/>
                  <a:gd name="connsiteX3" fmla="*/ 0 w 919150"/>
                  <a:gd name="connsiteY3" fmla="*/ 364202 h 364592"/>
                  <a:gd name="connsiteX4" fmla="*/ 116958 w 919150"/>
                  <a:gd name="connsiteY4" fmla="*/ 2553 h 364592"/>
                  <a:gd name="connsiteX0" fmla="*/ 121150 w 923342"/>
                  <a:gd name="connsiteY0" fmla="*/ 2553 h 364592"/>
                  <a:gd name="connsiteX1" fmla="*/ 810585 w 923342"/>
                  <a:gd name="connsiteY1" fmla="*/ 0 h 364592"/>
                  <a:gd name="connsiteX2" fmla="*/ 923342 w 923342"/>
                  <a:gd name="connsiteY2" fmla="*/ 364592 h 364592"/>
                  <a:gd name="connsiteX3" fmla="*/ 0 w 923342"/>
                  <a:gd name="connsiteY3" fmla="*/ 364202 h 364592"/>
                  <a:gd name="connsiteX4" fmla="*/ 121150 w 923342"/>
                  <a:gd name="connsiteY4" fmla="*/ 2553 h 364592"/>
                  <a:gd name="connsiteX0" fmla="*/ 115838 w 923342"/>
                  <a:gd name="connsiteY0" fmla="*/ 2553 h 364592"/>
                  <a:gd name="connsiteX1" fmla="*/ 810585 w 923342"/>
                  <a:gd name="connsiteY1" fmla="*/ 0 h 364592"/>
                  <a:gd name="connsiteX2" fmla="*/ 923342 w 923342"/>
                  <a:gd name="connsiteY2" fmla="*/ 364592 h 364592"/>
                  <a:gd name="connsiteX3" fmla="*/ 0 w 923342"/>
                  <a:gd name="connsiteY3" fmla="*/ 364202 h 364592"/>
                  <a:gd name="connsiteX4" fmla="*/ 115838 w 923342"/>
                  <a:gd name="connsiteY4" fmla="*/ 2553 h 364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342" h="364592">
                    <a:moveTo>
                      <a:pt x="115838" y="2553"/>
                    </a:moveTo>
                    <a:lnTo>
                      <a:pt x="810585" y="0"/>
                    </a:lnTo>
                    <a:lnTo>
                      <a:pt x="923342" y="364592"/>
                    </a:lnTo>
                    <a:lnTo>
                      <a:pt x="0" y="364202"/>
                    </a:lnTo>
                    <a:lnTo>
                      <a:pt x="115838" y="255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80000"/>
                      <a:lumOff val="20000"/>
                    </a:schemeClr>
                  </a:gs>
                  <a:gs pos="68000">
                    <a:schemeClr val="accent6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3" name="Rectangle 15">
                <a:extLst>
                  <a:ext uri="{FF2B5EF4-FFF2-40B4-BE49-F238E27FC236}">
                    <a16:creationId xmlns:a16="http://schemas.microsoft.com/office/drawing/2014/main" id="{47F9D6EA-4B30-43CA-A6C8-B66D9DFC562B}"/>
                  </a:ext>
                </a:extLst>
              </p:cNvPr>
              <p:cNvSpPr/>
              <p:nvPr/>
            </p:nvSpPr>
            <p:spPr>
              <a:xfrm>
                <a:off x="3189479" y="5434827"/>
                <a:ext cx="1037256" cy="359614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164342 w 1267786"/>
                  <a:gd name="connsiteY2" fmla="*/ 351014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332460 w 1030279"/>
                  <a:gd name="connsiteY0" fmla="*/ 9340 h 370132"/>
                  <a:gd name="connsiteX1" fmla="*/ 1030279 w 1030279"/>
                  <a:gd name="connsiteY1" fmla="*/ 0 h 370132"/>
                  <a:gd name="connsiteX2" fmla="*/ 926835 w 1030279"/>
                  <a:gd name="connsiteY2" fmla="*/ 351014 h 370132"/>
                  <a:gd name="connsiteX3" fmla="*/ 0 w 1030279"/>
                  <a:gd name="connsiteY3" fmla="*/ 370132 h 370132"/>
                  <a:gd name="connsiteX4" fmla="*/ 332460 w 1030279"/>
                  <a:gd name="connsiteY4" fmla="*/ 9340 h 370132"/>
                  <a:gd name="connsiteX0" fmla="*/ 350273 w 1048092"/>
                  <a:gd name="connsiteY0" fmla="*/ 9340 h 358256"/>
                  <a:gd name="connsiteX1" fmla="*/ 1048092 w 1048092"/>
                  <a:gd name="connsiteY1" fmla="*/ 0 h 358256"/>
                  <a:gd name="connsiteX2" fmla="*/ 944648 w 1048092"/>
                  <a:gd name="connsiteY2" fmla="*/ 351014 h 358256"/>
                  <a:gd name="connsiteX3" fmla="*/ 0 w 1048092"/>
                  <a:gd name="connsiteY3" fmla="*/ 358256 h 358256"/>
                  <a:gd name="connsiteX4" fmla="*/ 350273 w 1048092"/>
                  <a:gd name="connsiteY4" fmla="*/ 9340 h 358256"/>
                  <a:gd name="connsiteX0" fmla="*/ 344336 w 1048092"/>
                  <a:gd name="connsiteY0" fmla="*/ 0 h 360791"/>
                  <a:gd name="connsiteX1" fmla="*/ 1048092 w 1048092"/>
                  <a:gd name="connsiteY1" fmla="*/ 2535 h 360791"/>
                  <a:gd name="connsiteX2" fmla="*/ 944648 w 1048092"/>
                  <a:gd name="connsiteY2" fmla="*/ 353549 h 360791"/>
                  <a:gd name="connsiteX3" fmla="*/ 0 w 1048092"/>
                  <a:gd name="connsiteY3" fmla="*/ 360791 h 360791"/>
                  <a:gd name="connsiteX4" fmla="*/ 344336 w 1048092"/>
                  <a:gd name="connsiteY4" fmla="*/ 0 h 360791"/>
                  <a:gd name="connsiteX0" fmla="*/ 344336 w 1059967"/>
                  <a:gd name="connsiteY0" fmla="*/ 0 h 360791"/>
                  <a:gd name="connsiteX1" fmla="*/ 1059967 w 1059967"/>
                  <a:gd name="connsiteY1" fmla="*/ 8472 h 360791"/>
                  <a:gd name="connsiteX2" fmla="*/ 944648 w 1059967"/>
                  <a:gd name="connsiteY2" fmla="*/ 353549 h 360791"/>
                  <a:gd name="connsiteX3" fmla="*/ 0 w 1059967"/>
                  <a:gd name="connsiteY3" fmla="*/ 360791 h 360791"/>
                  <a:gd name="connsiteX4" fmla="*/ 344336 w 1059967"/>
                  <a:gd name="connsiteY4" fmla="*/ 0 h 360791"/>
                  <a:gd name="connsiteX0" fmla="*/ 344336 w 1065905"/>
                  <a:gd name="connsiteY0" fmla="*/ 15278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44336 w 1065905"/>
                  <a:gd name="connsiteY4" fmla="*/ 15278 h 376069"/>
                  <a:gd name="connsiteX0" fmla="*/ 356211 w 1065905"/>
                  <a:gd name="connsiteY0" fmla="*/ 3403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56211 w 1065905"/>
                  <a:gd name="connsiteY4" fmla="*/ 3403 h 376069"/>
                  <a:gd name="connsiteX0" fmla="*/ 356211 w 1170279"/>
                  <a:gd name="connsiteY0" fmla="*/ 3403 h 380703"/>
                  <a:gd name="connsiteX1" fmla="*/ 1065905 w 1170279"/>
                  <a:gd name="connsiteY1" fmla="*/ 0 h 380703"/>
                  <a:gd name="connsiteX2" fmla="*/ 1170279 w 1170279"/>
                  <a:gd name="connsiteY2" fmla="*/ 380703 h 380703"/>
                  <a:gd name="connsiteX3" fmla="*/ 0 w 1170279"/>
                  <a:gd name="connsiteY3" fmla="*/ 376069 h 380703"/>
                  <a:gd name="connsiteX4" fmla="*/ 356211 w 1170279"/>
                  <a:gd name="connsiteY4" fmla="*/ 3403 h 380703"/>
                  <a:gd name="connsiteX0" fmla="*/ 100891 w 914959"/>
                  <a:gd name="connsiteY0" fmla="*/ 3403 h 382007"/>
                  <a:gd name="connsiteX1" fmla="*/ 810585 w 914959"/>
                  <a:gd name="connsiteY1" fmla="*/ 0 h 382007"/>
                  <a:gd name="connsiteX2" fmla="*/ 914959 w 914959"/>
                  <a:gd name="connsiteY2" fmla="*/ 380703 h 382007"/>
                  <a:gd name="connsiteX3" fmla="*/ 0 w 914959"/>
                  <a:gd name="connsiteY3" fmla="*/ 382007 h 382007"/>
                  <a:gd name="connsiteX4" fmla="*/ 100891 w 914959"/>
                  <a:gd name="connsiteY4" fmla="*/ 3403 h 382007"/>
                  <a:gd name="connsiteX0" fmla="*/ 112766 w 914959"/>
                  <a:gd name="connsiteY0" fmla="*/ 0 h 384541"/>
                  <a:gd name="connsiteX1" fmla="*/ 810585 w 914959"/>
                  <a:gd name="connsiteY1" fmla="*/ 2534 h 384541"/>
                  <a:gd name="connsiteX2" fmla="*/ 914959 w 914959"/>
                  <a:gd name="connsiteY2" fmla="*/ 383237 h 384541"/>
                  <a:gd name="connsiteX3" fmla="*/ 0 w 914959"/>
                  <a:gd name="connsiteY3" fmla="*/ 384541 h 384541"/>
                  <a:gd name="connsiteX4" fmla="*/ 112766 w 914959"/>
                  <a:gd name="connsiteY4" fmla="*/ 0 h 384541"/>
                  <a:gd name="connsiteX0" fmla="*/ 112766 w 1146528"/>
                  <a:gd name="connsiteY0" fmla="*/ 0 h 384541"/>
                  <a:gd name="connsiteX1" fmla="*/ 810585 w 1146528"/>
                  <a:gd name="connsiteY1" fmla="*/ 2534 h 384541"/>
                  <a:gd name="connsiteX2" fmla="*/ 1146528 w 1146528"/>
                  <a:gd name="connsiteY2" fmla="*/ 371362 h 384541"/>
                  <a:gd name="connsiteX3" fmla="*/ 0 w 1146528"/>
                  <a:gd name="connsiteY3" fmla="*/ 384541 h 384541"/>
                  <a:gd name="connsiteX4" fmla="*/ 112766 w 1146528"/>
                  <a:gd name="connsiteY4" fmla="*/ 0 h 384541"/>
                  <a:gd name="connsiteX0" fmla="*/ 0 w 1033762"/>
                  <a:gd name="connsiteY0" fmla="*/ 0 h 372666"/>
                  <a:gd name="connsiteX1" fmla="*/ 697819 w 1033762"/>
                  <a:gd name="connsiteY1" fmla="*/ 2534 h 372666"/>
                  <a:gd name="connsiteX2" fmla="*/ 1033762 w 1033762"/>
                  <a:gd name="connsiteY2" fmla="*/ 371362 h 372666"/>
                  <a:gd name="connsiteX3" fmla="*/ 106928 w 1033762"/>
                  <a:gd name="connsiteY3" fmla="*/ 372666 h 372666"/>
                  <a:gd name="connsiteX4" fmla="*/ 0 w 1033762"/>
                  <a:gd name="connsiteY4" fmla="*/ 0 h 372666"/>
                  <a:gd name="connsiteX0" fmla="*/ 0 w 1033762"/>
                  <a:gd name="connsiteY0" fmla="*/ 0 h 371362"/>
                  <a:gd name="connsiteX1" fmla="*/ 697819 w 1033762"/>
                  <a:gd name="connsiteY1" fmla="*/ 2534 h 371362"/>
                  <a:gd name="connsiteX2" fmla="*/ 1033762 w 1033762"/>
                  <a:gd name="connsiteY2" fmla="*/ 371362 h 371362"/>
                  <a:gd name="connsiteX3" fmla="*/ 166304 w 1033762"/>
                  <a:gd name="connsiteY3" fmla="*/ 366729 h 371362"/>
                  <a:gd name="connsiteX4" fmla="*/ 0 w 1033762"/>
                  <a:gd name="connsiteY4" fmla="*/ 0 h 371362"/>
                  <a:gd name="connsiteX0" fmla="*/ 0 w 1033762"/>
                  <a:gd name="connsiteY0" fmla="*/ 0 h 371362"/>
                  <a:gd name="connsiteX1" fmla="*/ 697819 w 1033762"/>
                  <a:gd name="connsiteY1" fmla="*/ 2534 h 371362"/>
                  <a:gd name="connsiteX2" fmla="*/ 1033762 w 1033762"/>
                  <a:gd name="connsiteY2" fmla="*/ 371362 h 371362"/>
                  <a:gd name="connsiteX3" fmla="*/ 100990 w 1033762"/>
                  <a:gd name="connsiteY3" fmla="*/ 366729 h 371362"/>
                  <a:gd name="connsiteX4" fmla="*/ 0 w 1033762"/>
                  <a:gd name="connsiteY4" fmla="*/ 0 h 371362"/>
                  <a:gd name="connsiteX0" fmla="*/ 0 w 1045638"/>
                  <a:gd name="connsiteY0" fmla="*/ 0 h 371362"/>
                  <a:gd name="connsiteX1" fmla="*/ 697819 w 1045638"/>
                  <a:gd name="connsiteY1" fmla="*/ 2534 h 371362"/>
                  <a:gd name="connsiteX2" fmla="*/ 1045638 w 1045638"/>
                  <a:gd name="connsiteY2" fmla="*/ 371362 h 371362"/>
                  <a:gd name="connsiteX3" fmla="*/ 100990 w 1045638"/>
                  <a:gd name="connsiteY3" fmla="*/ 366729 h 371362"/>
                  <a:gd name="connsiteX4" fmla="*/ 0 w 1045638"/>
                  <a:gd name="connsiteY4" fmla="*/ 0 h 371362"/>
                  <a:gd name="connsiteX0" fmla="*/ 0 w 1041446"/>
                  <a:gd name="connsiteY0" fmla="*/ 14661 h 368828"/>
                  <a:gd name="connsiteX1" fmla="*/ 693627 w 1041446"/>
                  <a:gd name="connsiteY1" fmla="*/ 0 h 368828"/>
                  <a:gd name="connsiteX2" fmla="*/ 1041446 w 1041446"/>
                  <a:gd name="connsiteY2" fmla="*/ 368828 h 368828"/>
                  <a:gd name="connsiteX3" fmla="*/ 96798 w 1041446"/>
                  <a:gd name="connsiteY3" fmla="*/ 364195 h 368828"/>
                  <a:gd name="connsiteX4" fmla="*/ 0 w 1041446"/>
                  <a:gd name="connsiteY4" fmla="*/ 14661 h 368828"/>
                  <a:gd name="connsiteX0" fmla="*/ 0 w 1041446"/>
                  <a:gd name="connsiteY0" fmla="*/ 0 h 354167"/>
                  <a:gd name="connsiteX1" fmla="*/ 695723 w 1041446"/>
                  <a:gd name="connsiteY1" fmla="*/ 7446 h 354167"/>
                  <a:gd name="connsiteX2" fmla="*/ 1041446 w 1041446"/>
                  <a:gd name="connsiteY2" fmla="*/ 354167 h 354167"/>
                  <a:gd name="connsiteX3" fmla="*/ 96798 w 1041446"/>
                  <a:gd name="connsiteY3" fmla="*/ 349534 h 354167"/>
                  <a:gd name="connsiteX4" fmla="*/ 0 w 1041446"/>
                  <a:gd name="connsiteY4" fmla="*/ 0 h 354167"/>
                  <a:gd name="connsiteX0" fmla="*/ 0 w 1041446"/>
                  <a:gd name="connsiteY0" fmla="*/ 2380 h 356547"/>
                  <a:gd name="connsiteX1" fmla="*/ 685245 w 1041446"/>
                  <a:gd name="connsiteY1" fmla="*/ 0 h 356547"/>
                  <a:gd name="connsiteX2" fmla="*/ 1041446 w 1041446"/>
                  <a:gd name="connsiteY2" fmla="*/ 356547 h 356547"/>
                  <a:gd name="connsiteX3" fmla="*/ 96798 w 1041446"/>
                  <a:gd name="connsiteY3" fmla="*/ 351914 h 356547"/>
                  <a:gd name="connsiteX4" fmla="*/ 0 w 1041446"/>
                  <a:gd name="connsiteY4" fmla="*/ 2380 h 356547"/>
                  <a:gd name="connsiteX0" fmla="*/ 0 w 1041446"/>
                  <a:gd name="connsiteY0" fmla="*/ 2380 h 356547"/>
                  <a:gd name="connsiteX1" fmla="*/ 685245 w 1041446"/>
                  <a:gd name="connsiteY1" fmla="*/ 0 h 356547"/>
                  <a:gd name="connsiteX2" fmla="*/ 1041446 w 1041446"/>
                  <a:gd name="connsiteY2" fmla="*/ 356547 h 356547"/>
                  <a:gd name="connsiteX3" fmla="*/ 109371 w 1041446"/>
                  <a:gd name="connsiteY3" fmla="*/ 354370 h 356547"/>
                  <a:gd name="connsiteX4" fmla="*/ 0 w 1041446"/>
                  <a:gd name="connsiteY4" fmla="*/ 2380 h 356547"/>
                  <a:gd name="connsiteX0" fmla="*/ 0 w 1041446"/>
                  <a:gd name="connsiteY0" fmla="*/ 2380 h 356547"/>
                  <a:gd name="connsiteX1" fmla="*/ 685245 w 1041446"/>
                  <a:gd name="connsiteY1" fmla="*/ 0 h 356547"/>
                  <a:gd name="connsiteX2" fmla="*/ 1041446 w 1041446"/>
                  <a:gd name="connsiteY2" fmla="*/ 356547 h 356547"/>
                  <a:gd name="connsiteX3" fmla="*/ 144997 w 1041446"/>
                  <a:gd name="connsiteY3" fmla="*/ 349458 h 356547"/>
                  <a:gd name="connsiteX4" fmla="*/ 0 w 1041446"/>
                  <a:gd name="connsiteY4" fmla="*/ 2380 h 356547"/>
                  <a:gd name="connsiteX0" fmla="*/ 0 w 1041446"/>
                  <a:gd name="connsiteY0" fmla="*/ 2380 h 359284"/>
                  <a:gd name="connsiteX1" fmla="*/ 685245 w 1041446"/>
                  <a:gd name="connsiteY1" fmla="*/ 0 h 359284"/>
                  <a:gd name="connsiteX2" fmla="*/ 1041446 w 1041446"/>
                  <a:gd name="connsiteY2" fmla="*/ 356547 h 359284"/>
                  <a:gd name="connsiteX3" fmla="*/ 111466 w 1041446"/>
                  <a:gd name="connsiteY3" fmla="*/ 359284 h 359284"/>
                  <a:gd name="connsiteX4" fmla="*/ 0 w 1041446"/>
                  <a:gd name="connsiteY4" fmla="*/ 2380 h 359284"/>
                  <a:gd name="connsiteX0" fmla="*/ 0 w 1016298"/>
                  <a:gd name="connsiteY0" fmla="*/ 2380 h 359284"/>
                  <a:gd name="connsiteX1" fmla="*/ 685245 w 1016298"/>
                  <a:gd name="connsiteY1" fmla="*/ 0 h 359284"/>
                  <a:gd name="connsiteX2" fmla="*/ 1016298 w 1016298"/>
                  <a:gd name="connsiteY2" fmla="*/ 354090 h 359284"/>
                  <a:gd name="connsiteX3" fmla="*/ 111466 w 1016298"/>
                  <a:gd name="connsiteY3" fmla="*/ 359284 h 359284"/>
                  <a:gd name="connsiteX4" fmla="*/ 0 w 1016298"/>
                  <a:gd name="connsiteY4" fmla="*/ 2380 h 359284"/>
                  <a:gd name="connsiteX0" fmla="*/ 0 w 1033063"/>
                  <a:gd name="connsiteY0" fmla="*/ 2380 h 359284"/>
                  <a:gd name="connsiteX1" fmla="*/ 685245 w 1033063"/>
                  <a:gd name="connsiteY1" fmla="*/ 0 h 359284"/>
                  <a:gd name="connsiteX2" fmla="*/ 1033063 w 1033063"/>
                  <a:gd name="connsiteY2" fmla="*/ 356547 h 359284"/>
                  <a:gd name="connsiteX3" fmla="*/ 111466 w 1033063"/>
                  <a:gd name="connsiteY3" fmla="*/ 359284 h 359284"/>
                  <a:gd name="connsiteX4" fmla="*/ 0 w 1033063"/>
                  <a:gd name="connsiteY4" fmla="*/ 2380 h 359284"/>
                  <a:gd name="connsiteX0" fmla="*/ 0 w 1037254"/>
                  <a:gd name="connsiteY0" fmla="*/ 0 h 359360"/>
                  <a:gd name="connsiteX1" fmla="*/ 689436 w 1037254"/>
                  <a:gd name="connsiteY1" fmla="*/ 76 h 359360"/>
                  <a:gd name="connsiteX2" fmla="*/ 1037254 w 1037254"/>
                  <a:gd name="connsiteY2" fmla="*/ 356623 h 359360"/>
                  <a:gd name="connsiteX3" fmla="*/ 115657 w 1037254"/>
                  <a:gd name="connsiteY3" fmla="*/ 359360 h 359360"/>
                  <a:gd name="connsiteX4" fmla="*/ 0 w 1037254"/>
                  <a:gd name="connsiteY4" fmla="*/ 0 h 35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7254" h="359360">
                    <a:moveTo>
                      <a:pt x="0" y="0"/>
                    </a:moveTo>
                    <a:lnTo>
                      <a:pt x="689436" y="76"/>
                    </a:lnTo>
                    <a:lnTo>
                      <a:pt x="1037254" y="356623"/>
                    </a:lnTo>
                    <a:lnTo>
                      <a:pt x="115657" y="35936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80000"/>
                      <a:lumOff val="20000"/>
                    </a:schemeClr>
                  </a:gs>
                  <a:gs pos="68000">
                    <a:schemeClr val="accent3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74" name="Rectangle 15">
                <a:extLst>
                  <a:ext uri="{FF2B5EF4-FFF2-40B4-BE49-F238E27FC236}">
                    <a16:creationId xmlns:a16="http://schemas.microsoft.com/office/drawing/2014/main" id="{6FCCBAB7-82AD-4FFC-90B6-360CFEDA0083}"/>
                  </a:ext>
                </a:extLst>
              </p:cNvPr>
              <p:cNvSpPr/>
              <p:nvPr/>
            </p:nvSpPr>
            <p:spPr>
              <a:xfrm>
                <a:off x="3878966" y="5439744"/>
                <a:ext cx="1267777" cy="351958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164342 w 1267786"/>
                  <a:gd name="connsiteY2" fmla="*/ 351014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332460 w 1030279"/>
                  <a:gd name="connsiteY0" fmla="*/ 9340 h 370132"/>
                  <a:gd name="connsiteX1" fmla="*/ 1030279 w 1030279"/>
                  <a:gd name="connsiteY1" fmla="*/ 0 h 370132"/>
                  <a:gd name="connsiteX2" fmla="*/ 926835 w 1030279"/>
                  <a:gd name="connsiteY2" fmla="*/ 351014 h 370132"/>
                  <a:gd name="connsiteX3" fmla="*/ 0 w 1030279"/>
                  <a:gd name="connsiteY3" fmla="*/ 370132 h 370132"/>
                  <a:gd name="connsiteX4" fmla="*/ 332460 w 1030279"/>
                  <a:gd name="connsiteY4" fmla="*/ 9340 h 370132"/>
                  <a:gd name="connsiteX0" fmla="*/ 350273 w 1048092"/>
                  <a:gd name="connsiteY0" fmla="*/ 9340 h 358256"/>
                  <a:gd name="connsiteX1" fmla="*/ 1048092 w 1048092"/>
                  <a:gd name="connsiteY1" fmla="*/ 0 h 358256"/>
                  <a:gd name="connsiteX2" fmla="*/ 944648 w 1048092"/>
                  <a:gd name="connsiteY2" fmla="*/ 351014 h 358256"/>
                  <a:gd name="connsiteX3" fmla="*/ 0 w 1048092"/>
                  <a:gd name="connsiteY3" fmla="*/ 358256 h 358256"/>
                  <a:gd name="connsiteX4" fmla="*/ 350273 w 1048092"/>
                  <a:gd name="connsiteY4" fmla="*/ 9340 h 358256"/>
                  <a:gd name="connsiteX0" fmla="*/ 344336 w 1048092"/>
                  <a:gd name="connsiteY0" fmla="*/ 0 h 360791"/>
                  <a:gd name="connsiteX1" fmla="*/ 1048092 w 1048092"/>
                  <a:gd name="connsiteY1" fmla="*/ 2535 h 360791"/>
                  <a:gd name="connsiteX2" fmla="*/ 944648 w 1048092"/>
                  <a:gd name="connsiteY2" fmla="*/ 353549 h 360791"/>
                  <a:gd name="connsiteX3" fmla="*/ 0 w 1048092"/>
                  <a:gd name="connsiteY3" fmla="*/ 360791 h 360791"/>
                  <a:gd name="connsiteX4" fmla="*/ 344336 w 1048092"/>
                  <a:gd name="connsiteY4" fmla="*/ 0 h 360791"/>
                  <a:gd name="connsiteX0" fmla="*/ 344336 w 1059967"/>
                  <a:gd name="connsiteY0" fmla="*/ 0 h 360791"/>
                  <a:gd name="connsiteX1" fmla="*/ 1059967 w 1059967"/>
                  <a:gd name="connsiteY1" fmla="*/ 8472 h 360791"/>
                  <a:gd name="connsiteX2" fmla="*/ 944648 w 1059967"/>
                  <a:gd name="connsiteY2" fmla="*/ 353549 h 360791"/>
                  <a:gd name="connsiteX3" fmla="*/ 0 w 1059967"/>
                  <a:gd name="connsiteY3" fmla="*/ 360791 h 360791"/>
                  <a:gd name="connsiteX4" fmla="*/ 344336 w 1059967"/>
                  <a:gd name="connsiteY4" fmla="*/ 0 h 360791"/>
                  <a:gd name="connsiteX0" fmla="*/ 344336 w 1065905"/>
                  <a:gd name="connsiteY0" fmla="*/ 15278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44336 w 1065905"/>
                  <a:gd name="connsiteY4" fmla="*/ 15278 h 376069"/>
                  <a:gd name="connsiteX0" fmla="*/ 356211 w 1065905"/>
                  <a:gd name="connsiteY0" fmla="*/ 3403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56211 w 1065905"/>
                  <a:gd name="connsiteY4" fmla="*/ 3403 h 376069"/>
                  <a:gd name="connsiteX0" fmla="*/ 356211 w 1170279"/>
                  <a:gd name="connsiteY0" fmla="*/ 3403 h 380703"/>
                  <a:gd name="connsiteX1" fmla="*/ 1065905 w 1170279"/>
                  <a:gd name="connsiteY1" fmla="*/ 0 h 380703"/>
                  <a:gd name="connsiteX2" fmla="*/ 1170279 w 1170279"/>
                  <a:gd name="connsiteY2" fmla="*/ 380703 h 380703"/>
                  <a:gd name="connsiteX3" fmla="*/ 0 w 1170279"/>
                  <a:gd name="connsiteY3" fmla="*/ 376069 h 380703"/>
                  <a:gd name="connsiteX4" fmla="*/ 356211 w 1170279"/>
                  <a:gd name="connsiteY4" fmla="*/ 3403 h 380703"/>
                  <a:gd name="connsiteX0" fmla="*/ 100891 w 914959"/>
                  <a:gd name="connsiteY0" fmla="*/ 3403 h 382007"/>
                  <a:gd name="connsiteX1" fmla="*/ 810585 w 914959"/>
                  <a:gd name="connsiteY1" fmla="*/ 0 h 382007"/>
                  <a:gd name="connsiteX2" fmla="*/ 914959 w 914959"/>
                  <a:gd name="connsiteY2" fmla="*/ 380703 h 382007"/>
                  <a:gd name="connsiteX3" fmla="*/ 0 w 914959"/>
                  <a:gd name="connsiteY3" fmla="*/ 382007 h 382007"/>
                  <a:gd name="connsiteX4" fmla="*/ 100891 w 914959"/>
                  <a:gd name="connsiteY4" fmla="*/ 3403 h 382007"/>
                  <a:gd name="connsiteX0" fmla="*/ 112766 w 914959"/>
                  <a:gd name="connsiteY0" fmla="*/ 0 h 384541"/>
                  <a:gd name="connsiteX1" fmla="*/ 810585 w 914959"/>
                  <a:gd name="connsiteY1" fmla="*/ 2534 h 384541"/>
                  <a:gd name="connsiteX2" fmla="*/ 914959 w 914959"/>
                  <a:gd name="connsiteY2" fmla="*/ 383237 h 384541"/>
                  <a:gd name="connsiteX3" fmla="*/ 0 w 914959"/>
                  <a:gd name="connsiteY3" fmla="*/ 384541 h 384541"/>
                  <a:gd name="connsiteX4" fmla="*/ 112766 w 914959"/>
                  <a:gd name="connsiteY4" fmla="*/ 0 h 384541"/>
                  <a:gd name="connsiteX0" fmla="*/ 112766 w 1146528"/>
                  <a:gd name="connsiteY0" fmla="*/ 0 h 384541"/>
                  <a:gd name="connsiteX1" fmla="*/ 810585 w 1146528"/>
                  <a:gd name="connsiteY1" fmla="*/ 2534 h 384541"/>
                  <a:gd name="connsiteX2" fmla="*/ 1146528 w 1146528"/>
                  <a:gd name="connsiteY2" fmla="*/ 371362 h 384541"/>
                  <a:gd name="connsiteX3" fmla="*/ 0 w 1146528"/>
                  <a:gd name="connsiteY3" fmla="*/ 384541 h 384541"/>
                  <a:gd name="connsiteX4" fmla="*/ 112766 w 1146528"/>
                  <a:gd name="connsiteY4" fmla="*/ 0 h 384541"/>
                  <a:gd name="connsiteX0" fmla="*/ 0 w 1033762"/>
                  <a:gd name="connsiteY0" fmla="*/ 0 h 372666"/>
                  <a:gd name="connsiteX1" fmla="*/ 697819 w 1033762"/>
                  <a:gd name="connsiteY1" fmla="*/ 2534 h 372666"/>
                  <a:gd name="connsiteX2" fmla="*/ 1033762 w 1033762"/>
                  <a:gd name="connsiteY2" fmla="*/ 371362 h 372666"/>
                  <a:gd name="connsiteX3" fmla="*/ 106928 w 1033762"/>
                  <a:gd name="connsiteY3" fmla="*/ 372666 h 372666"/>
                  <a:gd name="connsiteX4" fmla="*/ 0 w 1033762"/>
                  <a:gd name="connsiteY4" fmla="*/ 0 h 372666"/>
                  <a:gd name="connsiteX0" fmla="*/ 0 w 1033762"/>
                  <a:gd name="connsiteY0" fmla="*/ 0 h 371362"/>
                  <a:gd name="connsiteX1" fmla="*/ 697819 w 1033762"/>
                  <a:gd name="connsiteY1" fmla="*/ 2534 h 371362"/>
                  <a:gd name="connsiteX2" fmla="*/ 1033762 w 1033762"/>
                  <a:gd name="connsiteY2" fmla="*/ 371362 h 371362"/>
                  <a:gd name="connsiteX3" fmla="*/ 166304 w 1033762"/>
                  <a:gd name="connsiteY3" fmla="*/ 366729 h 371362"/>
                  <a:gd name="connsiteX4" fmla="*/ 0 w 1033762"/>
                  <a:gd name="connsiteY4" fmla="*/ 0 h 371362"/>
                  <a:gd name="connsiteX0" fmla="*/ 0 w 1033762"/>
                  <a:gd name="connsiteY0" fmla="*/ 0 h 371362"/>
                  <a:gd name="connsiteX1" fmla="*/ 697819 w 1033762"/>
                  <a:gd name="connsiteY1" fmla="*/ 2534 h 371362"/>
                  <a:gd name="connsiteX2" fmla="*/ 1033762 w 1033762"/>
                  <a:gd name="connsiteY2" fmla="*/ 371362 h 371362"/>
                  <a:gd name="connsiteX3" fmla="*/ 100990 w 1033762"/>
                  <a:gd name="connsiteY3" fmla="*/ 366729 h 371362"/>
                  <a:gd name="connsiteX4" fmla="*/ 0 w 1033762"/>
                  <a:gd name="connsiteY4" fmla="*/ 0 h 371362"/>
                  <a:gd name="connsiteX0" fmla="*/ 0 w 1259394"/>
                  <a:gd name="connsiteY0" fmla="*/ 0 h 366729"/>
                  <a:gd name="connsiteX1" fmla="*/ 697819 w 1259394"/>
                  <a:gd name="connsiteY1" fmla="*/ 2534 h 366729"/>
                  <a:gd name="connsiteX2" fmla="*/ 1259394 w 1259394"/>
                  <a:gd name="connsiteY2" fmla="*/ 365424 h 366729"/>
                  <a:gd name="connsiteX3" fmla="*/ 100990 w 1259394"/>
                  <a:gd name="connsiteY3" fmla="*/ 366729 h 366729"/>
                  <a:gd name="connsiteX4" fmla="*/ 0 w 1259394"/>
                  <a:gd name="connsiteY4" fmla="*/ 0 h 366729"/>
                  <a:gd name="connsiteX0" fmla="*/ 0 w 1259394"/>
                  <a:gd name="connsiteY0" fmla="*/ 0 h 372666"/>
                  <a:gd name="connsiteX1" fmla="*/ 697819 w 1259394"/>
                  <a:gd name="connsiteY1" fmla="*/ 2534 h 372666"/>
                  <a:gd name="connsiteX2" fmla="*/ 1259394 w 1259394"/>
                  <a:gd name="connsiteY2" fmla="*/ 365424 h 372666"/>
                  <a:gd name="connsiteX3" fmla="*/ 350372 w 1259394"/>
                  <a:gd name="connsiteY3" fmla="*/ 372666 h 372666"/>
                  <a:gd name="connsiteX4" fmla="*/ 0 w 1259394"/>
                  <a:gd name="connsiteY4" fmla="*/ 0 h 372666"/>
                  <a:gd name="connsiteX0" fmla="*/ 0 w 1253108"/>
                  <a:gd name="connsiteY0" fmla="*/ 17186 h 370132"/>
                  <a:gd name="connsiteX1" fmla="*/ 691533 w 1253108"/>
                  <a:gd name="connsiteY1" fmla="*/ 0 h 370132"/>
                  <a:gd name="connsiteX2" fmla="*/ 1253108 w 1253108"/>
                  <a:gd name="connsiteY2" fmla="*/ 362890 h 370132"/>
                  <a:gd name="connsiteX3" fmla="*/ 344086 w 1253108"/>
                  <a:gd name="connsiteY3" fmla="*/ 370132 h 370132"/>
                  <a:gd name="connsiteX4" fmla="*/ 0 w 1253108"/>
                  <a:gd name="connsiteY4" fmla="*/ 17186 h 370132"/>
                  <a:gd name="connsiteX0" fmla="*/ 0 w 1253108"/>
                  <a:gd name="connsiteY0" fmla="*/ 0 h 352946"/>
                  <a:gd name="connsiteX1" fmla="*/ 699915 w 1253108"/>
                  <a:gd name="connsiteY1" fmla="*/ 9929 h 352946"/>
                  <a:gd name="connsiteX2" fmla="*/ 1253108 w 1253108"/>
                  <a:gd name="connsiteY2" fmla="*/ 345704 h 352946"/>
                  <a:gd name="connsiteX3" fmla="*/ 344086 w 1253108"/>
                  <a:gd name="connsiteY3" fmla="*/ 352946 h 352946"/>
                  <a:gd name="connsiteX4" fmla="*/ 0 w 1253108"/>
                  <a:gd name="connsiteY4" fmla="*/ 0 h 352946"/>
                  <a:gd name="connsiteX0" fmla="*/ 0 w 1253108"/>
                  <a:gd name="connsiteY0" fmla="*/ 0 h 352946"/>
                  <a:gd name="connsiteX1" fmla="*/ 691533 w 1253108"/>
                  <a:gd name="connsiteY1" fmla="*/ 2534 h 352946"/>
                  <a:gd name="connsiteX2" fmla="*/ 1253108 w 1253108"/>
                  <a:gd name="connsiteY2" fmla="*/ 345704 h 352946"/>
                  <a:gd name="connsiteX3" fmla="*/ 344086 w 1253108"/>
                  <a:gd name="connsiteY3" fmla="*/ 352946 h 352946"/>
                  <a:gd name="connsiteX4" fmla="*/ 0 w 1253108"/>
                  <a:gd name="connsiteY4" fmla="*/ 0 h 352946"/>
                  <a:gd name="connsiteX0" fmla="*/ 0 w 1261491"/>
                  <a:gd name="connsiteY0" fmla="*/ 0 h 352946"/>
                  <a:gd name="connsiteX1" fmla="*/ 691533 w 1261491"/>
                  <a:gd name="connsiteY1" fmla="*/ 2534 h 352946"/>
                  <a:gd name="connsiteX2" fmla="*/ 1261491 w 1261491"/>
                  <a:gd name="connsiteY2" fmla="*/ 348170 h 352946"/>
                  <a:gd name="connsiteX3" fmla="*/ 344086 w 1261491"/>
                  <a:gd name="connsiteY3" fmla="*/ 352946 h 352946"/>
                  <a:gd name="connsiteX4" fmla="*/ 0 w 1261491"/>
                  <a:gd name="connsiteY4" fmla="*/ 0 h 352946"/>
                  <a:gd name="connsiteX0" fmla="*/ 0 w 1261491"/>
                  <a:gd name="connsiteY0" fmla="*/ 0 h 352946"/>
                  <a:gd name="connsiteX1" fmla="*/ 685246 w 1261491"/>
                  <a:gd name="connsiteY1" fmla="*/ 69 h 352946"/>
                  <a:gd name="connsiteX2" fmla="*/ 1261491 w 1261491"/>
                  <a:gd name="connsiteY2" fmla="*/ 348170 h 352946"/>
                  <a:gd name="connsiteX3" fmla="*/ 344086 w 1261491"/>
                  <a:gd name="connsiteY3" fmla="*/ 352946 h 352946"/>
                  <a:gd name="connsiteX4" fmla="*/ 0 w 1261491"/>
                  <a:gd name="connsiteY4" fmla="*/ 0 h 352946"/>
                  <a:gd name="connsiteX0" fmla="*/ 0 w 1261491"/>
                  <a:gd name="connsiteY0" fmla="*/ 7326 h 352877"/>
                  <a:gd name="connsiteX1" fmla="*/ 685246 w 1261491"/>
                  <a:gd name="connsiteY1" fmla="*/ 0 h 352877"/>
                  <a:gd name="connsiteX2" fmla="*/ 1261491 w 1261491"/>
                  <a:gd name="connsiteY2" fmla="*/ 348101 h 352877"/>
                  <a:gd name="connsiteX3" fmla="*/ 344086 w 1261491"/>
                  <a:gd name="connsiteY3" fmla="*/ 352877 h 352877"/>
                  <a:gd name="connsiteX4" fmla="*/ 0 w 1261491"/>
                  <a:gd name="connsiteY4" fmla="*/ 7326 h 352877"/>
                  <a:gd name="connsiteX0" fmla="*/ 0 w 1267778"/>
                  <a:gd name="connsiteY0" fmla="*/ 0 h 352946"/>
                  <a:gd name="connsiteX1" fmla="*/ 691533 w 1267778"/>
                  <a:gd name="connsiteY1" fmla="*/ 69 h 352946"/>
                  <a:gd name="connsiteX2" fmla="*/ 1267778 w 1267778"/>
                  <a:gd name="connsiteY2" fmla="*/ 348170 h 352946"/>
                  <a:gd name="connsiteX3" fmla="*/ 350373 w 1267778"/>
                  <a:gd name="connsiteY3" fmla="*/ 352946 h 352946"/>
                  <a:gd name="connsiteX4" fmla="*/ 0 w 1267778"/>
                  <a:gd name="connsiteY4" fmla="*/ 0 h 352946"/>
                  <a:gd name="connsiteX0" fmla="*/ 0 w 1267778"/>
                  <a:gd name="connsiteY0" fmla="*/ 0 h 352946"/>
                  <a:gd name="connsiteX1" fmla="*/ 691533 w 1267778"/>
                  <a:gd name="connsiteY1" fmla="*/ 69 h 352946"/>
                  <a:gd name="connsiteX2" fmla="*/ 1267778 w 1267778"/>
                  <a:gd name="connsiteY2" fmla="*/ 350634 h 352946"/>
                  <a:gd name="connsiteX3" fmla="*/ 350373 w 1267778"/>
                  <a:gd name="connsiteY3" fmla="*/ 352946 h 352946"/>
                  <a:gd name="connsiteX4" fmla="*/ 0 w 1267778"/>
                  <a:gd name="connsiteY4" fmla="*/ 0 h 352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7778" h="352946">
                    <a:moveTo>
                      <a:pt x="0" y="0"/>
                    </a:moveTo>
                    <a:lnTo>
                      <a:pt x="691533" y="69"/>
                    </a:lnTo>
                    <a:lnTo>
                      <a:pt x="1267778" y="350634"/>
                    </a:lnTo>
                    <a:lnTo>
                      <a:pt x="350373" y="352946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80000"/>
                      <a:lumOff val="20000"/>
                    </a:schemeClr>
                  </a:gs>
                  <a:gs pos="68000">
                    <a:schemeClr val="accent4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C2B070B-7BC5-4FC1-807F-BEEB393B511C}"/>
                </a:ext>
              </a:extLst>
            </p:cNvPr>
            <p:cNvSpPr/>
            <p:nvPr/>
          </p:nvSpPr>
          <p:spPr>
            <a:xfrm>
              <a:off x="827584" y="5368840"/>
              <a:ext cx="4032448" cy="123668"/>
            </a:xfrm>
            <a:prstGeom prst="ellips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5B4BCCA-CFCB-4B37-8369-96E4FF851F38}"/>
                </a:ext>
              </a:extLst>
            </p:cNvPr>
            <p:cNvGrpSpPr/>
            <p:nvPr/>
          </p:nvGrpSpPr>
          <p:grpSpPr>
            <a:xfrm>
              <a:off x="539552" y="5789608"/>
              <a:ext cx="4608512" cy="504056"/>
              <a:chOff x="539552" y="5789608"/>
              <a:chExt cx="3596930" cy="504056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4C74F20-A38C-4185-8212-635DACD47359}"/>
                  </a:ext>
                </a:extLst>
              </p:cNvPr>
              <p:cNvSpPr/>
              <p:nvPr/>
            </p:nvSpPr>
            <p:spPr>
              <a:xfrm>
                <a:off x="539552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68000">
                    <a:schemeClr val="accent2">
                      <a:lumMod val="90000"/>
                      <a:lumOff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51C0F6A5-F293-42B7-8D7A-F7D6220ADA87}"/>
                  </a:ext>
                </a:extLst>
              </p:cNvPr>
              <p:cNvSpPr/>
              <p:nvPr/>
            </p:nvSpPr>
            <p:spPr>
              <a:xfrm>
                <a:off x="1258764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68000">
                    <a:schemeClr val="accent1">
                      <a:lumMod val="90000"/>
                      <a:lumOff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87A5FFF-885C-48BC-971C-C0EDFF4F65F2}"/>
                  </a:ext>
                </a:extLst>
              </p:cNvPr>
              <p:cNvSpPr/>
              <p:nvPr/>
            </p:nvSpPr>
            <p:spPr>
              <a:xfrm>
                <a:off x="1977977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chemeClr val="accent6">
                      <a:lumMod val="90000"/>
                    </a:schemeClr>
                  </a:gs>
                  <a:gs pos="68000">
                    <a:schemeClr val="accent6">
                      <a:lumMod val="75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50A4C40-6A0D-4631-A2AE-A13FA231D99C}"/>
                  </a:ext>
                </a:extLst>
              </p:cNvPr>
              <p:cNvSpPr/>
              <p:nvPr/>
            </p:nvSpPr>
            <p:spPr>
              <a:xfrm>
                <a:off x="2697190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100000"/>
                    </a:schemeClr>
                  </a:gs>
                  <a:gs pos="68000">
                    <a:schemeClr val="accent3">
                      <a:lumMod val="90000"/>
                      <a:lumOff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1B81DCEE-B665-469C-85A1-A96534480875}"/>
                  </a:ext>
                </a:extLst>
              </p:cNvPr>
              <p:cNvSpPr/>
              <p:nvPr/>
            </p:nvSpPr>
            <p:spPr>
              <a:xfrm>
                <a:off x="3416402" y="5789608"/>
                <a:ext cx="720080" cy="504056"/>
              </a:xfrm>
              <a:prstGeom prst="rect">
                <a:avLst/>
              </a:prstGeom>
              <a:gradFill>
                <a:gsLst>
                  <a:gs pos="0">
                    <a:schemeClr val="accent4"/>
                  </a:gs>
                  <a:gs pos="68000">
                    <a:schemeClr val="accent4">
                      <a:lumMod val="90000"/>
                      <a:lumOff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CF1B4E4-BB42-4A9B-A9C2-6A4FA285C31E}"/>
                </a:ext>
              </a:extLst>
            </p:cNvPr>
            <p:cNvSpPr/>
            <p:nvPr/>
          </p:nvSpPr>
          <p:spPr>
            <a:xfrm>
              <a:off x="206600" y="5767246"/>
              <a:ext cx="5269469" cy="74325"/>
            </a:xfrm>
            <a:prstGeom prst="ellipse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  <a:effectLst>
              <a:glow rad="12700">
                <a:schemeClr val="bg1">
                  <a:alpha val="6000"/>
                </a:schemeClr>
              </a:glo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600AF6D7-29B8-4A28-94C1-871DBB6ABE37}"/>
              </a:ext>
            </a:extLst>
          </p:cNvPr>
          <p:cNvSpPr/>
          <p:nvPr/>
        </p:nvSpPr>
        <p:spPr>
          <a:xfrm>
            <a:off x="6970591" y="624153"/>
            <a:ext cx="5221408" cy="12228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8A1F3A86-8F19-4612-9875-1D6DE3E4D106}"/>
              </a:ext>
            </a:extLst>
          </p:cNvPr>
          <p:cNvSpPr/>
          <p:nvPr/>
        </p:nvSpPr>
        <p:spPr>
          <a:xfrm>
            <a:off x="7149884" y="2326683"/>
            <a:ext cx="430886" cy="430886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1</a:t>
            </a:r>
            <a:endParaRPr lang="ko-KR" altLang="en-US" sz="1400" b="1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FBC896D-DA9A-4ADB-B8BC-FA563E3FF45C}"/>
              </a:ext>
            </a:extLst>
          </p:cNvPr>
          <p:cNvSpPr txBox="1"/>
          <p:nvPr/>
        </p:nvSpPr>
        <p:spPr>
          <a:xfrm>
            <a:off x="7625040" y="2311297"/>
            <a:ext cx="39341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E3422FCA-9785-4116-9F76-E22FE6E5738E}"/>
              </a:ext>
            </a:extLst>
          </p:cNvPr>
          <p:cNvSpPr/>
          <p:nvPr/>
        </p:nvSpPr>
        <p:spPr>
          <a:xfrm>
            <a:off x="7149884" y="3104575"/>
            <a:ext cx="430886" cy="430886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2</a:t>
            </a:r>
            <a:endParaRPr lang="ko-KR" altLang="en-US" sz="14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2212E52-B8C6-4865-97B0-62E944B11FCE}"/>
              </a:ext>
            </a:extLst>
          </p:cNvPr>
          <p:cNvSpPr txBox="1"/>
          <p:nvPr/>
        </p:nvSpPr>
        <p:spPr>
          <a:xfrm>
            <a:off x="7625040" y="3089188"/>
            <a:ext cx="39341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AC09157D-48FA-42BA-8C05-1C5F67825590}"/>
              </a:ext>
            </a:extLst>
          </p:cNvPr>
          <p:cNvSpPr/>
          <p:nvPr/>
        </p:nvSpPr>
        <p:spPr>
          <a:xfrm>
            <a:off x="7149884" y="3882467"/>
            <a:ext cx="430886" cy="430886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3</a:t>
            </a:r>
            <a:endParaRPr lang="ko-KR" altLang="en-US" sz="14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C9C7546-BA36-4F5E-B0CE-5173EBDC182F}"/>
              </a:ext>
            </a:extLst>
          </p:cNvPr>
          <p:cNvSpPr txBox="1"/>
          <p:nvPr/>
        </p:nvSpPr>
        <p:spPr>
          <a:xfrm>
            <a:off x="7625040" y="3867081"/>
            <a:ext cx="39341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D0147FF2-1FCC-4A53-B787-7B0A82CE9182}"/>
              </a:ext>
            </a:extLst>
          </p:cNvPr>
          <p:cNvSpPr/>
          <p:nvPr/>
        </p:nvSpPr>
        <p:spPr>
          <a:xfrm>
            <a:off x="7149884" y="4660358"/>
            <a:ext cx="430886" cy="430886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4</a:t>
            </a:r>
            <a:endParaRPr lang="ko-KR" altLang="en-US" sz="1400" b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BD333EA-580C-4D7E-9EAF-24BFA54940A2}"/>
              </a:ext>
            </a:extLst>
          </p:cNvPr>
          <p:cNvSpPr txBox="1"/>
          <p:nvPr/>
        </p:nvSpPr>
        <p:spPr>
          <a:xfrm>
            <a:off x="7625040" y="4644971"/>
            <a:ext cx="39341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D2C3FB6-72EC-4421-86BF-EF4EE3FCE1BE}"/>
              </a:ext>
            </a:extLst>
          </p:cNvPr>
          <p:cNvSpPr txBox="1"/>
          <p:nvPr/>
        </p:nvSpPr>
        <p:spPr>
          <a:xfrm>
            <a:off x="7265453" y="771859"/>
            <a:ext cx="3816645" cy="10331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Education</a:t>
            </a:r>
          </a:p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40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81F3C071-7070-4BDF-9854-CF86201C6522}"/>
              </a:ext>
            </a:extLst>
          </p:cNvPr>
          <p:cNvSpPr/>
          <p:nvPr/>
        </p:nvSpPr>
        <p:spPr>
          <a:xfrm>
            <a:off x="7149884" y="5459900"/>
            <a:ext cx="430886" cy="430886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5</a:t>
            </a:r>
            <a:endParaRPr lang="ko-KR" altLang="en-US" sz="1400" b="1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321F656-1D83-4D58-989D-51240823582C}"/>
              </a:ext>
            </a:extLst>
          </p:cNvPr>
          <p:cNvSpPr txBox="1"/>
          <p:nvPr/>
        </p:nvSpPr>
        <p:spPr>
          <a:xfrm>
            <a:off x="7625040" y="5444513"/>
            <a:ext cx="39341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9" name="Oval 85">
            <a:extLst>
              <a:ext uri="{FF2B5EF4-FFF2-40B4-BE49-F238E27FC236}">
                <a16:creationId xmlns:a16="http://schemas.microsoft.com/office/drawing/2014/main" id="{8A1F3A86-8F19-4612-9875-1D6DE3E4D106}"/>
              </a:ext>
            </a:extLst>
          </p:cNvPr>
          <p:cNvSpPr/>
          <p:nvPr/>
        </p:nvSpPr>
        <p:spPr>
          <a:xfrm>
            <a:off x="1769492" y="1761156"/>
            <a:ext cx="430886" cy="430886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1</a:t>
            </a:r>
            <a:endParaRPr lang="ko-KR" altLang="en-US" sz="1400" b="1" dirty="0"/>
          </a:p>
        </p:txBody>
      </p:sp>
      <p:sp>
        <p:nvSpPr>
          <p:cNvPr id="110" name="Oval 88">
            <a:extLst>
              <a:ext uri="{FF2B5EF4-FFF2-40B4-BE49-F238E27FC236}">
                <a16:creationId xmlns:a16="http://schemas.microsoft.com/office/drawing/2014/main" id="{E3422FCA-9785-4116-9F76-E22FE6E5738E}"/>
              </a:ext>
            </a:extLst>
          </p:cNvPr>
          <p:cNvSpPr/>
          <p:nvPr/>
        </p:nvSpPr>
        <p:spPr>
          <a:xfrm>
            <a:off x="2551414" y="1188978"/>
            <a:ext cx="430886" cy="430886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2</a:t>
            </a:r>
            <a:endParaRPr lang="ko-KR" altLang="en-US" sz="1400" b="1" dirty="0"/>
          </a:p>
        </p:txBody>
      </p:sp>
      <p:sp>
        <p:nvSpPr>
          <p:cNvPr id="111" name="Oval 91">
            <a:extLst>
              <a:ext uri="{FF2B5EF4-FFF2-40B4-BE49-F238E27FC236}">
                <a16:creationId xmlns:a16="http://schemas.microsoft.com/office/drawing/2014/main" id="{AC09157D-48FA-42BA-8C05-1C5F67825590}"/>
              </a:ext>
            </a:extLst>
          </p:cNvPr>
          <p:cNvSpPr/>
          <p:nvPr/>
        </p:nvSpPr>
        <p:spPr>
          <a:xfrm>
            <a:off x="3304736" y="2222416"/>
            <a:ext cx="430886" cy="430886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3</a:t>
            </a:r>
            <a:endParaRPr lang="ko-KR" altLang="en-US" sz="1400" b="1" dirty="0"/>
          </a:p>
        </p:txBody>
      </p:sp>
      <p:sp>
        <p:nvSpPr>
          <p:cNvPr id="112" name="Oval 94">
            <a:extLst>
              <a:ext uri="{FF2B5EF4-FFF2-40B4-BE49-F238E27FC236}">
                <a16:creationId xmlns:a16="http://schemas.microsoft.com/office/drawing/2014/main" id="{D0147FF2-1FCC-4A53-B787-7B0A82CE9182}"/>
              </a:ext>
            </a:extLst>
          </p:cNvPr>
          <p:cNvSpPr/>
          <p:nvPr/>
        </p:nvSpPr>
        <p:spPr>
          <a:xfrm>
            <a:off x="3996280" y="1471649"/>
            <a:ext cx="430886" cy="430886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4</a:t>
            </a:r>
            <a:endParaRPr lang="ko-KR" altLang="en-US" sz="1400" b="1" dirty="0"/>
          </a:p>
        </p:txBody>
      </p:sp>
      <p:sp>
        <p:nvSpPr>
          <p:cNvPr id="114" name="Oval 98">
            <a:extLst>
              <a:ext uri="{FF2B5EF4-FFF2-40B4-BE49-F238E27FC236}">
                <a16:creationId xmlns:a16="http://schemas.microsoft.com/office/drawing/2014/main" id="{81F3C071-7070-4BDF-9854-CF86201C6522}"/>
              </a:ext>
            </a:extLst>
          </p:cNvPr>
          <p:cNvSpPr/>
          <p:nvPr/>
        </p:nvSpPr>
        <p:spPr>
          <a:xfrm>
            <a:off x="4769648" y="892809"/>
            <a:ext cx="430886" cy="430886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5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7436" y="75223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953A07B-4F1E-4F8F-90BC-BC0FA5C7C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726361"/>
              </p:ext>
            </p:extLst>
          </p:nvPr>
        </p:nvGraphicFramePr>
        <p:xfrm>
          <a:off x="3233577" y="1848441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Block Arc 14">
            <a:extLst>
              <a:ext uri="{FF2B5EF4-FFF2-40B4-BE49-F238E27FC236}">
                <a16:creationId xmlns:a16="http://schemas.microsoft.com/office/drawing/2014/main" id="{41CE487E-E3ED-46BE-ACCF-7E7A13814E83}"/>
              </a:ext>
            </a:extLst>
          </p:cNvPr>
          <p:cNvSpPr>
            <a:spLocks noChangeAspect="1"/>
          </p:cNvSpPr>
          <p:nvPr/>
        </p:nvSpPr>
        <p:spPr>
          <a:xfrm rot="2700000">
            <a:off x="4255743" y="1531115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8F9E0F6-AF47-4F87-8CD1-3B6496A7A4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421532"/>
              </p:ext>
            </p:extLst>
          </p:nvPr>
        </p:nvGraphicFramePr>
        <p:xfrm>
          <a:off x="5914603" y="1848441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6FF045-4556-48BD-A7E0-31A0429F8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243941"/>
              </p:ext>
            </p:extLst>
          </p:nvPr>
        </p:nvGraphicFramePr>
        <p:xfrm>
          <a:off x="8595630" y="1848441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Block Arc 14">
            <a:extLst>
              <a:ext uri="{FF2B5EF4-FFF2-40B4-BE49-F238E27FC236}">
                <a16:creationId xmlns:a16="http://schemas.microsoft.com/office/drawing/2014/main" id="{4DE5FB5D-8538-4959-B903-5B0497CC458E}"/>
              </a:ext>
            </a:extLst>
          </p:cNvPr>
          <p:cNvSpPr>
            <a:spLocks noChangeAspect="1"/>
          </p:cNvSpPr>
          <p:nvPr/>
        </p:nvSpPr>
        <p:spPr>
          <a:xfrm rot="2700000">
            <a:off x="6936769" y="1531114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Block Arc 14">
            <a:extLst>
              <a:ext uri="{FF2B5EF4-FFF2-40B4-BE49-F238E27FC236}">
                <a16:creationId xmlns:a16="http://schemas.microsoft.com/office/drawing/2014/main" id="{4B7C43CE-99DD-4CFF-9BE3-3212E77475C1}"/>
              </a:ext>
            </a:extLst>
          </p:cNvPr>
          <p:cNvSpPr>
            <a:spLocks noChangeAspect="1"/>
          </p:cNvSpPr>
          <p:nvPr/>
        </p:nvSpPr>
        <p:spPr>
          <a:xfrm rot="2700000">
            <a:off x="9617796" y="1531113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FEEE9FE-6C39-498E-BBC3-7624E430E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386847"/>
              </p:ext>
            </p:extLst>
          </p:nvPr>
        </p:nvGraphicFramePr>
        <p:xfrm>
          <a:off x="552551" y="1848441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Block Arc 14">
            <a:extLst>
              <a:ext uri="{FF2B5EF4-FFF2-40B4-BE49-F238E27FC236}">
                <a16:creationId xmlns:a16="http://schemas.microsoft.com/office/drawing/2014/main" id="{43ADFB8D-3450-462D-9188-553D3AB67651}"/>
              </a:ext>
            </a:extLst>
          </p:cNvPr>
          <p:cNvSpPr>
            <a:spLocks noChangeAspect="1"/>
          </p:cNvSpPr>
          <p:nvPr/>
        </p:nvSpPr>
        <p:spPr>
          <a:xfrm rot="2700000">
            <a:off x="1574717" y="1535539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7436" y="75223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953A07B-4F1E-4F8F-90BC-BC0FA5C7C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989448"/>
              </p:ext>
            </p:extLst>
          </p:nvPr>
        </p:nvGraphicFramePr>
        <p:xfrm>
          <a:off x="3233577" y="1848441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06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Block Arc 14">
            <a:extLst>
              <a:ext uri="{FF2B5EF4-FFF2-40B4-BE49-F238E27FC236}">
                <a16:creationId xmlns:a16="http://schemas.microsoft.com/office/drawing/2014/main" id="{41CE487E-E3ED-46BE-ACCF-7E7A13814E83}"/>
              </a:ext>
            </a:extLst>
          </p:cNvPr>
          <p:cNvSpPr>
            <a:spLocks noChangeAspect="1"/>
          </p:cNvSpPr>
          <p:nvPr/>
        </p:nvSpPr>
        <p:spPr>
          <a:xfrm rot="2700000">
            <a:off x="4255743" y="1531115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8F9E0F6-AF47-4F87-8CD1-3B6496A7A4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197206"/>
              </p:ext>
            </p:extLst>
          </p:nvPr>
        </p:nvGraphicFramePr>
        <p:xfrm>
          <a:off x="5914603" y="1848441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07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6FF045-4556-48BD-A7E0-31A0429F8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863941"/>
              </p:ext>
            </p:extLst>
          </p:nvPr>
        </p:nvGraphicFramePr>
        <p:xfrm>
          <a:off x="8595630" y="1848441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08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Block Arc 14">
            <a:extLst>
              <a:ext uri="{FF2B5EF4-FFF2-40B4-BE49-F238E27FC236}">
                <a16:creationId xmlns:a16="http://schemas.microsoft.com/office/drawing/2014/main" id="{4DE5FB5D-8538-4959-B903-5B0497CC458E}"/>
              </a:ext>
            </a:extLst>
          </p:cNvPr>
          <p:cNvSpPr>
            <a:spLocks noChangeAspect="1"/>
          </p:cNvSpPr>
          <p:nvPr/>
        </p:nvSpPr>
        <p:spPr>
          <a:xfrm rot="2700000">
            <a:off x="6936769" y="1531114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Block Arc 14">
            <a:extLst>
              <a:ext uri="{FF2B5EF4-FFF2-40B4-BE49-F238E27FC236}">
                <a16:creationId xmlns:a16="http://schemas.microsoft.com/office/drawing/2014/main" id="{4B7C43CE-99DD-4CFF-9BE3-3212E77475C1}"/>
              </a:ext>
            </a:extLst>
          </p:cNvPr>
          <p:cNvSpPr>
            <a:spLocks noChangeAspect="1"/>
          </p:cNvSpPr>
          <p:nvPr/>
        </p:nvSpPr>
        <p:spPr>
          <a:xfrm rot="2700000">
            <a:off x="9617796" y="1531113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FEEE9FE-6C39-498E-BBC3-7624E430E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017048"/>
              </p:ext>
            </p:extLst>
          </p:nvPr>
        </p:nvGraphicFramePr>
        <p:xfrm>
          <a:off x="552551" y="1848441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05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Block Arc 14">
            <a:extLst>
              <a:ext uri="{FF2B5EF4-FFF2-40B4-BE49-F238E27FC236}">
                <a16:creationId xmlns:a16="http://schemas.microsoft.com/office/drawing/2014/main" id="{43ADFB8D-3450-462D-9188-553D3AB67651}"/>
              </a:ext>
            </a:extLst>
          </p:cNvPr>
          <p:cNvSpPr>
            <a:spLocks noChangeAspect="1"/>
          </p:cNvSpPr>
          <p:nvPr/>
        </p:nvSpPr>
        <p:spPr>
          <a:xfrm rot="2700000">
            <a:off x="1574717" y="1535539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18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76238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953A07B-4F1E-4F8F-90BC-BC0FA5C7C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788099"/>
              </p:ext>
            </p:extLst>
          </p:nvPr>
        </p:nvGraphicFramePr>
        <p:xfrm>
          <a:off x="6300162" y="1837289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10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Block Arc 14">
            <a:extLst>
              <a:ext uri="{FF2B5EF4-FFF2-40B4-BE49-F238E27FC236}">
                <a16:creationId xmlns:a16="http://schemas.microsoft.com/office/drawing/2014/main" id="{41CE487E-E3ED-46BE-ACCF-7E7A13814E83}"/>
              </a:ext>
            </a:extLst>
          </p:cNvPr>
          <p:cNvSpPr>
            <a:spLocks noChangeAspect="1"/>
          </p:cNvSpPr>
          <p:nvPr/>
        </p:nvSpPr>
        <p:spPr>
          <a:xfrm rot="2700000">
            <a:off x="7322328" y="1519963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FEEE9FE-6C39-498E-BBC3-7624E430E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646735"/>
              </p:ext>
            </p:extLst>
          </p:nvPr>
        </p:nvGraphicFramePr>
        <p:xfrm>
          <a:off x="3619136" y="1837289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09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Block Arc 14">
            <a:extLst>
              <a:ext uri="{FF2B5EF4-FFF2-40B4-BE49-F238E27FC236}">
                <a16:creationId xmlns:a16="http://schemas.microsoft.com/office/drawing/2014/main" id="{43ADFB8D-3450-462D-9188-553D3AB67651}"/>
              </a:ext>
            </a:extLst>
          </p:cNvPr>
          <p:cNvSpPr>
            <a:spLocks noChangeAspect="1"/>
          </p:cNvSpPr>
          <p:nvPr/>
        </p:nvSpPr>
        <p:spPr>
          <a:xfrm rot="2700000">
            <a:off x="4641302" y="1524387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802" y="3012030"/>
            <a:ext cx="1722278" cy="3113348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8099E6EC-FC7D-44D2-AB4D-89C0819A9433}"/>
              </a:ext>
            </a:extLst>
          </p:cNvPr>
          <p:cNvSpPr txBox="1"/>
          <p:nvPr/>
        </p:nvSpPr>
        <p:spPr>
          <a:xfrm>
            <a:off x="1079631" y="2335631"/>
            <a:ext cx="24628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</p:txBody>
      </p:sp>
    </p:spTree>
    <p:extLst>
      <p:ext uri="{BB962C8B-B14F-4D97-AF65-F5344CB8AC3E}">
        <p14:creationId xmlns:p14="http://schemas.microsoft.com/office/powerpoint/2010/main" val="4131355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BCEAB-4570-4445-9502-EAA97FE17151}"/>
              </a:ext>
            </a:extLst>
          </p:cNvPr>
          <p:cNvSpPr txBox="1"/>
          <p:nvPr/>
        </p:nvSpPr>
        <p:spPr>
          <a:xfrm>
            <a:off x="712188" y="2078470"/>
            <a:ext cx="177348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3200" dirty="0">
                <a:latin typeface="+mj-lt"/>
              </a:rPr>
              <a:t>SIMPLE</a:t>
            </a:r>
          </a:p>
        </p:txBody>
      </p:sp>
      <p:sp>
        <p:nvSpPr>
          <p:cNvPr id="8" name="직사각형 17">
            <a:extLst>
              <a:ext uri="{FF2B5EF4-FFF2-40B4-BE49-F238E27FC236}">
                <a16:creationId xmlns:a16="http://schemas.microsoft.com/office/drawing/2014/main" id="{DD324428-AE58-492A-AF13-2CE696A1B2ED}"/>
              </a:ext>
            </a:extLst>
          </p:cNvPr>
          <p:cNvSpPr/>
          <p:nvPr/>
        </p:nvSpPr>
        <p:spPr>
          <a:xfrm>
            <a:off x="712188" y="3002247"/>
            <a:ext cx="3244482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99E6EC-FC7D-44D2-AB4D-89C0819A9433}"/>
              </a:ext>
            </a:extLst>
          </p:cNvPr>
          <p:cNvSpPr txBox="1"/>
          <p:nvPr/>
        </p:nvSpPr>
        <p:spPr>
          <a:xfrm>
            <a:off x="933434" y="1487531"/>
            <a:ext cx="24628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í$ḻîḓé">
            <a:extLst>
              <a:ext uri="{FF2B5EF4-FFF2-40B4-BE49-F238E27FC236}">
                <a16:creationId xmlns:a16="http://schemas.microsoft.com/office/drawing/2014/main" id="{B0877F2F-0840-481D-AC4A-BBE4EBE32BD0}"/>
              </a:ext>
            </a:extLst>
          </p:cNvPr>
          <p:cNvSpPr/>
          <p:nvPr/>
        </p:nvSpPr>
        <p:spPr bwMode="auto">
          <a:xfrm>
            <a:off x="8855376" y="3473137"/>
            <a:ext cx="2017063" cy="1005490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2" name="îṩlïḓê">
            <a:extLst>
              <a:ext uri="{FF2B5EF4-FFF2-40B4-BE49-F238E27FC236}">
                <a16:creationId xmlns:a16="http://schemas.microsoft.com/office/drawing/2014/main" id="{49895C64-7548-4B95-95CF-F5441F24B972}"/>
              </a:ext>
            </a:extLst>
          </p:cNvPr>
          <p:cNvSpPr/>
          <p:nvPr/>
        </p:nvSpPr>
        <p:spPr bwMode="auto">
          <a:xfrm flipV="1">
            <a:off x="7108320" y="4478627"/>
            <a:ext cx="2017063" cy="1005490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3" name="i$liḋe">
            <a:extLst>
              <a:ext uri="{FF2B5EF4-FFF2-40B4-BE49-F238E27FC236}">
                <a16:creationId xmlns:a16="http://schemas.microsoft.com/office/drawing/2014/main" id="{97F86E4F-8030-4874-8EDE-DE7A7ED8AC41}"/>
              </a:ext>
            </a:extLst>
          </p:cNvPr>
          <p:cNvSpPr/>
          <p:nvPr/>
        </p:nvSpPr>
        <p:spPr bwMode="auto">
          <a:xfrm>
            <a:off x="5362397" y="3473137"/>
            <a:ext cx="2017063" cy="1005490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4" name="iš1îḑe">
            <a:extLst>
              <a:ext uri="{FF2B5EF4-FFF2-40B4-BE49-F238E27FC236}">
                <a16:creationId xmlns:a16="http://schemas.microsoft.com/office/drawing/2014/main" id="{91D18A92-50C8-46B4-AE69-9B3E2EF46691}"/>
              </a:ext>
            </a:extLst>
          </p:cNvPr>
          <p:cNvSpPr/>
          <p:nvPr/>
        </p:nvSpPr>
        <p:spPr bwMode="auto">
          <a:xfrm>
            <a:off x="3617504" y="3473137"/>
            <a:ext cx="2017063" cy="1005490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E6376C"/>
          </a:solidFill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5" name="ïŝlîḑé">
            <a:extLst>
              <a:ext uri="{FF2B5EF4-FFF2-40B4-BE49-F238E27FC236}">
                <a16:creationId xmlns:a16="http://schemas.microsoft.com/office/drawing/2014/main" id="{5A208E4B-FF3B-4604-B28A-51DA5B3766BC}"/>
              </a:ext>
            </a:extLst>
          </p:cNvPr>
          <p:cNvSpPr/>
          <p:nvPr/>
        </p:nvSpPr>
        <p:spPr bwMode="auto">
          <a:xfrm flipV="1">
            <a:off x="3617504" y="4478627"/>
            <a:ext cx="2017063" cy="1005490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6" name="íṧļîḓê">
            <a:extLst>
              <a:ext uri="{FF2B5EF4-FFF2-40B4-BE49-F238E27FC236}">
                <a16:creationId xmlns:a16="http://schemas.microsoft.com/office/drawing/2014/main" id="{73415509-8AEC-40D5-B2EC-BF05A719ADFE}"/>
              </a:ext>
            </a:extLst>
          </p:cNvPr>
          <p:cNvSpPr/>
          <p:nvPr/>
        </p:nvSpPr>
        <p:spPr bwMode="auto">
          <a:xfrm flipV="1">
            <a:off x="5362397" y="4478627"/>
            <a:ext cx="2017063" cy="1005490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FEED4B"/>
          </a:solidFill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7" name="ïSḷîḓe">
            <a:extLst>
              <a:ext uri="{FF2B5EF4-FFF2-40B4-BE49-F238E27FC236}">
                <a16:creationId xmlns:a16="http://schemas.microsoft.com/office/drawing/2014/main" id="{135D6A38-0A86-4411-A51C-8664CCD57F2B}"/>
              </a:ext>
            </a:extLst>
          </p:cNvPr>
          <p:cNvSpPr/>
          <p:nvPr/>
        </p:nvSpPr>
        <p:spPr bwMode="auto">
          <a:xfrm>
            <a:off x="7108320" y="3473137"/>
            <a:ext cx="2017063" cy="1005490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8" name="íŝľidè">
            <a:extLst>
              <a:ext uri="{FF2B5EF4-FFF2-40B4-BE49-F238E27FC236}">
                <a16:creationId xmlns:a16="http://schemas.microsoft.com/office/drawing/2014/main" id="{AC6EC9A3-BCD5-4E6D-A161-11AE8413A58F}"/>
              </a:ext>
            </a:extLst>
          </p:cNvPr>
          <p:cNvSpPr/>
          <p:nvPr/>
        </p:nvSpPr>
        <p:spPr bwMode="auto">
          <a:xfrm flipV="1">
            <a:off x="8855376" y="4478627"/>
            <a:ext cx="2017063" cy="1005490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9" name="i$ḷïḓê">
            <a:extLst>
              <a:ext uri="{FF2B5EF4-FFF2-40B4-BE49-F238E27FC236}">
                <a16:creationId xmlns:a16="http://schemas.microsoft.com/office/drawing/2014/main" id="{7514BCDD-A79A-403F-BB45-F57ED8CE030B}"/>
              </a:ext>
            </a:extLst>
          </p:cNvPr>
          <p:cNvSpPr txBox="1"/>
          <p:nvPr/>
        </p:nvSpPr>
        <p:spPr>
          <a:xfrm>
            <a:off x="4045859" y="4329710"/>
            <a:ext cx="1160354" cy="337055"/>
          </a:xfrm>
          <a:prstGeom prst="rect">
            <a:avLst/>
          </a:prstGeom>
          <a:noFill/>
        </p:spPr>
        <p:txBody>
          <a:bodyPr wrap="none" lIns="90000" tIns="46800" rIns="90000" bIns="46800" anchor="ctr" anchorCtr="1">
            <a:normAutofit lnSpcReduction="10000"/>
          </a:bodyPr>
          <a:lstStyle/>
          <a:p>
            <a:pPr algn="ctr"/>
            <a:r>
              <a:rPr lang="en-US" altLang="zh-CN" sz="1600" b="1" dirty="0"/>
              <a:t>201X Q1</a:t>
            </a:r>
            <a:endParaRPr lang="zh-CN" altLang="en-US" sz="1600" b="1" dirty="0"/>
          </a:p>
        </p:txBody>
      </p:sp>
      <p:sp>
        <p:nvSpPr>
          <p:cNvPr id="30" name="ïŝḷïḓe">
            <a:extLst>
              <a:ext uri="{FF2B5EF4-FFF2-40B4-BE49-F238E27FC236}">
                <a16:creationId xmlns:a16="http://schemas.microsoft.com/office/drawing/2014/main" id="{1093FDC3-E4B0-4A6F-AE3B-38605252BC02}"/>
              </a:ext>
            </a:extLst>
          </p:cNvPr>
          <p:cNvSpPr txBox="1"/>
          <p:nvPr/>
        </p:nvSpPr>
        <p:spPr>
          <a:xfrm>
            <a:off x="5804975" y="4329710"/>
            <a:ext cx="1160354" cy="337055"/>
          </a:xfrm>
          <a:prstGeom prst="rect">
            <a:avLst/>
          </a:prstGeom>
          <a:noFill/>
        </p:spPr>
        <p:txBody>
          <a:bodyPr wrap="none" lIns="90000" tIns="46800" rIns="90000" bIns="46800" anchor="ctr" anchorCtr="1">
            <a:normAutofit lnSpcReduction="10000"/>
          </a:bodyPr>
          <a:lstStyle/>
          <a:p>
            <a:pPr algn="ctr"/>
            <a:r>
              <a:rPr lang="en-US" altLang="zh-CN" sz="1600" b="1" dirty="0"/>
              <a:t>201x Q2</a:t>
            </a:r>
            <a:endParaRPr lang="zh-CN" altLang="en-US" sz="1600" b="1" dirty="0"/>
          </a:p>
        </p:txBody>
      </p:sp>
      <p:sp>
        <p:nvSpPr>
          <p:cNvPr id="31" name="íṧḻîḑe">
            <a:extLst>
              <a:ext uri="{FF2B5EF4-FFF2-40B4-BE49-F238E27FC236}">
                <a16:creationId xmlns:a16="http://schemas.microsoft.com/office/drawing/2014/main" id="{FCAA98CB-AF38-4277-A515-723994DB5891}"/>
              </a:ext>
            </a:extLst>
          </p:cNvPr>
          <p:cNvSpPr txBox="1"/>
          <p:nvPr/>
        </p:nvSpPr>
        <p:spPr>
          <a:xfrm>
            <a:off x="7556149" y="4326315"/>
            <a:ext cx="1160354" cy="337055"/>
          </a:xfrm>
          <a:prstGeom prst="rect">
            <a:avLst/>
          </a:prstGeom>
          <a:noFill/>
        </p:spPr>
        <p:txBody>
          <a:bodyPr wrap="none" lIns="90000" tIns="46800" rIns="90000" bIns="46800" anchor="ctr" anchorCtr="1">
            <a:normAutofit lnSpcReduction="10000"/>
          </a:bodyPr>
          <a:lstStyle/>
          <a:p>
            <a:pPr algn="ctr"/>
            <a:r>
              <a:rPr lang="en-US" altLang="zh-CN" sz="1600" b="1" dirty="0"/>
              <a:t>201X Q3</a:t>
            </a:r>
            <a:endParaRPr lang="zh-CN" altLang="en-US" sz="1600" b="1" dirty="0"/>
          </a:p>
        </p:txBody>
      </p:sp>
      <p:sp>
        <p:nvSpPr>
          <p:cNvPr id="32" name="íṥľíḍe">
            <a:extLst>
              <a:ext uri="{FF2B5EF4-FFF2-40B4-BE49-F238E27FC236}">
                <a16:creationId xmlns:a16="http://schemas.microsoft.com/office/drawing/2014/main" id="{2F4585F9-2E57-4B1F-ACF2-36F5971467B2}"/>
              </a:ext>
            </a:extLst>
          </p:cNvPr>
          <p:cNvSpPr txBox="1"/>
          <p:nvPr/>
        </p:nvSpPr>
        <p:spPr>
          <a:xfrm>
            <a:off x="9283730" y="4326315"/>
            <a:ext cx="1160354" cy="337055"/>
          </a:xfrm>
          <a:prstGeom prst="rect">
            <a:avLst/>
          </a:prstGeom>
          <a:noFill/>
        </p:spPr>
        <p:txBody>
          <a:bodyPr wrap="none" lIns="90000" tIns="46800" rIns="90000" bIns="46800" anchor="ctr" anchorCtr="1">
            <a:normAutofit lnSpcReduction="10000"/>
          </a:bodyPr>
          <a:lstStyle/>
          <a:p>
            <a:pPr algn="ctr"/>
            <a:r>
              <a:rPr lang="en-US" altLang="zh-CN" sz="1600" b="1" dirty="0"/>
              <a:t>201xQ4</a:t>
            </a:r>
            <a:endParaRPr lang="zh-CN" altLang="en-US" sz="1600" b="1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EA0020DC-18C2-4238-8210-1EA904B83116}"/>
              </a:ext>
            </a:extLst>
          </p:cNvPr>
          <p:cNvGrpSpPr/>
          <p:nvPr/>
        </p:nvGrpSpPr>
        <p:grpSpPr>
          <a:xfrm>
            <a:off x="4077076" y="1212542"/>
            <a:ext cx="1129137" cy="1245964"/>
            <a:chOff x="3156635" y="4423219"/>
            <a:chExt cx="1129137" cy="1245964"/>
          </a:xfrm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7D74D270-80B3-42AD-BB81-66123BFCF62F}"/>
                </a:ext>
              </a:extLst>
            </p:cNvPr>
            <p:cNvSpPr/>
            <p:nvPr/>
          </p:nvSpPr>
          <p:spPr>
            <a:xfrm>
              <a:off x="3209574" y="4476273"/>
              <a:ext cx="1076198" cy="1192910"/>
            </a:xfrm>
            <a:custGeom>
              <a:avLst/>
              <a:gdLst>
                <a:gd name="connsiteX0" fmla="*/ 1075818 w 1076198"/>
                <a:gd name="connsiteY0" fmla="*/ 570071 h 1192910"/>
                <a:gd name="connsiteX1" fmla="*/ 1074580 w 1076198"/>
                <a:gd name="connsiteY1" fmla="*/ 555117 h 1192910"/>
                <a:gd name="connsiteX2" fmla="*/ 1074294 w 1076198"/>
                <a:gd name="connsiteY2" fmla="*/ 552355 h 1192910"/>
                <a:gd name="connsiteX3" fmla="*/ 1071817 w 1076198"/>
                <a:gd name="connsiteY3" fmla="*/ 536162 h 1192910"/>
                <a:gd name="connsiteX4" fmla="*/ 1069341 w 1076198"/>
                <a:gd name="connsiteY4" fmla="*/ 525780 h 1192910"/>
                <a:gd name="connsiteX5" fmla="*/ 1063245 w 1076198"/>
                <a:gd name="connsiteY5" fmla="*/ 508921 h 1192910"/>
                <a:gd name="connsiteX6" fmla="*/ 1053148 w 1076198"/>
                <a:gd name="connsiteY6" fmla="*/ 512064 h 1192910"/>
                <a:gd name="connsiteX7" fmla="*/ 1062483 w 1076198"/>
                <a:gd name="connsiteY7" fmla="*/ 506825 h 1192910"/>
                <a:gd name="connsiteX8" fmla="*/ 1060292 w 1076198"/>
                <a:gd name="connsiteY8" fmla="*/ 502634 h 1192910"/>
                <a:gd name="connsiteX9" fmla="*/ 1056101 w 1076198"/>
                <a:gd name="connsiteY9" fmla="*/ 494919 h 1192910"/>
                <a:gd name="connsiteX10" fmla="*/ 1052577 w 1076198"/>
                <a:gd name="connsiteY10" fmla="*/ 489585 h 1192910"/>
                <a:gd name="connsiteX11" fmla="*/ 1047433 w 1076198"/>
                <a:gd name="connsiteY11" fmla="*/ 482536 h 1192910"/>
                <a:gd name="connsiteX12" fmla="*/ 1046005 w 1076198"/>
                <a:gd name="connsiteY12" fmla="*/ 480631 h 1192910"/>
                <a:gd name="connsiteX13" fmla="*/ 1040956 w 1076198"/>
                <a:gd name="connsiteY13" fmla="*/ 475012 h 1192910"/>
                <a:gd name="connsiteX14" fmla="*/ 968757 w 1076198"/>
                <a:gd name="connsiteY14" fmla="*/ 401193 h 1192910"/>
                <a:gd name="connsiteX15" fmla="*/ 968757 w 1076198"/>
                <a:gd name="connsiteY15" fmla="*/ 401193 h 1192910"/>
                <a:gd name="connsiteX16" fmla="*/ 968757 w 1076198"/>
                <a:gd name="connsiteY16" fmla="*/ 401193 h 1192910"/>
                <a:gd name="connsiteX17" fmla="*/ 968662 w 1076198"/>
                <a:gd name="connsiteY17" fmla="*/ 401288 h 1192910"/>
                <a:gd name="connsiteX18" fmla="*/ 821691 w 1076198"/>
                <a:gd name="connsiteY18" fmla="*/ 357092 h 1192910"/>
                <a:gd name="connsiteX19" fmla="*/ 775018 w 1076198"/>
                <a:gd name="connsiteY19" fmla="*/ 354806 h 1192910"/>
                <a:gd name="connsiteX20" fmla="*/ 781686 w 1076198"/>
                <a:gd name="connsiteY20" fmla="*/ 325660 h 1192910"/>
                <a:gd name="connsiteX21" fmla="*/ 788925 w 1076198"/>
                <a:gd name="connsiteY21" fmla="*/ 288893 h 1192910"/>
                <a:gd name="connsiteX22" fmla="*/ 793021 w 1076198"/>
                <a:gd name="connsiteY22" fmla="*/ 254698 h 1192910"/>
                <a:gd name="connsiteX23" fmla="*/ 793211 w 1076198"/>
                <a:gd name="connsiteY23" fmla="*/ 252127 h 1192910"/>
                <a:gd name="connsiteX24" fmla="*/ 793497 w 1076198"/>
                <a:gd name="connsiteY24" fmla="*/ 225933 h 1192910"/>
                <a:gd name="connsiteX25" fmla="*/ 793402 w 1076198"/>
                <a:gd name="connsiteY25" fmla="*/ 223075 h 1192910"/>
                <a:gd name="connsiteX26" fmla="*/ 790258 w 1076198"/>
                <a:gd name="connsiteY26" fmla="*/ 197072 h 1192910"/>
                <a:gd name="connsiteX27" fmla="*/ 789687 w 1076198"/>
                <a:gd name="connsiteY27" fmla="*/ 193929 h 1192910"/>
                <a:gd name="connsiteX28" fmla="*/ 785115 w 1076198"/>
                <a:gd name="connsiteY28" fmla="*/ 176403 h 1192910"/>
                <a:gd name="connsiteX29" fmla="*/ 783972 w 1076198"/>
                <a:gd name="connsiteY29" fmla="*/ 173164 h 1192910"/>
                <a:gd name="connsiteX30" fmla="*/ 778257 w 1076198"/>
                <a:gd name="connsiteY30" fmla="*/ 158686 h 1192910"/>
                <a:gd name="connsiteX31" fmla="*/ 775971 w 1076198"/>
                <a:gd name="connsiteY31" fmla="*/ 153829 h 1192910"/>
                <a:gd name="connsiteX32" fmla="*/ 769018 w 1076198"/>
                <a:gd name="connsiteY32" fmla="*/ 141065 h 1192910"/>
                <a:gd name="connsiteX33" fmla="*/ 767017 w 1076198"/>
                <a:gd name="connsiteY33" fmla="*/ 137636 h 1192910"/>
                <a:gd name="connsiteX34" fmla="*/ 755968 w 1076198"/>
                <a:gd name="connsiteY34" fmla="*/ 121920 h 1192910"/>
                <a:gd name="connsiteX35" fmla="*/ 754063 w 1076198"/>
                <a:gd name="connsiteY35" fmla="*/ 119634 h 1192910"/>
                <a:gd name="connsiteX36" fmla="*/ 750253 w 1076198"/>
                <a:gd name="connsiteY36" fmla="*/ 115443 h 1192910"/>
                <a:gd name="connsiteX37" fmla="*/ 678149 w 1076198"/>
                <a:gd name="connsiteY37" fmla="*/ 41719 h 1192910"/>
                <a:gd name="connsiteX38" fmla="*/ 678054 w 1076198"/>
                <a:gd name="connsiteY38" fmla="*/ 41624 h 1192910"/>
                <a:gd name="connsiteX39" fmla="*/ 678054 w 1076198"/>
                <a:gd name="connsiteY39" fmla="*/ 41624 h 1192910"/>
                <a:gd name="connsiteX40" fmla="*/ 552038 w 1076198"/>
                <a:gd name="connsiteY40" fmla="*/ 0 h 1192910"/>
                <a:gd name="connsiteX41" fmla="*/ 394304 w 1076198"/>
                <a:gd name="connsiteY41" fmla="*/ 88106 h 1192910"/>
                <a:gd name="connsiteX42" fmla="*/ 365634 w 1076198"/>
                <a:gd name="connsiteY42" fmla="*/ 271748 h 1192910"/>
                <a:gd name="connsiteX43" fmla="*/ 365539 w 1076198"/>
                <a:gd name="connsiteY43" fmla="*/ 273939 h 1192910"/>
                <a:gd name="connsiteX44" fmla="*/ 360205 w 1076198"/>
                <a:gd name="connsiteY44" fmla="*/ 351472 h 1192910"/>
                <a:gd name="connsiteX45" fmla="*/ 112555 w 1076198"/>
                <a:gd name="connsiteY45" fmla="*/ 381095 h 1192910"/>
                <a:gd name="connsiteX46" fmla="*/ 7780 w 1076198"/>
                <a:gd name="connsiteY46" fmla="*/ 507778 h 1192910"/>
                <a:gd name="connsiteX47" fmla="*/ 41022 w 1076198"/>
                <a:gd name="connsiteY47" fmla="*/ 675608 h 1192910"/>
                <a:gd name="connsiteX48" fmla="*/ 46356 w 1076198"/>
                <a:gd name="connsiteY48" fmla="*/ 681038 h 1192910"/>
                <a:gd name="connsiteX49" fmla="*/ 46261 w 1076198"/>
                <a:gd name="connsiteY49" fmla="*/ 681133 h 1192910"/>
                <a:gd name="connsiteX50" fmla="*/ 118460 w 1076198"/>
                <a:gd name="connsiteY50" fmla="*/ 754951 h 1192910"/>
                <a:gd name="connsiteX51" fmla="*/ 260287 w 1076198"/>
                <a:gd name="connsiteY51" fmla="*/ 806386 h 1192910"/>
                <a:gd name="connsiteX52" fmla="*/ 294482 w 1076198"/>
                <a:gd name="connsiteY52" fmla="*/ 805053 h 1192910"/>
                <a:gd name="connsiteX53" fmla="*/ 327534 w 1076198"/>
                <a:gd name="connsiteY53" fmla="*/ 1064800 h 1192910"/>
                <a:gd name="connsiteX54" fmla="*/ 327343 w 1076198"/>
                <a:gd name="connsiteY54" fmla="*/ 1064990 h 1192910"/>
                <a:gd name="connsiteX55" fmla="*/ 327343 w 1076198"/>
                <a:gd name="connsiteY55" fmla="*/ 1064990 h 1192910"/>
                <a:gd name="connsiteX56" fmla="*/ 327343 w 1076198"/>
                <a:gd name="connsiteY56" fmla="*/ 1064990 h 1192910"/>
                <a:gd name="connsiteX57" fmla="*/ 399543 w 1076198"/>
                <a:gd name="connsiteY57" fmla="*/ 1138809 h 1192910"/>
                <a:gd name="connsiteX58" fmla="*/ 429928 w 1076198"/>
                <a:gd name="connsiteY58" fmla="*/ 1162431 h 1192910"/>
                <a:gd name="connsiteX59" fmla="*/ 566992 w 1076198"/>
                <a:gd name="connsiteY59" fmla="*/ 1192911 h 1192910"/>
                <a:gd name="connsiteX60" fmla="*/ 581566 w 1076198"/>
                <a:gd name="connsiteY60" fmla="*/ 1192625 h 1192910"/>
                <a:gd name="connsiteX61" fmla="*/ 586423 w 1076198"/>
                <a:gd name="connsiteY61" fmla="*/ 1192339 h 1192910"/>
                <a:gd name="connsiteX62" fmla="*/ 598139 w 1076198"/>
                <a:gd name="connsiteY62" fmla="*/ 1191482 h 1192910"/>
                <a:gd name="connsiteX63" fmla="*/ 604426 w 1076198"/>
                <a:gd name="connsiteY63" fmla="*/ 1190815 h 1192910"/>
                <a:gd name="connsiteX64" fmla="*/ 617284 w 1076198"/>
                <a:gd name="connsiteY64" fmla="*/ 1189006 h 1192910"/>
                <a:gd name="connsiteX65" fmla="*/ 622904 w 1076198"/>
                <a:gd name="connsiteY65" fmla="*/ 1187958 h 1192910"/>
                <a:gd name="connsiteX66" fmla="*/ 637573 w 1076198"/>
                <a:gd name="connsiteY66" fmla="*/ 1184529 h 1192910"/>
                <a:gd name="connsiteX67" fmla="*/ 641478 w 1076198"/>
                <a:gd name="connsiteY67" fmla="*/ 1183481 h 1192910"/>
                <a:gd name="connsiteX68" fmla="*/ 661195 w 1076198"/>
                <a:gd name="connsiteY68" fmla="*/ 1176338 h 1192910"/>
                <a:gd name="connsiteX69" fmla="*/ 676911 w 1076198"/>
                <a:gd name="connsiteY69" fmla="*/ 1168146 h 1192910"/>
                <a:gd name="connsiteX70" fmla="*/ 681864 w 1076198"/>
                <a:gd name="connsiteY70" fmla="*/ 1164717 h 1192910"/>
                <a:gd name="connsiteX71" fmla="*/ 683769 w 1076198"/>
                <a:gd name="connsiteY71" fmla="*/ 1163479 h 1192910"/>
                <a:gd name="connsiteX72" fmla="*/ 689293 w 1076198"/>
                <a:gd name="connsiteY72" fmla="*/ 1159573 h 1192910"/>
                <a:gd name="connsiteX73" fmla="*/ 693008 w 1076198"/>
                <a:gd name="connsiteY73" fmla="*/ 1156049 h 1192910"/>
                <a:gd name="connsiteX74" fmla="*/ 697294 w 1076198"/>
                <a:gd name="connsiteY74" fmla="*/ 1151858 h 1192910"/>
                <a:gd name="connsiteX75" fmla="*/ 699771 w 1076198"/>
                <a:gd name="connsiteY75" fmla="*/ 1149477 h 1192910"/>
                <a:gd name="connsiteX76" fmla="*/ 706629 w 1076198"/>
                <a:gd name="connsiteY76" fmla="*/ 1140619 h 1192910"/>
                <a:gd name="connsiteX77" fmla="*/ 708629 w 1076198"/>
                <a:gd name="connsiteY77" fmla="*/ 1137571 h 1192910"/>
                <a:gd name="connsiteX78" fmla="*/ 716249 w 1076198"/>
                <a:gd name="connsiteY78" fmla="*/ 1123855 h 1192910"/>
                <a:gd name="connsiteX79" fmla="*/ 718345 w 1076198"/>
                <a:gd name="connsiteY79" fmla="*/ 1119092 h 1192910"/>
                <a:gd name="connsiteX80" fmla="*/ 719392 w 1076198"/>
                <a:gd name="connsiteY80" fmla="*/ 1116616 h 1192910"/>
                <a:gd name="connsiteX81" fmla="*/ 724155 w 1076198"/>
                <a:gd name="connsiteY81" fmla="*/ 1105567 h 1192910"/>
                <a:gd name="connsiteX82" fmla="*/ 725679 w 1076198"/>
                <a:gd name="connsiteY82" fmla="*/ 1101947 h 1192910"/>
                <a:gd name="connsiteX83" fmla="*/ 727393 w 1076198"/>
                <a:gd name="connsiteY83" fmla="*/ 1096137 h 1192910"/>
                <a:gd name="connsiteX84" fmla="*/ 728346 w 1076198"/>
                <a:gd name="connsiteY84" fmla="*/ 1092803 h 1192910"/>
                <a:gd name="connsiteX85" fmla="*/ 732156 w 1076198"/>
                <a:gd name="connsiteY85" fmla="*/ 1079564 h 1192910"/>
                <a:gd name="connsiteX86" fmla="*/ 733013 w 1076198"/>
                <a:gd name="connsiteY86" fmla="*/ 1076325 h 1192910"/>
                <a:gd name="connsiteX87" fmla="*/ 735680 w 1076198"/>
                <a:gd name="connsiteY87" fmla="*/ 1061466 h 1192910"/>
                <a:gd name="connsiteX88" fmla="*/ 736156 w 1076198"/>
                <a:gd name="connsiteY88" fmla="*/ 1058704 h 1192910"/>
                <a:gd name="connsiteX89" fmla="*/ 738157 w 1076198"/>
                <a:gd name="connsiteY89" fmla="*/ 1039558 h 1192910"/>
                <a:gd name="connsiteX90" fmla="*/ 738157 w 1076198"/>
                <a:gd name="connsiteY90" fmla="*/ 1036130 h 1192910"/>
                <a:gd name="connsiteX91" fmla="*/ 738442 w 1076198"/>
                <a:gd name="connsiteY91" fmla="*/ 1020223 h 1192910"/>
                <a:gd name="connsiteX92" fmla="*/ 738442 w 1076198"/>
                <a:gd name="connsiteY92" fmla="*/ 1016794 h 1192910"/>
                <a:gd name="connsiteX93" fmla="*/ 738442 w 1076198"/>
                <a:gd name="connsiteY93" fmla="*/ 1008983 h 1192910"/>
                <a:gd name="connsiteX94" fmla="*/ 737490 w 1076198"/>
                <a:gd name="connsiteY94" fmla="*/ 992410 h 1192910"/>
                <a:gd name="connsiteX95" fmla="*/ 737204 w 1076198"/>
                <a:gd name="connsiteY95" fmla="*/ 988695 h 1192910"/>
                <a:gd name="connsiteX96" fmla="*/ 736728 w 1076198"/>
                <a:gd name="connsiteY96" fmla="*/ 981932 h 1192910"/>
                <a:gd name="connsiteX97" fmla="*/ 734823 w 1076198"/>
                <a:gd name="connsiteY97" fmla="*/ 964121 h 1192910"/>
                <a:gd name="connsiteX98" fmla="*/ 733870 w 1076198"/>
                <a:gd name="connsiteY98" fmla="*/ 955262 h 1192910"/>
                <a:gd name="connsiteX99" fmla="*/ 730441 w 1076198"/>
                <a:gd name="connsiteY99" fmla="*/ 929354 h 1192910"/>
                <a:gd name="connsiteX100" fmla="*/ 722821 w 1076198"/>
                <a:gd name="connsiteY100" fmla="*/ 840200 h 1192910"/>
                <a:gd name="connsiteX101" fmla="*/ 723488 w 1076198"/>
                <a:gd name="connsiteY101" fmla="*/ 825532 h 1192910"/>
                <a:gd name="connsiteX102" fmla="*/ 724726 w 1076198"/>
                <a:gd name="connsiteY102" fmla="*/ 804100 h 1192910"/>
                <a:gd name="connsiteX103" fmla="*/ 725488 w 1076198"/>
                <a:gd name="connsiteY103" fmla="*/ 793337 h 1192910"/>
                <a:gd name="connsiteX104" fmla="*/ 770351 w 1076198"/>
                <a:gd name="connsiteY104" fmla="*/ 799719 h 1192910"/>
                <a:gd name="connsiteX105" fmla="*/ 776161 w 1076198"/>
                <a:gd name="connsiteY105" fmla="*/ 800576 h 1192910"/>
                <a:gd name="connsiteX106" fmla="*/ 897319 w 1076198"/>
                <a:gd name="connsiteY106" fmla="*/ 813149 h 1192910"/>
                <a:gd name="connsiteX107" fmla="*/ 1008762 w 1076198"/>
                <a:gd name="connsiteY107" fmla="*/ 783812 h 1192910"/>
                <a:gd name="connsiteX108" fmla="*/ 1013715 w 1076198"/>
                <a:gd name="connsiteY108" fmla="*/ 779907 h 1192910"/>
                <a:gd name="connsiteX109" fmla="*/ 1017620 w 1076198"/>
                <a:gd name="connsiteY109" fmla="*/ 776192 h 1192910"/>
                <a:gd name="connsiteX110" fmla="*/ 1024383 w 1076198"/>
                <a:gd name="connsiteY110" fmla="*/ 769620 h 1192910"/>
                <a:gd name="connsiteX111" fmla="*/ 1026193 w 1076198"/>
                <a:gd name="connsiteY111" fmla="*/ 767715 h 1192910"/>
                <a:gd name="connsiteX112" fmla="*/ 1029717 w 1076198"/>
                <a:gd name="connsiteY112" fmla="*/ 763143 h 1192910"/>
                <a:gd name="connsiteX113" fmla="*/ 1035146 w 1076198"/>
                <a:gd name="connsiteY113" fmla="*/ 756094 h 1192910"/>
                <a:gd name="connsiteX114" fmla="*/ 1036670 w 1076198"/>
                <a:gd name="connsiteY114" fmla="*/ 754094 h 1192910"/>
                <a:gd name="connsiteX115" fmla="*/ 1039147 w 1076198"/>
                <a:gd name="connsiteY115" fmla="*/ 749808 h 1192910"/>
                <a:gd name="connsiteX116" fmla="*/ 1045338 w 1076198"/>
                <a:gd name="connsiteY116" fmla="*/ 739140 h 1192910"/>
                <a:gd name="connsiteX117" fmla="*/ 1046862 w 1076198"/>
                <a:gd name="connsiteY117" fmla="*/ 736473 h 1192910"/>
                <a:gd name="connsiteX118" fmla="*/ 1048195 w 1076198"/>
                <a:gd name="connsiteY118" fmla="*/ 733330 h 1192910"/>
                <a:gd name="connsiteX119" fmla="*/ 1056101 w 1076198"/>
                <a:gd name="connsiteY119" fmla="*/ 714756 h 1192910"/>
                <a:gd name="connsiteX120" fmla="*/ 1057054 w 1076198"/>
                <a:gd name="connsiteY120" fmla="*/ 712184 h 1192910"/>
                <a:gd name="connsiteX121" fmla="*/ 1066864 w 1076198"/>
                <a:gd name="connsiteY121" fmla="*/ 678085 h 1192910"/>
                <a:gd name="connsiteX122" fmla="*/ 1067436 w 1076198"/>
                <a:gd name="connsiteY122" fmla="*/ 675608 h 1192910"/>
                <a:gd name="connsiteX123" fmla="*/ 1072008 w 1076198"/>
                <a:gd name="connsiteY123" fmla="*/ 649510 h 1192910"/>
                <a:gd name="connsiteX124" fmla="*/ 1072865 w 1076198"/>
                <a:gd name="connsiteY124" fmla="*/ 643414 h 1192910"/>
                <a:gd name="connsiteX125" fmla="*/ 1075437 w 1076198"/>
                <a:gd name="connsiteY125" fmla="*/ 617982 h 1192910"/>
                <a:gd name="connsiteX126" fmla="*/ 1075532 w 1076198"/>
                <a:gd name="connsiteY126" fmla="*/ 615410 h 1192910"/>
                <a:gd name="connsiteX127" fmla="*/ 1076199 w 1076198"/>
                <a:gd name="connsiteY127" fmla="*/ 596646 h 1192910"/>
                <a:gd name="connsiteX128" fmla="*/ 1076199 w 1076198"/>
                <a:gd name="connsiteY128" fmla="*/ 590169 h 1192910"/>
                <a:gd name="connsiteX129" fmla="*/ 1075913 w 1076198"/>
                <a:gd name="connsiteY129" fmla="*/ 576548 h 1192910"/>
                <a:gd name="connsiteX130" fmla="*/ 1075818 w 1076198"/>
                <a:gd name="connsiteY130" fmla="*/ 570071 h 1192910"/>
                <a:gd name="connsiteX131" fmla="*/ 779686 w 1076198"/>
                <a:gd name="connsiteY131" fmla="*/ 386810 h 1192910"/>
                <a:gd name="connsiteX132" fmla="*/ 779686 w 1076198"/>
                <a:gd name="connsiteY132" fmla="*/ 386810 h 1192910"/>
                <a:gd name="connsiteX133" fmla="*/ 779686 w 1076198"/>
                <a:gd name="connsiteY133" fmla="*/ 386810 h 1192910"/>
                <a:gd name="connsiteX134" fmla="*/ 779686 w 1076198"/>
                <a:gd name="connsiteY134" fmla="*/ 386810 h 1192910"/>
                <a:gd name="connsiteX135" fmla="*/ 815214 w 1076198"/>
                <a:gd name="connsiteY135" fmla="*/ 388525 h 1192910"/>
                <a:gd name="connsiteX136" fmla="*/ 815119 w 1076198"/>
                <a:gd name="connsiteY136" fmla="*/ 388525 h 1192910"/>
                <a:gd name="connsiteX137" fmla="*/ 815214 w 1076198"/>
                <a:gd name="connsiteY137" fmla="*/ 388525 h 1192910"/>
                <a:gd name="connsiteX138" fmla="*/ 815214 w 1076198"/>
                <a:gd name="connsiteY138" fmla="*/ 388525 h 1192910"/>
                <a:gd name="connsiteX139" fmla="*/ 1027717 w 1076198"/>
                <a:gd name="connsiteY139" fmla="*/ 748284 h 1192910"/>
                <a:gd name="connsiteX140" fmla="*/ 1027717 w 1076198"/>
                <a:gd name="connsiteY140" fmla="*/ 748284 h 1192910"/>
                <a:gd name="connsiteX141" fmla="*/ 1027717 w 1076198"/>
                <a:gd name="connsiteY141" fmla="*/ 748284 h 1192910"/>
                <a:gd name="connsiteX142" fmla="*/ 1027717 w 1076198"/>
                <a:gd name="connsiteY142" fmla="*/ 748284 h 119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076198" h="1192910">
                  <a:moveTo>
                    <a:pt x="1075818" y="570071"/>
                  </a:moveTo>
                  <a:cubicBezTo>
                    <a:pt x="1075532" y="565499"/>
                    <a:pt x="1075151" y="561118"/>
                    <a:pt x="1074580" y="555117"/>
                  </a:cubicBezTo>
                  <a:lnTo>
                    <a:pt x="1074294" y="552355"/>
                  </a:lnTo>
                  <a:cubicBezTo>
                    <a:pt x="1073627" y="546735"/>
                    <a:pt x="1072865" y="541496"/>
                    <a:pt x="1071817" y="536162"/>
                  </a:cubicBezTo>
                  <a:cubicBezTo>
                    <a:pt x="1071055" y="532447"/>
                    <a:pt x="1070293" y="528923"/>
                    <a:pt x="1069341" y="525780"/>
                  </a:cubicBezTo>
                  <a:cubicBezTo>
                    <a:pt x="1067531" y="519589"/>
                    <a:pt x="1065436" y="513969"/>
                    <a:pt x="1063245" y="508921"/>
                  </a:cubicBezTo>
                  <a:lnTo>
                    <a:pt x="1053148" y="512064"/>
                  </a:lnTo>
                  <a:lnTo>
                    <a:pt x="1062483" y="506825"/>
                  </a:lnTo>
                  <a:cubicBezTo>
                    <a:pt x="1062007" y="505682"/>
                    <a:pt x="1061435" y="504730"/>
                    <a:pt x="1060292" y="502634"/>
                  </a:cubicBezTo>
                  <a:cubicBezTo>
                    <a:pt x="1058959" y="499967"/>
                    <a:pt x="1057625" y="497396"/>
                    <a:pt x="1056101" y="494919"/>
                  </a:cubicBezTo>
                  <a:cubicBezTo>
                    <a:pt x="1054958" y="493109"/>
                    <a:pt x="1053815" y="491299"/>
                    <a:pt x="1052577" y="489585"/>
                  </a:cubicBezTo>
                  <a:cubicBezTo>
                    <a:pt x="1050958" y="487204"/>
                    <a:pt x="1049338" y="485013"/>
                    <a:pt x="1047433" y="482536"/>
                  </a:cubicBezTo>
                  <a:lnTo>
                    <a:pt x="1046005" y="480631"/>
                  </a:lnTo>
                  <a:cubicBezTo>
                    <a:pt x="1044385" y="478726"/>
                    <a:pt x="1042671" y="476821"/>
                    <a:pt x="1040956" y="475012"/>
                  </a:cubicBezTo>
                  <a:lnTo>
                    <a:pt x="968757" y="401193"/>
                  </a:lnTo>
                  <a:lnTo>
                    <a:pt x="968757" y="401193"/>
                  </a:lnTo>
                  <a:lnTo>
                    <a:pt x="968757" y="401193"/>
                  </a:lnTo>
                  <a:lnTo>
                    <a:pt x="968662" y="401288"/>
                  </a:lnTo>
                  <a:cubicBezTo>
                    <a:pt x="930752" y="362521"/>
                    <a:pt x="870364" y="359569"/>
                    <a:pt x="821691" y="357092"/>
                  </a:cubicBezTo>
                  <a:cubicBezTo>
                    <a:pt x="816738" y="356711"/>
                    <a:pt x="798164" y="355854"/>
                    <a:pt x="775018" y="354806"/>
                  </a:cubicBezTo>
                  <a:lnTo>
                    <a:pt x="781686" y="325660"/>
                  </a:lnTo>
                  <a:cubicBezTo>
                    <a:pt x="784258" y="314039"/>
                    <a:pt x="786639" y="302514"/>
                    <a:pt x="788925" y="288893"/>
                  </a:cubicBezTo>
                  <a:cubicBezTo>
                    <a:pt x="790925" y="276606"/>
                    <a:pt x="792259" y="265366"/>
                    <a:pt x="793021" y="254698"/>
                  </a:cubicBezTo>
                  <a:lnTo>
                    <a:pt x="793211" y="252127"/>
                  </a:lnTo>
                  <a:cubicBezTo>
                    <a:pt x="793783" y="243364"/>
                    <a:pt x="793878" y="234601"/>
                    <a:pt x="793497" y="225933"/>
                  </a:cubicBezTo>
                  <a:lnTo>
                    <a:pt x="793402" y="223075"/>
                  </a:lnTo>
                  <a:cubicBezTo>
                    <a:pt x="792925" y="214313"/>
                    <a:pt x="791878" y="205549"/>
                    <a:pt x="790258" y="197072"/>
                  </a:cubicBezTo>
                  <a:lnTo>
                    <a:pt x="789687" y="193929"/>
                  </a:lnTo>
                  <a:cubicBezTo>
                    <a:pt x="788449" y="188119"/>
                    <a:pt x="787020" y="182308"/>
                    <a:pt x="785115" y="176403"/>
                  </a:cubicBezTo>
                  <a:lnTo>
                    <a:pt x="783972" y="173164"/>
                  </a:lnTo>
                  <a:cubicBezTo>
                    <a:pt x="782353" y="168497"/>
                    <a:pt x="780543" y="163830"/>
                    <a:pt x="778257" y="158686"/>
                  </a:cubicBezTo>
                  <a:lnTo>
                    <a:pt x="775971" y="153829"/>
                  </a:lnTo>
                  <a:cubicBezTo>
                    <a:pt x="774161" y="150019"/>
                    <a:pt x="772066" y="146209"/>
                    <a:pt x="769018" y="141065"/>
                  </a:cubicBezTo>
                  <a:lnTo>
                    <a:pt x="767017" y="137636"/>
                  </a:lnTo>
                  <a:cubicBezTo>
                    <a:pt x="763684" y="132397"/>
                    <a:pt x="760159" y="127159"/>
                    <a:pt x="755968" y="121920"/>
                  </a:cubicBezTo>
                  <a:lnTo>
                    <a:pt x="754063" y="119634"/>
                  </a:lnTo>
                  <a:cubicBezTo>
                    <a:pt x="752825" y="118205"/>
                    <a:pt x="751587" y="116872"/>
                    <a:pt x="750253" y="115443"/>
                  </a:cubicBezTo>
                  <a:lnTo>
                    <a:pt x="678149" y="41719"/>
                  </a:lnTo>
                  <a:cubicBezTo>
                    <a:pt x="678149" y="41719"/>
                    <a:pt x="678054" y="41719"/>
                    <a:pt x="678054" y="41624"/>
                  </a:cubicBezTo>
                  <a:lnTo>
                    <a:pt x="678054" y="41624"/>
                  </a:lnTo>
                  <a:cubicBezTo>
                    <a:pt x="653003" y="16192"/>
                    <a:pt x="604902" y="0"/>
                    <a:pt x="552038" y="0"/>
                  </a:cubicBezTo>
                  <a:cubicBezTo>
                    <a:pt x="491078" y="0"/>
                    <a:pt x="417640" y="23146"/>
                    <a:pt x="394304" y="88106"/>
                  </a:cubicBezTo>
                  <a:cubicBezTo>
                    <a:pt x="372397" y="149352"/>
                    <a:pt x="368968" y="211550"/>
                    <a:pt x="365634" y="271748"/>
                  </a:cubicBezTo>
                  <a:lnTo>
                    <a:pt x="365539" y="273939"/>
                  </a:lnTo>
                  <a:cubicBezTo>
                    <a:pt x="364300" y="298894"/>
                    <a:pt x="362776" y="325279"/>
                    <a:pt x="360205" y="351472"/>
                  </a:cubicBezTo>
                  <a:cubicBezTo>
                    <a:pt x="297721" y="354711"/>
                    <a:pt x="136081" y="373094"/>
                    <a:pt x="112555" y="381095"/>
                  </a:cubicBezTo>
                  <a:cubicBezTo>
                    <a:pt x="65596" y="397669"/>
                    <a:pt x="24448" y="447389"/>
                    <a:pt x="7780" y="507778"/>
                  </a:cubicBezTo>
                  <a:cubicBezTo>
                    <a:pt x="-9651" y="571500"/>
                    <a:pt x="2541" y="632650"/>
                    <a:pt x="41022" y="675608"/>
                  </a:cubicBezTo>
                  <a:cubicBezTo>
                    <a:pt x="42736" y="677513"/>
                    <a:pt x="44546" y="679323"/>
                    <a:pt x="46356" y="681038"/>
                  </a:cubicBezTo>
                  <a:lnTo>
                    <a:pt x="46261" y="681133"/>
                  </a:lnTo>
                  <a:lnTo>
                    <a:pt x="118460" y="754951"/>
                  </a:lnTo>
                  <a:cubicBezTo>
                    <a:pt x="163037" y="800481"/>
                    <a:pt x="217711" y="806386"/>
                    <a:pt x="260287" y="806386"/>
                  </a:cubicBezTo>
                  <a:cubicBezTo>
                    <a:pt x="271813" y="806386"/>
                    <a:pt x="283528" y="805815"/>
                    <a:pt x="294482" y="805053"/>
                  </a:cubicBezTo>
                  <a:cubicBezTo>
                    <a:pt x="277432" y="904684"/>
                    <a:pt x="268479" y="1004602"/>
                    <a:pt x="327534" y="1064800"/>
                  </a:cubicBezTo>
                  <a:lnTo>
                    <a:pt x="327343" y="1064990"/>
                  </a:lnTo>
                  <a:lnTo>
                    <a:pt x="327343" y="1064990"/>
                  </a:lnTo>
                  <a:cubicBezTo>
                    <a:pt x="327343" y="1064990"/>
                    <a:pt x="327343" y="1064990"/>
                    <a:pt x="327343" y="1064990"/>
                  </a:cubicBezTo>
                  <a:lnTo>
                    <a:pt x="399543" y="1138809"/>
                  </a:lnTo>
                  <a:cubicBezTo>
                    <a:pt x="408306" y="1147763"/>
                    <a:pt x="418498" y="1155764"/>
                    <a:pt x="429928" y="1162431"/>
                  </a:cubicBezTo>
                  <a:cubicBezTo>
                    <a:pt x="461932" y="1181195"/>
                    <a:pt x="514510" y="1192911"/>
                    <a:pt x="566992" y="1192911"/>
                  </a:cubicBezTo>
                  <a:cubicBezTo>
                    <a:pt x="571469" y="1192911"/>
                    <a:pt x="576422" y="1192816"/>
                    <a:pt x="581566" y="1192625"/>
                  </a:cubicBezTo>
                  <a:lnTo>
                    <a:pt x="586423" y="1192339"/>
                  </a:lnTo>
                  <a:cubicBezTo>
                    <a:pt x="590233" y="1192149"/>
                    <a:pt x="594139" y="1191863"/>
                    <a:pt x="598139" y="1191482"/>
                  </a:cubicBezTo>
                  <a:lnTo>
                    <a:pt x="604426" y="1190815"/>
                  </a:lnTo>
                  <a:cubicBezTo>
                    <a:pt x="608331" y="1190339"/>
                    <a:pt x="612236" y="1189768"/>
                    <a:pt x="617284" y="1189006"/>
                  </a:cubicBezTo>
                  <a:lnTo>
                    <a:pt x="622904" y="1187958"/>
                  </a:lnTo>
                  <a:cubicBezTo>
                    <a:pt x="627286" y="1187101"/>
                    <a:pt x="631667" y="1186053"/>
                    <a:pt x="637573" y="1184529"/>
                  </a:cubicBezTo>
                  <a:lnTo>
                    <a:pt x="641478" y="1183481"/>
                  </a:lnTo>
                  <a:cubicBezTo>
                    <a:pt x="647764" y="1181672"/>
                    <a:pt x="653860" y="1179576"/>
                    <a:pt x="661195" y="1176338"/>
                  </a:cubicBezTo>
                  <a:cubicBezTo>
                    <a:pt x="666624" y="1173956"/>
                    <a:pt x="671863" y="1171194"/>
                    <a:pt x="676911" y="1168146"/>
                  </a:cubicBezTo>
                  <a:cubicBezTo>
                    <a:pt x="678149" y="1167384"/>
                    <a:pt x="679387" y="1166527"/>
                    <a:pt x="681864" y="1164717"/>
                  </a:cubicBezTo>
                  <a:lnTo>
                    <a:pt x="683769" y="1163479"/>
                  </a:lnTo>
                  <a:cubicBezTo>
                    <a:pt x="685674" y="1162240"/>
                    <a:pt x="687579" y="1161002"/>
                    <a:pt x="689293" y="1159573"/>
                  </a:cubicBezTo>
                  <a:cubicBezTo>
                    <a:pt x="690246" y="1158811"/>
                    <a:pt x="691198" y="1157859"/>
                    <a:pt x="693008" y="1156049"/>
                  </a:cubicBezTo>
                  <a:cubicBezTo>
                    <a:pt x="694246" y="1154906"/>
                    <a:pt x="695389" y="1153763"/>
                    <a:pt x="697294" y="1151858"/>
                  </a:cubicBezTo>
                  <a:cubicBezTo>
                    <a:pt x="698152" y="1151096"/>
                    <a:pt x="699009" y="1150334"/>
                    <a:pt x="699771" y="1149477"/>
                  </a:cubicBezTo>
                  <a:cubicBezTo>
                    <a:pt x="702247" y="1146715"/>
                    <a:pt x="704533" y="1143762"/>
                    <a:pt x="706629" y="1140619"/>
                  </a:cubicBezTo>
                  <a:lnTo>
                    <a:pt x="708629" y="1137571"/>
                  </a:lnTo>
                  <a:cubicBezTo>
                    <a:pt x="711391" y="1132999"/>
                    <a:pt x="713963" y="1128427"/>
                    <a:pt x="716249" y="1123855"/>
                  </a:cubicBezTo>
                  <a:cubicBezTo>
                    <a:pt x="717011" y="1122331"/>
                    <a:pt x="717678" y="1120711"/>
                    <a:pt x="718345" y="1119092"/>
                  </a:cubicBezTo>
                  <a:lnTo>
                    <a:pt x="719392" y="1116616"/>
                  </a:lnTo>
                  <a:cubicBezTo>
                    <a:pt x="720821" y="1113568"/>
                    <a:pt x="722155" y="1110520"/>
                    <a:pt x="724155" y="1105567"/>
                  </a:cubicBezTo>
                  <a:cubicBezTo>
                    <a:pt x="724726" y="1104329"/>
                    <a:pt x="725298" y="1103185"/>
                    <a:pt x="725679" y="1101947"/>
                  </a:cubicBezTo>
                  <a:cubicBezTo>
                    <a:pt x="726346" y="1100042"/>
                    <a:pt x="726917" y="1098137"/>
                    <a:pt x="727393" y="1096137"/>
                  </a:cubicBezTo>
                  <a:lnTo>
                    <a:pt x="728346" y="1092803"/>
                  </a:lnTo>
                  <a:cubicBezTo>
                    <a:pt x="729584" y="1088803"/>
                    <a:pt x="730822" y="1084898"/>
                    <a:pt x="732156" y="1079564"/>
                  </a:cubicBezTo>
                  <a:cubicBezTo>
                    <a:pt x="732537" y="1078516"/>
                    <a:pt x="732823" y="1077468"/>
                    <a:pt x="733013" y="1076325"/>
                  </a:cubicBezTo>
                  <a:cubicBezTo>
                    <a:pt x="734156" y="1071372"/>
                    <a:pt x="734918" y="1066419"/>
                    <a:pt x="735680" y="1061466"/>
                  </a:cubicBezTo>
                  <a:lnTo>
                    <a:pt x="736156" y="1058704"/>
                  </a:lnTo>
                  <a:cubicBezTo>
                    <a:pt x="737014" y="1052322"/>
                    <a:pt x="737680" y="1045940"/>
                    <a:pt x="738157" y="1039558"/>
                  </a:cubicBezTo>
                  <a:lnTo>
                    <a:pt x="738157" y="1036130"/>
                  </a:lnTo>
                  <a:cubicBezTo>
                    <a:pt x="738442" y="1030796"/>
                    <a:pt x="738442" y="1025557"/>
                    <a:pt x="738442" y="1020223"/>
                  </a:cubicBezTo>
                  <a:lnTo>
                    <a:pt x="738442" y="1016794"/>
                  </a:lnTo>
                  <a:cubicBezTo>
                    <a:pt x="738442" y="1014222"/>
                    <a:pt x="738442" y="1011555"/>
                    <a:pt x="738442" y="1008983"/>
                  </a:cubicBezTo>
                  <a:cubicBezTo>
                    <a:pt x="738252" y="1003459"/>
                    <a:pt x="737871" y="997934"/>
                    <a:pt x="737490" y="992410"/>
                  </a:cubicBezTo>
                  <a:lnTo>
                    <a:pt x="737204" y="988695"/>
                  </a:lnTo>
                  <a:cubicBezTo>
                    <a:pt x="737109" y="986409"/>
                    <a:pt x="736918" y="984218"/>
                    <a:pt x="736728" y="981932"/>
                  </a:cubicBezTo>
                  <a:cubicBezTo>
                    <a:pt x="736252" y="976313"/>
                    <a:pt x="735585" y="970788"/>
                    <a:pt x="734823" y="964121"/>
                  </a:cubicBezTo>
                  <a:lnTo>
                    <a:pt x="733870" y="955262"/>
                  </a:lnTo>
                  <a:cubicBezTo>
                    <a:pt x="732727" y="946594"/>
                    <a:pt x="731584" y="938022"/>
                    <a:pt x="730441" y="929354"/>
                  </a:cubicBezTo>
                  <a:cubicBezTo>
                    <a:pt x="725679" y="895636"/>
                    <a:pt x="722155" y="867632"/>
                    <a:pt x="722821" y="840200"/>
                  </a:cubicBezTo>
                  <a:cubicBezTo>
                    <a:pt x="722917" y="835819"/>
                    <a:pt x="723202" y="830771"/>
                    <a:pt x="723488" y="825532"/>
                  </a:cubicBezTo>
                  <a:lnTo>
                    <a:pt x="724726" y="804100"/>
                  </a:lnTo>
                  <a:cubicBezTo>
                    <a:pt x="725012" y="800481"/>
                    <a:pt x="725203" y="796957"/>
                    <a:pt x="725488" y="793337"/>
                  </a:cubicBezTo>
                  <a:cubicBezTo>
                    <a:pt x="739395" y="794956"/>
                    <a:pt x="754540" y="797242"/>
                    <a:pt x="770351" y="799719"/>
                  </a:cubicBezTo>
                  <a:lnTo>
                    <a:pt x="776161" y="800576"/>
                  </a:lnTo>
                  <a:cubicBezTo>
                    <a:pt x="812071" y="806196"/>
                    <a:pt x="856838" y="813149"/>
                    <a:pt x="897319" y="813149"/>
                  </a:cubicBezTo>
                  <a:cubicBezTo>
                    <a:pt x="945040" y="813149"/>
                    <a:pt x="981520" y="803529"/>
                    <a:pt x="1008762" y="783812"/>
                  </a:cubicBezTo>
                  <a:cubicBezTo>
                    <a:pt x="1010476" y="782574"/>
                    <a:pt x="1012096" y="781336"/>
                    <a:pt x="1013715" y="779907"/>
                  </a:cubicBezTo>
                  <a:cubicBezTo>
                    <a:pt x="1014667" y="779050"/>
                    <a:pt x="1015620" y="778192"/>
                    <a:pt x="1017620" y="776192"/>
                  </a:cubicBezTo>
                  <a:cubicBezTo>
                    <a:pt x="1019811" y="774192"/>
                    <a:pt x="1021906" y="772192"/>
                    <a:pt x="1024383" y="769620"/>
                  </a:cubicBezTo>
                  <a:lnTo>
                    <a:pt x="1026193" y="767715"/>
                  </a:lnTo>
                  <a:cubicBezTo>
                    <a:pt x="1027050" y="766763"/>
                    <a:pt x="1027812" y="765715"/>
                    <a:pt x="1029717" y="763143"/>
                  </a:cubicBezTo>
                  <a:cubicBezTo>
                    <a:pt x="1031431" y="760952"/>
                    <a:pt x="1033146" y="758857"/>
                    <a:pt x="1035146" y="756094"/>
                  </a:cubicBezTo>
                  <a:lnTo>
                    <a:pt x="1036670" y="754094"/>
                  </a:lnTo>
                  <a:cubicBezTo>
                    <a:pt x="1037242" y="753142"/>
                    <a:pt x="1037908" y="752094"/>
                    <a:pt x="1039147" y="749808"/>
                  </a:cubicBezTo>
                  <a:cubicBezTo>
                    <a:pt x="1041147" y="746665"/>
                    <a:pt x="1043052" y="743331"/>
                    <a:pt x="1045338" y="739140"/>
                  </a:cubicBezTo>
                  <a:lnTo>
                    <a:pt x="1046862" y="736473"/>
                  </a:lnTo>
                  <a:cubicBezTo>
                    <a:pt x="1047243" y="735711"/>
                    <a:pt x="1047624" y="734854"/>
                    <a:pt x="1048195" y="733330"/>
                  </a:cubicBezTo>
                  <a:cubicBezTo>
                    <a:pt x="1051053" y="727519"/>
                    <a:pt x="1053625" y="721423"/>
                    <a:pt x="1056101" y="714756"/>
                  </a:cubicBezTo>
                  <a:lnTo>
                    <a:pt x="1057054" y="712184"/>
                  </a:lnTo>
                  <a:cubicBezTo>
                    <a:pt x="1060768" y="701802"/>
                    <a:pt x="1064102" y="690277"/>
                    <a:pt x="1066864" y="678085"/>
                  </a:cubicBezTo>
                  <a:lnTo>
                    <a:pt x="1067436" y="675608"/>
                  </a:lnTo>
                  <a:cubicBezTo>
                    <a:pt x="1069341" y="666940"/>
                    <a:pt x="1070770" y="658177"/>
                    <a:pt x="1072008" y="649510"/>
                  </a:cubicBezTo>
                  <a:lnTo>
                    <a:pt x="1072865" y="643414"/>
                  </a:lnTo>
                  <a:cubicBezTo>
                    <a:pt x="1074008" y="634746"/>
                    <a:pt x="1074865" y="626078"/>
                    <a:pt x="1075437" y="617982"/>
                  </a:cubicBezTo>
                  <a:lnTo>
                    <a:pt x="1075532" y="615410"/>
                  </a:lnTo>
                  <a:cubicBezTo>
                    <a:pt x="1075913" y="609029"/>
                    <a:pt x="1076104" y="602742"/>
                    <a:pt x="1076199" y="596646"/>
                  </a:cubicBezTo>
                  <a:lnTo>
                    <a:pt x="1076199" y="590169"/>
                  </a:lnTo>
                  <a:cubicBezTo>
                    <a:pt x="1076199" y="585502"/>
                    <a:pt x="1076104" y="580930"/>
                    <a:pt x="1075913" y="576548"/>
                  </a:cubicBezTo>
                  <a:lnTo>
                    <a:pt x="1075818" y="570071"/>
                  </a:lnTo>
                  <a:close/>
                  <a:moveTo>
                    <a:pt x="779686" y="386810"/>
                  </a:moveTo>
                  <a:lnTo>
                    <a:pt x="779686" y="386810"/>
                  </a:lnTo>
                  <a:lnTo>
                    <a:pt x="779686" y="386810"/>
                  </a:lnTo>
                  <a:lnTo>
                    <a:pt x="779686" y="386810"/>
                  </a:lnTo>
                  <a:close/>
                  <a:moveTo>
                    <a:pt x="815214" y="388525"/>
                  </a:moveTo>
                  <a:cubicBezTo>
                    <a:pt x="815214" y="388525"/>
                    <a:pt x="815119" y="388525"/>
                    <a:pt x="815119" y="388525"/>
                  </a:cubicBezTo>
                  <a:cubicBezTo>
                    <a:pt x="815214" y="388525"/>
                    <a:pt x="815214" y="388525"/>
                    <a:pt x="815214" y="388525"/>
                  </a:cubicBezTo>
                  <a:cubicBezTo>
                    <a:pt x="815309" y="388525"/>
                    <a:pt x="815309" y="388525"/>
                    <a:pt x="815214" y="388525"/>
                  </a:cubicBezTo>
                  <a:close/>
                  <a:moveTo>
                    <a:pt x="1027717" y="748284"/>
                  </a:moveTo>
                  <a:lnTo>
                    <a:pt x="1027717" y="748284"/>
                  </a:lnTo>
                  <a:lnTo>
                    <a:pt x="1027717" y="748284"/>
                  </a:lnTo>
                  <a:lnTo>
                    <a:pt x="1027717" y="748284"/>
                  </a:ln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33" name="Gráfico 2">
              <a:extLst>
                <a:ext uri="{FF2B5EF4-FFF2-40B4-BE49-F238E27FC236}">
                  <a16:creationId xmlns:a16="http://schemas.microsoft.com/office/drawing/2014/main" id="{3E446361-3327-4687-B821-BE7DB798C4FD}"/>
                </a:ext>
              </a:extLst>
            </p:cNvPr>
            <p:cNvGrpSpPr/>
            <p:nvPr/>
          </p:nvGrpSpPr>
          <p:grpSpPr>
            <a:xfrm>
              <a:off x="3156635" y="4423219"/>
              <a:ext cx="1055319" cy="1172146"/>
              <a:chOff x="3156635" y="4423219"/>
              <a:chExt cx="1055319" cy="1172146"/>
            </a:xfrm>
          </p:grpSpPr>
          <p:sp>
            <p:nvSpPr>
              <p:cNvPr id="34" name="Forma libre: forma 33">
                <a:extLst>
                  <a:ext uri="{FF2B5EF4-FFF2-40B4-BE49-F238E27FC236}">
                    <a16:creationId xmlns:a16="http://schemas.microsoft.com/office/drawing/2014/main" id="{199EA725-678F-4A4A-ABD6-3F65238277E3}"/>
                  </a:ext>
                </a:extLst>
              </p:cNvPr>
              <p:cNvSpPr/>
              <p:nvPr/>
            </p:nvSpPr>
            <p:spPr>
              <a:xfrm>
                <a:off x="3177334" y="4444460"/>
                <a:ext cx="1034620" cy="1150905"/>
              </a:xfrm>
              <a:custGeom>
                <a:avLst/>
                <a:gdLst>
                  <a:gd name="connsiteX0" fmla="*/ 1031382 w 1034620"/>
                  <a:gd name="connsiteY0" fmla="*/ 610076 h 1150905"/>
                  <a:gd name="connsiteX1" fmla="*/ 1033858 w 1034620"/>
                  <a:gd name="connsiteY1" fmla="*/ 584930 h 1150905"/>
                  <a:gd name="connsiteX2" fmla="*/ 1033858 w 1034620"/>
                  <a:gd name="connsiteY2" fmla="*/ 584740 h 1150905"/>
                  <a:gd name="connsiteX3" fmla="*/ 1033953 w 1034620"/>
                  <a:gd name="connsiteY3" fmla="*/ 582835 h 1150905"/>
                  <a:gd name="connsiteX4" fmla="*/ 1034620 w 1034620"/>
                  <a:gd name="connsiteY4" fmla="*/ 564547 h 1150905"/>
                  <a:gd name="connsiteX5" fmla="*/ 1034620 w 1034620"/>
                  <a:gd name="connsiteY5" fmla="*/ 558260 h 1150905"/>
                  <a:gd name="connsiteX6" fmla="*/ 1034334 w 1034620"/>
                  <a:gd name="connsiteY6" fmla="*/ 545021 h 1150905"/>
                  <a:gd name="connsiteX7" fmla="*/ 1034049 w 1034620"/>
                  <a:gd name="connsiteY7" fmla="*/ 538829 h 1150905"/>
                  <a:gd name="connsiteX8" fmla="*/ 1033001 w 1034620"/>
                  <a:gd name="connsiteY8" fmla="*/ 526066 h 1150905"/>
                  <a:gd name="connsiteX9" fmla="*/ 1032620 w 1034620"/>
                  <a:gd name="connsiteY9" fmla="*/ 521780 h 1150905"/>
                  <a:gd name="connsiteX10" fmla="*/ 1030334 w 1034620"/>
                  <a:gd name="connsiteY10" fmla="*/ 507016 h 1150905"/>
                  <a:gd name="connsiteX11" fmla="*/ 1030239 w 1034620"/>
                  <a:gd name="connsiteY11" fmla="*/ 506444 h 1150905"/>
                  <a:gd name="connsiteX12" fmla="*/ 1027953 w 1034620"/>
                  <a:gd name="connsiteY12" fmla="*/ 496919 h 1150905"/>
                  <a:gd name="connsiteX13" fmla="*/ 1022143 w 1034620"/>
                  <a:gd name="connsiteY13" fmla="*/ 481013 h 1150905"/>
                  <a:gd name="connsiteX14" fmla="*/ 1021571 w 1034620"/>
                  <a:gd name="connsiteY14" fmla="*/ 479489 h 1150905"/>
                  <a:gd name="connsiteX15" fmla="*/ 1019571 w 1034620"/>
                  <a:gd name="connsiteY15" fmla="*/ 475774 h 1150905"/>
                  <a:gd name="connsiteX16" fmla="*/ 1015761 w 1034620"/>
                  <a:gd name="connsiteY16" fmla="*/ 468725 h 1150905"/>
                  <a:gd name="connsiteX17" fmla="*/ 1012522 w 1034620"/>
                  <a:gd name="connsiteY17" fmla="*/ 463868 h 1150905"/>
                  <a:gd name="connsiteX18" fmla="*/ 1008046 w 1034620"/>
                  <a:gd name="connsiteY18" fmla="*/ 457867 h 1150905"/>
                  <a:gd name="connsiteX19" fmla="*/ 1006522 w 1034620"/>
                  <a:gd name="connsiteY19" fmla="*/ 455867 h 1150905"/>
                  <a:gd name="connsiteX20" fmla="*/ 1001949 w 1034620"/>
                  <a:gd name="connsiteY20" fmla="*/ 450818 h 1150905"/>
                  <a:gd name="connsiteX21" fmla="*/ 929750 w 1034620"/>
                  <a:gd name="connsiteY21" fmla="*/ 377000 h 1150905"/>
                  <a:gd name="connsiteX22" fmla="*/ 935846 w 1034620"/>
                  <a:gd name="connsiteY22" fmla="*/ 384143 h 1150905"/>
                  <a:gd name="connsiteX23" fmla="*/ 940228 w 1034620"/>
                  <a:gd name="connsiteY23" fmla="*/ 390144 h 1150905"/>
                  <a:gd name="connsiteX24" fmla="*/ 943466 w 1034620"/>
                  <a:gd name="connsiteY24" fmla="*/ 395002 h 1150905"/>
                  <a:gd name="connsiteX25" fmla="*/ 947276 w 1034620"/>
                  <a:gd name="connsiteY25" fmla="*/ 402050 h 1150905"/>
                  <a:gd name="connsiteX26" fmla="*/ 949848 w 1034620"/>
                  <a:gd name="connsiteY26" fmla="*/ 407289 h 1150905"/>
                  <a:gd name="connsiteX27" fmla="*/ 955658 w 1034620"/>
                  <a:gd name="connsiteY27" fmla="*/ 423196 h 1150905"/>
                  <a:gd name="connsiteX28" fmla="*/ 958039 w 1034620"/>
                  <a:gd name="connsiteY28" fmla="*/ 433483 h 1150905"/>
                  <a:gd name="connsiteX29" fmla="*/ 958516 w 1034620"/>
                  <a:gd name="connsiteY29" fmla="*/ 436721 h 1150905"/>
                  <a:gd name="connsiteX30" fmla="*/ 914605 w 1034620"/>
                  <a:gd name="connsiteY30" fmla="*/ 391763 h 1150905"/>
                  <a:gd name="connsiteX31" fmla="*/ 787828 w 1034620"/>
                  <a:gd name="connsiteY31" fmla="*/ 357092 h 1150905"/>
                  <a:gd name="connsiteX32" fmla="*/ 726010 w 1034620"/>
                  <a:gd name="connsiteY32" fmla="*/ 354235 h 1150905"/>
                  <a:gd name="connsiteX33" fmla="*/ 728772 w 1034620"/>
                  <a:gd name="connsiteY33" fmla="*/ 340614 h 1150905"/>
                  <a:gd name="connsiteX34" fmla="*/ 729439 w 1034620"/>
                  <a:gd name="connsiteY34" fmla="*/ 337661 h 1150905"/>
                  <a:gd name="connsiteX35" fmla="*/ 734488 w 1034620"/>
                  <a:gd name="connsiteY35" fmla="*/ 315659 h 1150905"/>
                  <a:gd name="connsiteX36" fmla="*/ 738964 w 1034620"/>
                  <a:gd name="connsiteY36" fmla="*/ 296133 h 1150905"/>
                  <a:gd name="connsiteX37" fmla="*/ 739726 w 1034620"/>
                  <a:gd name="connsiteY37" fmla="*/ 292608 h 1150905"/>
                  <a:gd name="connsiteX38" fmla="*/ 739822 w 1034620"/>
                  <a:gd name="connsiteY38" fmla="*/ 291846 h 1150905"/>
                  <a:gd name="connsiteX39" fmla="*/ 746584 w 1034620"/>
                  <a:gd name="connsiteY39" fmla="*/ 257651 h 1150905"/>
                  <a:gd name="connsiteX40" fmla="*/ 746870 w 1034620"/>
                  <a:gd name="connsiteY40" fmla="*/ 255651 h 1150905"/>
                  <a:gd name="connsiteX41" fmla="*/ 750871 w 1034620"/>
                  <a:gd name="connsiteY41" fmla="*/ 222314 h 1150905"/>
                  <a:gd name="connsiteX42" fmla="*/ 751061 w 1034620"/>
                  <a:gd name="connsiteY42" fmla="*/ 220885 h 1150905"/>
                  <a:gd name="connsiteX43" fmla="*/ 751061 w 1034620"/>
                  <a:gd name="connsiteY43" fmla="*/ 220028 h 1150905"/>
                  <a:gd name="connsiteX44" fmla="*/ 751347 w 1034620"/>
                  <a:gd name="connsiteY44" fmla="*/ 194977 h 1150905"/>
                  <a:gd name="connsiteX45" fmla="*/ 751251 w 1034620"/>
                  <a:gd name="connsiteY45" fmla="*/ 192310 h 1150905"/>
                  <a:gd name="connsiteX46" fmla="*/ 748203 w 1034620"/>
                  <a:gd name="connsiteY46" fmla="*/ 167450 h 1150905"/>
                  <a:gd name="connsiteX47" fmla="*/ 748013 w 1034620"/>
                  <a:gd name="connsiteY47" fmla="*/ 165830 h 1150905"/>
                  <a:gd name="connsiteX48" fmla="*/ 747727 w 1034620"/>
                  <a:gd name="connsiteY48" fmla="*/ 164687 h 1150905"/>
                  <a:gd name="connsiteX49" fmla="*/ 743441 w 1034620"/>
                  <a:gd name="connsiteY49" fmla="*/ 148400 h 1150905"/>
                  <a:gd name="connsiteX50" fmla="*/ 742298 w 1034620"/>
                  <a:gd name="connsiteY50" fmla="*/ 145256 h 1150905"/>
                  <a:gd name="connsiteX51" fmla="*/ 737155 w 1034620"/>
                  <a:gd name="connsiteY51" fmla="*/ 132112 h 1150905"/>
                  <a:gd name="connsiteX52" fmla="*/ 736202 w 1034620"/>
                  <a:gd name="connsiteY52" fmla="*/ 129635 h 1150905"/>
                  <a:gd name="connsiteX53" fmla="*/ 734869 w 1034620"/>
                  <a:gd name="connsiteY53" fmla="*/ 127064 h 1150905"/>
                  <a:gd name="connsiteX54" fmla="*/ 729153 w 1034620"/>
                  <a:gd name="connsiteY54" fmla="*/ 116396 h 1150905"/>
                  <a:gd name="connsiteX55" fmla="*/ 726487 w 1034620"/>
                  <a:gd name="connsiteY55" fmla="*/ 111824 h 1150905"/>
                  <a:gd name="connsiteX56" fmla="*/ 716199 w 1034620"/>
                  <a:gd name="connsiteY56" fmla="*/ 97060 h 1150905"/>
                  <a:gd name="connsiteX57" fmla="*/ 714485 w 1034620"/>
                  <a:gd name="connsiteY57" fmla="*/ 94964 h 1150905"/>
                  <a:gd name="connsiteX58" fmla="*/ 711151 w 1034620"/>
                  <a:gd name="connsiteY58" fmla="*/ 91345 h 1150905"/>
                  <a:gd name="connsiteX59" fmla="*/ 638952 w 1034620"/>
                  <a:gd name="connsiteY59" fmla="*/ 17526 h 1150905"/>
                  <a:gd name="connsiteX60" fmla="*/ 643905 w 1034620"/>
                  <a:gd name="connsiteY60" fmla="*/ 23241 h 1150905"/>
                  <a:gd name="connsiteX61" fmla="*/ 654192 w 1034620"/>
                  <a:gd name="connsiteY61" fmla="*/ 37910 h 1150905"/>
                  <a:gd name="connsiteX62" fmla="*/ 656954 w 1034620"/>
                  <a:gd name="connsiteY62" fmla="*/ 42672 h 1150905"/>
                  <a:gd name="connsiteX63" fmla="*/ 662574 w 1034620"/>
                  <a:gd name="connsiteY63" fmla="*/ 53150 h 1150905"/>
                  <a:gd name="connsiteX64" fmla="*/ 664955 w 1034620"/>
                  <a:gd name="connsiteY64" fmla="*/ 58198 h 1150905"/>
                  <a:gd name="connsiteX65" fmla="*/ 670003 w 1034620"/>
                  <a:gd name="connsiteY65" fmla="*/ 71152 h 1150905"/>
                  <a:gd name="connsiteX66" fmla="*/ 671242 w 1034620"/>
                  <a:gd name="connsiteY66" fmla="*/ 74486 h 1150905"/>
                  <a:gd name="connsiteX67" fmla="*/ 673432 w 1034620"/>
                  <a:gd name="connsiteY67" fmla="*/ 82868 h 1150905"/>
                  <a:gd name="connsiteX68" fmla="*/ 623997 w 1034620"/>
                  <a:gd name="connsiteY68" fmla="*/ 32290 h 1150905"/>
                  <a:gd name="connsiteX69" fmla="*/ 519794 w 1034620"/>
                  <a:gd name="connsiteY69" fmla="*/ 0 h 1150905"/>
                  <a:gd name="connsiteX70" fmla="*/ 501696 w 1034620"/>
                  <a:gd name="connsiteY70" fmla="*/ 858 h 1150905"/>
                  <a:gd name="connsiteX71" fmla="*/ 496934 w 1034620"/>
                  <a:gd name="connsiteY71" fmla="*/ 1334 h 1150905"/>
                  <a:gd name="connsiteX72" fmla="*/ 481408 w 1034620"/>
                  <a:gd name="connsiteY72" fmla="*/ 3524 h 1150905"/>
                  <a:gd name="connsiteX73" fmla="*/ 478741 w 1034620"/>
                  <a:gd name="connsiteY73" fmla="*/ 4001 h 1150905"/>
                  <a:gd name="connsiteX74" fmla="*/ 461691 w 1034620"/>
                  <a:gd name="connsiteY74" fmla="*/ 8287 h 1150905"/>
                  <a:gd name="connsiteX75" fmla="*/ 457596 w 1034620"/>
                  <a:gd name="connsiteY75" fmla="*/ 9620 h 1150905"/>
                  <a:gd name="connsiteX76" fmla="*/ 444356 w 1034620"/>
                  <a:gd name="connsiteY76" fmla="*/ 14764 h 1150905"/>
                  <a:gd name="connsiteX77" fmla="*/ 440927 w 1034620"/>
                  <a:gd name="connsiteY77" fmla="*/ 16288 h 1150905"/>
                  <a:gd name="connsiteX78" fmla="*/ 426544 w 1034620"/>
                  <a:gd name="connsiteY78" fmla="*/ 24384 h 1150905"/>
                  <a:gd name="connsiteX79" fmla="*/ 423782 w 1034620"/>
                  <a:gd name="connsiteY79" fmla="*/ 26384 h 1150905"/>
                  <a:gd name="connsiteX80" fmla="*/ 417686 w 1034620"/>
                  <a:gd name="connsiteY80" fmla="*/ 30861 h 1150905"/>
                  <a:gd name="connsiteX81" fmla="*/ 414066 w 1034620"/>
                  <a:gd name="connsiteY81" fmla="*/ 34385 h 1150905"/>
                  <a:gd name="connsiteX82" fmla="*/ 410161 w 1034620"/>
                  <a:gd name="connsiteY82" fmla="*/ 38195 h 1150905"/>
                  <a:gd name="connsiteX83" fmla="*/ 407685 w 1034620"/>
                  <a:gd name="connsiteY83" fmla="*/ 40672 h 1150905"/>
                  <a:gd name="connsiteX84" fmla="*/ 401112 w 1034620"/>
                  <a:gd name="connsiteY84" fmla="*/ 49149 h 1150905"/>
                  <a:gd name="connsiteX85" fmla="*/ 400636 w 1034620"/>
                  <a:gd name="connsiteY85" fmla="*/ 50006 h 1150905"/>
                  <a:gd name="connsiteX86" fmla="*/ 399874 w 1034620"/>
                  <a:gd name="connsiteY86" fmla="*/ 51245 h 1150905"/>
                  <a:gd name="connsiteX87" fmla="*/ 396255 w 1034620"/>
                  <a:gd name="connsiteY87" fmla="*/ 57436 h 1150905"/>
                  <a:gd name="connsiteX88" fmla="*/ 392445 w 1034620"/>
                  <a:gd name="connsiteY88" fmla="*/ 66294 h 1150905"/>
                  <a:gd name="connsiteX89" fmla="*/ 392254 w 1034620"/>
                  <a:gd name="connsiteY89" fmla="*/ 66770 h 1150905"/>
                  <a:gd name="connsiteX90" fmla="*/ 383015 w 1034620"/>
                  <a:gd name="connsiteY90" fmla="*/ 97727 h 1150905"/>
                  <a:gd name="connsiteX91" fmla="*/ 381205 w 1034620"/>
                  <a:gd name="connsiteY91" fmla="*/ 104775 h 1150905"/>
                  <a:gd name="connsiteX92" fmla="*/ 379681 w 1034620"/>
                  <a:gd name="connsiteY92" fmla="*/ 110681 h 1150905"/>
                  <a:gd name="connsiteX93" fmla="*/ 374919 w 1034620"/>
                  <a:gd name="connsiteY93" fmla="*/ 135636 h 1150905"/>
                  <a:gd name="connsiteX94" fmla="*/ 374538 w 1034620"/>
                  <a:gd name="connsiteY94" fmla="*/ 138589 h 1150905"/>
                  <a:gd name="connsiteX95" fmla="*/ 370823 w 1034620"/>
                  <a:gd name="connsiteY95" fmla="*/ 167450 h 1150905"/>
                  <a:gd name="connsiteX96" fmla="*/ 369870 w 1034620"/>
                  <a:gd name="connsiteY96" fmla="*/ 176594 h 1150905"/>
                  <a:gd name="connsiteX97" fmla="*/ 367680 w 1034620"/>
                  <a:gd name="connsiteY97" fmla="*/ 203930 h 1150905"/>
                  <a:gd name="connsiteX98" fmla="*/ 367394 w 1034620"/>
                  <a:gd name="connsiteY98" fmla="*/ 207931 h 1150905"/>
                  <a:gd name="connsiteX99" fmla="*/ 367299 w 1034620"/>
                  <a:gd name="connsiteY99" fmla="*/ 208883 h 1150905"/>
                  <a:gd name="connsiteX100" fmla="*/ 365775 w 1034620"/>
                  <a:gd name="connsiteY100" fmla="*/ 235553 h 1150905"/>
                  <a:gd name="connsiteX101" fmla="*/ 364251 w 1034620"/>
                  <a:gd name="connsiteY101" fmla="*/ 262224 h 1150905"/>
                  <a:gd name="connsiteX102" fmla="*/ 363298 w 1034620"/>
                  <a:gd name="connsiteY102" fmla="*/ 278892 h 1150905"/>
                  <a:gd name="connsiteX103" fmla="*/ 361203 w 1034620"/>
                  <a:gd name="connsiteY103" fmla="*/ 304991 h 1150905"/>
                  <a:gd name="connsiteX104" fmla="*/ 360345 w 1034620"/>
                  <a:gd name="connsiteY104" fmla="*/ 315659 h 1150905"/>
                  <a:gd name="connsiteX105" fmla="*/ 355869 w 1034620"/>
                  <a:gd name="connsiteY105" fmla="*/ 352425 h 1150905"/>
                  <a:gd name="connsiteX106" fmla="*/ 355678 w 1034620"/>
                  <a:gd name="connsiteY106" fmla="*/ 352235 h 1150905"/>
                  <a:gd name="connsiteX107" fmla="*/ 343772 w 1034620"/>
                  <a:gd name="connsiteY107" fmla="*/ 350901 h 1150905"/>
                  <a:gd name="connsiteX108" fmla="*/ 90502 w 1034620"/>
                  <a:gd name="connsiteY108" fmla="*/ 379381 h 1150905"/>
                  <a:gd name="connsiteX109" fmla="*/ 75453 w 1034620"/>
                  <a:gd name="connsiteY109" fmla="*/ 386429 h 1150905"/>
                  <a:gd name="connsiteX110" fmla="*/ 70881 w 1034620"/>
                  <a:gd name="connsiteY110" fmla="*/ 389382 h 1150905"/>
                  <a:gd name="connsiteX111" fmla="*/ 61165 w 1034620"/>
                  <a:gd name="connsiteY111" fmla="*/ 396240 h 1150905"/>
                  <a:gd name="connsiteX112" fmla="*/ 59260 w 1034620"/>
                  <a:gd name="connsiteY112" fmla="*/ 397574 h 1150905"/>
                  <a:gd name="connsiteX113" fmla="*/ 56498 w 1034620"/>
                  <a:gd name="connsiteY113" fmla="*/ 400241 h 1150905"/>
                  <a:gd name="connsiteX114" fmla="*/ 46592 w 1034620"/>
                  <a:gd name="connsiteY114" fmla="*/ 409956 h 1150905"/>
                  <a:gd name="connsiteX115" fmla="*/ 43925 w 1034620"/>
                  <a:gd name="connsiteY115" fmla="*/ 412528 h 1150905"/>
                  <a:gd name="connsiteX116" fmla="*/ 42210 w 1034620"/>
                  <a:gd name="connsiteY116" fmla="*/ 414719 h 1150905"/>
                  <a:gd name="connsiteX117" fmla="*/ 33828 w 1034620"/>
                  <a:gd name="connsiteY117" fmla="*/ 425672 h 1150905"/>
                  <a:gd name="connsiteX118" fmla="*/ 31066 w 1034620"/>
                  <a:gd name="connsiteY118" fmla="*/ 429292 h 1150905"/>
                  <a:gd name="connsiteX119" fmla="*/ 30399 w 1034620"/>
                  <a:gd name="connsiteY119" fmla="*/ 430435 h 1150905"/>
                  <a:gd name="connsiteX120" fmla="*/ 20303 w 1034620"/>
                  <a:gd name="connsiteY120" fmla="*/ 447770 h 1150905"/>
                  <a:gd name="connsiteX121" fmla="*/ 20017 w 1034620"/>
                  <a:gd name="connsiteY121" fmla="*/ 448151 h 1150905"/>
                  <a:gd name="connsiteX122" fmla="*/ 18969 w 1034620"/>
                  <a:gd name="connsiteY122" fmla="*/ 450723 h 1150905"/>
                  <a:gd name="connsiteX123" fmla="*/ 11826 w 1034620"/>
                  <a:gd name="connsiteY123" fmla="*/ 467106 h 1150905"/>
                  <a:gd name="connsiteX124" fmla="*/ 10873 w 1034620"/>
                  <a:gd name="connsiteY124" fmla="*/ 469392 h 1150905"/>
                  <a:gd name="connsiteX125" fmla="*/ 9730 w 1034620"/>
                  <a:gd name="connsiteY125" fmla="*/ 473393 h 1150905"/>
                  <a:gd name="connsiteX126" fmla="*/ 5158 w 1034620"/>
                  <a:gd name="connsiteY126" fmla="*/ 489204 h 1150905"/>
                  <a:gd name="connsiteX127" fmla="*/ 4015 w 1034620"/>
                  <a:gd name="connsiteY127" fmla="*/ 493300 h 1150905"/>
                  <a:gd name="connsiteX128" fmla="*/ 3729 w 1034620"/>
                  <a:gd name="connsiteY128" fmla="*/ 495586 h 1150905"/>
                  <a:gd name="connsiteX129" fmla="*/ 300 w 1034620"/>
                  <a:gd name="connsiteY129" fmla="*/ 519779 h 1150905"/>
                  <a:gd name="connsiteX130" fmla="*/ 110 w 1034620"/>
                  <a:gd name="connsiteY130" fmla="*/ 520827 h 1150905"/>
                  <a:gd name="connsiteX131" fmla="*/ 110 w 1034620"/>
                  <a:gd name="connsiteY131" fmla="*/ 526161 h 1150905"/>
                  <a:gd name="connsiteX132" fmla="*/ 110 w 1034620"/>
                  <a:gd name="connsiteY132" fmla="*/ 539496 h 1150905"/>
                  <a:gd name="connsiteX133" fmla="*/ 777 w 1034620"/>
                  <a:gd name="connsiteY133" fmla="*/ 547211 h 1150905"/>
                  <a:gd name="connsiteX134" fmla="*/ 2396 w 1034620"/>
                  <a:gd name="connsiteY134" fmla="*/ 559213 h 1150905"/>
                  <a:gd name="connsiteX135" fmla="*/ 2872 w 1034620"/>
                  <a:gd name="connsiteY135" fmla="*/ 562737 h 1150905"/>
                  <a:gd name="connsiteX136" fmla="*/ 4777 w 1034620"/>
                  <a:gd name="connsiteY136" fmla="*/ 569881 h 1150905"/>
                  <a:gd name="connsiteX137" fmla="*/ 6111 w 1034620"/>
                  <a:gd name="connsiteY137" fmla="*/ 574739 h 1150905"/>
                  <a:gd name="connsiteX138" fmla="*/ 11921 w 1034620"/>
                  <a:gd name="connsiteY138" fmla="*/ 590455 h 1150905"/>
                  <a:gd name="connsiteX139" fmla="*/ 12016 w 1034620"/>
                  <a:gd name="connsiteY139" fmla="*/ 590550 h 1150905"/>
                  <a:gd name="connsiteX140" fmla="*/ 13635 w 1034620"/>
                  <a:gd name="connsiteY140" fmla="*/ 593503 h 1150905"/>
                  <a:gd name="connsiteX141" fmla="*/ 20684 w 1034620"/>
                  <a:gd name="connsiteY141" fmla="*/ 606362 h 1150905"/>
                  <a:gd name="connsiteX142" fmla="*/ 24780 w 1034620"/>
                  <a:gd name="connsiteY142" fmla="*/ 611981 h 1150905"/>
                  <a:gd name="connsiteX143" fmla="*/ 30495 w 1034620"/>
                  <a:gd name="connsiteY143" fmla="*/ 619792 h 1150905"/>
                  <a:gd name="connsiteX144" fmla="*/ 32971 w 1034620"/>
                  <a:gd name="connsiteY144" fmla="*/ 622650 h 1150905"/>
                  <a:gd name="connsiteX145" fmla="*/ 37257 w 1034620"/>
                  <a:gd name="connsiteY145" fmla="*/ 627221 h 1150905"/>
                  <a:gd name="connsiteX146" fmla="*/ 91645 w 1034620"/>
                  <a:gd name="connsiteY146" fmla="*/ 682847 h 1150905"/>
                  <a:gd name="connsiteX147" fmla="*/ 22398 w 1034620"/>
                  <a:gd name="connsiteY147" fmla="*/ 642271 h 1150905"/>
                  <a:gd name="connsiteX148" fmla="*/ 94598 w 1034620"/>
                  <a:gd name="connsiteY148" fmla="*/ 716090 h 1150905"/>
                  <a:gd name="connsiteX149" fmla="*/ 228900 w 1034620"/>
                  <a:gd name="connsiteY149" fmla="*/ 764381 h 1150905"/>
                  <a:gd name="connsiteX150" fmla="*/ 297195 w 1034620"/>
                  <a:gd name="connsiteY150" fmla="*/ 760286 h 1150905"/>
                  <a:gd name="connsiteX151" fmla="*/ 295480 w 1034620"/>
                  <a:gd name="connsiteY151" fmla="*/ 770001 h 1150905"/>
                  <a:gd name="connsiteX152" fmla="*/ 292718 w 1034620"/>
                  <a:gd name="connsiteY152" fmla="*/ 785908 h 1150905"/>
                  <a:gd name="connsiteX153" fmla="*/ 291004 w 1034620"/>
                  <a:gd name="connsiteY153" fmla="*/ 796576 h 1150905"/>
                  <a:gd name="connsiteX154" fmla="*/ 288717 w 1034620"/>
                  <a:gd name="connsiteY154" fmla="*/ 811530 h 1150905"/>
                  <a:gd name="connsiteX155" fmla="*/ 287193 w 1034620"/>
                  <a:gd name="connsiteY155" fmla="*/ 822389 h 1150905"/>
                  <a:gd name="connsiteX156" fmla="*/ 285288 w 1034620"/>
                  <a:gd name="connsiteY156" fmla="*/ 836867 h 1150905"/>
                  <a:gd name="connsiteX157" fmla="*/ 284145 w 1034620"/>
                  <a:gd name="connsiteY157" fmla="*/ 847630 h 1150905"/>
                  <a:gd name="connsiteX158" fmla="*/ 282907 w 1034620"/>
                  <a:gd name="connsiteY158" fmla="*/ 861632 h 1150905"/>
                  <a:gd name="connsiteX159" fmla="*/ 282336 w 1034620"/>
                  <a:gd name="connsiteY159" fmla="*/ 867633 h 1150905"/>
                  <a:gd name="connsiteX160" fmla="*/ 282145 w 1034620"/>
                  <a:gd name="connsiteY160" fmla="*/ 873252 h 1150905"/>
                  <a:gd name="connsiteX161" fmla="*/ 281764 w 1034620"/>
                  <a:gd name="connsiteY161" fmla="*/ 882682 h 1150905"/>
                  <a:gd name="connsiteX162" fmla="*/ 281574 w 1034620"/>
                  <a:gd name="connsiteY162" fmla="*/ 895255 h 1150905"/>
                  <a:gd name="connsiteX163" fmla="*/ 281669 w 1034620"/>
                  <a:gd name="connsiteY163" fmla="*/ 904018 h 1150905"/>
                  <a:gd name="connsiteX164" fmla="*/ 282336 w 1034620"/>
                  <a:gd name="connsiteY164" fmla="*/ 916781 h 1150905"/>
                  <a:gd name="connsiteX165" fmla="*/ 282907 w 1034620"/>
                  <a:gd name="connsiteY165" fmla="*/ 924592 h 1150905"/>
                  <a:gd name="connsiteX166" fmla="*/ 284812 w 1034620"/>
                  <a:gd name="connsiteY166" fmla="*/ 938308 h 1150905"/>
                  <a:gd name="connsiteX167" fmla="*/ 285765 w 1034620"/>
                  <a:gd name="connsiteY167" fmla="*/ 944118 h 1150905"/>
                  <a:gd name="connsiteX168" fmla="*/ 285955 w 1034620"/>
                  <a:gd name="connsiteY168" fmla="*/ 945261 h 1150905"/>
                  <a:gd name="connsiteX169" fmla="*/ 290146 w 1034620"/>
                  <a:gd name="connsiteY169" fmla="*/ 961549 h 1150905"/>
                  <a:gd name="connsiteX170" fmla="*/ 290432 w 1034620"/>
                  <a:gd name="connsiteY170" fmla="*/ 962787 h 1150905"/>
                  <a:gd name="connsiteX171" fmla="*/ 296814 w 1034620"/>
                  <a:gd name="connsiteY171" fmla="*/ 979361 h 1150905"/>
                  <a:gd name="connsiteX172" fmla="*/ 297195 w 1034620"/>
                  <a:gd name="connsiteY172" fmla="*/ 980027 h 1150905"/>
                  <a:gd name="connsiteX173" fmla="*/ 299100 w 1034620"/>
                  <a:gd name="connsiteY173" fmla="*/ 983456 h 1150905"/>
                  <a:gd name="connsiteX174" fmla="*/ 305767 w 1034620"/>
                  <a:gd name="connsiteY174" fmla="*/ 995172 h 1150905"/>
                  <a:gd name="connsiteX175" fmla="*/ 309196 w 1034620"/>
                  <a:gd name="connsiteY175" fmla="*/ 999935 h 1150905"/>
                  <a:gd name="connsiteX176" fmla="*/ 313292 w 1034620"/>
                  <a:gd name="connsiteY176" fmla="*/ 1005554 h 1150905"/>
                  <a:gd name="connsiteX177" fmla="*/ 318721 w 1034620"/>
                  <a:gd name="connsiteY177" fmla="*/ 1011460 h 1150905"/>
                  <a:gd name="connsiteX178" fmla="*/ 318912 w 1034620"/>
                  <a:gd name="connsiteY178" fmla="*/ 1011650 h 1150905"/>
                  <a:gd name="connsiteX179" fmla="*/ 318721 w 1034620"/>
                  <a:gd name="connsiteY179" fmla="*/ 1011460 h 1150905"/>
                  <a:gd name="connsiteX180" fmla="*/ 366632 w 1034620"/>
                  <a:gd name="connsiteY180" fmla="*/ 1060418 h 1150905"/>
                  <a:gd name="connsiteX181" fmla="*/ 370061 w 1034620"/>
                  <a:gd name="connsiteY181" fmla="*/ 1063943 h 1150905"/>
                  <a:gd name="connsiteX182" fmla="*/ 331580 w 1034620"/>
                  <a:gd name="connsiteY182" fmla="*/ 1047941 h 1150905"/>
                  <a:gd name="connsiteX183" fmla="*/ 303386 w 1034620"/>
                  <a:gd name="connsiteY183" fmla="*/ 1026128 h 1150905"/>
                  <a:gd name="connsiteX184" fmla="*/ 375585 w 1034620"/>
                  <a:gd name="connsiteY184" fmla="*/ 1099947 h 1150905"/>
                  <a:gd name="connsiteX185" fmla="*/ 403780 w 1034620"/>
                  <a:gd name="connsiteY185" fmla="*/ 1121855 h 1150905"/>
                  <a:gd name="connsiteX186" fmla="*/ 535510 w 1034620"/>
                  <a:gd name="connsiteY186" fmla="*/ 1150906 h 1150905"/>
                  <a:gd name="connsiteX187" fmla="*/ 549703 w 1034620"/>
                  <a:gd name="connsiteY187" fmla="*/ 1150525 h 1150905"/>
                  <a:gd name="connsiteX188" fmla="*/ 554465 w 1034620"/>
                  <a:gd name="connsiteY188" fmla="*/ 1150239 h 1150905"/>
                  <a:gd name="connsiteX189" fmla="*/ 565800 w 1034620"/>
                  <a:gd name="connsiteY189" fmla="*/ 1149382 h 1150905"/>
                  <a:gd name="connsiteX190" fmla="*/ 571896 w 1034620"/>
                  <a:gd name="connsiteY190" fmla="*/ 1148715 h 1150905"/>
                  <a:gd name="connsiteX191" fmla="*/ 583230 w 1034620"/>
                  <a:gd name="connsiteY191" fmla="*/ 1147096 h 1150905"/>
                  <a:gd name="connsiteX192" fmla="*/ 589517 w 1034620"/>
                  <a:gd name="connsiteY192" fmla="*/ 1145953 h 1150905"/>
                  <a:gd name="connsiteX193" fmla="*/ 601995 w 1034620"/>
                  <a:gd name="connsiteY193" fmla="*/ 1143095 h 1150905"/>
                  <a:gd name="connsiteX194" fmla="*/ 607138 w 1034620"/>
                  <a:gd name="connsiteY194" fmla="*/ 1141762 h 1150905"/>
                  <a:gd name="connsiteX195" fmla="*/ 624378 w 1034620"/>
                  <a:gd name="connsiteY195" fmla="*/ 1135761 h 1150905"/>
                  <a:gd name="connsiteX196" fmla="*/ 625712 w 1034620"/>
                  <a:gd name="connsiteY196" fmla="*/ 1135094 h 1150905"/>
                  <a:gd name="connsiteX197" fmla="*/ 640095 w 1034620"/>
                  <a:gd name="connsiteY197" fmla="*/ 1127570 h 1150905"/>
                  <a:gd name="connsiteX198" fmla="*/ 644667 w 1034620"/>
                  <a:gd name="connsiteY198" fmla="*/ 1124426 h 1150905"/>
                  <a:gd name="connsiteX199" fmla="*/ 651334 w 1034620"/>
                  <a:gd name="connsiteY199" fmla="*/ 1119759 h 1150905"/>
                  <a:gd name="connsiteX200" fmla="*/ 654573 w 1034620"/>
                  <a:gd name="connsiteY200" fmla="*/ 1116616 h 1150905"/>
                  <a:gd name="connsiteX201" fmla="*/ 657716 w 1034620"/>
                  <a:gd name="connsiteY201" fmla="*/ 1113568 h 1150905"/>
                  <a:gd name="connsiteX202" fmla="*/ 660574 w 1034620"/>
                  <a:gd name="connsiteY202" fmla="*/ 1110806 h 1150905"/>
                  <a:gd name="connsiteX203" fmla="*/ 666574 w 1034620"/>
                  <a:gd name="connsiteY203" fmla="*/ 1102995 h 1150905"/>
                  <a:gd name="connsiteX204" fmla="*/ 668289 w 1034620"/>
                  <a:gd name="connsiteY204" fmla="*/ 1100233 h 1150905"/>
                  <a:gd name="connsiteX205" fmla="*/ 675528 w 1034620"/>
                  <a:gd name="connsiteY205" fmla="*/ 1087279 h 1150905"/>
                  <a:gd name="connsiteX206" fmla="*/ 678480 w 1034620"/>
                  <a:gd name="connsiteY206" fmla="*/ 1080421 h 1150905"/>
                  <a:gd name="connsiteX207" fmla="*/ 682195 w 1034620"/>
                  <a:gd name="connsiteY207" fmla="*/ 1071658 h 1150905"/>
                  <a:gd name="connsiteX208" fmla="*/ 684386 w 1034620"/>
                  <a:gd name="connsiteY208" fmla="*/ 1066514 h 1150905"/>
                  <a:gd name="connsiteX209" fmla="*/ 686767 w 1034620"/>
                  <a:gd name="connsiteY209" fmla="*/ 1058323 h 1150905"/>
                  <a:gd name="connsiteX210" fmla="*/ 690196 w 1034620"/>
                  <a:gd name="connsiteY210" fmla="*/ 1046607 h 1150905"/>
                  <a:gd name="connsiteX211" fmla="*/ 691434 w 1034620"/>
                  <a:gd name="connsiteY211" fmla="*/ 1042321 h 1150905"/>
                  <a:gd name="connsiteX212" fmla="*/ 694006 w 1034620"/>
                  <a:gd name="connsiteY212" fmla="*/ 1028129 h 1150905"/>
                  <a:gd name="connsiteX213" fmla="*/ 694482 w 1034620"/>
                  <a:gd name="connsiteY213" fmla="*/ 1025557 h 1150905"/>
                  <a:gd name="connsiteX214" fmla="*/ 696388 w 1034620"/>
                  <a:gd name="connsiteY214" fmla="*/ 1007174 h 1150905"/>
                  <a:gd name="connsiteX215" fmla="*/ 696483 w 1034620"/>
                  <a:gd name="connsiteY215" fmla="*/ 1003935 h 1150905"/>
                  <a:gd name="connsiteX216" fmla="*/ 696769 w 1034620"/>
                  <a:gd name="connsiteY216" fmla="*/ 988600 h 1150905"/>
                  <a:gd name="connsiteX217" fmla="*/ 696769 w 1034620"/>
                  <a:gd name="connsiteY217" fmla="*/ 977742 h 1150905"/>
                  <a:gd name="connsiteX218" fmla="*/ 695816 w 1034620"/>
                  <a:gd name="connsiteY218" fmla="*/ 961644 h 1150905"/>
                  <a:gd name="connsiteX219" fmla="*/ 695149 w 1034620"/>
                  <a:gd name="connsiteY219" fmla="*/ 951357 h 1150905"/>
                  <a:gd name="connsiteX220" fmla="*/ 693244 w 1034620"/>
                  <a:gd name="connsiteY220" fmla="*/ 933831 h 1150905"/>
                  <a:gd name="connsiteX221" fmla="*/ 692292 w 1034620"/>
                  <a:gd name="connsiteY221" fmla="*/ 924973 h 1150905"/>
                  <a:gd name="connsiteX222" fmla="*/ 688863 w 1034620"/>
                  <a:gd name="connsiteY222" fmla="*/ 899255 h 1150905"/>
                  <a:gd name="connsiteX223" fmla="*/ 681147 w 1034620"/>
                  <a:gd name="connsiteY223" fmla="*/ 808292 h 1150905"/>
                  <a:gd name="connsiteX224" fmla="*/ 681814 w 1034620"/>
                  <a:gd name="connsiteY224" fmla="*/ 793433 h 1150905"/>
                  <a:gd name="connsiteX225" fmla="*/ 682100 w 1034620"/>
                  <a:gd name="connsiteY225" fmla="*/ 788766 h 1150905"/>
                  <a:gd name="connsiteX226" fmla="*/ 682767 w 1034620"/>
                  <a:gd name="connsiteY226" fmla="*/ 776574 h 1150905"/>
                  <a:gd name="connsiteX227" fmla="*/ 683053 w 1034620"/>
                  <a:gd name="connsiteY227" fmla="*/ 771811 h 1150905"/>
                  <a:gd name="connsiteX228" fmla="*/ 684576 w 1034620"/>
                  <a:gd name="connsiteY228" fmla="*/ 749999 h 1150905"/>
                  <a:gd name="connsiteX229" fmla="*/ 746584 w 1034620"/>
                  <a:gd name="connsiteY229" fmla="*/ 758476 h 1150905"/>
                  <a:gd name="connsiteX230" fmla="*/ 866123 w 1034620"/>
                  <a:gd name="connsiteY230" fmla="*/ 770954 h 1150905"/>
                  <a:gd name="connsiteX231" fmla="*/ 971374 w 1034620"/>
                  <a:gd name="connsiteY231" fmla="*/ 743617 h 1150905"/>
                  <a:gd name="connsiteX232" fmla="*/ 975851 w 1034620"/>
                  <a:gd name="connsiteY232" fmla="*/ 740188 h 1150905"/>
                  <a:gd name="connsiteX233" fmla="*/ 979280 w 1034620"/>
                  <a:gd name="connsiteY233" fmla="*/ 736759 h 1150905"/>
                  <a:gd name="connsiteX234" fmla="*/ 984995 w 1034620"/>
                  <a:gd name="connsiteY234" fmla="*/ 731139 h 1150905"/>
                  <a:gd name="connsiteX235" fmla="*/ 986995 w 1034620"/>
                  <a:gd name="connsiteY235" fmla="*/ 729139 h 1150905"/>
                  <a:gd name="connsiteX236" fmla="*/ 990043 w 1034620"/>
                  <a:gd name="connsiteY236" fmla="*/ 725138 h 1150905"/>
                  <a:gd name="connsiteX237" fmla="*/ 994806 w 1034620"/>
                  <a:gd name="connsiteY237" fmla="*/ 718947 h 1150905"/>
                  <a:gd name="connsiteX238" fmla="*/ 996616 w 1034620"/>
                  <a:gd name="connsiteY238" fmla="*/ 716566 h 1150905"/>
                  <a:gd name="connsiteX239" fmla="*/ 998901 w 1034620"/>
                  <a:gd name="connsiteY239" fmla="*/ 712566 h 1150905"/>
                  <a:gd name="connsiteX240" fmla="*/ 1004236 w 1034620"/>
                  <a:gd name="connsiteY240" fmla="*/ 703421 h 1150905"/>
                  <a:gd name="connsiteX241" fmla="*/ 1006045 w 1034620"/>
                  <a:gd name="connsiteY241" fmla="*/ 700183 h 1150905"/>
                  <a:gd name="connsiteX242" fmla="*/ 1007379 w 1034620"/>
                  <a:gd name="connsiteY242" fmla="*/ 697135 h 1150905"/>
                  <a:gd name="connsiteX243" fmla="*/ 1014713 w 1034620"/>
                  <a:gd name="connsiteY243" fmla="*/ 679895 h 1150905"/>
                  <a:gd name="connsiteX244" fmla="*/ 1015666 w 1034620"/>
                  <a:gd name="connsiteY244" fmla="*/ 677704 h 1150905"/>
                  <a:gd name="connsiteX245" fmla="*/ 1015856 w 1034620"/>
                  <a:gd name="connsiteY245" fmla="*/ 677133 h 1150905"/>
                  <a:gd name="connsiteX246" fmla="*/ 1025286 w 1034620"/>
                  <a:gd name="connsiteY246" fmla="*/ 644176 h 1150905"/>
                  <a:gd name="connsiteX247" fmla="*/ 1025667 w 1034620"/>
                  <a:gd name="connsiteY247" fmla="*/ 642747 h 1150905"/>
                  <a:gd name="connsiteX248" fmla="*/ 1025857 w 1034620"/>
                  <a:gd name="connsiteY248" fmla="*/ 641890 h 1150905"/>
                  <a:gd name="connsiteX249" fmla="*/ 1030334 w 1034620"/>
                  <a:gd name="connsiteY249" fmla="*/ 616458 h 1150905"/>
                  <a:gd name="connsiteX250" fmla="*/ 1031382 w 1034620"/>
                  <a:gd name="connsiteY250" fmla="*/ 610076 h 1150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</a:cxnLst>
                <a:rect l="l" t="t" r="r" b="b"/>
                <a:pathLst>
                  <a:path w="1034620" h="1150905">
                    <a:moveTo>
                      <a:pt x="1031382" y="610076"/>
                    </a:moveTo>
                    <a:cubicBezTo>
                      <a:pt x="1032430" y="601599"/>
                      <a:pt x="1033382" y="593217"/>
                      <a:pt x="1033858" y="584930"/>
                    </a:cubicBezTo>
                    <a:cubicBezTo>
                      <a:pt x="1033858" y="584835"/>
                      <a:pt x="1033858" y="584740"/>
                      <a:pt x="1033858" y="584740"/>
                    </a:cubicBezTo>
                    <a:cubicBezTo>
                      <a:pt x="1033858" y="584073"/>
                      <a:pt x="1033858" y="583502"/>
                      <a:pt x="1033953" y="582835"/>
                    </a:cubicBezTo>
                    <a:cubicBezTo>
                      <a:pt x="1034334" y="576644"/>
                      <a:pt x="1034525" y="570548"/>
                      <a:pt x="1034620" y="564547"/>
                    </a:cubicBezTo>
                    <a:cubicBezTo>
                      <a:pt x="1034620" y="562451"/>
                      <a:pt x="1034620" y="560356"/>
                      <a:pt x="1034620" y="558260"/>
                    </a:cubicBezTo>
                    <a:cubicBezTo>
                      <a:pt x="1034620" y="553688"/>
                      <a:pt x="1034525" y="549307"/>
                      <a:pt x="1034334" y="545021"/>
                    </a:cubicBezTo>
                    <a:cubicBezTo>
                      <a:pt x="1034239" y="542925"/>
                      <a:pt x="1034144" y="540925"/>
                      <a:pt x="1034049" y="538829"/>
                    </a:cubicBezTo>
                    <a:cubicBezTo>
                      <a:pt x="1033763" y="534353"/>
                      <a:pt x="1033477" y="530162"/>
                      <a:pt x="1033001" y="526066"/>
                    </a:cubicBezTo>
                    <a:cubicBezTo>
                      <a:pt x="1032906" y="524637"/>
                      <a:pt x="1032715" y="523113"/>
                      <a:pt x="1032620" y="521780"/>
                    </a:cubicBezTo>
                    <a:cubicBezTo>
                      <a:pt x="1031953" y="516446"/>
                      <a:pt x="1031287" y="511493"/>
                      <a:pt x="1030334" y="507016"/>
                    </a:cubicBezTo>
                    <a:cubicBezTo>
                      <a:pt x="1030334" y="506825"/>
                      <a:pt x="1030239" y="506635"/>
                      <a:pt x="1030239" y="506444"/>
                    </a:cubicBezTo>
                    <a:cubicBezTo>
                      <a:pt x="1029572" y="503016"/>
                      <a:pt x="1028810" y="499777"/>
                      <a:pt x="1027953" y="496919"/>
                    </a:cubicBezTo>
                    <a:cubicBezTo>
                      <a:pt x="1026334" y="491204"/>
                      <a:pt x="1024333" y="486061"/>
                      <a:pt x="1022143" y="481013"/>
                    </a:cubicBezTo>
                    <a:cubicBezTo>
                      <a:pt x="1021952" y="480536"/>
                      <a:pt x="1021762" y="479965"/>
                      <a:pt x="1021571" y="479489"/>
                    </a:cubicBezTo>
                    <a:cubicBezTo>
                      <a:pt x="1020999" y="478155"/>
                      <a:pt x="1020238" y="477012"/>
                      <a:pt x="1019571" y="475774"/>
                    </a:cubicBezTo>
                    <a:cubicBezTo>
                      <a:pt x="1018332" y="473393"/>
                      <a:pt x="1017094" y="471011"/>
                      <a:pt x="1015761" y="468725"/>
                    </a:cubicBezTo>
                    <a:cubicBezTo>
                      <a:pt x="1014713" y="467011"/>
                      <a:pt x="1013665" y="465487"/>
                      <a:pt x="1012522" y="463868"/>
                    </a:cubicBezTo>
                    <a:cubicBezTo>
                      <a:pt x="1011094" y="461772"/>
                      <a:pt x="1009665" y="459772"/>
                      <a:pt x="1008046" y="457867"/>
                    </a:cubicBezTo>
                    <a:cubicBezTo>
                      <a:pt x="1007569" y="457200"/>
                      <a:pt x="1007093" y="456438"/>
                      <a:pt x="1006522" y="455867"/>
                    </a:cubicBezTo>
                    <a:cubicBezTo>
                      <a:pt x="1004997" y="454152"/>
                      <a:pt x="1003474" y="452438"/>
                      <a:pt x="1001949" y="450818"/>
                    </a:cubicBezTo>
                    <a:lnTo>
                      <a:pt x="929750" y="377000"/>
                    </a:lnTo>
                    <a:cubicBezTo>
                      <a:pt x="931941" y="379191"/>
                      <a:pt x="933846" y="381667"/>
                      <a:pt x="935846" y="384143"/>
                    </a:cubicBezTo>
                    <a:cubicBezTo>
                      <a:pt x="937370" y="386049"/>
                      <a:pt x="938799" y="388049"/>
                      <a:pt x="940228" y="390144"/>
                    </a:cubicBezTo>
                    <a:cubicBezTo>
                      <a:pt x="941275" y="391763"/>
                      <a:pt x="942418" y="393287"/>
                      <a:pt x="943466" y="395002"/>
                    </a:cubicBezTo>
                    <a:cubicBezTo>
                      <a:pt x="944799" y="397193"/>
                      <a:pt x="946038" y="399669"/>
                      <a:pt x="947276" y="402050"/>
                    </a:cubicBezTo>
                    <a:cubicBezTo>
                      <a:pt x="948133" y="403765"/>
                      <a:pt x="949086" y="405479"/>
                      <a:pt x="949848" y="407289"/>
                    </a:cubicBezTo>
                    <a:cubicBezTo>
                      <a:pt x="952039" y="412242"/>
                      <a:pt x="954039" y="417481"/>
                      <a:pt x="955658" y="423196"/>
                    </a:cubicBezTo>
                    <a:cubicBezTo>
                      <a:pt x="956515" y="426244"/>
                      <a:pt x="957277" y="429768"/>
                      <a:pt x="958039" y="433483"/>
                    </a:cubicBezTo>
                    <a:cubicBezTo>
                      <a:pt x="958230" y="434435"/>
                      <a:pt x="958325" y="435674"/>
                      <a:pt x="958516" y="436721"/>
                    </a:cubicBezTo>
                    <a:lnTo>
                      <a:pt x="914605" y="391763"/>
                    </a:lnTo>
                    <a:cubicBezTo>
                      <a:pt x="886411" y="362998"/>
                      <a:pt x="839072" y="359664"/>
                      <a:pt x="787828" y="357092"/>
                    </a:cubicBezTo>
                    <a:cubicBezTo>
                      <a:pt x="782017" y="356711"/>
                      <a:pt x="755824" y="355473"/>
                      <a:pt x="726010" y="354235"/>
                    </a:cubicBezTo>
                    <a:cubicBezTo>
                      <a:pt x="726963" y="349663"/>
                      <a:pt x="727820" y="345091"/>
                      <a:pt x="728772" y="340614"/>
                    </a:cubicBezTo>
                    <a:cubicBezTo>
                      <a:pt x="728963" y="339662"/>
                      <a:pt x="729153" y="338614"/>
                      <a:pt x="729439" y="337661"/>
                    </a:cubicBezTo>
                    <a:cubicBezTo>
                      <a:pt x="731059" y="330327"/>
                      <a:pt x="732773" y="322993"/>
                      <a:pt x="734488" y="315659"/>
                    </a:cubicBezTo>
                    <a:cubicBezTo>
                      <a:pt x="736012" y="309182"/>
                      <a:pt x="737536" y="302609"/>
                      <a:pt x="738964" y="296133"/>
                    </a:cubicBezTo>
                    <a:cubicBezTo>
                      <a:pt x="739250" y="294989"/>
                      <a:pt x="739536" y="293846"/>
                      <a:pt x="739726" y="292608"/>
                    </a:cubicBezTo>
                    <a:cubicBezTo>
                      <a:pt x="739726" y="292322"/>
                      <a:pt x="739822" y="292132"/>
                      <a:pt x="739822" y="291846"/>
                    </a:cubicBezTo>
                    <a:cubicBezTo>
                      <a:pt x="742393" y="280416"/>
                      <a:pt x="744679" y="268986"/>
                      <a:pt x="746584" y="257651"/>
                    </a:cubicBezTo>
                    <a:cubicBezTo>
                      <a:pt x="746680" y="256985"/>
                      <a:pt x="746775" y="256318"/>
                      <a:pt x="746870" y="255651"/>
                    </a:cubicBezTo>
                    <a:cubicBezTo>
                      <a:pt x="748775" y="244507"/>
                      <a:pt x="750109" y="233363"/>
                      <a:pt x="750871" y="222314"/>
                    </a:cubicBezTo>
                    <a:cubicBezTo>
                      <a:pt x="750871" y="221837"/>
                      <a:pt x="751061" y="221361"/>
                      <a:pt x="751061" y="220885"/>
                    </a:cubicBezTo>
                    <a:cubicBezTo>
                      <a:pt x="751061" y="220599"/>
                      <a:pt x="751061" y="220313"/>
                      <a:pt x="751061" y="220028"/>
                    </a:cubicBezTo>
                    <a:cubicBezTo>
                      <a:pt x="751537" y="211646"/>
                      <a:pt x="751632" y="203264"/>
                      <a:pt x="751347" y="194977"/>
                    </a:cubicBezTo>
                    <a:cubicBezTo>
                      <a:pt x="751347" y="194120"/>
                      <a:pt x="751347" y="193167"/>
                      <a:pt x="751251" y="192310"/>
                    </a:cubicBezTo>
                    <a:cubicBezTo>
                      <a:pt x="750775" y="183928"/>
                      <a:pt x="749728" y="175641"/>
                      <a:pt x="748203" y="167450"/>
                    </a:cubicBezTo>
                    <a:cubicBezTo>
                      <a:pt x="748108" y="166878"/>
                      <a:pt x="748108" y="166307"/>
                      <a:pt x="748013" y="165830"/>
                    </a:cubicBezTo>
                    <a:cubicBezTo>
                      <a:pt x="747918" y="165450"/>
                      <a:pt x="747822" y="165068"/>
                      <a:pt x="747727" y="164687"/>
                    </a:cubicBezTo>
                    <a:cubicBezTo>
                      <a:pt x="746584" y="159258"/>
                      <a:pt x="745155" y="153734"/>
                      <a:pt x="743441" y="148400"/>
                    </a:cubicBezTo>
                    <a:cubicBezTo>
                      <a:pt x="743155" y="147352"/>
                      <a:pt x="742679" y="146304"/>
                      <a:pt x="742298" y="145256"/>
                    </a:cubicBezTo>
                    <a:cubicBezTo>
                      <a:pt x="740774" y="140875"/>
                      <a:pt x="739059" y="136493"/>
                      <a:pt x="737155" y="132112"/>
                    </a:cubicBezTo>
                    <a:cubicBezTo>
                      <a:pt x="736774" y="131255"/>
                      <a:pt x="736583" y="130493"/>
                      <a:pt x="736202" y="129635"/>
                    </a:cubicBezTo>
                    <a:cubicBezTo>
                      <a:pt x="735821" y="128778"/>
                      <a:pt x="735249" y="127921"/>
                      <a:pt x="734869" y="127064"/>
                    </a:cubicBezTo>
                    <a:cubicBezTo>
                      <a:pt x="733154" y="123444"/>
                      <a:pt x="731249" y="119920"/>
                      <a:pt x="729153" y="116396"/>
                    </a:cubicBezTo>
                    <a:cubicBezTo>
                      <a:pt x="728296" y="114872"/>
                      <a:pt x="727439" y="113348"/>
                      <a:pt x="726487" y="111824"/>
                    </a:cubicBezTo>
                    <a:cubicBezTo>
                      <a:pt x="723343" y="106871"/>
                      <a:pt x="720009" y="101918"/>
                      <a:pt x="716199" y="97060"/>
                    </a:cubicBezTo>
                    <a:cubicBezTo>
                      <a:pt x="715628" y="96393"/>
                      <a:pt x="715057" y="95726"/>
                      <a:pt x="714485" y="94964"/>
                    </a:cubicBezTo>
                    <a:cubicBezTo>
                      <a:pt x="713437" y="93726"/>
                      <a:pt x="712294" y="92583"/>
                      <a:pt x="711151" y="91345"/>
                    </a:cubicBezTo>
                    <a:lnTo>
                      <a:pt x="638952" y="17526"/>
                    </a:lnTo>
                    <a:cubicBezTo>
                      <a:pt x="640762" y="19336"/>
                      <a:pt x="642381" y="21241"/>
                      <a:pt x="643905" y="23241"/>
                    </a:cubicBezTo>
                    <a:cubicBezTo>
                      <a:pt x="647715" y="28099"/>
                      <a:pt x="651049" y="33052"/>
                      <a:pt x="654192" y="37910"/>
                    </a:cubicBezTo>
                    <a:cubicBezTo>
                      <a:pt x="655144" y="39529"/>
                      <a:pt x="656001" y="41053"/>
                      <a:pt x="656954" y="42672"/>
                    </a:cubicBezTo>
                    <a:cubicBezTo>
                      <a:pt x="658954" y="46101"/>
                      <a:pt x="660859" y="49625"/>
                      <a:pt x="662574" y="53150"/>
                    </a:cubicBezTo>
                    <a:cubicBezTo>
                      <a:pt x="663336" y="54769"/>
                      <a:pt x="664193" y="56483"/>
                      <a:pt x="664955" y="58198"/>
                    </a:cubicBezTo>
                    <a:cubicBezTo>
                      <a:pt x="666860" y="62484"/>
                      <a:pt x="668574" y="66866"/>
                      <a:pt x="670003" y="71152"/>
                    </a:cubicBezTo>
                    <a:cubicBezTo>
                      <a:pt x="670384" y="72295"/>
                      <a:pt x="670861" y="73343"/>
                      <a:pt x="671242" y="74486"/>
                    </a:cubicBezTo>
                    <a:cubicBezTo>
                      <a:pt x="672099" y="77248"/>
                      <a:pt x="672670" y="80105"/>
                      <a:pt x="673432" y="82868"/>
                    </a:cubicBezTo>
                    <a:lnTo>
                      <a:pt x="623997" y="32290"/>
                    </a:lnTo>
                    <a:cubicBezTo>
                      <a:pt x="604281" y="12097"/>
                      <a:pt x="562657" y="0"/>
                      <a:pt x="519794" y="0"/>
                    </a:cubicBezTo>
                    <a:cubicBezTo>
                      <a:pt x="513793" y="0"/>
                      <a:pt x="507697" y="381"/>
                      <a:pt x="501696" y="858"/>
                    </a:cubicBezTo>
                    <a:cubicBezTo>
                      <a:pt x="500077" y="953"/>
                      <a:pt x="498553" y="1143"/>
                      <a:pt x="496934" y="1334"/>
                    </a:cubicBezTo>
                    <a:cubicBezTo>
                      <a:pt x="491695" y="1905"/>
                      <a:pt x="486552" y="2572"/>
                      <a:pt x="481408" y="3524"/>
                    </a:cubicBezTo>
                    <a:cubicBezTo>
                      <a:pt x="480551" y="3715"/>
                      <a:pt x="479599" y="3810"/>
                      <a:pt x="478741" y="4001"/>
                    </a:cubicBezTo>
                    <a:cubicBezTo>
                      <a:pt x="472931" y="5144"/>
                      <a:pt x="467216" y="6572"/>
                      <a:pt x="461691" y="8287"/>
                    </a:cubicBezTo>
                    <a:cubicBezTo>
                      <a:pt x="460263" y="8668"/>
                      <a:pt x="459025" y="9144"/>
                      <a:pt x="457596" y="9620"/>
                    </a:cubicBezTo>
                    <a:cubicBezTo>
                      <a:pt x="453024" y="11144"/>
                      <a:pt x="448642" y="12859"/>
                      <a:pt x="444356" y="14764"/>
                    </a:cubicBezTo>
                    <a:cubicBezTo>
                      <a:pt x="443213" y="15240"/>
                      <a:pt x="442070" y="15716"/>
                      <a:pt x="440927" y="16288"/>
                    </a:cubicBezTo>
                    <a:cubicBezTo>
                      <a:pt x="435879" y="18669"/>
                      <a:pt x="431116" y="21431"/>
                      <a:pt x="426544" y="24384"/>
                    </a:cubicBezTo>
                    <a:cubicBezTo>
                      <a:pt x="425592" y="25051"/>
                      <a:pt x="424734" y="25718"/>
                      <a:pt x="423782" y="26384"/>
                    </a:cubicBezTo>
                    <a:cubicBezTo>
                      <a:pt x="421686" y="27908"/>
                      <a:pt x="419591" y="29242"/>
                      <a:pt x="417686" y="30861"/>
                    </a:cubicBezTo>
                    <a:cubicBezTo>
                      <a:pt x="416353" y="31909"/>
                      <a:pt x="415305" y="33242"/>
                      <a:pt x="414066" y="34385"/>
                    </a:cubicBezTo>
                    <a:cubicBezTo>
                      <a:pt x="412733" y="35624"/>
                      <a:pt x="411400" y="36862"/>
                      <a:pt x="410161" y="38195"/>
                    </a:cubicBezTo>
                    <a:cubicBezTo>
                      <a:pt x="409399" y="39053"/>
                      <a:pt x="408447" y="39815"/>
                      <a:pt x="407685" y="40672"/>
                    </a:cubicBezTo>
                    <a:cubicBezTo>
                      <a:pt x="405304" y="43339"/>
                      <a:pt x="403113" y="46196"/>
                      <a:pt x="401112" y="49149"/>
                    </a:cubicBezTo>
                    <a:cubicBezTo>
                      <a:pt x="400922" y="49435"/>
                      <a:pt x="400732" y="49721"/>
                      <a:pt x="400636" y="50006"/>
                    </a:cubicBezTo>
                    <a:cubicBezTo>
                      <a:pt x="400351" y="50387"/>
                      <a:pt x="400160" y="50864"/>
                      <a:pt x="399874" y="51245"/>
                    </a:cubicBezTo>
                    <a:cubicBezTo>
                      <a:pt x="398636" y="53245"/>
                      <a:pt x="397303" y="55341"/>
                      <a:pt x="396255" y="57436"/>
                    </a:cubicBezTo>
                    <a:cubicBezTo>
                      <a:pt x="394826" y="60293"/>
                      <a:pt x="393492" y="63246"/>
                      <a:pt x="392445" y="66294"/>
                    </a:cubicBezTo>
                    <a:cubicBezTo>
                      <a:pt x="392445" y="66485"/>
                      <a:pt x="392350" y="66580"/>
                      <a:pt x="392254" y="66770"/>
                    </a:cubicBezTo>
                    <a:cubicBezTo>
                      <a:pt x="388635" y="77058"/>
                      <a:pt x="385587" y="87344"/>
                      <a:pt x="383015" y="97727"/>
                    </a:cubicBezTo>
                    <a:cubicBezTo>
                      <a:pt x="382443" y="100108"/>
                      <a:pt x="381777" y="102394"/>
                      <a:pt x="381205" y="104775"/>
                    </a:cubicBezTo>
                    <a:cubicBezTo>
                      <a:pt x="380729" y="106775"/>
                      <a:pt x="380158" y="108680"/>
                      <a:pt x="379681" y="110681"/>
                    </a:cubicBezTo>
                    <a:cubicBezTo>
                      <a:pt x="377871" y="118967"/>
                      <a:pt x="376252" y="127349"/>
                      <a:pt x="374919" y="135636"/>
                    </a:cubicBezTo>
                    <a:cubicBezTo>
                      <a:pt x="374824" y="136589"/>
                      <a:pt x="374633" y="137541"/>
                      <a:pt x="374538" y="138589"/>
                    </a:cubicBezTo>
                    <a:cubicBezTo>
                      <a:pt x="373014" y="148209"/>
                      <a:pt x="371871" y="157829"/>
                      <a:pt x="370823" y="167450"/>
                    </a:cubicBezTo>
                    <a:cubicBezTo>
                      <a:pt x="370537" y="170498"/>
                      <a:pt x="370156" y="173546"/>
                      <a:pt x="369870" y="176594"/>
                    </a:cubicBezTo>
                    <a:cubicBezTo>
                      <a:pt x="369013" y="185738"/>
                      <a:pt x="368251" y="194786"/>
                      <a:pt x="367680" y="203930"/>
                    </a:cubicBezTo>
                    <a:cubicBezTo>
                      <a:pt x="367584" y="205264"/>
                      <a:pt x="367489" y="206597"/>
                      <a:pt x="367394" y="207931"/>
                    </a:cubicBezTo>
                    <a:cubicBezTo>
                      <a:pt x="367394" y="208217"/>
                      <a:pt x="367299" y="208598"/>
                      <a:pt x="367299" y="208883"/>
                    </a:cubicBezTo>
                    <a:cubicBezTo>
                      <a:pt x="366727" y="217646"/>
                      <a:pt x="366251" y="226695"/>
                      <a:pt x="365775" y="235553"/>
                    </a:cubicBezTo>
                    <a:cubicBezTo>
                      <a:pt x="365299" y="244412"/>
                      <a:pt x="364727" y="253365"/>
                      <a:pt x="364251" y="262224"/>
                    </a:cubicBezTo>
                    <a:cubicBezTo>
                      <a:pt x="363870" y="267843"/>
                      <a:pt x="363679" y="273272"/>
                      <a:pt x="363298" y="278892"/>
                    </a:cubicBezTo>
                    <a:cubicBezTo>
                      <a:pt x="362727" y="287560"/>
                      <a:pt x="361965" y="296228"/>
                      <a:pt x="361203" y="304991"/>
                    </a:cubicBezTo>
                    <a:cubicBezTo>
                      <a:pt x="360917" y="308515"/>
                      <a:pt x="360727" y="312039"/>
                      <a:pt x="360345" y="315659"/>
                    </a:cubicBezTo>
                    <a:cubicBezTo>
                      <a:pt x="359107" y="327851"/>
                      <a:pt x="357679" y="340138"/>
                      <a:pt x="355869" y="352425"/>
                    </a:cubicBezTo>
                    <a:lnTo>
                      <a:pt x="355678" y="352235"/>
                    </a:lnTo>
                    <a:cubicBezTo>
                      <a:pt x="354726" y="351282"/>
                      <a:pt x="350439" y="350901"/>
                      <a:pt x="343772" y="350901"/>
                    </a:cubicBezTo>
                    <a:cubicBezTo>
                      <a:pt x="294337" y="350901"/>
                      <a:pt x="109266" y="372904"/>
                      <a:pt x="90502" y="379381"/>
                    </a:cubicBezTo>
                    <a:cubicBezTo>
                      <a:pt x="85359" y="381191"/>
                      <a:pt x="80310" y="383572"/>
                      <a:pt x="75453" y="386429"/>
                    </a:cubicBezTo>
                    <a:cubicBezTo>
                      <a:pt x="73929" y="387287"/>
                      <a:pt x="72405" y="388430"/>
                      <a:pt x="70881" y="389382"/>
                    </a:cubicBezTo>
                    <a:cubicBezTo>
                      <a:pt x="67547" y="391478"/>
                      <a:pt x="64308" y="393668"/>
                      <a:pt x="61165" y="396240"/>
                    </a:cubicBezTo>
                    <a:cubicBezTo>
                      <a:pt x="60594" y="396716"/>
                      <a:pt x="59927" y="397097"/>
                      <a:pt x="59260" y="397574"/>
                    </a:cubicBezTo>
                    <a:cubicBezTo>
                      <a:pt x="58308" y="398336"/>
                      <a:pt x="57450" y="399479"/>
                      <a:pt x="56498" y="400241"/>
                    </a:cubicBezTo>
                    <a:cubicBezTo>
                      <a:pt x="53069" y="403289"/>
                      <a:pt x="49735" y="406527"/>
                      <a:pt x="46592" y="409956"/>
                    </a:cubicBezTo>
                    <a:cubicBezTo>
                      <a:pt x="45735" y="410909"/>
                      <a:pt x="44782" y="411575"/>
                      <a:pt x="43925" y="412528"/>
                    </a:cubicBezTo>
                    <a:cubicBezTo>
                      <a:pt x="43353" y="413195"/>
                      <a:pt x="42782" y="414052"/>
                      <a:pt x="42210" y="414719"/>
                    </a:cubicBezTo>
                    <a:cubicBezTo>
                      <a:pt x="39258" y="418148"/>
                      <a:pt x="36495" y="421862"/>
                      <a:pt x="33828" y="425672"/>
                    </a:cubicBezTo>
                    <a:cubicBezTo>
                      <a:pt x="32971" y="426911"/>
                      <a:pt x="31923" y="427958"/>
                      <a:pt x="31066" y="429292"/>
                    </a:cubicBezTo>
                    <a:cubicBezTo>
                      <a:pt x="30780" y="429673"/>
                      <a:pt x="30685" y="430054"/>
                      <a:pt x="30399" y="430435"/>
                    </a:cubicBezTo>
                    <a:cubicBezTo>
                      <a:pt x="26780" y="435959"/>
                      <a:pt x="23351" y="441770"/>
                      <a:pt x="20303" y="447770"/>
                    </a:cubicBezTo>
                    <a:cubicBezTo>
                      <a:pt x="20208" y="447961"/>
                      <a:pt x="20112" y="448056"/>
                      <a:pt x="20017" y="448151"/>
                    </a:cubicBezTo>
                    <a:cubicBezTo>
                      <a:pt x="19636" y="448913"/>
                      <a:pt x="19350" y="449866"/>
                      <a:pt x="18969" y="450723"/>
                    </a:cubicBezTo>
                    <a:cubicBezTo>
                      <a:pt x="16398" y="456057"/>
                      <a:pt x="14016" y="461486"/>
                      <a:pt x="11826" y="467106"/>
                    </a:cubicBezTo>
                    <a:cubicBezTo>
                      <a:pt x="11540" y="467868"/>
                      <a:pt x="11159" y="468630"/>
                      <a:pt x="10873" y="469392"/>
                    </a:cubicBezTo>
                    <a:cubicBezTo>
                      <a:pt x="10397" y="470726"/>
                      <a:pt x="10111" y="472059"/>
                      <a:pt x="9730" y="473393"/>
                    </a:cubicBezTo>
                    <a:cubicBezTo>
                      <a:pt x="8016" y="478631"/>
                      <a:pt x="6492" y="483870"/>
                      <a:pt x="5158" y="489204"/>
                    </a:cubicBezTo>
                    <a:cubicBezTo>
                      <a:pt x="4872" y="490538"/>
                      <a:pt x="4301" y="491871"/>
                      <a:pt x="4015" y="493300"/>
                    </a:cubicBezTo>
                    <a:cubicBezTo>
                      <a:pt x="3825" y="494062"/>
                      <a:pt x="3825" y="494824"/>
                      <a:pt x="3729" y="495586"/>
                    </a:cubicBezTo>
                    <a:cubicBezTo>
                      <a:pt x="2015" y="503587"/>
                      <a:pt x="872" y="511683"/>
                      <a:pt x="300" y="519779"/>
                    </a:cubicBezTo>
                    <a:cubicBezTo>
                      <a:pt x="300" y="520160"/>
                      <a:pt x="205" y="520541"/>
                      <a:pt x="110" y="520827"/>
                    </a:cubicBezTo>
                    <a:cubicBezTo>
                      <a:pt x="15" y="522637"/>
                      <a:pt x="110" y="524447"/>
                      <a:pt x="110" y="526161"/>
                    </a:cubicBezTo>
                    <a:cubicBezTo>
                      <a:pt x="15" y="530638"/>
                      <a:pt x="-81" y="535019"/>
                      <a:pt x="110" y="539496"/>
                    </a:cubicBezTo>
                    <a:cubicBezTo>
                      <a:pt x="205" y="542068"/>
                      <a:pt x="586" y="544640"/>
                      <a:pt x="777" y="547211"/>
                    </a:cubicBezTo>
                    <a:cubicBezTo>
                      <a:pt x="1158" y="551307"/>
                      <a:pt x="1634" y="555308"/>
                      <a:pt x="2396" y="559213"/>
                    </a:cubicBezTo>
                    <a:cubicBezTo>
                      <a:pt x="2586" y="560356"/>
                      <a:pt x="2586" y="561594"/>
                      <a:pt x="2872" y="562737"/>
                    </a:cubicBezTo>
                    <a:cubicBezTo>
                      <a:pt x="3348" y="565118"/>
                      <a:pt x="4110" y="567500"/>
                      <a:pt x="4777" y="569881"/>
                    </a:cubicBezTo>
                    <a:cubicBezTo>
                      <a:pt x="5158" y="571500"/>
                      <a:pt x="5539" y="573119"/>
                      <a:pt x="6111" y="574739"/>
                    </a:cubicBezTo>
                    <a:cubicBezTo>
                      <a:pt x="7730" y="580073"/>
                      <a:pt x="9540" y="585311"/>
                      <a:pt x="11921" y="590455"/>
                    </a:cubicBezTo>
                    <a:cubicBezTo>
                      <a:pt x="11921" y="590455"/>
                      <a:pt x="11921" y="590550"/>
                      <a:pt x="12016" y="590550"/>
                    </a:cubicBezTo>
                    <a:cubicBezTo>
                      <a:pt x="12492" y="591598"/>
                      <a:pt x="13159" y="592550"/>
                      <a:pt x="13635" y="593503"/>
                    </a:cubicBezTo>
                    <a:cubicBezTo>
                      <a:pt x="15731" y="597884"/>
                      <a:pt x="18017" y="602171"/>
                      <a:pt x="20684" y="606362"/>
                    </a:cubicBezTo>
                    <a:cubicBezTo>
                      <a:pt x="21922" y="608267"/>
                      <a:pt x="23446" y="610076"/>
                      <a:pt x="24780" y="611981"/>
                    </a:cubicBezTo>
                    <a:cubicBezTo>
                      <a:pt x="26685" y="614553"/>
                      <a:pt x="28399" y="617316"/>
                      <a:pt x="30495" y="619792"/>
                    </a:cubicBezTo>
                    <a:cubicBezTo>
                      <a:pt x="31352" y="620744"/>
                      <a:pt x="32114" y="621697"/>
                      <a:pt x="32971" y="622650"/>
                    </a:cubicBezTo>
                    <a:cubicBezTo>
                      <a:pt x="34400" y="624174"/>
                      <a:pt x="35829" y="625697"/>
                      <a:pt x="37257" y="627221"/>
                    </a:cubicBezTo>
                    <a:lnTo>
                      <a:pt x="91645" y="682847"/>
                    </a:lnTo>
                    <a:cubicBezTo>
                      <a:pt x="67833" y="676180"/>
                      <a:pt x="43830" y="664178"/>
                      <a:pt x="22398" y="642271"/>
                    </a:cubicBezTo>
                    <a:lnTo>
                      <a:pt x="94598" y="716090"/>
                    </a:lnTo>
                    <a:cubicBezTo>
                      <a:pt x="136317" y="758762"/>
                      <a:pt x="188038" y="764381"/>
                      <a:pt x="228900" y="764381"/>
                    </a:cubicBezTo>
                    <a:cubicBezTo>
                      <a:pt x="250998" y="764381"/>
                      <a:pt x="273573" y="762381"/>
                      <a:pt x="297195" y="760286"/>
                    </a:cubicBezTo>
                    <a:cubicBezTo>
                      <a:pt x="296623" y="763524"/>
                      <a:pt x="296052" y="766763"/>
                      <a:pt x="295480" y="770001"/>
                    </a:cubicBezTo>
                    <a:cubicBezTo>
                      <a:pt x="294528" y="775335"/>
                      <a:pt x="293575" y="780574"/>
                      <a:pt x="292718" y="785908"/>
                    </a:cubicBezTo>
                    <a:cubicBezTo>
                      <a:pt x="292146" y="789527"/>
                      <a:pt x="291575" y="793052"/>
                      <a:pt x="291004" y="796576"/>
                    </a:cubicBezTo>
                    <a:cubicBezTo>
                      <a:pt x="290241" y="801529"/>
                      <a:pt x="289384" y="806577"/>
                      <a:pt x="288717" y="811530"/>
                    </a:cubicBezTo>
                    <a:cubicBezTo>
                      <a:pt x="288146" y="815150"/>
                      <a:pt x="287670" y="818769"/>
                      <a:pt x="287193" y="822389"/>
                    </a:cubicBezTo>
                    <a:cubicBezTo>
                      <a:pt x="286527" y="827246"/>
                      <a:pt x="285955" y="832009"/>
                      <a:pt x="285288" y="836867"/>
                    </a:cubicBezTo>
                    <a:cubicBezTo>
                      <a:pt x="284908" y="840486"/>
                      <a:pt x="284527" y="844106"/>
                      <a:pt x="284145" y="847630"/>
                    </a:cubicBezTo>
                    <a:cubicBezTo>
                      <a:pt x="283669" y="852392"/>
                      <a:pt x="283288" y="856964"/>
                      <a:pt x="282907" y="861632"/>
                    </a:cubicBezTo>
                    <a:cubicBezTo>
                      <a:pt x="282717" y="863632"/>
                      <a:pt x="282526" y="865632"/>
                      <a:pt x="282336" y="867633"/>
                    </a:cubicBezTo>
                    <a:cubicBezTo>
                      <a:pt x="282240" y="869537"/>
                      <a:pt x="282240" y="871347"/>
                      <a:pt x="282145" y="873252"/>
                    </a:cubicBezTo>
                    <a:cubicBezTo>
                      <a:pt x="281955" y="876395"/>
                      <a:pt x="281859" y="879634"/>
                      <a:pt x="281764" y="882682"/>
                    </a:cubicBezTo>
                    <a:cubicBezTo>
                      <a:pt x="281669" y="886968"/>
                      <a:pt x="281574" y="891159"/>
                      <a:pt x="281574" y="895255"/>
                    </a:cubicBezTo>
                    <a:cubicBezTo>
                      <a:pt x="281574" y="898208"/>
                      <a:pt x="281574" y="901160"/>
                      <a:pt x="281669" y="904018"/>
                    </a:cubicBezTo>
                    <a:cubicBezTo>
                      <a:pt x="281764" y="908304"/>
                      <a:pt x="282050" y="912591"/>
                      <a:pt x="282336" y="916781"/>
                    </a:cubicBezTo>
                    <a:cubicBezTo>
                      <a:pt x="282526" y="919353"/>
                      <a:pt x="282621" y="922020"/>
                      <a:pt x="282907" y="924592"/>
                    </a:cubicBezTo>
                    <a:cubicBezTo>
                      <a:pt x="283384" y="929259"/>
                      <a:pt x="284145" y="933831"/>
                      <a:pt x="284812" y="938308"/>
                    </a:cubicBezTo>
                    <a:cubicBezTo>
                      <a:pt x="285098" y="940213"/>
                      <a:pt x="285384" y="942213"/>
                      <a:pt x="285765" y="944118"/>
                    </a:cubicBezTo>
                    <a:cubicBezTo>
                      <a:pt x="285765" y="944499"/>
                      <a:pt x="285860" y="944880"/>
                      <a:pt x="285955" y="945261"/>
                    </a:cubicBezTo>
                    <a:cubicBezTo>
                      <a:pt x="287098" y="950881"/>
                      <a:pt x="288527" y="956310"/>
                      <a:pt x="290146" y="961549"/>
                    </a:cubicBezTo>
                    <a:cubicBezTo>
                      <a:pt x="290241" y="961930"/>
                      <a:pt x="290337" y="962406"/>
                      <a:pt x="290432" y="962787"/>
                    </a:cubicBezTo>
                    <a:cubicBezTo>
                      <a:pt x="292242" y="968502"/>
                      <a:pt x="294337" y="974027"/>
                      <a:pt x="296814" y="979361"/>
                    </a:cubicBezTo>
                    <a:cubicBezTo>
                      <a:pt x="296909" y="979551"/>
                      <a:pt x="297100" y="979742"/>
                      <a:pt x="297195" y="980027"/>
                    </a:cubicBezTo>
                    <a:cubicBezTo>
                      <a:pt x="297766" y="981170"/>
                      <a:pt x="298433" y="982313"/>
                      <a:pt x="299100" y="983456"/>
                    </a:cubicBezTo>
                    <a:cubicBezTo>
                      <a:pt x="301195" y="987457"/>
                      <a:pt x="303386" y="991458"/>
                      <a:pt x="305767" y="995172"/>
                    </a:cubicBezTo>
                    <a:cubicBezTo>
                      <a:pt x="306815" y="996792"/>
                      <a:pt x="308053" y="998316"/>
                      <a:pt x="309196" y="999935"/>
                    </a:cubicBezTo>
                    <a:cubicBezTo>
                      <a:pt x="310625" y="1001840"/>
                      <a:pt x="311768" y="1003840"/>
                      <a:pt x="313292" y="1005554"/>
                    </a:cubicBezTo>
                    <a:cubicBezTo>
                      <a:pt x="315007" y="1007555"/>
                      <a:pt x="316816" y="1009555"/>
                      <a:pt x="318721" y="1011460"/>
                    </a:cubicBezTo>
                    <a:cubicBezTo>
                      <a:pt x="318721" y="1011555"/>
                      <a:pt x="318816" y="1011555"/>
                      <a:pt x="318912" y="1011650"/>
                    </a:cubicBezTo>
                    <a:cubicBezTo>
                      <a:pt x="318912" y="1011555"/>
                      <a:pt x="318816" y="1011555"/>
                      <a:pt x="318721" y="1011460"/>
                    </a:cubicBezTo>
                    <a:lnTo>
                      <a:pt x="366632" y="1060418"/>
                    </a:lnTo>
                    <a:cubicBezTo>
                      <a:pt x="367775" y="1061561"/>
                      <a:pt x="368918" y="1062800"/>
                      <a:pt x="370061" y="1063943"/>
                    </a:cubicBezTo>
                    <a:cubicBezTo>
                      <a:pt x="355392" y="1059561"/>
                      <a:pt x="342248" y="1054132"/>
                      <a:pt x="331580" y="1047941"/>
                    </a:cubicBezTo>
                    <a:cubicBezTo>
                      <a:pt x="320721" y="1041559"/>
                      <a:pt x="311387" y="1034225"/>
                      <a:pt x="303386" y="1026128"/>
                    </a:cubicBezTo>
                    <a:lnTo>
                      <a:pt x="375585" y="1099947"/>
                    </a:lnTo>
                    <a:cubicBezTo>
                      <a:pt x="383586" y="1108139"/>
                      <a:pt x="392921" y="1115473"/>
                      <a:pt x="403780" y="1121855"/>
                    </a:cubicBezTo>
                    <a:cubicBezTo>
                      <a:pt x="434259" y="1139762"/>
                      <a:pt x="484837" y="1150906"/>
                      <a:pt x="535510" y="1150906"/>
                    </a:cubicBezTo>
                    <a:cubicBezTo>
                      <a:pt x="539892" y="1150906"/>
                      <a:pt x="544654" y="1150811"/>
                      <a:pt x="549703" y="1150525"/>
                    </a:cubicBezTo>
                    <a:cubicBezTo>
                      <a:pt x="551227" y="1150430"/>
                      <a:pt x="552846" y="1150334"/>
                      <a:pt x="554465" y="1150239"/>
                    </a:cubicBezTo>
                    <a:cubicBezTo>
                      <a:pt x="558180" y="1150049"/>
                      <a:pt x="561895" y="1149763"/>
                      <a:pt x="565800" y="1149382"/>
                    </a:cubicBezTo>
                    <a:cubicBezTo>
                      <a:pt x="567800" y="1149192"/>
                      <a:pt x="569800" y="1148906"/>
                      <a:pt x="571896" y="1148715"/>
                    </a:cubicBezTo>
                    <a:cubicBezTo>
                      <a:pt x="575611" y="1148239"/>
                      <a:pt x="579421" y="1147763"/>
                      <a:pt x="583230" y="1147096"/>
                    </a:cubicBezTo>
                    <a:cubicBezTo>
                      <a:pt x="585326" y="1146715"/>
                      <a:pt x="587422" y="1146429"/>
                      <a:pt x="589517" y="1145953"/>
                    </a:cubicBezTo>
                    <a:cubicBezTo>
                      <a:pt x="593708" y="1145096"/>
                      <a:pt x="597899" y="1144143"/>
                      <a:pt x="601995" y="1143095"/>
                    </a:cubicBezTo>
                    <a:cubicBezTo>
                      <a:pt x="603709" y="1142619"/>
                      <a:pt x="605424" y="1142334"/>
                      <a:pt x="607138" y="1141762"/>
                    </a:cubicBezTo>
                    <a:cubicBezTo>
                      <a:pt x="612949" y="1140047"/>
                      <a:pt x="618759" y="1138143"/>
                      <a:pt x="624378" y="1135761"/>
                    </a:cubicBezTo>
                    <a:cubicBezTo>
                      <a:pt x="624855" y="1135571"/>
                      <a:pt x="625236" y="1135285"/>
                      <a:pt x="625712" y="1135094"/>
                    </a:cubicBezTo>
                    <a:cubicBezTo>
                      <a:pt x="630760" y="1132904"/>
                      <a:pt x="635523" y="1130427"/>
                      <a:pt x="640095" y="1127570"/>
                    </a:cubicBezTo>
                    <a:cubicBezTo>
                      <a:pt x="641714" y="1126617"/>
                      <a:pt x="643143" y="1125474"/>
                      <a:pt x="644667" y="1124426"/>
                    </a:cubicBezTo>
                    <a:cubicBezTo>
                      <a:pt x="646953" y="1122902"/>
                      <a:pt x="649239" y="1121474"/>
                      <a:pt x="651334" y="1119759"/>
                    </a:cubicBezTo>
                    <a:cubicBezTo>
                      <a:pt x="652477" y="1118807"/>
                      <a:pt x="653430" y="1117664"/>
                      <a:pt x="654573" y="1116616"/>
                    </a:cubicBezTo>
                    <a:cubicBezTo>
                      <a:pt x="655621" y="1115663"/>
                      <a:pt x="656764" y="1114616"/>
                      <a:pt x="657716" y="1113568"/>
                    </a:cubicBezTo>
                    <a:cubicBezTo>
                      <a:pt x="658669" y="1112616"/>
                      <a:pt x="659716" y="1111758"/>
                      <a:pt x="660574" y="1110806"/>
                    </a:cubicBezTo>
                    <a:cubicBezTo>
                      <a:pt x="662764" y="1108329"/>
                      <a:pt x="664765" y="1105758"/>
                      <a:pt x="666574" y="1102995"/>
                    </a:cubicBezTo>
                    <a:cubicBezTo>
                      <a:pt x="667146" y="1102138"/>
                      <a:pt x="667813" y="1101185"/>
                      <a:pt x="668289" y="1100233"/>
                    </a:cubicBezTo>
                    <a:cubicBezTo>
                      <a:pt x="670861" y="1095947"/>
                      <a:pt x="673337" y="1091565"/>
                      <a:pt x="675528" y="1087279"/>
                    </a:cubicBezTo>
                    <a:cubicBezTo>
                      <a:pt x="676671" y="1084993"/>
                      <a:pt x="677433" y="1082707"/>
                      <a:pt x="678480" y="1080421"/>
                    </a:cubicBezTo>
                    <a:cubicBezTo>
                      <a:pt x="679814" y="1077563"/>
                      <a:pt x="681052" y="1074611"/>
                      <a:pt x="682195" y="1071658"/>
                    </a:cubicBezTo>
                    <a:cubicBezTo>
                      <a:pt x="682862" y="1069943"/>
                      <a:pt x="683815" y="1068229"/>
                      <a:pt x="684386" y="1066514"/>
                    </a:cubicBezTo>
                    <a:cubicBezTo>
                      <a:pt x="685339" y="1063752"/>
                      <a:pt x="685910" y="1061085"/>
                      <a:pt x="686767" y="1058323"/>
                    </a:cubicBezTo>
                    <a:cubicBezTo>
                      <a:pt x="688005" y="1054418"/>
                      <a:pt x="689149" y="1050512"/>
                      <a:pt x="690196" y="1046607"/>
                    </a:cubicBezTo>
                    <a:cubicBezTo>
                      <a:pt x="690577" y="1045178"/>
                      <a:pt x="691149" y="1043750"/>
                      <a:pt x="691434" y="1042321"/>
                    </a:cubicBezTo>
                    <a:cubicBezTo>
                      <a:pt x="692482" y="1037559"/>
                      <a:pt x="693244" y="1032891"/>
                      <a:pt x="694006" y="1028129"/>
                    </a:cubicBezTo>
                    <a:cubicBezTo>
                      <a:pt x="694101" y="1027271"/>
                      <a:pt x="694387" y="1026414"/>
                      <a:pt x="694482" y="1025557"/>
                    </a:cubicBezTo>
                    <a:cubicBezTo>
                      <a:pt x="695340" y="1019461"/>
                      <a:pt x="696007" y="1013270"/>
                      <a:pt x="696388" y="1007174"/>
                    </a:cubicBezTo>
                    <a:cubicBezTo>
                      <a:pt x="696483" y="1006126"/>
                      <a:pt x="696388" y="1004983"/>
                      <a:pt x="696483" y="1003935"/>
                    </a:cubicBezTo>
                    <a:cubicBezTo>
                      <a:pt x="696769" y="998792"/>
                      <a:pt x="696769" y="993648"/>
                      <a:pt x="696769" y="988600"/>
                    </a:cubicBezTo>
                    <a:cubicBezTo>
                      <a:pt x="696769" y="984980"/>
                      <a:pt x="696864" y="981361"/>
                      <a:pt x="696769" y="977742"/>
                    </a:cubicBezTo>
                    <a:cubicBezTo>
                      <a:pt x="696578" y="972408"/>
                      <a:pt x="696197" y="966978"/>
                      <a:pt x="695816" y="961644"/>
                    </a:cubicBezTo>
                    <a:cubicBezTo>
                      <a:pt x="695626" y="958215"/>
                      <a:pt x="695435" y="954786"/>
                      <a:pt x="695149" y="951357"/>
                    </a:cubicBezTo>
                    <a:cubicBezTo>
                      <a:pt x="694578" y="945452"/>
                      <a:pt x="693911" y="939642"/>
                      <a:pt x="693244" y="933831"/>
                    </a:cubicBezTo>
                    <a:cubicBezTo>
                      <a:pt x="692863" y="930878"/>
                      <a:pt x="692578" y="927926"/>
                      <a:pt x="692292" y="924973"/>
                    </a:cubicBezTo>
                    <a:cubicBezTo>
                      <a:pt x="691244" y="916305"/>
                      <a:pt x="690006" y="907828"/>
                      <a:pt x="688863" y="899255"/>
                    </a:cubicBezTo>
                    <a:cubicBezTo>
                      <a:pt x="684386" y="867442"/>
                      <a:pt x="680481" y="837438"/>
                      <a:pt x="681147" y="808292"/>
                    </a:cubicBezTo>
                    <a:cubicBezTo>
                      <a:pt x="681338" y="803815"/>
                      <a:pt x="681528" y="798767"/>
                      <a:pt x="681814" y="793433"/>
                    </a:cubicBezTo>
                    <a:cubicBezTo>
                      <a:pt x="681909" y="791909"/>
                      <a:pt x="682005" y="790385"/>
                      <a:pt x="682100" y="788766"/>
                    </a:cubicBezTo>
                    <a:cubicBezTo>
                      <a:pt x="682291" y="784765"/>
                      <a:pt x="682576" y="780764"/>
                      <a:pt x="682767" y="776574"/>
                    </a:cubicBezTo>
                    <a:cubicBezTo>
                      <a:pt x="682862" y="774954"/>
                      <a:pt x="682957" y="773335"/>
                      <a:pt x="683053" y="771811"/>
                    </a:cubicBezTo>
                    <a:cubicBezTo>
                      <a:pt x="683529" y="764572"/>
                      <a:pt x="684005" y="757238"/>
                      <a:pt x="684576" y="749999"/>
                    </a:cubicBezTo>
                    <a:cubicBezTo>
                      <a:pt x="703246" y="751713"/>
                      <a:pt x="724486" y="755047"/>
                      <a:pt x="746584" y="758476"/>
                    </a:cubicBezTo>
                    <a:cubicBezTo>
                      <a:pt x="784208" y="764286"/>
                      <a:pt x="826975" y="770954"/>
                      <a:pt x="866123" y="770954"/>
                    </a:cubicBezTo>
                    <a:cubicBezTo>
                      <a:pt x="911557" y="770954"/>
                      <a:pt x="945943" y="762095"/>
                      <a:pt x="971374" y="743617"/>
                    </a:cubicBezTo>
                    <a:cubicBezTo>
                      <a:pt x="972898" y="742474"/>
                      <a:pt x="974422" y="741331"/>
                      <a:pt x="975851" y="740188"/>
                    </a:cubicBezTo>
                    <a:cubicBezTo>
                      <a:pt x="977089" y="739140"/>
                      <a:pt x="978137" y="737902"/>
                      <a:pt x="979280" y="736759"/>
                    </a:cubicBezTo>
                    <a:cubicBezTo>
                      <a:pt x="981280" y="734949"/>
                      <a:pt x="983185" y="733139"/>
                      <a:pt x="984995" y="731139"/>
                    </a:cubicBezTo>
                    <a:cubicBezTo>
                      <a:pt x="985662" y="730377"/>
                      <a:pt x="986424" y="729901"/>
                      <a:pt x="986995" y="729139"/>
                    </a:cubicBezTo>
                    <a:cubicBezTo>
                      <a:pt x="988138" y="727901"/>
                      <a:pt x="988996" y="726377"/>
                      <a:pt x="990043" y="725138"/>
                    </a:cubicBezTo>
                    <a:cubicBezTo>
                      <a:pt x="991663" y="723138"/>
                      <a:pt x="993282" y="721138"/>
                      <a:pt x="994806" y="718947"/>
                    </a:cubicBezTo>
                    <a:cubicBezTo>
                      <a:pt x="995377" y="718185"/>
                      <a:pt x="996044" y="717423"/>
                      <a:pt x="996616" y="716566"/>
                    </a:cubicBezTo>
                    <a:cubicBezTo>
                      <a:pt x="997473" y="715328"/>
                      <a:pt x="998140" y="713899"/>
                      <a:pt x="998901" y="712566"/>
                    </a:cubicBezTo>
                    <a:cubicBezTo>
                      <a:pt x="1000711" y="709613"/>
                      <a:pt x="1002521" y="706565"/>
                      <a:pt x="1004236" y="703421"/>
                    </a:cubicBezTo>
                    <a:cubicBezTo>
                      <a:pt x="1004807" y="702278"/>
                      <a:pt x="1005569" y="701326"/>
                      <a:pt x="1006045" y="700183"/>
                    </a:cubicBezTo>
                    <a:cubicBezTo>
                      <a:pt x="1006522" y="699230"/>
                      <a:pt x="1006903" y="698087"/>
                      <a:pt x="1007379" y="697135"/>
                    </a:cubicBezTo>
                    <a:cubicBezTo>
                      <a:pt x="1010046" y="691610"/>
                      <a:pt x="1012522" y="685800"/>
                      <a:pt x="1014713" y="679895"/>
                    </a:cubicBezTo>
                    <a:cubicBezTo>
                      <a:pt x="1014999" y="679133"/>
                      <a:pt x="1015380" y="678466"/>
                      <a:pt x="1015666" y="677704"/>
                    </a:cubicBezTo>
                    <a:cubicBezTo>
                      <a:pt x="1015761" y="677513"/>
                      <a:pt x="1015761" y="677323"/>
                      <a:pt x="1015856" y="677133"/>
                    </a:cubicBezTo>
                    <a:cubicBezTo>
                      <a:pt x="1019666" y="666560"/>
                      <a:pt x="1022714" y="655511"/>
                      <a:pt x="1025286" y="644176"/>
                    </a:cubicBezTo>
                    <a:cubicBezTo>
                      <a:pt x="1025381" y="643700"/>
                      <a:pt x="1025572" y="643224"/>
                      <a:pt x="1025667" y="642747"/>
                    </a:cubicBezTo>
                    <a:cubicBezTo>
                      <a:pt x="1025762" y="642461"/>
                      <a:pt x="1025762" y="642176"/>
                      <a:pt x="1025857" y="641890"/>
                    </a:cubicBezTo>
                    <a:cubicBezTo>
                      <a:pt x="1027667" y="633508"/>
                      <a:pt x="1029096" y="625031"/>
                      <a:pt x="1030334" y="616458"/>
                    </a:cubicBezTo>
                    <a:cubicBezTo>
                      <a:pt x="1030905" y="613982"/>
                      <a:pt x="1031191" y="612077"/>
                      <a:pt x="1031382" y="610076"/>
                    </a:cubicBezTo>
                    <a:close/>
                  </a:path>
                </a:pathLst>
              </a:custGeom>
              <a:solidFill>
                <a:srgbClr val="0E5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5" name="Forma libre: forma 34">
                <a:extLst>
                  <a:ext uri="{FF2B5EF4-FFF2-40B4-BE49-F238E27FC236}">
                    <a16:creationId xmlns:a16="http://schemas.microsoft.com/office/drawing/2014/main" id="{DFAC2480-ECBD-4C1F-9924-EED032C75286}"/>
                  </a:ext>
                </a:extLst>
              </p:cNvPr>
              <p:cNvSpPr/>
              <p:nvPr/>
            </p:nvSpPr>
            <p:spPr>
              <a:xfrm>
                <a:off x="3156635" y="4423219"/>
                <a:ext cx="983271" cy="1097851"/>
              </a:xfrm>
              <a:custGeom>
                <a:avLst/>
                <a:gdLst>
                  <a:gd name="connsiteX0" fmla="*/ 976643 w 983271"/>
                  <a:gd name="connsiteY0" fmla="*/ 444151 h 1097851"/>
                  <a:gd name="connsiteX1" fmla="*/ 919970 w 983271"/>
                  <a:gd name="connsiteY1" fmla="*/ 690658 h 1097851"/>
                  <a:gd name="connsiteX2" fmla="*/ 814718 w 983271"/>
                  <a:gd name="connsiteY2" fmla="*/ 717995 h 1097851"/>
                  <a:gd name="connsiteX3" fmla="*/ 695180 w 983271"/>
                  <a:gd name="connsiteY3" fmla="*/ 705612 h 1097851"/>
                  <a:gd name="connsiteX4" fmla="*/ 633172 w 983271"/>
                  <a:gd name="connsiteY4" fmla="*/ 697135 h 1097851"/>
                  <a:gd name="connsiteX5" fmla="*/ 629743 w 983271"/>
                  <a:gd name="connsiteY5" fmla="*/ 755332 h 1097851"/>
                  <a:gd name="connsiteX6" fmla="*/ 637458 w 983271"/>
                  <a:gd name="connsiteY6" fmla="*/ 846296 h 1097851"/>
                  <a:gd name="connsiteX7" fmla="*/ 616884 w 983271"/>
                  <a:gd name="connsiteY7" fmla="*/ 1047369 h 1097851"/>
                  <a:gd name="connsiteX8" fmla="*/ 484201 w 983271"/>
                  <a:gd name="connsiteY8" fmla="*/ 1097852 h 1097851"/>
                  <a:gd name="connsiteX9" fmla="*/ 352470 w 983271"/>
                  <a:gd name="connsiteY9" fmla="*/ 1068800 h 1097851"/>
                  <a:gd name="connsiteX10" fmla="*/ 301797 w 983271"/>
                  <a:gd name="connsiteY10" fmla="*/ 754285 h 1097851"/>
                  <a:gd name="connsiteX11" fmla="*/ 311036 w 983271"/>
                  <a:gd name="connsiteY11" fmla="*/ 702659 h 1097851"/>
                  <a:gd name="connsiteX12" fmla="*/ 251219 w 983271"/>
                  <a:gd name="connsiteY12" fmla="*/ 706850 h 1097851"/>
                  <a:gd name="connsiteX13" fmla="*/ 177591 w 983271"/>
                  <a:gd name="connsiteY13" fmla="*/ 711327 h 1097851"/>
                  <a:gd name="connsiteX14" fmla="*/ 38336 w 983271"/>
                  <a:gd name="connsiteY14" fmla="*/ 657797 h 1097851"/>
                  <a:gd name="connsiteX15" fmla="*/ 7379 w 983271"/>
                  <a:gd name="connsiteY15" fmla="*/ 499872 h 1097851"/>
                  <a:gd name="connsiteX16" fmla="*/ 105487 w 983271"/>
                  <a:gd name="connsiteY16" fmla="*/ 380429 h 1097851"/>
                  <a:gd name="connsiteX17" fmla="*/ 359138 w 983271"/>
                  <a:gd name="connsiteY17" fmla="*/ 351091 h 1097851"/>
                  <a:gd name="connsiteX18" fmla="*/ 365519 w 983271"/>
                  <a:gd name="connsiteY18" fmla="*/ 263842 h 1097851"/>
                  <a:gd name="connsiteX19" fmla="*/ 393713 w 983271"/>
                  <a:gd name="connsiteY19" fmla="*/ 81058 h 1097851"/>
                  <a:gd name="connsiteX20" fmla="*/ 541541 w 983271"/>
                  <a:gd name="connsiteY20" fmla="*/ 0 h 1097851"/>
                  <a:gd name="connsiteX21" fmla="*/ 664985 w 983271"/>
                  <a:gd name="connsiteY21" fmla="*/ 44101 h 1097851"/>
                  <a:gd name="connsiteX22" fmla="*/ 683178 w 983271"/>
                  <a:gd name="connsiteY22" fmla="*/ 262699 h 1097851"/>
                  <a:gd name="connsiteX23" fmla="*/ 666509 w 983271"/>
                  <a:gd name="connsiteY23" fmla="*/ 350901 h 1097851"/>
                  <a:gd name="connsiteX24" fmla="*/ 810337 w 983271"/>
                  <a:gd name="connsiteY24" fmla="*/ 357092 h 1097851"/>
                  <a:gd name="connsiteX25" fmla="*/ 976643 w 983271"/>
                  <a:gd name="connsiteY25" fmla="*/ 444151 h 1097851"/>
                  <a:gd name="connsiteX26" fmla="*/ 908254 w 983271"/>
                  <a:gd name="connsiteY26" fmla="*/ 673798 h 1097851"/>
                  <a:gd name="connsiteX27" fmla="*/ 956546 w 983271"/>
                  <a:gd name="connsiteY27" fmla="*/ 450532 h 1097851"/>
                  <a:gd name="connsiteX28" fmla="*/ 808718 w 983271"/>
                  <a:gd name="connsiteY28" fmla="*/ 377952 h 1097851"/>
                  <a:gd name="connsiteX29" fmla="*/ 645269 w 983271"/>
                  <a:gd name="connsiteY29" fmla="*/ 371189 h 1097851"/>
                  <a:gd name="connsiteX30" fmla="*/ 648602 w 983271"/>
                  <a:gd name="connsiteY30" fmla="*/ 57245 h 1097851"/>
                  <a:gd name="connsiteX31" fmla="*/ 540875 w 983271"/>
                  <a:gd name="connsiteY31" fmla="*/ 20860 h 1097851"/>
                  <a:gd name="connsiteX32" fmla="*/ 413335 w 983271"/>
                  <a:gd name="connsiteY32" fmla="*/ 87630 h 1097851"/>
                  <a:gd name="connsiteX33" fmla="*/ 376949 w 983271"/>
                  <a:gd name="connsiteY33" fmla="*/ 373666 h 1097851"/>
                  <a:gd name="connsiteX34" fmla="*/ 364853 w 983271"/>
                  <a:gd name="connsiteY34" fmla="*/ 371761 h 1097851"/>
                  <a:gd name="connsiteX35" fmla="*/ 111583 w 983271"/>
                  <a:gd name="connsiteY35" fmla="*/ 400240 h 1097851"/>
                  <a:gd name="connsiteX36" fmla="*/ 53861 w 983271"/>
                  <a:gd name="connsiteY36" fmla="*/ 643509 h 1097851"/>
                  <a:gd name="connsiteX37" fmla="*/ 178163 w 983271"/>
                  <a:gd name="connsiteY37" fmla="*/ 690467 h 1097851"/>
                  <a:gd name="connsiteX38" fmla="*/ 331801 w 983271"/>
                  <a:gd name="connsiteY38" fmla="*/ 681419 h 1097851"/>
                  <a:gd name="connsiteX39" fmla="*/ 335135 w 983271"/>
                  <a:gd name="connsiteY39" fmla="*/ 681419 h 1097851"/>
                  <a:gd name="connsiteX40" fmla="*/ 363233 w 983271"/>
                  <a:gd name="connsiteY40" fmla="*/ 1050798 h 1097851"/>
                  <a:gd name="connsiteX41" fmla="*/ 484772 w 983271"/>
                  <a:gd name="connsiteY41" fmla="*/ 1076992 h 1097851"/>
                  <a:gd name="connsiteX42" fmla="*/ 599168 w 983271"/>
                  <a:gd name="connsiteY42" fmla="*/ 1036891 h 1097851"/>
                  <a:gd name="connsiteX43" fmla="*/ 608883 w 983271"/>
                  <a:gd name="connsiteY43" fmla="*/ 755428 h 1097851"/>
                  <a:gd name="connsiteX44" fmla="*/ 614122 w 983271"/>
                  <a:gd name="connsiteY44" fmla="*/ 675132 h 1097851"/>
                  <a:gd name="connsiteX45" fmla="*/ 815290 w 983271"/>
                  <a:gd name="connsiteY45" fmla="*/ 697230 h 1097851"/>
                  <a:gd name="connsiteX46" fmla="*/ 908254 w 983271"/>
                  <a:gd name="connsiteY46" fmla="*/ 673798 h 1097851"/>
                  <a:gd name="connsiteX47" fmla="*/ 908254 w 983271"/>
                  <a:gd name="connsiteY47" fmla="*/ 673798 h 1097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983271" h="1097851">
                    <a:moveTo>
                      <a:pt x="976643" y="444151"/>
                    </a:moveTo>
                    <a:cubicBezTo>
                      <a:pt x="991312" y="496157"/>
                      <a:pt x="985406" y="643319"/>
                      <a:pt x="919970" y="690658"/>
                    </a:cubicBezTo>
                    <a:cubicBezTo>
                      <a:pt x="894538" y="709136"/>
                      <a:pt x="860153" y="717995"/>
                      <a:pt x="814718" y="717995"/>
                    </a:cubicBezTo>
                    <a:cubicBezTo>
                      <a:pt x="775571" y="717995"/>
                      <a:pt x="732803" y="711422"/>
                      <a:pt x="695180" y="705612"/>
                    </a:cubicBezTo>
                    <a:cubicBezTo>
                      <a:pt x="672986" y="702183"/>
                      <a:pt x="651746" y="698849"/>
                      <a:pt x="633172" y="697135"/>
                    </a:cubicBezTo>
                    <a:cubicBezTo>
                      <a:pt x="631648" y="717518"/>
                      <a:pt x="630219" y="739712"/>
                      <a:pt x="629743" y="755332"/>
                    </a:cubicBezTo>
                    <a:cubicBezTo>
                      <a:pt x="629076" y="784574"/>
                      <a:pt x="632981" y="814483"/>
                      <a:pt x="637458" y="846296"/>
                    </a:cubicBezTo>
                    <a:cubicBezTo>
                      <a:pt x="646602" y="913543"/>
                      <a:pt x="656127" y="983075"/>
                      <a:pt x="616884" y="1047369"/>
                    </a:cubicBezTo>
                    <a:cubicBezTo>
                      <a:pt x="590119" y="1091470"/>
                      <a:pt x="522206" y="1097852"/>
                      <a:pt x="484201" y="1097852"/>
                    </a:cubicBezTo>
                    <a:cubicBezTo>
                      <a:pt x="433528" y="1097852"/>
                      <a:pt x="382950" y="1086707"/>
                      <a:pt x="352470" y="1068800"/>
                    </a:cubicBezTo>
                    <a:cubicBezTo>
                      <a:pt x="254648" y="1011555"/>
                      <a:pt x="279794" y="874871"/>
                      <a:pt x="301797" y="754285"/>
                    </a:cubicBezTo>
                    <a:cubicBezTo>
                      <a:pt x="305131" y="736378"/>
                      <a:pt x="308274" y="719233"/>
                      <a:pt x="311036" y="702659"/>
                    </a:cubicBezTo>
                    <a:cubicBezTo>
                      <a:pt x="290843" y="703421"/>
                      <a:pt x="270936" y="705136"/>
                      <a:pt x="251219" y="706850"/>
                    </a:cubicBezTo>
                    <a:cubicBezTo>
                      <a:pt x="225502" y="709136"/>
                      <a:pt x="201308" y="711327"/>
                      <a:pt x="177591" y="711327"/>
                    </a:cubicBezTo>
                    <a:cubicBezTo>
                      <a:pt x="135110" y="711327"/>
                      <a:pt x="80912" y="705326"/>
                      <a:pt x="38336" y="657797"/>
                    </a:cubicBezTo>
                    <a:cubicBezTo>
                      <a:pt x="2141" y="617506"/>
                      <a:pt x="-9004" y="559975"/>
                      <a:pt x="7379" y="499872"/>
                    </a:cubicBezTo>
                    <a:cubicBezTo>
                      <a:pt x="23191" y="442817"/>
                      <a:pt x="61672" y="395859"/>
                      <a:pt x="105487" y="380429"/>
                    </a:cubicBezTo>
                    <a:cubicBezTo>
                      <a:pt x="127585" y="372904"/>
                      <a:pt x="302940" y="352711"/>
                      <a:pt x="359138" y="351091"/>
                    </a:cubicBezTo>
                    <a:cubicBezTo>
                      <a:pt x="362471" y="321659"/>
                      <a:pt x="364091" y="292322"/>
                      <a:pt x="365519" y="263842"/>
                    </a:cubicBezTo>
                    <a:cubicBezTo>
                      <a:pt x="368853" y="203740"/>
                      <a:pt x="371996" y="141541"/>
                      <a:pt x="393713" y="81058"/>
                    </a:cubicBezTo>
                    <a:cubicBezTo>
                      <a:pt x="415145" y="21336"/>
                      <a:pt x="484106" y="0"/>
                      <a:pt x="541541" y="0"/>
                    </a:cubicBezTo>
                    <a:cubicBezTo>
                      <a:pt x="595643" y="0"/>
                      <a:pt x="644126" y="17336"/>
                      <a:pt x="664985" y="44101"/>
                    </a:cubicBezTo>
                    <a:cubicBezTo>
                      <a:pt x="718135" y="111728"/>
                      <a:pt x="700418" y="188404"/>
                      <a:pt x="683178" y="262699"/>
                    </a:cubicBezTo>
                    <a:cubicBezTo>
                      <a:pt x="676511" y="291370"/>
                      <a:pt x="669843" y="320707"/>
                      <a:pt x="666509" y="350901"/>
                    </a:cubicBezTo>
                    <a:cubicBezTo>
                      <a:pt x="708705" y="352425"/>
                      <a:pt x="798621" y="356140"/>
                      <a:pt x="810337" y="357092"/>
                    </a:cubicBezTo>
                    <a:cubicBezTo>
                      <a:pt x="874250" y="360236"/>
                      <a:pt x="953783" y="364046"/>
                      <a:pt x="976643" y="444151"/>
                    </a:cubicBezTo>
                    <a:close/>
                    <a:moveTo>
                      <a:pt x="908254" y="673798"/>
                    </a:moveTo>
                    <a:cubicBezTo>
                      <a:pt x="961784" y="634746"/>
                      <a:pt x="970452" y="499110"/>
                      <a:pt x="956546" y="450532"/>
                    </a:cubicBezTo>
                    <a:cubicBezTo>
                      <a:pt x="938353" y="386048"/>
                      <a:pt x="876917" y="381381"/>
                      <a:pt x="808718" y="377952"/>
                    </a:cubicBezTo>
                    <a:cubicBezTo>
                      <a:pt x="794525" y="376999"/>
                      <a:pt x="660413" y="371189"/>
                      <a:pt x="645269" y="371189"/>
                    </a:cubicBezTo>
                    <a:cubicBezTo>
                      <a:pt x="650031" y="251936"/>
                      <a:pt x="718516" y="146399"/>
                      <a:pt x="648602" y="57245"/>
                    </a:cubicBezTo>
                    <a:cubicBezTo>
                      <a:pt x="630791" y="34671"/>
                      <a:pt x="586499" y="20860"/>
                      <a:pt x="540875" y="20860"/>
                    </a:cubicBezTo>
                    <a:cubicBezTo>
                      <a:pt x="486582" y="20860"/>
                      <a:pt x="430099" y="40291"/>
                      <a:pt x="413335" y="87630"/>
                    </a:cubicBezTo>
                    <a:cubicBezTo>
                      <a:pt x="380569" y="179356"/>
                      <a:pt x="391904" y="273558"/>
                      <a:pt x="376949" y="373666"/>
                    </a:cubicBezTo>
                    <a:cubicBezTo>
                      <a:pt x="377235" y="372332"/>
                      <a:pt x="372663" y="371761"/>
                      <a:pt x="364853" y="371761"/>
                    </a:cubicBezTo>
                    <a:cubicBezTo>
                      <a:pt x="315418" y="371761"/>
                      <a:pt x="130347" y="393763"/>
                      <a:pt x="111583" y="400240"/>
                    </a:cubicBezTo>
                    <a:cubicBezTo>
                      <a:pt x="36335" y="426625"/>
                      <a:pt x="-16528" y="565118"/>
                      <a:pt x="53861" y="643509"/>
                    </a:cubicBezTo>
                    <a:cubicBezTo>
                      <a:pt x="87485" y="681038"/>
                      <a:pt x="130252" y="690467"/>
                      <a:pt x="178163" y="690467"/>
                    </a:cubicBezTo>
                    <a:cubicBezTo>
                      <a:pt x="225502" y="690467"/>
                      <a:pt x="277985" y="681419"/>
                      <a:pt x="331801" y="681419"/>
                    </a:cubicBezTo>
                    <a:lnTo>
                      <a:pt x="335135" y="681419"/>
                    </a:lnTo>
                    <a:cubicBezTo>
                      <a:pt x="316085" y="816578"/>
                      <a:pt x="258744" y="989552"/>
                      <a:pt x="363233" y="1050798"/>
                    </a:cubicBezTo>
                    <a:cubicBezTo>
                      <a:pt x="390761" y="1066990"/>
                      <a:pt x="438767" y="1076992"/>
                      <a:pt x="484772" y="1076992"/>
                    </a:cubicBezTo>
                    <a:cubicBezTo>
                      <a:pt x="534398" y="1076992"/>
                      <a:pt x="581832" y="1065276"/>
                      <a:pt x="599168" y="1036891"/>
                    </a:cubicBezTo>
                    <a:cubicBezTo>
                      <a:pt x="651555" y="950786"/>
                      <a:pt x="606216" y="849439"/>
                      <a:pt x="608883" y="755428"/>
                    </a:cubicBezTo>
                    <a:cubicBezTo>
                      <a:pt x="609550" y="732758"/>
                      <a:pt x="612122" y="697706"/>
                      <a:pt x="614122" y="675132"/>
                    </a:cubicBezTo>
                    <a:cubicBezTo>
                      <a:pt x="666700" y="675894"/>
                      <a:pt x="746615" y="697230"/>
                      <a:pt x="815290" y="697230"/>
                    </a:cubicBezTo>
                    <a:cubicBezTo>
                      <a:pt x="851294" y="697039"/>
                      <a:pt x="884060" y="691134"/>
                      <a:pt x="908254" y="673798"/>
                    </a:cubicBezTo>
                    <a:lnTo>
                      <a:pt x="908254" y="673798"/>
                    </a:lnTo>
                    <a:close/>
                  </a:path>
                </a:pathLst>
              </a:custGeom>
              <a:solidFill>
                <a:srgbClr val="50E2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6" name="Forma libre: forma 35">
                <a:extLst>
                  <a:ext uri="{FF2B5EF4-FFF2-40B4-BE49-F238E27FC236}">
                    <a16:creationId xmlns:a16="http://schemas.microsoft.com/office/drawing/2014/main" id="{67F2B9C4-9EBC-4DFA-A2AE-C8550E08643F}"/>
                  </a:ext>
                </a:extLst>
              </p:cNvPr>
              <p:cNvSpPr/>
              <p:nvPr/>
            </p:nvSpPr>
            <p:spPr>
              <a:xfrm>
                <a:off x="3177452" y="4444079"/>
                <a:ext cx="941616" cy="1055846"/>
              </a:xfrm>
              <a:custGeom>
                <a:avLst/>
                <a:gdLst>
                  <a:gd name="connsiteX0" fmla="*/ 520057 w 941616"/>
                  <a:gd name="connsiteY0" fmla="*/ 0 h 1055846"/>
                  <a:gd name="connsiteX1" fmla="*/ 627785 w 941616"/>
                  <a:gd name="connsiteY1" fmla="*/ 36386 h 1055846"/>
                  <a:gd name="connsiteX2" fmla="*/ 623118 w 941616"/>
                  <a:gd name="connsiteY2" fmla="*/ 350330 h 1055846"/>
                  <a:gd name="connsiteX3" fmla="*/ 787900 w 941616"/>
                  <a:gd name="connsiteY3" fmla="*/ 357092 h 1055846"/>
                  <a:gd name="connsiteX4" fmla="*/ 935728 w 941616"/>
                  <a:gd name="connsiteY4" fmla="*/ 429673 h 1055846"/>
                  <a:gd name="connsiteX5" fmla="*/ 887436 w 941616"/>
                  <a:gd name="connsiteY5" fmla="*/ 652939 h 1055846"/>
                  <a:gd name="connsiteX6" fmla="*/ 794472 w 941616"/>
                  <a:gd name="connsiteY6" fmla="*/ 676084 h 1055846"/>
                  <a:gd name="connsiteX7" fmla="*/ 593304 w 941616"/>
                  <a:gd name="connsiteY7" fmla="*/ 653987 h 1055846"/>
                  <a:gd name="connsiteX8" fmla="*/ 588066 w 941616"/>
                  <a:gd name="connsiteY8" fmla="*/ 734282 h 1055846"/>
                  <a:gd name="connsiteX9" fmla="*/ 578350 w 941616"/>
                  <a:gd name="connsiteY9" fmla="*/ 1015746 h 1055846"/>
                  <a:gd name="connsiteX10" fmla="*/ 463955 w 941616"/>
                  <a:gd name="connsiteY10" fmla="*/ 1055846 h 1055846"/>
                  <a:gd name="connsiteX11" fmla="*/ 342416 w 941616"/>
                  <a:gd name="connsiteY11" fmla="*/ 1029653 h 1055846"/>
                  <a:gd name="connsiteX12" fmla="*/ 314317 w 941616"/>
                  <a:gd name="connsiteY12" fmla="*/ 660273 h 1055846"/>
                  <a:gd name="connsiteX13" fmla="*/ 310983 w 941616"/>
                  <a:gd name="connsiteY13" fmla="*/ 660273 h 1055846"/>
                  <a:gd name="connsiteX14" fmla="*/ 157345 w 941616"/>
                  <a:gd name="connsiteY14" fmla="*/ 669322 h 1055846"/>
                  <a:gd name="connsiteX15" fmla="*/ 33044 w 941616"/>
                  <a:gd name="connsiteY15" fmla="*/ 622363 h 1055846"/>
                  <a:gd name="connsiteX16" fmla="*/ 90765 w 941616"/>
                  <a:gd name="connsiteY16" fmla="*/ 379095 h 1055846"/>
                  <a:gd name="connsiteX17" fmla="*/ 344035 w 941616"/>
                  <a:gd name="connsiteY17" fmla="*/ 350615 h 1055846"/>
                  <a:gd name="connsiteX18" fmla="*/ 356132 w 941616"/>
                  <a:gd name="connsiteY18" fmla="*/ 352520 h 1055846"/>
                  <a:gd name="connsiteX19" fmla="*/ 392517 w 941616"/>
                  <a:gd name="connsiteY19" fmla="*/ 66484 h 1055846"/>
                  <a:gd name="connsiteX20" fmla="*/ 520057 w 941616"/>
                  <a:gd name="connsiteY20" fmla="*/ 0 h 1055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41616" h="1055846">
                    <a:moveTo>
                      <a:pt x="520057" y="0"/>
                    </a:moveTo>
                    <a:cubicBezTo>
                      <a:pt x="565682" y="0"/>
                      <a:pt x="609973" y="13811"/>
                      <a:pt x="627785" y="36386"/>
                    </a:cubicBezTo>
                    <a:cubicBezTo>
                      <a:pt x="697698" y="125539"/>
                      <a:pt x="629214" y="231076"/>
                      <a:pt x="623118" y="350330"/>
                    </a:cubicBezTo>
                    <a:cubicBezTo>
                      <a:pt x="639596" y="350330"/>
                      <a:pt x="773708" y="356140"/>
                      <a:pt x="787900" y="357092"/>
                    </a:cubicBezTo>
                    <a:cubicBezTo>
                      <a:pt x="856099" y="360521"/>
                      <a:pt x="917535" y="365188"/>
                      <a:pt x="935728" y="429673"/>
                    </a:cubicBezTo>
                    <a:cubicBezTo>
                      <a:pt x="949635" y="478250"/>
                      <a:pt x="940967" y="613981"/>
                      <a:pt x="887436" y="652939"/>
                    </a:cubicBezTo>
                    <a:cubicBezTo>
                      <a:pt x="863148" y="670274"/>
                      <a:pt x="830382" y="676084"/>
                      <a:pt x="794472" y="676084"/>
                    </a:cubicBezTo>
                    <a:cubicBezTo>
                      <a:pt x="725797" y="676084"/>
                      <a:pt x="645787" y="654844"/>
                      <a:pt x="593304" y="653987"/>
                    </a:cubicBezTo>
                    <a:cubicBezTo>
                      <a:pt x="591304" y="676561"/>
                      <a:pt x="588732" y="711613"/>
                      <a:pt x="588066" y="734282"/>
                    </a:cubicBezTo>
                    <a:cubicBezTo>
                      <a:pt x="585399" y="828294"/>
                      <a:pt x="630738" y="929640"/>
                      <a:pt x="578350" y="1015746"/>
                    </a:cubicBezTo>
                    <a:cubicBezTo>
                      <a:pt x="561015" y="1044226"/>
                      <a:pt x="513485" y="1055846"/>
                      <a:pt x="463955" y="1055846"/>
                    </a:cubicBezTo>
                    <a:cubicBezTo>
                      <a:pt x="417949" y="1055846"/>
                      <a:pt x="369943" y="1045845"/>
                      <a:pt x="342416" y="1029653"/>
                    </a:cubicBezTo>
                    <a:cubicBezTo>
                      <a:pt x="238022" y="968407"/>
                      <a:pt x="295267" y="795433"/>
                      <a:pt x="314317" y="660273"/>
                    </a:cubicBezTo>
                    <a:lnTo>
                      <a:pt x="310983" y="660273"/>
                    </a:lnTo>
                    <a:cubicBezTo>
                      <a:pt x="257072" y="660273"/>
                      <a:pt x="204684" y="669322"/>
                      <a:pt x="157345" y="669322"/>
                    </a:cubicBezTo>
                    <a:cubicBezTo>
                      <a:pt x="109434" y="669322"/>
                      <a:pt x="66667" y="659892"/>
                      <a:pt x="33044" y="622363"/>
                    </a:cubicBezTo>
                    <a:cubicBezTo>
                      <a:pt x="-37346" y="543973"/>
                      <a:pt x="15518" y="405479"/>
                      <a:pt x="90765" y="379095"/>
                    </a:cubicBezTo>
                    <a:cubicBezTo>
                      <a:pt x="109530" y="372713"/>
                      <a:pt x="294600" y="350615"/>
                      <a:pt x="344035" y="350615"/>
                    </a:cubicBezTo>
                    <a:cubicBezTo>
                      <a:pt x="351846" y="350615"/>
                      <a:pt x="356322" y="351187"/>
                      <a:pt x="356132" y="352520"/>
                    </a:cubicBezTo>
                    <a:cubicBezTo>
                      <a:pt x="371181" y="252413"/>
                      <a:pt x="359751" y="158210"/>
                      <a:pt x="392517" y="66484"/>
                    </a:cubicBezTo>
                    <a:cubicBezTo>
                      <a:pt x="409281" y="19431"/>
                      <a:pt x="465860" y="0"/>
                      <a:pt x="520057" y="0"/>
                    </a:cubicBezTo>
                    <a:close/>
                  </a:path>
                </a:pathLst>
              </a:custGeom>
              <a:solidFill>
                <a:srgbClr val="3EE0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9A681A54-04FD-461C-9047-680A3877D710}"/>
              </a:ext>
            </a:extLst>
          </p:cNvPr>
          <p:cNvGrpSpPr/>
          <p:nvPr/>
        </p:nvGrpSpPr>
        <p:grpSpPr>
          <a:xfrm>
            <a:off x="5312631" y="1568301"/>
            <a:ext cx="1133822" cy="517398"/>
            <a:chOff x="4392190" y="4778978"/>
            <a:chExt cx="1133822" cy="517398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C869CCE5-B86B-41A7-B96D-0F0E9C182001}"/>
                </a:ext>
              </a:extLst>
            </p:cNvPr>
            <p:cNvSpPr/>
            <p:nvPr/>
          </p:nvSpPr>
          <p:spPr>
            <a:xfrm>
              <a:off x="4444675" y="4832318"/>
              <a:ext cx="1081337" cy="464058"/>
            </a:xfrm>
            <a:custGeom>
              <a:avLst/>
              <a:gdLst>
                <a:gd name="connsiteX0" fmla="*/ 1081062 w 1081337"/>
                <a:gd name="connsiteY0" fmla="*/ 253746 h 464058"/>
                <a:gd name="connsiteX1" fmla="*/ 1078395 w 1081337"/>
                <a:gd name="connsiteY1" fmla="*/ 233363 h 464058"/>
                <a:gd name="connsiteX2" fmla="*/ 1077157 w 1081337"/>
                <a:gd name="connsiteY2" fmla="*/ 228791 h 464058"/>
                <a:gd name="connsiteX3" fmla="*/ 1073823 w 1081337"/>
                <a:gd name="connsiteY3" fmla="*/ 216218 h 464058"/>
                <a:gd name="connsiteX4" fmla="*/ 1071442 w 1081337"/>
                <a:gd name="connsiteY4" fmla="*/ 209455 h 464058"/>
                <a:gd name="connsiteX5" fmla="*/ 1066680 w 1081337"/>
                <a:gd name="connsiteY5" fmla="*/ 197358 h 464058"/>
                <a:gd name="connsiteX6" fmla="*/ 1065727 w 1081337"/>
                <a:gd name="connsiteY6" fmla="*/ 194882 h 464058"/>
                <a:gd name="connsiteX7" fmla="*/ 1064203 w 1081337"/>
                <a:gd name="connsiteY7" fmla="*/ 192215 h 464058"/>
                <a:gd name="connsiteX8" fmla="*/ 1052297 w 1081337"/>
                <a:gd name="connsiteY8" fmla="*/ 171164 h 464058"/>
                <a:gd name="connsiteX9" fmla="*/ 1038867 w 1081337"/>
                <a:gd name="connsiteY9" fmla="*/ 153353 h 464058"/>
                <a:gd name="connsiteX10" fmla="*/ 1029532 w 1081337"/>
                <a:gd name="connsiteY10" fmla="*/ 143161 h 464058"/>
                <a:gd name="connsiteX11" fmla="*/ 957904 w 1081337"/>
                <a:gd name="connsiteY11" fmla="*/ 69914 h 464058"/>
                <a:gd name="connsiteX12" fmla="*/ 957904 w 1081337"/>
                <a:gd name="connsiteY12" fmla="*/ 69914 h 464058"/>
                <a:gd name="connsiteX13" fmla="*/ 957809 w 1081337"/>
                <a:gd name="connsiteY13" fmla="*/ 70104 h 464058"/>
                <a:gd name="connsiteX14" fmla="*/ 957714 w 1081337"/>
                <a:gd name="connsiteY14" fmla="*/ 70009 h 464058"/>
                <a:gd name="connsiteX15" fmla="*/ 957809 w 1081337"/>
                <a:gd name="connsiteY15" fmla="*/ 69914 h 464058"/>
                <a:gd name="connsiteX16" fmla="*/ 957714 w 1081337"/>
                <a:gd name="connsiteY16" fmla="*/ 70009 h 464058"/>
                <a:gd name="connsiteX17" fmla="*/ 839413 w 1081337"/>
                <a:gd name="connsiteY17" fmla="*/ 11240 h 464058"/>
                <a:gd name="connsiteX18" fmla="*/ 652342 w 1081337"/>
                <a:gd name="connsiteY18" fmla="*/ 0 h 464058"/>
                <a:gd name="connsiteX19" fmla="*/ 497751 w 1081337"/>
                <a:gd name="connsiteY19" fmla="*/ 3715 h 464058"/>
                <a:gd name="connsiteX20" fmla="*/ 465366 w 1081337"/>
                <a:gd name="connsiteY20" fmla="*/ 4858 h 464058"/>
                <a:gd name="connsiteX21" fmla="*/ 417551 w 1081337"/>
                <a:gd name="connsiteY21" fmla="*/ 5620 h 464058"/>
                <a:gd name="connsiteX22" fmla="*/ 380118 w 1081337"/>
                <a:gd name="connsiteY22" fmla="*/ 5239 h 464058"/>
                <a:gd name="connsiteX23" fmla="*/ 341922 w 1081337"/>
                <a:gd name="connsiteY23" fmla="*/ 5048 h 464058"/>
                <a:gd name="connsiteX24" fmla="*/ 118847 w 1081337"/>
                <a:gd name="connsiteY24" fmla="*/ 33528 h 464058"/>
                <a:gd name="connsiteX25" fmla="*/ 2832 w 1081337"/>
                <a:gd name="connsiteY25" fmla="*/ 191548 h 464058"/>
                <a:gd name="connsiteX26" fmla="*/ 36646 w 1081337"/>
                <a:gd name="connsiteY26" fmla="*/ 318992 h 464058"/>
                <a:gd name="connsiteX27" fmla="*/ 36646 w 1081337"/>
                <a:gd name="connsiteY27" fmla="*/ 318992 h 464058"/>
                <a:gd name="connsiteX28" fmla="*/ 108846 w 1081337"/>
                <a:gd name="connsiteY28" fmla="*/ 392811 h 464058"/>
                <a:gd name="connsiteX29" fmla="*/ 124371 w 1081337"/>
                <a:gd name="connsiteY29" fmla="*/ 406241 h 464058"/>
                <a:gd name="connsiteX30" fmla="*/ 340684 w 1081337"/>
                <a:gd name="connsiteY30" fmla="*/ 464058 h 464058"/>
                <a:gd name="connsiteX31" fmla="*/ 454508 w 1081337"/>
                <a:gd name="connsiteY31" fmla="*/ 455867 h 464058"/>
                <a:gd name="connsiteX32" fmla="*/ 674345 w 1081337"/>
                <a:gd name="connsiteY32" fmla="*/ 436912 h 464058"/>
                <a:gd name="connsiteX33" fmla="*/ 727971 w 1081337"/>
                <a:gd name="connsiteY33" fmla="*/ 438817 h 464058"/>
                <a:gd name="connsiteX34" fmla="*/ 782263 w 1081337"/>
                <a:gd name="connsiteY34" fmla="*/ 445103 h 464058"/>
                <a:gd name="connsiteX35" fmla="*/ 868941 w 1081337"/>
                <a:gd name="connsiteY35" fmla="*/ 452723 h 464058"/>
                <a:gd name="connsiteX36" fmla="*/ 998195 w 1081337"/>
                <a:gd name="connsiteY36" fmla="*/ 414147 h 464058"/>
                <a:gd name="connsiteX37" fmla="*/ 1012101 w 1081337"/>
                <a:gd name="connsiteY37" fmla="*/ 403289 h 464058"/>
                <a:gd name="connsiteX38" fmla="*/ 1016673 w 1081337"/>
                <a:gd name="connsiteY38" fmla="*/ 399288 h 464058"/>
                <a:gd name="connsiteX39" fmla="*/ 1019531 w 1081337"/>
                <a:gd name="connsiteY39" fmla="*/ 396716 h 464058"/>
                <a:gd name="connsiteX40" fmla="*/ 1025246 w 1081337"/>
                <a:gd name="connsiteY40" fmla="*/ 391383 h 464058"/>
                <a:gd name="connsiteX41" fmla="*/ 1029056 w 1081337"/>
                <a:gd name="connsiteY41" fmla="*/ 387477 h 464058"/>
                <a:gd name="connsiteX42" fmla="*/ 1032485 w 1081337"/>
                <a:gd name="connsiteY42" fmla="*/ 383858 h 464058"/>
                <a:gd name="connsiteX43" fmla="*/ 1037057 w 1081337"/>
                <a:gd name="connsiteY43" fmla="*/ 378905 h 464058"/>
                <a:gd name="connsiteX44" fmla="*/ 1050963 w 1081337"/>
                <a:gd name="connsiteY44" fmla="*/ 360902 h 464058"/>
                <a:gd name="connsiteX45" fmla="*/ 1052297 w 1081337"/>
                <a:gd name="connsiteY45" fmla="*/ 359188 h 464058"/>
                <a:gd name="connsiteX46" fmla="*/ 1054107 w 1081337"/>
                <a:gd name="connsiteY46" fmla="*/ 356045 h 464058"/>
                <a:gd name="connsiteX47" fmla="*/ 1062108 w 1081337"/>
                <a:gd name="connsiteY47" fmla="*/ 342519 h 464058"/>
                <a:gd name="connsiteX48" fmla="*/ 1064298 w 1081337"/>
                <a:gd name="connsiteY48" fmla="*/ 338233 h 464058"/>
                <a:gd name="connsiteX49" fmla="*/ 1071918 w 1081337"/>
                <a:gd name="connsiteY49" fmla="*/ 320707 h 464058"/>
                <a:gd name="connsiteX50" fmla="*/ 1076776 w 1081337"/>
                <a:gd name="connsiteY50" fmla="*/ 304705 h 464058"/>
                <a:gd name="connsiteX51" fmla="*/ 1077729 w 1081337"/>
                <a:gd name="connsiteY51" fmla="*/ 300609 h 464058"/>
                <a:gd name="connsiteX52" fmla="*/ 1078205 w 1081337"/>
                <a:gd name="connsiteY52" fmla="*/ 297085 h 464058"/>
                <a:gd name="connsiteX53" fmla="*/ 1080777 w 1081337"/>
                <a:gd name="connsiteY53" fmla="*/ 278797 h 464058"/>
                <a:gd name="connsiteX54" fmla="*/ 1081158 w 1081337"/>
                <a:gd name="connsiteY54" fmla="*/ 276035 h 464058"/>
                <a:gd name="connsiteX55" fmla="*/ 1081158 w 1081337"/>
                <a:gd name="connsiteY55" fmla="*/ 273653 h 464058"/>
                <a:gd name="connsiteX56" fmla="*/ 1081158 w 1081337"/>
                <a:gd name="connsiteY56" fmla="*/ 256889 h 464058"/>
                <a:gd name="connsiteX57" fmla="*/ 1081062 w 1081337"/>
                <a:gd name="connsiteY57" fmla="*/ 253746 h 46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081337" h="464058">
                  <a:moveTo>
                    <a:pt x="1081062" y="253746"/>
                  </a:moveTo>
                  <a:cubicBezTo>
                    <a:pt x="1080586" y="247269"/>
                    <a:pt x="1079729" y="240792"/>
                    <a:pt x="1078395" y="233363"/>
                  </a:cubicBezTo>
                  <a:cubicBezTo>
                    <a:pt x="1078205" y="232220"/>
                    <a:pt x="1077824" y="231172"/>
                    <a:pt x="1077157" y="228791"/>
                  </a:cubicBezTo>
                  <a:cubicBezTo>
                    <a:pt x="1076205" y="224504"/>
                    <a:pt x="1075157" y="220313"/>
                    <a:pt x="1073823" y="216218"/>
                  </a:cubicBezTo>
                  <a:cubicBezTo>
                    <a:pt x="1073252" y="214313"/>
                    <a:pt x="1072585" y="212408"/>
                    <a:pt x="1071442" y="209455"/>
                  </a:cubicBezTo>
                  <a:cubicBezTo>
                    <a:pt x="1070109" y="205645"/>
                    <a:pt x="1068680" y="201930"/>
                    <a:pt x="1066680" y="197358"/>
                  </a:cubicBezTo>
                  <a:lnTo>
                    <a:pt x="1065727" y="194882"/>
                  </a:lnTo>
                  <a:cubicBezTo>
                    <a:pt x="1065346" y="194025"/>
                    <a:pt x="1064870" y="193262"/>
                    <a:pt x="1064203" y="192215"/>
                  </a:cubicBezTo>
                  <a:cubicBezTo>
                    <a:pt x="1060203" y="183928"/>
                    <a:pt x="1056393" y="177260"/>
                    <a:pt x="1052297" y="171164"/>
                  </a:cubicBezTo>
                  <a:cubicBezTo>
                    <a:pt x="1048582" y="165545"/>
                    <a:pt x="1044391" y="160116"/>
                    <a:pt x="1038867" y="153353"/>
                  </a:cubicBezTo>
                  <a:cubicBezTo>
                    <a:pt x="1036009" y="150019"/>
                    <a:pt x="1033056" y="146780"/>
                    <a:pt x="1029532" y="143161"/>
                  </a:cubicBezTo>
                  <a:lnTo>
                    <a:pt x="957904" y="69914"/>
                  </a:lnTo>
                  <a:cubicBezTo>
                    <a:pt x="957904" y="69914"/>
                    <a:pt x="957904" y="69914"/>
                    <a:pt x="957904" y="69914"/>
                  </a:cubicBezTo>
                  <a:lnTo>
                    <a:pt x="957809" y="70104"/>
                  </a:lnTo>
                  <a:cubicBezTo>
                    <a:pt x="957809" y="70104"/>
                    <a:pt x="957714" y="70104"/>
                    <a:pt x="957714" y="70009"/>
                  </a:cubicBezTo>
                  <a:lnTo>
                    <a:pt x="957809" y="69914"/>
                  </a:lnTo>
                  <a:lnTo>
                    <a:pt x="957714" y="70009"/>
                  </a:lnTo>
                  <a:cubicBezTo>
                    <a:pt x="926757" y="38386"/>
                    <a:pt x="885133" y="17621"/>
                    <a:pt x="839413" y="11240"/>
                  </a:cubicBezTo>
                  <a:cubicBezTo>
                    <a:pt x="783501" y="3620"/>
                    <a:pt x="723970" y="0"/>
                    <a:pt x="652342" y="0"/>
                  </a:cubicBezTo>
                  <a:cubicBezTo>
                    <a:pt x="599574" y="0"/>
                    <a:pt x="545472" y="2000"/>
                    <a:pt x="497751" y="3715"/>
                  </a:cubicBezTo>
                  <a:lnTo>
                    <a:pt x="465366" y="4858"/>
                  </a:lnTo>
                  <a:cubicBezTo>
                    <a:pt x="451460" y="5239"/>
                    <a:pt x="436125" y="5620"/>
                    <a:pt x="417551" y="5620"/>
                  </a:cubicBezTo>
                  <a:cubicBezTo>
                    <a:pt x="405264" y="5620"/>
                    <a:pt x="392786" y="5429"/>
                    <a:pt x="380118" y="5239"/>
                  </a:cubicBezTo>
                  <a:lnTo>
                    <a:pt x="341922" y="5048"/>
                  </a:lnTo>
                  <a:cubicBezTo>
                    <a:pt x="273533" y="5048"/>
                    <a:pt x="194285" y="7239"/>
                    <a:pt x="118847" y="33528"/>
                  </a:cubicBezTo>
                  <a:cubicBezTo>
                    <a:pt x="64650" y="52673"/>
                    <a:pt x="14739" y="120682"/>
                    <a:pt x="2832" y="191548"/>
                  </a:cubicBezTo>
                  <a:cubicBezTo>
                    <a:pt x="-6026" y="242507"/>
                    <a:pt x="6071" y="287750"/>
                    <a:pt x="36646" y="318992"/>
                  </a:cubicBezTo>
                  <a:lnTo>
                    <a:pt x="36646" y="318992"/>
                  </a:lnTo>
                  <a:lnTo>
                    <a:pt x="108846" y="392811"/>
                  </a:lnTo>
                  <a:cubicBezTo>
                    <a:pt x="113513" y="397574"/>
                    <a:pt x="118752" y="402146"/>
                    <a:pt x="124371" y="406241"/>
                  </a:cubicBezTo>
                  <a:cubicBezTo>
                    <a:pt x="177045" y="444627"/>
                    <a:pt x="249816" y="464058"/>
                    <a:pt x="340684" y="464058"/>
                  </a:cubicBezTo>
                  <a:cubicBezTo>
                    <a:pt x="374403" y="464058"/>
                    <a:pt x="411550" y="461391"/>
                    <a:pt x="454508" y="455867"/>
                  </a:cubicBezTo>
                  <a:cubicBezTo>
                    <a:pt x="529946" y="446151"/>
                    <a:pt x="601098" y="436912"/>
                    <a:pt x="674345" y="436912"/>
                  </a:cubicBezTo>
                  <a:cubicBezTo>
                    <a:pt x="691204" y="436912"/>
                    <a:pt x="709206" y="437483"/>
                    <a:pt x="727971" y="438817"/>
                  </a:cubicBezTo>
                  <a:cubicBezTo>
                    <a:pt x="745020" y="440055"/>
                    <a:pt x="761975" y="442341"/>
                    <a:pt x="782263" y="445103"/>
                  </a:cubicBezTo>
                  <a:cubicBezTo>
                    <a:pt x="808743" y="448723"/>
                    <a:pt x="838842" y="452723"/>
                    <a:pt x="868941" y="452723"/>
                  </a:cubicBezTo>
                  <a:cubicBezTo>
                    <a:pt x="920566" y="452723"/>
                    <a:pt x="961619" y="440436"/>
                    <a:pt x="998195" y="414147"/>
                  </a:cubicBezTo>
                  <a:cubicBezTo>
                    <a:pt x="1002862" y="410718"/>
                    <a:pt x="1007339" y="407289"/>
                    <a:pt x="1012101" y="403289"/>
                  </a:cubicBezTo>
                  <a:cubicBezTo>
                    <a:pt x="1013625" y="401955"/>
                    <a:pt x="1015149" y="400622"/>
                    <a:pt x="1016673" y="399288"/>
                  </a:cubicBezTo>
                  <a:lnTo>
                    <a:pt x="1019531" y="396716"/>
                  </a:lnTo>
                  <a:cubicBezTo>
                    <a:pt x="1021531" y="394907"/>
                    <a:pt x="1023531" y="393192"/>
                    <a:pt x="1025246" y="391383"/>
                  </a:cubicBezTo>
                  <a:cubicBezTo>
                    <a:pt x="1026579" y="390144"/>
                    <a:pt x="1027818" y="388811"/>
                    <a:pt x="1029056" y="387477"/>
                  </a:cubicBezTo>
                  <a:lnTo>
                    <a:pt x="1032485" y="383858"/>
                  </a:lnTo>
                  <a:cubicBezTo>
                    <a:pt x="1033818" y="382429"/>
                    <a:pt x="1035247" y="381095"/>
                    <a:pt x="1037057" y="378905"/>
                  </a:cubicBezTo>
                  <a:cubicBezTo>
                    <a:pt x="1042105" y="373094"/>
                    <a:pt x="1046582" y="367094"/>
                    <a:pt x="1050963" y="360902"/>
                  </a:cubicBezTo>
                  <a:lnTo>
                    <a:pt x="1052297" y="359188"/>
                  </a:lnTo>
                  <a:cubicBezTo>
                    <a:pt x="1052773" y="358426"/>
                    <a:pt x="1053249" y="357664"/>
                    <a:pt x="1054107" y="356045"/>
                  </a:cubicBezTo>
                  <a:cubicBezTo>
                    <a:pt x="1056774" y="351854"/>
                    <a:pt x="1059250" y="347567"/>
                    <a:pt x="1062108" y="342519"/>
                  </a:cubicBezTo>
                  <a:cubicBezTo>
                    <a:pt x="1062584" y="341757"/>
                    <a:pt x="1063060" y="340900"/>
                    <a:pt x="1064298" y="338233"/>
                  </a:cubicBezTo>
                  <a:cubicBezTo>
                    <a:pt x="1066965" y="332899"/>
                    <a:pt x="1069347" y="327375"/>
                    <a:pt x="1071918" y="320707"/>
                  </a:cubicBezTo>
                  <a:cubicBezTo>
                    <a:pt x="1073823" y="315468"/>
                    <a:pt x="1075443" y="310134"/>
                    <a:pt x="1076776" y="304705"/>
                  </a:cubicBezTo>
                  <a:lnTo>
                    <a:pt x="1077729" y="300609"/>
                  </a:lnTo>
                  <a:cubicBezTo>
                    <a:pt x="1077919" y="299657"/>
                    <a:pt x="1078110" y="298609"/>
                    <a:pt x="1078205" y="297085"/>
                  </a:cubicBezTo>
                  <a:cubicBezTo>
                    <a:pt x="1079348" y="291179"/>
                    <a:pt x="1080205" y="285274"/>
                    <a:pt x="1080777" y="278797"/>
                  </a:cubicBezTo>
                  <a:lnTo>
                    <a:pt x="1081158" y="276035"/>
                  </a:lnTo>
                  <a:cubicBezTo>
                    <a:pt x="1081253" y="275273"/>
                    <a:pt x="1081253" y="274606"/>
                    <a:pt x="1081158" y="273653"/>
                  </a:cubicBezTo>
                  <a:cubicBezTo>
                    <a:pt x="1081443" y="268510"/>
                    <a:pt x="1081348" y="263271"/>
                    <a:pt x="1081158" y="256889"/>
                  </a:cubicBezTo>
                  <a:lnTo>
                    <a:pt x="1081062" y="253746"/>
                  </a:ln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39" name="Gráfico 2">
              <a:extLst>
                <a:ext uri="{FF2B5EF4-FFF2-40B4-BE49-F238E27FC236}">
                  <a16:creationId xmlns:a16="http://schemas.microsoft.com/office/drawing/2014/main" id="{E7B417D2-E32E-48B7-B2B5-96EB3A80E5EA}"/>
                </a:ext>
              </a:extLst>
            </p:cNvPr>
            <p:cNvGrpSpPr/>
            <p:nvPr/>
          </p:nvGrpSpPr>
          <p:grpSpPr>
            <a:xfrm>
              <a:off x="4392190" y="4778978"/>
              <a:ext cx="1060004" cy="442626"/>
              <a:chOff x="4392190" y="4778978"/>
              <a:chExt cx="1060004" cy="442626"/>
            </a:xfrm>
          </p:grpSpPr>
          <p:sp>
            <p:nvSpPr>
              <p:cNvPr id="40" name="Forma libre: forma 39">
                <a:extLst>
                  <a:ext uri="{FF2B5EF4-FFF2-40B4-BE49-F238E27FC236}">
                    <a16:creationId xmlns:a16="http://schemas.microsoft.com/office/drawing/2014/main" id="{784AE30B-5C32-4E55-8705-E16E277E2769}"/>
                  </a:ext>
                </a:extLst>
              </p:cNvPr>
              <p:cNvSpPr/>
              <p:nvPr/>
            </p:nvSpPr>
            <p:spPr>
              <a:xfrm>
                <a:off x="4413013" y="4799933"/>
                <a:ext cx="1039182" cy="421671"/>
              </a:xfrm>
              <a:custGeom>
                <a:avLst/>
                <a:gdLst>
                  <a:gd name="connsiteX0" fmla="*/ 1039002 w 1039182"/>
                  <a:gd name="connsiteY0" fmla="*/ 243554 h 421671"/>
                  <a:gd name="connsiteX1" fmla="*/ 1039002 w 1039182"/>
                  <a:gd name="connsiteY1" fmla="*/ 241363 h 421671"/>
                  <a:gd name="connsiteX2" fmla="*/ 1039002 w 1039182"/>
                  <a:gd name="connsiteY2" fmla="*/ 226790 h 421671"/>
                  <a:gd name="connsiteX3" fmla="*/ 1038907 w 1039182"/>
                  <a:gd name="connsiteY3" fmla="*/ 223076 h 421671"/>
                  <a:gd name="connsiteX4" fmla="*/ 1036525 w 1039182"/>
                  <a:gd name="connsiteY4" fmla="*/ 205073 h 421671"/>
                  <a:gd name="connsiteX5" fmla="*/ 1036430 w 1039182"/>
                  <a:gd name="connsiteY5" fmla="*/ 204026 h 421671"/>
                  <a:gd name="connsiteX6" fmla="*/ 1035287 w 1039182"/>
                  <a:gd name="connsiteY6" fmla="*/ 199739 h 421671"/>
                  <a:gd name="connsiteX7" fmla="*/ 1032144 w 1039182"/>
                  <a:gd name="connsiteY7" fmla="*/ 187928 h 421671"/>
                  <a:gd name="connsiteX8" fmla="*/ 1029953 w 1039182"/>
                  <a:gd name="connsiteY8" fmla="*/ 181642 h 421671"/>
                  <a:gd name="connsiteX9" fmla="*/ 1025762 w 1039182"/>
                  <a:gd name="connsiteY9" fmla="*/ 171069 h 421671"/>
                  <a:gd name="connsiteX10" fmla="*/ 1024524 w 1039182"/>
                  <a:gd name="connsiteY10" fmla="*/ 167830 h 421671"/>
                  <a:gd name="connsiteX11" fmla="*/ 1023095 w 1039182"/>
                  <a:gd name="connsiteY11" fmla="*/ 165354 h 421671"/>
                  <a:gd name="connsiteX12" fmla="*/ 1011951 w 1039182"/>
                  <a:gd name="connsiteY12" fmla="*/ 145542 h 421671"/>
                  <a:gd name="connsiteX13" fmla="*/ 1000425 w 1039182"/>
                  <a:gd name="connsiteY13" fmla="*/ 130207 h 421671"/>
                  <a:gd name="connsiteX14" fmla="*/ 999283 w 1039182"/>
                  <a:gd name="connsiteY14" fmla="*/ 128778 h 421671"/>
                  <a:gd name="connsiteX15" fmla="*/ 990900 w 1039182"/>
                  <a:gd name="connsiteY15" fmla="*/ 119539 h 421671"/>
                  <a:gd name="connsiteX16" fmla="*/ 918701 w 1039182"/>
                  <a:gd name="connsiteY16" fmla="*/ 45720 h 421671"/>
                  <a:gd name="connsiteX17" fmla="*/ 928226 w 1039182"/>
                  <a:gd name="connsiteY17" fmla="*/ 56388 h 421671"/>
                  <a:gd name="connsiteX18" fmla="*/ 939751 w 1039182"/>
                  <a:gd name="connsiteY18" fmla="*/ 71723 h 421671"/>
                  <a:gd name="connsiteX19" fmla="*/ 950895 w 1039182"/>
                  <a:gd name="connsiteY19" fmla="*/ 91535 h 421671"/>
                  <a:gd name="connsiteX20" fmla="*/ 953562 w 1039182"/>
                  <a:gd name="connsiteY20" fmla="*/ 97250 h 421671"/>
                  <a:gd name="connsiteX21" fmla="*/ 957753 w 1039182"/>
                  <a:gd name="connsiteY21" fmla="*/ 107728 h 421671"/>
                  <a:gd name="connsiteX22" fmla="*/ 959944 w 1039182"/>
                  <a:gd name="connsiteY22" fmla="*/ 114014 h 421671"/>
                  <a:gd name="connsiteX23" fmla="*/ 961373 w 1039182"/>
                  <a:gd name="connsiteY23" fmla="*/ 119634 h 421671"/>
                  <a:gd name="connsiteX24" fmla="*/ 903842 w 1039182"/>
                  <a:gd name="connsiteY24" fmla="*/ 60770 h 421671"/>
                  <a:gd name="connsiteX25" fmla="*/ 802877 w 1039182"/>
                  <a:gd name="connsiteY25" fmla="*/ 10954 h 421671"/>
                  <a:gd name="connsiteX26" fmla="*/ 620092 w 1039182"/>
                  <a:gd name="connsiteY26" fmla="*/ 0 h 421671"/>
                  <a:gd name="connsiteX27" fmla="*/ 434164 w 1039182"/>
                  <a:gd name="connsiteY27" fmla="*/ 4667 h 421671"/>
                  <a:gd name="connsiteX28" fmla="*/ 385301 w 1039182"/>
                  <a:gd name="connsiteY28" fmla="*/ 5429 h 421671"/>
                  <a:gd name="connsiteX29" fmla="*/ 309673 w 1039182"/>
                  <a:gd name="connsiteY29" fmla="*/ 5048 h 421671"/>
                  <a:gd name="connsiteX30" fmla="*/ 97074 w 1039182"/>
                  <a:gd name="connsiteY30" fmla="*/ 31623 h 421671"/>
                  <a:gd name="connsiteX31" fmla="*/ 82406 w 1039182"/>
                  <a:gd name="connsiteY31" fmla="*/ 38576 h 421671"/>
                  <a:gd name="connsiteX32" fmla="*/ 77548 w 1039182"/>
                  <a:gd name="connsiteY32" fmla="*/ 41720 h 421671"/>
                  <a:gd name="connsiteX33" fmla="*/ 68023 w 1039182"/>
                  <a:gd name="connsiteY33" fmla="*/ 48482 h 421671"/>
                  <a:gd name="connsiteX34" fmla="*/ 65832 w 1039182"/>
                  <a:gd name="connsiteY34" fmla="*/ 50006 h 421671"/>
                  <a:gd name="connsiteX35" fmla="*/ 63451 w 1039182"/>
                  <a:gd name="connsiteY35" fmla="*/ 52388 h 421671"/>
                  <a:gd name="connsiteX36" fmla="*/ 50783 w 1039182"/>
                  <a:gd name="connsiteY36" fmla="*/ 64865 h 421671"/>
                  <a:gd name="connsiteX37" fmla="*/ 48687 w 1039182"/>
                  <a:gd name="connsiteY37" fmla="*/ 66961 h 421671"/>
                  <a:gd name="connsiteX38" fmla="*/ 47925 w 1039182"/>
                  <a:gd name="connsiteY38" fmla="*/ 67913 h 421671"/>
                  <a:gd name="connsiteX39" fmla="*/ 34686 w 1039182"/>
                  <a:gd name="connsiteY39" fmla="*/ 85249 h 421671"/>
                  <a:gd name="connsiteX40" fmla="*/ 33733 w 1039182"/>
                  <a:gd name="connsiteY40" fmla="*/ 86487 h 421671"/>
                  <a:gd name="connsiteX41" fmla="*/ 31828 w 1039182"/>
                  <a:gd name="connsiteY41" fmla="*/ 89726 h 421671"/>
                  <a:gd name="connsiteX42" fmla="*/ 22875 w 1039182"/>
                  <a:gd name="connsiteY42" fmla="*/ 105156 h 421671"/>
                  <a:gd name="connsiteX43" fmla="*/ 20970 w 1039182"/>
                  <a:gd name="connsiteY43" fmla="*/ 108395 h 421671"/>
                  <a:gd name="connsiteX44" fmla="*/ 19827 w 1039182"/>
                  <a:gd name="connsiteY44" fmla="*/ 110966 h 421671"/>
                  <a:gd name="connsiteX45" fmla="*/ 11254 w 1039182"/>
                  <a:gd name="connsiteY45" fmla="*/ 130778 h 421671"/>
                  <a:gd name="connsiteX46" fmla="*/ 10778 w 1039182"/>
                  <a:gd name="connsiteY46" fmla="*/ 131731 h 421671"/>
                  <a:gd name="connsiteX47" fmla="*/ 10683 w 1039182"/>
                  <a:gd name="connsiteY47" fmla="*/ 131921 h 421671"/>
                  <a:gd name="connsiteX48" fmla="*/ 4396 w 1039182"/>
                  <a:gd name="connsiteY48" fmla="*/ 153638 h 421671"/>
                  <a:gd name="connsiteX49" fmla="*/ 3729 w 1039182"/>
                  <a:gd name="connsiteY49" fmla="*/ 156020 h 421671"/>
                  <a:gd name="connsiteX50" fmla="*/ 3253 w 1039182"/>
                  <a:gd name="connsiteY50" fmla="*/ 159544 h 421671"/>
                  <a:gd name="connsiteX51" fmla="*/ 586 w 1039182"/>
                  <a:gd name="connsiteY51" fmla="*/ 178118 h 421671"/>
                  <a:gd name="connsiteX52" fmla="*/ 110 w 1039182"/>
                  <a:gd name="connsiteY52" fmla="*/ 181737 h 421671"/>
                  <a:gd name="connsiteX53" fmla="*/ 110 w 1039182"/>
                  <a:gd name="connsiteY53" fmla="*/ 183737 h 421671"/>
                  <a:gd name="connsiteX54" fmla="*/ 110 w 1039182"/>
                  <a:gd name="connsiteY54" fmla="*/ 192405 h 421671"/>
                  <a:gd name="connsiteX55" fmla="*/ 300 w 1039182"/>
                  <a:gd name="connsiteY55" fmla="*/ 201263 h 421671"/>
                  <a:gd name="connsiteX56" fmla="*/ 1348 w 1039182"/>
                  <a:gd name="connsiteY56" fmla="*/ 209550 h 421671"/>
                  <a:gd name="connsiteX57" fmla="*/ 2205 w 1039182"/>
                  <a:gd name="connsiteY57" fmla="*/ 216313 h 421671"/>
                  <a:gd name="connsiteX58" fmla="*/ 2682 w 1039182"/>
                  <a:gd name="connsiteY58" fmla="*/ 217837 h 421671"/>
                  <a:gd name="connsiteX59" fmla="*/ 8682 w 1039182"/>
                  <a:gd name="connsiteY59" fmla="*/ 236792 h 421671"/>
                  <a:gd name="connsiteX60" fmla="*/ 8873 w 1039182"/>
                  <a:gd name="connsiteY60" fmla="*/ 237363 h 421671"/>
                  <a:gd name="connsiteX61" fmla="*/ 15826 w 1039182"/>
                  <a:gd name="connsiteY61" fmla="*/ 250031 h 421671"/>
                  <a:gd name="connsiteX62" fmla="*/ 18207 w 1039182"/>
                  <a:gd name="connsiteY62" fmla="*/ 253270 h 421671"/>
                  <a:gd name="connsiteX63" fmla="*/ 22589 w 1039182"/>
                  <a:gd name="connsiteY63" fmla="*/ 259271 h 421671"/>
                  <a:gd name="connsiteX64" fmla="*/ 27256 w 1039182"/>
                  <a:gd name="connsiteY64" fmla="*/ 264509 h 421671"/>
                  <a:gd name="connsiteX65" fmla="*/ 84311 w 1039182"/>
                  <a:gd name="connsiteY65" fmla="*/ 322802 h 421671"/>
                  <a:gd name="connsiteX66" fmla="*/ 26685 w 1039182"/>
                  <a:gd name="connsiteY66" fmla="*/ 292037 h 421671"/>
                  <a:gd name="connsiteX67" fmla="*/ 12492 w 1039182"/>
                  <a:gd name="connsiteY67" fmla="*/ 279749 h 421671"/>
                  <a:gd name="connsiteX68" fmla="*/ 84692 w 1039182"/>
                  <a:gd name="connsiteY68" fmla="*/ 353568 h 421671"/>
                  <a:gd name="connsiteX69" fmla="*/ 98789 w 1039182"/>
                  <a:gd name="connsiteY69" fmla="*/ 365855 h 421671"/>
                  <a:gd name="connsiteX70" fmla="*/ 308911 w 1039182"/>
                  <a:gd name="connsiteY70" fmla="*/ 421672 h 421671"/>
                  <a:gd name="connsiteX71" fmla="*/ 421401 w 1039182"/>
                  <a:gd name="connsiteY71" fmla="*/ 413576 h 421671"/>
                  <a:gd name="connsiteX72" fmla="*/ 642571 w 1039182"/>
                  <a:gd name="connsiteY72" fmla="*/ 394526 h 421671"/>
                  <a:gd name="connsiteX73" fmla="*/ 696959 w 1039182"/>
                  <a:gd name="connsiteY73" fmla="*/ 396430 h 421671"/>
                  <a:gd name="connsiteX74" fmla="*/ 751918 w 1039182"/>
                  <a:gd name="connsiteY74" fmla="*/ 402812 h 421671"/>
                  <a:gd name="connsiteX75" fmla="*/ 837167 w 1039182"/>
                  <a:gd name="connsiteY75" fmla="*/ 410337 h 421671"/>
                  <a:gd name="connsiteX76" fmla="*/ 960230 w 1039182"/>
                  <a:gd name="connsiteY76" fmla="*/ 373761 h 421671"/>
                  <a:gd name="connsiteX77" fmla="*/ 973089 w 1039182"/>
                  <a:gd name="connsiteY77" fmla="*/ 363760 h 421671"/>
                  <a:gd name="connsiteX78" fmla="*/ 973565 w 1039182"/>
                  <a:gd name="connsiteY78" fmla="*/ 363379 h 421671"/>
                  <a:gd name="connsiteX79" fmla="*/ 979470 w 1039182"/>
                  <a:gd name="connsiteY79" fmla="*/ 358140 h 421671"/>
                  <a:gd name="connsiteX80" fmla="*/ 986233 w 1039182"/>
                  <a:gd name="connsiteY80" fmla="*/ 351949 h 421671"/>
                  <a:gd name="connsiteX81" fmla="*/ 991377 w 1039182"/>
                  <a:gd name="connsiteY81" fmla="*/ 346520 h 421671"/>
                  <a:gd name="connsiteX82" fmla="*/ 996901 w 1039182"/>
                  <a:gd name="connsiteY82" fmla="*/ 340709 h 421671"/>
                  <a:gd name="connsiteX83" fmla="*/ 997378 w 1039182"/>
                  <a:gd name="connsiteY83" fmla="*/ 340043 h 421671"/>
                  <a:gd name="connsiteX84" fmla="*/ 1010427 w 1039182"/>
                  <a:gd name="connsiteY84" fmla="*/ 323088 h 421671"/>
                  <a:gd name="connsiteX85" fmla="*/ 1011760 w 1039182"/>
                  <a:gd name="connsiteY85" fmla="*/ 321374 h 421671"/>
                  <a:gd name="connsiteX86" fmla="*/ 1013475 w 1039182"/>
                  <a:gd name="connsiteY86" fmla="*/ 318421 h 421671"/>
                  <a:gd name="connsiteX87" fmla="*/ 1020523 w 1039182"/>
                  <a:gd name="connsiteY87" fmla="*/ 306419 h 421671"/>
                  <a:gd name="connsiteX88" fmla="*/ 1022333 w 1039182"/>
                  <a:gd name="connsiteY88" fmla="*/ 303371 h 421671"/>
                  <a:gd name="connsiteX89" fmla="*/ 1023095 w 1039182"/>
                  <a:gd name="connsiteY89" fmla="*/ 301657 h 421671"/>
                  <a:gd name="connsiteX90" fmla="*/ 1029762 w 1039182"/>
                  <a:gd name="connsiteY90" fmla="*/ 286321 h 421671"/>
                  <a:gd name="connsiteX91" fmla="*/ 1030144 w 1039182"/>
                  <a:gd name="connsiteY91" fmla="*/ 285369 h 421671"/>
                  <a:gd name="connsiteX92" fmla="*/ 1030239 w 1039182"/>
                  <a:gd name="connsiteY92" fmla="*/ 285179 h 421671"/>
                  <a:gd name="connsiteX93" fmla="*/ 1034811 w 1039182"/>
                  <a:gd name="connsiteY93" fmla="*/ 270224 h 421671"/>
                  <a:gd name="connsiteX94" fmla="*/ 1035763 w 1039182"/>
                  <a:gd name="connsiteY94" fmla="*/ 266319 h 421671"/>
                  <a:gd name="connsiteX95" fmla="*/ 1036240 w 1039182"/>
                  <a:gd name="connsiteY95" fmla="*/ 263080 h 421671"/>
                  <a:gd name="connsiteX96" fmla="*/ 1038525 w 1039182"/>
                  <a:gd name="connsiteY96" fmla="*/ 246507 h 421671"/>
                  <a:gd name="connsiteX97" fmla="*/ 1039002 w 1039182"/>
                  <a:gd name="connsiteY97" fmla="*/ 243554 h 421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1039182" h="421671">
                    <a:moveTo>
                      <a:pt x="1039002" y="243554"/>
                    </a:moveTo>
                    <a:cubicBezTo>
                      <a:pt x="1039097" y="242792"/>
                      <a:pt x="1039002" y="242126"/>
                      <a:pt x="1039002" y="241363"/>
                    </a:cubicBezTo>
                    <a:cubicBezTo>
                      <a:pt x="1039287" y="236506"/>
                      <a:pt x="1039192" y="231648"/>
                      <a:pt x="1039002" y="226790"/>
                    </a:cubicBezTo>
                    <a:cubicBezTo>
                      <a:pt x="1038907" y="225552"/>
                      <a:pt x="1039002" y="224314"/>
                      <a:pt x="1038907" y="223076"/>
                    </a:cubicBezTo>
                    <a:cubicBezTo>
                      <a:pt x="1038525" y="217075"/>
                      <a:pt x="1037668" y="210979"/>
                      <a:pt x="1036525" y="205073"/>
                    </a:cubicBezTo>
                    <a:cubicBezTo>
                      <a:pt x="1036430" y="204692"/>
                      <a:pt x="1036430" y="204311"/>
                      <a:pt x="1036430" y="204026"/>
                    </a:cubicBezTo>
                    <a:cubicBezTo>
                      <a:pt x="1036144" y="202597"/>
                      <a:pt x="1035573" y="201168"/>
                      <a:pt x="1035287" y="199739"/>
                    </a:cubicBezTo>
                    <a:cubicBezTo>
                      <a:pt x="1034334" y="195739"/>
                      <a:pt x="1033382" y="191834"/>
                      <a:pt x="1032144" y="187928"/>
                    </a:cubicBezTo>
                    <a:cubicBezTo>
                      <a:pt x="1031477" y="185833"/>
                      <a:pt x="1030715" y="183737"/>
                      <a:pt x="1029953" y="181642"/>
                    </a:cubicBezTo>
                    <a:cubicBezTo>
                      <a:pt x="1028715" y="178118"/>
                      <a:pt x="1027286" y="174593"/>
                      <a:pt x="1025762" y="171069"/>
                    </a:cubicBezTo>
                    <a:cubicBezTo>
                      <a:pt x="1025286" y="170021"/>
                      <a:pt x="1025000" y="168974"/>
                      <a:pt x="1024524" y="167830"/>
                    </a:cubicBezTo>
                    <a:cubicBezTo>
                      <a:pt x="1024143" y="166973"/>
                      <a:pt x="1023571" y="166211"/>
                      <a:pt x="1023095" y="165354"/>
                    </a:cubicBezTo>
                    <a:cubicBezTo>
                      <a:pt x="1019761" y="158591"/>
                      <a:pt x="1016142" y="151924"/>
                      <a:pt x="1011951" y="145542"/>
                    </a:cubicBezTo>
                    <a:cubicBezTo>
                      <a:pt x="1008426" y="140208"/>
                      <a:pt x="1004521" y="135160"/>
                      <a:pt x="1000425" y="130207"/>
                    </a:cubicBezTo>
                    <a:cubicBezTo>
                      <a:pt x="1000045" y="129730"/>
                      <a:pt x="999663" y="129254"/>
                      <a:pt x="999283" y="128778"/>
                    </a:cubicBezTo>
                    <a:cubicBezTo>
                      <a:pt x="996616" y="125635"/>
                      <a:pt x="993758" y="122587"/>
                      <a:pt x="990900" y="119539"/>
                    </a:cubicBezTo>
                    <a:cubicBezTo>
                      <a:pt x="966802" y="94964"/>
                      <a:pt x="942704" y="70390"/>
                      <a:pt x="918701" y="45720"/>
                    </a:cubicBezTo>
                    <a:cubicBezTo>
                      <a:pt x="922035" y="49149"/>
                      <a:pt x="925083" y="52769"/>
                      <a:pt x="928226" y="56388"/>
                    </a:cubicBezTo>
                    <a:cubicBezTo>
                      <a:pt x="932322" y="61341"/>
                      <a:pt x="936227" y="66389"/>
                      <a:pt x="939751" y="71723"/>
                    </a:cubicBezTo>
                    <a:cubicBezTo>
                      <a:pt x="944037" y="78200"/>
                      <a:pt x="947657" y="84868"/>
                      <a:pt x="950895" y="91535"/>
                    </a:cubicBezTo>
                    <a:cubicBezTo>
                      <a:pt x="951848" y="93440"/>
                      <a:pt x="952705" y="95345"/>
                      <a:pt x="953562" y="97250"/>
                    </a:cubicBezTo>
                    <a:cubicBezTo>
                      <a:pt x="955087" y="100679"/>
                      <a:pt x="956420" y="104204"/>
                      <a:pt x="957753" y="107728"/>
                    </a:cubicBezTo>
                    <a:cubicBezTo>
                      <a:pt x="958516" y="109823"/>
                      <a:pt x="959278" y="111919"/>
                      <a:pt x="959944" y="114014"/>
                    </a:cubicBezTo>
                    <a:cubicBezTo>
                      <a:pt x="960516" y="115824"/>
                      <a:pt x="960897" y="117729"/>
                      <a:pt x="961373" y="119634"/>
                    </a:cubicBezTo>
                    <a:lnTo>
                      <a:pt x="903842" y="60770"/>
                    </a:lnTo>
                    <a:cubicBezTo>
                      <a:pt x="878791" y="35147"/>
                      <a:pt x="843930" y="16669"/>
                      <a:pt x="802877" y="10954"/>
                    </a:cubicBezTo>
                    <a:cubicBezTo>
                      <a:pt x="742298" y="2477"/>
                      <a:pt x="681433" y="0"/>
                      <a:pt x="620092" y="0"/>
                    </a:cubicBezTo>
                    <a:cubicBezTo>
                      <a:pt x="558180" y="0"/>
                      <a:pt x="496172" y="2667"/>
                      <a:pt x="434164" y="4667"/>
                    </a:cubicBezTo>
                    <a:cubicBezTo>
                      <a:pt x="418067" y="5239"/>
                      <a:pt x="401779" y="5429"/>
                      <a:pt x="385301" y="5429"/>
                    </a:cubicBezTo>
                    <a:cubicBezTo>
                      <a:pt x="360250" y="5429"/>
                      <a:pt x="335009" y="5048"/>
                      <a:pt x="309673" y="5048"/>
                    </a:cubicBezTo>
                    <a:cubicBezTo>
                      <a:pt x="237473" y="5048"/>
                      <a:pt x="164607" y="8096"/>
                      <a:pt x="97074" y="31623"/>
                    </a:cubicBezTo>
                    <a:cubicBezTo>
                      <a:pt x="92121" y="33338"/>
                      <a:pt x="87169" y="35719"/>
                      <a:pt x="82406" y="38576"/>
                    </a:cubicBezTo>
                    <a:cubicBezTo>
                      <a:pt x="80787" y="39529"/>
                      <a:pt x="79167" y="40672"/>
                      <a:pt x="77548" y="41720"/>
                    </a:cubicBezTo>
                    <a:cubicBezTo>
                      <a:pt x="74310" y="43815"/>
                      <a:pt x="71166" y="46006"/>
                      <a:pt x="68023" y="48482"/>
                    </a:cubicBezTo>
                    <a:cubicBezTo>
                      <a:pt x="67261" y="49054"/>
                      <a:pt x="66499" y="49435"/>
                      <a:pt x="65832" y="50006"/>
                    </a:cubicBezTo>
                    <a:cubicBezTo>
                      <a:pt x="64975" y="50673"/>
                      <a:pt x="64308" y="51626"/>
                      <a:pt x="63451" y="52388"/>
                    </a:cubicBezTo>
                    <a:cubicBezTo>
                      <a:pt x="59070" y="56197"/>
                      <a:pt x="54879" y="60388"/>
                      <a:pt x="50783" y="64865"/>
                    </a:cubicBezTo>
                    <a:cubicBezTo>
                      <a:pt x="50116" y="65627"/>
                      <a:pt x="49354" y="66199"/>
                      <a:pt x="48687" y="66961"/>
                    </a:cubicBezTo>
                    <a:cubicBezTo>
                      <a:pt x="48402" y="67246"/>
                      <a:pt x="48211" y="67628"/>
                      <a:pt x="47925" y="67913"/>
                    </a:cubicBezTo>
                    <a:cubicBezTo>
                      <a:pt x="43258" y="73247"/>
                      <a:pt x="38877" y="79058"/>
                      <a:pt x="34686" y="85249"/>
                    </a:cubicBezTo>
                    <a:cubicBezTo>
                      <a:pt x="34400" y="85630"/>
                      <a:pt x="34019" y="86011"/>
                      <a:pt x="33733" y="86487"/>
                    </a:cubicBezTo>
                    <a:cubicBezTo>
                      <a:pt x="33066" y="87535"/>
                      <a:pt x="32495" y="88678"/>
                      <a:pt x="31828" y="89726"/>
                    </a:cubicBezTo>
                    <a:cubicBezTo>
                      <a:pt x="28685" y="94679"/>
                      <a:pt x="25637" y="99822"/>
                      <a:pt x="22875" y="105156"/>
                    </a:cubicBezTo>
                    <a:cubicBezTo>
                      <a:pt x="22303" y="106299"/>
                      <a:pt x="21541" y="107252"/>
                      <a:pt x="20970" y="108395"/>
                    </a:cubicBezTo>
                    <a:cubicBezTo>
                      <a:pt x="20589" y="109252"/>
                      <a:pt x="20303" y="110109"/>
                      <a:pt x="19827" y="110966"/>
                    </a:cubicBezTo>
                    <a:cubicBezTo>
                      <a:pt x="16683" y="117443"/>
                      <a:pt x="13731" y="124016"/>
                      <a:pt x="11254" y="130778"/>
                    </a:cubicBezTo>
                    <a:cubicBezTo>
                      <a:pt x="11159" y="131159"/>
                      <a:pt x="10969" y="131445"/>
                      <a:pt x="10778" y="131731"/>
                    </a:cubicBezTo>
                    <a:cubicBezTo>
                      <a:pt x="10778" y="131826"/>
                      <a:pt x="10778" y="131826"/>
                      <a:pt x="10683" y="131921"/>
                    </a:cubicBezTo>
                    <a:cubicBezTo>
                      <a:pt x="8111" y="139065"/>
                      <a:pt x="6111" y="146304"/>
                      <a:pt x="4396" y="153638"/>
                    </a:cubicBezTo>
                    <a:cubicBezTo>
                      <a:pt x="4206" y="154400"/>
                      <a:pt x="3920" y="155258"/>
                      <a:pt x="3729" y="156020"/>
                    </a:cubicBezTo>
                    <a:cubicBezTo>
                      <a:pt x="3444" y="157163"/>
                      <a:pt x="3444" y="158305"/>
                      <a:pt x="3253" y="159544"/>
                    </a:cubicBezTo>
                    <a:cubicBezTo>
                      <a:pt x="2015" y="165735"/>
                      <a:pt x="1158" y="171926"/>
                      <a:pt x="586" y="178118"/>
                    </a:cubicBezTo>
                    <a:cubicBezTo>
                      <a:pt x="491" y="179356"/>
                      <a:pt x="110" y="180499"/>
                      <a:pt x="110" y="181737"/>
                    </a:cubicBezTo>
                    <a:cubicBezTo>
                      <a:pt x="110" y="182404"/>
                      <a:pt x="110" y="183071"/>
                      <a:pt x="110" y="183737"/>
                    </a:cubicBezTo>
                    <a:cubicBezTo>
                      <a:pt x="-81" y="186595"/>
                      <a:pt x="15" y="189547"/>
                      <a:pt x="110" y="192405"/>
                    </a:cubicBezTo>
                    <a:cubicBezTo>
                      <a:pt x="110" y="195358"/>
                      <a:pt x="110" y="198311"/>
                      <a:pt x="300" y="201263"/>
                    </a:cubicBezTo>
                    <a:cubicBezTo>
                      <a:pt x="491" y="204121"/>
                      <a:pt x="967" y="206788"/>
                      <a:pt x="1348" y="209550"/>
                    </a:cubicBezTo>
                    <a:cubicBezTo>
                      <a:pt x="1634" y="211836"/>
                      <a:pt x="1729" y="214122"/>
                      <a:pt x="2205" y="216313"/>
                    </a:cubicBezTo>
                    <a:cubicBezTo>
                      <a:pt x="2301" y="216884"/>
                      <a:pt x="2586" y="217361"/>
                      <a:pt x="2682" y="217837"/>
                    </a:cubicBezTo>
                    <a:cubicBezTo>
                      <a:pt x="4111" y="224409"/>
                      <a:pt x="6015" y="230791"/>
                      <a:pt x="8682" y="236792"/>
                    </a:cubicBezTo>
                    <a:cubicBezTo>
                      <a:pt x="8778" y="236982"/>
                      <a:pt x="8778" y="237172"/>
                      <a:pt x="8873" y="237363"/>
                    </a:cubicBezTo>
                    <a:cubicBezTo>
                      <a:pt x="10873" y="241745"/>
                      <a:pt x="13159" y="246031"/>
                      <a:pt x="15826" y="250031"/>
                    </a:cubicBezTo>
                    <a:cubicBezTo>
                      <a:pt x="16588" y="251174"/>
                      <a:pt x="17350" y="252127"/>
                      <a:pt x="18207" y="253270"/>
                    </a:cubicBezTo>
                    <a:cubicBezTo>
                      <a:pt x="19636" y="255270"/>
                      <a:pt x="20970" y="257366"/>
                      <a:pt x="22589" y="259271"/>
                    </a:cubicBezTo>
                    <a:cubicBezTo>
                      <a:pt x="24018" y="261080"/>
                      <a:pt x="25637" y="262795"/>
                      <a:pt x="27256" y="264509"/>
                    </a:cubicBezTo>
                    <a:lnTo>
                      <a:pt x="84311" y="322802"/>
                    </a:lnTo>
                    <a:cubicBezTo>
                      <a:pt x="62975" y="314516"/>
                      <a:pt x="43639" y="304419"/>
                      <a:pt x="26685" y="292037"/>
                    </a:cubicBezTo>
                    <a:cubicBezTo>
                      <a:pt x="21541" y="288322"/>
                      <a:pt x="16874" y="284226"/>
                      <a:pt x="12492" y="279749"/>
                    </a:cubicBezTo>
                    <a:cubicBezTo>
                      <a:pt x="36591" y="304324"/>
                      <a:pt x="60594" y="328994"/>
                      <a:pt x="84692" y="353568"/>
                    </a:cubicBezTo>
                    <a:cubicBezTo>
                      <a:pt x="88978" y="357950"/>
                      <a:pt x="93741" y="362045"/>
                      <a:pt x="98789" y="365855"/>
                    </a:cubicBezTo>
                    <a:cubicBezTo>
                      <a:pt x="149462" y="402812"/>
                      <a:pt x="220233" y="421672"/>
                      <a:pt x="308911" y="421672"/>
                    </a:cubicBezTo>
                    <a:cubicBezTo>
                      <a:pt x="342343" y="421672"/>
                      <a:pt x="378824" y="419005"/>
                      <a:pt x="421401" y="413576"/>
                    </a:cubicBezTo>
                    <a:cubicBezTo>
                      <a:pt x="497315" y="403765"/>
                      <a:pt x="569038" y="394526"/>
                      <a:pt x="642571" y="394526"/>
                    </a:cubicBezTo>
                    <a:cubicBezTo>
                      <a:pt x="661336" y="394526"/>
                      <a:pt x="679624" y="395288"/>
                      <a:pt x="696959" y="396430"/>
                    </a:cubicBezTo>
                    <a:cubicBezTo>
                      <a:pt x="714866" y="397764"/>
                      <a:pt x="732963" y="400145"/>
                      <a:pt x="751918" y="402812"/>
                    </a:cubicBezTo>
                    <a:cubicBezTo>
                      <a:pt x="779731" y="406622"/>
                      <a:pt x="808401" y="410337"/>
                      <a:pt x="837167" y="410337"/>
                    </a:cubicBezTo>
                    <a:cubicBezTo>
                      <a:pt x="886411" y="410337"/>
                      <a:pt x="925464" y="398812"/>
                      <a:pt x="960230" y="373761"/>
                    </a:cubicBezTo>
                    <a:cubicBezTo>
                      <a:pt x="964707" y="370522"/>
                      <a:pt x="968993" y="367189"/>
                      <a:pt x="973089" y="363760"/>
                    </a:cubicBezTo>
                    <a:cubicBezTo>
                      <a:pt x="973279" y="363569"/>
                      <a:pt x="973470" y="363474"/>
                      <a:pt x="973565" y="363379"/>
                    </a:cubicBezTo>
                    <a:cubicBezTo>
                      <a:pt x="975565" y="361664"/>
                      <a:pt x="977470" y="359855"/>
                      <a:pt x="979470" y="358140"/>
                    </a:cubicBezTo>
                    <a:cubicBezTo>
                      <a:pt x="981757" y="356140"/>
                      <a:pt x="984042" y="354044"/>
                      <a:pt x="986233" y="351949"/>
                    </a:cubicBezTo>
                    <a:cubicBezTo>
                      <a:pt x="988043" y="350234"/>
                      <a:pt x="989662" y="348329"/>
                      <a:pt x="991377" y="346520"/>
                    </a:cubicBezTo>
                    <a:cubicBezTo>
                      <a:pt x="993187" y="344614"/>
                      <a:pt x="995187" y="342710"/>
                      <a:pt x="996901" y="340709"/>
                    </a:cubicBezTo>
                    <a:cubicBezTo>
                      <a:pt x="997092" y="340519"/>
                      <a:pt x="997187" y="340233"/>
                      <a:pt x="997378" y="340043"/>
                    </a:cubicBezTo>
                    <a:cubicBezTo>
                      <a:pt x="1002140" y="334613"/>
                      <a:pt x="1006426" y="328898"/>
                      <a:pt x="1010427" y="323088"/>
                    </a:cubicBezTo>
                    <a:cubicBezTo>
                      <a:pt x="1010808" y="322517"/>
                      <a:pt x="1011284" y="321945"/>
                      <a:pt x="1011760" y="321374"/>
                    </a:cubicBezTo>
                    <a:cubicBezTo>
                      <a:pt x="1012427" y="320421"/>
                      <a:pt x="1012903" y="319373"/>
                      <a:pt x="1013475" y="318421"/>
                    </a:cubicBezTo>
                    <a:cubicBezTo>
                      <a:pt x="1015951" y="314516"/>
                      <a:pt x="1018333" y="310515"/>
                      <a:pt x="1020523" y="306419"/>
                    </a:cubicBezTo>
                    <a:cubicBezTo>
                      <a:pt x="1021095" y="305371"/>
                      <a:pt x="1021762" y="304419"/>
                      <a:pt x="1022333" y="303371"/>
                    </a:cubicBezTo>
                    <a:cubicBezTo>
                      <a:pt x="1022619" y="302800"/>
                      <a:pt x="1022809" y="302228"/>
                      <a:pt x="1023095" y="301657"/>
                    </a:cubicBezTo>
                    <a:cubicBezTo>
                      <a:pt x="1025571" y="296609"/>
                      <a:pt x="1027858" y="291465"/>
                      <a:pt x="1029762" y="286321"/>
                    </a:cubicBezTo>
                    <a:cubicBezTo>
                      <a:pt x="1029858" y="286036"/>
                      <a:pt x="1030048" y="285655"/>
                      <a:pt x="1030144" y="285369"/>
                    </a:cubicBezTo>
                    <a:cubicBezTo>
                      <a:pt x="1030144" y="285274"/>
                      <a:pt x="1030144" y="285274"/>
                      <a:pt x="1030239" y="285179"/>
                    </a:cubicBezTo>
                    <a:cubicBezTo>
                      <a:pt x="1031953" y="280321"/>
                      <a:pt x="1033573" y="275272"/>
                      <a:pt x="1034811" y="270224"/>
                    </a:cubicBezTo>
                    <a:cubicBezTo>
                      <a:pt x="1035096" y="268891"/>
                      <a:pt x="1035478" y="267653"/>
                      <a:pt x="1035763" y="266319"/>
                    </a:cubicBezTo>
                    <a:cubicBezTo>
                      <a:pt x="1035954" y="265271"/>
                      <a:pt x="1036049" y="264128"/>
                      <a:pt x="1036240" y="263080"/>
                    </a:cubicBezTo>
                    <a:cubicBezTo>
                      <a:pt x="1037383" y="257556"/>
                      <a:pt x="1038145" y="252032"/>
                      <a:pt x="1038525" y="246507"/>
                    </a:cubicBezTo>
                    <a:cubicBezTo>
                      <a:pt x="1038621" y="245650"/>
                      <a:pt x="1038907" y="244602"/>
                      <a:pt x="1039002" y="243554"/>
                    </a:cubicBezTo>
                    <a:close/>
                  </a:path>
                </a:pathLst>
              </a:custGeom>
              <a:solidFill>
                <a:srgbClr val="E1E3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1" name="Forma libre: forma 40">
                <a:extLst>
                  <a:ext uri="{FF2B5EF4-FFF2-40B4-BE49-F238E27FC236}">
                    <a16:creationId xmlns:a16="http://schemas.microsoft.com/office/drawing/2014/main" id="{0E56C11E-3D2E-466A-9934-59BAA3B75891}"/>
                  </a:ext>
                </a:extLst>
              </p:cNvPr>
              <p:cNvSpPr/>
              <p:nvPr/>
            </p:nvSpPr>
            <p:spPr>
              <a:xfrm>
                <a:off x="4392190" y="4778978"/>
                <a:ext cx="988008" cy="368998"/>
              </a:xfrm>
              <a:custGeom>
                <a:avLst/>
                <a:gdLst>
                  <a:gd name="connsiteX0" fmla="*/ 960574 w 988008"/>
                  <a:gd name="connsiteY0" fmla="*/ 92678 h 368998"/>
                  <a:gd name="connsiteX1" fmla="*/ 983529 w 988008"/>
                  <a:gd name="connsiteY1" fmla="*/ 217646 h 368998"/>
                  <a:gd name="connsiteX2" fmla="*/ 909139 w 988008"/>
                  <a:gd name="connsiteY2" fmla="*/ 321088 h 368998"/>
                  <a:gd name="connsiteX3" fmla="*/ 786076 w 988008"/>
                  <a:gd name="connsiteY3" fmla="*/ 357664 h 368998"/>
                  <a:gd name="connsiteX4" fmla="*/ 700827 w 988008"/>
                  <a:gd name="connsiteY4" fmla="*/ 350139 h 368998"/>
                  <a:gd name="connsiteX5" fmla="*/ 645868 w 988008"/>
                  <a:gd name="connsiteY5" fmla="*/ 343757 h 368998"/>
                  <a:gd name="connsiteX6" fmla="*/ 591480 w 988008"/>
                  <a:gd name="connsiteY6" fmla="*/ 341852 h 368998"/>
                  <a:gd name="connsiteX7" fmla="*/ 370309 w 988008"/>
                  <a:gd name="connsiteY7" fmla="*/ 360902 h 368998"/>
                  <a:gd name="connsiteX8" fmla="*/ 257819 w 988008"/>
                  <a:gd name="connsiteY8" fmla="*/ 368998 h 368998"/>
                  <a:gd name="connsiteX9" fmla="*/ 47698 w 988008"/>
                  <a:gd name="connsiteY9" fmla="*/ 313182 h 368998"/>
                  <a:gd name="connsiteX10" fmla="*/ 2644 w 988008"/>
                  <a:gd name="connsiteY10" fmla="*/ 182785 h 368998"/>
                  <a:gd name="connsiteX11" fmla="*/ 111801 w 988008"/>
                  <a:gd name="connsiteY11" fmla="*/ 32956 h 368998"/>
                  <a:gd name="connsiteX12" fmla="*/ 331352 w 988008"/>
                  <a:gd name="connsiteY12" fmla="*/ 5048 h 368998"/>
                  <a:gd name="connsiteX13" fmla="*/ 369547 w 988008"/>
                  <a:gd name="connsiteY13" fmla="*/ 5239 h 368998"/>
                  <a:gd name="connsiteX14" fmla="*/ 406981 w 988008"/>
                  <a:gd name="connsiteY14" fmla="*/ 5620 h 368998"/>
                  <a:gd name="connsiteX15" fmla="*/ 455082 w 988008"/>
                  <a:gd name="connsiteY15" fmla="*/ 4858 h 368998"/>
                  <a:gd name="connsiteX16" fmla="*/ 487467 w 988008"/>
                  <a:gd name="connsiteY16" fmla="*/ 3715 h 368998"/>
                  <a:gd name="connsiteX17" fmla="*/ 641772 w 988008"/>
                  <a:gd name="connsiteY17" fmla="*/ 0 h 368998"/>
                  <a:gd name="connsiteX18" fmla="*/ 827414 w 988008"/>
                  <a:gd name="connsiteY18" fmla="*/ 11144 h 368998"/>
                  <a:gd name="connsiteX19" fmla="*/ 960574 w 988008"/>
                  <a:gd name="connsiteY19" fmla="*/ 92678 h 368998"/>
                  <a:gd name="connsiteX20" fmla="*/ 963241 w 988008"/>
                  <a:gd name="connsiteY20" fmla="*/ 213074 h 368998"/>
                  <a:gd name="connsiteX21" fmla="*/ 823795 w 988008"/>
                  <a:gd name="connsiteY21" fmla="*/ 32004 h 368998"/>
                  <a:gd name="connsiteX22" fmla="*/ 641010 w 988008"/>
                  <a:gd name="connsiteY22" fmla="*/ 21050 h 368998"/>
                  <a:gd name="connsiteX23" fmla="*/ 455082 w 988008"/>
                  <a:gd name="connsiteY23" fmla="*/ 25717 h 368998"/>
                  <a:gd name="connsiteX24" fmla="*/ 406219 w 988008"/>
                  <a:gd name="connsiteY24" fmla="*/ 26479 h 368998"/>
                  <a:gd name="connsiteX25" fmla="*/ 330590 w 988008"/>
                  <a:gd name="connsiteY25" fmla="*/ 26098 h 368998"/>
                  <a:gd name="connsiteX26" fmla="*/ 117992 w 988008"/>
                  <a:gd name="connsiteY26" fmla="*/ 52673 h 368998"/>
                  <a:gd name="connsiteX27" fmla="*/ 60271 w 988008"/>
                  <a:gd name="connsiteY27" fmla="*/ 295942 h 368998"/>
                  <a:gd name="connsiteX28" fmla="*/ 258295 w 988008"/>
                  <a:gd name="connsiteY28" fmla="*/ 347948 h 368998"/>
                  <a:gd name="connsiteX29" fmla="*/ 366690 w 988008"/>
                  <a:gd name="connsiteY29" fmla="*/ 340233 h 368998"/>
                  <a:gd name="connsiteX30" fmla="*/ 591956 w 988008"/>
                  <a:gd name="connsiteY30" fmla="*/ 320802 h 368998"/>
                  <a:gd name="connsiteX31" fmla="*/ 647868 w 988008"/>
                  <a:gd name="connsiteY31" fmla="*/ 322707 h 368998"/>
                  <a:gd name="connsiteX32" fmla="*/ 786647 w 988008"/>
                  <a:gd name="connsiteY32" fmla="*/ 336613 h 368998"/>
                  <a:gd name="connsiteX33" fmla="*/ 897232 w 988008"/>
                  <a:gd name="connsiteY33" fmla="*/ 304038 h 368998"/>
                  <a:gd name="connsiteX34" fmla="*/ 963241 w 988008"/>
                  <a:gd name="connsiteY34" fmla="*/ 213074 h 368998"/>
                  <a:gd name="connsiteX35" fmla="*/ 963241 w 988008"/>
                  <a:gd name="connsiteY35" fmla="*/ 213074 h 36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88008" h="368998">
                    <a:moveTo>
                      <a:pt x="960574" y="92678"/>
                    </a:moveTo>
                    <a:cubicBezTo>
                      <a:pt x="986005" y="130778"/>
                      <a:pt x="994006" y="175069"/>
                      <a:pt x="983529" y="217646"/>
                    </a:cubicBezTo>
                    <a:cubicBezTo>
                      <a:pt x="973528" y="257270"/>
                      <a:pt x="947905" y="293084"/>
                      <a:pt x="909139" y="321088"/>
                    </a:cubicBezTo>
                    <a:cubicBezTo>
                      <a:pt x="874372" y="346138"/>
                      <a:pt x="835225" y="357664"/>
                      <a:pt x="786076" y="357664"/>
                    </a:cubicBezTo>
                    <a:cubicBezTo>
                      <a:pt x="757215" y="357664"/>
                      <a:pt x="728545" y="353854"/>
                      <a:pt x="700827" y="350139"/>
                    </a:cubicBezTo>
                    <a:cubicBezTo>
                      <a:pt x="681872" y="347472"/>
                      <a:pt x="663775" y="345091"/>
                      <a:pt x="645868" y="343757"/>
                    </a:cubicBezTo>
                    <a:cubicBezTo>
                      <a:pt x="628532" y="342614"/>
                      <a:pt x="610244" y="341852"/>
                      <a:pt x="591480" y="341852"/>
                    </a:cubicBezTo>
                    <a:cubicBezTo>
                      <a:pt x="517947" y="341852"/>
                      <a:pt x="446224" y="351091"/>
                      <a:pt x="370309" y="360902"/>
                    </a:cubicBezTo>
                    <a:cubicBezTo>
                      <a:pt x="327637" y="366427"/>
                      <a:pt x="291252" y="368998"/>
                      <a:pt x="257819" y="368998"/>
                    </a:cubicBezTo>
                    <a:cubicBezTo>
                      <a:pt x="169141" y="368998"/>
                      <a:pt x="98466" y="350139"/>
                      <a:pt x="47698" y="313182"/>
                    </a:cubicBezTo>
                    <a:cubicBezTo>
                      <a:pt x="9598" y="285274"/>
                      <a:pt x="-6881" y="237744"/>
                      <a:pt x="2644" y="182785"/>
                    </a:cubicBezTo>
                    <a:cubicBezTo>
                      <a:pt x="14074" y="115157"/>
                      <a:pt x="61128" y="50863"/>
                      <a:pt x="111801" y="32956"/>
                    </a:cubicBezTo>
                    <a:cubicBezTo>
                      <a:pt x="185334" y="7334"/>
                      <a:pt x="263629" y="5048"/>
                      <a:pt x="331352" y="5048"/>
                    </a:cubicBezTo>
                    <a:cubicBezTo>
                      <a:pt x="344020" y="5048"/>
                      <a:pt x="356784" y="5239"/>
                      <a:pt x="369547" y="5239"/>
                    </a:cubicBezTo>
                    <a:cubicBezTo>
                      <a:pt x="382025" y="5429"/>
                      <a:pt x="394598" y="5620"/>
                      <a:pt x="406981" y="5620"/>
                    </a:cubicBezTo>
                    <a:cubicBezTo>
                      <a:pt x="425650" y="5620"/>
                      <a:pt x="441080" y="5239"/>
                      <a:pt x="455082" y="4858"/>
                    </a:cubicBezTo>
                    <a:lnTo>
                      <a:pt x="487467" y="3715"/>
                    </a:lnTo>
                    <a:cubicBezTo>
                      <a:pt x="538045" y="1810"/>
                      <a:pt x="590337" y="0"/>
                      <a:pt x="641772" y="0"/>
                    </a:cubicBezTo>
                    <a:cubicBezTo>
                      <a:pt x="713209" y="0"/>
                      <a:pt x="772264" y="3524"/>
                      <a:pt x="827414" y="11144"/>
                    </a:cubicBezTo>
                    <a:cubicBezTo>
                      <a:pt x="882754" y="18764"/>
                      <a:pt x="931427" y="48577"/>
                      <a:pt x="960574" y="92678"/>
                    </a:cubicBezTo>
                    <a:close/>
                    <a:moveTo>
                      <a:pt x="963241" y="213074"/>
                    </a:moveTo>
                    <a:cubicBezTo>
                      <a:pt x="983719" y="130873"/>
                      <a:pt x="921045" y="45339"/>
                      <a:pt x="823795" y="32004"/>
                    </a:cubicBezTo>
                    <a:cubicBezTo>
                      <a:pt x="763216" y="23527"/>
                      <a:pt x="702351" y="21050"/>
                      <a:pt x="641010" y="21050"/>
                    </a:cubicBezTo>
                    <a:cubicBezTo>
                      <a:pt x="579097" y="21050"/>
                      <a:pt x="517090" y="23717"/>
                      <a:pt x="455082" y="25717"/>
                    </a:cubicBezTo>
                    <a:cubicBezTo>
                      <a:pt x="438985" y="26289"/>
                      <a:pt x="422697" y="26479"/>
                      <a:pt x="406219" y="26479"/>
                    </a:cubicBezTo>
                    <a:cubicBezTo>
                      <a:pt x="381168" y="26479"/>
                      <a:pt x="355927" y="26098"/>
                      <a:pt x="330590" y="26098"/>
                    </a:cubicBezTo>
                    <a:cubicBezTo>
                      <a:pt x="258391" y="26098"/>
                      <a:pt x="185524" y="29146"/>
                      <a:pt x="117992" y="52673"/>
                    </a:cubicBezTo>
                    <a:cubicBezTo>
                      <a:pt x="42745" y="79057"/>
                      <a:pt x="-24883" y="233743"/>
                      <a:pt x="60271" y="295942"/>
                    </a:cubicBezTo>
                    <a:cubicBezTo>
                      <a:pt x="114944" y="336042"/>
                      <a:pt x="187906" y="347948"/>
                      <a:pt x="258295" y="347948"/>
                    </a:cubicBezTo>
                    <a:cubicBezTo>
                      <a:pt x="296300" y="347948"/>
                      <a:pt x="333448" y="344614"/>
                      <a:pt x="366690" y="340233"/>
                    </a:cubicBezTo>
                    <a:cubicBezTo>
                      <a:pt x="442414" y="330422"/>
                      <a:pt x="516518" y="320802"/>
                      <a:pt x="591956" y="320802"/>
                    </a:cubicBezTo>
                    <a:cubicBezTo>
                      <a:pt x="610530" y="320802"/>
                      <a:pt x="629199" y="321373"/>
                      <a:pt x="647868" y="322707"/>
                    </a:cubicBezTo>
                    <a:cubicBezTo>
                      <a:pt x="693016" y="325946"/>
                      <a:pt x="740451" y="336613"/>
                      <a:pt x="786647" y="336613"/>
                    </a:cubicBezTo>
                    <a:cubicBezTo>
                      <a:pt x="824842" y="336613"/>
                      <a:pt x="862276" y="329279"/>
                      <a:pt x="897232" y="304038"/>
                    </a:cubicBezTo>
                    <a:cubicBezTo>
                      <a:pt x="934189" y="277558"/>
                      <a:pt x="955144" y="245459"/>
                      <a:pt x="963241" y="213074"/>
                    </a:cubicBezTo>
                    <a:lnTo>
                      <a:pt x="963241" y="213074"/>
                    </a:lnTo>
                    <a:close/>
                  </a:path>
                </a:pathLst>
              </a:custGeom>
              <a:solidFill>
                <a:srgbClr val="F1F2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2" name="Forma libre: forma 41">
                <a:extLst>
                  <a:ext uri="{FF2B5EF4-FFF2-40B4-BE49-F238E27FC236}">
                    <a16:creationId xmlns:a16="http://schemas.microsoft.com/office/drawing/2014/main" id="{C130DC89-B9F4-4C47-A9BC-C74BBF778501}"/>
                  </a:ext>
                </a:extLst>
              </p:cNvPr>
              <p:cNvSpPr/>
              <p:nvPr/>
            </p:nvSpPr>
            <p:spPr>
              <a:xfrm>
                <a:off x="4412760" y="4800028"/>
                <a:ext cx="946453" cy="326898"/>
              </a:xfrm>
              <a:custGeom>
                <a:avLst/>
                <a:gdLst>
                  <a:gd name="connsiteX0" fmla="*/ 620344 w 946453"/>
                  <a:gd name="connsiteY0" fmla="*/ 0 h 326898"/>
                  <a:gd name="connsiteX1" fmla="*/ 803129 w 946453"/>
                  <a:gd name="connsiteY1" fmla="*/ 10954 h 326898"/>
                  <a:gd name="connsiteX2" fmla="*/ 942575 w 946453"/>
                  <a:gd name="connsiteY2" fmla="*/ 192024 h 326898"/>
                  <a:gd name="connsiteX3" fmla="*/ 876567 w 946453"/>
                  <a:gd name="connsiteY3" fmla="*/ 282988 h 326898"/>
                  <a:gd name="connsiteX4" fmla="*/ 765982 w 946453"/>
                  <a:gd name="connsiteY4" fmla="*/ 315563 h 326898"/>
                  <a:gd name="connsiteX5" fmla="*/ 627202 w 946453"/>
                  <a:gd name="connsiteY5" fmla="*/ 301657 h 326898"/>
                  <a:gd name="connsiteX6" fmla="*/ 571291 w 946453"/>
                  <a:gd name="connsiteY6" fmla="*/ 299752 h 326898"/>
                  <a:gd name="connsiteX7" fmla="*/ 346024 w 946453"/>
                  <a:gd name="connsiteY7" fmla="*/ 319183 h 326898"/>
                  <a:gd name="connsiteX8" fmla="*/ 237630 w 946453"/>
                  <a:gd name="connsiteY8" fmla="*/ 326898 h 326898"/>
                  <a:gd name="connsiteX9" fmla="*/ 39605 w 946453"/>
                  <a:gd name="connsiteY9" fmla="*/ 274891 h 326898"/>
                  <a:gd name="connsiteX10" fmla="*/ 97327 w 946453"/>
                  <a:gd name="connsiteY10" fmla="*/ 31623 h 326898"/>
                  <a:gd name="connsiteX11" fmla="*/ 309925 w 946453"/>
                  <a:gd name="connsiteY11" fmla="*/ 5048 h 326898"/>
                  <a:gd name="connsiteX12" fmla="*/ 385553 w 946453"/>
                  <a:gd name="connsiteY12" fmla="*/ 5429 h 326898"/>
                  <a:gd name="connsiteX13" fmla="*/ 434416 w 946453"/>
                  <a:gd name="connsiteY13" fmla="*/ 4667 h 326898"/>
                  <a:gd name="connsiteX14" fmla="*/ 620344 w 946453"/>
                  <a:gd name="connsiteY14" fmla="*/ 0 h 32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46453" h="326898">
                    <a:moveTo>
                      <a:pt x="620344" y="0"/>
                    </a:moveTo>
                    <a:cubicBezTo>
                      <a:pt x="681685" y="0"/>
                      <a:pt x="742645" y="2477"/>
                      <a:pt x="803129" y="10954"/>
                    </a:cubicBezTo>
                    <a:cubicBezTo>
                      <a:pt x="900379" y="24384"/>
                      <a:pt x="963054" y="109919"/>
                      <a:pt x="942575" y="192024"/>
                    </a:cubicBezTo>
                    <a:cubicBezTo>
                      <a:pt x="934479" y="224409"/>
                      <a:pt x="913524" y="256508"/>
                      <a:pt x="876567" y="282988"/>
                    </a:cubicBezTo>
                    <a:cubicBezTo>
                      <a:pt x="841515" y="308229"/>
                      <a:pt x="804082" y="315563"/>
                      <a:pt x="765982" y="315563"/>
                    </a:cubicBezTo>
                    <a:cubicBezTo>
                      <a:pt x="719785" y="315563"/>
                      <a:pt x="672446" y="304800"/>
                      <a:pt x="627202" y="301657"/>
                    </a:cubicBezTo>
                    <a:cubicBezTo>
                      <a:pt x="608533" y="300323"/>
                      <a:pt x="589865" y="299752"/>
                      <a:pt x="571291" y="299752"/>
                    </a:cubicBezTo>
                    <a:cubicBezTo>
                      <a:pt x="495948" y="299752"/>
                      <a:pt x="421748" y="309372"/>
                      <a:pt x="346024" y="319183"/>
                    </a:cubicBezTo>
                    <a:cubicBezTo>
                      <a:pt x="312782" y="323564"/>
                      <a:pt x="275635" y="326898"/>
                      <a:pt x="237630" y="326898"/>
                    </a:cubicBezTo>
                    <a:cubicBezTo>
                      <a:pt x="167335" y="326898"/>
                      <a:pt x="94374" y="314992"/>
                      <a:pt x="39605" y="274891"/>
                    </a:cubicBezTo>
                    <a:cubicBezTo>
                      <a:pt x="-45548" y="212693"/>
                      <a:pt x="22079" y="58007"/>
                      <a:pt x="97327" y="31623"/>
                    </a:cubicBezTo>
                    <a:cubicBezTo>
                      <a:pt x="164764" y="8096"/>
                      <a:pt x="237630" y="5048"/>
                      <a:pt x="309925" y="5048"/>
                    </a:cubicBezTo>
                    <a:cubicBezTo>
                      <a:pt x="335166" y="5048"/>
                      <a:pt x="360407" y="5429"/>
                      <a:pt x="385553" y="5429"/>
                    </a:cubicBezTo>
                    <a:cubicBezTo>
                      <a:pt x="402031" y="5429"/>
                      <a:pt x="418319" y="5239"/>
                      <a:pt x="434416" y="4667"/>
                    </a:cubicBezTo>
                    <a:cubicBezTo>
                      <a:pt x="496424" y="2667"/>
                      <a:pt x="558432" y="0"/>
                      <a:pt x="620344" y="0"/>
                    </a:cubicBezTo>
                    <a:close/>
                  </a:path>
                </a:pathLst>
              </a:custGeom>
              <a:solidFill>
                <a:srgbClr val="F1F2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260DC5A2-DC59-4650-BFED-9B9E97A3AA2E}"/>
              </a:ext>
            </a:extLst>
          </p:cNvPr>
          <p:cNvGrpSpPr/>
          <p:nvPr/>
        </p:nvGrpSpPr>
        <p:grpSpPr>
          <a:xfrm>
            <a:off x="8728600" y="1503721"/>
            <a:ext cx="1144054" cy="742092"/>
            <a:chOff x="7808159" y="4714398"/>
            <a:chExt cx="1144054" cy="742092"/>
          </a:xfrm>
        </p:grpSpPr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47B5703E-250C-44A6-A1CC-A03AEC59F279}"/>
                </a:ext>
              </a:extLst>
            </p:cNvPr>
            <p:cNvSpPr/>
            <p:nvPr/>
          </p:nvSpPr>
          <p:spPr>
            <a:xfrm>
              <a:off x="7860934" y="4767738"/>
              <a:ext cx="1091279" cy="688752"/>
            </a:xfrm>
            <a:custGeom>
              <a:avLst/>
              <a:gdLst>
                <a:gd name="connsiteX0" fmla="*/ 1091137 w 1091279"/>
                <a:gd name="connsiteY0" fmla="*/ 528542 h 688752"/>
                <a:gd name="connsiteX1" fmla="*/ 1090756 w 1091279"/>
                <a:gd name="connsiteY1" fmla="*/ 523685 h 688752"/>
                <a:gd name="connsiteX2" fmla="*/ 1089613 w 1091279"/>
                <a:gd name="connsiteY2" fmla="*/ 515398 h 688752"/>
                <a:gd name="connsiteX3" fmla="*/ 1089327 w 1091279"/>
                <a:gd name="connsiteY3" fmla="*/ 513207 h 688752"/>
                <a:gd name="connsiteX4" fmla="*/ 1088566 w 1091279"/>
                <a:gd name="connsiteY4" fmla="*/ 510445 h 688752"/>
                <a:gd name="connsiteX5" fmla="*/ 1086661 w 1091279"/>
                <a:gd name="connsiteY5" fmla="*/ 503301 h 688752"/>
                <a:gd name="connsiteX6" fmla="*/ 1085041 w 1091279"/>
                <a:gd name="connsiteY6" fmla="*/ 498158 h 688752"/>
                <a:gd name="connsiteX7" fmla="*/ 1081707 w 1091279"/>
                <a:gd name="connsiteY7" fmla="*/ 489871 h 688752"/>
                <a:gd name="connsiteX8" fmla="*/ 1079993 w 1091279"/>
                <a:gd name="connsiteY8" fmla="*/ 486156 h 688752"/>
                <a:gd name="connsiteX9" fmla="*/ 1073040 w 1091279"/>
                <a:gd name="connsiteY9" fmla="*/ 473488 h 688752"/>
                <a:gd name="connsiteX10" fmla="*/ 1061705 w 1091279"/>
                <a:gd name="connsiteY10" fmla="*/ 458153 h 688752"/>
                <a:gd name="connsiteX11" fmla="*/ 1054561 w 1091279"/>
                <a:gd name="connsiteY11" fmla="*/ 450342 h 688752"/>
                <a:gd name="connsiteX12" fmla="*/ 982362 w 1091279"/>
                <a:gd name="connsiteY12" fmla="*/ 376523 h 688752"/>
                <a:gd name="connsiteX13" fmla="*/ 982266 w 1091279"/>
                <a:gd name="connsiteY13" fmla="*/ 376619 h 688752"/>
                <a:gd name="connsiteX14" fmla="*/ 961216 w 1091279"/>
                <a:gd name="connsiteY14" fmla="*/ 358521 h 688752"/>
                <a:gd name="connsiteX15" fmla="*/ 995030 w 1091279"/>
                <a:gd name="connsiteY15" fmla="*/ 343853 h 688752"/>
                <a:gd name="connsiteX16" fmla="*/ 1012461 w 1091279"/>
                <a:gd name="connsiteY16" fmla="*/ 333375 h 688752"/>
                <a:gd name="connsiteX17" fmla="*/ 1017318 w 1091279"/>
                <a:gd name="connsiteY17" fmla="*/ 330041 h 688752"/>
                <a:gd name="connsiteX18" fmla="*/ 1029701 w 1091279"/>
                <a:gd name="connsiteY18" fmla="*/ 320802 h 688752"/>
                <a:gd name="connsiteX19" fmla="*/ 1032749 w 1091279"/>
                <a:gd name="connsiteY19" fmla="*/ 318230 h 688752"/>
                <a:gd name="connsiteX20" fmla="*/ 1048846 w 1091279"/>
                <a:gd name="connsiteY20" fmla="*/ 302705 h 688752"/>
                <a:gd name="connsiteX21" fmla="*/ 1050466 w 1091279"/>
                <a:gd name="connsiteY21" fmla="*/ 301085 h 688752"/>
                <a:gd name="connsiteX22" fmla="*/ 1052466 w 1091279"/>
                <a:gd name="connsiteY22" fmla="*/ 298514 h 688752"/>
                <a:gd name="connsiteX23" fmla="*/ 1059800 w 1091279"/>
                <a:gd name="connsiteY23" fmla="*/ 288989 h 688752"/>
                <a:gd name="connsiteX24" fmla="*/ 1062657 w 1091279"/>
                <a:gd name="connsiteY24" fmla="*/ 284798 h 688752"/>
                <a:gd name="connsiteX25" fmla="*/ 1067324 w 1091279"/>
                <a:gd name="connsiteY25" fmla="*/ 276796 h 688752"/>
                <a:gd name="connsiteX26" fmla="*/ 1069706 w 1091279"/>
                <a:gd name="connsiteY26" fmla="*/ 272225 h 688752"/>
                <a:gd name="connsiteX27" fmla="*/ 1073040 w 1091279"/>
                <a:gd name="connsiteY27" fmla="*/ 264509 h 688752"/>
                <a:gd name="connsiteX28" fmla="*/ 1074278 w 1091279"/>
                <a:gd name="connsiteY28" fmla="*/ 261557 h 688752"/>
                <a:gd name="connsiteX29" fmla="*/ 1075707 w 1091279"/>
                <a:gd name="connsiteY29" fmla="*/ 257556 h 688752"/>
                <a:gd name="connsiteX30" fmla="*/ 1078469 w 1091279"/>
                <a:gd name="connsiteY30" fmla="*/ 247079 h 688752"/>
                <a:gd name="connsiteX31" fmla="*/ 1080660 w 1091279"/>
                <a:gd name="connsiteY31" fmla="*/ 231743 h 688752"/>
                <a:gd name="connsiteX32" fmla="*/ 1080660 w 1091279"/>
                <a:gd name="connsiteY32" fmla="*/ 228410 h 688752"/>
                <a:gd name="connsiteX33" fmla="*/ 1080660 w 1091279"/>
                <a:gd name="connsiteY33" fmla="*/ 219742 h 688752"/>
                <a:gd name="connsiteX34" fmla="*/ 1080279 w 1091279"/>
                <a:gd name="connsiteY34" fmla="*/ 214884 h 688752"/>
                <a:gd name="connsiteX35" fmla="*/ 1079136 w 1091279"/>
                <a:gd name="connsiteY35" fmla="*/ 206597 h 688752"/>
                <a:gd name="connsiteX36" fmla="*/ 1078850 w 1091279"/>
                <a:gd name="connsiteY36" fmla="*/ 204311 h 688752"/>
                <a:gd name="connsiteX37" fmla="*/ 1078088 w 1091279"/>
                <a:gd name="connsiteY37" fmla="*/ 201549 h 688752"/>
                <a:gd name="connsiteX38" fmla="*/ 1076183 w 1091279"/>
                <a:gd name="connsiteY38" fmla="*/ 194405 h 688752"/>
                <a:gd name="connsiteX39" fmla="*/ 1074564 w 1091279"/>
                <a:gd name="connsiteY39" fmla="*/ 189262 h 688752"/>
                <a:gd name="connsiteX40" fmla="*/ 1071230 w 1091279"/>
                <a:gd name="connsiteY40" fmla="*/ 180975 h 688752"/>
                <a:gd name="connsiteX41" fmla="*/ 1069611 w 1091279"/>
                <a:gd name="connsiteY41" fmla="*/ 177260 h 688752"/>
                <a:gd name="connsiteX42" fmla="*/ 1062657 w 1091279"/>
                <a:gd name="connsiteY42" fmla="*/ 164592 h 688752"/>
                <a:gd name="connsiteX43" fmla="*/ 1051323 w 1091279"/>
                <a:gd name="connsiteY43" fmla="*/ 149257 h 688752"/>
                <a:gd name="connsiteX44" fmla="*/ 1044179 w 1091279"/>
                <a:gd name="connsiteY44" fmla="*/ 141446 h 688752"/>
                <a:gd name="connsiteX45" fmla="*/ 971980 w 1091279"/>
                <a:gd name="connsiteY45" fmla="*/ 67628 h 688752"/>
                <a:gd name="connsiteX46" fmla="*/ 971884 w 1091279"/>
                <a:gd name="connsiteY46" fmla="*/ 67723 h 688752"/>
                <a:gd name="connsiteX47" fmla="*/ 836725 w 1091279"/>
                <a:gd name="connsiteY47" fmla="*/ 8192 h 688752"/>
                <a:gd name="connsiteX48" fmla="*/ 650892 w 1091279"/>
                <a:gd name="connsiteY48" fmla="*/ 0 h 688752"/>
                <a:gd name="connsiteX49" fmla="*/ 496396 w 1091279"/>
                <a:gd name="connsiteY49" fmla="*/ 2667 h 688752"/>
                <a:gd name="connsiteX50" fmla="*/ 463916 w 1091279"/>
                <a:gd name="connsiteY50" fmla="*/ 3429 h 688752"/>
                <a:gd name="connsiteX51" fmla="*/ 416005 w 1091279"/>
                <a:gd name="connsiteY51" fmla="*/ 4001 h 688752"/>
                <a:gd name="connsiteX52" fmla="*/ 415624 w 1091279"/>
                <a:gd name="connsiteY52" fmla="*/ 4001 h 688752"/>
                <a:gd name="connsiteX53" fmla="*/ 378572 w 1091279"/>
                <a:gd name="connsiteY53" fmla="*/ 4001 h 688752"/>
                <a:gd name="connsiteX54" fmla="*/ 340472 w 1091279"/>
                <a:gd name="connsiteY54" fmla="*/ 3810 h 688752"/>
                <a:gd name="connsiteX55" fmla="*/ 120159 w 1091279"/>
                <a:gd name="connsiteY55" fmla="*/ 24670 h 688752"/>
                <a:gd name="connsiteX56" fmla="*/ 1192 w 1091279"/>
                <a:gd name="connsiteY56" fmla="*/ 156686 h 688752"/>
                <a:gd name="connsiteX57" fmla="*/ 28147 w 1091279"/>
                <a:gd name="connsiteY57" fmla="*/ 243078 h 688752"/>
                <a:gd name="connsiteX58" fmla="*/ 28147 w 1091279"/>
                <a:gd name="connsiteY58" fmla="*/ 243078 h 688752"/>
                <a:gd name="connsiteX59" fmla="*/ 100347 w 1091279"/>
                <a:gd name="connsiteY59" fmla="*/ 316897 h 688752"/>
                <a:gd name="connsiteX60" fmla="*/ 124064 w 1091279"/>
                <a:gd name="connsiteY60" fmla="*/ 335375 h 688752"/>
                <a:gd name="connsiteX61" fmla="*/ 11669 w 1091279"/>
                <a:gd name="connsiteY61" fmla="*/ 465487 h 688752"/>
                <a:gd name="connsiteX62" fmla="*/ 38625 w 1091279"/>
                <a:gd name="connsiteY62" fmla="*/ 551879 h 688752"/>
                <a:gd name="connsiteX63" fmla="*/ 38625 w 1091279"/>
                <a:gd name="connsiteY63" fmla="*/ 551879 h 688752"/>
                <a:gd name="connsiteX64" fmla="*/ 110824 w 1091279"/>
                <a:gd name="connsiteY64" fmla="*/ 625697 h 688752"/>
                <a:gd name="connsiteX65" fmla="*/ 138923 w 1091279"/>
                <a:gd name="connsiteY65" fmla="*/ 646652 h 688752"/>
                <a:gd name="connsiteX66" fmla="*/ 351997 w 1091279"/>
                <a:gd name="connsiteY66" fmla="*/ 688753 h 688752"/>
                <a:gd name="connsiteX67" fmla="*/ 464487 w 1091279"/>
                <a:gd name="connsiteY67" fmla="*/ 682847 h 688752"/>
                <a:gd name="connsiteX68" fmla="*/ 685468 w 1091279"/>
                <a:gd name="connsiteY68" fmla="*/ 668750 h 688752"/>
                <a:gd name="connsiteX69" fmla="*/ 739665 w 1091279"/>
                <a:gd name="connsiteY69" fmla="*/ 670084 h 688752"/>
                <a:gd name="connsiteX70" fmla="*/ 787575 w 1091279"/>
                <a:gd name="connsiteY70" fmla="*/ 674084 h 688752"/>
                <a:gd name="connsiteX71" fmla="*/ 794529 w 1091279"/>
                <a:gd name="connsiteY71" fmla="*/ 674751 h 688752"/>
                <a:gd name="connsiteX72" fmla="*/ 880159 w 1091279"/>
                <a:gd name="connsiteY72" fmla="*/ 680466 h 688752"/>
                <a:gd name="connsiteX73" fmla="*/ 1005507 w 1091279"/>
                <a:gd name="connsiteY73" fmla="*/ 652463 h 688752"/>
                <a:gd name="connsiteX74" fmla="*/ 1022938 w 1091279"/>
                <a:gd name="connsiteY74" fmla="*/ 641985 h 688752"/>
                <a:gd name="connsiteX75" fmla="*/ 1027796 w 1091279"/>
                <a:gd name="connsiteY75" fmla="*/ 638651 h 688752"/>
                <a:gd name="connsiteX76" fmla="*/ 1040178 w 1091279"/>
                <a:gd name="connsiteY76" fmla="*/ 629508 h 688752"/>
                <a:gd name="connsiteX77" fmla="*/ 1043227 w 1091279"/>
                <a:gd name="connsiteY77" fmla="*/ 626936 h 688752"/>
                <a:gd name="connsiteX78" fmla="*/ 1059324 w 1091279"/>
                <a:gd name="connsiteY78" fmla="*/ 611410 h 688752"/>
                <a:gd name="connsiteX79" fmla="*/ 1060943 w 1091279"/>
                <a:gd name="connsiteY79" fmla="*/ 609791 h 688752"/>
                <a:gd name="connsiteX80" fmla="*/ 1062943 w 1091279"/>
                <a:gd name="connsiteY80" fmla="*/ 607219 h 688752"/>
                <a:gd name="connsiteX81" fmla="*/ 1070277 w 1091279"/>
                <a:gd name="connsiteY81" fmla="*/ 597694 h 688752"/>
                <a:gd name="connsiteX82" fmla="*/ 1073135 w 1091279"/>
                <a:gd name="connsiteY82" fmla="*/ 593503 h 688752"/>
                <a:gd name="connsiteX83" fmla="*/ 1077802 w 1091279"/>
                <a:gd name="connsiteY83" fmla="*/ 585502 h 688752"/>
                <a:gd name="connsiteX84" fmla="*/ 1080184 w 1091279"/>
                <a:gd name="connsiteY84" fmla="*/ 580930 h 688752"/>
                <a:gd name="connsiteX85" fmla="*/ 1083517 w 1091279"/>
                <a:gd name="connsiteY85" fmla="*/ 573215 h 688752"/>
                <a:gd name="connsiteX86" fmla="*/ 1084755 w 1091279"/>
                <a:gd name="connsiteY86" fmla="*/ 570262 h 688752"/>
                <a:gd name="connsiteX87" fmla="*/ 1086184 w 1091279"/>
                <a:gd name="connsiteY87" fmla="*/ 566261 h 688752"/>
                <a:gd name="connsiteX88" fmla="*/ 1088946 w 1091279"/>
                <a:gd name="connsiteY88" fmla="*/ 555784 h 688752"/>
                <a:gd name="connsiteX89" fmla="*/ 1091137 w 1091279"/>
                <a:gd name="connsiteY89" fmla="*/ 540449 h 688752"/>
                <a:gd name="connsiteX90" fmla="*/ 1091137 w 1091279"/>
                <a:gd name="connsiteY90" fmla="*/ 537115 h 688752"/>
                <a:gd name="connsiteX91" fmla="*/ 1091137 w 1091279"/>
                <a:gd name="connsiteY91" fmla="*/ 528542 h 68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091279" h="688752">
                  <a:moveTo>
                    <a:pt x="1091137" y="528542"/>
                  </a:moveTo>
                  <a:lnTo>
                    <a:pt x="1090756" y="523685"/>
                  </a:lnTo>
                  <a:cubicBezTo>
                    <a:pt x="1090471" y="521018"/>
                    <a:pt x="1090185" y="518446"/>
                    <a:pt x="1089613" y="515398"/>
                  </a:cubicBezTo>
                  <a:lnTo>
                    <a:pt x="1089327" y="513207"/>
                  </a:lnTo>
                  <a:cubicBezTo>
                    <a:pt x="1089232" y="512445"/>
                    <a:pt x="1088946" y="511683"/>
                    <a:pt x="1088566" y="510445"/>
                  </a:cubicBezTo>
                  <a:cubicBezTo>
                    <a:pt x="1087994" y="507968"/>
                    <a:pt x="1087327" y="505587"/>
                    <a:pt x="1086661" y="503301"/>
                  </a:cubicBezTo>
                  <a:cubicBezTo>
                    <a:pt x="1086184" y="501587"/>
                    <a:pt x="1085613" y="499777"/>
                    <a:pt x="1085041" y="498158"/>
                  </a:cubicBezTo>
                  <a:cubicBezTo>
                    <a:pt x="1084184" y="495681"/>
                    <a:pt x="1083136" y="493205"/>
                    <a:pt x="1081707" y="489871"/>
                  </a:cubicBezTo>
                  <a:cubicBezTo>
                    <a:pt x="1081327" y="489014"/>
                    <a:pt x="1081041" y="488156"/>
                    <a:pt x="1079993" y="486156"/>
                  </a:cubicBezTo>
                  <a:cubicBezTo>
                    <a:pt x="1077898" y="481870"/>
                    <a:pt x="1075707" y="477679"/>
                    <a:pt x="1073040" y="473488"/>
                  </a:cubicBezTo>
                  <a:cubicBezTo>
                    <a:pt x="1069896" y="468725"/>
                    <a:pt x="1066468" y="463963"/>
                    <a:pt x="1061705" y="458153"/>
                  </a:cubicBezTo>
                  <a:cubicBezTo>
                    <a:pt x="1059419" y="455486"/>
                    <a:pt x="1057038" y="452819"/>
                    <a:pt x="1054561" y="450342"/>
                  </a:cubicBezTo>
                  <a:lnTo>
                    <a:pt x="982362" y="376523"/>
                  </a:lnTo>
                  <a:lnTo>
                    <a:pt x="982266" y="376619"/>
                  </a:lnTo>
                  <a:cubicBezTo>
                    <a:pt x="975980" y="370142"/>
                    <a:pt x="968932" y="364046"/>
                    <a:pt x="961216" y="358521"/>
                  </a:cubicBezTo>
                  <a:cubicBezTo>
                    <a:pt x="972932" y="354521"/>
                    <a:pt x="984076" y="349758"/>
                    <a:pt x="995030" y="343853"/>
                  </a:cubicBezTo>
                  <a:cubicBezTo>
                    <a:pt x="1001221" y="340519"/>
                    <a:pt x="1006936" y="336995"/>
                    <a:pt x="1012461" y="333375"/>
                  </a:cubicBezTo>
                  <a:lnTo>
                    <a:pt x="1017318" y="330041"/>
                  </a:lnTo>
                  <a:cubicBezTo>
                    <a:pt x="1021319" y="327279"/>
                    <a:pt x="1025224" y="324326"/>
                    <a:pt x="1029701" y="320802"/>
                  </a:cubicBezTo>
                  <a:lnTo>
                    <a:pt x="1032749" y="318230"/>
                  </a:lnTo>
                  <a:cubicBezTo>
                    <a:pt x="1038655" y="313277"/>
                    <a:pt x="1044083" y="307943"/>
                    <a:pt x="1048846" y="302705"/>
                  </a:cubicBezTo>
                  <a:lnTo>
                    <a:pt x="1050466" y="301085"/>
                  </a:lnTo>
                  <a:cubicBezTo>
                    <a:pt x="1051037" y="300419"/>
                    <a:pt x="1051513" y="299752"/>
                    <a:pt x="1052466" y="298514"/>
                  </a:cubicBezTo>
                  <a:cubicBezTo>
                    <a:pt x="1054942" y="295561"/>
                    <a:pt x="1057228" y="292608"/>
                    <a:pt x="1059800" y="288989"/>
                  </a:cubicBezTo>
                  <a:lnTo>
                    <a:pt x="1062657" y="284798"/>
                  </a:lnTo>
                  <a:cubicBezTo>
                    <a:pt x="1064086" y="282512"/>
                    <a:pt x="1065420" y="280130"/>
                    <a:pt x="1067324" y="276796"/>
                  </a:cubicBezTo>
                  <a:cubicBezTo>
                    <a:pt x="1067896" y="275844"/>
                    <a:pt x="1068467" y="274987"/>
                    <a:pt x="1069706" y="272225"/>
                  </a:cubicBezTo>
                  <a:cubicBezTo>
                    <a:pt x="1070754" y="270034"/>
                    <a:pt x="1071706" y="267843"/>
                    <a:pt x="1073040" y="264509"/>
                  </a:cubicBezTo>
                  <a:cubicBezTo>
                    <a:pt x="1073516" y="263462"/>
                    <a:pt x="1073897" y="262509"/>
                    <a:pt x="1074278" y="261557"/>
                  </a:cubicBezTo>
                  <a:lnTo>
                    <a:pt x="1075707" y="257556"/>
                  </a:lnTo>
                  <a:cubicBezTo>
                    <a:pt x="1076755" y="254318"/>
                    <a:pt x="1077612" y="250984"/>
                    <a:pt x="1078469" y="247079"/>
                  </a:cubicBezTo>
                  <a:cubicBezTo>
                    <a:pt x="1079517" y="242316"/>
                    <a:pt x="1080184" y="237458"/>
                    <a:pt x="1080660" y="231743"/>
                  </a:cubicBezTo>
                  <a:cubicBezTo>
                    <a:pt x="1080755" y="230886"/>
                    <a:pt x="1080660" y="230029"/>
                    <a:pt x="1080660" y="228410"/>
                  </a:cubicBezTo>
                  <a:cubicBezTo>
                    <a:pt x="1080755" y="225552"/>
                    <a:pt x="1080755" y="222695"/>
                    <a:pt x="1080660" y="219742"/>
                  </a:cubicBezTo>
                  <a:lnTo>
                    <a:pt x="1080279" y="214884"/>
                  </a:lnTo>
                  <a:cubicBezTo>
                    <a:pt x="1079993" y="212217"/>
                    <a:pt x="1079707" y="209645"/>
                    <a:pt x="1079136" y="206597"/>
                  </a:cubicBezTo>
                  <a:lnTo>
                    <a:pt x="1078850" y="204311"/>
                  </a:lnTo>
                  <a:cubicBezTo>
                    <a:pt x="1078755" y="203550"/>
                    <a:pt x="1078469" y="202787"/>
                    <a:pt x="1078088" y="201549"/>
                  </a:cubicBezTo>
                  <a:cubicBezTo>
                    <a:pt x="1077516" y="199073"/>
                    <a:pt x="1076849" y="196691"/>
                    <a:pt x="1076183" y="194405"/>
                  </a:cubicBezTo>
                  <a:cubicBezTo>
                    <a:pt x="1075707" y="192691"/>
                    <a:pt x="1075135" y="190881"/>
                    <a:pt x="1074564" y="189262"/>
                  </a:cubicBezTo>
                  <a:cubicBezTo>
                    <a:pt x="1073707" y="186785"/>
                    <a:pt x="1072658" y="184309"/>
                    <a:pt x="1071230" y="180975"/>
                  </a:cubicBezTo>
                  <a:cubicBezTo>
                    <a:pt x="1070944" y="180118"/>
                    <a:pt x="1070563" y="179261"/>
                    <a:pt x="1069611" y="177260"/>
                  </a:cubicBezTo>
                  <a:cubicBezTo>
                    <a:pt x="1067515" y="172974"/>
                    <a:pt x="1065325" y="168783"/>
                    <a:pt x="1062657" y="164592"/>
                  </a:cubicBezTo>
                  <a:cubicBezTo>
                    <a:pt x="1059515" y="159734"/>
                    <a:pt x="1056085" y="155067"/>
                    <a:pt x="1051323" y="149257"/>
                  </a:cubicBezTo>
                  <a:cubicBezTo>
                    <a:pt x="1049037" y="146590"/>
                    <a:pt x="1046655" y="143923"/>
                    <a:pt x="1044179" y="141446"/>
                  </a:cubicBezTo>
                  <a:lnTo>
                    <a:pt x="971980" y="67628"/>
                  </a:lnTo>
                  <a:lnTo>
                    <a:pt x="971884" y="67723"/>
                  </a:lnTo>
                  <a:cubicBezTo>
                    <a:pt x="940166" y="35338"/>
                    <a:pt x="891398" y="13716"/>
                    <a:pt x="836725" y="8192"/>
                  </a:cubicBezTo>
                  <a:cubicBezTo>
                    <a:pt x="782527" y="2667"/>
                    <a:pt x="723472" y="0"/>
                    <a:pt x="650892" y="0"/>
                  </a:cubicBezTo>
                  <a:cubicBezTo>
                    <a:pt x="600981" y="0"/>
                    <a:pt x="551355" y="1238"/>
                    <a:pt x="496396" y="2667"/>
                  </a:cubicBezTo>
                  <a:lnTo>
                    <a:pt x="463916" y="3429"/>
                  </a:lnTo>
                  <a:cubicBezTo>
                    <a:pt x="448199" y="4001"/>
                    <a:pt x="432198" y="4001"/>
                    <a:pt x="416005" y="4001"/>
                  </a:cubicBezTo>
                  <a:cubicBezTo>
                    <a:pt x="415910" y="4001"/>
                    <a:pt x="415719" y="4001"/>
                    <a:pt x="415624" y="4001"/>
                  </a:cubicBezTo>
                  <a:lnTo>
                    <a:pt x="378572" y="4001"/>
                  </a:lnTo>
                  <a:cubicBezTo>
                    <a:pt x="365999" y="3810"/>
                    <a:pt x="353235" y="3810"/>
                    <a:pt x="340472" y="3810"/>
                  </a:cubicBezTo>
                  <a:cubicBezTo>
                    <a:pt x="272368" y="3810"/>
                    <a:pt x="193596" y="5429"/>
                    <a:pt x="120159" y="24670"/>
                  </a:cubicBezTo>
                  <a:cubicBezTo>
                    <a:pt x="62056" y="39815"/>
                    <a:pt x="9859" y="97727"/>
                    <a:pt x="1192" y="156686"/>
                  </a:cubicBezTo>
                  <a:cubicBezTo>
                    <a:pt x="-3571" y="189833"/>
                    <a:pt x="6049" y="220599"/>
                    <a:pt x="28147" y="243078"/>
                  </a:cubicBezTo>
                  <a:lnTo>
                    <a:pt x="28147" y="243078"/>
                  </a:lnTo>
                  <a:lnTo>
                    <a:pt x="100347" y="316897"/>
                  </a:lnTo>
                  <a:cubicBezTo>
                    <a:pt x="107110" y="323850"/>
                    <a:pt x="115110" y="330041"/>
                    <a:pt x="124064" y="335375"/>
                  </a:cubicBezTo>
                  <a:cubicBezTo>
                    <a:pt x="68628" y="352996"/>
                    <a:pt x="19956" y="408813"/>
                    <a:pt x="11669" y="465487"/>
                  </a:cubicBezTo>
                  <a:cubicBezTo>
                    <a:pt x="6906" y="498634"/>
                    <a:pt x="16527" y="529400"/>
                    <a:pt x="38625" y="551879"/>
                  </a:cubicBezTo>
                  <a:lnTo>
                    <a:pt x="38625" y="551879"/>
                  </a:lnTo>
                  <a:lnTo>
                    <a:pt x="110824" y="625697"/>
                  </a:lnTo>
                  <a:cubicBezTo>
                    <a:pt x="118730" y="633794"/>
                    <a:pt x="128160" y="640842"/>
                    <a:pt x="138923" y="646652"/>
                  </a:cubicBezTo>
                  <a:cubicBezTo>
                    <a:pt x="191501" y="675037"/>
                    <a:pt x="261224" y="688753"/>
                    <a:pt x="351997" y="688753"/>
                  </a:cubicBezTo>
                  <a:cubicBezTo>
                    <a:pt x="387240" y="688753"/>
                    <a:pt x="424102" y="686848"/>
                    <a:pt x="464487" y="682847"/>
                  </a:cubicBezTo>
                  <a:cubicBezTo>
                    <a:pt x="536211" y="675894"/>
                    <a:pt x="610315" y="668750"/>
                    <a:pt x="685468" y="668750"/>
                  </a:cubicBezTo>
                  <a:cubicBezTo>
                    <a:pt x="705565" y="668750"/>
                    <a:pt x="723282" y="669131"/>
                    <a:pt x="739665" y="670084"/>
                  </a:cubicBezTo>
                  <a:cubicBezTo>
                    <a:pt x="755381" y="670846"/>
                    <a:pt x="771097" y="672465"/>
                    <a:pt x="787575" y="674084"/>
                  </a:cubicBezTo>
                  <a:lnTo>
                    <a:pt x="794529" y="674751"/>
                  </a:lnTo>
                  <a:cubicBezTo>
                    <a:pt x="824914" y="677894"/>
                    <a:pt x="852346" y="680466"/>
                    <a:pt x="880159" y="680466"/>
                  </a:cubicBezTo>
                  <a:cubicBezTo>
                    <a:pt x="930260" y="680466"/>
                    <a:pt x="970075" y="671513"/>
                    <a:pt x="1005507" y="652463"/>
                  </a:cubicBezTo>
                  <a:cubicBezTo>
                    <a:pt x="1011699" y="649129"/>
                    <a:pt x="1017414" y="645605"/>
                    <a:pt x="1022938" y="641985"/>
                  </a:cubicBezTo>
                  <a:lnTo>
                    <a:pt x="1027796" y="638651"/>
                  </a:lnTo>
                  <a:cubicBezTo>
                    <a:pt x="1031796" y="635889"/>
                    <a:pt x="1035702" y="632936"/>
                    <a:pt x="1040178" y="629508"/>
                  </a:cubicBezTo>
                  <a:lnTo>
                    <a:pt x="1043227" y="626936"/>
                  </a:lnTo>
                  <a:cubicBezTo>
                    <a:pt x="1049132" y="621983"/>
                    <a:pt x="1054561" y="616649"/>
                    <a:pt x="1059324" y="611410"/>
                  </a:cubicBezTo>
                  <a:lnTo>
                    <a:pt x="1060943" y="609791"/>
                  </a:lnTo>
                  <a:cubicBezTo>
                    <a:pt x="1061514" y="609124"/>
                    <a:pt x="1061991" y="608457"/>
                    <a:pt x="1062943" y="607219"/>
                  </a:cubicBezTo>
                  <a:cubicBezTo>
                    <a:pt x="1065420" y="604266"/>
                    <a:pt x="1067706" y="601313"/>
                    <a:pt x="1070277" y="597694"/>
                  </a:cubicBezTo>
                  <a:lnTo>
                    <a:pt x="1073135" y="593503"/>
                  </a:lnTo>
                  <a:cubicBezTo>
                    <a:pt x="1074564" y="591217"/>
                    <a:pt x="1075897" y="588836"/>
                    <a:pt x="1077802" y="585502"/>
                  </a:cubicBezTo>
                  <a:cubicBezTo>
                    <a:pt x="1078374" y="584550"/>
                    <a:pt x="1078945" y="583692"/>
                    <a:pt x="1080184" y="580930"/>
                  </a:cubicBezTo>
                  <a:cubicBezTo>
                    <a:pt x="1081231" y="578739"/>
                    <a:pt x="1082183" y="576548"/>
                    <a:pt x="1083517" y="573215"/>
                  </a:cubicBezTo>
                  <a:cubicBezTo>
                    <a:pt x="1083993" y="572262"/>
                    <a:pt x="1084470" y="571214"/>
                    <a:pt x="1084755" y="570262"/>
                  </a:cubicBezTo>
                  <a:lnTo>
                    <a:pt x="1086184" y="566261"/>
                  </a:lnTo>
                  <a:cubicBezTo>
                    <a:pt x="1087232" y="563023"/>
                    <a:pt x="1088090" y="559689"/>
                    <a:pt x="1088946" y="555784"/>
                  </a:cubicBezTo>
                  <a:cubicBezTo>
                    <a:pt x="1089994" y="551021"/>
                    <a:pt x="1090661" y="546259"/>
                    <a:pt x="1091137" y="540449"/>
                  </a:cubicBezTo>
                  <a:cubicBezTo>
                    <a:pt x="1091232" y="539592"/>
                    <a:pt x="1091137" y="538734"/>
                    <a:pt x="1091137" y="537115"/>
                  </a:cubicBezTo>
                  <a:cubicBezTo>
                    <a:pt x="1091328" y="534353"/>
                    <a:pt x="1091328" y="531495"/>
                    <a:pt x="1091137" y="528542"/>
                  </a:cubicBez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45" name="Gráfico 2">
              <a:extLst>
                <a:ext uri="{FF2B5EF4-FFF2-40B4-BE49-F238E27FC236}">
                  <a16:creationId xmlns:a16="http://schemas.microsoft.com/office/drawing/2014/main" id="{30C8FAC7-1E35-4570-B9CC-47AABA5D2AB8}"/>
                </a:ext>
              </a:extLst>
            </p:cNvPr>
            <p:cNvGrpSpPr/>
            <p:nvPr/>
          </p:nvGrpSpPr>
          <p:grpSpPr>
            <a:xfrm>
              <a:off x="7808159" y="4714398"/>
              <a:ext cx="1070164" cy="667892"/>
              <a:chOff x="7808159" y="4714398"/>
              <a:chExt cx="1070164" cy="667892"/>
            </a:xfrm>
          </p:grpSpPr>
          <p:sp>
            <p:nvSpPr>
              <p:cNvPr id="46" name="Forma libre: forma 45">
                <a:extLst>
                  <a:ext uri="{FF2B5EF4-FFF2-40B4-BE49-F238E27FC236}">
                    <a16:creationId xmlns:a16="http://schemas.microsoft.com/office/drawing/2014/main" id="{4314F343-74F5-4B43-9049-5935057BDB63}"/>
                  </a:ext>
                </a:extLst>
              </p:cNvPr>
              <p:cNvSpPr/>
              <p:nvPr/>
            </p:nvSpPr>
            <p:spPr>
              <a:xfrm>
                <a:off x="7829221" y="4735639"/>
                <a:ext cx="1038719" cy="337661"/>
              </a:xfrm>
              <a:custGeom>
                <a:avLst/>
                <a:gdLst>
                  <a:gd name="connsiteX0" fmla="*/ 1038648 w 1038719"/>
                  <a:gd name="connsiteY0" fmla="*/ 199358 h 337661"/>
                  <a:gd name="connsiteX1" fmla="*/ 1038648 w 1038719"/>
                  <a:gd name="connsiteY1" fmla="*/ 196310 h 337661"/>
                  <a:gd name="connsiteX2" fmla="*/ 1038648 w 1038719"/>
                  <a:gd name="connsiteY2" fmla="*/ 188595 h 337661"/>
                  <a:gd name="connsiteX3" fmla="*/ 1038267 w 1038719"/>
                  <a:gd name="connsiteY3" fmla="*/ 184213 h 337661"/>
                  <a:gd name="connsiteX4" fmla="*/ 1037315 w 1038719"/>
                  <a:gd name="connsiteY4" fmla="*/ 177165 h 337661"/>
                  <a:gd name="connsiteX5" fmla="*/ 1037029 w 1038719"/>
                  <a:gd name="connsiteY5" fmla="*/ 174784 h 337661"/>
                  <a:gd name="connsiteX6" fmla="*/ 1036363 w 1038719"/>
                  <a:gd name="connsiteY6" fmla="*/ 172307 h 337661"/>
                  <a:gd name="connsiteX7" fmla="*/ 1034648 w 1038719"/>
                  <a:gd name="connsiteY7" fmla="*/ 165735 h 337661"/>
                  <a:gd name="connsiteX8" fmla="*/ 1033219 w 1038719"/>
                  <a:gd name="connsiteY8" fmla="*/ 161163 h 337661"/>
                  <a:gd name="connsiteX9" fmla="*/ 1030552 w 1038719"/>
                  <a:gd name="connsiteY9" fmla="*/ 154400 h 337661"/>
                  <a:gd name="connsiteX10" fmla="*/ 1029314 w 1038719"/>
                  <a:gd name="connsiteY10" fmla="*/ 151352 h 337661"/>
                  <a:gd name="connsiteX11" fmla="*/ 1028742 w 1038719"/>
                  <a:gd name="connsiteY11" fmla="*/ 150304 h 337661"/>
                  <a:gd name="connsiteX12" fmla="*/ 1022361 w 1038719"/>
                  <a:gd name="connsiteY12" fmla="*/ 138779 h 337661"/>
                  <a:gd name="connsiteX13" fmla="*/ 1012836 w 1038719"/>
                  <a:gd name="connsiteY13" fmla="*/ 125825 h 337661"/>
                  <a:gd name="connsiteX14" fmla="*/ 1011883 w 1038719"/>
                  <a:gd name="connsiteY14" fmla="*/ 124587 h 337661"/>
                  <a:gd name="connsiteX15" fmla="*/ 1005216 w 1038719"/>
                  <a:gd name="connsiteY15" fmla="*/ 117253 h 337661"/>
                  <a:gd name="connsiteX16" fmla="*/ 933016 w 1038719"/>
                  <a:gd name="connsiteY16" fmla="*/ 43434 h 337661"/>
                  <a:gd name="connsiteX17" fmla="*/ 940636 w 1038719"/>
                  <a:gd name="connsiteY17" fmla="*/ 52007 h 337661"/>
                  <a:gd name="connsiteX18" fmla="*/ 950161 w 1038719"/>
                  <a:gd name="connsiteY18" fmla="*/ 64961 h 337661"/>
                  <a:gd name="connsiteX19" fmla="*/ 956448 w 1038719"/>
                  <a:gd name="connsiteY19" fmla="*/ 76391 h 337661"/>
                  <a:gd name="connsiteX20" fmla="*/ 958353 w 1038719"/>
                  <a:gd name="connsiteY20" fmla="*/ 80867 h 337661"/>
                  <a:gd name="connsiteX21" fmla="*/ 960924 w 1038719"/>
                  <a:gd name="connsiteY21" fmla="*/ 87344 h 337661"/>
                  <a:gd name="connsiteX22" fmla="*/ 962448 w 1038719"/>
                  <a:gd name="connsiteY22" fmla="*/ 92012 h 337661"/>
                  <a:gd name="connsiteX23" fmla="*/ 964163 w 1038719"/>
                  <a:gd name="connsiteY23" fmla="*/ 98679 h 337661"/>
                  <a:gd name="connsiteX24" fmla="*/ 965115 w 1038719"/>
                  <a:gd name="connsiteY24" fmla="*/ 103251 h 337661"/>
                  <a:gd name="connsiteX25" fmla="*/ 965687 w 1038719"/>
                  <a:gd name="connsiteY25" fmla="*/ 107156 h 337661"/>
                  <a:gd name="connsiteX26" fmla="*/ 918252 w 1038719"/>
                  <a:gd name="connsiteY26" fmla="*/ 58579 h 337661"/>
                  <a:gd name="connsiteX27" fmla="*/ 801571 w 1038719"/>
                  <a:gd name="connsiteY27" fmla="*/ 8096 h 337661"/>
                  <a:gd name="connsiteX28" fmla="*/ 618882 w 1038719"/>
                  <a:gd name="connsiteY28" fmla="*/ 0 h 337661"/>
                  <a:gd name="connsiteX29" fmla="*/ 432858 w 1038719"/>
                  <a:gd name="connsiteY29" fmla="*/ 3620 h 337661"/>
                  <a:gd name="connsiteX30" fmla="*/ 383614 w 1038719"/>
                  <a:gd name="connsiteY30" fmla="*/ 4001 h 337661"/>
                  <a:gd name="connsiteX31" fmla="*/ 308462 w 1038719"/>
                  <a:gd name="connsiteY31" fmla="*/ 3810 h 337661"/>
                  <a:gd name="connsiteX32" fmla="*/ 96054 w 1038719"/>
                  <a:gd name="connsiteY32" fmla="*/ 23622 h 337661"/>
                  <a:gd name="connsiteX33" fmla="*/ 83672 w 1038719"/>
                  <a:gd name="connsiteY33" fmla="*/ 27718 h 337661"/>
                  <a:gd name="connsiteX34" fmla="*/ 79005 w 1038719"/>
                  <a:gd name="connsiteY34" fmla="*/ 29909 h 337661"/>
                  <a:gd name="connsiteX35" fmla="*/ 71575 w 1038719"/>
                  <a:gd name="connsiteY35" fmla="*/ 33433 h 337661"/>
                  <a:gd name="connsiteX36" fmla="*/ 66622 w 1038719"/>
                  <a:gd name="connsiteY36" fmla="*/ 36481 h 337661"/>
                  <a:gd name="connsiteX37" fmla="*/ 59859 w 1038719"/>
                  <a:gd name="connsiteY37" fmla="*/ 40672 h 337661"/>
                  <a:gd name="connsiteX38" fmla="*/ 54906 w 1038719"/>
                  <a:gd name="connsiteY38" fmla="*/ 44387 h 337661"/>
                  <a:gd name="connsiteX39" fmla="*/ 49477 w 1038719"/>
                  <a:gd name="connsiteY39" fmla="*/ 48482 h 337661"/>
                  <a:gd name="connsiteX40" fmla="*/ 49096 w 1038719"/>
                  <a:gd name="connsiteY40" fmla="*/ 48863 h 337661"/>
                  <a:gd name="connsiteX41" fmla="*/ 34142 w 1038719"/>
                  <a:gd name="connsiteY41" fmla="*/ 63341 h 337661"/>
                  <a:gd name="connsiteX42" fmla="*/ 32427 w 1038719"/>
                  <a:gd name="connsiteY42" fmla="*/ 64961 h 337661"/>
                  <a:gd name="connsiteX43" fmla="*/ 30903 w 1038719"/>
                  <a:gd name="connsiteY43" fmla="*/ 66961 h 337661"/>
                  <a:gd name="connsiteX44" fmla="*/ 21664 w 1038719"/>
                  <a:gd name="connsiteY44" fmla="*/ 78962 h 337661"/>
                  <a:gd name="connsiteX45" fmla="*/ 20426 w 1038719"/>
                  <a:gd name="connsiteY45" fmla="*/ 80486 h 337661"/>
                  <a:gd name="connsiteX46" fmla="*/ 20235 w 1038719"/>
                  <a:gd name="connsiteY46" fmla="*/ 80867 h 337661"/>
                  <a:gd name="connsiteX47" fmla="*/ 12425 w 1038719"/>
                  <a:gd name="connsiteY47" fmla="*/ 94107 h 337661"/>
                  <a:gd name="connsiteX48" fmla="*/ 11949 w 1038719"/>
                  <a:gd name="connsiteY48" fmla="*/ 94964 h 337661"/>
                  <a:gd name="connsiteX49" fmla="*/ 10139 w 1038719"/>
                  <a:gd name="connsiteY49" fmla="*/ 99060 h 337661"/>
                  <a:gd name="connsiteX50" fmla="*/ 6519 w 1038719"/>
                  <a:gd name="connsiteY50" fmla="*/ 107252 h 337661"/>
                  <a:gd name="connsiteX51" fmla="*/ 5948 w 1038719"/>
                  <a:gd name="connsiteY51" fmla="*/ 108680 h 337661"/>
                  <a:gd name="connsiteX52" fmla="*/ 4805 w 1038719"/>
                  <a:gd name="connsiteY52" fmla="*/ 112586 h 337661"/>
                  <a:gd name="connsiteX53" fmla="*/ 2614 w 1038719"/>
                  <a:gd name="connsiteY53" fmla="*/ 120205 h 337661"/>
                  <a:gd name="connsiteX54" fmla="*/ 2043 w 1038719"/>
                  <a:gd name="connsiteY54" fmla="*/ 122015 h 337661"/>
                  <a:gd name="connsiteX55" fmla="*/ 1566 w 1038719"/>
                  <a:gd name="connsiteY55" fmla="*/ 125539 h 337661"/>
                  <a:gd name="connsiteX56" fmla="*/ 423 w 1038719"/>
                  <a:gd name="connsiteY56" fmla="*/ 133636 h 337661"/>
                  <a:gd name="connsiteX57" fmla="*/ 42 w 1038719"/>
                  <a:gd name="connsiteY57" fmla="*/ 135922 h 337661"/>
                  <a:gd name="connsiteX58" fmla="*/ 42 w 1038719"/>
                  <a:gd name="connsiteY58" fmla="*/ 140399 h 337661"/>
                  <a:gd name="connsiteX59" fmla="*/ 42 w 1038719"/>
                  <a:gd name="connsiteY59" fmla="*/ 144685 h 337661"/>
                  <a:gd name="connsiteX60" fmla="*/ 995 w 1038719"/>
                  <a:gd name="connsiteY60" fmla="*/ 153257 h 337661"/>
                  <a:gd name="connsiteX61" fmla="*/ 1376 w 1038719"/>
                  <a:gd name="connsiteY61" fmla="*/ 156115 h 337661"/>
                  <a:gd name="connsiteX62" fmla="*/ 1471 w 1038719"/>
                  <a:gd name="connsiteY62" fmla="*/ 156591 h 337661"/>
                  <a:gd name="connsiteX63" fmla="*/ 2233 w 1038719"/>
                  <a:gd name="connsiteY63" fmla="*/ 158972 h 337661"/>
                  <a:gd name="connsiteX64" fmla="*/ 5567 w 1038719"/>
                  <a:gd name="connsiteY64" fmla="*/ 168878 h 337661"/>
                  <a:gd name="connsiteX65" fmla="*/ 6043 w 1038719"/>
                  <a:gd name="connsiteY65" fmla="*/ 170117 h 337661"/>
                  <a:gd name="connsiteX66" fmla="*/ 10520 w 1038719"/>
                  <a:gd name="connsiteY66" fmla="*/ 178118 h 337661"/>
                  <a:gd name="connsiteX67" fmla="*/ 11663 w 1038719"/>
                  <a:gd name="connsiteY67" fmla="*/ 179642 h 337661"/>
                  <a:gd name="connsiteX68" fmla="*/ 15473 w 1038719"/>
                  <a:gd name="connsiteY68" fmla="*/ 184880 h 337661"/>
                  <a:gd name="connsiteX69" fmla="*/ 19188 w 1038719"/>
                  <a:gd name="connsiteY69" fmla="*/ 188881 h 337661"/>
                  <a:gd name="connsiteX70" fmla="*/ 69194 w 1038719"/>
                  <a:gd name="connsiteY70" fmla="*/ 240125 h 337661"/>
                  <a:gd name="connsiteX71" fmla="*/ 29856 w 1038719"/>
                  <a:gd name="connsiteY71" fmla="*/ 222980 h 337661"/>
                  <a:gd name="connsiteX72" fmla="*/ 4233 w 1038719"/>
                  <a:gd name="connsiteY72" fmla="*/ 203930 h 337661"/>
                  <a:gd name="connsiteX73" fmla="*/ 76433 w 1038719"/>
                  <a:gd name="connsiteY73" fmla="*/ 277749 h 337661"/>
                  <a:gd name="connsiteX74" fmla="*/ 102055 w 1038719"/>
                  <a:gd name="connsiteY74" fmla="*/ 296799 h 337661"/>
                  <a:gd name="connsiteX75" fmla="*/ 310177 w 1038719"/>
                  <a:gd name="connsiteY75" fmla="*/ 337661 h 337661"/>
                  <a:gd name="connsiteX76" fmla="*/ 421619 w 1038719"/>
                  <a:gd name="connsiteY76" fmla="*/ 331851 h 337661"/>
                  <a:gd name="connsiteX77" fmla="*/ 643552 w 1038719"/>
                  <a:gd name="connsiteY77" fmla="*/ 317754 h 337661"/>
                  <a:gd name="connsiteX78" fmla="*/ 698320 w 1038719"/>
                  <a:gd name="connsiteY78" fmla="*/ 319088 h 337661"/>
                  <a:gd name="connsiteX79" fmla="*/ 753755 w 1038719"/>
                  <a:gd name="connsiteY79" fmla="*/ 323755 h 337661"/>
                  <a:gd name="connsiteX80" fmla="*/ 838337 w 1038719"/>
                  <a:gd name="connsiteY80" fmla="*/ 329375 h 337661"/>
                  <a:gd name="connsiteX81" fmla="*/ 958734 w 1038719"/>
                  <a:gd name="connsiteY81" fmla="*/ 302609 h 337661"/>
                  <a:gd name="connsiteX82" fmla="*/ 975402 w 1038719"/>
                  <a:gd name="connsiteY82" fmla="*/ 292608 h 337661"/>
                  <a:gd name="connsiteX83" fmla="*/ 979974 w 1038719"/>
                  <a:gd name="connsiteY83" fmla="*/ 289465 h 337661"/>
                  <a:gd name="connsiteX84" fmla="*/ 990928 w 1038719"/>
                  <a:gd name="connsiteY84" fmla="*/ 281273 h 337661"/>
                  <a:gd name="connsiteX85" fmla="*/ 993500 w 1038719"/>
                  <a:gd name="connsiteY85" fmla="*/ 279368 h 337661"/>
                  <a:gd name="connsiteX86" fmla="*/ 994548 w 1038719"/>
                  <a:gd name="connsiteY86" fmla="*/ 278321 h 337661"/>
                  <a:gd name="connsiteX87" fmla="*/ 1009787 w 1038719"/>
                  <a:gd name="connsiteY87" fmla="*/ 263557 h 337661"/>
                  <a:gd name="connsiteX88" fmla="*/ 1011026 w 1038719"/>
                  <a:gd name="connsiteY88" fmla="*/ 262319 h 337661"/>
                  <a:gd name="connsiteX89" fmla="*/ 1012931 w 1038719"/>
                  <a:gd name="connsiteY89" fmla="*/ 259842 h 337661"/>
                  <a:gd name="connsiteX90" fmla="*/ 1019312 w 1038719"/>
                  <a:gd name="connsiteY90" fmla="*/ 251651 h 337661"/>
                  <a:gd name="connsiteX91" fmla="*/ 1021218 w 1038719"/>
                  <a:gd name="connsiteY91" fmla="*/ 249174 h 337661"/>
                  <a:gd name="connsiteX92" fmla="*/ 1022265 w 1038719"/>
                  <a:gd name="connsiteY92" fmla="*/ 247364 h 337661"/>
                  <a:gd name="connsiteX93" fmla="*/ 1025980 w 1038719"/>
                  <a:gd name="connsiteY93" fmla="*/ 240983 h 337661"/>
                  <a:gd name="connsiteX94" fmla="*/ 1027981 w 1038719"/>
                  <a:gd name="connsiteY94" fmla="*/ 237554 h 337661"/>
                  <a:gd name="connsiteX95" fmla="*/ 1028742 w 1038719"/>
                  <a:gd name="connsiteY95" fmla="*/ 235839 h 337661"/>
                  <a:gd name="connsiteX96" fmla="*/ 1031314 w 1038719"/>
                  <a:gd name="connsiteY96" fmla="*/ 229934 h 337661"/>
                  <a:gd name="connsiteX97" fmla="*/ 1032933 w 1038719"/>
                  <a:gd name="connsiteY97" fmla="*/ 226219 h 337661"/>
                  <a:gd name="connsiteX98" fmla="*/ 1034171 w 1038719"/>
                  <a:gd name="connsiteY98" fmla="*/ 222599 h 337661"/>
                  <a:gd name="connsiteX99" fmla="*/ 1036553 w 1038719"/>
                  <a:gd name="connsiteY99" fmla="*/ 213741 h 337661"/>
                  <a:gd name="connsiteX100" fmla="*/ 1036648 w 1038719"/>
                  <a:gd name="connsiteY100" fmla="*/ 213170 h 337661"/>
                  <a:gd name="connsiteX101" fmla="*/ 1038458 w 1038719"/>
                  <a:gd name="connsiteY101" fmla="*/ 200311 h 337661"/>
                  <a:gd name="connsiteX102" fmla="*/ 1038648 w 1038719"/>
                  <a:gd name="connsiteY102" fmla="*/ 199358 h 337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038719" h="337661">
                    <a:moveTo>
                      <a:pt x="1038648" y="199358"/>
                    </a:moveTo>
                    <a:cubicBezTo>
                      <a:pt x="1038648" y="198311"/>
                      <a:pt x="1038648" y="197358"/>
                      <a:pt x="1038648" y="196310"/>
                    </a:cubicBezTo>
                    <a:cubicBezTo>
                      <a:pt x="1038744" y="193738"/>
                      <a:pt x="1038744" y="191167"/>
                      <a:pt x="1038648" y="188595"/>
                    </a:cubicBezTo>
                    <a:cubicBezTo>
                      <a:pt x="1038553" y="187071"/>
                      <a:pt x="1038362" y="185642"/>
                      <a:pt x="1038267" y="184213"/>
                    </a:cubicBezTo>
                    <a:cubicBezTo>
                      <a:pt x="1038077" y="181832"/>
                      <a:pt x="1037791" y="179546"/>
                      <a:pt x="1037315" y="177165"/>
                    </a:cubicBezTo>
                    <a:cubicBezTo>
                      <a:pt x="1037220" y="176403"/>
                      <a:pt x="1037124" y="175546"/>
                      <a:pt x="1037029" y="174784"/>
                    </a:cubicBezTo>
                    <a:cubicBezTo>
                      <a:pt x="1036839" y="173927"/>
                      <a:pt x="1036553" y="173164"/>
                      <a:pt x="1036363" y="172307"/>
                    </a:cubicBezTo>
                    <a:cubicBezTo>
                      <a:pt x="1035886" y="170117"/>
                      <a:pt x="1035314" y="167926"/>
                      <a:pt x="1034648" y="165735"/>
                    </a:cubicBezTo>
                    <a:cubicBezTo>
                      <a:pt x="1034171" y="164211"/>
                      <a:pt x="1033695" y="162687"/>
                      <a:pt x="1033219" y="161163"/>
                    </a:cubicBezTo>
                    <a:cubicBezTo>
                      <a:pt x="1032457" y="158877"/>
                      <a:pt x="1031505" y="156591"/>
                      <a:pt x="1030552" y="154400"/>
                    </a:cubicBezTo>
                    <a:cubicBezTo>
                      <a:pt x="1030171" y="153448"/>
                      <a:pt x="1029790" y="152400"/>
                      <a:pt x="1029314" y="151352"/>
                    </a:cubicBezTo>
                    <a:cubicBezTo>
                      <a:pt x="1029123" y="150971"/>
                      <a:pt x="1028933" y="150590"/>
                      <a:pt x="1028742" y="150304"/>
                    </a:cubicBezTo>
                    <a:cubicBezTo>
                      <a:pt x="1026838" y="146399"/>
                      <a:pt x="1024837" y="142494"/>
                      <a:pt x="1022361" y="138779"/>
                    </a:cubicBezTo>
                    <a:cubicBezTo>
                      <a:pt x="1019503" y="134303"/>
                      <a:pt x="1016264" y="130016"/>
                      <a:pt x="1012836" y="125825"/>
                    </a:cubicBezTo>
                    <a:cubicBezTo>
                      <a:pt x="1012455" y="125444"/>
                      <a:pt x="1012264" y="124968"/>
                      <a:pt x="1011883" y="124587"/>
                    </a:cubicBezTo>
                    <a:cubicBezTo>
                      <a:pt x="1009787" y="122111"/>
                      <a:pt x="1007597" y="119634"/>
                      <a:pt x="1005216" y="117253"/>
                    </a:cubicBezTo>
                    <a:cubicBezTo>
                      <a:pt x="981117" y="92678"/>
                      <a:pt x="957115" y="68009"/>
                      <a:pt x="933016" y="43434"/>
                    </a:cubicBezTo>
                    <a:cubicBezTo>
                      <a:pt x="935683" y="46196"/>
                      <a:pt x="938160" y="49054"/>
                      <a:pt x="940636" y="52007"/>
                    </a:cubicBezTo>
                    <a:cubicBezTo>
                      <a:pt x="944065" y="56197"/>
                      <a:pt x="947399" y="60484"/>
                      <a:pt x="950161" y="64961"/>
                    </a:cubicBezTo>
                    <a:cubicBezTo>
                      <a:pt x="952542" y="68675"/>
                      <a:pt x="954543" y="72485"/>
                      <a:pt x="956448" y="76391"/>
                    </a:cubicBezTo>
                    <a:cubicBezTo>
                      <a:pt x="957115" y="77914"/>
                      <a:pt x="957781" y="79343"/>
                      <a:pt x="958353" y="80867"/>
                    </a:cubicBezTo>
                    <a:cubicBezTo>
                      <a:pt x="959305" y="83058"/>
                      <a:pt x="960163" y="85154"/>
                      <a:pt x="960924" y="87344"/>
                    </a:cubicBezTo>
                    <a:cubicBezTo>
                      <a:pt x="961496" y="88868"/>
                      <a:pt x="961972" y="90488"/>
                      <a:pt x="962448" y="92012"/>
                    </a:cubicBezTo>
                    <a:cubicBezTo>
                      <a:pt x="963115" y="94202"/>
                      <a:pt x="963687" y="96488"/>
                      <a:pt x="964163" y="98679"/>
                    </a:cubicBezTo>
                    <a:cubicBezTo>
                      <a:pt x="964544" y="100203"/>
                      <a:pt x="964830" y="101727"/>
                      <a:pt x="965115" y="103251"/>
                    </a:cubicBezTo>
                    <a:cubicBezTo>
                      <a:pt x="965306" y="104489"/>
                      <a:pt x="965497" y="105823"/>
                      <a:pt x="965687" y="107156"/>
                    </a:cubicBezTo>
                    <a:lnTo>
                      <a:pt x="918252" y="58579"/>
                    </a:lnTo>
                    <a:cubicBezTo>
                      <a:pt x="892916" y="32671"/>
                      <a:pt x="851768" y="13240"/>
                      <a:pt x="801571" y="8096"/>
                    </a:cubicBezTo>
                    <a:cubicBezTo>
                      <a:pt x="740992" y="1905"/>
                      <a:pt x="680032" y="0"/>
                      <a:pt x="618882" y="0"/>
                    </a:cubicBezTo>
                    <a:cubicBezTo>
                      <a:pt x="556778" y="0"/>
                      <a:pt x="494771" y="1905"/>
                      <a:pt x="432858" y="3620"/>
                    </a:cubicBezTo>
                    <a:cubicBezTo>
                      <a:pt x="416571" y="4001"/>
                      <a:pt x="400283" y="4001"/>
                      <a:pt x="383614" y="4001"/>
                    </a:cubicBezTo>
                    <a:cubicBezTo>
                      <a:pt x="358945" y="4001"/>
                      <a:pt x="333703" y="3810"/>
                      <a:pt x="308462" y="3810"/>
                    </a:cubicBezTo>
                    <a:cubicBezTo>
                      <a:pt x="236263" y="3810"/>
                      <a:pt x="163396" y="6096"/>
                      <a:pt x="96054" y="23622"/>
                    </a:cubicBezTo>
                    <a:cubicBezTo>
                      <a:pt x="91863" y="24670"/>
                      <a:pt x="87768" y="26099"/>
                      <a:pt x="83672" y="27718"/>
                    </a:cubicBezTo>
                    <a:cubicBezTo>
                      <a:pt x="82052" y="28385"/>
                      <a:pt x="80529" y="29242"/>
                      <a:pt x="79005" y="29909"/>
                    </a:cubicBezTo>
                    <a:cubicBezTo>
                      <a:pt x="76528" y="31052"/>
                      <a:pt x="74052" y="32099"/>
                      <a:pt x="71575" y="33433"/>
                    </a:cubicBezTo>
                    <a:cubicBezTo>
                      <a:pt x="69861" y="34385"/>
                      <a:pt x="68337" y="35433"/>
                      <a:pt x="66622" y="36481"/>
                    </a:cubicBezTo>
                    <a:cubicBezTo>
                      <a:pt x="64336" y="37814"/>
                      <a:pt x="62050" y="39148"/>
                      <a:pt x="59859" y="40672"/>
                    </a:cubicBezTo>
                    <a:cubicBezTo>
                      <a:pt x="58145" y="41815"/>
                      <a:pt x="56526" y="43148"/>
                      <a:pt x="54906" y="44387"/>
                    </a:cubicBezTo>
                    <a:cubicBezTo>
                      <a:pt x="53097" y="45720"/>
                      <a:pt x="51192" y="47054"/>
                      <a:pt x="49477" y="48482"/>
                    </a:cubicBezTo>
                    <a:cubicBezTo>
                      <a:pt x="49382" y="48578"/>
                      <a:pt x="49191" y="48768"/>
                      <a:pt x="49096" y="48863"/>
                    </a:cubicBezTo>
                    <a:cubicBezTo>
                      <a:pt x="43762" y="53340"/>
                      <a:pt x="38904" y="58198"/>
                      <a:pt x="34142" y="63341"/>
                    </a:cubicBezTo>
                    <a:cubicBezTo>
                      <a:pt x="33666" y="63913"/>
                      <a:pt x="32999" y="64389"/>
                      <a:pt x="32427" y="64961"/>
                    </a:cubicBezTo>
                    <a:cubicBezTo>
                      <a:pt x="31856" y="65627"/>
                      <a:pt x="31475" y="66294"/>
                      <a:pt x="30903" y="66961"/>
                    </a:cubicBezTo>
                    <a:cubicBezTo>
                      <a:pt x="27665" y="70866"/>
                      <a:pt x="24522" y="74771"/>
                      <a:pt x="21664" y="78962"/>
                    </a:cubicBezTo>
                    <a:cubicBezTo>
                      <a:pt x="21283" y="79534"/>
                      <a:pt x="20807" y="80010"/>
                      <a:pt x="20426" y="80486"/>
                    </a:cubicBezTo>
                    <a:cubicBezTo>
                      <a:pt x="20331" y="80582"/>
                      <a:pt x="20331" y="80772"/>
                      <a:pt x="20235" y="80867"/>
                    </a:cubicBezTo>
                    <a:cubicBezTo>
                      <a:pt x="17378" y="85154"/>
                      <a:pt x="14806" y="89630"/>
                      <a:pt x="12425" y="94107"/>
                    </a:cubicBezTo>
                    <a:cubicBezTo>
                      <a:pt x="12234" y="94393"/>
                      <a:pt x="12044" y="94679"/>
                      <a:pt x="11949" y="94964"/>
                    </a:cubicBezTo>
                    <a:cubicBezTo>
                      <a:pt x="11282" y="96298"/>
                      <a:pt x="10806" y="97727"/>
                      <a:pt x="10139" y="99060"/>
                    </a:cubicBezTo>
                    <a:cubicBezTo>
                      <a:pt x="8901" y="101822"/>
                      <a:pt x="7662" y="104489"/>
                      <a:pt x="6519" y="107252"/>
                    </a:cubicBezTo>
                    <a:cubicBezTo>
                      <a:pt x="6329" y="107728"/>
                      <a:pt x="6138" y="108204"/>
                      <a:pt x="5948" y="108680"/>
                    </a:cubicBezTo>
                    <a:cubicBezTo>
                      <a:pt x="5472" y="110014"/>
                      <a:pt x="5186" y="111347"/>
                      <a:pt x="4805" y="112586"/>
                    </a:cubicBezTo>
                    <a:cubicBezTo>
                      <a:pt x="3948" y="115157"/>
                      <a:pt x="3185" y="117634"/>
                      <a:pt x="2614" y="120205"/>
                    </a:cubicBezTo>
                    <a:cubicBezTo>
                      <a:pt x="2424" y="120777"/>
                      <a:pt x="2233" y="121444"/>
                      <a:pt x="2043" y="122015"/>
                    </a:cubicBezTo>
                    <a:cubicBezTo>
                      <a:pt x="1757" y="123158"/>
                      <a:pt x="1757" y="124396"/>
                      <a:pt x="1566" y="125539"/>
                    </a:cubicBezTo>
                    <a:cubicBezTo>
                      <a:pt x="1090" y="128207"/>
                      <a:pt x="709" y="130874"/>
                      <a:pt x="423" y="133636"/>
                    </a:cubicBezTo>
                    <a:cubicBezTo>
                      <a:pt x="328" y="134398"/>
                      <a:pt x="138" y="135160"/>
                      <a:pt x="42" y="135922"/>
                    </a:cubicBezTo>
                    <a:cubicBezTo>
                      <a:pt x="-53" y="137446"/>
                      <a:pt x="42" y="138875"/>
                      <a:pt x="42" y="140399"/>
                    </a:cubicBezTo>
                    <a:cubicBezTo>
                      <a:pt x="42" y="141827"/>
                      <a:pt x="-53" y="143256"/>
                      <a:pt x="42" y="144685"/>
                    </a:cubicBezTo>
                    <a:cubicBezTo>
                      <a:pt x="138" y="147542"/>
                      <a:pt x="519" y="150400"/>
                      <a:pt x="995" y="153257"/>
                    </a:cubicBezTo>
                    <a:cubicBezTo>
                      <a:pt x="1185" y="154210"/>
                      <a:pt x="1185" y="155162"/>
                      <a:pt x="1376" y="156115"/>
                    </a:cubicBezTo>
                    <a:cubicBezTo>
                      <a:pt x="1376" y="156305"/>
                      <a:pt x="1376" y="156496"/>
                      <a:pt x="1471" y="156591"/>
                    </a:cubicBezTo>
                    <a:cubicBezTo>
                      <a:pt x="1662" y="157448"/>
                      <a:pt x="2043" y="158210"/>
                      <a:pt x="2233" y="158972"/>
                    </a:cubicBezTo>
                    <a:cubicBezTo>
                      <a:pt x="3090" y="162401"/>
                      <a:pt x="4138" y="165640"/>
                      <a:pt x="5567" y="168878"/>
                    </a:cubicBezTo>
                    <a:cubicBezTo>
                      <a:pt x="5757" y="169259"/>
                      <a:pt x="5852" y="169736"/>
                      <a:pt x="6043" y="170117"/>
                    </a:cubicBezTo>
                    <a:cubicBezTo>
                      <a:pt x="7281" y="172879"/>
                      <a:pt x="8806" y="175546"/>
                      <a:pt x="10520" y="178118"/>
                    </a:cubicBezTo>
                    <a:cubicBezTo>
                      <a:pt x="10806" y="178594"/>
                      <a:pt x="11282" y="179070"/>
                      <a:pt x="11663" y="179642"/>
                    </a:cubicBezTo>
                    <a:cubicBezTo>
                      <a:pt x="12901" y="181356"/>
                      <a:pt x="14044" y="183166"/>
                      <a:pt x="15473" y="184880"/>
                    </a:cubicBezTo>
                    <a:cubicBezTo>
                      <a:pt x="16616" y="186214"/>
                      <a:pt x="17854" y="187643"/>
                      <a:pt x="19188" y="188881"/>
                    </a:cubicBezTo>
                    <a:lnTo>
                      <a:pt x="69194" y="240125"/>
                    </a:lnTo>
                    <a:cubicBezTo>
                      <a:pt x="55097" y="235172"/>
                      <a:pt x="41952" y="229457"/>
                      <a:pt x="29856" y="222980"/>
                    </a:cubicBezTo>
                    <a:cubicBezTo>
                      <a:pt x="19950" y="217646"/>
                      <a:pt x="11377" y="211169"/>
                      <a:pt x="4233" y="203930"/>
                    </a:cubicBezTo>
                    <a:lnTo>
                      <a:pt x="76433" y="277749"/>
                    </a:lnTo>
                    <a:cubicBezTo>
                      <a:pt x="83577" y="284988"/>
                      <a:pt x="92149" y="291465"/>
                      <a:pt x="102055" y="296799"/>
                    </a:cubicBezTo>
                    <a:cubicBezTo>
                      <a:pt x="153014" y="324326"/>
                      <a:pt x="221118" y="337661"/>
                      <a:pt x="310177" y="337661"/>
                    </a:cubicBezTo>
                    <a:cubicBezTo>
                      <a:pt x="343514" y="337661"/>
                      <a:pt x="379423" y="335947"/>
                      <a:pt x="421619" y="331851"/>
                    </a:cubicBezTo>
                    <a:cubicBezTo>
                      <a:pt x="497819" y="324517"/>
                      <a:pt x="569638" y="317754"/>
                      <a:pt x="643552" y="317754"/>
                    </a:cubicBezTo>
                    <a:cubicBezTo>
                      <a:pt x="662411" y="317754"/>
                      <a:pt x="680794" y="318135"/>
                      <a:pt x="698320" y="319088"/>
                    </a:cubicBezTo>
                    <a:cubicBezTo>
                      <a:pt x="716418" y="320040"/>
                      <a:pt x="734515" y="321850"/>
                      <a:pt x="753755" y="323755"/>
                    </a:cubicBezTo>
                    <a:cubicBezTo>
                      <a:pt x="781378" y="326612"/>
                      <a:pt x="809858" y="329375"/>
                      <a:pt x="838337" y="329375"/>
                    </a:cubicBezTo>
                    <a:cubicBezTo>
                      <a:pt x="886629" y="329375"/>
                      <a:pt x="924825" y="320897"/>
                      <a:pt x="958734" y="302609"/>
                    </a:cubicBezTo>
                    <a:cubicBezTo>
                      <a:pt x="964639" y="299371"/>
                      <a:pt x="970164" y="296037"/>
                      <a:pt x="975402" y="292608"/>
                    </a:cubicBezTo>
                    <a:cubicBezTo>
                      <a:pt x="977021" y="291560"/>
                      <a:pt x="978450" y="290513"/>
                      <a:pt x="979974" y="289465"/>
                    </a:cubicBezTo>
                    <a:cubicBezTo>
                      <a:pt x="983784" y="286798"/>
                      <a:pt x="987499" y="284036"/>
                      <a:pt x="990928" y="281273"/>
                    </a:cubicBezTo>
                    <a:cubicBezTo>
                      <a:pt x="991786" y="280607"/>
                      <a:pt x="992738" y="280035"/>
                      <a:pt x="993500" y="279368"/>
                    </a:cubicBezTo>
                    <a:cubicBezTo>
                      <a:pt x="993881" y="279083"/>
                      <a:pt x="994167" y="278702"/>
                      <a:pt x="994548" y="278321"/>
                    </a:cubicBezTo>
                    <a:cubicBezTo>
                      <a:pt x="1000072" y="273558"/>
                      <a:pt x="1005216" y="268700"/>
                      <a:pt x="1009787" y="263557"/>
                    </a:cubicBezTo>
                    <a:cubicBezTo>
                      <a:pt x="1010169" y="263176"/>
                      <a:pt x="1010740" y="262795"/>
                      <a:pt x="1011026" y="262319"/>
                    </a:cubicBezTo>
                    <a:cubicBezTo>
                      <a:pt x="1011693" y="261557"/>
                      <a:pt x="1012264" y="260604"/>
                      <a:pt x="1012931" y="259842"/>
                    </a:cubicBezTo>
                    <a:cubicBezTo>
                      <a:pt x="1015217" y="257175"/>
                      <a:pt x="1017313" y="254413"/>
                      <a:pt x="1019312" y="251651"/>
                    </a:cubicBezTo>
                    <a:cubicBezTo>
                      <a:pt x="1019884" y="250793"/>
                      <a:pt x="1020646" y="250031"/>
                      <a:pt x="1021218" y="249174"/>
                    </a:cubicBezTo>
                    <a:cubicBezTo>
                      <a:pt x="1021598" y="248603"/>
                      <a:pt x="1021884" y="247936"/>
                      <a:pt x="1022265" y="247364"/>
                    </a:cubicBezTo>
                    <a:cubicBezTo>
                      <a:pt x="1023599" y="245269"/>
                      <a:pt x="1024837" y="243173"/>
                      <a:pt x="1025980" y="240983"/>
                    </a:cubicBezTo>
                    <a:cubicBezTo>
                      <a:pt x="1026647" y="239839"/>
                      <a:pt x="1027409" y="238696"/>
                      <a:pt x="1027981" y="237554"/>
                    </a:cubicBezTo>
                    <a:cubicBezTo>
                      <a:pt x="1028266" y="236982"/>
                      <a:pt x="1028457" y="236411"/>
                      <a:pt x="1028742" y="235839"/>
                    </a:cubicBezTo>
                    <a:cubicBezTo>
                      <a:pt x="1029695" y="233934"/>
                      <a:pt x="1030457" y="231934"/>
                      <a:pt x="1031314" y="229934"/>
                    </a:cubicBezTo>
                    <a:cubicBezTo>
                      <a:pt x="1031790" y="228695"/>
                      <a:pt x="1032457" y="227457"/>
                      <a:pt x="1032933" y="226219"/>
                    </a:cubicBezTo>
                    <a:cubicBezTo>
                      <a:pt x="1033315" y="225076"/>
                      <a:pt x="1033791" y="223838"/>
                      <a:pt x="1034171" y="222599"/>
                    </a:cubicBezTo>
                    <a:cubicBezTo>
                      <a:pt x="1035124" y="219646"/>
                      <a:pt x="1035886" y="216694"/>
                      <a:pt x="1036553" y="213741"/>
                    </a:cubicBezTo>
                    <a:cubicBezTo>
                      <a:pt x="1036553" y="213551"/>
                      <a:pt x="1036553" y="213360"/>
                      <a:pt x="1036648" y="213170"/>
                    </a:cubicBezTo>
                    <a:cubicBezTo>
                      <a:pt x="1037601" y="208883"/>
                      <a:pt x="1038172" y="204597"/>
                      <a:pt x="1038458" y="200311"/>
                    </a:cubicBezTo>
                    <a:cubicBezTo>
                      <a:pt x="1038458" y="199930"/>
                      <a:pt x="1038553" y="199644"/>
                      <a:pt x="1038648" y="199358"/>
                    </a:cubicBezTo>
                    <a:close/>
                  </a:path>
                </a:pathLst>
              </a:custGeom>
              <a:solidFill>
                <a:srgbClr val="B518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7" name="Forma libre: forma 46">
                <a:extLst>
                  <a:ext uri="{FF2B5EF4-FFF2-40B4-BE49-F238E27FC236}">
                    <a16:creationId xmlns:a16="http://schemas.microsoft.com/office/drawing/2014/main" id="{005DD924-FA2D-4923-A7B6-1872D2A91C27}"/>
                  </a:ext>
                </a:extLst>
              </p:cNvPr>
              <p:cNvSpPr/>
              <p:nvPr/>
            </p:nvSpPr>
            <p:spPr>
              <a:xfrm>
                <a:off x="7808159" y="4714398"/>
                <a:ext cx="987655" cy="284987"/>
              </a:xfrm>
              <a:custGeom>
                <a:avLst/>
                <a:gdLst>
                  <a:gd name="connsiteX0" fmla="*/ 971129 w 987655"/>
                  <a:gd name="connsiteY0" fmla="*/ 86106 h 284987"/>
                  <a:gd name="connsiteX1" fmla="*/ 983035 w 987655"/>
                  <a:gd name="connsiteY1" fmla="*/ 169926 h 284987"/>
                  <a:gd name="connsiteX2" fmla="*/ 907406 w 987655"/>
                  <a:gd name="connsiteY2" fmla="*/ 250031 h 284987"/>
                  <a:gd name="connsiteX3" fmla="*/ 787010 w 987655"/>
                  <a:gd name="connsiteY3" fmla="*/ 276796 h 284987"/>
                  <a:gd name="connsiteX4" fmla="*/ 702428 w 987655"/>
                  <a:gd name="connsiteY4" fmla="*/ 271081 h 284987"/>
                  <a:gd name="connsiteX5" fmla="*/ 646993 w 987655"/>
                  <a:gd name="connsiteY5" fmla="*/ 266414 h 284987"/>
                  <a:gd name="connsiteX6" fmla="*/ 592224 w 987655"/>
                  <a:gd name="connsiteY6" fmla="*/ 265081 h 284987"/>
                  <a:gd name="connsiteX7" fmla="*/ 370292 w 987655"/>
                  <a:gd name="connsiteY7" fmla="*/ 279178 h 284987"/>
                  <a:gd name="connsiteX8" fmla="*/ 258849 w 987655"/>
                  <a:gd name="connsiteY8" fmla="*/ 284988 h 284987"/>
                  <a:gd name="connsiteX9" fmla="*/ 50728 w 987655"/>
                  <a:gd name="connsiteY9" fmla="*/ 244126 h 284987"/>
                  <a:gd name="connsiteX10" fmla="*/ 1102 w 987655"/>
                  <a:gd name="connsiteY10" fmla="*/ 147638 h 284987"/>
                  <a:gd name="connsiteX11" fmla="*/ 112259 w 987655"/>
                  <a:gd name="connsiteY11" fmla="*/ 24384 h 284987"/>
                  <a:gd name="connsiteX12" fmla="*/ 329906 w 987655"/>
                  <a:gd name="connsiteY12" fmla="*/ 3810 h 284987"/>
                  <a:gd name="connsiteX13" fmla="*/ 367910 w 987655"/>
                  <a:gd name="connsiteY13" fmla="*/ 4000 h 284987"/>
                  <a:gd name="connsiteX14" fmla="*/ 405153 w 987655"/>
                  <a:gd name="connsiteY14" fmla="*/ 4000 h 284987"/>
                  <a:gd name="connsiteX15" fmla="*/ 453826 w 987655"/>
                  <a:gd name="connsiteY15" fmla="*/ 3429 h 284987"/>
                  <a:gd name="connsiteX16" fmla="*/ 486211 w 987655"/>
                  <a:gd name="connsiteY16" fmla="*/ 2667 h 284987"/>
                  <a:gd name="connsiteX17" fmla="*/ 640420 w 987655"/>
                  <a:gd name="connsiteY17" fmla="*/ 0 h 284987"/>
                  <a:gd name="connsiteX18" fmla="*/ 825206 w 987655"/>
                  <a:gd name="connsiteY18" fmla="*/ 8096 h 284987"/>
                  <a:gd name="connsiteX19" fmla="*/ 971129 w 987655"/>
                  <a:gd name="connsiteY19" fmla="*/ 86106 h 284987"/>
                  <a:gd name="connsiteX20" fmla="*/ 963318 w 987655"/>
                  <a:gd name="connsiteY20" fmla="*/ 164021 h 284987"/>
                  <a:gd name="connsiteX21" fmla="*/ 822443 w 987655"/>
                  <a:gd name="connsiteY21" fmla="*/ 29242 h 284987"/>
                  <a:gd name="connsiteX22" fmla="*/ 639754 w 987655"/>
                  <a:gd name="connsiteY22" fmla="*/ 21146 h 284987"/>
                  <a:gd name="connsiteX23" fmla="*/ 453731 w 987655"/>
                  <a:gd name="connsiteY23" fmla="*/ 24765 h 284987"/>
                  <a:gd name="connsiteX24" fmla="*/ 404486 w 987655"/>
                  <a:gd name="connsiteY24" fmla="*/ 25146 h 284987"/>
                  <a:gd name="connsiteX25" fmla="*/ 329334 w 987655"/>
                  <a:gd name="connsiteY25" fmla="*/ 24955 h 284987"/>
                  <a:gd name="connsiteX26" fmla="*/ 116926 w 987655"/>
                  <a:gd name="connsiteY26" fmla="*/ 44767 h 284987"/>
                  <a:gd name="connsiteX27" fmla="*/ 61110 w 987655"/>
                  <a:gd name="connsiteY27" fmla="*/ 225838 h 284987"/>
                  <a:gd name="connsiteX28" fmla="*/ 259611 w 987655"/>
                  <a:gd name="connsiteY28" fmla="*/ 264223 h 284987"/>
                  <a:gd name="connsiteX29" fmla="*/ 367910 w 987655"/>
                  <a:gd name="connsiteY29" fmla="*/ 258604 h 284987"/>
                  <a:gd name="connsiteX30" fmla="*/ 592986 w 987655"/>
                  <a:gd name="connsiteY30" fmla="*/ 244316 h 284987"/>
                  <a:gd name="connsiteX31" fmla="*/ 648898 w 987655"/>
                  <a:gd name="connsiteY31" fmla="*/ 245650 h 284987"/>
                  <a:gd name="connsiteX32" fmla="*/ 787772 w 987655"/>
                  <a:gd name="connsiteY32" fmla="*/ 256032 h 284987"/>
                  <a:gd name="connsiteX33" fmla="*/ 898167 w 987655"/>
                  <a:gd name="connsiteY33" fmla="*/ 231743 h 284987"/>
                  <a:gd name="connsiteX34" fmla="*/ 963318 w 987655"/>
                  <a:gd name="connsiteY34" fmla="*/ 164021 h 284987"/>
                  <a:gd name="connsiteX35" fmla="*/ 963318 w 987655"/>
                  <a:gd name="connsiteY35" fmla="*/ 164021 h 28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87655" h="284987">
                    <a:moveTo>
                      <a:pt x="971129" y="86106"/>
                    </a:moveTo>
                    <a:cubicBezTo>
                      <a:pt x="987702" y="112300"/>
                      <a:pt x="992083" y="142113"/>
                      <a:pt x="983035" y="169926"/>
                    </a:cubicBezTo>
                    <a:cubicBezTo>
                      <a:pt x="973129" y="200977"/>
                      <a:pt x="946839" y="228695"/>
                      <a:pt x="907406" y="250031"/>
                    </a:cubicBezTo>
                    <a:cubicBezTo>
                      <a:pt x="873592" y="268319"/>
                      <a:pt x="835302" y="276796"/>
                      <a:pt x="787010" y="276796"/>
                    </a:cubicBezTo>
                    <a:cubicBezTo>
                      <a:pt x="758626" y="276796"/>
                      <a:pt x="730051" y="273939"/>
                      <a:pt x="702428" y="271081"/>
                    </a:cubicBezTo>
                    <a:cubicBezTo>
                      <a:pt x="683188" y="269176"/>
                      <a:pt x="665090" y="267367"/>
                      <a:pt x="646993" y="266414"/>
                    </a:cubicBezTo>
                    <a:cubicBezTo>
                      <a:pt x="629467" y="265462"/>
                      <a:pt x="611083" y="265081"/>
                      <a:pt x="592224" y="265081"/>
                    </a:cubicBezTo>
                    <a:cubicBezTo>
                      <a:pt x="518310" y="265081"/>
                      <a:pt x="446492" y="271843"/>
                      <a:pt x="370292" y="279178"/>
                    </a:cubicBezTo>
                    <a:cubicBezTo>
                      <a:pt x="328096" y="283273"/>
                      <a:pt x="292091" y="284988"/>
                      <a:pt x="258849" y="284988"/>
                    </a:cubicBezTo>
                    <a:cubicBezTo>
                      <a:pt x="169790" y="284988"/>
                      <a:pt x="101686" y="271653"/>
                      <a:pt x="50728" y="244126"/>
                    </a:cubicBezTo>
                    <a:cubicBezTo>
                      <a:pt x="13199" y="223742"/>
                      <a:pt x="-4803" y="188690"/>
                      <a:pt x="1102" y="147638"/>
                    </a:cubicBezTo>
                    <a:cubicBezTo>
                      <a:pt x="9103" y="92583"/>
                      <a:pt x="57871" y="38576"/>
                      <a:pt x="112259" y="24384"/>
                    </a:cubicBezTo>
                    <a:cubicBezTo>
                      <a:pt x="184840" y="5334"/>
                      <a:pt x="262754" y="3810"/>
                      <a:pt x="329906" y="3810"/>
                    </a:cubicBezTo>
                    <a:cubicBezTo>
                      <a:pt x="342669" y="3810"/>
                      <a:pt x="355337" y="3810"/>
                      <a:pt x="367910" y="4000"/>
                    </a:cubicBezTo>
                    <a:cubicBezTo>
                      <a:pt x="380483" y="4000"/>
                      <a:pt x="392770" y="4000"/>
                      <a:pt x="405153" y="4000"/>
                    </a:cubicBezTo>
                    <a:cubicBezTo>
                      <a:pt x="421631" y="4000"/>
                      <a:pt x="437919" y="4000"/>
                      <a:pt x="453826" y="3429"/>
                    </a:cubicBezTo>
                    <a:lnTo>
                      <a:pt x="486211" y="2667"/>
                    </a:lnTo>
                    <a:cubicBezTo>
                      <a:pt x="536788" y="1333"/>
                      <a:pt x="588986" y="0"/>
                      <a:pt x="640420" y="0"/>
                    </a:cubicBezTo>
                    <a:cubicBezTo>
                      <a:pt x="711477" y="0"/>
                      <a:pt x="770342" y="2476"/>
                      <a:pt x="825206" y="8096"/>
                    </a:cubicBezTo>
                    <a:cubicBezTo>
                      <a:pt x="889880" y="14954"/>
                      <a:pt x="944363" y="44101"/>
                      <a:pt x="971129" y="86106"/>
                    </a:cubicBezTo>
                    <a:close/>
                    <a:moveTo>
                      <a:pt x="963318" y="164021"/>
                    </a:moveTo>
                    <a:cubicBezTo>
                      <a:pt x="983130" y="102965"/>
                      <a:pt x="919789" y="39243"/>
                      <a:pt x="822443" y="29242"/>
                    </a:cubicBezTo>
                    <a:cubicBezTo>
                      <a:pt x="761864" y="23050"/>
                      <a:pt x="700905" y="21146"/>
                      <a:pt x="639754" y="21146"/>
                    </a:cubicBezTo>
                    <a:cubicBezTo>
                      <a:pt x="577651" y="21146"/>
                      <a:pt x="515643" y="23050"/>
                      <a:pt x="453731" y="24765"/>
                    </a:cubicBezTo>
                    <a:cubicBezTo>
                      <a:pt x="437443" y="25146"/>
                      <a:pt x="421155" y="25146"/>
                      <a:pt x="404486" y="25146"/>
                    </a:cubicBezTo>
                    <a:cubicBezTo>
                      <a:pt x="379817" y="25146"/>
                      <a:pt x="354575" y="24955"/>
                      <a:pt x="329334" y="24955"/>
                    </a:cubicBezTo>
                    <a:cubicBezTo>
                      <a:pt x="257134" y="24955"/>
                      <a:pt x="184268" y="27241"/>
                      <a:pt x="116926" y="44767"/>
                    </a:cubicBezTo>
                    <a:cubicBezTo>
                      <a:pt x="41679" y="64389"/>
                      <a:pt x="-24520" y="179451"/>
                      <a:pt x="61110" y="225838"/>
                    </a:cubicBezTo>
                    <a:cubicBezTo>
                      <a:pt x="116165" y="255651"/>
                      <a:pt x="189031" y="264223"/>
                      <a:pt x="259611" y="264223"/>
                    </a:cubicBezTo>
                    <a:cubicBezTo>
                      <a:pt x="297425" y="264223"/>
                      <a:pt x="334668" y="261842"/>
                      <a:pt x="367910" y="258604"/>
                    </a:cubicBezTo>
                    <a:cubicBezTo>
                      <a:pt x="443539" y="251460"/>
                      <a:pt x="517834" y="244316"/>
                      <a:pt x="592986" y="244316"/>
                    </a:cubicBezTo>
                    <a:cubicBezTo>
                      <a:pt x="611560" y="244316"/>
                      <a:pt x="630229" y="244697"/>
                      <a:pt x="648898" y="245650"/>
                    </a:cubicBezTo>
                    <a:cubicBezTo>
                      <a:pt x="694142" y="248126"/>
                      <a:pt x="741576" y="256032"/>
                      <a:pt x="787772" y="256032"/>
                    </a:cubicBezTo>
                    <a:cubicBezTo>
                      <a:pt x="825967" y="256032"/>
                      <a:pt x="863306" y="250603"/>
                      <a:pt x="898167" y="231743"/>
                    </a:cubicBezTo>
                    <a:cubicBezTo>
                      <a:pt x="934838" y="211836"/>
                      <a:pt x="955508" y="188119"/>
                      <a:pt x="963318" y="164021"/>
                    </a:cubicBezTo>
                    <a:lnTo>
                      <a:pt x="963318" y="164021"/>
                    </a:lnTo>
                    <a:close/>
                  </a:path>
                </a:pathLst>
              </a:custGeom>
              <a:solidFill>
                <a:srgbClr val="CE44E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8" name="Forma libre: forma 47">
                <a:extLst>
                  <a:ext uri="{FF2B5EF4-FFF2-40B4-BE49-F238E27FC236}">
                    <a16:creationId xmlns:a16="http://schemas.microsoft.com/office/drawing/2014/main" id="{DEF9C154-E12B-427A-B0BC-C2F34E6E41E7}"/>
                  </a:ext>
                </a:extLst>
              </p:cNvPr>
              <p:cNvSpPr/>
              <p:nvPr/>
            </p:nvSpPr>
            <p:spPr>
              <a:xfrm>
                <a:off x="7828907" y="4735544"/>
                <a:ext cx="946198" cy="242982"/>
              </a:xfrm>
              <a:custGeom>
                <a:avLst/>
                <a:gdLst>
                  <a:gd name="connsiteX0" fmla="*/ 619006 w 946198"/>
                  <a:gd name="connsiteY0" fmla="*/ 0 h 242982"/>
                  <a:gd name="connsiteX1" fmla="*/ 801695 w 946198"/>
                  <a:gd name="connsiteY1" fmla="*/ 8096 h 242982"/>
                  <a:gd name="connsiteX2" fmla="*/ 942570 w 946198"/>
                  <a:gd name="connsiteY2" fmla="*/ 142875 h 242982"/>
                  <a:gd name="connsiteX3" fmla="*/ 877323 w 946198"/>
                  <a:gd name="connsiteY3" fmla="*/ 210502 h 242982"/>
                  <a:gd name="connsiteX4" fmla="*/ 766929 w 946198"/>
                  <a:gd name="connsiteY4" fmla="*/ 234791 h 242982"/>
                  <a:gd name="connsiteX5" fmla="*/ 628054 w 946198"/>
                  <a:gd name="connsiteY5" fmla="*/ 224409 h 242982"/>
                  <a:gd name="connsiteX6" fmla="*/ 572143 w 946198"/>
                  <a:gd name="connsiteY6" fmla="*/ 223075 h 242982"/>
                  <a:gd name="connsiteX7" fmla="*/ 347067 w 946198"/>
                  <a:gd name="connsiteY7" fmla="*/ 237363 h 242982"/>
                  <a:gd name="connsiteX8" fmla="*/ 238768 w 946198"/>
                  <a:gd name="connsiteY8" fmla="*/ 242983 h 242982"/>
                  <a:gd name="connsiteX9" fmla="*/ 40267 w 946198"/>
                  <a:gd name="connsiteY9" fmla="*/ 204597 h 242982"/>
                  <a:gd name="connsiteX10" fmla="*/ 96083 w 946198"/>
                  <a:gd name="connsiteY10" fmla="*/ 23527 h 242982"/>
                  <a:gd name="connsiteX11" fmla="*/ 308491 w 946198"/>
                  <a:gd name="connsiteY11" fmla="*/ 3715 h 242982"/>
                  <a:gd name="connsiteX12" fmla="*/ 383643 w 946198"/>
                  <a:gd name="connsiteY12" fmla="*/ 3905 h 242982"/>
                  <a:gd name="connsiteX13" fmla="*/ 432887 w 946198"/>
                  <a:gd name="connsiteY13" fmla="*/ 3524 h 242982"/>
                  <a:gd name="connsiteX14" fmla="*/ 619006 w 946198"/>
                  <a:gd name="connsiteY14" fmla="*/ 0 h 242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46198" h="242982">
                    <a:moveTo>
                      <a:pt x="619006" y="0"/>
                    </a:moveTo>
                    <a:cubicBezTo>
                      <a:pt x="680156" y="0"/>
                      <a:pt x="741116" y="1905"/>
                      <a:pt x="801695" y="8096"/>
                    </a:cubicBezTo>
                    <a:cubicBezTo>
                      <a:pt x="899041" y="18097"/>
                      <a:pt x="962382" y="81820"/>
                      <a:pt x="942570" y="142875"/>
                    </a:cubicBezTo>
                    <a:cubicBezTo>
                      <a:pt x="934759" y="166973"/>
                      <a:pt x="913995" y="190690"/>
                      <a:pt x="877323" y="210502"/>
                    </a:cubicBezTo>
                    <a:cubicBezTo>
                      <a:pt x="842462" y="229362"/>
                      <a:pt x="805124" y="234791"/>
                      <a:pt x="766929" y="234791"/>
                    </a:cubicBezTo>
                    <a:cubicBezTo>
                      <a:pt x="720732" y="234791"/>
                      <a:pt x="673203" y="226885"/>
                      <a:pt x="628054" y="224409"/>
                    </a:cubicBezTo>
                    <a:cubicBezTo>
                      <a:pt x="609385" y="223456"/>
                      <a:pt x="590717" y="223075"/>
                      <a:pt x="572143" y="223075"/>
                    </a:cubicBezTo>
                    <a:cubicBezTo>
                      <a:pt x="496895" y="223075"/>
                      <a:pt x="422600" y="230219"/>
                      <a:pt x="347067" y="237363"/>
                    </a:cubicBezTo>
                    <a:cubicBezTo>
                      <a:pt x="313825" y="240601"/>
                      <a:pt x="276582" y="242983"/>
                      <a:pt x="238768" y="242983"/>
                    </a:cubicBezTo>
                    <a:cubicBezTo>
                      <a:pt x="168187" y="242983"/>
                      <a:pt x="95321" y="234315"/>
                      <a:pt x="40267" y="204597"/>
                    </a:cubicBezTo>
                    <a:cubicBezTo>
                      <a:pt x="-45268" y="158210"/>
                      <a:pt x="20836" y="43148"/>
                      <a:pt x="96083" y="23527"/>
                    </a:cubicBezTo>
                    <a:cubicBezTo>
                      <a:pt x="163425" y="6001"/>
                      <a:pt x="236291" y="3715"/>
                      <a:pt x="308491" y="3715"/>
                    </a:cubicBezTo>
                    <a:cubicBezTo>
                      <a:pt x="333732" y="3715"/>
                      <a:pt x="358973" y="3905"/>
                      <a:pt x="383643" y="3905"/>
                    </a:cubicBezTo>
                    <a:cubicBezTo>
                      <a:pt x="400312" y="3905"/>
                      <a:pt x="416599" y="3905"/>
                      <a:pt x="432887" y="3524"/>
                    </a:cubicBezTo>
                    <a:cubicBezTo>
                      <a:pt x="494895" y="1905"/>
                      <a:pt x="556903" y="0"/>
                      <a:pt x="619006" y="0"/>
                    </a:cubicBezTo>
                    <a:close/>
                  </a:path>
                </a:pathLst>
              </a:custGeom>
              <a:solidFill>
                <a:srgbClr val="CF46E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9" name="Forma libre: forma 48">
                <a:extLst>
                  <a:ext uri="{FF2B5EF4-FFF2-40B4-BE49-F238E27FC236}">
                    <a16:creationId xmlns:a16="http://schemas.microsoft.com/office/drawing/2014/main" id="{2F8AB375-5F36-46DB-ABCB-C831A508E8E2}"/>
                  </a:ext>
                </a:extLst>
              </p:cNvPr>
              <p:cNvSpPr/>
              <p:nvPr/>
            </p:nvSpPr>
            <p:spPr>
              <a:xfrm>
                <a:off x="7839604" y="5044630"/>
                <a:ext cx="1038719" cy="337661"/>
              </a:xfrm>
              <a:custGeom>
                <a:avLst/>
                <a:gdLst>
                  <a:gd name="connsiteX0" fmla="*/ 1038648 w 1038719"/>
                  <a:gd name="connsiteY0" fmla="*/ 199263 h 337661"/>
                  <a:gd name="connsiteX1" fmla="*/ 1038648 w 1038719"/>
                  <a:gd name="connsiteY1" fmla="*/ 196215 h 337661"/>
                  <a:gd name="connsiteX2" fmla="*/ 1038648 w 1038719"/>
                  <a:gd name="connsiteY2" fmla="*/ 188500 h 337661"/>
                  <a:gd name="connsiteX3" fmla="*/ 1038267 w 1038719"/>
                  <a:gd name="connsiteY3" fmla="*/ 184118 h 337661"/>
                  <a:gd name="connsiteX4" fmla="*/ 1037315 w 1038719"/>
                  <a:gd name="connsiteY4" fmla="*/ 177070 h 337661"/>
                  <a:gd name="connsiteX5" fmla="*/ 1037029 w 1038719"/>
                  <a:gd name="connsiteY5" fmla="*/ 174688 h 337661"/>
                  <a:gd name="connsiteX6" fmla="*/ 1036362 w 1038719"/>
                  <a:gd name="connsiteY6" fmla="*/ 172212 h 337661"/>
                  <a:gd name="connsiteX7" fmla="*/ 1034648 w 1038719"/>
                  <a:gd name="connsiteY7" fmla="*/ 165640 h 337661"/>
                  <a:gd name="connsiteX8" fmla="*/ 1033219 w 1038719"/>
                  <a:gd name="connsiteY8" fmla="*/ 161068 h 337661"/>
                  <a:gd name="connsiteX9" fmla="*/ 1030552 w 1038719"/>
                  <a:gd name="connsiteY9" fmla="*/ 154305 h 337661"/>
                  <a:gd name="connsiteX10" fmla="*/ 1029314 w 1038719"/>
                  <a:gd name="connsiteY10" fmla="*/ 151257 h 337661"/>
                  <a:gd name="connsiteX11" fmla="*/ 1028742 w 1038719"/>
                  <a:gd name="connsiteY11" fmla="*/ 150209 h 337661"/>
                  <a:gd name="connsiteX12" fmla="*/ 1022361 w 1038719"/>
                  <a:gd name="connsiteY12" fmla="*/ 138684 h 337661"/>
                  <a:gd name="connsiteX13" fmla="*/ 1012836 w 1038719"/>
                  <a:gd name="connsiteY13" fmla="*/ 125730 h 337661"/>
                  <a:gd name="connsiteX14" fmla="*/ 1011883 w 1038719"/>
                  <a:gd name="connsiteY14" fmla="*/ 124492 h 337661"/>
                  <a:gd name="connsiteX15" fmla="*/ 1005216 w 1038719"/>
                  <a:gd name="connsiteY15" fmla="*/ 117253 h 337661"/>
                  <a:gd name="connsiteX16" fmla="*/ 933016 w 1038719"/>
                  <a:gd name="connsiteY16" fmla="*/ 43434 h 337661"/>
                  <a:gd name="connsiteX17" fmla="*/ 940636 w 1038719"/>
                  <a:gd name="connsiteY17" fmla="*/ 52006 h 337661"/>
                  <a:gd name="connsiteX18" fmla="*/ 950161 w 1038719"/>
                  <a:gd name="connsiteY18" fmla="*/ 64961 h 337661"/>
                  <a:gd name="connsiteX19" fmla="*/ 956447 w 1038719"/>
                  <a:gd name="connsiteY19" fmla="*/ 76391 h 337661"/>
                  <a:gd name="connsiteX20" fmla="*/ 958353 w 1038719"/>
                  <a:gd name="connsiteY20" fmla="*/ 80867 h 337661"/>
                  <a:gd name="connsiteX21" fmla="*/ 960924 w 1038719"/>
                  <a:gd name="connsiteY21" fmla="*/ 87344 h 337661"/>
                  <a:gd name="connsiteX22" fmla="*/ 962448 w 1038719"/>
                  <a:gd name="connsiteY22" fmla="*/ 92012 h 337661"/>
                  <a:gd name="connsiteX23" fmla="*/ 964163 w 1038719"/>
                  <a:gd name="connsiteY23" fmla="*/ 98679 h 337661"/>
                  <a:gd name="connsiteX24" fmla="*/ 965115 w 1038719"/>
                  <a:gd name="connsiteY24" fmla="*/ 103251 h 337661"/>
                  <a:gd name="connsiteX25" fmla="*/ 965687 w 1038719"/>
                  <a:gd name="connsiteY25" fmla="*/ 107156 h 337661"/>
                  <a:gd name="connsiteX26" fmla="*/ 918253 w 1038719"/>
                  <a:gd name="connsiteY26" fmla="*/ 58579 h 337661"/>
                  <a:gd name="connsiteX27" fmla="*/ 801571 w 1038719"/>
                  <a:gd name="connsiteY27" fmla="*/ 8096 h 337661"/>
                  <a:gd name="connsiteX28" fmla="*/ 618882 w 1038719"/>
                  <a:gd name="connsiteY28" fmla="*/ 0 h 337661"/>
                  <a:gd name="connsiteX29" fmla="*/ 432858 w 1038719"/>
                  <a:gd name="connsiteY29" fmla="*/ 3620 h 337661"/>
                  <a:gd name="connsiteX30" fmla="*/ 383614 w 1038719"/>
                  <a:gd name="connsiteY30" fmla="*/ 4001 h 337661"/>
                  <a:gd name="connsiteX31" fmla="*/ 308367 w 1038719"/>
                  <a:gd name="connsiteY31" fmla="*/ 3810 h 337661"/>
                  <a:gd name="connsiteX32" fmla="*/ 95959 w 1038719"/>
                  <a:gd name="connsiteY32" fmla="*/ 23622 h 337661"/>
                  <a:gd name="connsiteX33" fmla="*/ 83577 w 1038719"/>
                  <a:gd name="connsiteY33" fmla="*/ 27718 h 337661"/>
                  <a:gd name="connsiteX34" fmla="*/ 78909 w 1038719"/>
                  <a:gd name="connsiteY34" fmla="*/ 29909 h 337661"/>
                  <a:gd name="connsiteX35" fmla="*/ 71480 w 1038719"/>
                  <a:gd name="connsiteY35" fmla="*/ 33433 h 337661"/>
                  <a:gd name="connsiteX36" fmla="*/ 66527 w 1038719"/>
                  <a:gd name="connsiteY36" fmla="*/ 36481 h 337661"/>
                  <a:gd name="connsiteX37" fmla="*/ 59764 w 1038719"/>
                  <a:gd name="connsiteY37" fmla="*/ 40672 h 337661"/>
                  <a:gd name="connsiteX38" fmla="*/ 54811 w 1038719"/>
                  <a:gd name="connsiteY38" fmla="*/ 44387 h 337661"/>
                  <a:gd name="connsiteX39" fmla="*/ 49382 w 1038719"/>
                  <a:gd name="connsiteY39" fmla="*/ 48482 h 337661"/>
                  <a:gd name="connsiteX40" fmla="*/ 49001 w 1038719"/>
                  <a:gd name="connsiteY40" fmla="*/ 48863 h 337661"/>
                  <a:gd name="connsiteX41" fmla="*/ 34047 w 1038719"/>
                  <a:gd name="connsiteY41" fmla="*/ 63341 h 337661"/>
                  <a:gd name="connsiteX42" fmla="*/ 32332 w 1038719"/>
                  <a:gd name="connsiteY42" fmla="*/ 64961 h 337661"/>
                  <a:gd name="connsiteX43" fmla="*/ 30808 w 1038719"/>
                  <a:gd name="connsiteY43" fmla="*/ 66961 h 337661"/>
                  <a:gd name="connsiteX44" fmla="*/ 21569 w 1038719"/>
                  <a:gd name="connsiteY44" fmla="*/ 78962 h 337661"/>
                  <a:gd name="connsiteX45" fmla="*/ 20331 w 1038719"/>
                  <a:gd name="connsiteY45" fmla="*/ 80486 h 337661"/>
                  <a:gd name="connsiteX46" fmla="*/ 20140 w 1038719"/>
                  <a:gd name="connsiteY46" fmla="*/ 80867 h 337661"/>
                  <a:gd name="connsiteX47" fmla="*/ 12330 w 1038719"/>
                  <a:gd name="connsiteY47" fmla="*/ 94107 h 337661"/>
                  <a:gd name="connsiteX48" fmla="*/ 11853 w 1038719"/>
                  <a:gd name="connsiteY48" fmla="*/ 94964 h 337661"/>
                  <a:gd name="connsiteX49" fmla="*/ 10044 w 1038719"/>
                  <a:gd name="connsiteY49" fmla="*/ 99060 h 337661"/>
                  <a:gd name="connsiteX50" fmla="*/ 6424 w 1038719"/>
                  <a:gd name="connsiteY50" fmla="*/ 107252 h 337661"/>
                  <a:gd name="connsiteX51" fmla="*/ 5853 w 1038719"/>
                  <a:gd name="connsiteY51" fmla="*/ 108680 h 337661"/>
                  <a:gd name="connsiteX52" fmla="*/ 4710 w 1038719"/>
                  <a:gd name="connsiteY52" fmla="*/ 112586 h 337661"/>
                  <a:gd name="connsiteX53" fmla="*/ 2519 w 1038719"/>
                  <a:gd name="connsiteY53" fmla="*/ 120205 h 337661"/>
                  <a:gd name="connsiteX54" fmla="*/ 1947 w 1038719"/>
                  <a:gd name="connsiteY54" fmla="*/ 122015 h 337661"/>
                  <a:gd name="connsiteX55" fmla="*/ 1471 w 1038719"/>
                  <a:gd name="connsiteY55" fmla="*/ 125539 h 337661"/>
                  <a:gd name="connsiteX56" fmla="*/ 328 w 1038719"/>
                  <a:gd name="connsiteY56" fmla="*/ 133636 h 337661"/>
                  <a:gd name="connsiteX57" fmla="*/ 42 w 1038719"/>
                  <a:gd name="connsiteY57" fmla="*/ 135922 h 337661"/>
                  <a:gd name="connsiteX58" fmla="*/ 42 w 1038719"/>
                  <a:gd name="connsiteY58" fmla="*/ 140398 h 337661"/>
                  <a:gd name="connsiteX59" fmla="*/ 42 w 1038719"/>
                  <a:gd name="connsiteY59" fmla="*/ 144685 h 337661"/>
                  <a:gd name="connsiteX60" fmla="*/ 995 w 1038719"/>
                  <a:gd name="connsiteY60" fmla="*/ 153257 h 337661"/>
                  <a:gd name="connsiteX61" fmla="*/ 1376 w 1038719"/>
                  <a:gd name="connsiteY61" fmla="*/ 156115 h 337661"/>
                  <a:gd name="connsiteX62" fmla="*/ 1471 w 1038719"/>
                  <a:gd name="connsiteY62" fmla="*/ 156591 h 337661"/>
                  <a:gd name="connsiteX63" fmla="*/ 2328 w 1038719"/>
                  <a:gd name="connsiteY63" fmla="*/ 158972 h 337661"/>
                  <a:gd name="connsiteX64" fmla="*/ 5662 w 1038719"/>
                  <a:gd name="connsiteY64" fmla="*/ 168878 h 337661"/>
                  <a:gd name="connsiteX65" fmla="*/ 6139 w 1038719"/>
                  <a:gd name="connsiteY65" fmla="*/ 170117 h 337661"/>
                  <a:gd name="connsiteX66" fmla="*/ 10615 w 1038719"/>
                  <a:gd name="connsiteY66" fmla="*/ 178118 h 337661"/>
                  <a:gd name="connsiteX67" fmla="*/ 11758 w 1038719"/>
                  <a:gd name="connsiteY67" fmla="*/ 179642 h 337661"/>
                  <a:gd name="connsiteX68" fmla="*/ 15568 w 1038719"/>
                  <a:gd name="connsiteY68" fmla="*/ 184880 h 337661"/>
                  <a:gd name="connsiteX69" fmla="*/ 19188 w 1038719"/>
                  <a:gd name="connsiteY69" fmla="*/ 188881 h 337661"/>
                  <a:gd name="connsiteX70" fmla="*/ 69289 w 1038719"/>
                  <a:gd name="connsiteY70" fmla="*/ 240125 h 337661"/>
                  <a:gd name="connsiteX71" fmla="*/ 29951 w 1038719"/>
                  <a:gd name="connsiteY71" fmla="*/ 222980 h 337661"/>
                  <a:gd name="connsiteX72" fmla="*/ 4329 w 1038719"/>
                  <a:gd name="connsiteY72" fmla="*/ 203930 h 337661"/>
                  <a:gd name="connsiteX73" fmla="*/ 76528 w 1038719"/>
                  <a:gd name="connsiteY73" fmla="*/ 277749 h 337661"/>
                  <a:gd name="connsiteX74" fmla="*/ 102150 w 1038719"/>
                  <a:gd name="connsiteY74" fmla="*/ 296799 h 337661"/>
                  <a:gd name="connsiteX75" fmla="*/ 310272 w 1038719"/>
                  <a:gd name="connsiteY75" fmla="*/ 337661 h 337661"/>
                  <a:gd name="connsiteX76" fmla="*/ 421714 w 1038719"/>
                  <a:gd name="connsiteY76" fmla="*/ 331851 h 337661"/>
                  <a:gd name="connsiteX77" fmla="*/ 643647 w 1038719"/>
                  <a:gd name="connsiteY77" fmla="*/ 317754 h 337661"/>
                  <a:gd name="connsiteX78" fmla="*/ 698415 w 1038719"/>
                  <a:gd name="connsiteY78" fmla="*/ 319088 h 337661"/>
                  <a:gd name="connsiteX79" fmla="*/ 753851 w 1038719"/>
                  <a:gd name="connsiteY79" fmla="*/ 323755 h 337661"/>
                  <a:gd name="connsiteX80" fmla="*/ 838433 w 1038719"/>
                  <a:gd name="connsiteY80" fmla="*/ 329470 h 337661"/>
                  <a:gd name="connsiteX81" fmla="*/ 958829 w 1038719"/>
                  <a:gd name="connsiteY81" fmla="*/ 302705 h 337661"/>
                  <a:gd name="connsiteX82" fmla="*/ 975497 w 1038719"/>
                  <a:gd name="connsiteY82" fmla="*/ 292703 h 337661"/>
                  <a:gd name="connsiteX83" fmla="*/ 980070 w 1038719"/>
                  <a:gd name="connsiteY83" fmla="*/ 289560 h 337661"/>
                  <a:gd name="connsiteX84" fmla="*/ 991023 w 1038719"/>
                  <a:gd name="connsiteY84" fmla="*/ 281369 h 337661"/>
                  <a:gd name="connsiteX85" fmla="*/ 993595 w 1038719"/>
                  <a:gd name="connsiteY85" fmla="*/ 279463 h 337661"/>
                  <a:gd name="connsiteX86" fmla="*/ 994643 w 1038719"/>
                  <a:gd name="connsiteY86" fmla="*/ 278416 h 337661"/>
                  <a:gd name="connsiteX87" fmla="*/ 1009883 w 1038719"/>
                  <a:gd name="connsiteY87" fmla="*/ 263652 h 337661"/>
                  <a:gd name="connsiteX88" fmla="*/ 1011121 w 1038719"/>
                  <a:gd name="connsiteY88" fmla="*/ 262414 h 337661"/>
                  <a:gd name="connsiteX89" fmla="*/ 1013026 w 1038719"/>
                  <a:gd name="connsiteY89" fmla="*/ 259937 h 337661"/>
                  <a:gd name="connsiteX90" fmla="*/ 1019408 w 1038719"/>
                  <a:gd name="connsiteY90" fmla="*/ 251651 h 337661"/>
                  <a:gd name="connsiteX91" fmla="*/ 1021313 w 1038719"/>
                  <a:gd name="connsiteY91" fmla="*/ 249174 h 337661"/>
                  <a:gd name="connsiteX92" fmla="*/ 1022456 w 1038719"/>
                  <a:gd name="connsiteY92" fmla="*/ 247364 h 337661"/>
                  <a:gd name="connsiteX93" fmla="*/ 1026170 w 1038719"/>
                  <a:gd name="connsiteY93" fmla="*/ 240983 h 337661"/>
                  <a:gd name="connsiteX94" fmla="*/ 1028171 w 1038719"/>
                  <a:gd name="connsiteY94" fmla="*/ 237554 h 337661"/>
                  <a:gd name="connsiteX95" fmla="*/ 1028933 w 1038719"/>
                  <a:gd name="connsiteY95" fmla="*/ 235839 h 337661"/>
                  <a:gd name="connsiteX96" fmla="*/ 1031504 w 1038719"/>
                  <a:gd name="connsiteY96" fmla="*/ 229934 h 337661"/>
                  <a:gd name="connsiteX97" fmla="*/ 1033124 w 1038719"/>
                  <a:gd name="connsiteY97" fmla="*/ 226219 h 337661"/>
                  <a:gd name="connsiteX98" fmla="*/ 1034362 w 1038719"/>
                  <a:gd name="connsiteY98" fmla="*/ 222599 h 337661"/>
                  <a:gd name="connsiteX99" fmla="*/ 1036744 w 1038719"/>
                  <a:gd name="connsiteY99" fmla="*/ 213741 h 337661"/>
                  <a:gd name="connsiteX100" fmla="*/ 1036838 w 1038719"/>
                  <a:gd name="connsiteY100" fmla="*/ 213170 h 337661"/>
                  <a:gd name="connsiteX101" fmla="*/ 1038648 w 1038719"/>
                  <a:gd name="connsiteY101" fmla="*/ 200311 h 337661"/>
                  <a:gd name="connsiteX102" fmla="*/ 1038648 w 1038719"/>
                  <a:gd name="connsiteY102" fmla="*/ 199263 h 337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038719" h="337661">
                    <a:moveTo>
                      <a:pt x="1038648" y="199263"/>
                    </a:moveTo>
                    <a:cubicBezTo>
                      <a:pt x="1038744" y="198215"/>
                      <a:pt x="1038648" y="197263"/>
                      <a:pt x="1038648" y="196215"/>
                    </a:cubicBezTo>
                    <a:cubicBezTo>
                      <a:pt x="1038744" y="193643"/>
                      <a:pt x="1038744" y="191071"/>
                      <a:pt x="1038648" y="188500"/>
                    </a:cubicBezTo>
                    <a:cubicBezTo>
                      <a:pt x="1038553" y="186976"/>
                      <a:pt x="1038363" y="185547"/>
                      <a:pt x="1038267" y="184118"/>
                    </a:cubicBezTo>
                    <a:cubicBezTo>
                      <a:pt x="1038077" y="181737"/>
                      <a:pt x="1037791" y="179451"/>
                      <a:pt x="1037315" y="177070"/>
                    </a:cubicBezTo>
                    <a:cubicBezTo>
                      <a:pt x="1037220" y="176308"/>
                      <a:pt x="1037124" y="175451"/>
                      <a:pt x="1037029" y="174688"/>
                    </a:cubicBezTo>
                    <a:cubicBezTo>
                      <a:pt x="1036838" y="173831"/>
                      <a:pt x="1036553" y="173069"/>
                      <a:pt x="1036362" y="172212"/>
                    </a:cubicBezTo>
                    <a:cubicBezTo>
                      <a:pt x="1035886" y="170021"/>
                      <a:pt x="1035315" y="167830"/>
                      <a:pt x="1034648" y="165640"/>
                    </a:cubicBezTo>
                    <a:cubicBezTo>
                      <a:pt x="1034172" y="164116"/>
                      <a:pt x="1033696" y="162496"/>
                      <a:pt x="1033219" y="161068"/>
                    </a:cubicBezTo>
                    <a:cubicBezTo>
                      <a:pt x="1032362" y="158782"/>
                      <a:pt x="1031504" y="156591"/>
                      <a:pt x="1030552" y="154305"/>
                    </a:cubicBezTo>
                    <a:cubicBezTo>
                      <a:pt x="1030076" y="153257"/>
                      <a:pt x="1029790" y="152305"/>
                      <a:pt x="1029314" y="151257"/>
                    </a:cubicBezTo>
                    <a:cubicBezTo>
                      <a:pt x="1029123" y="150876"/>
                      <a:pt x="1028933" y="150495"/>
                      <a:pt x="1028742" y="150209"/>
                    </a:cubicBezTo>
                    <a:cubicBezTo>
                      <a:pt x="1026837" y="146304"/>
                      <a:pt x="1024837" y="142494"/>
                      <a:pt x="1022361" y="138684"/>
                    </a:cubicBezTo>
                    <a:cubicBezTo>
                      <a:pt x="1019503" y="134207"/>
                      <a:pt x="1016265" y="129921"/>
                      <a:pt x="1012836" y="125730"/>
                    </a:cubicBezTo>
                    <a:cubicBezTo>
                      <a:pt x="1012454" y="125349"/>
                      <a:pt x="1012264" y="124873"/>
                      <a:pt x="1011883" y="124492"/>
                    </a:cubicBezTo>
                    <a:cubicBezTo>
                      <a:pt x="1009788" y="122015"/>
                      <a:pt x="1007597" y="119539"/>
                      <a:pt x="1005216" y="117253"/>
                    </a:cubicBezTo>
                    <a:cubicBezTo>
                      <a:pt x="981117" y="92678"/>
                      <a:pt x="957114" y="68009"/>
                      <a:pt x="933016" y="43434"/>
                    </a:cubicBezTo>
                    <a:cubicBezTo>
                      <a:pt x="935683" y="46196"/>
                      <a:pt x="938160" y="49054"/>
                      <a:pt x="940636" y="52006"/>
                    </a:cubicBezTo>
                    <a:cubicBezTo>
                      <a:pt x="944065" y="56197"/>
                      <a:pt x="947399" y="60484"/>
                      <a:pt x="950161" y="64961"/>
                    </a:cubicBezTo>
                    <a:cubicBezTo>
                      <a:pt x="952542" y="68675"/>
                      <a:pt x="954543" y="72485"/>
                      <a:pt x="956447" y="76391"/>
                    </a:cubicBezTo>
                    <a:cubicBezTo>
                      <a:pt x="957114" y="77819"/>
                      <a:pt x="957781" y="79343"/>
                      <a:pt x="958353" y="80867"/>
                    </a:cubicBezTo>
                    <a:cubicBezTo>
                      <a:pt x="959305" y="83058"/>
                      <a:pt x="960162" y="85154"/>
                      <a:pt x="960924" y="87344"/>
                    </a:cubicBezTo>
                    <a:cubicBezTo>
                      <a:pt x="961496" y="88868"/>
                      <a:pt x="961972" y="90488"/>
                      <a:pt x="962448" y="92012"/>
                    </a:cubicBezTo>
                    <a:cubicBezTo>
                      <a:pt x="963115" y="94202"/>
                      <a:pt x="963686" y="96488"/>
                      <a:pt x="964163" y="98679"/>
                    </a:cubicBezTo>
                    <a:cubicBezTo>
                      <a:pt x="964544" y="100203"/>
                      <a:pt x="964829" y="101727"/>
                      <a:pt x="965115" y="103251"/>
                    </a:cubicBezTo>
                    <a:cubicBezTo>
                      <a:pt x="965306" y="104585"/>
                      <a:pt x="965496" y="105823"/>
                      <a:pt x="965687" y="107156"/>
                    </a:cubicBezTo>
                    <a:lnTo>
                      <a:pt x="918253" y="58579"/>
                    </a:lnTo>
                    <a:cubicBezTo>
                      <a:pt x="892916" y="32671"/>
                      <a:pt x="851768" y="13240"/>
                      <a:pt x="801571" y="8096"/>
                    </a:cubicBezTo>
                    <a:cubicBezTo>
                      <a:pt x="740897" y="1905"/>
                      <a:pt x="680032" y="0"/>
                      <a:pt x="618882" y="0"/>
                    </a:cubicBezTo>
                    <a:cubicBezTo>
                      <a:pt x="556779" y="0"/>
                      <a:pt x="494771" y="1905"/>
                      <a:pt x="432858" y="3620"/>
                    </a:cubicBezTo>
                    <a:cubicBezTo>
                      <a:pt x="416570" y="4001"/>
                      <a:pt x="400283" y="4001"/>
                      <a:pt x="383614" y="4001"/>
                    </a:cubicBezTo>
                    <a:cubicBezTo>
                      <a:pt x="358944" y="4001"/>
                      <a:pt x="333703" y="3810"/>
                      <a:pt x="308367" y="3810"/>
                    </a:cubicBezTo>
                    <a:cubicBezTo>
                      <a:pt x="236167" y="3810"/>
                      <a:pt x="163301" y="6096"/>
                      <a:pt x="95959" y="23622"/>
                    </a:cubicBezTo>
                    <a:cubicBezTo>
                      <a:pt x="91768" y="24670"/>
                      <a:pt x="87672" y="26098"/>
                      <a:pt x="83577" y="27718"/>
                    </a:cubicBezTo>
                    <a:cubicBezTo>
                      <a:pt x="81957" y="28385"/>
                      <a:pt x="80433" y="29242"/>
                      <a:pt x="78909" y="29909"/>
                    </a:cubicBezTo>
                    <a:cubicBezTo>
                      <a:pt x="76433" y="31052"/>
                      <a:pt x="73956" y="32099"/>
                      <a:pt x="71480" y="33433"/>
                    </a:cubicBezTo>
                    <a:cubicBezTo>
                      <a:pt x="69765" y="34385"/>
                      <a:pt x="68146" y="35433"/>
                      <a:pt x="66527" y="36481"/>
                    </a:cubicBezTo>
                    <a:cubicBezTo>
                      <a:pt x="64241" y="37814"/>
                      <a:pt x="62050" y="39148"/>
                      <a:pt x="59764" y="40672"/>
                    </a:cubicBezTo>
                    <a:cubicBezTo>
                      <a:pt x="58050" y="41815"/>
                      <a:pt x="56431" y="43148"/>
                      <a:pt x="54811" y="44387"/>
                    </a:cubicBezTo>
                    <a:cubicBezTo>
                      <a:pt x="53001" y="45720"/>
                      <a:pt x="51097" y="47054"/>
                      <a:pt x="49382" y="48482"/>
                    </a:cubicBezTo>
                    <a:cubicBezTo>
                      <a:pt x="49191" y="48578"/>
                      <a:pt x="49096" y="48768"/>
                      <a:pt x="49001" y="48863"/>
                    </a:cubicBezTo>
                    <a:cubicBezTo>
                      <a:pt x="43667" y="53340"/>
                      <a:pt x="38714" y="58198"/>
                      <a:pt x="34047" y="63341"/>
                    </a:cubicBezTo>
                    <a:cubicBezTo>
                      <a:pt x="33570" y="63913"/>
                      <a:pt x="32904" y="64389"/>
                      <a:pt x="32332" y="64961"/>
                    </a:cubicBezTo>
                    <a:cubicBezTo>
                      <a:pt x="31761" y="65627"/>
                      <a:pt x="31380" y="66294"/>
                      <a:pt x="30808" y="66961"/>
                    </a:cubicBezTo>
                    <a:cubicBezTo>
                      <a:pt x="27570" y="70866"/>
                      <a:pt x="24426" y="74771"/>
                      <a:pt x="21569" y="78962"/>
                    </a:cubicBezTo>
                    <a:cubicBezTo>
                      <a:pt x="21188" y="79534"/>
                      <a:pt x="20712" y="80010"/>
                      <a:pt x="20331" y="80486"/>
                    </a:cubicBezTo>
                    <a:cubicBezTo>
                      <a:pt x="20235" y="80581"/>
                      <a:pt x="20140" y="80772"/>
                      <a:pt x="20140" y="80867"/>
                    </a:cubicBezTo>
                    <a:cubicBezTo>
                      <a:pt x="17283" y="85154"/>
                      <a:pt x="14711" y="89630"/>
                      <a:pt x="12330" y="94107"/>
                    </a:cubicBezTo>
                    <a:cubicBezTo>
                      <a:pt x="12139" y="94393"/>
                      <a:pt x="11949" y="94679"/>
                      <a:pt x="11853" y="94964"/>
                    </a:cubicBezTo>
                    <a:cubicBezTo>
                      <a:pt x="11187" y="96298"/>
                      <a:pt x="10710" y="97727"/>
                      <a:pt x="10044" y="99060"/>
                    </a:cubicBezTo>
                    <a:cubicBezTo>
                      <a:pt x="8806" y="101822"/>
                      <a:pt x="7567" y="104489"/>
                      <a:pt x="6424" y="107252"/>
                    </a:cubicBezTo>
                    <a:cubicBezTo>
                      <a:pt x="6234" y="107728"/>
                      <a:pt x="6043" y="108204"/>
                      <a:pt x="5853" y="108680"/>
                    </a:cubicBezTo>
                    <a:cubicBezTo>
                      <a:pt x="5376" y="110014"/>
                      <a:pt x="5091" y="111347"/>
                      <a:pt x="4710" y="112586"/>
                    </a:cubicBezTo>
                    <a:cubicBezTo>
                      <a:pt x="3852" y="115157"/>
                      <a:pt x="3090" y="117729"/>
                      <a:pt x="2519" y="120205"/>
                    </a:cubicBezTo>
                    <a:cubicBezTo>
                      <a:pt x="2328" y="120777"/>
                      <a:pt x="2138" y="121348"/>
                      <a:pt x="1947" y="122015"/>
                    </a:cubicBezTo>
                    <a:cubicBezTo>
                      <a:pt x="1662" y="123254"/>
                      <a:pt x="1662" y="124396"/>
                      <a:pt x="1471" y="125539"/>
                    </a:cubicBezTo>
                    <a:cubicBezTo>
                      <a:pt x="995" y="128206"/>
                      <a:pt x="614" y="130873"/>
                      <a:pt x="328" y="133636"/>
                    </a:cubicBezTo>
                    <a:cubicBezTo>
                      <a:pt x="233" y="134398"/>
                      <a:pt x="42" y="135160"/>
                      <a:pt x="42" y="135922"/>
                    </a:cubicBezTo>
                    <a:cubicBezTo>
                      <a:pt x="-53" y="137446"/>
                      <a:pt x="42" y="138875"/>
                      <a:pt x="42" y="140398"/>
                    </a:cubicBezTo>
                    <a:cubicBezTo>
                      <a:pt x="42" y="141827"/>
                      <a:pt x="-53" y="143256"/>
                      <a:pt x="42" y="144685"/>
                    </a:cubicBezTo>
                    <a:cubicBezTo>
                      <a:pt x="138" y="147542"/>
                      <a:pt x="519" y="150400"/>
                      <a:pt x="995" y="153257"/>
                    </a:cubicBezTo>
                    <a:cubicBezTo>
                      <a:pt x="1185" y="154210"/>
                      <a:pt x="1185" y="155162"/>
                      <a:pt x="1376" y="156115"/>
                    </a:cubicBezTo>
                    <a:cubicBezTo>
                      <a:pt x="1376" y="156305"/>
                      <a:pt x="1376" y="156496"/>
                      <a:pt x="1471" y="156591"/>
                    </a:cubicBezTo>
                    <a:cubicBezTo>
                      <a:pt x="1662" y="157448"/>
                      <a:pt x="2043" y="158210"/>
                      <a:pt x="2328" y="158972"/>
                    </a:cubicBezTo>
                    <a:cubicBezTo>
                      <a:pt x="3186" y="162306"/>
                      <a:pt x="4233" y="165640"/>
                      <a:pt x="5662" y="168878"/>
                    </a:cubicBezTo>
                    <a:cubicBezTo>
                      <a:pt x="5853" y="169259"/>
                      <a:pt x="5948" y="169736"/>
                      <a:pt x="6139" y="170117"/>
                    </a:cubicBezTo>
                    <a:cubicBezTo>
                      <a:pt x="7377" y="172879"/>
                      <a:pt x="8901" y="175546"/>
                      <a:pt x="10615" y="178118"/>
                    </a:cubicBezTo>
                    <a:cubicBezTo>
                      <a:pt x="10996" y="178594"/>
                      <a:pt x="11377" y="179165"/>
                      <a:pt x="11758" y="179642"/>
                    </a:cubicBezTo>
                    <a:cubicBezTo>
                      <a:pt x="12997" y="181356"/>
                      <a:pt x="14139" y="183166"/>
                      <a:pt x="15568" y="184880"/>
                    </a:cubicBezTo>
                    <a:cubicBezTo>
                      <a:pt x="16711" y="186214"/>
                      <a:pt x="17949" y="187643"/>
                      <a:pt x="19188" y="188881"/>
                    </a:cubicBezTo>
                    <a:lnTo>
                      <a:pt x="69289" y="240125"/>
                    </a:lnTo>
                    <a:cubicBezTo>
                      <a:pt x="55192" y="235172"/>
                      <a:pt x="42048" y="229457"/>
                      <a:pt x="29951" y="222980"/>
                    </a:cubicBezTo>
                    <a:cubicBezTo>
                      <a:pt x="20045" y="217646"/>
                      <a:pt x="11472" y="211169"/>
                      <a:pt x="4329" y="203930"/>
                    </a:cubicBezTo>
                    <a:lnTo>
                      <a:pt x="76528" y="277749"/>
                    </a:lnTo>
                    <a:cubicBezTo>
                      <a:pt x="83672" y="284988"/>
                      <a:pt x="92244" y="291465"/>
                      <a:pt x="102150" y="296799"/>
                    </a:cubicBezTo>
                    <a:cubicBezTo>
                      <a:pt x="153109" y="324326"/>
                      <a:pt x="221213" y="337661"/>
                      <a:pt x="310272" y="337661"/>
                    </a:cubicBezTo>
                    <a:cubicBezTo>
                      <a:pt x="343609" y="337661"/>
                      <a:pt x="379519" y="335947"/>
                      <a:pt x="421714" y="331851"/>
                    </a:cubicBezTo>
                    <a:cubicBezTo>
                      <a:pt x="497914" y="324517"/>
                      <a:pt x="569733" y="317754"/>
                      <a:pt x="643647" y="317754"/>
                    </a:cubicBezTo>
                    <a:cubicBezTo>
                      <a:pt x="662506" y="317754"/>
                      <a:pt x="680889" y="318135"/>
                      <a:pt x="698415" y="319088"/>
                    </a:cubicBezTo>
                    <a:cubicBezTo>
                      <a:pt x="716513" y="320040"/>
                      <a:pt x="734610" y="321945"/>
                      <a:pt x="753851" y="323755"/>
                    </a:cubicBezTo>
                    <a:cubicBezTo>
                      <a:pt x="781473" y="326612"/>
                      <a:pt x="810048" y="329470"/>
                      <a:pt x="838433" y="329470"/>
                    </a:cubicBezTo>
                    <a:cubicBezTo>
                      <a:pt x="886725" y="329470"/>
                      <a:pt x="924920" y="320993"/>
                      <a:pt x="958829" y="302705"/>
                    </a:cubicBezTo>
                    <a:cubicBezTo>
                      <a:pt x="964735" y="299561"/>
                      <a:pt x="970259" y="296132"/>
                      <a:pt x="975497" y="292703"/>
                    </a:cubicBezTo>
                    <a:cubicBezTo>
                      <a:pt x="977117" y="291655"/>
                      <a:pt x="978545" y="290608"/>
                      <a:pt x="980070" y="289560"/>
                    </a:cubicBezTo>
                    <a:cubicBezTo>
                      <a:pt x="983879" y="286893"/>
                      <a:pt x="987594" y="284131"/>
                      <a:pt x="991023" y="281369"/>
                    </a:cubicBezTo>
                    <a:cubicBezTo>
                      <a:pt x="991881" y="280702"/>
                      <a:pt x="992833" y="280130"/>
                      <a:pt x="993595" y="279463"/>
                    </a:cubicBezTo>
                    <a:cubicBezTo>
                      <a:pt x="993976" y="279178"/>
                      <a:pt x="994262" y="278797"/>
                      <a:pt x="994643" y="278416"/>
                    </a:cubicBezTo>
                    <a:cubicBezTo>
                      <a:pt x="1000167" y="273653"/>
                      <a:pt x="1005311" y="268796"/>
                      <a:pt x="1009883" y="263652"/>
                    </a:cubicBezTo>
                    <a:cubicBezTo>
                      <a:pt x="1010264" y="263176"/>
                      <a:pt x="1010835" y="262890"/>
                      <a:pt x="1011121" y="262414"/>
                    </a:cubicBezTo>
                    <a:cubicBezTo>
                      <a:pt x="1011788" y="261652"/>
                      <a:pt x="1012360" y="260699"/>
                      <a:pt x="1013026" y="259937"/>
                    </a:cubicBezTo>
                    <a:cubicBezTo>
                      <a:pt x="1015312" y="257270"/>
                      <a:pt x="1017408" y="254508"/>
                      <a:pt x="1019408" y="251651"/>
                    </a:cubicBezTo>
                    <a:cubicBezTo>
                      <a:pt x="1019980" y="250793"/>
                      <a:pt x="1020741" y="250031"/>
                      <a:pt x="1021313" y="249174"/>
                    </a:cubicBezTo>
                    <a:cubicBezTo>
                      <a:pt x="1021694" y="248603"/>
                      <a:pt x="1021979" y="247936"/>
                      <a:pt x="1022456" y="247364"/>
                    </a:cubicBezTo>
                    <a:cubicBezTo>
                      <a:pt x="1023789" y="245269"/>
                      <a:pt x="1025028" y="243078"/>
                      <a:pt x="1026170" y="240983"/>
                    </a:cubicBezTo>
                    <a:cubicBezTo>
                      <a:pt x="1026837" y="239839"/>
                      <a:pt x="1027599" y="238696"/>
                      <a:pt x="1028171" y="237554"/>
                    </a:cubicBezTo>
                    <a:cubicBezTo>
                      <a:pt x="1028457" y="236982"/>
                      <a:pt x="1028647" y="236411"/>
                      <a:pt x="1028933" y="235839"/>
                    </a:cubicBezTo>
                    <a:cubicBezTo>
                      <a:pt x="1029885" y="233934"/>
                      <a:pt x="1030648" y="231934"/>
                      <a:pt x="1031504" y="229934"/>
                    </a:cubicBezTo>
                    <a:cubicBezTo>
                      <a:pt x="1031981" y="228695"/>
                      <a:pt x="1032647" y="227457"/>
                      <a:pt x="1033124" y="226219"/>
                    </a:cubicBezTo>
                    <a:cubicBezTo>
                      <a:pt x="1033505" y="225076"/>
                      <a:pt x="1033981" y="223838"/>
                      <a:pt x="1034362" y="222599"/>
                    </a:cubicBezTo>
                    <a:cubicBezTo>
                      <a:pt x="1035315" y="219646"/>
                      <a:pt x="1036077" y="216694"/>
                      <a:pt x="1036744" y="213741"/>
                    </a:cubicBezTo>
                    <a:cubicBezTo>
                      <a:pt x="1036744" y="213551"/>
                      <a:pt x="1036744" y="213360"/>
                      <a:pt x="1036838" y="213170"/>
                    </a:cubicBezTo>
                    <a:cubicBezTo>
                      <a:pt x="1037791" y="208883"/>
                      <a:pt x="1038363" y="204597"/>
                      <a:pt x="1038648" y="200311"/>
                    </a:cubicBezTo>
                    <a:cubicBezTo>
                      <a:pt x="1038553" y="199739"/>
                      <a:pt x="1038648" y="199454"/>
                      <a:pt x="1038648" y="199263"/>
                    </a:cubicBezTo>
                    <a:close/>
                  </a:path>
                </a:pathLst>
              </a:custGeom>
              <a:solidFill>
                <a:srgbClr val="B518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0" name="Forma libre: forma 49">
                <a:extLst>
                  <a:ext uri="{FF2B5EF4-FFF2-40B4-BE49-F238E27FC236}">
                    <a16:creationId xmlns:a16="http://schemas.microsoft.com/office/drawing/2014/main" id="{0332FD2E-F1A9-45F9-8668-6D37149C2587}"/>
                  </a:ext>
                </a:extLst>
              </p:cNvPr>
              <p:cNvSpPr/>
              <p:nvPr/>
            </p:nvSpPr>
            <p:spPr>
              <a:xfrm>
                <a:off x="7818636" y="5023389"/>
                <a:ext cx="987655" cy="284987"/>
              </a:xfrm>
              <a:custGeom>
                <a:avLst/>
                <a:gdLst>
                  <a:gd name="connsiteX0" fmla="*/ 971128 w 987655"/>
                  <a:gd name="connsiteY0" fmla="*/ 86011 h 284987"/>
                  <a:gd name="connsiteX1" fmla="*/ 983035 w 987655"/>
                  <a:gd name="connsiteY1" fmla="*/ 169831 h 284987"/>
                  <a:gd name="connsiteX2" fmla="*/ 907406 w 987655"/>
                  <a:gd name="connsiteY2" fmla="*/ 249936 h 284987"/>
                  <a:gd name="connsiteX3" fmla="*/ 787010 w 987655"/>
                  <a:gd name="connsiteY3" fmla="*/ 276701 h 284987"/>
                  <a:gd name="connsiteX4" fmla="*/ 702428 w 987655"/>
                  <a:gd name="connsiteY4" fmla="*/ 271081 h 284987"/>
                  <a:gd name="connsiteX5" fmla="*/ 646993 w 987655"/>
                  <a:gd name="connsiteY5" fmla="*/ 266414 h 284987"/>
                  <a:gd name="connsiteX6" fmla="*/ 592224 w 987655"/>
                  <a:gd name="connsiteY6" fmla="*/ 265081 h 284987"/>
                  <a:gd name="connsiteX7" fmla="*/ 370291 w 987655"/>
                  <a:gd name="connsiteY7" fmla="*/ 279178 h 284987"/>
                  <a:gd name="connsiteX8" fmla="*/ 258849 w 987655"/>
                  <a:gd name="connsiteY8" fmla="*/ 284988 h 284987"/>
                  <a:gd name="connsiteX9" fmla="*/ 50728 w 987655"/>
                  <a:gd name="connsiteY9" fmla="*/ 244126 h 284987"/>
                  <a:gd name="connsiteX10" fmla="*/ 1102 w 987655"/>
                  <a:gd name="connsiteY10" fmla="*/ 147638 h 284987"/>
                  <a:gd name="connsiteX11" fmla="*/ 112259 w 987655"/>
                  <a:gd name="connsiteY11" fmla="*/ 24384 h 284987"/>
                  <a:gd name="connsiteX12" fmla="*/ 329905 w 987655"/>
                  <a:gd name="connsiteY12" fmla="*/ 3810 h 284987"/>
                  <a:gd name="connsiteX13" fmla="*/ 367910 w 987655"/>
                  <a:gd name="connsiteY13" fmla="*/ 4000 h 284987"/>
                  <a:gd name="connsiteX14" fmla="*/ 405153 w 987655"/>
                  <a:gd name="connsiteY14" fmla="*/ 4000 h 284987"/>
                  <a:gd name="connsiteX15" fmla="*/ 453826 w 987655"/>
                  <a:gd name="connsiteY15" fmla="*/ 3429 h 284987"/>
                  <a:gd name="connsiteX16" fmla="*/ 486211 w 987655"/>
                  <a:gd name="connsiteY16" fmla="*/ 2667 h 284987"/>
                  <a:gd name="connsiteX17" fmla="*/ 640421 w 987655"/>
                  <a:gd name="connsiteY17" fmla="*/ 0 h 284987"/>
                  <a:gd name="connsiteX18" fmla="*/ 825205 w 987655"/>
                  <a:gd name="connsiteY18" fmla="*/ 8096 h 284987"/>
                  <a:gd name="connsiteX19" fmla="*/ 971128 w 987655"/>
                  <a:gd name="connsiteY19" fmla="*/ 86011 h 284987"/>
                  <a:gd name="connsiteX20" fmla="*/ 963318 w 987655"/>
                  <a:gd name="connsiteY20" fmla="*/ 163830 h 284987"/>
                  <a:gd name="connsiteX21" fmla="*/ 822443 w 987655"/>
                  <a:gd name="connsiteY21" fmla="*/ 29051 h 284987"/>
                  <a:gd name="connsiteX22" fmla="*/ 639754 w 987655"/>
                  <a:gd name="connsiteY22" fmla="*/ 20955 h 284987"/>
                  <a:gd name="connsiteX23" fmla="*/ 453730 w 987655"/>
                  <a:gd name="connsiteY23" fmla="*/ 24574 h 284987"/>
                  <a:gd name="connsiteX24" fmla="*/ 404486 w 987655"/>
                  <a:gd name="connsiteY24" fmla="*/ 24955 h 284987"/>
                  <a:gd name="connsiteX25" fmla="*/ 329239 w 987655"/>
                  <a:gd name="connsiteY25" fmla="*/ 24765 h 284987"/>
                  <a:gd name="connsiteX26" fmla="*/ 116831 w 987655"/>
                  <a:gd name="connsiteY26" fmla="*/ 44577 h 284987"/>
                  <a:gd name="connsiteX27" fmla="*/ 61015 w 987655"/>
                  <a:gd name="connsiteY27" fmla="*/ 225647 h 284987"/>
                  <a:gd name="connsiteX28" fmla="*/ 259515 w 987655"/>
                  <a:gd name="connsiteY28" fmla="*/ 264128 h 284987"/>
                  <a:gd name="connsiteX29" fmla="*/ 367815 w 987655"/>
                  <a:gd name="connsiteY29" fmla="*/ 258508 h 284987"/>
                  <a:gd name="connsiteX30" fmla="*/ 592890 w 987655"/>
                  <a:gd name="connsiteY30" fmla="*/ 244221 h 284987"/>
                  <a:gd name="connsiteX31" fmla="*/ 648802 w 987655"/>
                  <a:gd name="connsiteY31" fmla="*/ 245554 h 284987"/>
                  <a:gd name="connsiteX32" fmla="*/ 787677 w 987655"/>
                  <a:gd name="connsiteY32" fmla="*/ 255937 h 284987"/>
                  <a:gd name="connsiteX33" fmla="*/ 898072 w 987655"/>
                  <a:gd name="connsiteY33" fmla="*/ 231648 h 284987"/>
                  <a:gd name="connsiteX34" fmla="*/ 963318 w 987655"/>
                  <a:gd name="connsiteY34" fmla="*/ 163830 h 284987"/>
                  <a:gd name="connsiteX35" fmla="*/ 963318 w 987655"/>
                  <a:gd name="connsiteY35" fmla="*/ 163830 h 28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87655" h="284987">
                    <a:moveTo>
                      <a:pt x="971128" y="86011"/>
                    </a:moveTo>
                    <a:cubicBezTo>
                      <a:pt x="987702" y="112204"/>
                      <a:pt x="992084" y="141922"/>
                      <a:pt x="983035" y="169831"/>
                    </a:cubicBezTo>
                    <a:cubicBezTo>
                      <a:pt x="973129" y="200977"/>
                      <a:pt x="946840" y="228600"/>
                      <a:pt x="907406" y="249936"/>
                    </a:cubicBezTo>
                    <a:cubicBezTo>
                      <a:pt x="873593" y="268224"/>
                      <a:pt x="835302" y="276701"/>
                      <a:pt x="787010" y="276701"/>
                    </a:cubicBezTo>
                    <a:cubicBezTo>
                      <a:pt x="758626" y="276701"/>
                      <a:pt x="730051" y="273844"/>
                      <a:pt x="702428" y="271081"/>
                    </a:cubicBezTo>
                    <a:cubicBezTo>
                      <a:pt x="683188" y="269176"/>
                      <a:pt x="665090" y="267367"/>
                      <a:pt x="646993" y="266414"/>
                    </a:cubicBezTo>
                    <a:cubicBezTo>
                      <a:pt x="629467" y="265462"/>
                      <a:pt x="611084" y="265081"/>
                      <a:pt x="592224" y="265081"/>
                    </a:cubicBezTo>
                    <a:cubicBezTo>
                      <a:pt x="518405" y="265081"/>
                      <a:pt x="446491" y="271843"/>
                      <a:pt x="370291" y="279178"/>
                    </a:cubicBezTo>
                    <a:cubicBezTo>
                      <a:pt x="328096" y="283273"/>
                      <a:pt x="292091" y="284988"/>
                      <a:pt x="258849" y="284988"/>
                    </a:cubicBezTo>
                    <a:cubicBezTo>
                      <a:pt x="169790" y="284988"/>
                      <a:pt x="101686" y="271653"/>
                      <a:pt x="50728" y="244126"/>
                    </a:cubicBezTo>
                    <a:cubicBezTo>
                      <a:pt x="13199" y="223742"/>
                      <a:pt x="-4803" y="188690"/>
                      <a:pt x="1102" y="147638"/>
                    </a:cubicBezTo>
                    <a:cubicBezTo>
                      <a:pt x="9103" y="92583"/>
                      <a:pt x="57871" y="38481"/>
                      <a:pt x="112259" y="24384"/>
                    </a:cubicBezTo>
                    <a:cubicBezTo>
                      <a:pt x="184840" y="5334"/>
                      <a:pt x="262754" y="3810"/>
                      <a:pt x="329905" y="3810"/>
                    </a:cubicBezTo>
                    <a:cubicBezTo>
                      <a:pt x="342669" y="3810"/>
                      <a:pt x="355337" y="3810"/>
                      <a:pt x="367910" y="4000"/>
                    </a:cubicBezTo>
                    <a:cubicBezTo>
                      <a:pt x="380483" y="4000"/>
                      <a:pt x="392771" y="4000"/>
                      <a:pt x="405153" y="4000"/>
                    </a:cubicBezTo>
                    <a:cubicBezTo>
                      <a:pt x="421631" y="4000"/>
                      <a:pt x="437919" y="4000"/>
                      <a:pt x="453826" y="3429"/>
                    </a:cubicBezTo>
                    <a:lnTo>
                      <a:pt x="486211" y="2667"/>
                    </a:lnTo>
                    <a:cubicBezTo>
                      <a:pt x="536789" y="1333"/>
                      <a:pt x="588985" y="0"/>
                      <a:pt x="640421" y="0"/>
                    </a:cubicBezTo>
                    <a:cubicBezTo>
                      <a:pt x="711477" y="0"/>
                      <a:pt x="770341" y="2476"/>
                      <a:pt x="825205" y="8096"/>
                    </a:cubicBezTo>
                    <a:cubicBezTo>
                      <a:pt x="889880" y="14764"/>
                      <a:pt x="944363" y="43910"/>
                      <a:pt x="971128" y="86011"/>
                    </a:cubicBezTo>
                    <a:close/>
                    <a:moveTo>
                      <a:pt x="963318" y="163830"/>
                    </a:moveTo>
                    <a:cubicBezTo>
                      <a:pt x="983130" y="102775"/>
                      <a:pt x="919789" y="39052"/>
                      <a:pt x="822443" y="29051"/>
                    </a:cubicBezTo>
                    <a:cubicBezTo>
                      <a:pt x="761769" y="22860"/>
                      <a:pt x="700904" y="20955"/>
                      <a:pt x="639754" y="20955"/>
                    </a:cubicBezTo>
                    <a:cubicBezTo>
                      <a:pt x="577651" y="20955"/>
                      <a:pt x="515643" y="22860"/>
                      <a:pt x="453730" y="24574"/>
                    </a:cubicBezTo>
                    <a:cubicBezTo>
                      <a:pt x="437443" y="24955"/>
                      <a:pt x="421155" y="24955"/>
                      <a:pt x="404486" y="24955"/>
                    </a:cubicBezTo>
                    <a:cubicBezTo>
                      <a:pt x="379816" y="24955"/>
                      <a:pt x="354575" y="24765"/>
                      <a:pt x="329239" y="24765"/>
                    </a:cubicBezTo>
                    <a:cubicBezTo>
                      <a:pt x="257039" y="24765"/>
                      <a:pt x="184173" y="27051"/>
                      <a:pt x="116831" y="44577"/>
                    </a:cubicBezTo>
                    <a:cubicBezTo>
                      <a:pt x="41584" y="64198"/>
                      <a:pt x="-24615" y="179260"/>
                      <a:pt x="61015" y="225647"/>
                    </a:cubicBezTo>
                    <a:cubicBezTo>
                      <a:pt x="116069" y="255460"/>
                      <a:pt x="188935" y="264128"/>
                      <a:pt x="259515" y="264128"/>
                    </a:cubicBezTo>
                    <a:cubicBezTo>
                      <a:pt x="297330" y="264128"/>
                      <a:pt x="334573" y="261747"/>
                      <a:pt x="367815" y="258508"/>
                    </a:cubicBezTo>
                    <a:cubicBezTo>
                      <a:pt x="443443" y="251365"/>
                      <a:pt x="517739" y="244221"/>
                      <a:pt x="592890" y="244221"/>
                    </a:cubicBezTo>
                    <a:cubicBezTo>
                      <a:pt x="611464" y="244221"/>
                      <a:pt x="630134" y="244602"/>
                      <a:pt x="648802" y="245554"/>
                    </a:cubicBezTo>
                    <a:cubicBezTo>
                      <a:pt x="694046" y="248031"/>
                      <a:pt x="741481" y="255937"/>
                      <a:pt x="787677" y="255937"/>
                    </a:cubicBezTo>
                    <a:cubicBezTo>
                      <a:pt x="825872" y="255937"/>
                      <a:pt x="863210" y="250507"/>
                      <a:pt x="898072" y="231648"/>
                    </a:cubicBezTo>
                    <a:cubicBezTo>
                      <a:pt x="934743" y="211645"/>
                      <a:pt x="955507" y="187928"/>
                      <a:pt x="963318" y="163830"/>
                    </a:cubicBezTo>
                    <a:lnTo>
                      <a:pt x="963318" y="163830"/>
                    </a:lnTo>
                    <a:close/>
                  </a:path>
                </a:pathLst>
              </a:custGeom>
              <a:solidFill>
                <a:srgbClr val="CE44E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1" name="Forma libre: forma 50">
                <a:extLst>
                  <a:ext uri="{FF2B5EF4-FFF2-40B4-BE49-F238E27FC236}">
                    <a16:creationId xmlns:a16="http://schemas.microsoft.com/office/drawing/2014/main" id="{364509B0-472A-47A4-91F5-3FBFD359F863}"/>
                  </a:ext>
                </a:extLst>
              </p:cNvPr>
              <p:cNvSpPr/>
              <p:nvPr/>
            </p:nvSpPr>
            <p:spPr>
              <a:xfrm>
                <a:off x="7839384" y="5044344"/>
                <a:ext cx="946197" cy="242982"/>
              </a:xfrm>
              <a:custGeom>
                <a:avLst/>
                <a:gdLst>
                  <a:gd name="connsiteX0" fmla="*/ 619006 w 946197"/>
                  <a:gd name="connsiteY0" fmla="*/ 0 h 242982"/>
                  <a:gd name="connsiteX1" fmla="*/ 801695 w 946197"/>
                  <a:gd name="connsiteY1" fmla="*/ 8096 h 242982"/>
                  <a:gd name="connsiteX2" fmla="*/ 942570 w 946197"/>
                  <a:gd name="connsiteY2" fmla="*/ 142875 h 242982"/>
                  <a:gd name="connsiteX3" fmla="*/ 877324 w 946197"/>
                  <a:gd name="connsiteY3" fmla="*/ 210503 h 242982"/>
                  <a:gd name="connsiteX4" fmla="*/ 766929 w 946197"/>
                  <a:gd name="connsiteY4" fmla="*/ 234791 h 242982"/>
                  <a:gd name="connsiteX5" fmla="*/ 628054 w 946197"/>
                  <a:gd name="connsiteY5" fmla="*/ 224409 h 242982"/>
                  <a:gd name="connsiteX6" fmla="*/ 572142 w 946197"/>
                  <a:gd name="connsiteY6" fmla="*/ 223076 h 242982"/>
                  <a:gd name="connsiteX7" fmla="*/ 347067 w 946197"/>
                  <a:gd name="connsiteY7" fmla="*/ 237363 h 242982"/>
                  <a:gd name="connsiteX8" fmla="*/ 238767 w 946197"/>
                  <a:gd name="connsiteY8" fmla="*/ 242983 h 242982"/>
                  <a:gd name="connsiteX9" fmla="*/ 40267 w 946197"/>
                  <a:gd name="connsiteY9" fmla="*/ 204502 h 242982"/>
                  <a:gd name="connsiteX10" fmla="*/ 96083 w 946197"/>
                  <a:gd name="connsiteY10" fmla="*/ 23431 h 242982"/>
                  <a:gd name="connsiteX11" fmla="*/ 308490 w 946197"/>
                  <a:gd name="connsiteY11" fmla="*/ 3620 h 242982"/>
                  <a:gd name="connsiteX12" fmla="*/ 383738 w 946197"/>
                  <a:gd name="connsiteY12" fmla="*/ 3810 h 242982"/>
                  <a:gd name="connsiteX13" fmla="*/ 432982 w 946197"/>
                  <a:gd name="connsiteY13" fmla="*/ 3429 h 242982"/>
                  <a:gd name="connsiteX14" fmla="*/ 619006 w 946197"/>
                  <a:gd name="connsiteY14" fmla="*/ 0 h 242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46197" h="242982">
                    <a:moveTo>
                      <a:pt x="619006" y="0"/>
                    </a:moveTo>
                    <a:cubicBezTo>
                      <a:pt x="680156" y="0"/>
                      <a:pt x="741116" y="1905"/>
                      <a:pt x="801695" y="8096"/>
                    </a:cubicBezTo>
                    <a:cubicBezTo>
                      <a:pt x="899040" y="18097"/>
                      <a:pt x="962382" y="81820"/>
                      <a:pt x="942570" y="142875"/>
                    </a:cubicBezTo>
                    <a:cubicBezTo>
                      <a:pt x="934759" y="166973"/>
                      <a:pt x="913995" y="190690"/>
                      <a:pt x="877324" y="210503"/>
                    </a:cubicBezTo>
                    <a:cubicBezTo>
                      <a:pt x="842462" y="229362"/>
                      <a:pt x="805124" y="234791"/>
                      <a:pt x="766929" y="234791"/>
                    </a:cubicBezTo>
                    <a:cubicBezTo>
                      <a:pt x="720733" y="234791"/>
                      <a:pt x="673298" y="226886"/>
                      <a:pt x="628054" y="224409"/>
                    </a:cubicBezTo>
                    <a:cubicBezTo>
                      <a:pt x="609385" y="223456"/>
                      <a:pt x="590716" y="223076"/>
                      <a:pt x="572142" y="223076"/>
                    </a:cubicBezTo>
                    <a:cubicBezTo>
                      <a:pt x="496895" y="223076"/>
                      <a:pt x="422600" y="230219"/>
                      <a:pt x="347067" y="237363"/>
                    </a:cubicBezTo>
                    <a:cubicBezTo>
                      <a:pt x="313824" y="240602"/>
                      <a:pt x="276582" y="242983"/>
                      <a:pt x="238767" y="242983"/>
                    </a:cubicBezTo>
                    <a:cubicBezTo>
                      <a:pt x="168187" y="242983"/>
                      <a:pt x="95321" y="234315"/>
                      <a:pt x="40267" y="204502"/>
                    </a:cubicBezTo>
                    <a:cubicBezTo>
                      <a:pt x="-45268" y="158115"/>
                      <a:pt x="20836" y="43053"/>
                      <a:pt x="96083" y="23431"/>
                    </a:cubicBezTo>
                    <a:cubicBezTo>
                      <a:pt x="163425" y="5905"/>
                      <a:pt x="236291" y="3620"/>
                      <a:pt x="308490" y="3620"/>
                    </a:cubicBezTo>
                    <a:cubicBezTo>
                      <a:pt x="333732" y="3620"/>
                      <a:pt x="358973" y="3810"/>
                      <a:pt x="383738" y="3810"/>
                    </a:cubicBezTo>
                    <a:cubicBezTo>
                      <a:pt x="400407" y="3810"/>
                      <a:pt x="416695" y="3810"/>
                      <a:pt x="432982" y="3429"/>
                    </a:cubicBezTo>
                    <a:cubicBezTo>
                      <a:pt x="494895" y="1905"/>
                      <a:pt x="556903" y="0"/>
                      <a:pt x="619006" y="0"/>
                    </a:cubicBezTo>
                    <a:close/>
                  </a:path>
                </a:pathLst>
              </a:custGeom>
              <a:solidFill>
                <a:srgbClr val="CF46E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D3367492-1789-4A82-AC96-C63CB89761DF}"/>
              </a:ext>
            </a:extLst>
          </p:cNvPr>
          <p:cNvGrpSpPr/>
          <p:nvPr/>
        </p:nvGrpSpPr>
        <p:grpSpPr>
          <a:xfrm>
            <a:off x="6526008" y="1408566"/>
            <a:ext cx="1042525" cy="952310"/>
            <a:chOff x="5605567" y="4619243"/>
            <a:chExt cx="1042525" cy="952310"/>
          </a:xfrm>
        </p:grpSpPr>
        <p:sp>
          <p:nvSpPr>
            <p:cNvPr id="53" name="Forma libre: forma 52">
              <a:extLst>
                <a:ext uri="{FF2B5EF4-FFF2-40B4-BE49-F238E27FC236}">
                  <a16:creationId xmlns:a16="http://schemas.microsoft.com/office/drawing/2014/main" id="{4217ED92-D9A2-47CB-96ED-3DBF40B56EC1}"/>
                </a:ext>
              </a:extLst>
            </p:cNvPr>
            <p:cNvSpPr/>
            <p:nvPr/>
          </p:nvSpPr>
          <p:spPr>
            <a:xfrm>
              <a:off x="5658174" y="4672298"/>
              <a:ext cx="989918" cy="899255"/>
            </a:xfrm>
            <a:custGeom>
              <a:avLst/>
              <a:gdLst>
                <a:gd name="connsiteX0" fmla="*/ 987132 w 989918"/>
                <a:gd name="connsiteY0" fmla="*/ 210693 h 899255"/>
                <a:gd name="connsiteX1" fmla="*/ 986466 w 989918"/>
                <a:gd name="connsiteY1" fmla="*/ 208312 h 899255"/>
                <a:gd name="connsiteX2" fmla="*/ 979131 w 989918"/>
                <a:gd name="connsiteY2" fmla="*/ 183928 h 899255"/>
                <a:gd name="connsiteX3" fmla="*/ 976750 w 989918"/>
                <a:gd name="connsiteY3" fmla="*/ 178498 h 899255"/>
                <a:gd name="connsiteX4" fmla="*/ 967225 w 989918"/>
                <a:gd name="connsiteY4" fmla="*/ 161449 h 899255"/>
                <a:gd name="connsiteX5" fmla="*/ 965129 w 989918"/>
                <a:gd name="connsiteY5" fmla="*/ 158591 h 899255"/>
                <a:gd name="connsiteX6" fmla="*/ 957033 w 989918"/>
                <a:gd name="connsiteY6" fmla="*/ 147638 h 899255"/>
                <a:gd name="connsiteX7" fmla="*/ 950461 w 989918"/>
                <a:gd name="connsiteY7" fmla="*/ 140494 h 899255"/>
                <a:gd name="connsiteX8" fmla="*/ 878738 w 989918"/>
                <a:gd name="connsiteY8" fmla="*/ 67151 h 899255"/>
                <a:gd name="connsiteX9" fmla="*/ 878261 w 989918"/>
                <a:gd name="connsiteY9" fmla="*/ 66675 h 899255"/>
                <a:gd name="connsiteX10" fmla="*/ 878071 w 989918"/>
                <a:gd name="connsiteY10" fmla="*/ 66865 h 899255"/>
                <a:gd name="connsiteX11" fmla="*/ 757675 w 989918"/>
                <a:gd name="connsiteY11" fmla="*/ 19621 h 899255"/>
                <a:gd name="connsiteX12" fmla="*/ 636041 w 989918"/>
                <a:gd name="connsiteY12" fmla="*/ 54483 h 899255"/>
                <a:gd name="connsiteX13" fmla="*/ 463448 w 989918"/>
                <a:gd name="connsiteY13" fmla="*/ 173069 h 899255"/>
                <a:gd name="connsiteX14" fmla="*/ 255993 w 989918"/>
                <a:gd name="connsiteY14" fmla="*/ 13145 h 899255"/>
                <a:gd name="connsiteX15" fmla="*/ 193414 w 989918"/>
                <a:gd name="connsiteY15" fmla="*/ 0 h 899255"/>
                <a:gd name="connsiteX16" fmla="*/ 37299 w 989918"/>
                <a:gd name="connsiteY16" fmla="*/ 71723 h 899255"/>
                <a:gd name="connsiteX17" fmla="*/ 11772 w 989918"/>
                <a:gd name="connsiteY17" fmla="*/ 183642 h 899255"/>
                <a:gd name="connsiteX18" fmla="*/ 120738 w 989918"/>
                <a:gd name="connsiteY18" fmla="*/ 362521 h 899255"/>
                <a:gd name="connsiteX19" fmla="*/ 120548 w 989918"/>
                <a:gd name="connsiteY19" fmla="*/ 362712 h 899255"/>
                <a:gd name="connsiteX20" fmla="*/ 120548 w 989918"/>
                <a:gd name="connsiteY20" fmla="*/ 362712 h 899255"/>
                <a:gd name="connsiteX21" fmla="*/ 120548 w 989918"/>
                <a:gd name="connsiteY21" fmla="*/ 362712 h 899255"/>
                <a:gd name="connsiteX22" fmla="*/ 164744 w 989918"/>
                <a:gd name="connsiteY22" fmla="*/ 407861 h 899255"/>
                <a:gd name="connsiteX23" fmla="*/ 28632 w 989918"/>
                <a:gd name="connsiteY23" fmla="*/ 544163 h 899255"/>
                <a:gd name="connsiteX24" fmla="*/ 19773 w 989918"/>
                <a:gd name="connsiteY24" fmla="*/ 734092 h 899255"/>
                <a:gd name="connsiteX25" fmla="*/ 47777 w 989918"/>
                <a:gd name="connsiteY25" fmla="*/ 774192 h 899255"/>
                <a:gd name="connsiteX26" fmla="*/ 47682 w 989918"/>
                <a:gd name="connsiteY26" fmla="*/ 774382 h 899255"/>
                <a:gd name="connsiteX27" fmla="*/ 119881 w 989918"/>
                <a:gd name="connsiteY27" fmla="*/ 848297 h 899255"/>
                <a:gd name="connsiteX28" fmla="*/ 220560 w 989918"/>
                <a:gd name="connsiteY28" fmla="*/ 884396 h 899255"/>
                <a:gd name="connsiteX29" fmla="*/ 252945 w 989918"/>
                <a:gd name="connsiteY29" fmla="*/ 879157 h 899255"/>
                <a:gd name="connsiteX30" fmla="*/ 260279 w 989918"/>
                <a:gd name="connsiteY30" fmla="*/ 877348 h 899255"/>
                <a:gd name="connsiteX31" fmla="*/ 263518 w 989918"/>
                <a:gd name="connsiteY31" fmla="*/ 876490 h 899255"/>
                <a:gd name="connsiteX32" fmla="*/ 286283 w 989918"/>
                <a:gd name="connsiteY32" fmla="*/ 869918 h 899255"/>
                <a:gd name="connsiteX33" fmla="*/ 298665 w 989918"/>
                <a:gd name="connsiteY33" fmla="*/ 865442 h 899255"/>
                <a:gd name="connsiteX34" fmla="*/ 320763 w 989918"/>
                <a:gd name="connsiteY34" fmla="*/ 856393 h 899255"/>
                <a:gd name="connsiteX35" fmla="*/ 333336 w 989918"/>
                <a:gd name="connsiteY35" fmla="*/ 850678 h 899255"/>
                <a:gd name="connsiteX36" fmla="*/ 357720 w 989918"/>
                <a:gd name="connsiteY36" fmla="*/ 838010 h 899255"/>
                <a:gd name="connsiteX37" fmla="*/ 361626 w 989918"/>
                <a:gd name="connsiteY37" fmla="*/ 835914 h 899255"/>
                <a:gd name="connsiteX38" fmla="*/ 368388 w 989918"/>
                <a:gd name="connsiteY38" fmla="*/ 832199 h 899255"/>
                <a:gd name="connsiteX39" fmla="*/ 404107 w 989918"/>
                <a:gd name="connsiteY39" fmla="*/ 809720 h 899255"/>
                <a:gd name="connsiteX40" fmla="*/ 408965 w 989918"/>
                <a:gd name="connsiteY40" fmla="*/ 806196 h 899255"/>
                <a:gd name="connsiteX41" fmla="*/ 440778 w 989918"/>
                <a:gd name="connsiteY41" fmla="*/ 782955 h 899255"/>
                <a:gd name="connsiteX42" fmla="*/ 449446 w 989918"/>
                <a:gd name="connsiteY42" fmla="*/ 776097 h 899255"/>
                <a:gd name="connsiteX43" fmla="*/ 458971 w 989918"/>
                <a:gd name="connsiteY43" fmla="*/ 768572 h 899255"/>
                <a:gd name="connsiteX44" fmla="*/ 470115 w 989918"/>
                <a:gd name="connsiteY44" fmla="*/ 759714 h 899255"/>
                <a:gd name="connsiteX45" fmla="*/ 490118 w 989918"/>
                <a:gd name="connsiteY45" fmla="*/ 742379 h 899255"/>
                <a:gd name="connsiteX46" fmla="*/ 514883 w 989918"/>
                <a:gd name="connsiteY46" fmla="*/ 720185 h 899255"/>
                <a:gd name="connsiteX47" fmla="*/ 539743 w 989918"/>
                <a:gd name="connsiteY47" fmla="*/ 747427 h 899255"/>
                <a:gd name="connsiteX48" fmla="*/ 539743 w 989918"/>
                <a:gd name="connsiteY48" fmla="*/ 747522 h 899255"/>
                <a:gd name="connsiteX49" fmla="*/ 611943 w 989918"/>
                <a:gd name="connsiteY49" fmla="*/ 821341 h 899255"/>
                <a:gd name="connsiteX50" fmla="*/ 743387 w 989918"/>
                <a:gd name="connsiteY50" fmla="*/ 896112 h 899255"/>
                <a:gd name="connsiteX51" fmla="*/ 781678 w 989918"/>
                <a:gd name="connsiteY51" fmla="*/ 899255 h 899255"/>
                <a:gd name="connsiteX52" fmla="*/ 874452 w 989918"/>
                <a:gd name="connsiteY52" fmla="*/ 873443 h 899255"/>
                <a:gd name="connsiteX53" fmla="*/ 886358 w 989918"/>
                <a:gd name="connsiteY53" fmla="*/ 864489 h 899255"/>
                <a:gd name="connsiteX54" fmla="*/ 888453 w 989918"/>
                <a:gd name="connsiteY54" fmla="*/ 862774 h 899255"/>
                <a:gd name="connsiteX55" fmla="*/ 902550 w 989918"/>
                <a:gd name="connsiteY55" fmla="*/ 849154 h 899255"/>
                <a:gd name="connsiteX56" fmla="*/ 904265 w 989918"/>
                <a:gd name="connsiteY56" fmla="*/ 847439 h 899255"/>
                <a:gd name="connsiteX57" fmla="*/ 906170 w 989918"/>
                <a:gd name="connsiteY57" fmla="*/ 844963 h 899255"/>
                <a:gd name="connsiteX58" fmla="*/ 914361 w 989918"/>
                <a:gd name="connsiteY58" fmla="*/ 834390 h 899255"/>
                <a:gd name="connsiteX59" fmla="*/ 917124 w 989918"/>
                <a:gd name="connsiteY59" fmla="*/ 830294 h 899255"/>
                <a:gd name="connsiteX60" fmla="*/ 924077 w 989918"/>
                <a:gd name="connsiteY60" fmla="*/ 818388 h 899255"/>
                <a:gd name="connsiteX61" fmla="*/ 925886 w 989918"/>
                <a:gd name="connsiteY61" fmla="*/ 815149 h 899255"/>
                <a:gd name="connsiteX62" fmla="*/ 933411 w 989918"/>
                <a:gd name="connsiteY62" fmla="*/ 797814 h 899255"/>
                <a:gd name="connsiteX63" fmla="*/ 934269 w 989918"/>
                <a:gd name="connsiteY63" fmla="*/ 794861 h 899255"/>
                <a:gd name="connsiteX64" fmla="*/ 938936 w 989918"/>
                <a:gd name="connsiteY64" fmla="*/ 778764 h 899255"/>
                <a:gd name="connsiteX65" fmla="*/ 939602 w 989918"/>
                <a:gd name="connsiteY65" fmla="*/ 776478 h 899255"/>
                <a:gd name="connsiteX66" fmla="*/ 941317 w 989918"/>
                <a:gd name="connsiteY66" fmla="*/ 767334 h 899255"/>
                <a:gd name="connsiteX67" fmla="*/ 943698 w 989918"/>
                <a:gd name="connsiteY67" fmla="*/ 746188 h 899255"/>
                <a:gd name="connsiteX68" fmla="*/ 943603 w 989918"/>
                <a:gd name="connsiteY68" fmla="*/ 721900 h 899255"/>
                <a:gd name="connsiteX69" fmla="*/ 943127 w 989918"/>
                <a:gd name="connsiteY69" fmla="*/ 717709 h 899255"/>
                <a:gd name="connsiteX70" fmla="*/ 940460 w 989918"/>
                <a:gd name="connsiteY70" fmla="*/ 697706 h 899255"/>
                <a:gd name="connsiteX71" fmla="*/ 940174 w 989918"/>
                <a:gd name="connsiteY71" fmla="*/ 695611 h 899255"/>
                <a:gd name="connsiteX72" fmla="*/ 939031 w 989918"/>
                <a:gd name="connsiteY72" fmla="*/ 691229 h 899255"/>
                <a:gd name="connsiteX73" fmla="*/ 938460 w 989918"/>
                <a:gd name="connsiteY73" fmla="*/ 689038 h 899255"/>
                <a:gd name="connsiteX74" fmla="*/ 934364 w 989918"/>
                <a:gd name="connsiteY74" fmla="*/ 673322 h 899255"/>
                <a:gd name="connsiteX75" fmla="*/ 931125 w 989918"/>
                <a:gd name="connsiteY75" fmla="*/ 663893 h 899255"/>
                <a:gd name="connsiteX76" fmla="*/ 924839 w 989918"/>
                <a:gd name="connsiteY76" fmla="*/ 647986 h 899255"/>
                <a:gd name="connsiteX77" fmla="*/ 923505 w 989918"/>
                <a:gd name="connsiteY77" fmla="*/ 644747 h 899255"/>
                <a:gd name="connsiteX78" fmla="*/ 921219 w 989918"/>
                <a:gd name="connsiteY78" fmla="*/ 640556 h 899255"/>
                <a:gd name="connsiteX79" fmla="*/ 912075 w 989918"/>
                <a:gd name="connsiteY79" fmla="*/ 623888 h 899255"/>
                <a:gd name="connsiteX80" fmla="*/ 910837 w 989918"/>
                <a:gd name="connsiteY80" fmla="*/ 621792 h 899255"/>
                <a:gd name="connsiteX81" fmla="*/ 907694 w 989918"/>
                <a:gd name="connsiteY81" fmla="*/ 616553 h 899255"/>
                <a:gd name="connsiteX82" fmla="*/ 891406 w 989918"/>
                <a:gd name="connsiteY82" fmla="*/ 593884 h 899255"/>
                <a:gd name="connsiteX83" fmla="*/ 877119 w 989918"/>
                <a:gd name="connsiteY83" fmla="*/ 576834 h 899255"/>
                <a:gd name="connsiteX84" fmla="*/ 875976 w 989918"/>
                <a:gd name="connsiteY84" fmla="*/ 575024 h 899255"/>
                <a:gd name="connsiteX85" fmla="*/ 847591 w 989918"/>
                <a:gd name="connsiteY85" fmla="*/ 542925 h 899255"/>
                <a:gd name="connsiteX86" fmla="*/ 841304 w 989918"/>
                <a:gd name="connsiteY86" fmla="*/ 536067 h 899255"/>
                <a:gd name="connsiteX87" fmla="*/ 809110 w 989918"/>
                <a:gd name="connsiteY87" fmla="*/ 502063 h 899255"/>
                <a:gd name="connsiteX88" fmla="*/ 795489 w 989918"/>
                <a:gd name="connsiteY88" fmla="*/ 488156 h 899255"/>
                <a:gd name="connsiteX89" fmla="*/ 809491 w 989918"/>
                <a:gd name="connsiteY89" fmla="*/ 479870 h 899255"/>
                <a:gd name="connsiteX90" fmla="*/ 833303 w 989918"/>
                <a:gd name="connsiteY90" fmla="*/ 465677 h 899255"/>
                <a:gd name="connsiteX91" fmla="*/ 840638 w 989918"/>
                <a:gd name="connsiteY91" fmla="*/ 461105 h 899255"/>
                <a:gd name="connsiteX92" fmla="*/ 857211 w 989918"/>
                <a:gd name="connsiteY92" fmla="*/ 450723 h 899255"/>
                <a:gd name="connsiteX93" fmla="*/ 867212 w 989918"/>
                <a:gd name="connsiteY93" fmla="*/ 443865 h 899255"/>
                <a:gd name="connsiteX94" fmla="*/ 880643 w 989918"/>
                <a:gd name="connsiteY94" fmla="*/ 434626 h 899255"/>
                <a:gd name="connsiteX95" fmla="*/ 886548 w 989918"/>
                <a:gd name="connsiteY95" fmla="*/ 430054 h 899255"/>
                <a:gd name="connsiteX96" fmla="*/ 893025 w 989918"/>
                <a:gd name="connsiteY96" fmla="*/ 425101 h 899255"/>
                <a:gd name="connsiteX97" fmla="*/ 901026 w 989918"/>
                <a:gd name="connsiteY97" fmla="*/ 418814 h 899255"/>
                <a:gd name="connsiteX98" fmla="*/ 908837 w 989918"/>
                <a:gd name="connsiteY98" fmla="*/ 411861 h 899255"/>
                <a:gd name="connsiteX99" fmla="*/ 923029 w 989918"/>
                <a:gd name="connsiteY99" fmla="*/ 398431 h 899255"/>
                <a:gd name="connsiteX100" fmla="*/ 929125 w 989918"/>
                <a:gd name="connsiteY100" fmla="*/ 392049 h 899255"/>
                <a:gd name="connsiteX101" fmla="*/ 930744 w 989918"/>
                <a:gd name="connsiteY101" fmla="*/ 390430 h 899255"/>
                <a:gd name="connsiteX102" fmla="*/ 933411 w 989918"/>
                <a:gd name="connsiteY102" fmla="*/ 387572 h 899255"/>
                <a:gd name="connsiteX103" fmla="*/ 937031 w 989918"/>
                <a:gd name="connsiteY103" fmla="*/ 382905 h 899255"/>
                <a:gd name="connsiteX104" fmla="*/ 938936 w 989918"/>
                <a:gd name="connsiteY104" fmla="*/ 380333 h 899255"/>
                <a:gd name="connsiteX105" fmla="*/ 949794 w 989918"/>
                <a:gd name="connsiteY105" fmla="*/ 366331 h 899255"/>
                <a:gd name="connsiteX106" fmla="*/ 952080 w 989918"/>
                <a:gd name="connsiteY106" fmla="*/ 363284 h 899255"/>
                <a:gd name="connsiteX107" fmla="*/ 956176 w 989918"/>
                <a:gd name="connsiteY107" fmla="*/ 356426 h 899255"/>
                <a:gd name="connsiteX108" fmla="*/ 959319 w 989918"/>
                <a:gd name="connsiteY108" fmla="*/ 351092 h 899255"/>
                <a:gd name="connsiteX109" fmla="*/ 964177 w 989918"/>
                <a:gd name="connsiteY109" fmla="*/ 342805 h 899255"/>
                <a:gd name="connsiteX110" fmla="*/ 965606 w 989918"/>
                <a:gd name="connsiteY110" fmla="*/ 340328 h 899255"/>
                <a:gd name="connsiteX111" fmla="*/ 975798 w 989918"/>
                <a:gd name="connsiteY111" fmla="*/ 316897 h 899255"/>
                <a:gd name="connsiteX112" fmla="*/ 976845 w 989918"/>
                <a:gd name="connsiteY112" fmla="*/ 313658 h 899255"/>
                <a:gd name="connsiteX113" fmla="*/ 984656 w 989918"/>
                <a:gd name="connsiteY113" fmla="*/ 287084 h 899255"/>
                <a:gd name="connsiteX114" fmla="*/ 985608 w 989918"/>
                <a:gd name="connsiteY114" fmla="*/ 283273 h 899255"/>
                <a:gd name="connsiteX115" fmla="*/ 986751 w 989918"/>
                <a:gd name="connsiteY115" fmla="*/ 276892 h 899255"/>
                <a:gd name="connsiteX116" fmla="*/ 988466 w 989918"/>
                <a:gd name="connsiteY116" fmla="*/ 266700 h 899255"/>
                <a:gd name="connsiteX117" fmla="*/ 989037 w 989918"/>
                <a:gd name="connsiteY117" fmla="*/ 261271 h 899255"/>
                <a:gd name="connsiteX118" fmla="*/ 978655 w 989918"/>
                <a:gd name="connsiteY118" fmla="*/ 258889 h 899255"/>
                <a:gd name="connsiteX119" fmla="*/ 989323 w 989918"/>
                <a:gd name="connsiteY119" fmla="*/ 257937 h 899255"/>
                <a:gd name="connsiteX120" fmla="*/ 989704 w 989918"/>
                <a:gd name="connsiteY120" fmla="*/ 253841 h 899255"/>
                <a:gd name="connsiteX121" fmla="*/ 989704 w 989918"/>
                <a:gd name="connsiteY121" fmla="*/ 251270 h 899255"/>
                <a:gd name="connsiteX122" fmla="*/ 989704 w 989918"/>
                <a:gd name="connsiteY122" fmla="*/ 233553 h 899255"/>
                <a:gd name="connsiteX123" fmla="*/ 989609 w 989918"/>
                <a:gd name="connsiteY123" fmla="*/ 231457 h 899255"/>
                <a:gd name="connsiteX124" fmla="*/ 987132 w 989918"/>
                <a:gd name="connsiteY124" fmla="*/ 210693 h 899255"/>
                <a:gd name="connsiteX125" fmla="*/ 979227 w 989918"/>
                <a:gd name="connsiteY125" fmla="*/ 232124 h 899255"/>
                <a:gd name="connsiteX126" fmla="*/ 979227 w 989918"/>
                <a:gd name="connsiteY126" fmla="*/ 232124 h 899255"/>
                <a:gd name="connsiteX127" fmla="*/ 979227 w 989918"/>
                <a:gd name="connsiteY127" fmla="*/ 232124 h 899255"/>
                <a:gd name="connsiteX128" fmla="*/ 979227 w 989918"/>
                <a:gd name="connsiteY128" fmla="*/ 232124 h 899255"/>
                <a:gd name="connsiteX129" fmla="*/ 769677 w 989918"/>
                <a:gd name="connsiteY129" fmla="*/ 478631 h 899255"/>
                <a:gd name="connsiteX130" fmla="*/ 769200 w 989918"/>
                <a:gd name="connsiteY130" fmla="*/ 478155 h 899255"/>
                <a:gd name="connsiteX131" fmla="*/ 769200 w 989918"/>
                <a:gd name="connsiteY131" fmla="*/ 478155 h 899255"/>
                <a:gd name="connsiteX132" fmla="*/ 769677 w 989918"/>
                <a:gd name="connsiteY132" fmla="*/ 478631 h 899255"/>
                <a:gd name="connsiteX133" fmla="*/ 631278 w 989918"/>
                <a:gd name="connsiteY133" fmla="*/ 799243 h 899255"/>
                <a:gd name="connsiteX134" fmla="*/ 631278 w 989918"/>
                <a:gd name="connsiteY134" fmla="*/ 799243 h 899255"/>
                <a:gd name="connsiteX135" fmla="*/ 631278 w 989918"/>
                <a:gd name="connsiteY135" fmla="*/ 799243 h 899255"/>
                <a:gd name="connsiteX136" fmla="*/ 631278 w 989918"/>
                <a:gd name="connsiteY136" fmla="*/ 799243 h 89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989918" h="899255">
                  <a:moveTo>
                    <a:pt x="987132" y="210693"/>
                  </a:moveTo>
                  <a:cubicBezTo>
                    <a:pt x="986942" y="209740"/>
                    <a:pt x="986656" y="208883"/>
                    <a:pt x="986466" y="208312"/>
                  </a:cubicBezTo>
                  <a:cubicBezTo>
                    <a:pt x="984465" y="199072"/>
                    <a:pt x="982084" y="191167"/>
                    <a:pt x="979131" y="183928"/>
                  </a:cubicBezTo>
                  <a:cubicBezTo>
                    <a:pt x="978369" y="182118"/>
                    <a:pt x="977512" y="180308"/>
                    <a:pt x="976750" y="178498"/>
                  </a:cubicBezTo>
                  <a:cubicBezTo>
                    <a:pt x="974083" y="172784"/>
                    <a:pt x="970940" y="167164"/>
                    <a:pt x="967225" y="161449"/>
                  </a:cubicBezTo>
                  <a:cubicBezTo>
                    <a:pt x="966749" y="160687"/>
                    <a:pt x="966177" y="159925"/>
                    <a:pt x="965129" y="158591"/>
                  </a:cubicBezTo>
                  <a:cubicBezTo>
                    <a:pt x="962558" y="154877"/>
                    <a:pt x="959986" y="151162"/>
                    <a:pt x="957033" y="147638"/>
                  </a:cubicBezTo>
                  <a:cubicBezTo>
                    <a:pt x="954938" y="145161"/>
                    <a:pt x="952747" y="142780"/>
                    <a:pt x="950461" y="140494"/>
                  </a:cubicBezTo>
                  <a:lnTo>
                    <a:pt x="878738" y="67151"/>
                  </a:lnTo>
                  <a:lnTo>
                    <a:pt x="878261" y="66675"/>
                  </a:lnTo>
                  <a:lnTo>
                    <a:pt x="878071" y="66865"/>
                  </a:lnTo>
                  <a:cubicBezTo>
                    <a:pt x="848353" y="36386"/>
                    <a:pt x="805681" y="19621"/>
                    <a:pt x="757675" y="19621"/>
                  </a:cubicBezTo>
                  <a:cubicBezTo>
                    <a:pt x="716718" y="19621"/>
                    <a:pt x="674712" y="31623"/>
                    <a:pt x="636041" y="54483"/>
                  </a:cubicBezTo>
                  <a:cubicBezTo>
                    <a:pt x="581653" y="86773"/>
                    <a:pt x="528123" y="123539"/>
                    <a:pt x="463448" y="173069"/>
                  </a:cubicBezTo>
                  <a:cubicBezTo>
                    <a:pt x="403917" y="115538"/>
                    <a:pt x="336575" y="51911"/>
                    <a:pt x="255993" y="13145"/>
                  </a:cubicBezTo>
                  <a:cubicBezTo>
                    <a:pt x="238182" y="4477"/>
                    <a:pt x="217131" y="0"/>
                    <a:pt x="193414" y="0"/>
                  </a:cubicBezTo>
                  <a:cubicBezTo>
                    <a:pt x="133978" y="0"/>
                    <a:pt x="71303" y="28765"/>
                    <a:pt x="37299" y="71723"/>
                  </a:cubicBezTo>
                  <a:cubicBezTo>
                    <a:pt x="11296" y="104870"/>
                    <a:pt x="2438" y="143637"/>
                    <a:pt x="11772" y="183642"/>
                  </a:cubicBezTo>
                  <a:cubicBezTo>
                    <a:pt x="25965" y="243459"/>
                    <a:pt x="61588" y="301943"/>
                    <a:pt x="120738" y="362521"/>
                  </a:cubicBezTo>
                  <a:lnTo>
                    <a:pt x="120548" y="362712"/>
                  </a:lnTo>
                  <a:lnTo>
                    <a:pt x="120548" y="362712"/>
                  </a:lnTo>
                  <a:cubicBezTo>
                    <a:pt x="120548" y="362712"/>
                    <a:pt x="120548" y="362712"/>
                    <a:pt x="120548" y="362712"/>
                  </a:cubicBezTo>
                  <a:lnTo>
                    <a:pt x="164744" y="407861"/>
                  </a:lnTo>
                  <a:cubicBezTo>
                    <a:pt x="121595" y="442341"/>
                    <a:pt x="69303" y="487966"/>
                    <a:pt x="28632" y="544163"/>
                  </a:cubicBezTo>
                  <a:cubicBezTo>
                    <a:pt x="-5849" y="592074"/>
                    <a:pt x="-9659" y="673703"/>
                    <a:pt x="19773" y="734092"/>
                  </a:cubicBezTo>
                  <a:cubicBezTo>
                    <a:pt x="27298" y="749427"/>
                    <a:pt x="36633" y="762857"/>
                    <a:pt x="47777" y="774192"/>
                  </a:cubicBezTo>
                  <a:lnTo>
                    <a:pt x="47682" y="774382"/>
                  </a:lnTo>
                  <a:lnTo>
                    <a:pt x="119881" y="848297"/>
                  </a:lnTo>
                  <a:cubicBezTo>
                    <a:pt x="146265" y="875347"/>
                    <a:pt x="180746" y="888111"/>
                    <a:pt x="220560" y="884396"/>
                  </a:cubicBezTo>
                  <a:cubicBezTo>
                    <a:pt x="230466" y="883444"/>
                    <a:pt x="241134" y="881729"/>
                    <a:pt x="252945" y="879157"/>
                  </a:cubicBezTo>
                  <a:cubicBezTo>
                    <a:pt x="255422" y="878586"/>
                    <a:pt x="257803" y="878014"/>
                    <a:pt x="260279" y="877348"/>
                  </a:cubicBezTo>
                  <a:lnTo>
                    <a:pt x="263518" y="876490"/>
                  </a:lnTo>
                  <a:cubicBezTo>
                    <a:pt x="271043" y="874586"/>
                    <a:pt x="278568" y="872490"/>
                    <a:pt x="286283" y="869918"/>
                  </a:cubicBezTo>
                  <a:cubicBezTo>
                    <a:pt x="290378" y="868585"/>
                    <a:pt x="294569" y="867061"/>
                    <a:pt x="298665" y="865442"/>
                  </a:cubicBezTo>
                  <a:cubicBezTo>
                    <a:pt x="305904" y="862679"/>
                    <a:pt x="313334" y="859727"/>
                    <a:pt x="320763" y="856393"/>
                  </a:cubicBezTo>
                  <a:cubicBezTo>
                    <a:pt x="324954" y="854488"/>
                    <a:pt x="329145" y="852678"/>
                    <a:pt x="333336" y="850678"/>
                  </a:cubicBezTo>
                  <a:cubicBezTo>
                    <a:pt x="341337" y="846772"/>
                    <a:pt x="349434" y="842486"/>
                    <a:pt x="357720" y="838010"/>
                  </a:cubicBezTo>
                  <a:lnTo>
                    <a:pt x="361626" y="835914"/>
                  </a:lnTo>
                  <a:cubicBezTo>
                    <a:pt x="363911" y="834676"/>
                    <a:pt x="366102" y="833533"/>
                    <a:pt x="368388" y="832199"/>
                  </a:cubicBezTo>
                  <a:cubicBezTo>
                    <a:pt x="380961" y="824865"/>
                    <a:pt x="392582" y="817531"/>
                    <a:pt x="404107" y="809720"/>
                  </a:cubicBezTo>
                  <a:lnTo>
                    <a:pt x="408965" y="806196"/>
                  </a:lnTo>
                  <a:cubicBezTo>
                    <a:pt x="419442" y="798957"/>
                    <a:pt x="430110" y="791242"/>
                    <a:pt x="440778" y="782955"/>
                  </a:cubicBezTo>
                  <a:cubicBezTo>
                    <a:pt x="443636" y="780764"/>
                    <a:pt x="446493" y="778383"/>
                    <a:pt x="449446" y="776097"/>
                  </a:cubicBezTo>
                  <a:lnTo>
                    <a:pt x="458971" y="768572"/>
                  </a:lnTo>
                  <a:cubicBezTo>
                    <a:pt x="462686" y="765715"/>
                    <a:pt x="466305" y="762762"/>
                    <a:pt x="470115" y="759714"/>
                  </a:cubicBezTo>
                  <a:lnTo>
                    <a:pt x="490118" y="742379"/>
                  </a:lnTo>
                  <a:cubicBezTo>
                    <a:pt x="498309" y="735235"/>
                    <a:pt x="506501" y="727805"/>
                    <a:pt x="514883" y="720185"/>
                  </a:cubicBezTo>
                  <a:cubicBezTo>
                    <a:pt x="523741" y="730377"/>
                    <a:pt x="531742" y="739235"/>
                    <a:pt x="539743" y="747427"/>
                  </a:cubicBezTo>
                  <a:lnTo>
                    <a:pt x="539743" y="747522"/>
                  </a:lnTo>
                  <a:lnTo>
                    <a:pt x="611943" y="821341"/>
                  </a:lnTo>
                  <a:cubicBezTo>
                    <a:pt x="638422" y="848392"/>
                    <a:pt x="680808" y="885635"/>
                    <a:pt x="743387" y="896112"/>
                  </a:cubicBezTo>
                  <a:cubicBezTo>
                    <a:pt x="756151" y="898207"/>
                    <a:pt x="769010" y="899255"/>
                    <a:pt x="781678" y="899255"/>
                  </a:cubicBezTo>
                  <a:cubicBezTo>
                    <a:pt x="817016" y="899255"/>
                    <a:pt x="848258" y="890588"/>
                    <a:pt x="874452" y="873443"/>
                  </a:cubicBezTo>
                  <a:cubicBezTo>
                    <a:pt x="879024" y="870395"/>
                    <a:pt x="883405" y="867156"/>
                    <a:pt x="886358" y="864489"/>
                  </a:cubicBezTo>
                  <a:lnTo>
                    <a:pt x="888453" y="862774"/>
                  </a:lnTo>
                  <a:cubicBezTo>
                    <a:pt x="893406" y="858584"/>
                    <a:pt x="897978" y="854012"/>
                    <a:pt x="902550" y="849154"/>
                  </a:cubicBezTo>
                  <a:lnTo>
                    <a:pt x="904265" y="847439"/>
                  </a:lnTo>
                  <a:cubicBezTo>
                    <a:pt x="904836" y="846772"/>
                    <a:pt x="905312" y="846106"/>
                    <a:pt x="906170" y="844963"/>
                  </a:cubicBezTo>
                  <a:cubicBezTo>
                    <a:pt x="908837" y="841820"/>
                    <a:pt x="911313" y="838581"/>
                    <a:pt x="914361" y="834390"/>
                  </a:cubicBezTo>
                  <a:cubicBezTo>
                    <a:pt x="914933" y="833628"/>
                    <a:pt x="915600" y="832866"/>
                    <a:pt x="917124" y="830294"/>
                  </a:cubicBezTo>
                  <a:cubicBezTo>
                    <a:pt x="919410" y="826770"/>
                    <a:pt x="921505" y="823055"/>
                    <a:pt x="924077" y="818388"/>
                  </a:cubicBezTo>
                  <a:cubicBezTo>
                    <a:pt x="924553" y="817531"/>
                    <a:pt x="925125" y="816673"/>
                    <a:pt x="925886" y="815149"/>
                  </a:cubicBezTo>
                  <a:cubicBezTo>
                    <a:pt x="928553" y="809815"/>
                    <a:pt x="930935" y="804291"/>
                    <a:pt x="933411" y="797814"/>
                  </a:cubicBezTo>
                  <a:lnTo>
                    <a:pt x="934269" y="794861"/>
                  </a:lnTo>
                  <a:cubicBezTo>
                    <a:pt x="935983" y="789718"/>
                    <a:pt x="937507" y="784574"/>
                    <a:pt x="938936" y="778764"/>
                  </a:cubicBezTo>
                  <a:lnTo>
                    <a:pt x="939602" y="776478"/>
                  </a:lnTo>
                  <a:cubicBezTo>
                    <a:pt x="940269" y="773430"/>
                    <a:pt x="940841" y="770382"/>
                    <a:pt x="941317" y="767334"/>
                  </a:cubicBezTo>
                  <a:cubicBezTo>
                    <a:pt x="942460" y="760762"/>
                    <a:pt x="943222" y="754094"/>
                    <a:pt x="943698" y="746188"/>
                  </a:cubicBezTo>
                  <a:cubicBezTo>
                    <a:pt x="944175" y="737902"/>
                    <a:pt x="944175" y="729710"/>
                    <a:pt x="943603" y="721900"/>
                  </a:cubicBezTo>
                  <a:lnTo>
                    <a:pt x="943127" y="717709"/>
                  </a:lnTo>
                  <a:cubicBezTo>
                    <a:pt x="942555" y="710946"/>
                    <a:pt x="941698" y="704279"/>
                    <a:pt x="940460" y="697706"/>
                  </a:cubicBezTo>
                  <a:lnTo>
                    <a:pt x="940174" y="695611"/>
                  </a:lnTo>
                  <a:cubicBezTo>
                    <a:pt x="939888" y="694182"/>
                    <a:pt x="939507" y="692658"/>
                    <a:pt x="939031" y="691229"/>
                  </a:cubicBezTo>
                  <a:lnTo>
                    <a:pt x="938460" y="689038"/>
                  </a:lnTo>
                  <a:cubicBezTo>
                    <a:pt x="937221" y="683800"/>
                    <a:pt x="935983" y="678561"/>
                    <a:pt x="934364" y="673322"/>
                  </a:cubicBezTo>
                  <a:cubicBezTo>
                    <a:pt x="933602" y="670751"/>
                    <a:pt x="932649" y="668179"/>
                    <a:pt x="931125" y="663893"/>
                  </a:cubicBezTo>
                  <a:cubicBezTo>
                    <a:pt x="929411" y="659035"/>
                    <a:pt x="927506" y="654272"/>
                    <a:pt x="924839" y="647986"/>
                  </a:cubicBezTo>
                  <a:cubicBezTo>
                    <a:pt x="924458" y="646843"/>
                    <a:pt x="923982" y="645795"/>
                    <a:pt x="923505" y="644747"/>
                  </a:cubicBezTo>
                  <a:cubicBezTo>
                    <a:pt x="923029" y="643699"/>
                    <a:pt x="922458" y="642747"/>
                    <a:pt x="921219" y="640556"/>
                  </a:cubicBezTo>
                  <a:cubicBezTo>
                    <a:pt x="918457" y="634841"/>
                    <a:pt x="915314" y="629317"/>
                    <a:pt x="912075" y="623888"/>
                  </a:cubicBezTo>
                  <a:lnTo>
                    <a:pt x="910837" y="621792"/>
                  </a:lnTo>
                  <a:cubicBezTo>
                    <a:pt x="909789" y="619982"/>
                    <a:pt x="908837" y="618268"/>
                    <a:pt x="907694" y="616553"/>
                  </a:cubicBezTo>
                  <a:cubicBezTo>
                    <a:pt x="902169" y="608076"/>
                    <a:pt x="896931" y="600647"/>
                    <a:pt x="891406" y="593884"/>
                  </a:cubicBezTo>
                  <a:cubicBezTo>
                    <a:pt x="886739" y="588169"/>
                    <a:pt x="881976" y="582549"/>
                    <a:pt x="877119" y="576834"/>
                  </a:cubicBezTo>
                  <a:lnTo>
                    <a:pt x="875976" y="575024"/>
                  </a:lnTo>
                  <a:cubicBezTo>
                    <a:pt x="866927" y="564452"/>
                    <a:pt x="857402" y="553688"/>
                    <a:pt x="847591" y="542925"/>
                  </a:cubicBezTo>
                  <a:lnTo>
                    <a:pt x="841304" y="536067"/>
                  </a:lnTo>
                  <a:cubicBezTo>
                    <a:pt x="831018" y="524923"/>
                    <a:pt x="820445" y="513683"/>
                    <a:pt x="809110" y="502063"/>
                  </a:cubicBezTo>
                  <a:lnTo>
                    <a:pt x="795489" y="488156"/>
                  </a:lnTo>
                  <a:cubicBezTo>
                    <a:pt x="800061" y="485394"/>
                    <a:pt x="804728" y="482632"/>
                    <a:pt x="809491" y="479870"/>
                  </a:cubicBezTo>
                  <a:cubicBezTo>
                    <a:pt x="817397" y="475202"/>
                    <a:pt x="825302" y="470440"/>
                    <a:pt x="833303" y="465677"/>
                  </a:cubicBezTo>
                  <a:lnTo>
                    <a:pt x="840638" y="461105"/>
                  </a:lnTo>
                  <a:cubicBezTo>
                    <a:pt x="846162" y="457676"/>
                    <a:pt x="851687" y="454247"/>
                    <a:pt x="857211" y="450723"/>
                  </a:cubicBezTo>
                  <a:lnTo>
                    <a:pt x="867212" y="443865"/>
                  </a:lnTo>
                  <a:cubicBezTo>
                    <a:pt x="871689" y="440817"/>
                    <a:pt x="876166" y="437769"/>
                    <a:pt x="880643" y="434626"/>
                  </a:cubicBezTo>
                  <a:cubicBezTo>
                    <a:pt x="882643" y="433197"/>
                    <a:pt x="884643" y="431578"/>
                    <a:pt x="886548" y="430054"/>
                  </a:cubicBezTo>
                  <a:lnTo>
                    <a:pt x="893025" y="425101"/>
                  </a:lnTo>
                  <a:cubicBezTo>
                    <a:pt x="895787" y="423101"/>
                    <a:pt x="898454" y="421005"/>
                    <a:pt x="901026" y="418814"/>
                  </a:cubicBezTo>
                  <a:lnTo>
                    <a:pt x="908837" y="411861"/>
                  </a:lnTo>
                  <a:cubicBezTo>
                    <a:pt x="913694" y="407575"/>
                    <a:pt x="918457" y="403003"/>
                    <a:pt x="923029" y="398431"/>
                  </a:cubicBezTo>
                  <a:cubicBezTo>
                    <a:pt x="925029" y="396335"/>
                    <a:pt x="927125" y="394240"/>
                    <a:pt x="929125" y="392049"/>
                  </a:cubicBezTo>
                  <a:lnTo>
                    <a:pt x="930744" y="390430"/>
                  </a:lnTo>
                  <a:cubicBezTo>
                    <a:pt x="931697" y="389477"/>
                    <a:pt x="932554" y="388525"/>
                    <a:pt x="933411" y="387572"/>
                  </a:cubicBezTo>
                  <a:cubicBezTo>
                    <a:pt x="934650" y="386144"/>
                    <a:pt x="935888" y="384524"/>
                    <a:pt x="937031" y="382905"/>
                  </a:cubicBezTo>
                  <a:lnTo>
                    <a:pt x="938936" y="380333"/>
                  </a:lnTo>
                  <a:cubicBezTo>
                    <a:pt x="942269" y="376238"/>
                    <a:pt x="945603" y="372046"/>
                    <a:pt x="949794" y="366331"/>
                  </a:cubicBezTo>
                  <a:cubicBezTo>
                    <a:pt x="950652" y="365379"/>
                    <a:pt x="951414" y="364331"/>
                    <a:pt x="952080" y="363284"/>
                  </a:cubicBezTo>
                  <a:cubicBezTo>
                    <a:pt x="953604" y="361093"/>
                    <a:pt x="954843" y="358712"/>
                    <a:pt x="956176" y="356426"/>
                  </a:cubicBezTo>
                  <a:lnTo>
                    <a:pt x="959319" y="351092"/>
                  </a:lnTo>
                  <a:cubicBezTo>
                    <a:pt x="960843" y="348615"/>
                    <a:pt x="962272" y="346234"/>
                    <a:pt x="964177" y="342805"/>
                  </a:cubicBezTo>
                  <a:lnTo>
                    <a:pt x="965606" y="340328"/>
                  </a:lnTo>
                  <a:cubicBezTo>
                    <a:pt x="969320" y="332899"/>
                    <a:pt x="972750" y="325184"/>
                    <a:pt x="975798" y="316897"/>
                  </a:cubicBezTo>
                  <a:lnTo>
                    <a:pt x="976845" y="313658"/>
                  </a:lnTo>
                  <a:cubicBezTo>
                    <a:pt x="979893" y="304990"/>
                    <a:pt x="982560" y="296132"/>
                    <a:pt x="984656" y="287084"/>
                  </a:cubicBezTo>
                  <a:cubicBezTo>
                    <a:pt x="984846" y="286321"/>
                    <a:pt x="985132" y="285655"/>
                    <a:pt x="985608" y="283273"/>
                  </a:cubicBezTo>
                  <a:lnTo>
                    <a:pt x="986751" y="276892"/>
                  </a:lnTo>
                  <a:cubicBezTo>
                    <a:pt x="987323" y="273463"/>
                    <a:pt x="987990" y="270034"/>
                    <a:pt x="988466" y="266700"/>
                  </a:cubicBezTo>
                  <a:cubicBezTo>
                    <a:pt x="988752" y="264890"/>
                    <a:pt x="988847" y="263080"/>
                    <a:pt x="989037" y="261271"/>
                  </a:cubicBezTo>
                  <a:lnTo>
                    <a:pt x="978655" y="258889"/>
                  </a:lnTo>
                  <a:lnTo>
                    <a:pt x="989323" y="257937"/>
                  </a:lnTo>
                  <a:cubicBezTo>
                    <a:pt x="989514" y="256604"/>
                    <a:pt x="989704" y="255175"/>
                    <a:pt x="989704" y="253841"/>
                  </a:cubicBezTo>
                  <a:lnTo>
                    <a:pt x="989704" y="251270"/>
                  </a:lnTo>
                  <a:cubicBezTo>
                    <a:pt x="989990" y="245554"/>
                    <a:pt x="989990" y="239839"/>
                    <a:pt x="989704" y="233553"/>
                  </a:cubicBezTo>
                  <a:lnTo>
                    <a:pt x="989609" y="231457"/>
                  </a:lnTo>
                  <a:cubicBezTo>
                    <a:pt x="989418" y="224790"/>
                    <a:pt x="988561" y="218504"/>
                    <a:pt x="987132" y="210693"/>
                  </a:cubicBezTo>
                  <a:close/>
                  <a:moveTo>
                    <a:pt x="979227" y="232124"/>
                  </a:moveTo>
                  <a:lnTo>
                    <a:pt x="979227" y="232124"/>
                  </a:lnTo>
                  <a:lnTo>
                    <a:pt x="979227" y="232124"/>
                  </a:lnTo>
                  <a:lnTo>
                    <a:pt x="979227" y="232124"/>
                  </a:lnTo>
                  <a:close/>
                  <a:moveTo>
                    <a:pt x="769677" y="478631"/>
                  </a:moveTo>
                  <a:cubicBezTo>
                    <a:pt x="769486" y="478441"/>
                    <a:pt x="769391" y="478346"/>
                    <a:pt x="769200" y="478155"/>
                  </a:cubicBezTo>
                  <a:lnTo>
                    <a:pt x="769200" y="478155"/>
                  </a:lnTo>
                  <a:cubicBezTo>
                    <a:pt x="769391" y="478250"/>
                    <a:pt x="769486" y="478441"/>
                    <a:pt x="769677" y="478631"/>
                  </a:cubicBezTo>
                  <a:close/>
                  <a:moveTo>
                    <a:pt x="631278" y="799243"/>
                  </a:moveTo>
                  <a:cubicBezTo>
                    <a:pt x="631278" y="799243"/>
                    <a:pt x="631374" y="799243"/>
                    <a:pt x="631278" y="799243"/>
                  </a:cubicBezTo>
                  <a:lnTo>
                    <a:pt x="631278" y="799243"/>
                  </a:lnTo>
                  <a:cubicBezTo>
                    <a:pt x="631374" y="799243"/>
                    <a:pt x="631278" y="799243"/>
                    <a:pt x="631278" y="799243"/>
                  </a:cubicBez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54" name="Gráfico 2">
              <a:extLst>
                <a:ext uri="{FF2B5EF4-FFF2-40B4-BE49-F238E27FC236}">
                  <a16:creationId xmlns:a16="http://schemas.microsoft.com/office/drawing/2014/main" id="{7FDABAC1-25F5-40F3-AC46-577E6FE22503}"/>
                </a:ext>
              </a:extLst>
            </p:cNvPr>
            <p:cNvGrpSpPr/>
            <p:nvPr/>
          </p:nvGrpSpPr>
          <p:grpSpPr>
            <a:xfrm>
              <a:off x="5605567" y="4619243"/>
              <a:ext cx="968706" cy="877919"/>
              <a:chOff x="5605567" y="4619243"/>
              <a:chExt cx="968706" cy="877919"/>
            </a:xfrm>
          </p:grpSpPr>
          <p:sp>
            <p:nvSpPr>
              <p:cNvPr id="55" name="Forma libre: forma 54">
                <a:extLst>
                  <a:ext uri="{FF2B5EF4-FFF2-40B4-BE49-F238E27FC236}">
                    <a16:creationId xmlns:a16="http://schemas.microsoft.com/office/drawing/2014/main" id="{05B7E3F5-AB52-4EB6-99BB-07C85104EE4F}"/>
                  </a:ext>
                </a:extLst>
              </p:cNvPr>
              <p:cNvSpPr/>
              <p:nvPr/>
            </p:nvSpPr>
            <p:spPr>
              <a:xfrm>
                <a:off x="5625636" y="4640199"/>
                <a:ext cx="948637" cy="856964"/>
              </a:xfrm>
              <a:custGeom>
                <a:avLst/>
                <a:gdLst>
                  <a:gd name="connsiteX0" fmla="*/ 947185 w 948637"/>
                  <a:gd name="connsiteY0" fmla="*/ 233458 h 856964"/>
                  <a:gd name="connsiteX1" fmla="*/ 947852 w 948637"/>
                  <a:gd name="connsiteY1" fmla="*/ 227076 h 856964"/>
                  <a:gd name="connsiteX2" fmla="*/ 948424 w 948637"/>
                  <a:gd name="connsiteY2" fmla="*/ 221361 h 856964"/>
                  <a:gd name="connsiteX3" fmla="*/ 948424 w 948637"/>
                  <a:gd name="connsiteY3" fmla="*/ 218980 h 856964"/>
                  <a:gd name="connsiteX4" fmla="*/ 948424 w 948637"/>
                  <a:gd name="connsiteY4" fmla="*/ 202978 h 856964"/>
                  <a:gd name="connsiteX5" fmla="*/ 948424 w 948637"/>
                  <a:gd name="connsiteY5" fmla="*/ 200311 h 856964"/>
                  <a:gd name="connsiteX6" fmla="*/ 946138 w 948637"/>
                  <a:gd name="connsiteY6" fmla="*/ 182594 h 856964"/>
                  <a:gd name="connsiteX7" fmla="*/ 945947 w 948637"/>
                  <a:gd name="connsiteY7" fmla="*/ 180975 h 856964"/>
                  <a:gd name="connsiteX8" fmla="*/ 945280 w 948637"/>
                  <a:gd name="connsiteY8" fmla="*/ 178879 h 856964"/>
                  <a:gd name="connsiteX9" fmla="*/ 938517 w 948637"/>
                  <a:gd name="connsiteY9" fmla="*/ 156305 h 856964"/>
                  <a:gd name="connsiteX10" fmla="*/ 936327 w 948637"/>
                  <a:gd name="connsiteY10" fmla="*/ 151352 h 856964"/>
                  <a:gd name="connsiteX11" fmla="*/ 927564 w 948637"/>
                  <a:gd name="connsiteY11" fmla="*/ 135636 h 856964"/>
                  <a:gd name="connsiteX12" fmla="*/ 925659 w 948637"/>
                  <a:gd name="connsiteY12" fmla="*/ 133064 h 856964"/>
                  <a:gd name="connsiteX13" fmla="*/ 918229 w 948637"/>
                  <a:gd name="connsiteY13" fmla="*/ 122968 h 856964"/>
                  <a:gd name="connsiteX14" fmla="*/ 912133 w 948637"/>
                  <a:gd name="connsiteY14" fmla="*/ 116300 h 856964"/>
                  <a:gd name="connsiteX15" fmla="*/ 839934 w 948637"/>
                  <a:gd name="connsiteY15" fmla="*/ 42481 h 856964"/>
                  <a:gd name="connsiteX16" fmla="*/ 853364 w 948637"/>
                  <a:gd name="connsiteY16" fmla="*/ 59055 h 856964"/>
                  <a:gd name="connsiteX17" fmla="*/ 855364 w 948637"/>
                  <a:gd name="connsiteY17" fmla="*/ 61722 h 856964"/>
                  <a:gd name="connsiteX18" fmla="*/ 866318 w 948637"/>
                  <a:gd name="connsiteY18" fmla="*/ 82487 h 856964"/>
                  <a:gd name="connsiteX19" fmla="*/ 873081 w 948637"/>
                  <a:gd name="connsiteY19" fmla="*/ 105156 h 856964"/>
                  <a:gd name="connsiteX20" fmla="*/ 873557 w 948637"/>
                  <a:gd name="connsiteY20" fmla="*/ 107061 h 856964"/>
                  <a:gd name="connsiteX21" fmla="*/ 860889 w 948637"/>
                  <a:gd name="connsiteY21" fmla="*/ 94107 h 856964"/>
                  <a:gd name="connsiteX22" fmla="*/ 824789 w 948637"/>
                  <a:gd name="connsiteY22" fmla="*/ 57150 h 856964"/>
                  <a:gd name="connsiteX23" fmla="*/ 726205 w 948637"/>
                  <a:gd name="connsiteY23" fmla="*/ 19717 h 856964"/>
                  <a:gd name="connsiteX24" fmla="*/ 620668 w 948637"/>
                  <a:gd name="connsiteY24" fmla="*/ 50102 h 856964"/>
                  <a:gd name="connsiteX25" fmla="*/ 430073 w 948637"/>
                  <a:gd name="connsiteY25" fmla="*/ 183166 h 856964"/>
                  <a:gd name="connsiteX26" fmla="*/ 211189 w 948637"/>
                  <a:gd name="connsiteY26" fmla="*/ 10001 h 856964"/>
                  <a:gd name="connsiteX27" fmla="*/ 161944 w 948637"/>
                  <a:gd name="connsiteY27" fmla="*/ 0 h 856964"/>
                  <a:gd name="connsiteX28" fmla="*/ 147371 w 948637"/>
                  <a:gd name="connsiteY28" fmla="*/ 667 h 856964"/>
                  <a:gd name="connsiteX29" fmla="*/ 143275 w 948637"/>
                  <a:gd name="connsiteY29" fmla="*/ 1238 h 856964"/>
                  <a:gd name="connsiteX30" fmla="*/ 132607 w 948637"/>
                  <a:gd name="connsiteY30" fmla="*/ 2667 h 856964"/>
                  <a:gd name="connsiteX31" fmla="*/ 127464 w 948637"/>
                  <a:gd name="connsiteY31" fmla="*/ 3810 h 856964"/>
                  <a:gd name="connsiteX32" fmla="*/ 117748 w 948637"/>
                  <a:gd name="connsiteY32" fmla="*/ 5905 h 856964"/>
                  <a:gd name="connsiteX33" fmla="*/ 112795 w 948637"/>
                  <a:gd name="connsiteY33" fmla="*/ 7429 h 856964"/>
                  <a:gd name="connsiteX34" fmla="*/ 103175 w 948637"/>
                  <a:gd name="connsiteY34" fmla="*/ 10382 h 856964"/>
                  <a:gd name="connsiteX35" fmla="*/ 98413 w 948637"/>
                  <a:gd name="connsiteY35" fmla="*/ 12287 h 856964"/>
                  <a:gd name="connsiteX36" fmla="*/ 88888 w 948637"/>
                  <a:gd name="connsiteY36" fmla="*/ 16097 h 856964"/>
                  <a:gd name="connsiteX37" fmla="*/ 83934 w 948637"/>
                  <a:gd name="connsiteY37" fmla="*/ 18574 h 856964"/>
                  <a:gd name="connsiteX38" fmla="*/ 75172 w 948637"/>
                  <a:gd name="connsiteY38" fmla="*/ 22955 h 856964"/>
                  <a:gd name="connsiteX39" fmla="*/ 70123 w 948637"/>
                  <a:gd name="connsiteY39" fmla="*/ 26098 h 856964"/>
                  <a:gd name="connsiteX40" fmla="*/ 62217 w 948637"/>
                  <a:gd name="connsiteY40" fmla="*/ 30956 h 856964"/>
                  <a:gd name="connsiteX41" fmla="*/ 56979 w 948637"/>
                  <a:gd name="connsiteY41" fmla="*/ 34862 h 856964"/>
                  <a:gd name="connsiteX42" fmla="*/ 50216 w 948637"/>
                  <a:gd name="connsiteY42" fmla="*/ 39910 h 856964"/>
                  <a:gd name="connsiteX43" fmla="*/ 49930 w 948637"/>
                  <a:gd name="connsiteY43" fmla="*/ 40100 h 856964"/>
                  <a:gd name="connsiteX44" fmla="*/ 49168 w 948637"/>
                  <a:gd name="connsiteY44" fmla="*/ 40862 h 856964"/>
                  <a:gd name="connsiteX45" fmla="*/ 36690 w 948637"/>
                  <a:gd name="connsiteY45" fmla="*/ 52959 h 856964"/>
                  <a:gd name="connsiteX46" fmla="*/ 34881 w 948637"/>
                  <a:gd name="connsiteY46" fmla="*/ 54673 h 856964"/>
                  <a:gd name="connsiteX47" fmla="*/ 32785 w 948637"/>
                  <a:gd name="connsiteY47" fmla="*/ 57340 h 856964"/>
                  <a:gd name="connsiteX48" fmla="*/ 27737 w 948637"/>
                  <a:gd name="connsiteY48" fmla="*/ 63913 h 856964"/>
                  <a:gd name="connsiteX49" fmla="*/ 25546 w 948637"/>
                  <a:gd name="connsiteY49" fmla="*/ 66770 h 856964"/>
                  <a:gd name="connsiteX50" fmla="*/ 23736 w 948637"/>
                  <a:gd name="connsiteY50" fmla="*/ 69913 h 856964"/>
                  <a:gd name="connsiteX51" fmla="*/ 20879 w 948637"/>
                  <a:gd name="connsiteY51" fmla="*/ 74866 h 856964"/>
                  <a:gd name="connsiteX52" fmla="*/ 19165 w 948637"/>
                  <a:gd name="connsiteY52" fmla="*/ 77819 h 856964"/>
                  <a:gd name="connsiteX53" fmla="*/ 17164 w 948637"/>
                  <a:gd name="connsiteY53" fmla="*/ 82391 h 856964"/>
                  <a:gd name="connsiteX54" fmla="*/ 15259 w 948637"/>
                  <a:gd name="connsiteY54" fmla="*/ 86773 h 856964"/>
                  <a:gd name="connsiteX55" fmla="*/ 14402 w 948637"/>
                  <a:gd name="connsiteY55" fmla="*/ 88773 h 856964"/>
                  <a:gd name="connsiteX56" fmla="*/ 12402 w 948637"/>
                  <a:gd name="connsiteY56" fmla="*/ 95631 h 856964"/>
                  <a:gd name="connsiteX57" fmla="*/ 11259 w 948637"/>
                  <a:gd name="connsiteY57" fmla="*/ 99536 h 856964"/>
                  <a:gd name="connsiteX58" fmla="*/ 10973 w 948637"/>
                  <a:gd name="connsiteY58" fmla="*/ 100489 h 856964"/>
                  <a:gd name="connsiteX59" fmla="*/ 10021 w 948637"/>
                  <a:gd name="connsiteY59" fmla="*/ 107442 h 856964"/>
                  <a:gd name="connsiteX60" fmla="*/ 9068 w 948637"/>
                  <a:gd name="connsiteY60" fmla="*/ 114014 h 856964"/>
                  <a:gd name="connsiteX61" fmla="*/ 8973 w 948637"/>
                  <a:gd name="connsiteY61" fmla="*/ 114967 h 856964"/>
                  <a:gd name="connsiteX62" fmla="*/ 9163 w 948637"/>
                  <a:gd name="connsiteY62" fmla="*/ 128302 h 856964"/>
                  <a:gd name="connsiteX63" fmla="*/ 9354 w 948637"/>
                  <a:gd name="connsiteY63" fmla="*/ 129921 h 856964"/>
                  <a:gd name="connsiteX64" fmla="*/ 10973 w 948637"/>
                  <a:gd name="connsiteY64" fmla="*/ 141541 h 856964"/>
                  <a:gd name="connsiteX65" fmla="*/ 11544 w 948637"/>
                  <a:gd name="connsiteY65" fmla="*/ 144304 h 856964"/>
                  <a:gd name="connsiteX66" fmla="*/ 18593 w 948637"/>
                  <a:gd name="connsiteY66" fmla="*/ 168307 h 856964"/>
                  <a:gd name="connsiteX67" fmla="*/ 21831 w 948637"/>
                  <a:gd name="connsiteY67" fmla="*/ 176498 h 856964"/>
                  <a:gd name="connsiteX68" fmla="*/ 28023 w 948637"/>
                  <a:gd name="connsiteY68" fmla="*/ 191643 h 856964"/>
                  <a:gd name="connsiteX69" fmla="*/ 28880 w 948637"/>
                  <a:gd name="connsiteY69" fmla="*/ 193834 h 856964"/>
                  <a:gd name="connsiteX70" fmla="*/ 33071 w 948637"/>
                  <a:gd name="connsiteY70" fmla="*/ 201835 h 856964"/>
                  <a:gd name="connsiteX71" fmla="*/ 39167 w 948637"/>
                  <a:gd name="connsiteY71" fmla="*/ 213646 h 856964"/>
                  <a:gd name="connsiteX72" fmla="*/ 45073 w 948637"/>
                  <a:gd name="connsiteY72" fmla="*/ 223647 h 856964"/>
                  <a:gd name="connsiteX73" fmla="*/ 52121 w 948637"/>
                  <a:gd name="connsiteY73" fmla="*/ 235077 h 856964"/>
                  <a:gd name="connsiteX74" fmla="*/ 58789 w 948637"/>
                  <a:gd name="connsiteY74" fmla="*/ 244792 h 856964"/>
                  <a:gd name="connsiteX75" fmla="*/ 66694 w 948637"/>
                  <a:gd name="connsiteY75" fmla="*/ 255937 h 856964"/>
                  <a:gd name="connsiteX76" fmla="*/ 73838 w 948637"/>
                  <a:gd name="connsiteY76" fmla="*/ 265081 h 856964"/>
                  <a:gd name="connsiteX77" fmla="*/ 82696 w 948637"/>
                  <a:gd name="connsiteY77" fmla="*/ 276130 h 856964"/>
                  <a:gd name="connsiteX78" fmla="*/ 85458 w 948637"/>
                  <a:gd name="connsiteY78" fmla="*/ 279559 h 856964"/>
                  <a:gd name="connsiteX79" fmla="*/ 88316 w 948637"/>
                  <a:gd name="connsiteY79" fmla="*/ 282702 h 856964"/>
                  <a:gd name="connsiteX80" fmla="*/ 112319 w 948637"/>
                  <a:gd name="connsiteY80" fmla="*/ 308991 h 856964"/>
                  <a:gd name="connsiteX81" fmla="*/ 180708 w 948637"/>
                  <a:gd name="connsiteY81" fmla="*/ 378905 h 856964"/>
                  <a:gd name="connsiteX82" fmla="*/ 166992 w 948637"/>
                  <a:gd name="connsiteY82" fmla="*/ 389572 h 856964"/>
                  <a:gd name="connsiteX83" fmla="*/ 152610 w 948637"/>
                  <a:gd name="connsiteY83" fmla="*/ 374904 h 856964"/>
                  <a:gd name="connsiteX84" fmla="*/ 97174 w 948637"/>
                  <a:gd name="connsiteY84" fmla="*/ 323660 h 856964"/>
                  <a:gd name="connsiteX85" fmla="*/ 164040 w 948637"/>
                  <a:gd name="connsiteY85" fmla="*/ 392049 h 856964"/>
                  <a:gd name="connsiteX86" fmla="*/ 136322 w 948637"/>
                  <a:gd name="connsiteY86" fmla="*/ 414528 h 856964"/>
                  <a:gd name="connsiteX87" fmla="*/ 134131 w 948637"/>
                  <a:gd name="connsiteY87" fmla="*/ 416338 h 856964"/>
                  <a:gd name="connsiteX88" fmla="*/ 127368 w 948637"/>
                  <a:gd name="connsiteY88" fmla="*/ 422148 h 856964"/>
                  <a:gd name="connsiteX89" fmla="*/ 115843 w 948637"/>
                  <a:gd name="connsiteY89" fmla="*/ 432054 h 856964"/>
                  <a:gd name="connsiteX90" fmla="*/ 105842 w 948637"/>
                  <a:gd name="connsiteY90" fmla="*/ 441007 h 856964"/>
                  <a:gd name="connsiteX91" fmla="*/ 94507 w 948637"/>
                  <a:gd name="connsiteY91" fmla="*/ 451390 h 856964"/>
                  <a:gd name="connsiteX92" fmla="*/ 85077 w 948637"/>
                  <a:gd name="connsiteY92" fmla="*/ 460534 h 856964"/>
                  <a:gd name="connsiteX93" fmla="*/ 74124 w 948637"/>
                  <a:gd name="connsiteY93" fmla="*/ 471297 h 856964"/>
                  <a:gd name="connsiteX94" fmla="*/ 65075 w 948637"/>
                  <a:gd name="connsiteY94" fmla="*/ 480727 h 856964"/>
                  <a:gd name="connsiteX95" fmla="*/ 54693 w 948637"/>
                  <a:gd name="connsiteY95" fmla="*/ 491966 h 856964"/>
                  <a:gd name="connsiteX96" fmla="*/ 51264 w 948637"/>
                  <a:gd name="connsiteY96" fmla="*/ 495681 h 856964"/>
                  <a:gd name="connsiteX97" fmla="*/ 48597 w 948637"/>
                  <a:gd name="connsiteY97" fmla="*/ 499015 h 856964"/>
                  <a:gd name="connsiteX98" fmla="*/ 22879 w 948637"/>
                  <a:gd name="connsiteY98" fmla="*/ 531209 h 856964"/>
                  <a:gd name="connsiteX99" fmla="*/ 20974 w 948637"/>
                  <a:gd name="connsiteY99" fmla="*/ 533876 h 856964"/>
                  <a:gd name="connsiteX100" fmla="*/ 14688 w 948637"/>
                  <a:gd name="connsiteY100" fmla="*/ 544639 h 856964"/>
                  <a:gd name="connsiteX101" fmla="*/ 12592 w 948637"/>
                  <a:gd name="connsiteY101" fmla="*/ 549497 h 856964"/>
                  <a:gd name="connsiteX102" fmla="*/ 10782 w 948637"/>
                  <a:gd name="connsiteY102" fmla="*/ 553593 h 856964"/>
                  <a:gd name="connsiteX103" fmla="*/ 8877 w 948637"/>
                  <a:gd name="connsiteY103" fmla="*/ 557879 h 856964"/>
                  <a:gd name="connsiteX104" fmla="*/ 4401 w 948637"/>
                  <a:gd name="connsiteY104" fmla="*/ 573405 h 856964"/>
                  <a:gd name="connsiteX105" fmla="*/ 3924 w 948637"/>
                  <a:gd name="connsiteY105" fmla="*/ 575024 h 856964"/>
                  <a:gd name="connsiteX106" fmla="*/ 3829 w 948637"/>
                  <a:gd name="connsiteY106" fmla="*/ 575405 h 856964"/>
                  <a:gd name="connsiteX107" fmla="*/ 1829 w 948637"/>
                  <a:gd name="connsiteY107" fmla="*/ 589883 h 856964"/>
                  <a:gd name="connsiteX108" fmla="*/ 305 w 948637"/>
                  <a:gd name="connsiteY108" fmla="*/ 600456 h 856964"/>
                  <a:gd name="connsiteX109" fmla="*/ 305 w 948637"/>
                  <a:gd name="connsiteY109" fmla="*/ 600742 h 856964"/>
                  <a:gd name="connsiteX110" fmla="*/ 496 w 948637"/>
                  <a:gd name="connsiteY110" fmla="*/ 625697 h 856964"/>
                  <a:gd name="connsiteX111" fmla="*/ 1543 w 948637"/>
                  <a:gd name="connsiteY111" fmla="*/ 633127 h 856964"/>
                  <a:gd name="connsiteX112" fmla="*/ 3543 w 948637"/>
                  <a:gd name="connsiteY112" fmla="*/ 648557 h 856964"/>
                  <a:gd name="connsiteX113" fmla="*/ 4210 w 948637"/>
                  <a:gd name="connsiteY113" fmla="*/ 651129 h 856964"/>
                  <a:gd name="connsiteX114" fmla="*/ 5639 w 948637"/>
                  <a:gd name="connsiteY114" fmla="*/ 656749 h 856964"/>
                  <a:gd name="connsiteX115" fmla="*/ 11068 w 948637"/>
                  <a:gd name="connsiteY115" fmla="*/ 674275 h 856964"/>
                  <a:gd name="connsiteX116" fmla="*/ 13449 w 948637"/>
                  <a:gd name="connsiteY116" fmla="*/ 680561 h 856964"/>
                  <a:gd name="connsiteX117" fmla="*/ 15164 w 948637"/>
                  <a:gd name="connsiteY117" fmla="*/ 684943 h 856964"/>
                  <a:gd name="connsiteX118" fmla="*/ 23736 w 948637"/>
                  <a:gd name="connsiteY118" fmla="*/ 700849 h 856964"/>
                  <a:gd name="connsiteX119" fmla="*/ 24117 w 948637"/>
                  <a:gd name="connsiteY119" fmla="*/ 701421 h 856964"/>
                  <a:gd name="connsiteX120" fmla="*/ 33833 w 948637"/>
                  <a:gd name="connsiteY120" fmla="*/ 714851 h 856964"/>
                  <a:gd name="connsiteX121" fmla="*/ 38976 w 948637"/>
                  <a:gd name="connsiteY121" fmla="*/ 720471 h 856964"/>
                  <a:gd name="connsiteX122" fmla="*/ 39643 w 948637"/>
                  <a:gd name="connsiteY122" fmla="*/ 721138 h 856964"/>
                  <a:gd name="connsiteX123" fmla="*/ 40405 w 948637"/>
                  <a:gd name="connsiteY123" fmla="*/ 721900 h 856964"/>
                  <a:gd name="connsiteX124" fmla="*/ 51168 w 948637"/>
                  <a:gd name="connsiteY124" fmla="*/ 732854 h 856964"/>
                  <a:gd name="connsiteX125" fmla="*/ 84792 w 948637"/>
                  <a:gd name="connsiteY125" fmla="*/ 767334 h 856964"/>
                  <a:gd name="connsiteX126" fmla="*/ 24117 w 948637"/>
                  <a:gd name="connsiteY126" fmla="*/ 735711 h 856964"/>
                  <a:gd name="connsiteX127" fmla="*/ 96317 w 948637"/>
                  <a:gd name="connsiteY127" fmla="*/ 809530 h 856964"/>
                  <a:gd name="connsiteX128" fmla="*/ 176327 w 948637"/>
                  <a:gd name="connsiteY128" fmla="*/ 843058 h 856964"/>
                  <a:gd name="connsiteX129" fmla="*/ 188519 w 948637"/>
                  <a:gd name="connsiteY129" fmla="*/ 842486 h 856964"/>
                  <a:gd name="connsiteX130" fmla="*/ 219666 w 948637"/>
                  <a:gd name="connsiteY130" fmla="*/ 837438 h 856964"/>
                  <a:gd name="connsiteX131" fmla="*/ 229857 w 948637"/>
                  <a:gd name="connsiteY131" fmla="*/ 834866 h 856964"/>
                  <a:gd name="connsiteX132" fmla="*/ 251956 w 948637"/>
                  <a:gd name="connsiteY132" fmla="*/ 828485 h 856964"/>
                  <a:gd name="connsiteX133" fmla="*/ 263957 w 948637"/>
                  <a:gd name="connsiteY133" fmla="*/ 824198 h 856964"/>
                  <a:gd name="connsiteX134" fmla="*/ 285483 w 948637"/>
                  <a:gd name="connsiteY134" fmla="*/ 815435 h 856964"/>
                  <a:gd name="connsiteX135" fmla="*/ 297771 w 948637"/>
                  <a:gd name="connsiteY135" fmla="*/ 809815 h 856964"/>
                  <a:gd name="connsiteX136" fmla="*/ 321583 w 948637"/>
                  <a:gd name="connsiteY136" fmla="*/ 797338 h 856964"/>
                  <a:gd name="connsiteX137" fmla="*/ 332156 w 948637"/>
                  <a:gd name="connsiteY137" fmla="*/ 791528 h 856964"/>
                  <a:gd name="connsiteX138" fmla="*/ 367208 w 948637"/>
                  <a:gd name="connsiteY138" fmla="*/ 769430 h 856964"/>
                  <a:gd name="connsiteX139" fmla="*/ 372066 w 948637"/>
                  <a:gd name="connsiteY139" fmla="*/ 765905 h 856964"/>
                  <a:gd name="connsiteX140" fmla="*/ 403498 w 948637"/>
                  <a:gd name="connsiteY140" fmla="*/ 742950 h 856964"/>
                  <a:gd name="connsiteX141" fmla="*/ 416166 w 948637"/>
                  <a:gd name="connsiteY141" fmla="*/ 732854 h 856964"/>
                  <a:gd name="connsiteX142" fmla="*/ 432454 w 948637"/>
                  <a:gd name="connsiteY142" fmla="*/ 719899 h 856964"/>
                  <a:gd name="connsiteX143" fmla="*/ 442646 w 948637"/>
                  <a:gd name="connsiteY143" fmla="*/ 711137 h 856964"/>
                  <a:gd name="connsiteX144" fmla="*/ 452266 w 948637"/>
                  <a:gd name="connsiteY144" fmla="*/ 702755 h 856964"/>
                  <a:gd name="connsiteX145" fmla="*/ 489604 w 948637"/>
                  <a:gd name="connsiteY145" fmla="*/ 668846 h 856964"/>
                  <a:gd name="connsiteX146" fmla="*/ 492557 w 948637"/>
                  <a:gd name="connsiteY146" fmla="*/ 671894 h 856964"/>
                  <a:gd name="connsiteX147" fmla="*/ 494272 w 948637"/>
                  <a:gd name="connsiteY147" fmla="*/ 673608 h 856964"/>
                  <a:gd name="connsiteX148" fmla="*/ 489604 w 948637"/>
                  <a:gd name="connsiteY148" fmla="*/ 668846 h 856964"/>
                  <a:gd name="connsiteX149" fmla="*/ 489604 w 948637"/>
                  <a:gd name="connsiteY149" fmla="*/ 668846 h 856964"/>
                  <a:gd name="connsiteX150" fmla="*/ 475222 w 948637"/>
                  <a:gd name="connsiteY150" fmla="*/ 654082 h 856964"/>
                  <a:gd name="connsiteX151" fmla="*/ 477793 w 948637"/>
                  <a:gd name="connsiteY151" fmla="*/ 651700 h 856964"/>
                  <a:gd name="connsiteX152" fmla="*/ 487032 w 948637"/>
                  <a:gd name="connsiteY152" fmla="*/ 642938 h 856964"/>
                  <a:gd name="connsiteX153" fmla="*/ 491509 w 948637"/>
                  <a:gd name="connsiteY153" fmla="*/ 648272 h 856964"/>
                  <a:gd name="connsiteX154" fmla="*/ 503701 w 948637"/>
                  <a:gd name="connsiteY154" fmla="*/ 662940 h 856964"/>
                  <a:gd name="connsiteX155" fmla="*/ 505035 w 948637"/>
                  <a:gd name="connsiteY155" fmla="*/ 664464 h 856964"/>
                  <a:gd name="connsiteX156" fmla="*/ 530943 w 948637"/>
                  <a:gd name="connsiteY156" fmla="*/ 693134 h 856964"/>
                  <a:gd name="connsiteX157" fmla="*/ 603142 w 948637"/>
                  <a:gd name="connsiteY157" fmla="*/ 766953 h 856964"/>
                  <a:gd name="connsiteX158" fmla="*/ 607143 w 948637"/>
                  <a:gd name="connsiteY158" fmla="*/ 770858 h 856964"/>
                  <a:gd name="connsiteX159" fmla="*/ 516274 w 948637"/>
                  <a:gd name="connsiteY159" fmla="*/ 708374 h 856964"/>
                  <a:gd name="connsiteX160" fmla="*/ 588474 w 948637"/>
                  <a:gd name="connsiteY160" fmla="*/ 782193 h 856964"/>
                  <a:gd name="connsiteX161" fmla="*/ 714108 w 948637"/>
                  <a:gd name="connsiteY161" fmla="*/ 854012 h 856964"/>
                  <a:gd name="connsiteX162" fmla="*/ 750684 w 948637"/>
                  <a:gd name="connsiteY162" fmla="*/ 856964 h 856964"/>
                  <a:gd name="connsiteX163" fmla="*/ 837648 w 948637"/>
                  <a:gd name="connsiteY163" fmla="*/ 832866 h 856964"/>
                  <a:gd name="connsiteX164" fmla="*/ 849840 w 948637"/>
                  <a:gd name="connsiteY164" fmla="*/ 823817 h 856964"/>
                  <a:gd name="connsiteX165" fmla="*/ 850030 w 948637"/>
                  <a:gd name="connsiteY165" fmla="*/ 823722 h 856964"/>
                  <a:gd name="connsiteX166" fmla="*/ 850697 w 948637"/>
                  <a:gd name="connsiteY166" fmla="*/ 823055 h 856964"/>
                  <a:gd name="connsiteX167" fmla="*/ 863651 w 948637"/>
                  <a:gd name="connsiteY167" fmla="*/ 810482 h 856964"/>
                  <a:gd name="connsiteX168" fmla="*/ 865365 w 948637"/>
                  <a:gd name="connsiteY168" fmla="*/ 808768 h 856964"/>
                  <a:gd name="connsiteX169" fmla="*/ 867175 w 948637"/>
                  <a:gd name="connsiteY169" fmla="*/ 806482 h 856964"/>
                  <a:gd name="connsiteX170" fmla="*/ 874129 w 948637"/>
                  <a:gd name="connsiteY170" fmla="*/ 797433 h 856964"/>
                  <a:gd name="connsiteX171" fmla="*/ 876415 w 948637"/>
                  <a:gd name="connsiteY171" fmla="*/ 794480 h 856964"/>
                  <a:gd name="connsiteX172" fmla="*/ 877367 w 948637"/>
                  <a:gd name="connsiteY172" fmla="*/ 792861 h 856964"/>
                  <a:gd name="connsiteX173" fmla="*/ 883368 w 948637"/>
                  <a:gd name="connsiteY173" fmla="*/ 782574 h 856964"/>
                  <a:gd name="connsiteX174" fmla="*/ 885273 w 948637"/>
                  <a:gd name="connsiteY174" fmla="*/ 779336 h 856964"/>
                  <a:gd name="connsiteX175" fmla="*/ 885558 w 948637"/>
                  <a:gd name="connsiteY175" fmla="*/ 778669 h 856964"/>
                  <a:gd name="connsiteX176" fmla="*/ 892226 w 948637"/>
                  <a:gd name="connsiteY176" fmla="*/ 763238 h 856964"/>
                  <a:gd name="connsiteX177" fmla="*/ 892512 w 948637"/>
                  <a:gd name="connsiteY177" fmla="*/ 762476 h 856964"/>
                  <a:gd name="connsiteX178" fmla="*/ 893274 w 948637"/>
                  <a:gd name="connsiteY178" fmla="*/ 759714 h 856964"/>
                  <a:gd name="connsiteX179" fmla="*/ 897560 w 948637"/>
                  <a:gd name="connsiteY179" fmla="*/ 745046 h 856964"/>
                  <a:gd name="connsiteX180" fmla="*/ 898322 w 948637"/>
                  <a:gd name="connsiteY180" fmla="*/ 742474 h 856964"/>
                  <a:gd name="connsiteX181" fmla="*/ 900036 w 948637"/>
                  <a:gd name="connsiteY181" fmla="*/ 733806 h 856964"/>
                  <a:gd name="connsiteX182" fmla="*/ 902227 w 948637"/>
                  <a:gd name="connsiteY182" fmla="*/ 715137 h 856964"/>
                  <a:gd name="connsiteX183" fmla="*/ 902227 w 948637"/>
                  <a:gd name="connsiteY183" fmla="*/ 713899 h 856964"/>
                  <a:gd name="connsiteX184" fmla="*/ 902132 w 948637"/>
                  <a:gd name="connsiteY184" fmla="*/ 690944 h 856964"/>
                  <a:gd name="connsiteX185" fmla="*/ 901656 w 948637"/>
                  <a:gd name="connsiteY185" fmla="*/ 686943 h 856964"/>
                  <a:gd name="connsiteX186" fmla="*/ 899084 w 948637"/>
                  <a:gd name="connsiteY186" fmla="*/ 667798 h 856964"/>
                  <a:gd name="connsiteX187" fmla="*/ 898798 w 948637"/>
                  <a:gd name="connsiteY187" fmla="*/ 665988 h 856964"/>
                  <a:gd name="connsiteX188" fmla="*/ 897179 w 948637"/>
                  <a:gd name="connsiteY188" fmla="*/ 659797 h 856964"/>
                  <a:gd name="connsiteX189" fmla="*/ 893274 w 948637"/>
                  <a:gd name="connsiteY189" fmla="*/ 644842 h 856964"/>
                  <a:gd name="connsiteX190" fmla="*/ 890131 w 948637"/>
                  <a:gd name="connsiteY190" fmla="*/ 635889 h 856964"/>
                  <a:gd name="connsiteX191" fmla="*/ 884701 w 948637"/>
                  <a:gd name="connsiteY191" fmla="*/ 622173 h 856964"/>
                  <a:gd name="connsiteX192" fmla="*/ 882891 w 948637"/>
                  <a:gd name="connsiteY192" fmla="*/ 617696 h 856964"/>
                  <a:gd name="connsiteX193" fmla="*/ 880701 w 948637"/>
                  <a:gd name="connsiteY193" fmla="*/ 613696 h 856964"/>
                  <a:gd name="connsiteX194" fmla="*/ 872033 w 948637"/>
                  <a:gd name="connsiteY194" fmla="*/ 597694 h 856964"/>
                  <a:gd name="connsiteX195" fmla="*/ 867842 w 948637"/>
                  <a:gd name="connsiteY195" fmla="*/ 590740 h 856964"/>
                  <a:gd name="connsiteX196" fmla="*/ 852221 w 948637"/>
                  <a:gd name="connsiteY196" fmla="*/ 569023 h 856964"/>
                  <a:gd name="connsiteX197" fmla="*/ 838124 w 948637"/>
                  <a:gd name="connsiteY197" fmla="*/ 552164 h 856964"/>
                  <a:gd name="connsiteX198" fmla="*/ 836695 w 948637"/>
                  <a:gd name="connsiteY198" fmla="*/ 550545 h 856964"/>
                  <a:gd name="connsiteX199" fmla="*/ 808501 w 948637"/>
                  <a:gd name="connsiteY199" fmla="*/ 518636 h 856964"/>
                  <a:gd name="connsiteX200" fmla="*/ 802310 w 948637"/>
                  <a:gd name="connsiteY200" fmla="*/ 511873 h 856964"/>
                  <a:gd name="connsiteX201" fmla="*/ 770401 w 948637"/>
                  <a:gd name="connsiteY201" fmla="*/ 478155 h 856964"/>
                  <a:gd name="connsiteX202" fmla="*/ 747351 w 948637"/>
                  <a:gd name="connsiteY202" fmla="*/ 454533 h 856964"/>
                  <a:gd name="connsiteX203" fmla="*/ 772973 w 948637"/>
                  <a:gd name="connsiteY203" fmla="*/ 439198 h 856964"/>
                  <a:gd name="connsiteX204" fmla="*/ 796595 w 948637"/>
                  <a:gd name="connsiteY204" fmla="*/ 425005 h 856964"/>
                  <a:gd name="connsiteX205" fmla="*/ 803929 w 948637"/>
                  <a:gd name="connsiteY205" fmla="*/ 420433 h 856964"/>
                  <a:gd name="connsiteX206" fmla="*/ 820217 w 948637"/>
                  <a:gd name="connsiteY206" fmla="*/ 410242 h 856964"/>
                  <a:gd name="connsiteX207" fmla="*/ 828980 w 948637"/>
                  <a:gd name="connsiteY207" fmla="*/ 404241 h 856964"/>
                  <a:gd name="connsiteX208" fmla="*/ 843172 w 948637"/>
                  <a:gd name="connsiteY208" fmla="*/ 394430 h 856964"/>
                  <a:gd name="connsiteX209" fmla="*/ 852031 w 948637"/>
                  <a:gd name="connsiteY209" fmla="*/ 387572 h 856964"/>
                  <a:gd name="connsiteX210" fmla="*/ 862984 w 948637"/>
                  <a:gd name="connsiteY210" fmla="*/ 379095 h 856964"/>
                  <a:gd name="connsiteX211" fmla="*/ 865270 w 948637"/>
                  <a:gd name="connsiteY211" fmla="*/ 376999 h 856964"/>
                  <a:gd name="connsiteX212" fmla="*/ 870604 w 948637"/>
                  <a:gd name="connsiteY212" fmla="*/ 372237 h 856964"/>
                  <a:gd name="connsiteX213" fmla="*/ 884225 w 948637"/>
                  <a:gd name="connsiteY213" fmla="*/ 359283 h 856964"/>
                  <a:gd name="connsiteX214" fmla="*/ 890035 w 948637"/>
                  <a:gd name="connsiteY214" fmla="*/ 353187 h 856964"/>
                  <a:gd name="connsiteX215" fmla="*/ 894226 w 948637"/>
                  <a:gd name="connsiteY215" fmla="*/ 348805 h 856964"/>
                  <a:gd name="connsiteX216" fmla="*/ 899560 w 948637"/>
                  <a:gd name="connsiteY216" fmla="*/ 341947 h 856964"/>
                  <a:gd name="connsiteX217" fmla="*/ 908895 w 948637"/>
                  <a:gd name="connsiteY217" fmla="*/ 329755 h 856964"/>
                  <a:gd name="connsiteX218" fmla="*/ 912133 w 948637"/>
                  <a:gd name="connsiteY218" fmla="*/ 325564 h 856964"/>
                  <a:gd name="connsiteX219" fmla="*/ 917753 w 948637"/>
                  <a:gd name="connsiteY219" fmla="*/ 315849 h 856964"/>
                  <a:gd name="connsiteX220" fmla="*/ 923087 w 948637"/>
                  <a:gd name="connsiteY220" fmla="*/ 306800 h 856964"/>
                  <a:gd name="connsiteX221" fmla="*/ 924992 w 948637"/>
                  <a:gd name="connsiteY221" fmla="*/ 303657 h 856964"/>
                  <a:gd name="connsiteX222" fmla="*/ 934517 w 948637"/>
                  <a:gd name="connsiteY222" fmla="*/ 281845 h 856964"/>
                  <a:gd name="connsiteX223" fmla="*/ 935184 w 948637"/>
                  <a:gd name="connsiteY223" fmla="*/ 280035 h 856964"/>
                  <a:gd name="connsiteX224" fmla="*/ 935660 w 948637"/>
                  <a:gd name="connsiteY224" fmla="*/ 278321 h 856964"/>
                  <a:gd name="connsiteX225" fmla="*/ 942994 w 948637"/>
                  <a:gd name="connsiteY225" fmla="*/ 253079 h 856964"/>
                  <a:gd name="connsiteX226" fmla="*/ 943661 w 948637"/>
                  <a:gd name="connsiteY226" fmla="*/ 250793 h 856964"/>
                  <a:gd name="connsiteX227" fmla="*/ 943947 w 948637"/>
                  <a:gd name="connsiteY227" fmla="*/ 249269 h 856964"/>
                  <a:gd name="connsiteX228" fmla="*/ 945090 w 948637"/>
                  <a:gd name="connsiteY228" fmla="*/ 243269 h 856964"/>
                  <a:gd name="connsiteX229" fmla="*/ 947185 w 948637"/>
                  <a:gd name="connsiteY229" fmla="*/ 233458 h 856964"/>
                  <a:gd name="connsiteX230" fmla="*/ 764591 w 948637"/>
                  <a:gd name="connsiteY230" fmla="*/ 476060 h 856964"/>
                  <a:gd name="connsiteX231" fmla="*/ 780498 w 948637"/>
                  <a:gd name="connsiteY231" fmla="*/ 495014 h 856964"/>
                  <a:gd name="connsiteX232" fmla="*/ 796119 w 948637"/>
                  <a:gd name="connsiteY232" fmla="*/ 516636 h 856964"/>
                  <a:gd name="connsiteX233" fmla="*/ 800310 w 948637"/>
                  <a:gd name="connsiteY233" fmla="*/ 523780 h 856964"/>
                  <a:gd name="connsiteX234" fmla="*/ 808977 w 948637"/>
                  <a:gd name="connsiteY234" fmla="*/ 539687 h 856964"/>
                  <a:gd name="connsiteX235" fmla="*/ 812978 w 948637"/>
                  <a:gd name="connsiteY235" fmla="*/ 548164 h 856964"/>
                  <a:gd name="connsiteX236" fmla="*/ 817931 w 948637"/>
                  <a:gd name="connsiteY236" fmla="*/ 560546 h 856964"/>
                  <a:gd name="connsiteX237" fmla="*/ 805358 w 948637"/>
                  <a:gd name="connsiteY237" fmla="*/ 546354 h 856964"/>
                  <a:gd name="connsiteX238" fmla="*/ 793928 w 948637"/>
                  <a:gd name="connsiteY238" fmla="*/ 533400 h 856964"/>
                  <a:gd name="connsiteX239" fmla="*/ 756590 w 948637"/>
                  <a:gd name="connsiteY239" fmla="*/ 493776 h 856964"/>
                  <a:gd name="connsiteX240" fmla="*/ 714775 w 948637"/>
                  <a:gd name="connsiteY240" fmla="*/ 451009 h 856964"/>
                  <a:gd name="connsiteX241" fmla="*/ 732492 w 948637"/>
                  <a:gd name="connsiteY241" fmla="*/ 439960 h 856964"/>
                  <a:gd name="connsiteX242" fmla="*/ 736968 w 948637"/>
                  <a:gd name="connsiteY242" fmla="*/ 444817 h 856964"/>
                  <a:gd name="connsiteX243" fmla="*/ 764591 w 948637"/>
                  <a:gd name="connsiteY243" fmla="*/ 476060 h 856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</a:cxnLst>
                <a:rect l="l" t="t" r="r" b="b"/>
                <a:pathLst>
                  <a:path w="948637" h="856964">
                    <a:moveTo>
                      <a:pt x="947185" y="233458"/>
                    </a:moveTo>
                    <a:cubicBezTo>
                      <a:pt x="947471" y="231267"/>
                      <a:pt x="947661" y="229171"/>
                      <a:pt x="947852" y="227076"/>
                    </a:cubicBezTo>
                    <a:cubicBezTo>
                      <a:pt x="948042" y="225171"/>
                      <a:pt x="948328" y="223171"/>
                      <a:pt x="948424" y="221361"/>
                    </a:cubicBezTo>
                    <a:cubicBezTo>
                      <a:pt x="948424" y="220599"/>
                      <a:pt x="948424" y="219837"/>
                      <a:pt x="948424" y="218980"/>
                    </a:cubicBezTo>
                    <a:cubicBezTo>
                      <a:pt x="948709" y="213550"/>
                      <a:pt x="948709" y="208216"/>
                      <a:pt x="948424" y="202978"/>
                    </a:cubicBezTo>
                    <a:cubicBezTo>
                      <a:pt x="948424" y="202121"/>
                      <a:pt x="948424" y="201168"/>
                      <a:pt x="948424" y="200311"/>
                    </a:cubicBezTo>
                    <a:cubicBezTo>
                      <a:pt x="948042" y="194310"/>
                      <a:pt x="947281" y="188404"/>
                      <a:pt x="946138" y="182594"/>
                    </a:cubicBezTo>
                    <a:cubicBezTo>
                      <a:pt x="946042" y="182118"/>
                      <a:pt x="946042" y="181546"/>
                      <a:pt x="945947" y="180975"/>
                    </a:cubicBezTo>
                    <a:cubicBezTo>
                      <a:pt x="945852" y="180213"/>
                      <a:pt x="945471" y="179546"/>
                      <a:pt x="945280" y="178879"/>
                    </a:cubicBezTo>
                    <a:cubicBezTo>
                      <a:pt x="943566" y="171069"/>
                      <a:pt x="941470" y="163544"/>
                      <a:pt x="938517" y="156305"/>
                    </a:cubicBezTo>
                    <a:cubicBezTo>
                      <a:pt x="937851" y="154591"/>
                      <a:pt x="937089" y="152971"/>
                      <a:pt x="936327" y="151352"/>
                    </a:cubicBezTo>
                    <a:cubicBezTo>
                      <a:pt x="933755" y="145828"/>
                      <a:pt x="930802" y="140589"/>
                      <a:pt x="927564" y="135636"/>
                    </a:cubicBezTo>
                    <a:cubicBezTo>
                      <a:pt x="926992" y="134779"/>
                      <a:pt x="926230" y="133921"/>
                      <a:pt x="925659" y="133064"/>
                    </a:cubicBezTo>
                    <a:cubicBezTo>
                      <a:pt x="923277" y="129635"/>
                      <a:pt x="920896" y="126206"/>
                      <a:pt x="918229" y="122968"/>
                    </a:cubicBezTo>
                    <a:cubicBezTo>
                      <a:pt x="916324" y="120682"/>
                      <a:pt x="914229" y="118491"/>
                      <a:pt x="912133" y="116300"/>
                    </a:cubicBezTo>
                    <a:lnTo>
                      <a:pt x="839934" y="42481"/>
                    </a:lnTo>
                    <a:cubicBezTo>
                      <a:pt x="844887" y="47625"/>
                      <a:pt x="849268" y="53245"/>
                      <a:pt x="853364" y="59055"/>
                    </a:cubicBezTo>
                    <a:cubicBezTo>
                      <a:pt x="854031" y="60007"/>
                      <a:pt x="854698" y="60770"/>
                      <a:pt x="855364" y="61722"/>
                    </a:cubicBezTo>
                    <a:cubicBezTo>
                      <a:pt x="859650" y="68199"/>
                      <a:pt x="863365" y="75152"/>
                      <a:pt x="866318" y="82487"/>
                    </a:cubicBezTo>
                    <a:cubicBezTo>
                      <a:pt x="869271" y="89725"/>
                      <a:pt x="871461" y="97346"/>
                      <a:pt x="873081" y="105156"/>
                    </a:cubicBezTo>
                    <a:cubicBezTo>
                      <a:pt x="873271" y="105823"/>
                      <a:pt x="873366" y="106394"/>
                      <a:pt x="873557" y="107061"/>
                    </a:cubicBezTo>
                    <a:cubicBezTo>
                      <a:pt x="869366" y="102775"/>
                      <a:pt x="865175" y="98488"/>
                      <a:pt x="860889" y="94107"/>
                    </a:cubicBezTo>
                    <a:cubicBezTo>
                      <a:pt x="848887" y="81820"/>
                      <a:pt x="836790" y="69437"/>
                      <a:pt x="824789" y="57150"/>
                    </a:cubicBezTo>
                    <a:cubicBezTo>
                      <a:pt x="801072" y="32861"/>
                      <a:pt x="765639" y="19717"/>
                      <a:pt x="726205" y="19717"/>
                    </a:cubicBezTo>
                    <a:cubicBezTo>
                      <a:pt x="692391" y="19717"/>
                      <a:pt x="655720" y="29337"/>
                      <a:pt x="620668" y="50102"/>
                    </a:cubicBezTo>
                    <a:cubicBezTo>
                      <a:pt x="553993" y="89440"/>
                      <a:pt x="491223" y="135255"/>
                      <a:pt x="430073" y="183166"/>
                    </a:cubicBezTo>
                    <a:cubicBezTo>
                      <a:pt x="362446" y="118015"/>
                      <a:pt x="293865" y="49721"/>
                      <a:pt x="211189" y="10001"/>
                    </a:cubicBezTo>
                    <a:cubicBezTo>
                      <a:pt x="196996" y="3238"/>
                      <a:pt x="179851" y="0"/>
                      <a:pt x="161944" y="0"/>
                    </a:cubicBezTo>
                    <a:cubicBezTo>
                      <a:pt x="157182" y="0"/>
                      <a:pt x="152324" y="190"/>
                      <a:pt x="147371" y="667"/>
                    </a:cubicBezTo>
                    <a:cubicBezTo>
                      <a:pt x="146038" y="762"/>
                      <a:pt x="144609" y="1048"/>
                      <a:pt x="143275" y="1238"/>
                    </a:cubicBezTo>
                    <a:cubicBezTo>
                      <a:pt x="139751" y="1619"/>
                      <a:pt x="136131" y="2000"/>
                      <a:pt x="132607" y="2667"/>
                    </a:cubicBezTo>
                    <a:cubicBezTo>
                      <a:pt x="130893" y="2953"/>
                      <a:pt x="129178" y="3429"/>
                      <a:pt x="127464" y="3810"/>
                    </a:cubicBezTo>
                    <a:cubicBezTo>
                      <a:pt x="124225" y="4477"/>
                      <a:pt x="120987" y="5048"/>
                      <a:pt x="117748" y="5905"/>
                    </a:cubicBezTo>
                    <a:cubicBezTo>
                      <a:pt x="116034" y="6382"/>
                      <a:pt x="114415" y="6953"/>
                      <a:pt x="112795" y="7429"/>
                    </a:cubicBezTo>
                    <a:cubicBezTo>
                      <a:pt x="109557" y="8382"/>
                      <a:pt x="106318" y="9335"/>
                      <a:pt x="103175" y="10382"/>
                    </a:cubicBezTo>
                    <a:cubicBezTo>
                      <a:pt x="101556" y="10954"/>
                      <a:pt x="99936" y="11621"/>
                      <a:pt x="98413" y="12287"/>
                    </a:cubicBezTo>
                    <a:cubicBezTo>
                      <a:pt x="95269" y="13525"/>
                      <a:pt x="92031" y="14669"/>
                      <a:pt x="88888" y="16097"/>
                    </a:cubicBezTo>
                    <a:cubicBezTo>
                      <a:pt x="87173" y="16859"/>
                      <a:pt x="85554" y="17716"/>
                      <a:pt x="83934" y="18574"/>
                    </a:cubicBezTo>
                    <a:cubicBezTo>
                      <a:pt x="80982" y="20003"/>
                      <a:pt x="78029" y="21336"/>
                      <a:pt x="75172" y="22955"/>
                    </a:cubicBezTo>
                    <a:cubicBezTo>
                      <a:pt x="73457" y="23908"/>
                      <a:pt x="71838" y="25051"/>
                      <a:pt x="70123" y="26098"/>
                    </a:cubicBezTo>
                    <a:cubicBezTo>
                      <a:pt x="67456" y="27718"/>
                      <a:pt x="64789" y="29242"/>
                      <a:pt x="62217" y="30956"/>
                    </a:cubicBezTo>
                    <a:cubicBezTo>
                      <a:pt x="60408" y="32195"/>
                      <a:pt x="58693" y="33623"/>
                      <a:pt x="56979" y="34862"/>
                    </a:cubicBezTo>
                    <a:cubicBezTo>
                      <a:pt x="54693" y="36576"/>
                      <a:pt x="52407" y="38195"/>
                      <a:pt x="50216" y="39910"/>
                    </a:cubicBezTo>
                    <a:cubicBezTo>
                      <a:pt x="50121" y="40005"/>
                      <a:pt x="50025" y="40005"/>
                      <a:pt x="49930" y="40100"/>
                    </a:cubicBezTo>
                    <a:cubicBezTo>
                      <a:pt x="49644" y="40386"/>
                      <a:pt x="49454" y="40672"/>
                      <a:pt x="49168" y="40862"/>
                    </a:cubicBezTo>
                    <a:cubicBezTo>
                      <a:pt x="44691" y="44672"/>
                      <a:pt x="40596" y="48673"/>
                      <a:pt x="36690" y="52959"/>
                    </a:cubicBezTo>
                    <a:cubicBezTo>
                      <a:pt x="36119" y="53530"/>
                      <a:pt x="35452" y="54102"/>
                      <a:pt x="34881" y="54673"/>
                    </a:cubicBezTo>
                    <a:cubicBezTo>
                      <a:pt x="34119" y="55531"/>
                      <a:pt x="33547" y="56483"/>
                      <a:pt x="32785" y="57340"/>
                    </a:cubicBezTo>
                    <a:cubicBezTo>
                      <a:pt x="31071" y="59436"/>
                      <a:pt x="29356" y="61627"/>
                      <a:pt x="27737" y="63913"/>
                    </a:cubicBezTo>
                    <a:cubicBezTo>
                      <a:pt x="27070" y="64865"/>
                      <a:pt x="26213" y="65722"/>
                      <a:pt x="25546" y="66770"/>
                    </a:cubicBezTo>
                    <a:cubicBezTo>
                      <a:pt x="24880" y="67818"/>
                      <a:pt x="24308" y="68866"/>
                      <a:pt x="23736" y="69913"/>
                    </a:cubicBezTo>
                    <a:cubicBezTo>
                      <a:pt x="22689" y="71533"/>
                      <a:pt x="21736" y="73152"/>
                      <a:pt x="20879" y="74866"/>
                    </a:cubicBezTo>
                    <a:cubicBezTo>
                      <a:pt x="20307" y="75914"/>
                      <a:pt x="19641" y="76771"/>
                      <a:pt x="19165" y="77819"/>
                    </a:cubicBezTo>
                    <a:cubicBezTo>
                      <a:pt x="18402" y="79343"/>
                      <a:pt x="17831" y="80867"/>
                      <a:pt x="17164" y="82391"/>
                    </a:cubicBezTo>
                    <a:cubicBezTo>
                      <a:pt x="16498" y="83820"/>
                      <a:pt x="15831" y="85249"/>
                      <a:pt x="15259" y="86773"/>
                    </a:cubicBezTo>
                    <a:cubicBezTo>
                      <a:pt x="14973" y="87439"/>
                      <a:pt x="14688" y="88106"/>
                      <a:pt x="14402" y="88773"/>
                    </a:cubicBezTo>
                    <a:cubicBezTo>
                      <a:pt x="13545" y="90964"/>
                      <a:pt x="13068" y="93345"/>
                      <a:pt x="12402" y="95631"/>
                    </a:cubicBezTo>
                    <a:cubicBezTo>
                      <a:pt x="12021" y="96964"/>
                      <a:pt x="11544" y="98203"/>
                      <a:pt x="11259" y="99536"/>
                    </a:cubicBezTo>
                    <a:cubicBezTo>
                      <a:pt x="11164" y="99917"/>
                      <a:pt x="11068" y="100203"/>
                      <a:pt x="10973" y="100489"/>
                    </a:cubicBezTo>
                    <a:cubicBezTo>
                      <a:pt x="10497" y="102775"/>
                      <a:pt x="10306" y="105061"/>
                      <a:pt x="10021" y="107442"/>
                    </a:cubicBezTo>
                    <a:cubicBezTo>
                      <a:pt x="9735" y="109633"/>
                      <a:pt x="9258" y="111728"/>
                      <a:pt x="9068" y="114014"/>
                    </a:cubicBezTo>
                    <a:cubicBezTo>
                      <a:pt x="9068" y="114300"/>
                      <a:pt x="8973" y="114586"/>
                      <a:pt x="8973" y="114967"/>
                    </a:cubicBezTo>
                    <a:cubicBezTo>
                      <a:pt x="8687" y="119348"/>
                      <a:pt x="8782" y="123730"/>
                      <a:pt x="9163" y="128302"/>
                    </a:cubicBezTo>
                    <a:cubicBezTo>
                      <a:pt x="9163" y="128873"/>
                      <a:pt x="9354" y="129445"/>
                      <a:pt x="9354" y="129921"/>
                    </a:cubicBezTo>
                    <a:cubicBezTo>
                      <a:pt x="9735" y="133731"/>
                      <a:pt x="10211" y="137636"/>
                      <a:pt x="10973" y="141541"/>
                    </a:cubicBezTo>
                    <a:cubicBezTo>
                      <a:pt x="11164" y="142494"/>
                      <a:pt x="11354" y="143351"/>
                      <a:pt x="11544" y="144304"/>
                    </a:cubicBezTo>
                    <a:cubicBezTo>
                      <a:pt x="13449" y="152400"/>
                      <a:pt x="15831" y="160401"/>
                      <a:pt x="18593" y="168307"/>
                    </a:cubicBezTo>
                    <a:cubicBezTo>
                      <a:pt x="19546" y="171069"/>
                      <a:pt x="20784" y="173736"/>
                      <a:pt x="21831" y="176498"/>
                    </a:cubicBezTo>
                    <a:cubicBezTo>
                      <a:pt x="23832" y="181546"/>
                      <a:pt x="25737" y="186690"/>
                      <a:pt x="28023" y="191643"/>
                    </a:cubicBezTo>
                    <a:cubicBezTo>
                      <a:pt x="28404" y="192405"/>
                      <a:pt x="28594" y="193167"/>
                      <a:pt x="28880" y="193834"/>
                    </a:cubicBezTo>
                    <a:cubicBezTo>
                      <a:pt x="30118" y="196596"/>
                      <a:pt x="31642" y="199168"/>
                      <a:pt x="33071" y="201835"/>
                    </a:cubicBezTo>
                    <a:cubicBezTo>
                      <a:pt x="35071" y="205740"/>
                      <a:pt x="37072" y="209740"/>
                      <a:pt x="39167" y="213646"/>
                    </a:cubicBezTo>
                    <a:cubicBezTo>
                      <a:pt x="41072" y="216979"/>
                      <a:pt x="43072" y="220313"/>
                      <a:pt x="45073" y="223647"/>
                    </a:cubicBezTo>
                    <a:cubicBezTo>
                      <a:pt x="47358" y="227457"/>
                      <a:pt x="49644" y="231267"/>
                      <a:pt x="52121" y="235077"/>
                    </a:cubicBezTo>
                    <a:cubicBezTo>
                      <a:pt x="54216" y="238315"/>
                      <a:pt x="56502" y="241554"/>
                      <a:pt x="58789" y="244792"/>
                    </a:cubicBezTo>
                    <a:cubicBezTo>
                      <a:pt x="61360" y="248507"/>
                      <a:pt x="64027" y="252222"/>
                      <a:pt x="66694" y="255937"/>
                    </a:cubicBezTo>
                    <a:cubicBezTo>
                      <a:pt x="68980" y="259080"/>
                      <a:pt x="71361" y="262033"/>
                      <a:pt x="73838" y="265081"/>
                    </a:cubicBezTo>
                    <a:cubicBezTo>
                      <a:pt x="76791" y="268796"/>
                      <a:pt x="79648" y="272510"/>
                      <a:pt x="82696" y="276130"/>
                    </a:cubicBezTo>
                    <a:cubicBezTo>
                      <a:pt x="83649" y="277273"/>
                      <a:pt x="84506" y="278416"/>
                      <a:pt x="85458" y="279559"/>
                    </a:cubicBezTo>
                    <a:cubicBezTo>
                      <a:pt x="86411" y="280606"/>
                      <a:pt x="87459" y="281654"/>
                      <a:pt x="88316" y="282702"/>
                    </a:cubicBezTo>
                    <a:cubicBezTo>
                      <a:pt x="96126" y="291655"/>
                      <a:pt x="104032" y="300514"/>
                      <a:pt x="112319" y="308991"/>
                    </a:cubicBezTo>
                    <a:lnTo>
                      <a:pt x="180708" y="378905"/>
                    </a:lnTo>
                    <a:cubicBezTo>
                      <a:pt x="176136" y="382429"/>
                      <a:pt x="171565" y="386048"/>
                      <a:pt x="166992" y="389572"/>
                    </a:cubicBezTo>
                    <a:lnTo>
                      <a:pt x="152610" y="374904"/>
                    </a:lnTo>
                    <a:cubicBezTo>
                      <a:pt x="132226" y="357664"/>
                      <a:pt x="113748" y="340614"/>
                      <a:pt x="97174" y="323660"/>
                    </a:cubicBezTo>
                    <a:lnTo>
                      <a:pt x="164040" y="392049"/>
                    </a:lnTo>
                    <a:cubicBezTo>
                      <a:pt x="154705" y="399383"/>
                      <a:pt x="145466" y="406908"/>
                      <a:pt x="136322" y="414528"/>
                    </a:cubicBezTo>
                    <a:cubicBezTo>
                      <a:pt x="135560" y="415099"/>
                      <a:pt x="134798" y="415671"/>
                      <a:pt x="134131" y="416338"/>
                    </a:cubicBezTo>
                    <a:cubicBezTo>
                      <a:pt x="131845" y="418243"/>
                      <a:pt x="129655" y="420243"/>
                      <a:pt x="127368" y="422148"/>
                    </a:cubicBezTo>
                    <a:cubicBezTo>
                      <a:pt x="123463" y="425387"/>
                      <a:pt x="119653" y="428720"/>
                      <a:pt x="115843" y="432054"/>
                    </a:cubicBezTo>
                    <a:cubicBezTo>
                      <a:pt x="112509" y="435007"/>
                      <a:pt x="109176" y="437960"/>
                      <a:pt x="105842" y="441007"/>
                    </a:cubicBezTo>
                    <a:cubicBezTo>
                      <a:pt x="102032" y="444437"/>
                      <a:pt x="98222" y="447865"/>
                      <a:pt x="94507" y="451390"/>
                    </a:cubicBezTo>
                    <a:cubicBezTo>
                      <a:pt x="91269" y="454342"/>
                      <a:pt x="88221" y="457390"/>
                      <a:pt x="85077" y="460534"/>
                    </a:cubicBezTo>
                    <a:cubicBezTo>
                      <a:pt x="81363" y="464153"/>
                      <a:pt x="77743" y="467678"/>
                      <a:pt x="74124" y="471297"/>
                    </a:cubicBezTo>
                    <a:cubicBezTo>
                      <a:pt x="71076" y="474345"/>
                      <a:pt x="68123" y="477583"/>
                      <a:pt x="65075" y="480727"/>
                    </a:cubicBezTo>
                    <a:cubicBezTo>
                      <a:pt x="61551" y="484441"/>
                      <a:pt x="58122" y="488156"/>
                      <a:pt x="54693" y="491966"/>
                    </a:cubicBezTo>
                    <a:cubicBezTo>
                      <a:pt x="53550" y="493205"/>
                      <a:pt x="52407" y="494443"/>
                      <a:pt x="51264" y="495681"/>
                    </a:cubicBezTo>
                    <a:cubicBezTo>
                      <a:pt x="50311" y="496729"/>
                      <a:pt x="49549" y="497872"/>
                      <a:pt x="48597" y="499015"/>
                    </a:cubicBezTo>
                    <a:cubicBezTo>
                      <a:pt x="39548" y="509492"/>
                      <a:pt x="30880" y="520065"/>
                      <a:pt x="22879" y="531209"/>
                    </a:cubicBezTo>
                    <a:cubicBezTo>
                      <a:pt x="22213" y="532066"/>
                      <a:pt x="21641" y="533019"/>
                      <a:pt x="20974" y="533876"/>
                    </a:cubicBezTo>
                    <a:cubicBezTo>
                      <a:pt x="18688" y="537305"/>
                      <a:pt x="16593" y="540925"/>
                      <a:pt x="14688" y="544639"/>
                    </a:cubicBezTo>
                    <a:cubicBezTo>
                      <a:pt x="13926" y="546163"/>
                      <a:pt x="13354" y="547878"/>
                      <a:pt x="12592" y="549497"/>
                    </a:cubicBezTo>
                    <a:cubicBezTo>
                      <a:pt x="12021" y="550831"/>
                      <a:pt x="11354" y="552260"/>
                      <a:pt x="10782" y="553593"/>
                    </a:cubicBezTo>
                    <a:cubicBezTo>
                      <a:pt x="10211" y="555022"/>
                      <a:pt x="9449" y="556450"/>
                      <a:pt x="8877" y="557879"/>
                    </a:cubicBezTo>
                    <a:cubicBezTo>
                      <a:pt x="7068" y="562832"/>
                      <a:pt x="5734" y="568071"/>
                      <a:pt x="4401" y="573405"/>
                    </a:cubicBezTo>
                    <a:cubicBezTo>
                      <a:pt x="4210" y="573977"/>
                      <a:pt x="4020" y="574453"/>
                      <a:pt x="3924" y="575024"/>
                    </a:cubicBezTo>
                    <a:cubicBezTo>
                      <a:pt x="3924" y="575120"/>
                      <a:pt x="3829" y="575310"/>
                      <a:pt x="3829" y="575405"/>
                    </a:cubicBezTo>
                    <a:cubicBezTo>
                      <a:pt x="2781" y="580072"/>
                      <a:pt x="2496" y="585025"/>
                      <a:pt x="1829" y="589883"/>
                    </a:cubicBezTo>
                    <a:cubicBezTo>
                      <a:pt x="1353" y="593407"/>
                      <a:pt x="591" y="596837"/>
                      <a:pt x="305" y="600456"/>
                    </a:cubicBezTo>
                    <a:cubicBezTo>
                      <a:pt x="305" y="600551"/>
                      <a:pt x="305" y="600647"/>
                      <a:pt x="305" y="600742"/>
                    </a:cubicBezTo>
                    <a:cubicBezTo>
                      <a:pt x="-171" y="608933"/>
                      <a:pt x="-76" y="617315"/>
                      <a:pt x="496" y="625697"/>
                    </a:cubicBezTo>
                    <a:cubicBezTo>
                      <a:pt x="686" y="628174"/>
                      <a:pt x="1257" y="630650"/>
                      <a:pt x="1543" y="633127"/>
                    </a:cubicBezTo>
                    <a:cubicBezTo>
                      <a:pt x="2115" y="638270"/>
                      <a:pt x="2591" y="643414"/>
                      <a:pt x="3543" y="648557"/>
                    </a:cubicBezTo>
                    <a:cubicBezTo>
                      <a:pt x="3734" y="649414"/>
                      <a:pt x="4020" y="650272"/>
                      <a:pt x="4210" y="651129"/>
                    </a:cubicBezTo>
                    <a:cubicBezTo>
                      <a:pt x="4591" y="653034"/>
                      <a:pt x="5163" y="654844"/>
                      <a:pt x="5639" y="656749"/>
                    </a:cubicBezTo>
                    <a:cubicBezTo>
                      <a:pt x="7163" y="662749"/>
                      <a:pt x="8973" y="668560"/>
                      <a:pt x="11068" y="674275"/>
                    </a:cubicBezTo>
                    <a:cubicBezTo>
                      <a:pt x="11830" y="676370"/>
                      <a:pt x="12592" y="678466"/>
                      <a:pt x="13449" y="680561"/>
                    </a:cubicBezTo>
                    <a:cubicBezTo>
                      <a:pt x="14021" y="681990"/>
                      <a:pt x="14497" y="683609"/>
                      <a:pt x="15164" y="684943"/>
                    </a:cubicBezTo>
                    <a:cubicBezTo>
                      <a:pt x="17736" y="690467"/>
                      <a:pt x="20593" y="695801"/>
                      <a:pt x="23736" y="700849"/>
                    </a:cubicBezTo>
                    <a:cubicBezTo>
                      <a:pt x="23832" y="701040"/>
                      <a:pt x="24022" y="701230"/>
                      <a:pt x="24117" y="701421"/>
                    </a:cubicBezTo>
                    <a:cubicBezTo>
                      <a:pt x="27070" y="706088"/>
                      <a:pt x="30309" y="710660"/>
                      <a:pt x="33833" y="714851"/>
                    </a:cubicBezTo>
                    <a:cubicBezTo>
                      <a:pt x="35452" y="716852"/>
                      <a:pt x="37262" y="718661"/>
                      <a:pt x="38976" y="720471"/>
                    </a:cubicBezTo>
                    <a:cubicBezTo>
                      <a:pt x="39167" y="720662"/>
                      <a:pt x="39357" y="720947"/>
                      <a:pt x="39643" y="721138"/>
                    </a:cubicBezTo>
                    <a:cubicBezTo>
                      <a:pt x="39834" y="721423"/>
                      <a:pt x="40119" y="721614"/>
                      <a:pt x="40405" y="721900"/>
                    </a:cubicBezTo>
                    <a:lnTo>
                      <a:pt x="51168" y="732854"/>
                    </a:lnTo>
                    <a:cubicBezTo>
                      <a:pt x="59741" y="741712"/>
                      <a:pt x="73076" y="755332"/>
                      <a:pt x="84792" y="767334"/>
                    </a:cubicBezTo>
                    <a:cubicBezTo>
                      <a:pt x="61551" y="763429"/>
                      <a:pt x="40977" y="752856"/>
                      <a:pt x="24117" y="735711"/>
                    </a:cubicBezTo>
                    <a:lnTo>
                      <a:pt x="96317" y="809530"/>
                    </a:lnTo>
                    <a:cubicBezTo>
                      <a:pt x="117653" y="831342"/>
                      <a:pt x="145085" y="843058"/>
                      <a:pt x="176327" y="843058"/>
                    </a:cubicBezTo>
                    <a:cubicBezTo>
                      <a:pt x="180232" y="843058"/>
                      <a:pt x="184423" y="842867"/>
                      <a:pt x="188519" y="842486"/>
                    </a:cubicBezTo>
                    <a:cubicBezTo>
                      <a:pt x="198806" y="841534"/>
                      <a:pt x="209188" y="839724"/>
                      <a:pt x="219666" y="837438"/>
                    </a:cubicBezTo>
                    <a:cubicBezTo>
                      <a:pt x="222999" y="836676"/>
                      <a:pt x="226429" y="835723"/>
                      <a:pt x="229857" y="834866"/>
                    </a:cubicBezTo>
                    <a:cubicBezTo>
                      <a:pt x="237192" y="833056"/>
                      <a:pt x="244526" y="830961"/>
                      <a:pt x="251956" y="828485"/>
                    </a:cubicBezTo>
                    <a:cubicBezTo>
                      <a:pt x="255956" y="827151"/>
                      <a:pt x="259956" y="825627"/>
                      <a:pt x="263957" y="824198"/>
                    </a:cubicBezTo>
                    <a:cubicBezTo>
                      <a:pt x="271101" y="821531"/>
                      <a:pt x="278244" y="818579"/>
                      <a:pt x="285483" y="815435"/>
                    </a:cubicBezTo>
                    <a:cubicBezTo>
                      <a:pt x="289579" y="813625"/>
                      <a:pt x="293675" y="811816"/>
                      <a:pt x="297771" y="809815"/>
                    </a:cubicBezTo>
                    <a:cubicBezTo>
                      <a:pt x="305581" y="806005"/>
                      <a:pt x="313582" y="801814"/>
                      <a:pt x="321583" y="797338"/>
                    </a:cubicBezTo>
                    <a:cubicBezTo>
                      <a:pt x="325107" y="795433"/>
                      <a:pt x="328536" y="793623"/>
                      <a:pt x="332156" y="791528"/>
                    </a:cubicBezTo>
                    <a:cubicBezTo>
                      <a:pt x="343681" y="784765"/>
                      <a:pt x="355302" y="777526"/>
                      <a:pt x="367208" y="769430"/>
                    </a:cubicBezTo>
                    <a:cubicBezTo>
                      <a:pt x="368827" y="768287"/>
                      <a:pt x="370447" y="767048"/>
                      <a:pt x="372066" y="765905"/>
                    </a:cubicBezTo>
                    <a:cubicBezTo>
                      <a:pt x="382353" y="758762"/>
                      <a:pt x="392830" y="751141"/>
                      <a:pt x="403498" y="742950"/>
                    </a:cubicBezTo>
                    <a:cubicBezTo>
                      <a:pt x="407689" y="739807"/>
                      <a:pt x="411975" y="736187"/>
                      <a:pt x="416166" y="732854"/>
                    </a:cubicBezTo>
                    <a:cubicBezTo>
                      <a:pt x="421596" y="728567"/>
                      <a:pt x="426930" y="724472"/>
                      <a:pt x="432454" y="719899"/>
                    </a:cubicBezTo>
                    <a:cubicBezTo>
                      <a:pt x="435788" y="717137"/>
                      <a:pt x="439217" y="713994"/>
                      <a:pt x="442646" y="711137"/>
                    </a:cubicBezTo>
                    <a:cubicBezTo>
                      <a:pt x="445884" y="708374"/>
                      <a:pt x="449028" y="705612"/>
                      <a:pt x="452266" y="702755"/>
                    </a:cubicBezTo>
                    <a:cubicBezTo>
                      <a:pt x="464554" y="691991"/>
                      <a:pt x="476936" y="680847"/>
                      <a:pt x="489604" y="668846"/>
                    </a:cubicBezTo>
                    <a:lnTo>
                      <a:pt x="492557" y="671894"/>
                    </a:lnTo>
                    <a:cubicBezTo>
                      <a:pt x="493129" y="672465"/>
                      <a:pt x="493700" y="673037"/>
                      <a:pt x="494272" y="673608"/>
                    </a:cubicBezTo>
                    <a:lnTo>
                      <a:pt x="489604" y="668846"/>
                    </a:lnTo>
                    <a:lnTo>
                      <a:pt x="489604" y="668846"/>
                    </a:lnTo>
                    <a:lnTo>
                      <a:pt x="475222" y="654082"/>
                    </a:lnTo>
                    <a:cubicBezTo>
                      <a:pt x="476079" y="653320"/>
                      <a:pt x="476936" y="652463"/>
                      <a:pt x="477793" y="651700"/>
                    </a:cubicBezTo>
                    <a:cubicBezTo>
                      <a:pt x="480841" y="648748"/>
                      <a:pt x="483889" y="645795"/>
                      <a:pt x="487032" y="642938"/>
                    </a:cubicBezTo>
                    <a:cubicBezTo>
                      <a:pt x="488461" y="644747"/>
                      <a:pt x="489985" y="646462"/>
                      <a:pt x="491509" y="648272"/>
                    </a:cubicBezTo>
                    <a:cubicBezTo>
                      <a:pt x="495605" y="653129"/>
                      <a:pt x="499606" y="658082"/>
                      <a:pt x="503701" y="662940"/>
                    </a:cubicBezTo>
                    <a:cubicBezTo>
                      <a:pt x="504177" y="663416"/>
                      <a:pt x="504654" y="663892"/>
                      <a:pt x="505035" y="664464"/>
                    </a:cubicBezTo>
                    <a:cubicBezTo>
                      <a:pt x="513417" y="674275"/>
                      <a:pt x="521989" y="683990"/>
                      <a:pt x="530943" y="693134"/>
                    </a:cubicBezTo>
                    <a:lnTo>
                      <a:pt x="603142" y="766953"/>
                    </a:lnTo>
                    <a:cubicBezTo>
                      <a:pt x="604476" y="768287"/>
                      <a:pt x="605809" y="769525"/>
                      <a:pt x="607143" y="770858"/>
                    </a:cubicBezTo>
                    <a:cubicBezTo>
                      <a:pt x="571138" y="757619"/>
                      <a:pt x="542087" y="734854"/>
                      <a:pt x="516274" y="708374"/>
                    </a:cubicBezTo>
                    <a:lnTo>
                      <a:pt x="588474" y="782193"/>
                    </a:lnTo>
                    <a:cubicBezTo>
                      <a:pt x="622192" y="816673"/>
                      <a:pt x="661149" y="845058"/>
                      <a:pt x="714108" y="854012"/>
                    </a:cubicBezTo>
                    <a:cubicBezTo>
                      <a:pt x="726777" y="856107"/>
                      <a:pt x="738874" y="856964"/>
                      <a:pt x="750684" y="856964"/>
                    </a:cubicBezTo>
                    <a:cubicBezTo>
                      <a:pt x="784022" y="856964"/>
                      <a:pt x="813264" y="848868"/>
                      <a:pt x="837648" y="832866"/>
                    </a:cubicBezTo>
                    <a:cubicBezTo>
                      <a:pt x="841934" y="830104"/>
                      <a:pt x="845934" y="827056"/>
                      <a:pt x="849840" y="823817"/>
                    </a:cubicBezTo>
                    <a:cubicBezTo>
                      <a:pt x="849935" y="823817"/>
                      <a:pt x="850030" y="823722"/>
                      <a:pt x="850030" y="823722"/>
                    </a:cubicBezTo>
                    <a:cubicBezTo>
                      <a:pt x="850221" y="823531"/>
                      <a:pt x="850507" y="823246"/>
                      <a:pt x="850697" y="823055"/>
                    </a:cubicBezTo>
                    <a:cubicBezTo>
                      <a:pt x="855269" y="819150"/>
                      <a:pt x="859555" y="814864"/>
                      <a:pt x="863651" y="810482"/>
                    </a:cubicBezTo>
                    <a:cubicBezTo>
                      <a:pt x="864223" y="809911"/>
                      <a:pt x="864889" y="809435"/>
                      <a:pt x="865365" y="808768"/>
                    </a:cubicBezTo>
                    <a:cubicBezTo>
                      <a:pt x="866032" y="808006"/>
                      <a:pt x="866508" y="807148"/>
                      <a:pt x="867175" y="806482"/>
                    </a:cubicBezTo>
                    <a:cubicBezTo>
                      <a:pt x="869557" y="803529"/>
                      <a:pt x="871938" y="800481"/>
                      <a:pt x="874129" y="797433"/>
                    </a:cubicBezTo>
                    <a:cubicBezTo>
                      <a:pt x="874890" y="796385"/>
                      <a:pt x="875748" y="795528"/>
                      <a:pt x="876415" y="794480"/>
                    </a:cubicBezTo>
                    <a:cubicBezTo>
                      <a:pt x="876796" y="794004"/>
                      <a:pt x="876986" y="793432"/>
                      <a:pt x="877367" y="792861"/>
                    </a:cubicBezTo>
                    <a:cubicBezTo>
                      <a:pt x="879558" y="789527"/>
                      <a:pt x="881463" y="786098"/>
                      <a:pt x="883368" y="782574"/>
                    </a:cubicBezTo>
                    <a:cubicBezTo>
                      <a:pt x="883939" y="781431"/>
                      <a:pt x="884701" y="780479"/>
                      <a:pt x="885273" y="779336"/>
                    </a:cubicBezTo>
                    <a:cubicBezTo>
                      <a:pt x="885368" y="779145"/>
                      <a:pt x="885463" y="778859"/>
                      <a:pt x="885558" y="778669"/>
                    </a:cubicBezTo>
                    <a:cubicBezTo>
                      <a:pt x="888035" y="773716"/>
                      <a:pt x="890226" y="768572"/>
                      <a:pt x="892226" y="763238"/>
                    </a:cubicBezTo>
                    <a:cubicBezTo>
                      <a:pt x="892321" y="762953"/>
                      <a:pt x="892416" y="762762"/>
                      <a:pt x="892512" y="762476"/>
                    </a:cubicBezTo>
                    <a:cubicBezTo>
                      <a:pt x="892798" y="761619"/>
                      <a:pt x="892988" y="760571"/>
                      <a:pt x="893274" y="759714"/>
                    </a:cubicBezTo>
                    <a:cubicBezTo>
                      <a:pt x="894893" y="754952"/>
                      <a:pt x="896322" y="749998"/>
                      <a:pt x="897560" y="745046"/>
                    </a:cubicBezTo>
                    <a:cubicBezTo>
                      <a:pt x="897750" y="744188"/>
                      <a:pt x="898132" y="743331"/>
                      <a:pt x="898322" y="742474"/>
                    </a:cubicBezTo>
                    <a:cubicBezTo>
                      <a:pt x="898989" y="739616"/>
                      <a:pt x="899560" y="736759"/>
                      <a:pt x="900036" y="733806"/>
                    </a:cubicBezTo>
                    <a:cubicBezTo>
                      <a:pt x="901084" y="727615"/>
                      <a:pt x="901846" y="721328"/>
                      <a:pt x="902227" y="715137"/>
                    </a:cubicBezTo>
                    <a:cubicBezTo>
                      <a:pt x="902227" y="714756"/>
                      <a:pt x="902227" y="714375"/>
                      <a:pt x="902227" y="713899"/>
                    </a:cubicBezTo>
                    <a:cubicBezTo>
                      <a:pt x="902704" y="706279"/>
                      <a:pt x="902704" y="698563"/>
                      <a:pt x="902132" y="690944"/>
                    </a:cubicBezTo>
                    <a:cubicBezTo>
                      <a:pt x="902037" y="689610"/>
                      <a:pt x="901751" y="688277"/>
                      <a:pt x="901656" y="686943"/>
                    </a:cubicBezTo>
                    <a:cubicBezTo>
                      <a:pt x="901084" y="680561"/>
                      <a:pt x="900322" y="674180"/>
                      <a:pt x="899084" y="667798"/>
                    </a:cubicBezTo>
                    <a:cubicBezTo>
                      <a:pt x="898989" y="667226"/>
                      <a:pt x="898989" y="666560"/>
                      <a:pt x="898798" y="665988"/>
                    </a:cubicBezTo>
                    <a:cubicBezTo>
                      <a:pt x="898417" y="663892"/>
                      <a:pt x="897655" y="661892"/>
                      <a:pt x="897179" y="659797"/>
                    </a:cubicBezTo>
                    <a:cubicBezTo>
                      <a:pt x="896036" y="654844"/>
                      <a:pt x="894798" y="649796"/>
                      <a:pt x="893274" y="644842"/>
                    </a:cubicBezTo>
                    <a:cubicBezTo>
                      <a:pt x="892321" y="641795"/>
                      <a:pt x="891274" y="638842"/>
                      <a:pt x="890131" y="635889"/>
                    </a:cubicBezTo>
                    <a:cubicBezTo>
                      <a:pt x="888511" y="631222"/>
                      <a:pt x="886701" y="626650"/>
                      <a:pt x="884701" y="622173"/>
                    </a:cubicBezTo>
                    <a:cubicBezTo>
                      <a:pt x="884034" y="620649"/>
                      <a:pt x="883558" y="619125"/>
                      <a:pt x="882891" y="617696"/>
                    </a:cubicBezTo>
                    <a:cubicBezTo>
                      <a:pt x="882225" y="616363"/>
                      <a:pt x="881367" y="615029"/>
                      <a:pt x="880701" y="613696"/>
                    </a:cubicBezTo>
                    <a:cubicBezTo>
                      <a:pt x="878034" y="608266"/>
                      <a:pt x="875081" y="603028"/>
                      <a:pt x="872033" y="597694"/>
                    </a:cubicBezTo>
                    <a:cubicBezTo>
                      <a:pt x="870604" y="595313"/>
                      <a:pt x="869366" y="593027"/>
                      <a:pt x="867842" y="590740"/>
                    </a:cubicBezTo>
                    <a:cubicBezTo>
                      <a:pt x="863080" y="583311"/>
                      <a:pt x="857936" y="576072"/>
                      <a:pt x="852221" y="569023"/>
                    </a:cubicBezTo>
                    <a:cubicBezTo>
                      <a:pt x="847649" y="563404"/>
                      <a:pt x="842886" y="557784"/>
                      <a:pt x="838124" y="552164"/>
                    </a:cubicBezTo>
                    <a:cubicBezTo>
                      <a:pt x="837648" y="551593"/>
                      <a:pt x="837172" y="551021"/>
                      <a:pt x="836695" y="550545"/>
                    </a:cubicBezTo>
                    <a:cubicBezTo>
                      <a:pt x="827742" y="539972"/>
                      <a:pt x="818312" y="529399"/>
                      <a:pt x="808501" y="518636"/>
                    </a:cubicBezTo>
                    <a:cubicBezTo>
                      <a:pt x="806501" y="516350"/>
                      <a:pt x="804310" y="514160"/>
                      <a:pt x="802310" y="511873"/>
                    </a:cubicBezTo>
                    <a:cubicBezTo>
                      <a:pt x="792118" y="500824"/>
                      <a:pt x="781641" y="489680"/>
                      <a:pt x="770401" y="478155"/>
                    </a:cubicBezTo>
                    <a:cubicBezTo>
                      <a:pt x="762686" y="470345"/>
                      <a:pt x="755066" y="462439"/>
                      <a:pt x="747351" y="454533"/>
                    </a:cubicBezTo>
                    <a:cubicBezTo>
                      <a:pt x="755638" y="449485"/>
                      <a:pt x="764115" y="444437"/>
                      <a:pt x="772973" y="439198"/>
                    </a:cubicBezTo>
                    <a:cubicBezTo>
                      <a:pt x="780879" y="434530"/>
                      <a:pt x="788784" y="429863"/>
                      <a:pt x="796595" y="425005"/>
                    </a:cubicBezTo>
                    <a:cubicBezTo>
                      <a:pt x="799072" y="423481"/>
                      <a:pt x="801453" y="421957"/>
                      <a:pt x="803929" y="420433"/>
                    </a:cubicBezTo>
                    <a:cubicBezTo>
                      <a:pt x="809454" y="417100"/>
                      <a:pt x="814883" y="413671"/>
                      <a:pt x="820217" y="410242"/>
                    </a:cubicBezTo>
                    <a:cubicBezTo>
                      <a:pt x="823170" y="408337"/>
                      <a:pt x="826123" y="406241"/>
                      <a:pt x="828980" y="404241"/>
                    </a:cubicBezTo>
                    <a:cubicBezTo>
                      <a:pt x="833742" y="401003"/>
                      <a:pt x="838505" y="397859"/>
                      <a:pt x="843172" y="394430"/>
                    </a:cubicBezTo>
                    <a:cubicBezTo>
                      <a:pt x="846220" y="392239"/>
                      <a:pt x="849078" y="389858"/>
                      <a:pt x="852031" y="387572"/>
                    </a:cubicBezTo>
                    <a:cubicBezTo>
                      <a:pt x="855745" y="384810"/>
                      <a:pt x="859460" y="382048"/>
                      <a:pt x="862984" y="379095"/>
                    </a:cubicBezTo>
                    <a:cubicBezTo>
                      <a:pt x="863746" y="378428"/>
                      <a:pt x="864508" y="377666"/>
                      <a:pt x="865270" y="376999"/>
                    </a:cubicBezTo>
                    <a:cubicBezTo>
                      <a:pt x="867080" y="375475"/>
                      <a:pt x="868794" y="373856"/>
                      <a:pt x="870604" y="372237"/>
                    </a:cubicBezTo>
                    <a:cubicBezTo>
                      <a:pt x="875272" y="368046"/>
                      <a:pt x="879843" y="363760"/>
                      <a:pt x="884225" y="359283"/>
                    </a:cubicBezTo>
                    <a:cubicBezTo>
                      <a:pt x="886225" y="357283"/>
                      <a:pt x="888130" y="355282"/>
                      <a:pt x="890035" y="353187"/>
                    </a:cubicBezTo>
                    <a:cubicBezTo>
                      <a:pt x="891369" y="351663"/>
                      <a:pt x="892893" y="350330"/>
                      <a:pt x="894226" y="348805"/>
                    </a:cubicBezTo>
                    <a:cubicBezTo>
                      <a:pt x="896131" y="346615"/>
                      <a:pt x="897750" y="344138"/>
                      <a:pt x="899560" y="341947"/>
                    </a:cubicBezTo>
                    <a:cubicBezTo>
                      <a:pt x="902799" y="338042"/>
                      <a:pt x="905942" y="334042"/>
                      <a:pt x="908895" y="329755"/>
                    </a:cubicBezTo>
                    <a:cubicBezTo>
                      <a:pt x="909942" y="328327"/>
                      <a:pt x="911085" y="327088"/>
                      <a:pt x="912133" y="325564"/>
                    </a:cubicBezTo>
                    <a:cubicBezTo>
                      <a:pt x="914229" y="322516"/>
                      <a:pt x="915848" y="319088"/>
                      <a:pt x="917753" y="315849"/>
                    </a:cubicBezTo>
                    <a:cubicBezTo>
                      <a:pt x="919563" y="312896"/>
                      <a:pt x="921373" y="309944"/>
                      <a:pt x="923087" y="306800"/>
                    </a:cubicBezTo>
                    <a:cubicBezTo>
                      <a:pt x="923658" y="305753"/>
                      <a:pt x="924325" y="304705"/>
                      <a:pt x="924992" y="303657"/>
                    </a:cubicBezTo>
                    <a:cubicBezTo>
                      <a:pt x="928516" y="296704"/>
                      <a:pt x="931659" y="289465"/>
                      <a:pt x="934517" y="281845"/>
                    </a:cubicBezTo>
                    <a:cubicBezTo>
                      <a:pt x="934803" y="281178"/>
                      <a:pt x="934993" y="280606"/>
                      <a:pt x="935184" y="280035"/>
                    </a:cubicBezTo>
                    <a:cubicBezTo>
                      <a:pt x="935374" y="279463"/>
                      <a:pt x="935469" y="278892"/>
                      <a:pt x="935660" y="278321"/>
                    </a:cubicBezTo>
                    <a:cubicBezTo>
                      <a:pt x="938708" y="269748"/>
                      <a:pt x="941089" y="261366"/>
                      <a:pt x="942994" y="253079"/>
                    </a:cubicBezTo>
                    <a:cubicBezTo>
                      <a:pt x="943185" y="252317"/>
                      <a:pt x="943471" y="251555"/>
                      <a:pt x="943661" y="250793"/>
                    </a:cubicBezTo>
                    <a:cubicBezTo>
                      <a:pt x="943756" y="250317"/>
                      <a:pt x="943851" y="249746"/>
                      <a:pt x="943947" y="249269"/>
                    </a:cubicBezTo>
                    <a:cubicBezTo>
                      <a:pt x="944423" y="247269"/>
                      <a:pt x="944709" y="245269"/>
                      <a:pt x="945090" y="243269"/>
                    </a:cubicBezTo>
                    <a:cubicBezTo>
                      <a:pt x="946233" y="239935"/>
                      <a:pt x="946804" y="236696"/>
                      <a:pt x="947185" y="233458"/>
                    </a:cubicBezTo>
                    <a:close/>
                    <a:moveTo>
                      <a:pt x="764591" y="476060"/>
                    </a:moveTo>
                    <a:cubicBezTo>
                      <a:pt x="770020" y="482346"/>
                      <a:pt x="775354" y="488728"/>
                      <a:pt x="780498" y="495014"/>
                    </a:cubicBezTo>
                    <a:cubicBezTo>
                      <a:pt x="786213" y="501967"/>
                      <a:pt x="791261" y="509206"/>
                      <a:pt x="796119" y="516636"/>
                    </a:cubicBezTo>
                    <a:cubicBezTo>
                      <a:pt x="797643" y="519017"/>
                      <a:pt x="798976" y="521398"/>
                      <a:pt x="800310" y="523780"/>
                    </a:cubicBezTo>
                    <a:cubicBezTo>
                      <a:pt x="803453" y="529019"/>
                      <a:pt x="806310" y="534257"/>
                      <a:pt x="808977" y="539687"/>
                    </a:cubicBezTo>
                    <a:cubicBezTo>
                      <a:pt x="810406" y="542544"/>
                      <a:pt x="811740" y="545306"/>
                      <a:pt x="812978" y="548164"/>
                    </a:cubicBezTo>
                    <a:cubicBezTo>
                      <a:pt x="814788" y="552260"/>
                      <a:pt x="816407" y="556450"/>
                      <a:pt x="817931" y="560546"/>
                    </a:cubicBezTo>
                    <a:cubicBezTo>
                      <a:pt x="813835" y="555784"/>
                      <a:pt x="809549" y="551021"/>
                      <a:pt x="805358" y="546354"/>
                    </a:cubicBezTo>
                    <a:cubicBezTo>
                      <a:pt x="801548" y="542068"/>
                      <a:pt x="797738" y="537686"/>
                      <a:pt x="793928" y="533400"/>
                    </a:cubicBezTo>
                    <a:cubicBezTo>
                      <a:pt x="781736" y="519970"/>
                      <a:pt x="769258" y="506730"/>
                      <a:pt x="756590" y="493776"/>
                    </a:cubicBezTo>
                    <a:lnTo>
                      <a:pt x="714775" y="451009"/>
                    </a:lnTo>
                    <a:cubicBezTo>
                      <a:pt x="720490" y="447199"/>
                      <a:pt x="726586" y="443579"/>
                      <a:pt x="732492" y="439960"/>
                    </a:cubicBezTo>
                    <a:cubicBezTo>
                      <a:pt x="734016" y="441579"/>
                      <a:pt x="735540" y="443198"/>
                      <a:pt x="736968" y="444817"/>
                    </a:cubicBezTo>
                    <a:cubicBezTo>
                      <a:pt x="746589" y="455295"/>
                      <a:pt x="755733" y="465677"/>
                      <a:pt x="764591" y="476060"/>
                    </a:cubicBezTo>
                    <a:close/>
                  </a:path>
                </a:pathLst>
              </a:custGeom>
              <a:solidFill>
                <a:srgbClr val="16C4D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6" name="Forma libre: forma 55">
                <a:extLst>
                  <a:ext uri="{FF2B5EF4-FFF2-40B4-BE49-F238E27FC236}">
                    <a16:creationId xmlns:a16="http://schemas.microsoft.com/office/drawing/2014/main" id="{391D094D-11BD-49BF-ADC5-7900832D6B14}"/>
                  </a:ext>
                </a:extLst>
              </p:cNvPr>
              <p:cNvSpPr/>
              <p:nvPr/>
            </p:nvSpPr>
            <p:spPr>
              <a:xfrm>
                <a:off x="5605567" y="4619243"/>
                <a:ext cx="896737" cy="804005"/>
              </a:xfrm>
              <a:custGeom>
                <a:avLst/>
                <a:gdLst>
                  <a:gd name="connsiteX0" fmla="*/ 882863 w 896737"/>
                  <a:gd name="connsiteY0" fmla="*/ 228981 h 804005"/>
                  <a:gd name="connsiteX1" fmla="*/ 721319 w 896737"/>
                  <a:gd name="connsiteY1" fmla="*/ 386144 h 804005"/>
                  <a:gd name="connsiteX2" fmla="*/ 695411 w 896737"/>
                  <a:gd name="connsiteY2" fmla="*/ 401574 h 804005"/>
                  <a:gd name="connsiteX3" fmla="*/ 800662 w 896737"/>
                  <a:gd name="connsiteY3" fmla="*/ 515969 h 804005"/>
                  <a:gd name="connsiteX4" fmla="*/ 848382 w 896737"/>
                  <a:gd name="connsiteY4" fmla="*/ 680847 h 804005"/>
                  <a:gd name="connsiteX5" fmla="*/ 786089 w 896737"/>
                  <a:gd name="connsiteY5" fmla="*/ 779907 h 804005"/>
                  <a:gd name="connsiteX6" fmla="*/ 699126 w 896737"/>
                  <a:gd name="connsiteY6" fmla="*/ 804005 h 804005"/>
                  <a:gd name="connsiteX7" fmla="*/ 662550 w 896737"/>
                  <a:gd name="connsiteY7" fmla="*/ 800957 h 804005"/>
                  <a:gd name="connsiteX8" fmla="*/ 486718 w 896737"/>
                  <a:gd name="connsiteY8" fmla="*/ 671513 h 804005"/>
                  <a:gd name="connsiteX9" fmla="*/ 448618 w 896737"/>
                  <a:gd name="connsiteY9" fmla="*/ 626650 h 804005"/>
                  <a:gd name="connsiteX10" fmla="*/ 438045 w 896737"/>
                  <a:gd name="connsiteY10" fmla="*/ 615696 h 804005"/>
                  <a:gd name="connsiteX11" fmla="*/ 137055 w 896737"/>
                  <a:gd name="connsiteY11" fmla="*/ 789242 h 804005"/>
                  <a:gd name="connsiteX12" fmla="*/ 124863 w 896737"/>
                  <a:gd name="connsiteY12" fmla="*/ 789813 h 804005"/>
                  <a:gd name="connsiteX13" fmla="*/ 18850 w 896737"/>
                  <a:gd name="connsiteY13" fmla="*/ 718757 h 804005"/>
                  <a:gd name="connsiteX14" fmla="*/ 26756 w 896737"/>
                  <a:gd name="connsiteY14" fmla="*/ 539782 h 804005"/>
                  <a:gd name="connsiteX15" fmla="*/ 173155 w 896737"/>
                  <a:gd name="connsiteY15" fmla="*/ 395859 h 804005"/>
                  <a:gd name="connsiteX16" fmla="*/ 11611 w 896737"/>
                  <a:gd name="connsiteY16" fmla="*/ 170497 h 804005"/>
                  <a:gd name="connsiteX17" fmla="*/ 35138 w 896737"/>
                  <a:gd name="connsiteY17" fmla="*/ 67628 h 804005"/>
                  <a:gd name="connsiteX18" fmla="*/ 182966 w 896737"/>
                  <a:gd name="connsiteY18" fmla="*/ 0 h 804005"/>
                  <a:gd name="connsiteX19" fmla="*/ 240973 w 896737"/>
                  <a:gd name="connsiteY19" fmla="*/ 12097 h 804005"/>
                  <a:gd name="connsiteX20" fmla="*/ 452237 w 896737"/>
                  <a:gd name="connsiteY20" fmla="*/ 176403 h 804005"/>
                  <a:gd name="connsiteX21" fmla="*/ 630927 w 896737"/>
                  <a:gd name="connsiteY21" fmla="*/ 52959 h 804005"/>
                  <a:gd name="connsiteX22" fmla="*/ 747227 w 896737"/>
                  <a:gd name="connsiteY22" fmla="*/ 19621 h 804005"/>
                  <a:gd name="connsiteX23" fmla="*/ 886673 w 896737"/>
                  <a:gd name="connsiteY23" fmla="*/ 103442 h 804005"/>
                  <a:gd name="connsiteX24" fmla="*/ 882863 w 896737"/>
                  <a:gd name="connsiteY24" fmla="*/ 228981 h 804005"/>
                  <a:gd name="connsiteX25" fmla="*/ 784279 w 896737"/>
                  <a:gd name="connsiteY25" fmla="*/ 529495 h 804005"/>
                  <a:gd name="connsiteX26" fmla="*/ 661787 w 896737"/>
                  <a:gd name="connsiteY26" fmla="*/ 398526 h 804005"/>
                  <a:gd name="connsiteX27" fmla="*/ 863432 w 896737"/>
                  <a:gd name="connsiteY27" fmla="*/ 222123 h 804005"/>
                  <a:gd name="connsiteX28" fmla="*/ 867146 w 896737"/>
                  <a:gd name="connsiteY28" fmla="*/ 111919 h 804005"/>
                  <a:gd name="connsiteX29" fmla="*/ 746369 w 896737"/>
                  <a:gd name="connsiteY29" fmla="*/ 40672 h 804005"/>
                  <a:gd name="connsiteX30" fmla="*/ 640833 w 896737"/>
                  <a:gd name="connsiteY30" fmla="*/ 71057 h 804005"/>
                  <a:gd name="connsiteX31" fmla="*/ 450237 w 896737"/>
                  <a:gd name="connsiteY31" fmla="*/ 204121 h 804005"/>
                  <a:gd name="connsiteX32" fmla="*/ 231353 w 896737"/>
                  <a:gd name="connsiteY32" fmla="*/ 30956 h 804005"/>
                  <a:gd name="connsiteX33" fmla="*/ 182109 w 896737"/>
                  <a:gd name="connsiteY33" fmla="*/ 20955 h 804005"/>
                  <a:gd name="connsiteX34" fmla="*/ 31804 w 896737"/>
                  <a:gd name="connsiteY34" fmla="*/ 165354 h 804005"/>
                  <a:gd name="connsiteX35" fmla="*/ 206207 w 896737"/>
                  <a:gd name="connsiteY35" fmla="*/ 395954 h 804005"/>
                  <a:gd name="connsiteX36" fmla="*/ 43234 w 896737"/>
                  <a:gd name="connsiteY36" fmla="*/ 551974 h 804005"/>
                  <a:gd name="connsiteX37" fmla="*/ 125340 w 896737"/>
                  <a:gd name="connsiteY37" fmla="*/ 769049 h 804005"/>
                  <a:gd name="connsiteX38" fmla="*/ 135436 w 896737"/>
                  <a:gd name="connsiteY38" fmla="*/ 768477 h 804005"/>
                  <a:gd name="connsiteX39" fmla="*/ 426044 w 896737"/>
                  <a:gd name="connsiteY39" fmla="*/ 598742 h 804005"/>
                  <a:gd name="connsiteX40" fmla="*/ 438998 w 896737"/>
                  <a:gd name="connsiteY40" fmla="*/ 586454 h 804005"/>
                  <a:gd name="connsiteX41" fmla="*/ 463858 w 896737"/>
                  <a:gd name="connsiteY41" fmla="*/ 612458 h 804005"/>
                  <a:gd name="connsiteX42" fmla="*/ 666455 w 896737"/>
                  <a:gd name="connsiteY42" fmla="*/ 780384 h 804005"/>
                  <a:gd name="connsiteX43" fmla="*/ 699697 w 896737"/>
                  <a:gd name="connsiteY43" fmla="*/ 783241 h 804005"/>
                  <a:gd name="connsiteX44" fmla="*/ 775135 w 896737"/>
                  <a:gd name="connsiteY44" fmla="*/ 762476 h 804005"/>
                  <a:gd name="connsiteX45" fmla="*/ 784279 w 896737"/>
                  <a:gd name="connsiteY45" fmla="*/ 529495 h 804005"/>
                  <a:gd name="connsiteX46" fmla="*/ 784279 w 896737"/>
                  <a:gd name="connsiteY46" fmla="*/ 529495 h 80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896737" h="804005">
                    <a:moveTo>
                      <a:pt x="882863" y="228981"/>
                    </a:moveTo>
                    <a:cubicBezTo>
                      <a:pt x="853716" y="307562"/>
                      <a:pt x="786470" y="347472"/>
                      <a:pt x="721319" y="386144"/>
                    </a:cubicBezTo>
                    <a:cubicBezTo>
                      <a:pt x="712365" y="391382"/>
                      <a:pt x="703793" y="396526"/>
                      <a:pt x="695411" y="401574"/>
                    </a:cubicBezTo>
                    <a:cubicBezTo>
                      <a:pt x="736844" y="442436"/>
                      <a:pt x="770468" y="479203"/>
                      <a:pt x="800662" y="515969"/>
                    </a:cubicBezTo>
                    <a:cubicBezTo>
                      <a:pt x="840572" y="564737"/>
                      <a:pt x="858002" y="624840"/>
                      <a:pt x="848382" y="680847"/>
                    </a:cubicBezTo>
                    <a:cubicBezTo>
                      <a:pt x="841334" y="723043"/>
                      <a:pt x="819331" y="758095"/>
                      <a:pt x="786089" y="779907"/>
                    </a:cubicBezTo>
                    <a:cubicBezTo>
                      <a:pt x="761610" y="795909"/>
                      <a:pt x="732368" y="804005"/>
                      <a:pt x="699126" y="804005"/>
                    </a:cubicBezTo>
                    <a:cubicBezTo>
                      <a:pt x="687315" y="804005"/>
                      <a:pt x="675218" y="803053"/>
                      <a:pt x="662550" y="800957"/>
                    </a:cubicBezTo>
                    <a:cubicBezTo>
                      <a:pt x="581777" y="787432"/>
                      <a:pt x="533391" y="728377"/>
                      <a:pt x="486718" y="671513"/>
                    </a:cubicBezTo>
                    <a:cubicBezTo>
                      <a:pt x="473764" y="655701"/>
                      <a:pt x="461477" y="640842"/>
                      <a:pt x="448618" y="626650"/>
                    </a:cubicBezTo>
                    <a:cubicBezTo>
                      <a:pt x="445379" y="623030"/>
                      <a:pt x="441760" y="619506"/>
                      <a:pt x="438045" y="615696"/>
                    </a:cubicBezTo>
                    <a:cubicBezTo>
                      <a:pt x="324221" y="723900"/>
                      <a:pt x="225733" y="780764"/>
                      <a:pt x="137055" y="789242"/>
                    </a:cubicBezTo>
                    <a:cubicBezTo>
                      <a:pt x="132960" y="789622"/>
                      <a:pt x="128768" y="789813"/>
                      <a:pt x="124863" y="789813"/>
                    </a:cubicBezTo>
                    <a:cubicBezTo>
                      <a:pt x="78858" y="789813"/>
                      <a:pt x="41234" y="764572"/>
                      <a:pt x="18850" y="718757"/>
                    </a:cubicBezTo>
                    <a:cubicBezTo>
                      <a:pt x="-8963" y="661702"/>
                      <a:pt x="-5724" y="584835"/>
                      <a:pt x="26756" y="539782"/>
                    </a:cubicBezTo>
                    <a:cubicBezTo>
                      <a:pt x="66761" y="484346"/>
                      <a:pt x="119625" y="437674"/>
                      <a:pt x="173155" y="395859"/>
                    </a:cubicBezTo>
                    <a:cubicBezTo>
                      <a:pt x="82096" y="318992"/>
                      <a:pt x="29327" y="245078"/>
                      <a:pt x="11611" y="170497"/>
                    </a:cubicBezTo>
                    <a:cubicBezTo>
                      <a:pt x="3038" y="133541"/>
                      <a:pt x="11230" y="98108"/>
                      <a:pt x="35138" y="67628"/>
                    </a:cubicBezTo>
                    <a:cubicBezTo>
                      <a:pt x="67237" y="27146"/>
                      <a:pt x="126578" y="0"/>
                      <a:pt x="182966" y="0"/>
                    </a:cubicBezTo>
                    <a:cubicBezTo>
                      <a:pt x="204873" y="0"/>
                      <a:pt x="224400" y="4001"/>
                      <a:pt x="240973" y="12097"/>
                    </a:cubicBezTo>
                    <a:cubicBezTo>
                      <a:pt x="321364" y="50673"/>
                      <a:pt x="388039" y="114395"/>
                      <a:pt x="452237" y="176403"/>
                    </a:cubicBezTo>
                    <a:cubicBezTo>
                      <a:pt x="520436" y="123825"/>
                      <a:pt x="576062" y="85535"/>
                      <a:pt x="630927" y="52959"/>
                    </a:cubicBezTo>
                    <a:cubicBezTo>
                      <a:pt x="667693" y="31242"/>
                      <a:pt x="707888" y="19621"/>
                      <a:pt x="747227" y="19621"/>
                    </a:cubicBezTo>
                    <a:cubicBezTo>
                      <a:pt x="811902" y="19621"/>
                      <a:pt x="865432" y="51816"/>
                      <a:pt x="886673" y="103442"/>
                    </a:cubicBezTo>
                    <a:cubicBezTo>
                      <a:pt x="901246" y="139446"/>
                      <a:pt x="900008" y="182785"/>
                      <a:pt x="882863" y="228981"/>
                    </a:cubicBezTo>
                    <a:close/>
                    <a:moveTo>
                      <a:pt x="784279" y="529495"/>
                    </a:moveTo>
                    <a:cubicBezTo>
                      <a:pt x="746369" y="483108"/>
                      <a:pt x="704841" y="440055"/>
                      <a:pt x="661787" y="398526"/>
                    </a:cubicBezTo>
                    <a:cubicBezTo>
                      <a:pt x="736083" y="349187"/>
                      <a:pt x="829618" y="312801"/>
                      <a:pt x="863432" y="222123"/>
                    </a:cubicBezTo>
                    <a:cubicBezTo>
                      <a:pt x="879719" y="178213"/>
                      <a:pt x="879148" y="140875"/>
                      <a:pt x="867146" y="111919"/>
                    </a:cubicBezTo>
                    <a:cubicBezTo>
                      <a:pt x="848477" y="66294"/>
                      <a:pt x="801424" y="40672"/>
                      <a:pt x="746369" y="40672"/>
                    </a:cubicBezTo>
                    <a:cubicBezTo>
                      <a:pt x="712556" y="40672"/>
                      <a:pt x="675885" y="50292"/>
                      <a:pt x="640833" y="71057"/>
                    </a:cubicBezTo>
                    <a:cubicBezTo>
                      <a:pt x="574158" y="110395"/>
                      <a:pt x="511388" y="156210"/>
                      <a:pt x="450237" y="204121"/>
                    </a:cubicBezTo>
                    <a:cubicBezTo>
                      <a:pt x="382610" y="138970"/>
                      <a:pt x="314030" y="70676"/>
                      <a:pt x="231353" y="30956"/>
                    </a:cubicBezTo>
                    <a:cubicBezTo>
                      <a:pt x="217160" y="24194"/>
                      <a:pt x="200016" y="20955"/>
                      <a:pt x="182109" y="20955"/>
                    </a:cubicBezTo>
                    <a:cubicBezTo>
                      <a:pt x="105813" y="20955"/>
                      <a:pt x="11420" y="78581"/>
                      <a:pt x="31804" y="165354"/>
                    </a:cubicBezTo>
                    <a:cubicBezTo>
                      <a:pt x="53711" y="257842"/>
                      <a:pt x="132864" y="337185"/>
                      <a:pt x="206207" y="395954"/>
                    </a:cubicBezTo>
                    <a:cubicBezTo>
                      <a:pt x="145723" y="442532"/>
                      <a:pt x="86573" y="491680"/>
                      <a:pt x="43234" y="551974"/>
                    </a:cubicBezTo>
                    <a:cubicBezTo>
                      <a:pt x="-4772" y="618649"/>
                      <a:pt x="23708" y="769049"/>
                      <a:pt x="125340" y="769049"/>
                    </a:cubicBezTo>
                    <a:cubicBezTo>
                      <a:pt x="128673" y="769049"/>
                      <a:pt x="132102" y="768858"/>
                      <a:pt x="135436" y="768477"/>
                    </a:cubicBezTo>
                    <a:cubicBezTo>
                      <a:pt x="244211" y="758095"/>
                      <a:pt x="350987" y="670465"/>
                      <a:pt x="426044" y="598742"/>
                    </a:cubicBezTo>
                    <a:cubicBezTo>
                      <a:pt x="430330" y="594551"/>
                      <a:pt x="434521" y="590645"/>
                      <a:pt x="438998" y="586454"/>
                    </a:cubicBezTo>
                    <a:cubicBezTo>
                      <a:pt x="447285" y="594932"/>
                      <a:pt x="455667" y="603409"/>
                      <a:pt x="463858" y="612458"/>
                    </a:cubicBezTo>
                    <a:cubicBezTo>
                      <a:pt x="523485" y="676751"/>
                      <a:pt x="571871" y="764572"/>
                      <a:pt x="666455" y="780384"/>
                    </a:cubicBezTo>
                    <a:cubicBezTo>
                      <a:pt x="678170" y="782288"/>
                      <a:pt x="689219" y="783241"/>
                      <a:pt x="699697" y="783241"/>
                    </a:cubicBezTo>
                    <a:cubicBezTo>
                      <a:pt x="729986" y="783241"/>
                      <a:pt x="755133" y="775526"/>
                      <a:pt x="775135" y="762476"/>
                    </a:cubicBezTo>
                    <a:cubicBezTo>
                      <a:pt x="843144" y="717804"/>
                      <a:pt x="850097" y="610172"/>
                      <a:pt x="784279" y="529495"/>
                    </a:cubicBezTo>
                    <a:lnTo>
                      <a:pt x="784279" y="529495"/>
                    </a:lnTo>
                    <a:close/>
                  </a:path>
                </a:pathLst>
              </a:custGeom>
              <a:solidFill>
                <a:srgbClr val="79E9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7" name="Forma libre: forma 56">
                <a:extLst>
                  <a:ext uri="{FF2B5EF4-FFF2-40B4-BE49-F238E27FC236}">
                    <a16:creationId xmlns:a16="http://schemas.microsoft.com/office/drawing/2014/main" id="{5315C1F5-71AF-499B-BABD-58A340299A33}"/>
                  </a:ext>
                </a:extLst>
              </p:cNvPr>
              <p:cNvSpPr/>
              <p:nvPr/>
            </p:nvSpPr>
            <p:spPr>
              <a:xfrm>
                <a:off x="5626194" y="4640199"/>
                <a:ext cx="855398" cy="762190"/>
              </a:xfrm>
              <a:custGeom>
                <a:avLst/>
                <a:gdLst>
                  <a:gd name="connsiteX0" fmla="*/ 161577 w 855398"/>
                  <a:gd name="connsiteY0" fmla="*/ 0 h 762190"/>
                  <a:gd name="connsiteX1" fmla="*/ 210821 w 855398"/>
                  <a:gd name="connsiteY1" fmla="*/ 10001 h 762190"/>
                  <a:gd name="connsiteX2" fmla="*/ 429706 w 855398"/>
                  <a:gd name="connsiteY2" fmla="*/ 183166 h 762190"/>
                  <a:gd name="connsiteX3" fmla="*/ 620301 w 855398"/>
                  <a:gd name="connsiteY3" fmla="*/ 50102 h 762190"/>
                  <a:gd name="connsiteX4" fmla="*/ 725838 w 855398"/>
                  <a:gd name="connsiteY4" fmla="*/ 19717 h 762190"/>
                  <a:gd name="connsiteX5" fmla="*/ 846615 w 855398"/>
                  <a:gd name="connsiteY5" fmla="*/ 90964 h 762190"/>
                  <a:gd name="connsiteX6" fmla="*/ 842900 w 855398"/>
                  <a:gd name="connsiteY6" fmla="*/ 201168 h 762190"/>
                  <a:gd name="connsiteX7" fmla="*/ 641256 w 855398"/>
                  <a:gd name="connsiteY7" fmla="*/ 377571 h 762190"/>
                  <a:gd name="connsiteX8" fmla="*/ 763747 w 855398"/>
                  <a:gd name="connsiteY8" fmla="*/ 508540 h 762190"/>
                  <a:gd name="connsiteX9" fmla="*/ 754603 w 855398"/>
                  <a:gd name="connsiteY9" fmla="*/ 741426 h 762190"/>
                  <a:gd name="connsiteX10" fmla="*/ 679165 w 855398"/>
                  <a:gd name="connsiteY10" fmla="*/ 762190 h 762190"/>
                  <a:gd name="connsiteX11" fmla="*/ 645923 w 855398"/>
                  <a:gd name="connsiteY11" fmla="*/ 759333 h 762190"/>
                  <a:gd name="connsiteX12" fmla="*/ 443326 w 855398"/>
                  <a:gd name="connsiteY12" fmla="*/ 591407 h 762190"/>
                  <a:gd name="connsiteX13" fmla="*/ 418466 w 855398"/>
                  <a:gd name="connsiteY13" fmla="*/ 565404 h 762190"/>
                  <a:gd name="connsiteX14" fmla="*/ 405512 w 855398"/>
                  <a:gd name="connsiteY14" fmla="*/ 577691 h 762190"/>
                  <a:gd name="connsiteX15" fmla="*/ 114904 w 855398"/>
                  <a:gd name="connsiteY15" fmla="*/ 747427 h 762190"/>
                  <a:gd name="connsiteX16" fmla="*/ 104808 w 855398"/>
                  <a:gd name="connsiteY16" fmla="*/ 747998 h 762190"/>
                  <a:gd name="connsiteX17" fmla="*/ 22702 w 855398"/>
                  <a:gd name="connsiteY17" fmla="*/ 530923 h 762190"/>
                  <a:gd name="connsiteX18" fmla="*/ 185675 w 855398"/>
                  <a:gd name="connsiteY18" fmla="*/ 374904 h 762190"/>
                  <a:gd name="connsiteX19" fmla="*/ 11272 w 855398"/>
                  <a:gd name="connsiteY19" fmla="*/ 144304 h 762190"/>
                  <a:gd name="connsiteX20" fmla="*/ 161577 w 855398"/>
                  <a:gd name="connsiteY20" fmla="*/ 0 h 762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55398" h="762190">
                    <a:moveTo>
                      <a:pt x="161577" y="0"/>
                    </a:moveTo>
                    <a:cubicBezTo>
                      <a:pt x="179484" y="0"/>
                      <a:pt x="196629" y="3238"/>
                      <a:pt x="210821" y="10001"/>
                    </a:cubicBezTo>
                    <a:cubicBezTo>
                      <a:pt x="293403" y="49721"/>
                      <a:pt x="362078" y="118015"/>
                      <a:pt x="429706" y="183166"/>
                    </a:cubicBezTo>
                    <a:cubicBezTo>
                      <a:pt x="490856" y="135255"/>
                      <a:pt x="553626" y="89535"/>
                      <a:pt x="620301" y="50102"/>
                    </a:cubicBezTo>
                    <a:cubicBezTo>
                      <a:pt x="655353" y="29337"/>
                      <a:pt x="691929" y="19717"/>
                      <a:pt x="725838" y="19717"/>
                    </a:cubicBezTo>
                    <a:cubicBezTo>
                      <a:pt x="780797" y="19717"/>
                      <a:pt x="827946" y="45339"/>
                      <a:pt x="846615" y="90964"/>
                    </a:cubicBezTo>
                    <a:cubicBezTo>
                      <a:pt x="858616" y="120015"/>
                      <a:pt x="859188" y="157258"/>
                      <a:pt x="842900" y="201168"/>
                    </a:cubicBezTo>
                    <a:cubicBezTo>
                      <a:pt x="809086" y="291846"/>
                      <a:pt x="715551" y="328136"/>
                      <a:pt x="641256" y="377571"/>
                    </a:cubicBezTo>
                    <a:cubicBezTo>
                      <a:pt x="684309" y="419005"/>
                      <a:pt x="725838" y="462153"/>
                      <a:pt x="763747" y="508540"/>
                    </a:cubicBezTo>
                    <a:cubicBezTo>
                      <a:pt x="829565" y="589216"/>
                      <a:pt x="822517" y="696754"/>
                      <a:pt x="754603" y="741426"/>
                    </a:cubicBezTo>
                    <a:cubicBezTo>
                      <a:pt x="734601" y="754380"/>
                      <a:pt x="709455" y="762190"/>
                      <a:pt x="679165" y="762190"/>
                    </a:cubicBezTo>
                    <a:cubicBezTo>
                      <a:pt x="668688" y="762190"/>
                      <a:pt x="657734" y="761238"/>
                      <a:pt x="645923" y="759333"/>
                    </a:cubicBezTo>
                    <a:cubicBezTo>
                      <a:pt x="551340" y="743522"/>
                      <a:pt x="502953" y="655701"/>
                      <a:pt x="443326" y="591407"/>
                    </a:cubicBezTo>
                    <a:cubicBezTo>
                      <a:pt x="435135" y="582358"/>
                      <a:pt x="426848" y="573881"/>
                      <a:pt x="418466" y="565404"/>
                    </a:cubicBezTo>
                    <a:cubicBezTo>
                      <a:pt x="413989" y="569500"/>
                      <a:pt x="409798" y="573500"/>
                      <a:pt x="405512" y="577691"/>
                    </a:cubicBezTo>
                    <a:cubicBezTo>
                      <a:pt x="330360" y="649510"/>
                      <a:pt x="223680" y="737045"/>
                      <a:pt x="114904" y="747427"/>
                    </a:cubicBezTo>
                    <a:cubicBezTo>
                      <a:pt x="111475" y="747808"/>
                      <a:pt x="108141" y="747998"/>
                      <a:pt x="104808" y="747998"/>
                    </a:cubicBezTo>
                    <a:cubicBezTo>
                      <a:pt x="3176" y="747998"/>
                      <a:pt x="-25304" y="597598"/>
                      <a:pt x="22702" y="530923"/>
                    </a:cubicBezTo>
                    <a:cubicBezTo>
                      <a:pt x="66041" y="470630"/>
                      <a:pt x="125191" y="421481"/>
                      <a:pt x="185675" y="374904"/>
                    </a:cubicBezTo>
                    <a:cubicBezTo>
                      <a:pt x="112237" y="316135"/>
                      <a:pt x="33084" y="236791"/>
                      <a:pt x="11272" y="144304"/>
                    </a:cubicBezTo>
                    <a:cubicBezTo>
                      <a:pt x="-9111" y="57626"/>
                      <a:pt x="85282" y="0"/>
                      <a:pt x="161577" y="0"/>
                    </a:cubicBezTo>
                    <a:close/>
                  </a:path>
                </a:pathLst>
              </a:custGeom>
              <a:solidFill>
                <a:srgbClr val="18D5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grpSp>
        <p:nvGrpSpPr>
          <p:cNvPr id="58" name="Grupo 57">
            <a:extLst>
              <a:ext uri="{FF2B5EF4-FFF2-40B4-BE49-F238E27FC236}">
                <a16:creationId xmlns:a16="http://schemas.microsoft.com/office/drawing/2014/main" id="{B9806777-CAB7-4BF4-AC94-B8668EBB4140}"/>
              </a:ext>
            </a:extLst>
          </p:cNvPr>
          <p:cNvGrpSpPr/>
          <p:nvPr/>
        </p:nvGrpSpPr>
        <p:grpSpPr>
          <a:xfrm>
            <a:off x="7542644" y="1347223"/>
            <a:ext cx="1133551" cy="1103092"/>
            <a:chOff x="6622203" y="4557900"/>
            <a:chExt cx="1133551" cy="1103092"/>
          </a:xfrm>
        </p:grpSpPr>
        <p:sp>
          <p:nvSpPr>
            <p:cNvPr id="59" name="Forma libre: forma 58">
              <a:extLst>
                <a:ext uri="{FF2B5EF4-FFF2-40B4-BE49-F238E27FC236}">
                  <a16:creationId xmlns:a16="http://schemas.microsoft.com/office/drawing/2014/main" id="{CD54B6DA-5DF3-464C-9284-AAC5D4F97865}"/>
                </a:ext>
              </a:extLst>
            </p:cNvPr>
            <p:cNvSpPr/>
            <p:nvPr/>
          </p:nvSpPr>
          <p:spPr>
            <a:xfrm>
              <a:off x="6674859" y="4611052"/>
              <a:ext cx="1080895" cy="1049940"/>
            </a:xfrm>
            <a:custGeom>
              <a:avLst/>
              <a:gdLst>
                <a:gd name="connsiteX0" fmla="*/ 1080682 w 1080895"/>
                <a:gd name="connsiteY0" fmla="*/ 555307 h 1049940"/>
                <a:gd name="connsiteX1" fmla="*/ 1079062 w 1080895"/>
                <a:gd name="connsiteY1" fmla="*/ 543592 h 1049940"/>
                <a:gd name="connsiteX2" fmla="*/ 1078776 w 1080895"/>
                <a:gd name="connsiteY2" fmla="*/ 541496 h 1049940"/>
                <a:gd name="connsiteX3" fmla="*/ 1077729 w 1080895"/>
                <a:gd name="connsiteY3" fmla="*/ 537496 h 1049940"/>
                <a:gd name="connsiteX4" fmla="*/ 1075252 w 1080895"/>
                <a:gd name="connsiteY4" fmla="*/ 528066 h 1049940"/>
                <a:gd name="connsiteX5" fmla="*/ 1073157 w 1080895"/>
                <a:gd name="connsiteY5" fmla="*/ 521970 h 1049940"/>
                <a:gd name="connsiteX6" fmla="*/ 1069251 w 1080895"/>
                <a:gd name="connsiteY6" fmla="*/ 512159 h 1049940"/>
                <a:gd name="connsiteX7" fmla="*/ 1068299 w 1080895"/>
                <a:gd name="connsiteY7" fmla="*/ 509873 h 1049940"/>
                <a:gd name="connsiteX8" fmla="*/ 1067061 w 1080895"/>
                <a:gd name="connsiteY8" fmla="*/ 507682 h 1049940"/>
                <a:gd name="connsiteX9" fmla="*/ 1057536 w 1080895"/>
                <a:gd name="connsiteY9" fmla="*/ 490633 h 1049940"/>
                <a:gd name="connsiteX10" fmla="*/ 1045249 w 1080895"/>
                <a:gd name="connsiteY10" fmla="*/ 474250 h 1049940"/>
                <a:gd name="connsiteX11" fmla="*/ 1037152 w 1080895"/>
                <a:gd name="connsiteY11" fmla="*/ 465391 h 1049940"/>
                <a:gd name="connsiteX12" fmla="*/ 989718 w 1080895"/>
                <a:gd name="connsiteY12" fmla="*/ 416814 h 1049940"/>
                <a:gd name="connsiteX13" fmla="*/ 980288 w 1080895"/>
                <a:gd name="connsiteY13" fmla="*/ 390430 h 1049940"/>
                <a:gd name="connsiteX14" fmla="*/ 980288 w 1080895"/>
                <a:gd name="connsiteY14" fmla="*/ 403860 h 1049940"/>
                <a:gd name="connsiteX15" fmla="*/ 974668 w 1080895"/>
                <a:gd name="connsiteY15" fmla="*/ 392335 h 1049940"/>
                <a:gd name="connsiteX16" fmla="*/ 974668 w 1080895"/>
                <a:gd name="connsiteY16" fmla="*/ 401574 h 1049940"/>
                <a:gd name="connsiteX17" fmla="*/ 964858 w 1080895"/>
                <a:gd name="connsiteY17" fmla="*/ 391573 h 1049940"/>
                <a:gd name="connsiteX18" fmla="*/ 964762 w 1080895"/>
                <a:gd name="connsiteY18" fmla="*/ 391668 h 1049940"/>
                <a:gd name="connsiteX19" fmla="*/ 838080 w 1080895"/>
                <a:gd name="connsiteY19" fmla="*/ 331756 h 1049940"/>
                <a:gd name="connsiteX20" fmla="*/ 701396 w 1080895"/>
                <a:gd name="connsiteY20" fmla="*/ 322707 h 1049940"/>
                <a:gd name="connsiteX21" fmla="*/ 701396 w 1080895"/>
                <a:gd name="connsiteY21" fmla="*/ 322707 h 1049940"/>
                <a:gd name="connsiteX22" fmla="*/ 712350 w 1080895"/>
                <a:gd name="connsiteY22" fmla="*/ 303657 h 1049940"/>
                <a:gd name="connsiteX23" fmla="*/ 713588 w 1080895"/>
                <a:gd name="connsiteY23" fmla="*/ 301085 h 1049940"/>
                <a:gd name="connsiteX24" fmla="*/ 722160 w 1080895"/>
                <a:gd name="connsiteY24" fmla="*/ 281083 h 1049940"/>
                <a:gd name="connsiteX25" fmla="*/ 723875 w 1080895"/>
                <a:gd name="connsiteY25" fmla="*/ 276225 h 1049940"/>
                <a:gd name="connsiteX26" fmla="*/ 730447 w 1080895"/>
                <a:gd name="connsiteY26" fmla="*/ 252984 h 1049940"/>
                <a:gd name="connsiteX27" fmla="*/ 733019 w 1080895"/>
                <a:gd name="connsiteY27" fmla="*/ 238315 h 1049940"/>
                <a:gd name="connsiteX28" fmla="*/ 734352 w 1080895"/>
                <a:gd name="connsiteY28" fmla="*/ 223171 h 1049940"/>
                <a:gd name="connsiteX29" fmla="*/ 734257 w 1080895"/>
                <a:gd name="connsiteY29" fmla="*/ 203073 h 1049940"/>
                <a:gd name="connsiteX30" fmla="*/ 733876 w 1080895"/>
                <a:gd name="connsiteY30" fmla="*/ 197929 h 1049940"/>
                <a:gd name="connsiteX31" fmla="*/ 731685 w 1080895"/>
                <a:gd name="connsiteY31" fmla="*/ 181928 h 1049940"/>
                <a:gd name="connsiteX32" fmla="*/ 731304 w 1080895"/>
                <a:gd name="connsiteY32" fmla="*/ 179261 h 1049940"/>
                <a:gd name="connsiteX33" fmla="*/ 730733 w 1080895"/>
                <a:gd name="connsiteY33" fmla="*/ 177070 h 1049940"/>
                <a:gd name="connsiteX34" fmla="*/ 727209 w 1080895"/>
                <a:gd name="connsiteY34" fmla="*/ 164116 h 1049940"/>
                <a:gd name="connsiteX35" fmla="*/ 726161 w 1080895"/>
                <a:gd name="connsiteY35" fmla="*/ 160687 h 1049940"/>
                <a:gd name="connsiteX36" fmla="*/ 719875 w 1080895"/>
                <a:gd name="connsiteY36" fmla="*/ 145066 h 1049940"/>
                <a:gd name="connsiteX37" fmla="*/ 712826 w 1080895"/>
                <a:gd name="connsiteY37" fmla="*/ 132112 h 1049940"/>
                <a:gd name="connsiteX38" fmla="*/ 703492 w 1080895"/>
                <a:gd name="connsiteY38" fmla="*/ 119158 h 1049940"/>
                <a:gd name="connsiteX39" fmla="*/ 631483 w 1080895"/>
                <a:gd name="connsiteY39" fmla="*/ 46768 h 1049940"/>
                <a:gd name="connsiteX40" fmla="*/ 523183 w 1080895"/>
                <a:gd name="connsiteY40" fmla="*/ 0 h 1049940"/>
                <a:gd name="connsiteX41" fmla="*/ 523183 w 1080895"/>
                <a:gd name="connsiteY41" fmla="*/ 0 h 1049940"/>
                <a:gd name="connsiteX42" fmla="*/ 407931 w 1080895"/>
                <a:gd name="connsiteY42" fmla="*/ 55531 h 1049940"/>
                <a:gd name="connsiteX43" fmla="*/ 347352 w 1080895"/>
                <a:gd name="connsiteY43" fmla="*/ 176403 h 1049940"/>
                <a:gd name="connsiteX44" fmla="*/ 376022 w 1080895"/>
                <a:gd name="connsiteY44" fmla="*/ 294418 h 1049940"/>
                <a:gd name="connsiteX45" fmla="*/ 385547 w 1080895"/>
                <a:gd name="connsiteY45" fmla="*/ 305086 h 1049940"/>
                <a:gd name="connsiteX46" fmla="*/ 385547 w 1080895"/>
                <a:gd name="connsiteY46" fmla="*/ 305086 h 1049940"/>
                <a:gd name="connsiteX47" fmla="*/ 406788 w 1080895"/>
                <a:gd name="connsiteY47" fmla="*/ 326517 h 1049940"/>
                <a:gd name="connsiteX48" fmla="*/ 379070 w 1080895"/>
                <a:gd name="connsiteY48" fmla="*/ 326326 h 1049940"/>
                <a:gd name="connsiteX49" fmla="*/ 341065 w 1080895"/>
                <a:gd name="connsiteY49" fmla="*/ 326326 h 1049940"/>
                <a:gd name="connsiteX50" fmla="*/ 119514 w 1080895"/>
                <a:gd name="connsiteY50" fmla="*/ 350901 h 1049940"/>
                <a:gd name="connsiteX51" fmla="*/ 1880 w 1080895"/>
                <a:gd name="connsiteY51" fmla="*/ 496538 h 1049940"/>
                <a:gd name="connsiteX52" fmla="*/ 32550 w 1080895"/>
                <a:gd name="connsiteY52" fmla="*/ 602266 h 1049940"/>
                <a:gd name="connsiteX53" fmla="*/ 32455 w 1080895"/>
                <a:gd name="connsiteY53" fmla="*/ 602361 h 1049940"/>
                <a:gd name="connsiteX54" fmla="*/ 104655 w 1080895"/>
                <a:gd name="connsiteY54" fmla="*/ 676180 h 1049940"/>
                <a:gd name="connsiteX55" fmla="*/ 126372 w 1080895"/>
                <a:gd name="connsiteY55" fmla="*/ 693706 h 1049940"/>
                <a:gd name="connsiteX56" fmla="*/ 340970 w 1080895"/>
                <a:gd name="connsiteY56" fmla="*/ 743807 h 1049940"/>
                <a:gd name="connsiteX57" fmla="*/ 355829 w 1080895"/>
                <a:gd name="connsiteY57" fmla="*/ 743617 h 1049940"/>
                <a:gd name="connsiteX58" fmla="*/ 333731 w 1080895"/>
                <a:gd name="connsiteY58" fmla="*/ 811911 h 1049940"/>
                <a:gd name="connsiteX59" fmla="*/ 362401 w 1080895"/>
                <a:gd name="connsiteY59" fmla="*/ 929926 h 1049940"/>
                <a:gd name="connsiteX60" fmla="*/ 371831 w 1080895"/>
                <a:gd name="connsiteY60" fmla="*/ 940594 h 1049940"/>
                <a:gd name="connsiteX61" fmla="*/ 371831 w 1080895"/>
                <a:gd name="connsiteY61" fmla="*/ 940594 h 1049940"/>
                <a:gd name="connsiteX62" fmla="*/ 444507 w 1080895"/>
                <a:gd name="connsiteY62" fmla="*/ 1013841 h 1049940"/>
                <a:gd name="connsiteX63" fmla="*/ 541852 w 1080895"/>
                <a:gd name="connsiteY63" fmla="*/ 1049941 h 1049940"/>
                <a:gd name="connsiteX64" fmla="*/ 543471 w 1080895"/>
                <a:gd name="connsiteY64" fmla="*/ 1049941 h 1049940"/>
                <a:gd name="connsiteX65" fmla="*/ 562617 w 1080895"/>
                <a:gd name="connsiteY65" fmla="*/ 1048131 h 1049940"/>
                <a:gd name="connsiteX66" fmla="*/ 568332 w 1080895"/>
                <a:gd name="connsiteY66" fmla="*/ 1046893 h 1049940"/>
                <a:gd name="connsiteX67" fmla="*/ 580809 w 1080895"/>
                <a:gd name="connsiteY67" fmla="*/ 1043559 h 1049940"/>
                <a:gd name="connsiteX68" fmla="*/ 586525 w 1080895"/>
                <a:gd name="connsiteY68" fmla="*/ 1041654 h 1049940"/>
                <a:gd name="connsiteX69" fmla="*/ 600050 w 1080895"/>
                <a:gd name="connsiteY69" fmla="*/ 1036034 h 1049940"/>
                <a:gd name="connsiteX70" fmla="*/ 602526 w 1080895"/>
                <a:gd name="connsiteY70" fmla="*/ 1034891 h 1049940"/>
                <a:gd name="connsiteX71" fmla="*/ 616909 w 1080895"/>
                <a:gd name="connsiteY71" fmla="*/ 1026986 h 1049940"/>
                <a:gd name="connsiteX72" fmla="*/ 620624 w 1080895"/>
                <a:gd name="connsiteY72" fmla="*/ 1024604 h 1049940"/>
                <a:gd name="connsiteX73" fmla="*/ 630149 w 1080895"/>
                <a:gd name="connsiteY73" fmla="*/ 1018222 h 1049940"/>
                <a:gd name="connsiteX74" fmla="*/ 633959 w 1080895"/>
                <a:gd name="connsiteY74" fmla="*/ 1015365 h 1049940"/>
                <a:gd name="connsiteX75" fmla="*/ 641103 w 1080895"/>
                <a:gd name="connsiteY75" fmla="*/ 1009840 h 1049940"/>
                <a:gd name="connsiteX76" fmla="*/ 648246 w 1080895"/>
                <a:gd name="connsiteY76" fmla="*/ 1003840 h 1049940"/>
                <a:gd name="connsiteX77" fmla="*/ 641198 w 1080895"/>
                <a:gd name="connsiteY77" fmla="*/ 995934 h 1049940"/>
                <a:gd name="connsiteX78" fmla="*/ 650247 w 1080895"/>
                <a:gd name="connsiteY78" fmla="*/ 1002030 h 1049940"/>
                <a:gd name="connsiteX79" fmla="*/ 652818 w 1080895"/>
                <a:gd name="connsiteY79" fmla="*/ 999744 h 1049940"/>
                <a:gd name="connsiteX80" fmla="*/ 658533 w 1080895"/>
                <a:gd name="connsiteY80" fmla="*/ 994220 h 1049940"/>
                <a:gd name="connsiteX81" fmla="*/ 669297 w 1080895"/>
                <a:gd name="connsiteY81" fmla="*/ 982408 h 1049940"/>
                <a:gd name="connsiteX82" fmla="*/ 684632 w 1080895"/>
                <a:gd name="connsiteY82" fmla="*/ 962120 h 1049940"/>
                <a:gd name="connsiteX83" fmla="*/ 686061 w 1080895"/>
                <a:gd name="connsiteY83" fmla="*/ 960215 h 1049940"/>
                <a:gd name="connsiteX84" fmla="*/ 687585 w 1080895"/>
                <a:gd name="connsiteY84" fmla="*/ 957644 h 1049940"/>
                <a:gd name="connsiteX85" fmla="*/ 698538 w 1080895"/>
                <a:gd name="connsiteY85" fmla="*/ 938594 h 1049940"/>
                <a:gd name="connsiteX86" fmla="*/ 699777 w 1080895"/>
                <a:gd name="connsiteY86" fmla="*/ 936022 h 1049940"/>
                <a:gd name="connsiteX87" fmla="*/ 708254 w 1080895"/>
                <a:gd name="connsiteY87" fmla="*/ 916019 h 1049940"/>
                <a:gd name="connsiteX88" fmla="*/ 709968 w 1080895"/>
                <a:gd name="connsiteY88" fmla="*/ 911162 h 1049940"/>
                <a:gd name="connsiteX89" fmla="*/ 716541 w 1080895"/>
                <a:gd name="connsiteY89" fmla="*/ 887921 h 1049940"/>
                <a:gd name="connsiteX90" fmla="*/ 719112 w 1080895"/>
                <a:gd name="connsiteY90" fmla="*/ 873252 h 1049940"/>
                <a:gd name="connsiteX91" fmla="*/ 720446 w 1080895"/>
                <a:gd name="connsiteY91" fmla="*/ 858107 h 1049940"/>
                <a:gd name="connsiteX92" fmla="*/ 720351 w 1080895"/>
                <a:gd name="connsiteY92" fmla="*/ 838009 h 1049940"/>
                <a:gd name="connsiteX93" fmla="*/ 719875 w 1080895"/>
                <a:gd name="connsiteY93" fmla="*/ 832866 h 1049940"/>
                <a:gd name="connsiteX94" fmla="*/ 717684 w 1080895"/>
                <a:gd name="connsiteY94" fmla="*/ 816864 h 1049940"/>
                <a:gd name="connsiteX95" fmla="*/ 717303 w 1080895"/>
                <a:gd name="connsiteY95" fmla="*/ 814197 h 1049940"/>
                <a:gd name="connsiteX96" fmla="*/ 716731 w 1080895"/>
                <a:gd name="connsiteY96" fmla="*/ 812006 h 1049940"/>
                <a:gd name="connsiteX97" fmla="*/ 713207 w 1080895"/>
                <a:gd name="connsiteY97" fmla="*/ 799052 h 1049940"/>
                <a:gd name="connsiteX98" fmla="*/ 712159 w 1080895"/>
                <a:gd name="connsiteY98" fmla="*/ 795528 h 1049940"/>
                <a:gd name="connsiteX99" fmla="*/ 705873 w 1080895"/>
                <a:gd name="connsiteY99" fmla="*/ 780002 h 1049940"/>
                <a:gd name="connsiteX100" fmla="*/ 698824 w 1080895"/>
                <a:gd name="connsiteY100" fmla="*/ 767048 h 1049940"/>
                <a:gd name="connsiteX101" fmla="*/ 689490 w 1080895"/>
                <a:gd name="connsiteY101" fmla="*/ 754094 h 1049940"/>
                <a:gd name="connsiteX102" fmla="*/ 655676 w 1080895"/>
                <a:gd name="connsiteY102" fmla="*/ 719995 h 1049940"/>
                <a:gd name="connsiteX103" fmla="*/ 728257 w 1080895"/>
                <a:gd name="connsiteY103" fmla="*/ 721233 h 1049940"/>
                <a:gd name="connsiteX104" fmla="*/ 776072 w 1080895"/>
                <a:gd name="connsiteY104" fmla="*/ 725996 h 1049940"/>
                <a:gd name="connsiteX105" fmla="*/ 784263 w 1080895"/>
                <a:gd name="connsiteY105" fmla="*/ 726948 h 1049940"/>
                <a:gd name="connsiteX106" fmla="*/ 868941 w 1080895"/>
                <a:gd name="connsiteY106" fmla="*/ 733520 h 1049940"/>
                <a:gd name="connsiteX107" fmla="*/ 996385 w 1080895"/>
                <a:gd name="connsiteY107" fmla="*/ 700183 h 1049940"/>
                <a:gd name="connsiteX108" fmla="*/ 1019531 w 1080895"/>
                <a:gd name="connsiteY108" fmla="*/ 683419 h 1049940"/>
                <a:gd name="connsiteX109" fmla="*/ 1022865 w 1080895"/>
                <a:gd name="connsiteY109" fmla="*/ 680656 h 1049940"/>
                <a:gd name="connsiteX110" fmla="*/ 1028008 w 1080895"/>
                <a:gd name="connsiteY110" fmla="*/ 675989 h 1049940"/>
                <a:gd name="connsiteX111" fmla="*/ 1034866 w 1080895"/>
                <a:gd name="connsiteY111" fmla="*/ 669607 h 1049940"/>
                <a:gd name="connsiteX112" fmla="*/ 1043343 w 1080895"/>
                <a:gd name="connsiteY112" fmla="*/ 660749 h 1049940"/>
                <a:gd name="connsiteX113" fmla="*/ 1044772 w 1080895"/>
                <a:gd name="connsiteY113" fmla="*/ 658939 h 1049940"/>
                <a:gd name="connsiteX114" fmla="*/ 1056774 w 1080895"/>
                <a:gd name="connsiteY114" fmla="*/ 643319 h 1049940"/>
                <a:gd name="connsiteX115" fmla="*/ 1066013 w 1080895"/>
                <a:gd name="connsiteY115" fmla="*/ 627602 h 1049940"/>
                <a:gd name="connsiteX116" fmla="*/ 1067918 w 1080895"/>
                <a:gd name="connsiteY116" fmla="*/ 623316 h 1049940"/>
                <a:gd name="connsiteX117" fmla="*/ 1071918 w 1080895"/>
                <a:gd name="connsiteY117" fmla="*/ 614077 h 1049940"/>
                <a:gd name="connsiteX118" fmla="*/ 1072776 w 1080895"/>
                <a:gd name="connsiteY118" fmla="*/ 612076 h 1049940"/>
                <a:gd name="connsiteX119" fmla="*/ 1075919 w 1080895"/>
                <a:gd name="connsiteY119" fmla="*/ 602361 h 1049940"/>
                <a:gd name="connsiteX120" fmla="*/ 1077824 w 1080895"/>
                <a:gd name="connsiteY120" fmla="*/ 594836 h 1049940"/>
                <a:gd name="connsiteX121" fmla="*/ 1078205 w 1080895"/>
                <a:gd name="connsiteY121" fmla="*/ 592360 h 1049940"/>
                <a:gd name="connsiteX122" fmla="*/ 1080396 w 1080895"/>
                <a:gd name="connsiteY122" fmla="*/ 577120 h 1049940"/>
                <a:gd name="connsiteX123" fmla="*/ 1080682 w 1080895"/>
                <a:gd name="connsiteY123" fmla="*/ 574357 h 1049940"/>
                <a:gd name="connsiteX124" fmla="*/ 1080682 w 1080895"/>
                <a:gd name="connsiteY124" fmla="*/ 558355 h 1049940"/>
                <a:gd name="connsiteX125" fmla="*/ 1080682 w 1080895"/>
                <a:gd name="connsiteY125" fmla="*/ 555307 h 1049940"/>
                <a:gd name="connsiteX126" fmla="*/ 631483 w 1080895"/>
                <a:gd name="connsiteY126" fmla="*/ 223552 h 1049940"/>
                <a:gd name="connsiteX127" fmla="*/ 631387 w 1080895"/>
                <a:gd name="connsiteY127" fmla="*/ 223742 h 1049940"/>
                <a:gd name="connsiteX128" fmla="*/ 631387 w 1080895"/>
                <a:gd name="connsiteY128" fmla="*/ 223742 h 1049940"/>
                <a:gd name="connsiteX129" fmla="*/ 631483 w 1080895"/>
                <a:gd name="connsiteY129" fmla="*/ 223552 h 1049940"/>
                <a:gd name="connsiteX130" fmla="*/ 617671 w 1080895"/>
                <a:gd name="connsiteY130" fmla="*/ 859155 h 1049940"/>
                <a:gd name="connsiteX131" fmla="*/ 617671 w 1080895"/>
                <a:gd name="connsiteY131" fmla="*/ 859155 h 1049940"/>
                <a:gd name="connsiteX132" fmla="*/ 617767 w 1080895"/>
                <a:gd name="connsiteY132" fmla="*/ 859060 h 1049940"/>
                <a:gd name="connsiteX133" fmla="*/ 617671 w 1080895"/>
                <a:gd name="connsiteY133" fmla="*/ 859155 h 1049940"/>
                <a:gd name="connsiteX134" fmla="*/ 505276 w 1080895"/>
                <a:gd name="connsiteY134" fmla="*/ 960406 h 1049940"/>
                <a:gd name="connsiteX135" fmla="*/ 505276 w 1080895"/>
                <a:gd name="connsiteY135" fmla="*/ 960406 h 1049940"/>
                <a:gd name="connsiteX136" fmla="*/ 505276 w 1080895"/>
                <a:gd name="connsiteY136" fmla="*/ 960406 h 1049940"/>
                <a:gd name="connsiteX137" fmla="*/ 505276 w 1080895"/>
                <a:gd name="connsiteY137" fmla="*/ 960406 h 1049940"/>
                <a:gd name="connsiteX138" fmla="*/ 510420 w 1080895"/>
                <a:gd name="connsiteY138" fmla="*/ 958691 h 1049940"/>
                <a:gd name="connsiteX139" fmla="*/ 510420 w 1080895"/>
                <a:gd name="connsiteY139" fmla="*/ 958691 h 1049940"/>
                <a:gd name="connsiteX140" fmla="*/ 510420 w 1080895"/>
                <a:gd name="connsiteY140" fmla="*/ 958691 h 1049940"/>
                <a:gd name="connsiteX141" fmla="*/ 510420 w 1080895"/>
                <a:gd name="connsiteY141" fmla="*/ 958691 h 1049940"/>
                <a:gd name="connsiteX142" fmla="*/ 510420 w 1080895"/>
                <a:gd name="connsiteY142" fmla="*/ 958691 h 1049940"/>
                <a:gd name="connsiteX143" fmla="*/ 524136 w 1080895"/>
                <a:gd name="connsiteY143" fmla="*/ 323183 h 1049940"/>
                <a:gd name="connsiteX144" fmla="*/ 524136 w 1080895"/>
                <a:gd name="connsiteY144" fmla="*/ 323183 h 1049940"/>
                <a:gd name="connsiteX145" fmla="*/ 524136 w 1080895"/>
                <a:gd name="connsiteY145" fmla="*/ 323183 h 1049940"/>
                <a:gd name="connsiteX146" fmla="*/ 524136 w 1080895"/>
                <a:gd name="connsiteY146" fmla="*/ 323183 h 1049940"/>
                <a:gd name="connsiteX147" fmla="*/ 524136 w 1080895"/>
                <a:gd name="connsiteY147" fmla="*/ 323183 h 1049940"/>
                <a:gd name="connsiteX148" fmla="*/ 518992 w 1080895"/>
                <a:gd name="connsiteY148" fmla="*/ 324898 h 1049940"/>
                <a:gd name="connsiteX149" fmla="*/ 518992 w 1080895"/>
                <a:gd name="connsiteY149" fmla="*/ 324898 h 1049940"/>
                <a:gd name="connsiteX150" fmla="*/ 518992 w 1080895"/>
                <a:gd name="connsiteY150" fmla="*/ 324898 h 1049940"/>
                <a:gd name="connsiteX151" fmla="*/ 518992 w 1080895"/>
                <a:gd name="connsiteY151" fmla="*/ 324898 h 1049940"/>
                <a:gd name="connsiteX152" fmla="*/ 617195 w 1080895"/>
                <a:gd name="connsiteY152" fmla="*/ 860203 h 1049940"/>
                <a:gd name="connsiteX153" fmla="*/ 617195 w 1080895"/>
                <a:gd name="connsiteY153" fmla="*/ 860203 h 1049940"/>
                <a:gd name="connsiteX154" fmla="*/ 617195 w 1080895"/>
                <a:gd name="connsiteY154" fmla="*/ 860203 h 1049940"/>
                <a:gd name="connsiteX155" fmla="*/ 617290 w 1080895"/>
                <a:gd name="connsiteY155" fmla="*/ 859822 h 1049940"/>
                <a:gd name="connsiteX156" fmla="*/ 617290 w 1080895"/>
                <a:gd name="connsiteY156" fmla="*/ 859822 h 1049940"/>
                <a:gd name="connsiteX157" fmla="*/ 617195 w 1080895"/>
                <a:gd name="connsiteY157" fmla="*/ 860203 h 1049940"/>
                <a:gd name="connsiteX158" fmla="*/ 617195 w 1080895"/>
                <a:gd name="connsiteY158" fmla="*/ 860203 h 1049940"/>
                <a:gd name="connsiteX159" fmla="*/ 617195 w 1080895"/>
                <a:gd name="connsiteY159" fmla="*/ 860203 h 1049940"/>
                <a:gd name="connsiteX160" fmla="*/ 630911 w 1080895"/>
                <a:gd name="connsiteY160" fmla="*/ 224695 h 1049940"/>
                <a:gd name="connsiteX161" fmla="*/ 630911 w 1080895"/>
                <a:gd name="connsiteY161" fmla="*/ 224695 h 1049940"/>
                <a:gd name="connsiteX162" fmla="*/ 630911 w 1080895"/>
                <a:gd name="connsiteY162" fmla="*/ 224695 h 1049940"/>
                <a:gd name="connsiteX163" fmla="*/ 630911 w 1080895"/>
                <a:gd name="connsiteY163" fmla="*/ 224695 h 1049940"/>
                <a:gd name="connsiteX164" fmla="*/ 631101 w 1080895"/>
                <a:gd name="connsiteY164" fmla="*/ 224314 h 1049940"/>
                <a:gd name="connsiteX165" fmla="*/ 631101 w 1080895"/>
                <a:gd name="connsiteY165" fmla="*/ 224314 h 1049940"/>
                <a:gd name="connsiteX166" fmla="*/ 630911 w 1080895"/>
                <a:gd name="connsiteY166" fmla="*/ 224695 h 1049940"/>
                <a:gd name="connsiteX167" fmla="*/ 630911 w 1080895"/>
                <a:gd name="connsiteY167" fmla="*/ 224695 h 1049940"/>
                <a:gd name="connsiteX168" fmla="*/ 542043 w 1080895"/>
                <a:gd name="connsiteY168" fmla="*/ 1039558 h 1049940"/>
                <a:gd name="connsiteX169" fmla="*/ 542043 w 1080895"/>
                <a:gd name="connsiteY169" fmla="*/ 1039558 h 1049940"/>
                <a:gd name="connsiteX170" fmla="*/ 542043 w 1080895"/>
                <a:gd name="connsiteY170" fmla="*/ 1039654 h 1049940"/>
                <a:gd name="connsiteX171" fmla="*/ 542043 w 1080895"/>
                <a:gd name="connsiteY171" fmla="*/ 1039558 h 104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1080895" h="1049940">
                  <a:moveTo>
                    <a:pt x="1080682" y="555307"/>
                  </a:moveTo>
                  <a:cubicBezTo>
                    <a:pt x="1080301" y="551307"/>
                    <a:pt x="1079824" y="547211"/>
                    <a:pt x="1079062" y="543592"/>
                  </a:cubicBezTo>
                  <a:lnTo>
                    <a:pt x="1078776" y="541496"/>
                  </a:lnTo>
                  <a:cubicBezTo>
                    <a:pt x="1078586" y="540544"/>
                    <a:pt x="1078300" y="539496"/>
                    <a:pt x="1077729" y="537496"/>
                  </a:cubicBezTo>
                  <a:cubicBezTo>
                    <a:pt x="1076967" y="534353"/>
                    <a:pt x="1076205" y="531209"/>
                    <a:pt x="1075252" y="528066"/>
                  </a:cubicBezTo>
                  <a:cubicBezTo>
                    <a:pt x="1074585" y="525971"/>
                    <a:pt x="1073919" y="523970"/>
                    <a:pt x="1073157" y="521970"/>
                  </a:cubicBezTo>
                  <a:cubicBezTo>
                    <a:pt x="1072014" y="518922"/>
                    <a:pt x="1070871" y="515969"/>
                    <a:pt x="1069251" y="512159"/>
                  </a:cubicBezTo>
                  <a:lnTo>
                    <a:pt x="1068299" y="509873"/>
                  </a:lnTo>
                  <a:cubicBezTo>
                    <a:pt x="1067918" y="509111"/>
                    <a:pt x="1067537" y="508349"/>
                    <a:pt x="1067061" y="507682"/>
                  </a:cubicBezTo>
                  <a:cubicBezTo>
                    <a:pt x="1064203" y="501872"/>
                    <a:pt x="1061155" y="496157"/>
                    <a:pt x="1057536" y="490633"/>
                  </a:cubicBezTo>
                  <a:cubicBezTo>
                    <a:pt x="1054202" y="485394"/>
                    <a:pt x="1050392" y="480441"/>
                    <a:pt x="1045249" y="474250"/>
                  </a:cubicBezTo>
                  <a:cubicBezTo>
                    <a:pt x="1042677" y="471202"/>
                    <a:pt x="1040010" y="468249"/>
                    <a:pt x="1037152" y="465391"/>
                  </a:cubicBezTo>
                  <a:lnTo>
                    <a:pt x="989718" y="416814"/>
                  </a:lnTo>
                  <a:lnTo>
                    <a:pt x="980288" y="390430"/>
                  </a:lnTo>
                  <a:lnTo>
                    <a:pt x="980288" y="403860"/>
                  </a:lnTo>
                  <a:lnTo>
                    <a:pt x="974668" y="392335"/>
                  </a:lnTo>
                  <a:lnTo>
                    <a:pt x="974668" y="401574"/>
                  </a:lnTo>
                  <a:lnTo>
                    <a:pt x="964858" y="391573"/>
                  </a:lnTo>
                  <a:lnTo>
                    <a:pt x="964762" y="391668"/>
                  </a:lnTo>
                  <a:cubicBezTo>
                    <a:pt x="933330" y="359473"/>
                    <a:pt x="887610" y="337756"/>
                    <a:pt x="838080" y="331756"/>
                  </a:cubicBezTo>
                  <a:cubicBezTo>
                    <a:pt x="796551" y="326803"/>
                    <a:pt x="752641" y="323850"/>
                    <a:pt x="701396" y="322707"/>
                  </a:cubicBezTo>
                  <a:lnTo>
                    <a:pt x="701396" y="322707"/>
                  </a:lnTo>
                  <a:cubicBezTo>
                    <a:pt x="705587" y="316135"/>
                    <a:pt x="709492" y="309563"/>
                    <a:pt x="712350" y="303657"/>
                  </a:cubicBezTo>
                  <a:lnTo>
                    <a:pt x="713588" y="301085"/>
                  </a:lnTo>
                  <a:cubicBezTo>
                    <a:pt x="716731" y="294704"/>
                    <a:pt x="719493" y="288131"/>
                    <a:pt x="722160" y="281083"/>
                  </a:cubicBezTo>
                  <a:lnTo>
                    <a:pt x="723875" y="276225"/>
                  </a:lnTo>
                  <a:cubicBezTo>
                    <a:pt x="726447" y="268796"/>
                    <a:pt x="728542" y="261366"/>
                    <a:pt x="730447" y="252984"/>
                  </a:cubicBezTo>
                  <a:cubicBezTo>
                    <a:pt x="731495" y="248126"/>
                    <a:pt x="732352" y="243269"/>
                    <a:pt x="733019" y="238315"/>
                  </a:cubicBezTo>
                  <a:cubicBezTo>
                    <a:pt x="733686" y="233553"/>
                    <a:pt x="734067" y="228695"/>
                    <a:pt x="734352" y="223171"/>
                  </a:cubicBezTo>
                  <a:cubicBezTo>
                    <a:pt x="734733" y="216408"/>
                    <a:pt x="734638" y="209645"/>
                    <a:pt x="734257" y="203073"/>
                  </a:cubicBezTo>
                  <a:lnTo>
                    <a:pt x="733876" y="197929"/>
                  </a:lnTo>
                  <a:cubicBezTo>
                    <a:pt x="733400" y="192786"/>
                    <a:pt x="732638" y="187642"/>
                    <a:pt x="731685" y="181928"/>
                  </a:cubicBezTo>
                  <a:cubicBezTo>
                    <a:pt x="731590" y="181070"/>
                    <a:pt x="731495" y="180118"/>
                    <a:pt x="731304" y="179261"/>
                  </a:cubicBezTo>
                  <a:lnTo>
                    <a:pt x="730733" y="177070"/>
                  </a:lnTo>
                  <a:cubicBezTo>
                    <a:pt x="729876" y="173260"/>
                    <a:pt x="728828" y="169450"/>
                    <a:pt x="727209" y="164116"/>
                  </a:cubicBezTo>
                  <a:lnTo>
                    <a:pt x="726161" y="160687"/>
                  </a:lnTo>
                  <a:cubicBezTo>
                    <a:pt x="724351" y="155448"/>
                    <a:pt x="722351" y="150400"/>
                    <a:pt x="719875" y="145066"/>
                  </a:cubicBezTo>
                  <a:cubicBezTo>
                    <a:pt x="717969" y="141065"/>
                    <a:pt x="715779" y="137160"/>
                    <a:pt x="712826" y="132112"/>
                  </a:cubicBezTo>
                  <a:cubicBezTo>
                    <a:pt x="710254" y="127921"/>
                    <a:pt x="707397" y="123825"/>
                    <a:pt x="703492" y="119158"/>
                  </a:cubicBezTo>
                  <a:lnTo>
                    <a:pt x="631483" y="46768"/>
                  </a:lnTo>
                  <a:cubicBezTo>
                    <a:pt x="606432" y="15335"/>
                    <a:pt x="571570" y="0"/>
                    <a:pt x="523183" y="0"/>
                  </a:cubicBezTo>
                  <a:cubicBezTo>
                    <a:pt x="523183" y="0"/>
                    <a:pt x="523183" y="0"/>
                    <a:pt x="523183" y="0"/>
                  </a:cubicBezTo>
                  <a:cubicBezTo>
                    <a:pt x="467081" y="381"/>
                    <a:pt x="420790" y="42672"/>
                    <a:pt x="407931" y="55531"/>
                  </a:cubicBezTo>
                  <a:cubicBezTo>
                    <a:pt x="374784" y="89059"/>
                    <a:pt x="353257" y="132016"/>
                    <a:pt x="347352" y="176403"/>
                  </a:cubicBezTo>
                  <a:cubicBezTo>
                    <a:pt x="341256" y="220980"/>
                    <a:pt x="351733" y="264033"/>
                    <a:pt x="376022" y="294418"/>
                  </a:cubicBezTo>
                  <a:cubicBezTo>
                    <a:pt x="378975" y="298228"/>
                    <a:pt x="382213" y="301752"/>
                    <a:pt x="385547" y="305086"/>
                  </a:cubicBezTo>
                  <a:lnTo>
                    <a:pt x="385547" y="305086"/>
                  </a:lnTo>
                  <a:lnTo>
                    <a:pt x="406788" y="326517"/>
                  </a:lnTo>
                  <a:cubicBezTo>
                    <a:pt x="397644" y="326517"/>
                    <a:pt x="388404" y="326517"/>
                    <a:pt x="379070" y="326326"/>
                  </a:cubicBezTo>
                  <a:lnTo>
                    <a:pt x="341065" y="326326"/>
                  </a:lnTo>
                  <a:cubicBezTo>
                    <a:pt x="272581" y="326326"/>
                    <a:pt x="193333" y="328231"/>
                    <a:pt x="119514" y="350901"/>
                  </a:cubicBezTo>
                  <a:cubicBezTo>
                    <a:pt x="63792" y="368046"/>
                    <a:pt x="12167" y="432054"/>
                    <a:pt x="1880" y="496538"/>
                  </a:cubicBezTo>
                  <a:cubicBezTo>
                    <a:pt x="-4692" y="537972"/>
                    <a:pt x="6071" y="575215"/>
                    <a:pt x="32550" y="602266"/>
                  </a:cubicBezTo>
                  <a:lnTo>
                    <a:pt x="32455" y="602361"/>
                  </a:lnTo>
                  <a:lnTo>
                    <a:pt x="104655" y="676180"/>
                  </a:lnTo>
                  <a:cubicBezTo>
                    <a:pt x="111036" y="682752"/>
                    <a:pt x="118371" y="688657"/>
                    <a:pt x="126372" y="693706"/>
                  </a:cubicBezTo>
                  <a:cubicBezTo>
                    <a:pt x="178378" y="726948"/>
                    <a:pt x="250578" y="743807"/>
                    <a:pt x="340970" y="743807"/>
                  </a:cubicBezTo>
                  <a:cubicBezTo>
                    <a:pt x="345828" y="743807"/>
                    <a:pt x="350781" y="743712"/>
                    <a:pt x="355829" y="743617"/>
                  </a:cubicBezTo>
                  <a:cubicBezTo>
                    <a:pt x="344399" y="765429"/>
                    <a:pt x="336779" y="788670"/>
                    <a:pt x="333731" y="811911"/>
                  </a:cubicBezTo>
                  <a:cubicBezTo>
                    <a:pt x="327635" y="856488"/>
                    <a:pt x="338112" y="899541"/>
                    <a:pt x="362401" y="929926"/>
                  </a:cubicBezTo>
                  <a:cubicBezTo>
                    <a:pt x="365354" y="933736"/>
                    <a:pt x="368592" y="937260"/>
                    <a:pt x="371831" y="940594"/>
                  </a:cubicBezTo>
                  <a:lnTo>
                    <a:pt x="371831" y="940594"/>
                  </a:lnTo>
                  <a:lnTo>
                    <a:pt x="444507" y="1013841"/>
                  </a:lnTo>
                  <a:cubicBezTo>
                    <a:pt x="468700" y="1038130"/>
                    <a:pt x="500514" y="1049941"/>
                    <a:pt x="541852" y="1049941"/>
                  </a:cubicBezTo>
                  <a:lnTo>
                    <a:pt x="543471" y="1049941"/>
                  </a:lnTo>
                  <a:cubicBezTo>
                    <a:pt x="549377" y="1049941"/>
                    <a:pt x="555473" y="1049274"/>
                    <a:pt x="562617" y="1048131"/>
                  </a:cubicBezTo>
                  <a:cubicBezTo>
                    <a:pt x="564236" y="1047845"/>
                    <a:pt x="565760" y="1047464"/>
                    <a:pt x="568332" y="1046893"/>
                  </a:cubicBezTo>
                  <a:cubicBezTo>
                    <a:pt x="572618" y="1045940"/>
                    <a:pt x="576714" y="1044892"/>
                    <a:pt x="580809" y="1043559"/>
                  </a:cubicBezTo>
                  <a:cubicBezTo>
                    <a:pt x="582715" y="1042988"/>
                    <a:pt x="584619" y="1042321"/>
                    <a:pt x="586525" y="1041654"/>
                  </a:cubicBezTo>
                  <a:cubicBezTo>
                    <a:pt x="590811" y="1040035"/>
                    <a:pt x="595002" y="1038320"/>
                    <a:pt x="600050" y="1036034"/>
                  </a:cubicBezTo>
                  <a:lnTo>
                    <a:pt x="602526" y="1034891"/>
                  </a:lnTo>
                  <a:cubicBezTo>
                    <a:pt x="607575" y="1032415"/>
                    <a:pt x="612433" y="1029748"/>
                    <a:pt x="616909" y="1026986"/>
                  </a:cubicBezTo>
                  <a:lnTo>
                    <a:pt x="620624" y="1024604"/>
                  </a:lnTo>
                  <a:cubicBezTo>
                    <a:pt x="623862" y="1022604"/>
                    <a:pt x="626910" y="1020604"/>
                    <a:pt x="630149" y="1018222"/>
                  </a:cubicBezTo>
                  <a:lnTo>
                    <a:pt x="633959" y="1015365"/>
                  </a:lnTo>
                  <a:cubicBezTo>
                    <a:pt x="636435" y="1013460"/>
                    <a:pt x="638817" y="1011746"/>
                    <a:pt x="641103" y="1009840"/>
                  </a:cubicBezTo>
                  <a:lnTo>
                    <a:pt x="648246" y="1003840"/>
                  </a:lnTo>
                  <a:lnTo>
                    <a:pt x="641198" y="995934"/>
                  </a:lnTo>
                  <a:lnTo>
                    <a:pt x="650247" y="1002030"/>
                  </a:lnTo>
                  <a:lnTo>
                    <a:pt x="652818" y="999744"/>
                  </a:lnTo>
                  <a:cubicBezTo>
                    <a:pt x="655104" y="997648"/>
                    <a:pt x="657009" y="995744"/>
                    <a:pt x="658533" y="994220"/>
                  </a:cubicBezTo>
                  <a:cubicBezTo>
                    <a:pt x="662153" y="990600"/>
                    <a:pt x="665582" y="986885"/>
                    <a:pt x="669297" y="982408"/>
                  </a:cubicBezTo>
                  <a:cubicBezTo>
                    <a:pt x="674440" y="976408"/>
                    <a:pt x="679393" y="969836"/>
                    <a:pt x="684632" y="962120"/>
                  </a:cubicBezTo>
                  <a:lnTo>
                    <a:pt x="686061" y="960215"/>
                  </a:lnTo>
                  <a:cubicBezTo>
                    <a:pt x="686537" y="959548"/>
                    <a:pt x="686918" y="958787"/>
                    <a:pt x="687585" y="957644"/>
                  </a:cubicBezTo>
                  <a:cubicBezTo>
                    <a:pt x="691776" y="951071"/>
                    <a:pt x="695681" y="944499"/>
                    <a:pt x="698538" y="938594"/>
                  </a:cubicBezTo>
                  <a:lnTo>
                    <a:pt x="699777" y="936022"/>
                  </a:lnTo>
                  <a:cubicBezTo>
                    <a:pt x="702920" y="929640"/>
                    <a:pt x="705587" y="923068"/>
                    <a:pt x="708254" y="916019"/>
                  </a:cubicBezTo>
                  <a:lnTo>
                    <a:pt x="709968" y="911162"/>
                  </a:lnTo>
                  <a:cubicBezTo>
                    <a:pt x="712540" y="903732"/>
                    <a:pt x="714636" y="896303"/>
                    <a:pt x="716541" y="887921"/>
                  </a:cubicBezTo>
                  <a:cubicBezTo>
                    <a:pt x="717493" y="883063"/>
                    <a:pt x="718446" y="878205"/>
                    <a:pt x="719112" y="873252"/>
                  </a:cubicBezTo>
                  <a:cubicBezTo>
                    <a:pt x="719779" y="868489"/>
                    <a:pt x="720160" y="863632"/>
                    <a:pt x="720446" y="858107"/>
                  </a:cubicBezTo>
                  <a:cubicBezTo>
                    <a:pt x="720827" y="851249"/>
                    <a:pt x="720732" y="844582"/>
                    <a:pt x="720351" y="838009"/>
                  </a:cubicBezTo>
                  <a:lnTo>
                    <a:pt x="719875" y="832866"/>
                  </a:lnTo>
                  <a:cubicBezTo>
                    <a:pt x="719398" y="827722"/>
                    <a:pt x="718636" y="822579"/>
                    <a:pt x="717684" y="816864"/>
                  </a:cubicBezTo>
                  <a:cubicBezTo>
                    <a:pt x="717588" y="816007"/>
                    <a:pt x="717493" y="815054"/>
                    <a:pt x="717303" y="814197"/>
                  </a:cubicBezTo>
                  <a:lnTo>
                    <a:pt x="716731" y="812006"/>
                  </a:lnTo>
                  <a:cubicBezTo>
                    <a:pt x="715874" y="808196"/>
                    <a:pt x="714826" y="804386"/>
                    <a:pt x="713207" y="799052"/>
                  </a:cubicBezTo>
                  <a:lnTo>
                    <a:pt x="712159" y="795528"/>
                  </a:lnTo>
                  <a:cubicBezTo>
                    <a:pt x="710350" y="790289"/>
                    <a:pt x="708349" y="785241"/>
                    <a:pt x="705873" y="780002"/>
                  </a:cubicBezTo>
                  <a:cubicBezTo>
                    <a:pt x="703968" y="776002"/>
                    <a:pt x="701777" y="772097"/>
                    <a:pt x="698824" y="767048"/>
                  </a:cubicBezTo>
                  <a:cubicBezTo>
                    <a:pt x="696157" y="762857"/>
                    <a:pt x="693395" y="758762"/>
                    <a:pt x="689490" y="754094"/>
                  </a:cubicBezTo>
                  <a:lnTo>
                    <a:pt x="655676" y="719995"/>
                  </a:lnTo>
                  <a:cubicBezTo>
                    <a:pt x="679393" y="719519"/>
                    <a:pt x="703682" y="719899"/>
                    <a:pt x="728257" y="721233"/>
                  </a:cubicBezTo>
                  <a:cubicBezTo>
                    <a:pt x="743877" y="722186"/>
                    <a:pt x="759594" y="724090"/>
                    <a:pt x="776072" y="725996"/>
                  </a:cubicBezTo>
                  <a:lnTo>
                    <a:pt x="784263" y="726948"/>
                  </a:lnTo>
                  <a:cubicBezTo>
                    <a:pt x="811791" y="730187"/>
                    <a:pt x="840366" y="733520"/>
                    <a:pt x="868941" y="733520"/>
                  </a:cubicBezTo>
                  <a:cubicBezTo>
                    <a:pt x="919900" y="733520"/>
                    <a:pt x="960381" y="722947"/>
                    <a:pt x="996385" y="700183"/>
                  </a:cubicBezTo>
                  <a:cubicBezTo>
                    <a:pt x="1003910" y="695420"/>
                    <a:pt x="1011435" y="689991"/>
                    <a:pt x="1019531" y="683419"/>
                  </a:cubicBezTo>
                  <a:cubicBezTo>
                    <a:pt x="1020198" y="682942"/>
                    <a:pt x="1020769" y="682562"/>
                    <a:pt x="1022865" y="680656"/>
                  </a:cubicBezTo>
                  <a:cubicBezTo>
                    <a:pt x="1024389" y="679418"/>
                    <a:pt x="1025722" y="678085"/>
                    <a:pt x="1028008" y="675989"/>
                  </a:cubicBezTo>
                  <a:cubicBezTo>
                    <a:pt x="1030294" y="673894"/>
                    <a:pt x="1032580" y="671798"/>
                    <a:pt x="1034866" y="669607"/>
                  </a:cubicBezTo>
                  <a:lnTo>
                    <a:pt x="1043343" y="660749"/>
                  </a:lnTo>
                  <a:cubicBezTo>
                    <a:pt x="1043820" y="660178"/>
                    <a:pt x="1044296" y="659606"/>
                    <a:pt x="1044772" y="658939"/>
                  </a:cubicBezTo>
                  <a:cubicBezTo>
                    <a:pt x="1048963" y="654082"/>
                    <a:pt x="1052868" y="649033"/>
                    <a:pt x="1056774" y="643319"/>
                  </a:cubicBezTo>
                  <a:cubicBezTo>
                    <a:pt x="1059917" y="638556"/>
                    <a:pt x="1062775" y="633698"/>
                    <a:pt x="1066013" y="627602"/>
                  </a:cubicBezTo>
                  <a:cubicBezTo>
                    <a:pt x="1066489" y="626650"/>
                    <a:pt x="1066966" y="625602"/>
                    <a:pt x="1067918" y="623316"/>
                  </a:cubicBezTo>
                  <a:cubicBezTo>
                    <a:pt x="1069347" y="620268"/>
                    <a:pt x="1070680" y="617125"/>
                    <a:pt x="1071918" y="614077"/>
                  </a:cubicBezTo>
                  <a:lnTo>
                    <a:pt x="1072776" y="612076"/>
                  </a:lnTo>
                  <a:cubicBezTo>
                    <a:pt x="1074014" y="608838"/>
                    <a:pt x="1074967" y="605599"/>
                    <a:pt x="1075919" y="602361"/>
                  </a:cubicBezTo>
                  <a:cubicBezTo>
                    <a:pt x="1076681" y="599789"/>
                    <a:pt x="1077252" y="597313"/>
                    <a:pt x="1077824" y="594836"/>
                  </a:cubicBezTo>
                  <a:cubicBezTo>
                    <a:pt x="1078015" y="594074"/>
                    <a:pt x="1078110" y="593312"/>
                    <a:pt x="1078205" y="592360"/>
                  </a:cubicBezTo>
                  <a:cubicBezTo>
                    <a:pt x="1079253" y="587312"/>
                    <a:pt x="1079919" y="582168"/>
                    <a:pt x="1080396" y="577120"/>
                  </a:cubicBezTo>
                  <a:lnTo>
                    <a:pt x="1080682" y="574357"/>
                  </a:lnTo>
                  <a:cubicBezTo>
                    <a:pt x="1080967" y="569023"/>
                    <a:pt x="1080967" y="563689"/>
                    <a:pt x="1080682" y="558355"/>
                  </a:cubicBezTo>
                  <a:lnTo>
                    <a:pt x="1080682" y="555307"/>
                  </a:lnTo>
                  <a:close/>
                  <a:moveTo>
                    <a:pt x="631483" y="223552"/>
                  </a:moveTo>
                  <a:cubicBezTo>
                    <a:pt x="631483" y="223552"/>
                    <a:pt x="631483" y="223647"/>
                    <a:pt x="631387" y="223742"/>
                  </a:cubicBezTo>
                  <a:lnTo>
                    <a:pt x="631387" y="223742"/>
                  </a:lnTo>
                  <a:cubicBezTo>
                    <a:pt x="631387" y="223647"/>
                    <a:pt x="631483" y="223552"/>
                    <a:pt x="631483" y="223552"/>
                  </a:cubicBezTo>
                  <a:close/>
                  <a:moveTo>
                    <a:pt x="617671" y="859155"/>
                  </a:moveTo>
                  <a:lnTo>
                    <a:pt x="617671" y="859155"/>
                  </a:lnTo>
                  <a:cubicBezTo>
                    <a:pt x="617671" y="859155"/>
                    <a:pt x="617671" y="859060"/>
                    <a:pt x="617767" y="859060"/>
                  </a:cubicBezTo>
                  <a:cubicBezTo>
                    <a:pt x="617767" y="859060"/>
                    <a:pt x="617671" y="859155"/>
                    <a:pt x="617671" y="859155"/>
                  </a:cubicBezTo>
                  <a:close/>
                  <a:moveTo>
                    <a:pt x="505276" y="960406"/>
                  </a:moveTo>
                  <a:cubicBezTo>
                    <a:pt x="505276" y="960406"/>
                    <a:pt x="505276" y="960406"/>
                    <a:pt x="505276" y="960406"/>
                  </a:cubicBezTo>
                  <a:cubicBezTo>
                    <a:pt x="505276" y="960406"/>
                    <a:pt x="505276" y="960406"/>
                    <a:pt x="505276" y="960406"/>
                  </a:cubicBezTo>
                  <a:lnTo>
                    <a:pt x="505276" y="960406"/>
                  </a:lnTo>
                  <a:close/>
                  <a:moveTo>
                    <a:pt x="510420" y="958691"/>
                  </a:moveTo>
                  <a:cubicBezTo>
                    <a:pt x="510420" y="958691"/>
                    <a:pt x="510325" y="958691"/>
                    <a:pt x="510420" y="958691"/>
                  </a:cubicBezTo>
                  <a:cubicBezTo>
                    <a:pt x="510325" y="958691"/>
                    <a:pt x="510420" y="958691"/>
                    <a:pt x="510420" y="958691"/>
                  </a:cubicBezTo>
                  <a:lnTo>
                    <a:pt x="510420" y="958691"/>
                  </a:lnTo>
                  <a:lnTo>
                    <a:pt x="510420" y="958691"/>
                  </a:lnTo>
                  <a:close/>
                  <a:moveTo>
                    <a:pt x="524136" y="323183"/>
                  </a:moveTo>
                  <a:lnTo>
                    <a:pt x="524136" y="323183"/>
                  </a:lnTo>
                  <a:cubicBezTo>
                    <a:pt x="524136" y="323183"/>
                    <a:pt x="524136" y="323183"/>
                    <a:pt x="524136" y="323183"/>
                  </a:cubicBezTo>
                  <a:cubicBezTo>
                    <a:pt x="524136" y="323183"/>
                    <a:pt x="524136" y="323183"/>
                    <a:pt x="524136" y="323183"/>
                  </a:cubicBezTo>
                  <a:lnTo>
                    <a:pt x="524136" y="323183"/>
                  </a:lnTo>
                  <a:close/>
                  <a:moveTo>
                    <a:pt x="518992" y="324898"/>
                  </a:moveTo>
                  <a:lnTo>
                    <a:pt x="518992" y="324898"/>
                  </a:lnTo>
                  <a:cubicBezTo>
                    <a:pt x="518992" y="324898"/>
                    <a:pt x="519087" y="324898"/>
                    <a:pt x="518992" y="324898"/>
                  </a:cubicBezTo>
                  <a:cubicBezTo>
                    <a:pt x="518992" y="324898"/>
                    <a:pt x="518992" y="324898"/>
                    <a:pt x="518992" y="324898"/>
                  </a:cubicBezTo>
                  <a:close/>
                  <a:moveTo>
                    <a:pt x="617195" y="860203"/>
                  </a:moveTo>
                  <a:lnTo>
                    <a:pt x="617195" y="860203"/>
                  </a:lnTo>
                  <a:lnTo>
                    <a:pt x="617195" y="860203"/>
                  </a:lnTo>
                  <a:cubicBezTo>
                    <a:pt x="617195" y="860107"/>
                    <a:pt x="617290" y="860012"/>
                    <a:pt x="617290" y="859822"/>
                  </a:cubicBezTo>
                  <a:lnTo>
                    <a:pt x="617290" y="859822"/>
                  </a:lnTo>
                  <a:cubicBezTo>
                    <a:pt x="617290" y="859917"/>
                    <a:pt x="617290" y="860107"/>
                    <a:pt x="617195" y="860203"/>
                  </a:cubicBezTo>
                  <a:cubicBezTo>
                    <a:pt x="617195" y="860203"/>
                    <a:pt x="617195" y="860203"/>
                    <a:pt x="617195" y="860203"/>
                  </a:cubicBezTo>
                  <a:cubicBezTo>
                    <a:pt x="617195" y="860203"/>
                    <a:pt x="617195" y="860203"/>
                    <a:pt x="617195" y="860203"/>
                  </a:cubicBezTo>
                  <a:close/>
                  <a:moveTo>
                    <a:pt x="630911" y="224695"/>
                  </a:moveTo>
                  <a:cubicBezTo>
                    <a:pt x="630911" y="224695"/>
                    <a:pt x="630911" y="224695"/>
                    <a:pt x="630911" y="224695"/>
                  </a:cubicBezTo>
                  <a:lnTo>
                    <a:pt x="630911" y="224695"/>
                  </a:lnTo>
                  <a:lnTo>
                    <a:pt x="630911" y="224695"/>
                  </a:lnTo>
                  <a:cubicBezTo>
                    <a:pt x="631006" y="224504"/>
                    <a:pt x="631006" y="224409"/>
                    <a:pt x="631101" y="224314"/>
                  </a:cubicBezTo>
                  <a:lnTo>
                    <a:pt x="631101" y="224314"/>
                  </a:lnTo>
                  <a:cubicBezTo>
                    <a:pt x="631006" y="224409"/>
                    <a:pt x="631006" y="224599"/>
                    <a:pt x="630911" y="224695"/>
                  </a:cubicBezTo>
                  <a:cubicBezTo>
                    <a:pt x="630911" y="224695"/>
                    <a:pt x="630911" y="224695"/>
                    <a:pt x="630911" y="224695"/>
                  </a:cubicBezTo>
                  <a:close/>
                  <a:moveTo>
                    <a:pt x="542043" y="1039558"/>
                  </a:moveTo>
                  <a:cubicBezTo>
                    <a:pt x="542043" y="1039558"/>
                    <a:pt x="542043" y="1039558"/>
                    <a:pt x="542043" y="1039558"/>
                  </a:cubicBezTo>
                  <a:lnTo>
                    <a:pt x="542043" y="1039654"/>
                  </a:lnTo>
                  <a:lnTo>
                    <a:pt x="542043" y="1039558"/>
                  </a:ln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60" name="Gráfico 2">
              <a:extLst>
                <a:ext uri="{FF2B5EF4-FFF2-40B4-BE49-F238E27FC236}">
                  <a16:creationId xmlns:a16="http://schemas.microsoft.com/office/drawing/2014/main" id="{15BDFD97-2980-4FC9-A9AF-B545439EE82B}"/>
                </a:ext>
              </a:extLst>
            </p:cNvPr>
            <p:cNvGrpSpPr/>
            <p:nvPr/>
          </p:nvGrpSpPr>
          <p:grpSpPr>
            <a:xfrm>
              <a:off x="6622203" y="4557900"/>
              <a:ext cx="1060113" cy="1029088"/>
              <a:chOff x="6622203" y="4557900"/>
              <a:chExt cx="1060113" cy="1029088"/>
            </a:xfrm>
          </p:grpSpPr>
          <p:sp>
            <p:nvSpPr>
              <p:cNvPr id="61" name="Forma libre: forma 60">
                <a:extLst>
                  <a:ext uri="{FF2B5EF4-FFF2-40B4-BE49-F238E27FC236}">
                    <a16:creationId xmlns:a16="http://schemas.microsoft.com/office/drawing/2014/main" id="{F05C6F60-0333-4920-B854-3D39FF6FFBB9}"/>
                  </a:ext>
                </a:extLst>
              </p:cNvPr>
              <p:cNvSpPr/>
              <p:nvPr/>
            </p:nvSpPr>
            <p:spPr>
              <a:xfrm>
                <a:off x="6642711" y="4900802"/>
                <a:ext cx="1039605" cy="380047"/>
              </a:xfrm>
              <a:custGeom>
                <a:avLst/>
                <a:gdLst>
                  <a:gd name="connsiteX0" fmla="*/ 1039392 w 1039605"/>
                  <a:gd name="connsiteY0" fmla="*/ 221361 h 380047"/>
                  <a:gd name="connsiteX1" fmla="*/ 1039392 w 1039605"/>
                  <a:gd name="connsiteY1" fmla="*/ 220790 h 380047"/>
                  <a:gd name="connsiteX2" fmla="*/ 1039392 w 1039605"/>
                  <a:gd name="connsiteY2" fmla="*/ 206121 h 380047"/>
                  <a:gd name="connsiteX3" fmla="*/ 1039011 w 1039605"/>
                  <a:gd name="connsiteY3" fmla="*/ 202692 h 380047"/>
                  <a:gd name="connsiteX4" fmla="*/ 1037487 w 1039605"/>
                  <a:gd name="connsiteY4" fmla="*/ 191548 h 380047"/>
                  <a:gd name="connsiteX5" fmla="*/ 1037296 w 1039605"/>
                  <a:gd name="connsiteY5" fmla="*/ 189929 h 380047"/>
                  <a:gd name="connsiteX6" fmla="*/ 1036344 w 1039605"/>
                  <a:gd name="connsiteY6" fmla="*/ 186214 h 380047"/>
                  <a:gd name="connsiteX7" fmla="*/ 1034058 w 1039605"/>
                  <a:gd name="connsiteY7" fmla="*/ 177546 h 380047"/>
                  <a:gd name="connsiteX8" fmla="*/ 1032153 w 1039605"/>
                  <a:gd name="connsiteY8" fmla="*/ 171926 h 380047"/>
                  <a:gd name="connsiteX9" fmla="*/ 1028819 w 1039605"/>
                  <a:gd name="connsiteY9" fmla="*/ 163544 h 380047"/>
                  <a:gd name="connsiteX10" fmla="*/ 1027581 w 1039605"/>
                  <a:gd name="connsiteY10" fmla="*/ 160592 h 380047"/>
                  <a:gd name="connsiteX11" fmla="*/ 1026533 w 1039605"/>
                  <a:gd name="connsiteY11" fmla="*/ 158687 h 380047"/>
                  <a:gd name="connsiteX12" fmla="*/ 1017580 w 1039605"/>
                  <a:gd name="connsiteY12" fmla="*/ 142780 h 380047"/>
                  <a:gd name="connsiteX13" fmla="*/ 1007102 w 1039605"/>
                  <a:gd name="connsiteY13" fmla="*/ 128778 h 380047"/>
                  <a:gd name="connsiteX14" fmla="*/ 1006149 w 1039605"/>
                  <a:gd name="connsiteY14" fmla="*/ 127540 h 380047"/>
                  <a:gd name="connsiteX15" fmla="*/ 998625 w 1039605"/>
                  <a:gd name="connsiteY15" fmla="*/ 119253 h 380047"/>
                  <a:gd name="connsiteX16" fmla="*/ 926425 w 1039605"/>
                  <a:gd name="connsiteY16" fmla="*/ 45434 h 380047"/>
                  <a:gd name="connsiteX17" fmla="*/ 934998 w 1039605"/>
                  <a:gd name="connsiteY17" fmla="*/ 55054 h 380047"/>
                  <a:gd name="connsiteX18" fmla="*/ 945380 w 1039605"/>
                  <a:gd name="connsiteY18" fmla="*/ 68961 h 380047"/>
                  <a:gd name="connsiteX19" fmla="*/ 954238 w 1039605"/>
                  <a:gd name="connsiteY19" fmla="*/ 84868 h 380047"/>
                  <a:gd name="connsiteX20" fmla="*/ 956524 w 1039605"/>
                  <a:gd name="connsiteY20" fmla="*/ 89821 h 380047"/>
                  <a:gd name="connsiteX21" fmla="*/ 959763 w 1039605"/>
                  <a:gd name="connsiteY21" fmla="*/ 98108 h 380047"/>
                  <a:gd name="connsiteX22" fmla="*/ 961668 w 1039605"/>
                  <a:gd name="connsiteY22" fmla="*/ 103727 h 380047"/>
                  <a:gd name="connsiteX23" fmla="*/ 963858 w 1039605"/>
                  <a:gd name="connsiteY23" fmla="*/ 112204 h 380047"/>
                  <a:gd name="connsiteX24" fmla="*/ 964335 w 1039605"/>
                  <a:gd name="connsiteY24" fmla="*/ 114491 h 380047"/>
                  <a:gd name="connsiteX25" fmla="*/ 934236 w 1039605"/>
                  <a:gd name="connsiteY25" fmla="*/ 83725 h 380047"/>
                  <a:gd name="connsiteX26" fmla="*/ 911090 w 1039605"/>
                  <a:gd name="connsiteY26" fmla="*/ 60008 h 380047"/>
                  <a:gd name="connsiteX27" fmla="*/ 802600 w 1039605"/>
                  <a:gd name="connsiteY27" fmla="*/ 9620 h 380047"/>
                  <a:gd name="connsiteX28" fmla="*/ 619530 w 1039605"/>
                  <a:gd name="connsiteY28" fmla="*/ 0 h 380047"/>
                  <a:gd name="connsiteX29" fmla="*/ 433792 w 1039605"/>
                  <a:gd name="connsiteY29" fmla="*/ 4191 h 380047"/>
                  <a:gd name="connsiteX30" fmla="*/ 384548 w 1039605"/>
                  <a:gd name="connsiteY30" fmla="*/ 4763 h 380047"/>
                  <a:gd name="connsiteX31" fmla="*/ 309205 w 1039605"/>
                  <a:gd name="connsiteY31" fmla="*/ 4572 h 380047"/>
                  <a:gd name="connsiteX32" fmla="*/ 96702 w 1039605"/>
                  <a:gd name="connsiteY32" fmla="*/ 27718 h 380047"/>
                  <a:gd name="connsiteX33" fmla="*/ 84891 w 1039605"/>
                  <a:gd name="connsiteY33" fmla="*/ 32385 h 380047"/>
                  <a:gd name="connsiteX34" fmla="*/ 81653 w 1039605"/>
                  <a:gd name="connsiteY34" fmla="*/ 34004 h 380047"/>
                  <a:gd name="connsiteX35" fmla="*/ 73080 w 1039605"/>
                  <a:gd name="connsiteY35" fmla="*/ 38862 h 380047"/>
                  <a:gd name="connsiteX36" fmla="*/ 69747 w 1039605"/>
                  <a:gd name="connsiteY36" fmla="*/ 40958 h 380047"/>
                  <a:gd name="connsiteX37" fmla="*/ 59841 w 1039605"/>
                  <a:gd name="connsiteY37" fmla="*/ 48196 h 380047"/>
                  <a:gd name="connsiteX38" fmla="*/ 58793 w 1039605"/>
                  <a:gd name="connsiteY38" fmla="*/ 48959 h 380047"/>
                  <a:gd name="connsiteX39" fmla="*/ 58507 w 1039605"/>
                  <a:gd name="connsiteY39" fmla="*/ 49149 h 380047"/>
                  <a:gd name="connsiteX40" fmla="*/ 57840 w 1039605"/>
                  <a:gd name="connsiteY40" fmla="*/ 49816 h 380047"/>
                  <a:gd name="connsiteX41" fmla="*/ 42981 w 1039605"/>
                  <a:gd name="connsiteY41" fmla="*/ 64389 h 380047"/>
                  <a:gd name="connsiteX42" fmla="*/ 40981 w 1039605"/>
                  <a:gd name="connsiteY42" fmla="*/ 66389 h 380047"/>
                  <a:gd name="connsiteX43" fmla="*/ 39457 w 1039605"/>
                  <a:gd name="connsiteY43" fmla="*/ 68390 h 380047"/>
                  <a:gd name="connsiteX44" fmla="*/ 27265 w 1039605"/>
                  <a:gd name="connsiteY44" fmla="*/ 84296 h 380047"/>
                  <a:gd name="connsiteX45" fmla="*/ 27170 w 1039605"/>
                  <a:gd name="connsiteY45" fmla="*/ 84487 h 380047"/>
                  <a:gd name="connsiteX46" fmla="*/ 26408 w 1039605"/>
                  <a:gd name="connsiteY46" fmla="*/ 85725 h 380047"/>
                  <a:gd name="connsiteX47" fmla="*/ 17455 w 1039605"/>
                  <a:gd name="connsiteY47" fmla="*/ 100965 h 380047"/>
                  <a:gd name="connsiteX48" fmla="*/ 16311 w 1039605"/>
                  <a:gd name="connsiteY48" fmla="*/ 102870 h 380047"/>
                  <a:gd name="connsiteX49" fmla="*/ 14788 w 1039605"/>
                  <a:gd name="connsiteY49" fmla="*/ 106394 h 380047"/>
                  <a:gd name="connsiteX50" fmla="*/ 9739 w 1039605"/>
                  <a:gd name="connsiteY50" fmla="*/ 118015 h 380047"/>
                  <a:gd name="connsiteX51" fmla="*/ 8310 w 1039605"/>
                  <a:gd name="connsiteY51" fmla="*/ 121444 h 380047"/>
                  <a:gd name="connsiteX52" fmla="*/ 7548 w 1039605"/>
                  <a:gd name="connsiteY52" fmla="*/ 124111 h 380047"/>
                  <a:gd name="connsiteX53" fmla="*/ 4215 w 1039605"/>
                  <a:gd name="connsiteY53" fmla="*/ 135636 h 380047"/>
                  <a:gd name="connsiteX54" fmla="*/ 2976 w 1039605"/>
                  <a:gd name="connsiteY54" fmla="*/ 139922 h 380047"/>
                  <a:gd name="connsiteX55" fmla="*/ 2786 w 1039605"/>
                  <a:gd name="connsiteY55" fmla="*/ 141256 h 380047"/>
                  <a:gd name="connsiteX56" fmla="*/ 309 w 1039605"/>
                  <a:gd name="connsiteY56" fmla="*/ 158782 h 380047"/>
                  <a:gd name="connsiteX57" fmla="*/ 214 w 1039605"/>
                  <a:gd name="connsiteY57" fmla="*/ 159163 h 380047"/>
                  <a:gd name="connsiteX58" fmla="*/ 214 w 1039605"/>
                  <a:gd name="connsiteY58" fmla="*/ 173069 h 380047"/>
                  <a:gd name="connsiteX59" fmla="*/ 500 w 1039605"/>
                  <a:gd name="connsiteY59" fmla="*/ 175355 h 380047"/>
                  <a:gd name="connsiteX60" fmla="*/ 1929 w 1039605"/>
                  <a:gd name="connsiteY60" fmla="*/ 185928 h 380047"/>
                  <a:gd name="connsiteX61" fmla="*/ 2214 w 1039605"/>
                  <a:gd name="connsiteY61" fmla="*/ 186785 h 380047"/>
                  <a:gd name="connsiteX62" fmla="*/ 7072 w 1039605"/>
                  <a:gd name="connsiteY62" fmla="*/ 202406 h 380047"/>
                  <a:gd name="connsiteX63" fmla="*/ 7263 w 1039605"/>
                  <a:gd name="connsiteY63" fmla="*/ 203073 h 380047"/>
                  <a:gd name="connsiteX64" fmla="*/ 13359 w 1039605"/>
                  <a:gd name="connsiteY64" fmla="*/ 214217 h 380047"/>
                  <a:gd name="connsiteX65" fmla="*/ 15264 w 1039605"/>
                  <a:gd name="connsiteY65" fmla="*/ 216789 h 380047"/>
                  <a:gd name="connsiteX66" fmla="*/ 19455 w 1039605"/>
                  <a:gd name="connsiteY66" fmla="*/ 222504 h 380047"/>
                  <a:gd name="connsiteX67" fmla="*/ 23455 w 1039605"/>
                  <a:gd name="connsiteY67" fmla="*/ 226886 h 380047"/>
                  <a:gd name="connsiteX68" fmla="*/ 76700 w 1039605"/>
                  <a:gd name="connsiteY68" fmla="*/ 281369 h 380047"/>
                  <a:gd name="connsiteX69" fmla="*/ 28504 w 1039605"/>
                  <a:gd name="connsiteY69" fmla="*/ 257842 h 380047"/>
                  <a:gd name="connsiteX70" fmla="*/ 8596 w 1039605"/>
                  <a:gd name="connsiteY70" fmla="*/ 241840 h 380047"/>
                  <a:gd name="connsiteX71" fmla="*/ 80796 w 1039605"/>
                  <a:gd name="connsiteY71" fmla="*/ 315659 h 380047"/>
                  <a:gd name="connsiteX72" fmla="*/ 100608 w 1039605"/>
                  <a:gd name="connsiteY72" fmla="*/ 331661 h 380047"/>
                  <a:gd name="connsiteX73" fmla="*/ 309586 w 1039605"/>
                  <a:gd name="connsiteY73" fmla="*/ 380048 h 380047"/>
                  <a:gd name="connsiteX74" fmla="*/ 421314 w 1039605"/>
                  <a:gd name="connsiteY74" fmla="*/ 373094 h 380047"/>
                  <a:gd name="connsiteX75" fmla="*/ 643152 w 1039605"/>
                  <a:gd name="connsiteY75" fmla="*/ 356521 h 380047"/>
                  <a:gd name="connsiteX76" fmla="*/ 697921 w 1039605"/>
                  <a:gd name="connsiteY76" fmla="*/ 358045 h 380047"/>
                  <a:gd name="connsiteX77" fmla="*/ 753165 w 1039605"/>
                  <a:gd name="connsiteY77" fmla="*/ 363665 h 380047"/>
                  <a:gd name="connsiteX78" fmla="*/ 837938 w 1039605"/>
                  <a:gd name="connsiteY78" fmla="*/ 370332 h 380047"/>
                  <a:gd name="connsiteX79" fmla="*/ 959763 w 1039605"/>
                  <a:gd name="connsiteY79" fmla="*/ 338709 h 380047"/>
                  <a:gd name="connsiteX80" fmla="*/ 981670 w 1039605"/>
                  <a:gd name="connsiteY80" fmla="*/ 322802 h 380047"/>
                  <a:gd name="connsiteX81" fmla="*/ 983575 w 1039605"/>
                  <a:gd name="connsiteY81" fmla="*/ 321374 h 380047"/>
                  <a:gd name="connsiteX82" fmla="*/ 985004 w 1039605"/>
                  <a:gd name="connsiteY82" fmla="*/ 320040 h 380047"/>
                  <a:gd name="connsiteX83" fmla="*/ 989957 w 1039605"/>
                  <a:gd name="connsiteY83" fmla="*/ 315563 h 380047"/>
                  <a:gd name="connsiteX84" fmla="*/ 996339 w 1039605"/>
                  <a:gd name="connsiteY84" fmla="*/ 309563 h 380047"/>
                  <a:gd name="connsiteX85" fmla="*/ 1000815 w 1039605"/>
                  <a:gd name="connsiteY85" fmla="*/ 304895 h 380047"/>
                  <a:gd name="connsiteX86" fmla="*/ 1004435 w 1039605"/>
                  <a:gd name="connsiteY86" fmla="*/ 301085 h 380047"/>
                  <a:gd name="connsiteX87" fmla="*/ 1005768 w 1039605"/>
                  <a:gd name="connsiteY87" fmla="*/ 299371 h 380047"/>
                  <a:gd name="connsiteX88" fmla="*/ 1016627 w 1039605"/>
                  <a:gd name="connsiteY88" fmla="*/ 285274 h 380047"/>
                  <a:gd name="connsiteX89" fmla="*/ 1017008 w 1039605"/>
                  <a:gd name="connsiteY89" fmla="*/ 284798 h 380047"/>
                  <a:gd name="connsiteX90" fmla="*/ 1017103 w 1039605"/>
                  <a:gd name="connsiteY90" fmla="*/ 284702 h 380047"/>
                  <a:gd name="connsiteX91" fmla="*/ 1025009 w 1039605"/>
                  <a:gd name="connsiteY91" fmla="*/ 271177 h 380047"/>
                  <a:gd name="connsiteX92" fmla="*/ 1025676 w 1039605"/>
                  <a:gd name="connsiteY92" fmla="*/ 270034 h 380047"/>
                  <a:gd name="connsiteX93" fmla="*/ 1027390 w 1039605"/>
                  <a:gd name="connsiteY93" fmla="*/ 266033 h 380047"/>
                  <a:gd name="connsiteX94" fmla="*/ 1031105 w 1039605"/>
                  <a:gd name="connsiteY94" fmla="*/ 257461 h 380047"/>
                  <a:gd name="connsiteX95" fmla="*/ 1031867 w 1039605"/>
                  <a:gd name="connsiteY95" fmla="*/ 255556 h 380047"/>
                  <a:gd name="connsiteX96" fmla="*/ 1034724 w 1039605"/>
                  <a:gd name="connsiteY96" fmla="*/ 246507 h 380047"/>
                  <a:gd name="connsiteX97" fmla="*/ 1036439 w 1039605"/>
                  <a:gd name="connsiteY97" fmla="*/ 239649 h 380047"/>
                  <a:gd name="connsiteX98" fmla="*/ 1036820 w 1039605"/>
                  <a:gd name="connsiteY98" fmla="*/ 237363 h 380047"/>
                  <a:gd name="connsiteX99" fmla="*/ 1038820 w 1039605"/>
                  <a:gd name="connsiteY99" fmla="*/ 223266 h 380047"/>
                  <a:gd name="connsiteX100" fmla="*/ 1039392 w 1039605"/>
                  <a:gd name="connsiteY100" fmla="*/ 221361 h 380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1039605" h="380047">
                    <a:moveTo>
                      <a:pt x="1039392" y="221361"/>
                    </a:moveTo>
                    <a:cubicBezTo>
                      <a:pt x="1039392" y="221171"/>
                      <a:pt x="1039392" y="220980"/>
                      <a:pt x="1039392" y="220790"/>
                    </a:cubicBezTo>
                    <a:cubicBezTo>
                      <a:pt x="1039677" y="215932"/>
                      <a:pt x="1039677" y="210979"/>
                      <a:pt x="1039392" y="206121"/>
                    </a:cubicBezTo>
                    <a:cubicBezTo>
                      <a:pt x="1039297" y="204978"/>
                      <a:pt x="1039106" y="203835"/>
                      <a:pt x="1039011" y="202692"/>
                    </a:cubicBezTo>
                    <a:cubicBezTo>
                      <a:pt x="1038725" y="198977"/>
                      <a:pt x="1038249" y="195263"/>
                      <a:pt x="1037487" y="191548"/>
                    </a:cubicBezTo>
                    <a:cubicBezTo>
                      <a:pt x="1037391" y="190976"/>
                      <a:pt x="1037391" y="190500"/>
                      <a:pt x="1037296" y="189929"/>
                    </a:cubicBezTo>
                    <a:cubicBezTo>
                      <a:pt x="1037010" y="188690"/>
                      <a:pt x="1036630" y="187452"/>
                      <a:pt x="1036344" y="186214"/>
                    </a:cubicBezTo>
                    <a:cubicBezTo>
                      <a:pt x="1035677" y="183261"/>
                      <a:pt x="1035010" y="180404"/>
                      <a:pt x="1034058" y="177546"/>
                    </a:cubicBezTo>
                    <a:cubicBezTo>
                      <a:pt x="1033486" y="175641"/>
                      <a:pt x="1032819" y="173736"/>
                      <a:pt x="1032153" y="171926"/>
                    </a:cubicBezTo>
                    <a:cubicBezTo>
                      <a:pt x="1031105" y="169164"/>
                      <a:pt x="1030057" y="166307"/>
                      <a:pt x="1028819" y="163544"/>
                    </a:cubicBezTo>
                    <a:cubicBezTo>
                      <a:pt x="1028343" y="162592"/>
                      <a:pt x="1028057" y="161544"/>
                      <a:pt x="1027581" y="160592"/>
                    </a:cubicBezTo>
                    <a:cubicBezTo>
                      <a:pt x="1027295" y="159925"/>
                      <a:pt x="1026819" y="159353"/>
                      <a:pt x="1026533" y="158687"/>
                    </a:cubicBezTo>
                    <a:cubicBezTo>
                      <a:pt x="1023961" y="153257"/>
                      <a:pt x="1021008" y="147923"/>
                      <a:pt x="1017580" y="142780"/>
                    </a:cubicBezTo>
                    <a:cubicBezTo>
                      <a:pt x="1014436" y="137922"/>
                      <a:pt x="1010912" y="133255"/>
                      <a:pt x="1007102" y="128778"/>
                    </a:cubicBezTo>
                    <a:cubicBezTo>
                      <a:pt x="1006721" y="128397"/>
                      <a:pt x="1006531" y="127921"/>
                      <a:pt x="1006149" y="127540"/>
                    </a:cubicBezTo>
                    <a:cubicBezTo>
                      <a:pt x="1003768" y="124682"/>
                      <a:pt x="1001197" y="121920"/>
                      <a:pt x="998625" y="119253"/>
                    </a:cubicBezTo>
                    <a:cubicBezTo>
                      <a:pt x="974622" y="94679"/>
                      <a:pt x="950523" y="70009"/>
                      <a:pt x="926425" y="45434"/>
                    </a:cubicBezTo>
                    <a:cubicBezTo>
                      <a:pt x="929473" y="48482"/>
                      <a:pt x="932235" y="51816"/>
                      <a:pt x="934998" y="55054"/>
                    </a:cubicBezTo>
                    <a:cubicBezTo>
                      <a:pt x="938713" y="59531"/>
                      <a:pt x="942237" y="64199"/>
                      <a:pt x="945380" y="68961"/>
                    </a:cubicBezTo>
                    <a:cubicBezTo>
                      <a:pt x="948809" y="74104"/>
                      <a:pt x="951666" y="79438"/>
                      <a:pt x="954238" y="84868"/>
                    </a:cubicBezTo>
                    <a:cubicBezTo>
                      <a:pt x="955096" y="86487"/>
                      <a:pt x="955857" y="88202"/>
                      <a:pt x="956524" y="89821"/>
                    </a:cubicBezTo>
                    <a:cubicBezTo>
                      <a:pt x="957763" y="92583"/>
                      <a:pt x="958810" y="95345"/>
                      <a:pt x="959763" y="98108"/>
                    </a:cubicBezTo>
                    <a:cubicBezTo>
                      <a:pt x="960430" y="100013"/>
                      <a:pt x="961096" y="101822"/>
                      <a:pt x="961668" y="103727"/>
                    </a:cubicBezTo>
                    <a:cubicBezTo>
                      <a:pt x="962525" y="106490"/>
                      <a:pt x="963192" y="109347"/>
                      <a:pt x="963858" y="112204"/>
                    </a:cubicBezTo>
                    <a:cubicBezTo>
                      <a:pt x="964049" y="112967"/>
                      <a:pt x="964240" y="113729"/>
                      <a:pt x="964335" y="114491"/>
                    </a:cubicBezTo>
                    <a:cubicBezTo>
                      <a:pt x="954333" y="104204"/>
                      <a:pt x="944332" y="94012"/>
                      <a:pt x="934236" y="83725"/>
                    </a:cubicBezTo>
                    <a:cubicBezTo>
                      <a:pt x="926140" y="75343"/>
                      <a:pt x="918234" y="67246"/>
                      <a:pt x="911090" y="60008"/>
                    </a:cubicBezTo>
                    <a:cubicBezTo>
                      <a:pt x="885658" y="34004"/>
                      <a:pt x="847844" y="14954"/>
                      <a:pt x="802600" y="9620"/>
                    </a:cubicBezTo>
                    <a:cubicBezTo>
                      <a:pt x="742021" y="2286"/>
                      <a:pt x="680871" y="0"/>
                      <a:pt x="619530" y="0"/>
                    </a:cubicBezTo>
                    <a:cubicBezTo>
                      <a:pt x="557617" y="0"/>
                      <a:pt x="495609" y="2286"/>
                      <a:pt x="433792" y="4191"/>
                    </a:cubicBezTo>
                    <a:cubicBezTo>
                      <a:pt x="417505" y="4572"/>
                      <a:pt x="401026" y="4763"/>
                      <a:pt x="384548" y="4763"/>
                    </a:cubicBezTo>
                    <a:cubicBezTo>
                      <a:pt x="359688" y="4763"/>
                      <a:pt x="334447" y="4572"/>
                      <a:pt x="309205" y="4572"/>
                    </a:cubicBezTo>
                    <a:cubicBezTo>
                      <a:pt x="237006" y="4572"/>
                      <a:pt x="164330" y="7239"/>
                      <a:pt x="96702" y="27718"/>
                    </a:cubicBezTo>
                    <a:cubicBezTo>
                      <a:pt x="92702" y="28956"/>
                      <a:pt x="88797" y="30575"/>
                      <a:pt x="84891" y="32385"/>
                    </a:cubicBezTo>
                    <a:cubicBezTo>
                      <a:pt x="83748" y="32861"/>
                      <a:pt x="82701" y="33433"/>
                      <a:pt x="81653" y="34004"/>
                    </a:cubicBezTo>
                    <a:cubicBezTo>
                      <a:pt x="78796" y="35433"/>
                      <a:pt x="75938" y="37052"/>
                      <a:pt x="73080" y="38862"/>
                    </a:cubicBezTo>
                    <a:cubicBezTo>
                      <a:pt x="71938" y="39529"/>
                      <a:pt x="70890" y="40196"/>
                      <a:pt x="69747" y="40958"/>
                    </a:cubicBezTo>
                    <a:cubicBezTo>
                      <a:pt x="66413" y="43244"/>
                      <a:pt x="63079" y="45625"/>
                      <a:pt x="59841" y="48196"/>
                    </a:cubicBezTo>
                    <a:cubicBezTo>
                      <a:pt x="59460" y="48482"/>
                      <a:pt x="59174" y="48673"/>
                      <a:pt x="58793" y="48959"/>
                    </a:cubicBezTo>
                    <a:cubicBezTo>
                      <a:pt x="58698" y="49054"/>
                      <a:pt x="58602" y="49054"/>
                      <a:pt x="58507" y="49149"/>
                    </a:cubicBezTo>
                    <a:cubicBezTo>
                      <a:pt x="58222" y="49340"/>
                      <a:pt x="58031" y="49625"/>
                      <a:pt x="57840" y="49816"/>
                    </a:cubicBezTo>
                    <a:cubicBezTo>
                      <a:pt x="52602" y="54197"/>
                      <a:pt x="47744" y="59150"/>
                      <a:pt x="42981" y="64389"/>
                    </a:cubicBezTo>
                    <a:cubicBezTo>
                      <a:pt x="42315" y="65056"/>
                      <a:pt x="41648" y="65627"/>
                      <a:pt x="40981" y="66389"/>
                    </a:cubicBezTo>
                    <a:cubicBezTo>
                      <a:pt x="40410" y="66961"/>
                      <a:pt x="40029" y="67723"/>
                      <a:pt x="39457" y="68390"/>
                    </a:cubicBezTo>
                    <a:cubicBezTo>
                      <a:pt x="35171" y="73438"/>
                      <a:pt x="31075" y="78677"/>
                      <a:pt x="27265" y="84296"/>
                    </a:cubicBezTo>
                    <a:cubicBezTo>
                      <a:pt x="27265" y="84392"/>
                      <a:pt x="27170" y="84392"/>
                      <a:pt x="27170" y="84487"/>
                    </a:cubicBezTo>
                    <a:cubicBezTo>
                      <a:pt x="26884" y="84868"/>
                      <a:pt x="26694" y="85344"/>
                      <a:pt x="26408" y="85725"/>
                    </a:cubicBezTo>
                    <a:cubicBezTo>
                      <a:pt x="23169" y="90678"/>
                      <a:pt x="20217" y="95726"/>
                      <a:pt x="17455" y="100965"/>
                    </a:cubicBezTo>
                    <a:cubicBezTo>
                      <a:pt x="17169" y="101632"/>
                      <a:pt x="16692" y="102203"/>
                      <a:pt x="16311" y="102870"/>
                    </a:cubicBezTo>
                    <a:cubicBezTo>
                      <a:pt x="15740" y="104013"/>
                      <a:pt x="15359" y="105251"/>
                      <a:pt x="14788" y="106394"/>
                    </a:cubicBezTo>
                    <a:cubicBezTo>
                      <a:pt x="12978" y="110204"/>
                      <a:pt x="11263" y="114110"/>
                      <a:pt x="9739" y="118015"/>
                    </a:cubicBezTo>
                    <a:cubicBezTo>
                      <a:pt x="9263" y="119158"/>
                      <a:pt x="8691" y="120301"/>
                      <a:pt x="8310" y="121444"/>
                    </a:cubicBezTo>
                    <a:cubicBezTo>
                      <a:pt x="8025" y="122301"/>
                      <a:pt x="7834" y="123254"/>
                      <a:pt x="7548" y="124111"/>
                    </a:cubicBezTo>
                    <a:cubicBezTo>
                      <a:pt x="6215" y="127921"/>
                      <a:pt x="5167" y="131826"/>
                      <a:pt x="4215" y="135636"/>
                    </a:cubicBezTo>
                    <a:cubicBezTo>
                      <a:pt x="3834" y="137065"/>
                      <a:pt x="3262" y="138494"/>
                      <a:pt x="2976" y="139922"/>
                    </a:cubicBezTo>
                    <a:cubicBezTo>
                      <a:pt x="2881" y="140399"/>
                      <a:pt x="2881" y="140875"/>
                      <a:pt x="2786" y="141256"/>
                    </a:cubicBezTo>
                    <a:cubicBezTo>
                      <a:pt x="1548" y="147161"/>
                      <a:pt x="690" y="152971"/>
                      <a:pt x="309" y="158782"/>
                    </a:cubicBezTo>
                    <a:cubicBezTo>
                      <a:pt x="309" y="158877"/>
                      <a:pt x="214" y="159068"/>
                      <a:pt x="214" y="159163"/>
                    </a:cubicBezTo>
                    <a:cubicBezTo>
                      <a:pt x="-71" y="163830"/>
                      <a:pt x="-71" y="168497"/>
                      <a:pt x="214" y="173069"/>
                    </a:cubicBezTo>
                    <a:cubicBezTo>
                      <a:pt x="309" y="173831"/>
                      <a:pt x="405" y="174593"/>
                      <a:pt x="500" y="175355"/>
                    </a:cubicBezTo>
                    <a:cubicBezTo>
                      <a:pt x="786" y="178879"/>
                      <a:pt x="1167" y="182499"/>
                      <a:pt x="1929" y="185928"/>
                    </a:cubicBezTo>
                    <a:cubicBezTo>
                      <a:pt x="2024" y="186214"/>
                      <a:pt x="2119" y="186500"/>
                      <a:pt x="2214" y="186785"/>
                    </a:cubicBezTo>
                    <a:cubicBezTo>
                      <a:pt x="3357" y="192119"/>
                      <a:pt x="4977" y="197358"/>
                      <a:pt x="7072" y="202406"/>
                    </a:cubicBezTo>
                    <a:cubicBezTo>
                      <a:pt x="7167" y="202597"/>
                      <a:pt x="7167" y="202787"/>
                      <a:pt x="7263" y="203073"/>
                    </a:cubicBezTo>
                    <a:cubicBezTo>
                      <a:pt x="8977" y="206883"/>
                      <a:pt x="11073" y="210598"/>
                      <a:pt x="13359" y="214217"/>
                    </a:cubicBezTo>
                    <a:cubicBezTo>
                      <a:pt x="13930" y="215075"/>
                      <a:pt x="14597" y="215932"/>
                      <a:pt x="15264" y="216789"/>
                    </a:cubicBezTo>
                    <a:cubicBezTo>
                      <a:pt x="16597" y="218694"/>
                      <a:pt x="17931" y="220694"/>
                      <a:pt x="19455" y="222504"/>
                    </a:cubicBezTo>
                    <a:cubicBezTo>
                      <a:pt x="20693" y="224028"/>
                      <a:pt x="22026" y="225457"/>
                      <a:pt x="23455" y="226886"/>
                    </a:cubicBezTo>
                    <a:lnTo>
                      <a:pt x="76700" y="281369"/>
                    </a:lnTo>
                    <a:cubicBezTo>
                      <a:pt x="59174" y="274796"/>
                      <a:pt x="42886" y="267081"/>
                      <a:pt x="28504" y="257842"/>
                    </a:cubicBezTo>
                    <a:cubicBezTo>
                      <a:pt x="21074" y="253175"/>
                      <a:pt x="14406" y="247841"/>
                      <a:pt x="8596" y="241840"/>
                    </a:cubicBezTo>
                    <a:lnTo>
                      <a:pt x="80796" y="315659"/>
                    </a:lnTo>
                    <a:cubicBezTo>
                      <a:pt x="86606" y="321564"/>
                      <a:pt x="93178" y="326993"/>
                      <a:pt x="100608" y="331661"/>
                    </a:cubicBezTo>
                    <a:cubicBezTo>
                      <a:pt x="151090" y="363855"/>
                      <a:pt x="221289" y="380048"/>
                      <a:pt x="309586" y="380048"/>
                    </a:cubicBezTo>
                    <a:cubicBezTo>
                      <a:pt x="343019" y="380048"/>
                      <a:pt x="379214" y="377762"/>
                      <a:pt x="421314" y="373094"/>
                    </a:cubicBezTo>
                    <a:cubicBezTo>
                      <a:pt x="497514" y="364617"/>
                      <a:pt x="569428" y="356521"/>
                      <a:pt x="643152" y="356521"/>
                    </a:cubicBezTo>
                    <a:cubicBezTo>
                      <a:pt x="661821" y="356521"/>
                      <a:pt x="680394" y="357092"/>
                      <a:pt x="697921" y="358045"/>
                    </a:cubicBezTo>
                    <a:cubicBezTo>
                      <a:pt x="715827" y="359188"/>
                      <a:pt x="733925" y="361379"/>
                      <a:pt x="753165" y="363665"/>
                    </a:cubicBezTo>
                    <a:cubicBezTo>
                      <a:pt x="780788" y="366903"/>
                      <a:pt x="809458" y="370332"/>
                      <a:pt x="837938" y="370332"/>
                    </a:cubicBezTo>
                    <a:cubicBezTo>
                      <a:pt x="886801" y="370332"/>
                      <a:pt x="925473" y="360331"/>
                      <a:pt x="959763" y="338709"/>
                    </a:cubicBezTo>
                    <a:cubicBezTo>
                      <a:pt x="967668" y="333661"/>
                      <a:pt x="974907" y="328327"/>
                      <a:pt x="981670" y="322802"/>
                    </a:cubicBezTo>
                    <a:cubicBezTo>
                      <a:pt x="982242" y="322326"/>
                      <a:pt x="983004" y="321945"/>
                      <a:pt x="983575" y="321374"/>
                    </a:cubicBezTo>
                    <a:cubicBezTo>
                      <a:pt x="984051" y="320897"/>
                      <a:pt x="984528" y="320516"/>
                      <a:pt x="985004" y="320040"/>
                    </a:cubicBezTo>
                    <a:cubicBezTo>
                      <a:pt x="986718" y="318611"/>
                      <a:pt x="988338" y="317087"/>
                      <a:pt x="989957" y="315563"/>
                    </a:cubicBezTo>
                    <a:cubicBezTo>
                      <a:pt x="992148" y="313563"/>
                      <a:pt x="994339" y="311658"/>
                      <a:pt x="996339" y="309563"/>
                    </a:cubicBezTo>
                    <a:cubicBezTo>
                      <a:pt x="997863" y="308038"/>
                      <a:pt x="999291" y="306419"/>
                      <a:pt x="1000815" y="304895"/>
                    </a:cubicBezTo>
                    <a:cubicBezTo>
                      <a:pt x="1001958" y="303657"/>
                      <a:pt x="1003292" y="302419"/>
                      <a:pt x="1004435" y="301085"/>
                    </a:cubicBezTo>
                    <a:cubicBezTo>
                      <a:pt x="1004911" y="300514"/>
                      <a:pt x="1005292" y="299942"/>
                      <a:pt x="1005768" y="299371"/>
                    </a:cubicBezTo>
                    <a:cubicBezTo>
                      <a:pt x="1009674" y="294799"/>
                      <a:pt x="1013389" y="290132"/>
                      <a:pt x="1016627" y="285274"/>
                    </a:cubicBezTo>
                    <a:cubicBezTo>
                      <a:pt x="1016722" y="285179"/>
                      <a:pt x="1016817" y="284988"/>
                      <a:pt x="1017008" y="284798"/>
                    </a:cubicBezTo>
                    <a:cubicBezTo>
                      <a:pt x="1017008" y="284798"/>
                      <a:pt x="1017008" y="284702"/>
                      <a:pt x="1017103" y="284702"/>
                    </a:cubicBezTo>
                    <a:cubicBezTo>
                      <a:pt x="1020056" y="280321"/>
                      <a:pt x="1022628" y="275749"/>
                      <a:pt x="1025009" y="271177"/>
                    </a:cubicBezTo>
                    <a:cubicBezTo>
                      <a:pt x="1025199" y="270796"/>
                      <a:pt x="1025485" y="270415"/>
                      <a:pt x="1025676" y="270034"/>
                    </a:cubicBezTo>
                    <a:cubicBezTo>
                      <a:pt x="1026342" y="268700"/>
                      <a:pt x="1026819" y="267367"/>
                      <a:pt x="1027390" y="266033"/>
                    </a:cubicBezTo>
                    <a:cubicBezTo>
                      <a:pt x="1028724" y="263176"/>
                      <a:pt x="1030057" y="260318"/>
                      <a:pt x="1031105" y="257461"/>
                    </a:cubicBezTo>
                    <a:cubicBezTo>
                      <a:pt x="1031296" y="256889"/>
                      <a:pt x="1031676" y="256223"/>
                      <a:pt x="1031867" y="255556"/>
                    </a:cubicBezTo>
                    <a:cubicBezTo>
                      <a:pt x="1032915" y="252603"/>
                      <a:pt x="1033867" y="249555"/>
                      <a:pt x="1034724" y="246507"/>
                    </a:cubicBezTo>
                    <a:cubicBezTo>
                      <a:pt x="1035391" y="244221"/>
                      <a:pt x="1035963" y="241935"/>
                      <a:pt x="1036439" y="239649"/>
                    </a:cubicBezTo>
                    <a:cubicBezTo>
                      <a:pt x="1036630" y="238887"/>
                      <a:pt x="1036630" y="238125"/>
                      <a:pt x="1036820" y="237363"/>
                    </a:cubicBezTo>
                    <a:cubicBezTo>
                      <a:pt x="1037773" y="232696"/>
                      <a:pt x="1038439" y="228029"/>
                      <a:pt x="1038820" y="223266"/>
                    </a:cubicBezTo>
                    <a:cubicBezTo>
                      <a:pt x="1039201" y="222695"/>
                      <a:pt x="1039297" y="222028"/>
                      <a:pt x="1039392" y="221361"/>
                    </a:cubicBezTo>
                    <a:close/>
                  </a:path>
                </a:pathLst>
              </a:custGeom>
              <a:solidFill>
                <a:srgbClr val="6644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2" name="Forma libre: forma 61">
                <a:extLst>
                  <a:ext uri="{FF2B5EF4-FFF2-40B4-BE49-F238E27FC236}">
                    <a16:creationId xmlns:a16="http://schemas.microsoft.com/office/drawing/2014/main" id="{01FB03B8-D108-460C-8E0A-5597D8BBF7F7}"/>
                  </a:ext>
                </a:extLst>
              </p:cNvPr>
              <p:cNvSpPr/>
              <p:nvPr/>
            </p:nvSpPr>
            <p:spPr>
              <a:xfrm>
                <a:off x="6988784" y="4578946"/>
                <a:ext cx="253638" cy="278238"/>
              </a:xfrm>
              <a:custGeom>
                <a:avLst/>
                <a:gdLst>
                  <a:gd name="connsiteX0" fmla="*/ 145822 w 253638"/>
                  <a:gd name="connsiteY0" fmla="*/ 7 h 278238"/>
                  <a:gd name="connsiteX1" fmla="*/ 229928 w 253638"/>
                  <a:gd name="connsiteY1" fmla="*/ 35154 h 278238"/>
                  <a:gd name="connsiteX2" fmla="*/ 252216 w 253638"/>
                  <a:gd name="connsiteY2" fmla="*/ 129642 h 278238"/>
                  <a:gd name="connsiteX3" fmla="*/ 200686 w 253638"/>
                  <a:gd name="connsiteY3" fmla="*/ 232131 h 278238"/>
                  <a:gd name="connsiteX4" fmla="*/ 107817 w 253638"/>
                  <a:gd name="connsiteY4" fmla="*/ 278232 h 278238"/>
                  <a:gd name="connsiteX5" fmla="*/ 23711 w 253638"/>
                  <a:gd name="connsiteY5" fmla="*/ 243085 h 278238"/>
                  <a:gd name="connsiteX6" fmla="*/ 1423 w 253638"/>
                  <a:gd name="connsiteY6" fmla="*/ 148406 h 278238"/>
                  <a:gd name="connsiteX7" fmla="*/ 52953 w 253638"/>
                  <a:gd name="connsiteY7" fmla="*/ 46108 h 278238"/>
                  <a:gd name="connsiteX8" fmla="*/ 145822 w 253638"/>
                  <a:gd name="connsiteY8" fmla="*/ 7 h 278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638" h="278238">
                    <a:moveTo>
                      <a:pt x="145822" y="7"/>
                    </a:moveTo>
                    <a:cubicBezTo>
                      <a:pt x="179159" y="-279"/>
                      <a:pt x="208687" y="8389"/>
                      <a:pt x="229928" y="35154"/>
                    </a:cubicBezTo>
                    <a:cubicBezTo>
                      <a:pt x="250597" y="61348"/>
                      <a:pt x="256788" y="96590"/>
                      <a:pt x="252216" y="129642"/>
                    </a:cubicBezTo>
                    <a:cubicBezTo>
                      <a:pt x="246882" y="167932"/>
                      <a:pt x="228023" y="204604"/>
                      <a:pt x="200686" y="232131"/>
                    </a:cubicBezTo>
                    <a:cubicBezTo>
                      <a:pt x="177350" y="255658"/>
                      <a:pt x="141631" y="277946"/>
                      <a:pt x="107817" y="278232"/>
                    </a:cubicBezTo>
                    <a:cubicBezTo>
                      <a:pt x="74575" y="278518"/>
                      <a:pt x="44952" y="269660"/>
                      <a:pt x="23711" y="243085"/>
                    </a:cubicBezTo>
                    <a:cubicBezTo>
                      <a:pt x="3042" y="216891"/>
                      <a:pt x="-3149" y="181648"/>
                      <a:pt x="1423" y="148406"/>
                    </a:cubicBezTo>
                    <a:cubicBezTo>
                      <a:pt x="6566" y="110306"/>
                      <a:pt x="25616" y="73635"/>
                      <a:pt x="52953" y="46108"/>
                    </a:cubicBezTo>
                    <a:cubicBezTo>
                      <a:pt x="76289" y="22581"/>
                      <a:pt x="111913" y="293"/>
                      <a:pt x="145822" y="7"/>
                    </a:cubicBezTo>
                    <a:close/>
                  </a:path>
                </a:pathLst>
              </a:custGeom>
              <a:solidFill>
                <a:srgbClr val="8B72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3" name="Forma libre: forma 62">
                <a:extLst>
                  <a:ext uri="{FF2B5EF4-FFF2-40B4-BE49-F238E27FC236}">
                    <a16:creationId xmlns:a16="http://schemas.microsoft.com/office/drawing/2014/main" id="{E975E310-5E3C-48D5-8560-C6CC0B5638B3}"/>
                  </a:ext>
                </a:extLst>
              </p:cNvPr>
              <p:cNvSpPr/>
              <p:nvPr/>
            </p:nvSpPr>
            <p:spPr>
              <a:xfrm>
                <a:off x="7004494" y="4600860"/>
                <a:ext cx="331331" cy="350620"/>
              </a:xfrm>
              <a:custGeom>
                <a:avLst/>
                <a:gdLst>
                  <a:gd name="connsiteX0" fmla="*/ 330994 w 331331"/>
                  <a:gd name="connsiteY0" fmla="*/ 150019 h 350620"/>
                  <a:gd name="connsiteX1" fmla="*/ 330613 w 331331"/>
                  <a:gd name="connsiteY1" fmla="*/ 145352 h 350620"/>
                  <a:gd name="connsiteX2" fmla="*/ 328613 w 331331"/>
                  <a:gd name="connsiteY2" fmla="*/ 130969 h 350620"/>
                  <a:gd name="connsiteX3" fmla="*/ 328231 w 331331"/>
                  <a:gd name="connsiteY3" fmla="*/ 128016 h 350620"/>
                  <a:gd name="connsiteX4" fmla="*/ 327660 w 331331"/>
                  <a:gd name="connsiteY4" fmla="*/ 126016 h 350620"/>
                  <a:gd name="connsiteX5" fmla="*/ 324803 w 331331"/>
                  <a:gd name="connsiteY5" fmla="*/ 115443 h 350620"/>
                  <a:gd name="connsiteX6" fmla="*/ 323374 w 331331"/>
                  <a:gd name="connsiteY6" fmla="*/ 110680 h 350620"/>
                  <a:gd name="connsiteX7" fmla="*/ 317659 w 331331"/>
                  <a:gd name="connsiteY7" fmla="*/ 96488 h 350620"/>
                  <a:gd name="connsiteX8" fmla="*/ 317563 w 331331"/>
                  <a:gd name="connsiteY8" fmla="*/ 96298 h 350620"/>
                  <a:gd name="connsiteX9" fmla="*/ 311658 w 331331"/>
                  <a:gd name="connsiteY9" fmla="*/ 85535 h 350620"/>
                  <a:gd name="connsiteX10" fmla="*/ 311087 w 331331"/>
                  <a:gd name="connsiteY10" fmla="*/ 84392 h 350620"/>
                  <a:gd name="connsiteX11" fmla="*/ 303276 w 331331"/>
                  <a:gd name="connsiteY11" fmla="*/ 73247 h 350620"/>
                  <a:gd name="connsiteX12" fmla="*/ 230505 w 331331"/>
                  <a:gd name="connsiteY12" fmla="*/ 0 h 350620"/>
                  <a:gd name="connsiteX13" fmla="*/ 238220 w 331331"/>
                  <a:gd name="connsiteY13" fmla="*/ 11049 h 350620"/>
                  <a:gd name="connsiteX14" fmla="*/ 242602 w 331331"/>
                  <a:gd name="connsiteY14" fmla="*/ 18955 h 350620"/>
                  <a:gd name="connsiteX15" fmla="*/ 244792 w 331331"/>
                  <a:gd name="connsiteY15" fmla="*/ 23051 h 350620"/>
                  <a:gd name="connsiteX16" fmla="*/ 250603 w 331331"/>
                  <a:gd name="connsiteY16" fmla="*/ 37338 h 350620"/>
                  <a:gd name="connsiteX17" fmla="*/ 252031 w 331331"/>
                  <a:gd name="connsiteY17" fmla="*/ 42196 h 350620"/>
                  <a:gd name="connsiteX18" fmla="*/ 254794 w 331331"/>
                  <a:gd name="connsiteY18" fmla="*/ 52483 h 350620"/>
                  <a:gd name="connsiteX19" fmla="*/ 255746 w 331331"/>
                  <a:gd name="connsiteY19" fmla="*/ 57721 h 350620"/>
                  <a:gd name="connsiteX20" fmla="*/ 257651 w 331331"/>
                  <a:gd name="connsiteY20" fmla="*/ 72009 h 350620"/>
                  <a:gd name="connsiteX21" fmla="*/ 258128 w 331331"/>
                  <a:gd name="connsiteY21" fmla="*/ 76771 h 350620"/>
                  <a:gd name="connsiteX22" fmla="*/ 258223 w 331331"/>
                  <a:gd name="connsiteY22" fmla="*/ 95726 h 350620"/>
                  <a:gd name="connsiteX23" fmla="*/ 256889 w 331331"/>
                  <a:gd name="connsiteY23" fmla="*/ 110014 h 350620"/>
                  <a:gd name="connsiteX24" fmla="*/ 254222 w 331331"/>
                  <a:gd name="connsiteY24" fmla="*/ 124587 h 350620"/>
                  <a:gd name="connsiteX25" fmla="*/ 248126 w 331331"/>
                  <a:gd name="connsiteY25" fmla="*/ 146113 h 350620"/>
                  <a:gd name="connsiteX26" fmla="*/ 246412 w 331331"/>
                  <a:gd name="connsiteY26" fmla="*/ 150781 h 350620"/>
                  <a:gd name="connsiteX27" fmla="*/ 238506 w 331331"/>
                  <a:gd name="connsiteY27" fmla="*/ 169450 h 350620"/>
                  <a:gd name="connsiteX28" fmla="*/ 237744 w 331331"/>
                  <a:gd name="connsiteY28" fmla="*/ 171164 h 350620"/>
                  <a:gd name="connsiteX29" fmla="*/ 226790 w 331331"/>
                  <a:gd name="connsiteY29" fmla="*/ 190214 h 350620"/>
                  <a:gd name="connsiteX30" fmla="*/ 223933 w 331331"/>
                  <a:gd name="connsiteY30" fmla="*/ 194596 h 350620"/>
                  <a:gd name="connsiteX31" fmla="*/ 209550 w 331331"/>
                  <a:gd name="connsiteY31" fmla="*/ 213646 h 350620"/>
                  <a:gd name="connsiteX32" fmla="*/ 199263 w 331331"/>
                  <a:gd name="connsiteY32" fmla="*/ 224885 h 350620"/>
                  <a:gd name="connsiteX33" fmla="*/ 193643 w 331331"/>
                  <a:gd name="connsiteY33" fmla="*/ 230219 h 350620"/>
                  <a:gd name="connsiteX34" fmla="*/ 191643 w 331331"/>
                  <a:gd name="connsiteY34" fmla="*/ 231934 h 350620"/>
                  <a:gd name="connsiteX35" fmla="*/ 185356 w 331331"/>
                  <a:gd name="connsiteY35" fmla="*/ 237458 h 350620"/>
                  <a:gd name="connsiteX36" fmla="*/ 183166 w 331331"/>
                  <a:gd name="connsiteY36" fmla="*/ 239173 h 350620"/>
                  <a:gd name="connsiteX37" fmla="*/ 175450 w 331331"/>
                  <a:gd name="connsiteY37" fmla="*/ 245173 h 350620"/>
                  <a:gd name="connsiteX38" fmla="*/ 172117 w 331331"/>
                  <a:gd name="connsiteY38" fmla="*/ 247650 h 350620"/>
                  <a:gd name="connsiteX39" fmla="*/ 162782 w 331331"/>
                  <a:gd name="connsiteY39" fmla="*/ 253937 h 350620"/>
                  <a:gd name="connsiteX40" fmla="*/ 159734 w 331331"/>
                  <a:gd name="connsiteY40" fmla="*/ 255842 h 350620"/>
                  <a:gd name="connsiteX41" fmla="*/ 146018 w 331331"/>
                  <a:gd name="connsiteY41" fmla="*/ 263271 h 350620"/>
                  <a:gd name="connsiteX42" fmla="*/ 142875 w 331331"/>
                  <a:gd name="connsiteY42" fmla="*/ 264700 h 350620"/>
                  <a:gd name="connsiteX43" fmla="*/ 130969 w 331331"/>
                  <a:gd name="connsiteY43" fmla="*/ 269653 h 350620"/>
                  <a:gd name="connsiteX44" fmla="*/ 125730 w 331331"/>
                  <a:gd name="connsiteY44" fmla="*/ 271367 h 350620"/>
                  <a:gd name="connsiteX45" fmla="*/ 114109 w 331331"/>
                  <a:gd name="connsiteY45" fmla="*/ 274415 h 350620"/>
                  <a:gd name="connsiteX46" fmla="*/ 108871 w 331331"/>
                  <a:gd name="connsiteY46" fmla="*/ 275558 h 350620"/>
                  <a:gd name="connsiteX47" fmla="*/ 91440 w 331331"/>
                  <a:gd name="connsiteY47" fmla="*/ 277273 h 350620"/>
                  <a:gd name="connsiteX48" fmla="*/ 0 w 331331"/>
                  <a:gd name="connsiteY48" fmla="*/ 244221 h 350620"/>
                  <a:gd name="connsiteX49" fmla="*/ 72771 w 331331"/>
                  <a:gd name="connsiteY49" fmla="*/ 317563 h 350620"/>
                  <a:gd name="connsiteX50" fmla="*/ 164211 w 331331"/>
                  <a:gd name="connsiteY50" fmla="*/ 350615 h 350620"/>
                  <a:gd name="connsiteX51" fmla="*/ 181642 w 331331"/>
                  <a:gd name="connsiteY51" fmla="*/ 348901 h 350620"/>
                  <a:gd name="connsiteX52" fmla="*/ 186880 w 331331"/>
                  <a:gd name="connsiteY52" fmla="*/ 347758 h 350620"/>
                  <a:gd name="connsiteX53" fmla="*/ 198501 w 331331"/>
                  <a:gd name="connsiteY53" fmla="*/ 344710 h 350620"/>
                  <a:gd name="connsiteX54" fmla="*/ 203740 w 331331"/>
                  <a:gd name="connsiteY54" fmla="*/ 342995 h 350620"/>
                  <a:gd name="connsiteX55" fmla="*/ 215551 w 331331"/>
                  <a:gd name="connsiteY55" fmla="*/ 338138 h 350620"/>
                  <a:gd name="connsiteX56" fmla="*/ 218884 w 331331"/>
                  <a:gd name="connsiteY56" fmla="*/ 336709 h 350620"/>
                  <a:gd name="connsiteX57" fmla="*/ 232410 w 331331"/>
                  <a:gd name="connsiteY57" fmla="*/ 329279 h 350620"/>
                  <a:gd name="connsiteX58" fmla="*/ 235934 w 331331"/>
                  <a:gd name="connsiteY58" fmla="*/ 326993 h 350620"/>
                  <a:gd name="connsiteX59" fmla="*/ 244697 w 331331"/>
                  <a:gd name="connsiteY59" fmla="*/ 321183 h 350620"/>
                  <a:gd name="connsiteX60" fmla="*/ 248698 w 331331"/>
                  <a:gd name="connsiteY60" fmla="*/ 318326 h 350620"/>
                  <a:gd name="connsiteX61" fmla="*/ 255365 w 331331"/>
                  <a:gd name="connsiteY61" fmla="*/ 313182 h 350620"/>
                  <a:gd name="connsiteX62" fmla="*/ 258604 w 331331"/>
                  <a:gd name="connsiteY62" fmla="*/ 310515 h 350620"/>
                  <a:gd name="connsiteX63" fmla="*/ 259461 w 331331"/>
                  <a:gd name="connsiteY63" fmla="*/ 309848 h 350620"/>
                  <a:gd name="connsiteX64" fmla="*/ 263271 w 331331"/>
                  <a:gd name="connsiteY64" fmla="*/ 306419 h 350620"/>
                  <a:gd name="connsiteX65" fmla="*/ 266700 w 331331"/>
                  <a:gd name="connsiteY65" fmla="*/ 303371 h 350620"/>
                  <a:gd name="connsiteX66" fmla="*/ 272129 w 331331"/>
                  <a:gd name="connsiteY66" fmla="*/ 298132 h 350620"/>
                  <a:gd name="connsiteX67" fmla="*/ 281940 w 331331"/>
                  <a:gd name="connsiteY67" fmla="*/ 287560 h 350620"/>
                  <a:gd name="connsiteX68" fmla="*/ 282416 w 331331"/>
                  <a:gd name="connsiteY68" fmla="*/ 286893 h 350620"/>
                  <a:gd name="connsiteX69" fmla="*/ 296799 w 331331"/>
                  <a:gd name="connsiteY69" fmla="*/ 267938 h 350620"/>
                  <a:gd name="connsiteX70" fmla="*/ 298418 w 331331"/>
                  <a:gd name="connsiteY70" fmla="*/ 265843 h 350620"/>
                  <a:gd name="connsiteX71" fmla="*/ 299752 w 331331"/>
                  <a:gd name="connsiteY71" fmla="*/ 263462 h 350620"/>
                  <a:gd name="connsiteX72" fmla="*/ 310705 w 331331"/>
                  <a:gd name="connsiteY72" fmla="*/ 244412 h 350620"/>
                  <a:gd name="connsiteX73" fmla="*/ 310896 w 331331"/>
                  <a:gd name="connsiteY73" fmla="*/ 244126 h 350620"/>
                  <a:gd name="connsiteX74" fmla="*/ 311372 w 331331"/>
                  <a:gd name="connsiteY74" fmla="*/ 242888 h 350620"/>
                  <a:gd name="connsiteX75" fmla="*/ 319278 w 331331"/>
                  <a:gd name="connsiteY75" fmla="*/ 224409 h 350620"/>
                  <a:gd name="connsiteX76" fmla="*/ 320421 w 331331"/>
                  <a:gd name="connsiteY76" fmla="*/ 221647 h 350620"/>
                  <a:gd name="connsiteX77" fmla="*/ 321088 w 331331"/>
                  <a:gd name="connsiteY77" fmla="*/ 219265 h 350620"/>
                  <a:gd name="connsiteX78" fmla="*/ 327088 w 331331"/>
                  <a:gd name="connsiteY78" fmla="*/ 197929 h 350620"/>
                  <a:gd name="connsiteX79" fmla="*/ 327279 w 331331"/>
                  <a:gd name="connsiteY79" fmla="*/ 197168 h 350620"/>
                  <a:gd name="connsiteX80" fmla="*/ 329755 w 331331"/>
                  <a:gd name="connsiteY80" fmla="*/ 183356 h 350620"/>
                  <a:gd name="connsiteX81" fmla="*/ 331089 w 331331"/>
                  <a:gd name="connsiteY81" fmla="*/ 169831 h 350620"/>
                  <a:gd name="connsiteX82" fmla="*/ 331089 w 331331"/>
                  <a:gd name="connsiteY82" fmla="*/ 169069 h 350620"/>
                  <a:gd name="connsiteX83" fmla="*/ 330994 w 331331"/>
                  <a:gd name="connsiteY83" fmla="*/ 150019 h 35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331331" h="350620">
                    <a:moveTo>
                      <a:pt x="330994" y="150019"/>
                    </a:moveTo>
                    <a:cubicBezTo>
                      <a:pt x="330898" y="148495"/>
                      <a:pt x="330708" y="146876"/>
                      <a:pt x="330613" y="145352"/>
                    </a:cubicBezTo>
                    <a:cubicBezTo>
                      <a:pt x="330137" y="140494"/>
                      <a:pt x="329470" y="135636"/>
                      <a:pt x="328613" y="130969"/>
                    </a:cubicBezTo>
                    <a:cubicBezTo>
                      <a:pt x="328422" y="130016"/>
                      <a:pt x="328422" y="128969"/>
                      <a:pt x="328231" y="128016"/>
                    </a:cubicBezTo>
                    <a:cubicBezTo>
                      <a:pt x="328041" y="127349"/>
                      <a:pt x="327850" y="126682"/>
                      <a:pt x="327660" y="126016"/>
                    </a:cubicBezTo>
                    <a:cubicBezTo>
                      <a:pt x="326898" y="122396"/>
                      <a:pt x="325850" y="118872"/>
                      <a:pt x="324803" y="115443"/>
                    </a:cubicBezTo>
                    <a:cubicBezTo>
                      <a:pt x="324326" y="113824"/>
                      <a:pt x="323945" y="112300"/>
                      <a:pt x="323374" y="110680"/>
                    </a:cubicBezTo>
                    <a:cubicBezTo>
                      <a:pt x="321755" y="105823"/>
                      <a:pt x="319849" y="101060"/>
                      <a:pt x="317659" y="96488"/>
                    </a:cubicBezTo>
                    <a:cubicBezTo>
                      <a:pt x="317659" y="96393"/>
                      <a:pt x="317563" y="96393"/>
                      <a:pt x="317563" y="96298"/>
                    </a:cubicBezTo>
                    <a:cubicBezTo>
                      <a:pt x="315754" y="92583"/>
                      <a:pt x="313754" y="89059"/>
                      <a:pt x="311658" y="85535"/>
                    </a:cubicBezTo>
                    <a:cubicBezTo>
                      <a:pt x="311467" y="85154"/>
                      <a:pt x="311277" y="84772"/>
                      <a:pt x="311087" y="84392"/>
                    </a:cubicBezTo>
                    <a:cubicBezTo>
                      <a:pt x="308705" y="80486"/>
                      <a:pt x="306038" y="76771"/>
                      <a:pt x="303276" y="73247"/>
                    </a:cubicBezTo>
                    <a:lnTo>
                      <a:pt x="230505" y="0"/>
                    </a:lnTo>
                    <a:cubicBezTo>
                      <a:pt x="233267" y="3524"/>
                      <a:pt x="235839" y="7144"/>
                      <a:pt x="238220" y="11049"/>
                    </a:cubicBezTo>
                    <a:cubicBezTo>
                      <a:pt x="239839" y="13621"/>
                      <a:pt x="241173" y="16288"/>
                      <a:pt x="242602" y="18955"/>
                    </a:cubicBezTo>
                    <a:cubicBezTo>
                      <a:pt x="243364" y="20384"/>
                      <a:pt x="244126" y="21622"/>
                      <a:pt x="244792" y="23051"/>
                    </a:cubicBezTo>
                    <a:cubicBezTo>
                      <a:pt x="246983" y="27622"/>
                      <a:pt x="248888" y="32480"/>
                      <a:pt x="250603" y="37338"/>
                    </a:cubicBezTo>
                    <a:cubicBezTo>
                      <a:pt x="251174" y="38957"/>
                      <a:pt x="251555" y="40577"/>
                      <a:pt x="252031" y="42196"/>
                    </a:cubicBezTo>
                    <a:cubicBezTo>
                      <a:pt x="253079" y="45529"/>
                      <a:pt x="254032" y="48959"/>
                      <a:pt x="254794" y="52483"/>
                    </a:cubicBezTo>
                    <a:cubicBezTo>
                      <a:pt x="255175" y="54197"/>
                      <a:pt x="255461" y="56007"/>
                      <a:pt x="255746" y="57721"/>
                    </a:cubicBezTo>
                    <a:cubicBezTo>
                      <a:pt x="256604" y="62389"/>
                      <a:pt x="257270" y="67151"/>
                      <a:pt x="257651" y="72009"/>
                    </a:cubicBezTo>
                    <a:cubicBezTo>
                      <a:pt x="257842" y="73628"/>
                      <a:pt x="258032" y="75152"/>
                      <a:pt x="258128" y="76771"/>
                    </a:cubicBezTo>
                    <a:cubicBezTo>
                      <a:pt x="258508" y="82963"/>
                      <a:pt x="258604" y="89249"/>
                      <a:pt x="258223" y="95726"/>
                    </a:cubicBezTo>
                    <a:cubicBezTo>
                      <a:pt x="257937" y="100489"/>
                      <a:pt x="257556" y="105251"/>
                      <a:pt x="256889" y="110014"/>
                    </a:cubicBezTo>
                    <a:cubicBezTo>
                      <a:pt x="256222" y="114871"/>
                      <a:pt x="255270" y="119729"/>
                      <a:pt x="254222" y="124587"/>
                    </a:cubicBezTo>
                    <a:cubicBezTo>
                      <a:pt x="252603" y="131826"/>
                      <a:pt x="250507" y="138970"/>
                      <a:pt x="248126" y="146113"/>
                    </a:cubicBezTo>
                    <a:cubicBezTo>
                      <a:pt x="247650" y="147638"/>
                      <a:pt x="246983" y="149257"/>
                      <a:pt x="246412" y="150781"/>
                    </a:cubicBezTo>
                    <a:cubicBezTo>
                      <a:pt x="244126" y="157067"/>
                      <a:pt x="241459" y="163354"/>
                      <a:pt x="238506" y="169450"/>
                    </a:cubicBezTo>
                    <a:cubicBezTo>
                      <a:pt x="238220" y="170021"/>
                      <a:pt x="238030" y="170593"/>
                      <a:pt x="237744" y="171164"/>
                    </a:cubicBezTo>
                    <a:cubicBezTo>
                      <a:pt x="234505" y="177641"/>
                      <a:pt x="230696" y="184023"/>
                      <a:pt x="226790" y="190214"/>
                    </a:cubicBezTo>
                    <a:cubicBezTo>
                      <a:pt x="225838" y="191738"/>
                      <a:pt x="224885" y="193167"/>
                      <a:pt x="223933" y="194596"/>
                    </a:cubicBezTo>
                    <a:cubicBezTo>
                      <a:pt x="219551" y="201168"/>
                      <a:pt x="214789" y="207550"/>
                      <a:pt x="209550" y="213646"/>
                    </a:cubicBezTo>
                    <a:cubicBezTo>
                      <a:pt x="206216" y="217551"/>
                      <a:pt x="202787" y="221266"/>
                      <a:pt x="199263" y="224885"/>
                    </a:cubicBezTo>
                    <a:cubicBezTo>
                      <a:pt x="197834" y="226314"/>
                      <a:pt x="195929" y="228219"/>
                      <a:pt x="193643" y="230219"/>
                    </a:cubicBezTo>
                    <a:cubicBezTo>
                      <a:pt x="193072" y="230791"/>
                      <a:pt x="192310" y="231457"/>
                      <a:pt x="191643" y="231934"/>
                    </a:cubicBezTo>
                    <a:cubicBezTo>
                      <a:pt x="189738" y="233648"/>
                      <a:pt x="187738" y="235458"/>
                      <a:pt x="185356" y="237458"/>
                    </a:cubicBezTo>
                    <a:cubicBezTo>
                      <a:pt x="184690" y="238030"/>
                      <a:pt x="183928" y="238601"/>
                      <a:pt x="183166" y="239173"/>
                    </a:cubicBezTo>
                    <a:cubicBezTo>
                      <a:pt x="180784" y="241173"/>
                      <a:pt x="178213" y="243173"/>
                      <a:pt x="175450" y="245173"/>
                    </a:cubicBezTo>
                    <a:cubicBezTo>
                      <a:pt x="174403" y="246031"/>
                      <a:pt x="173260" y="246793"/>
                      <a:pt x="172117" y="247650"/>
                    </a:cubicBezTo>
                    <a:cubicBezTo>
                      <a:pt x="169164" y="249746"/>
                      <a:pt x="166021" y="251841"/>
                      <a:pt x="162782" y="253937"/>
                    </a:cubicBezTo>
                    <a:cubicBezTo>
                      <a:pt x="161734" y="254603"/>
                      <a:pt x="160782" y="255175"/>
                      <a:pt x="159734" y="255842"/>
                    </a:cubicBezTo>
                    <a:cubicBezTo>
                      <a:pt x="155448" y="258413"/>
                      <a:pt x="150876" y="260985"/>
                      <a:pt x="146018" y="263271"/>
                    </a:cubicBezTo>
                    <a:cubicBezTo>
                      <a:pt x="144971" y="263747"/>
                      <a:pt x="143923" y="264223"/>
                      <a:pt x="142875" y="264700"/>
                    </a:cubicBezTo>
                    <a:cubicBezTo>
                      <a:pt x="139065" y="266510"/>
                      <a:pt x="135064" y="268129"/>
                      <a:pt x="130969" y="269653"/>
                    </a:cubicBezTo>
                    <a:cubicBezTo>
                      <a:pt x="129254" y="270320"/>
                      <a:pt x="127540" y="270796"/>
                      <a:pt x="125730" y="271367"/>
                    </a:cubicBezTo>
                    <a:cubicBezTo>
                      <a:pt x="121920" y="272605"/>
                      <a:pt x="118015" y="273558"/>
                      <a:pt x="114109" y="274415"/>
                    </a:cubicBezTo>
                    <a:cubicBezTo>
                      <a:pt x="112395" y="274796"/>
                      <a:pt x="110585" y="275177"/>
                      <a:pt x="108871" y="275558"/>
                    </a:cubicBezTo>
                    <a:cubicBezTo>
                      <a:pt x="103156" y="276511"/>
                      <a:pt x="97346" y="277178"/>
                      <a:pt x="91440" y="277273"/>
                    </a:cubicBezTo>
                    <a:cubicBezTo>
                      <a:pt x="52483" y="277559"/>
                      <a:pt x="22384" y="266795"/>
                      <a:pt x="0" y="244221"/>
                    </a:cubicBezTo>
                    <a:lnTo>
                      <a:pt x="72771" y="317563"/>
                    </a:lnTo>
                    <a:cubicBezTo>
                      <a:pt x="95155" y="340138"/>
                      <a:pt x="125254" y="350901"/>
                      <a:pt x="164211" y="350615"/>
                    </a:cubicBezTo>
                    <a:cubicBezTo>
                      <a:pt x="170212" y="350615"/>
                      <a:pt x="175927" y="349853"/>
                      <a:pt x="181642" y="348901"/>
                    </a:cubicBezTo>
                    <a:cubicBezTo>
                      <a:pt x="183452" y="348615"/>
                      <a:pt x="185166" y="348139"/>
                      <a:pt x="186880" y="347758"/>
                    </a:cubicBezTo>
                    <a:cubicBezTo>
                      <a:pt x="190881" y="346901"/>
                      <a:pt x="194691" y="345853"/>
                      <a:pt x="198501" y="344710"/>
                    </a:cubicBezTo>
                    <a:cubicBezTo>
                      <a:pt x="200311" y="344138"/>
                      <a:pt x="202025" y="343567"/>
                      <a:pt x="203740" y="342995"/>
                    </a:cubicBezTo>
                    <a:cubicBezTo>
                      <a:pt x="207836" y="341567"/>
                      <a:pt x="211741" y="339852"/>
                      <a:pt x="215551" y="338138"/>
                    </a:cubicBezTo>
                    <a:cubicBezTo>
                      <a:pt x="216598" y="337661"/>
                      <a:pt x="217741" y="337185"/>
                      <a:pt x="218884" y="336709"/>
                    </a:cubicBezTo>
                    <a:cubicBezTo>
                      <a:pt x="223647" y="334423"/>
                      <a:pt x="228124" y="331851"/>
                      <a:pt x="232410" y="329279"/>
                    </a:cubicBezTo>
                    <a:cubicBezTo>
                      <a:pt x="233648" y="328517"/>
                      <a:pt x="234696" y="327755"/>
                      <a:pt x="235934" y="326993"/>
                    </a:cubicBezTo>
                    <a:cubicBezTo>
                      <a:pt x="238982" y="325088"/>
                      <a:pt x="241935" y="323183"/>
                      <a:pt x="244697" y="321183"/>
                    </a:cubicBezTo>
                    <a:cubicBezTo>
                      <a:pt x="246126" y="320230"/>
                      <a:pt x="247364" y="319278"/>
                      <a:pt x="248698" y="318326"/>
                    </a:cubicBezTo>
                    <a:cubicBezTo>
                      <a:pt x="251079" y="316611"/>
                      <a:pt x="253270" y="314896"/>
                      <a:pt x="255365" y="313182"/>
                    </a:cubicBezTo>
                    <a:cubicBezTo>
                      <a:pt x="256508" y="312325"/>
                      <a:pt x="257651" y="311468"/>
                      <a:pt x="258604" y="310515"/>
                    </a:cubicBezTo>
                    <a:cubicBezTo>
                      <a:pt x="258794" y="310324"/>
                      <a:pt x="259175" y="310039"/>
                      <a:pt x="259461" y="309848"/>
                    </a:cubicBezTo>
                    <a:cubicBezTo>
                      <a:pt x="260890" y="308610"/>
                      <a:pt x="262033" y="307562"/>
                      <a:pt x="263271" y="306419"/>
                    </a:cubicBezTo>
                    <a:cubicBezTo>
                      <a:pt x="264414" y="305371"/>
                      <a:pt x="265652" y="304324"/>
                      <a:pt x="266700" y="303371"/>
                    </a:cubicBezTo>
                    <a:cubicBezTo>
                      <a:pt x="268891" y="301371"/>
                      <a:pt x="270700" y="299561"/>
                      <a:pt x="272129" y="298132"/>
                    </a:cubicBezTo>
                    <a:cubicBezTo>
                      <a:pt x="275558" y="294704"/>
                      <a:pt x="278797" y="291179"/>
                      <a:pt x="281940" y="287560"/>
                    </a:cubicBezTo>
                    <a:cubicBezTo>
                      <a:pt x="282130" y="287369"/>
                      <a:pt x="282226" y="287179"/>
                      <a:pt x="282416" y="286893"/>
                    </a:cubicBezTo>
                    <a:cubicBezTo>
                      <a:pt x="287655" y="280797"/>
                      <a:pt x="292322" y="274511"/>
                      <a:pt x="296799" y="267938"/>
                    </a:cubicBezTo>
                    <a:cubicBezTo>
                      <a:pt x="297275" y="267176"/>
                      <a:pt x="297942" y="266510"/>
                      <a:pt x="298418" y="265843"/>
                    </a:cubicBezTo>
                    <a:cubicBezTo>
                      <a:pt x="298895" y="265081"/>
                      <a:pt x="299275" y="264223"/>
                      <a:pt x="299752" y="263462"/>
                    </a:cubicBezTo>
                    <a:cubicBezTo>
                      <a:pt x="303752" y="257270"/>
                      <a:pt x="307467" y="250984"/>
                      <a:pt x="310705" y="244412"/>
                    </a:cubicBezTo>
                    <a:cubicBezTo>
                      <a:pt x="310705" y="244316"/>
                      <a:pt x="310801" y="244221"/>
                      <a:pt x="310896" y="244126"/>
                    </a:cubicBezTo>
                    <a:cubicBezTo>
                      <a:pt x="311087" y="243745"/>
                      <a:pt x="311277" y="243269"/>
                      <a:pt x="311372" y="242888"/>
                    </a:cubicBezTo>
                    <a:cubicBezTo>
                      <a:pt x="314325" y="236887"/>
                      <a:pt x="316897" y="230696"/>
                      <a:pt x="319278" y="224409"/>
                    </a:cubicBezTo>
                    <a:cubicBezTo>
                      <a:pt x="319659" y="223456"/>
                      <a:pt x="320135" y="222599"/>
                      <a:pt x="320421" y="221647"/>
                    </a:cubicBezTo>
                    <a:cubicBezTo>
                      <a:pt x="320707" y="220885"/>
                      <a:pt x="320802" y="220028"/>
                      <a:pt x="321088" y="219265"/>
                    </a:cubicBezTo>
                    <a:cubicBezTo>
                      <a:pt x="323469" y="212217"/>
                      <a:pt x="325564" y="205169"/>
                      <a:pt x="327088" y="197929"/>
                    </a:cubicBezTo>
                    <a:cubicBezTo>
                      <a:pt x="327184" y="197644"/>
                      <a:pt x="327279" y="197453"/>
                      <a:pt x="327279" y="197168"/>
                    </a:cubicBezTo>
                    <a:cubicBezTo>
                      <a:pt x="328231" y="192596"/>
                      <a:pt x="329089" y="187928"/>
                      <a:pt x="329755" y="183356"/>
                    </a:cubicBezTo>
                    <a:cubicBezTo>
                      <a:pt x="330327" y="178879"/>
                      <a:pt x="330803" y="174307"/>
                      <a:pt x="331089" y="169831"/>
                    </a:cubicBezTo>
                    <a:cubicBezTo>
                      <a:pt x="331089" y="169545"/>
                      <a:pt x="331089" y="169259"/>
                      <a:pt x="331089" y="169069"/>
                    </a:cubicBezTo>
                    <a:cubicBezTo>
                      <a:pt x="331470" y="162496"/>
                      <a:pt x="331375" y="156210"/>
                      <a:pt x="330994" y="150019"/>
                    </a:cubicBezTo>
                    <a:close/>
                  </a:path>
                </a:pathLst>
              </a:custGeom>
              <a:solidFill>
                <a:srgbClr val="6644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4" name="Forma libre: forma 63">
                <a:extLst>
                  <a:ext uri="{FF2B5EF4-FFF2-40B4-BE49-F238E27FC236}">
                    <a16:creationId xmlns:a16="http://schemas.microsoft.com/office/drawing/2014/main" id="{99C32E02-1838-42B5-BA3D-C1911256121D}"/>
                  </a:ext>
                </a:extLst>
              </p:cNvPr>
              <p:cNvSpPr/>
              <p:nvPr/>
            </p:nvSpPr>
            <p:spPr>
              <a:xfrm>
                <a:off x="6968063" y="4557900"/>
                <a:ext cx="295088" cy="320141"/>
              </a:xfrm>
              <a:custGeom>
                <a:avLst/>
                <a:gdLst>
                  <a:gd name="connsiteX0" fmla="*/ 267031 w 295088"/>
                  <a:gd name="connsiteY0" fmla="*/ 42864 h 320141"/>
                  <a:gd name="connsiteX1" fmla="*/ 293511 w 295088"/>
                  <a:gd name="connsiteY1" fmla="*/ 152878 h 320141"/>
                  <a:gd name="connsiteX2" fmla="*/ 235885 w 295088"/>
                  <a:gd name="connsiteY2" fmla="*/ 267655 h 320141"/>
                  <a:gd name="connsiteX3" fmla="*/ 128061 w 295088"/>
                  <a:gd name="connsiteY3" fmla="*/ 320137 h 320141"/>
                  <a:gd name="connsiteX4" fmla="*/ 28049 w 295088"/>
                  <a:gd name="connsiteY4" fmla="*/ 277370 h 320141"/>
                  <a:gd name="connsiteX5" fmla="*/ 1569 w 295088"/>
                  <a:gd name="connsiteY5" fmla="*/ 167356 h 320141"/>
                  <a:gd name="connsiteX6" fmla="*/ 59196 w 295088"/>
                  <a:gd name="connsiteY6" fmla="*/ 52485 h 320141"/>
                  <a:gd name="connsiteX7" fmla="*/ 167019 w 295088"/>
                  <a:gd name="connsiteY7" fmla="*/ 2 h 320141"/>
                  <a:gd name="connsiteX8" fmla="*/ 267031 w 295088"/>
                  <a:gd name="connsiteY8" fmla="*/ 42864 h 320141"/>
                  <a:gd name="connsiteX9" fmla="*/ 272937 w 295088"/>
                  <a:gd name="connsiteY9" fmla="*/ 150688 h 320141"/>
                  <a:gd name="connsiteX10" fmla="*/ 250648 w 295088"/>
                  <a:gd name="connsiteY10" fmla="*/ 56200 h 320141"/>
                  <a:gd name="connsiteX11" fmla="*/ 166543 w 295088"/>
                  <a:gd name="connsiteY11" fmla="*/ 21052 h 320141"/>
                  <a:gd name="connsiteX12" fmla="*/ 73674 w 295088"/>
                  <a:gd name="connsiteY12" fmla="*/ 67153 h 320141"/>
                  <a:gd name="connsiteX13" fmla="*/ 22143 w 295088"/>
                  <a:gd name="connsiteY13" fmla="*/ 169452 h 320141"/>
                  <a:gd name="connsiteX14" fmla="*/ 44432 w 295088"/>
                  <a:gd name="connsiteY14" fmla="*/ 264130 h 320141"/>
                  <a:gd name="connsiteX15" fmla="*/ 128538 w 295088"/>
                  <a:gd name="connsiteY15" fmla="*/ 299278 h 320141"/>
                  <a:gd name="connsiteX16" fmla="*/ 221406 w 295088"/>
                  <a:gd name="connsiteY16" fmla="*/ 253177 h 320141"/>
                  <a:gd name="connsiteX17" fmla="*/ 272937 w 295088"/>
                  <a:gd name="connsiteY17" fmla="*/ 150688 h 320141"/>
                  <a:gd name="connsiteX18" fmla="*/ 272937 w 295088"/>
                  <a:gd name="connsiteY18" fmla="*/ 150688 h 32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5088" h="320141">
                    <a:moveTo>
                      <a:pt x="267031" y="42864"/>
                    </a:moveTo>
                    <a:cubicBezTo>
                      <a:pt x="289605" y="71154"/>
                      <a:pt x="299130" y="111254"/>
                      <a:pt x="293511" y="152878"/>
                    </a:cubicBezTo>
                    <a:cubicBezTo>
                      <a:pt x="287701" y="195264"/>
                      <a:pt x="267317" y="235936"/>
                      <a:pt x="235885" y="267655"/>
                    </a:cubicBezTo>
                    <a:cubicBezTo>
                      <a:pt x="223788" y="279751"/>
                      <a:pt x="180259" y="319661"/>
                      <a:pt x="128061" y="320137"/>
                    </a:cubicBezTo>
                    <a:cubicBezTo>
                      <a:pt x="83865" y="320423"/>
                      <a:pt x="51100" y="306612"/>
                      <a:pt x="28049" y="277370"/>
                    </a:cubicBezTo>
                    <a:cubicBezTo>
                      <a:pt x="5570" y="249081"/>
                      <a:pt x="-4050" y="208790"/>
                      <a:pt x="1569" y="167356"/>
                    </a:cubicBezTo>
                    <a:cubicBezTo>
                      <a:pt x="7189" y="124875"/>
                      <a:pt x="27763" y="84203"/>
                      <a:pt x="59196" y="52485"/>
                    </a:cubicBezTo>
                    <a:cubicBezTo>
                      <a:pt x="71293" y="40293"/>
                      <a:pt x="114822" y="383"/>
                      <a:pt x="167019" y="2"/>
                    </a:cubicBezTo>
                    <a:cubicBezTo>
                      <a:pt x="211119" y="-188"/>
                      <a:pt x="243695" y="13718"/>
                      <a:pt x="267031" y="42864"/>
                    </a:cubicBezTo>
                    <a:close/>
                    <a:moveTo>
                      <a:pt x="272937" y="150688"/>
                    </a:moveTo>
                    <a:cubicBezTo>
                      <a:pt x="277413" y="117636"/>
                      <a:pt x="271318" y="82488"/>
                      <a:pt x="250648" y="56200"/>
                    </a:cubicBezTo>
                    <a:cubicBezTo>
                      <a:pt x="229312" y="29434"/>
                      <a:pt x="199785" y="20767"/>
                      <a:pt x="166543" y="21052"/>
                    </a:cubicBezTo>
                    <a:cubicBezTo>
                      <a:pt x="132634" y="21338"/>
                      <a:pt x="97010" y="43627"/>
                      <a:pt x="73674" y="67153"/>
                    </a:cubicBezTo>
                    <a:cubicBezTo>
                      <a:pt x="46337" y="94680"/>
                      <a:pt x="27287" y="131352"/>
                      <a:pt x="22143" y="169452"/>
                    </a:cubicBezTo>
                    <a:cubicBezTo>
                      <a:pt x="17667" y="202694"/>
                      <a:pt x="23763" y="237841"/>
                      <a:pt x="44432" y="264130"/>
                    </a:cubicBezTo>
                    <a:cubicBezTo>
                      <a:pt x="65673" y="290705"/>
                      <a:pt x="95295" y="299563"/>
                      <a:pt x="128538" y="299278"/>
                    </a:cubicBezTo>
                    <a:cubicBezTo>
                      <a:pt x="162447" y="298992"/>
                      <a:pt x="198070" y="276703"/>
                      <a:pt x="221406" y="253177"/>
                    </a:cubicBezTo>
                    <a:cubicBezTo>
                      <a:pt x="248838" y="225649"/>
                      <a:pt x="267603" y="188978"/>
                      <a:pt x="272937" y="150688"/>
                    </a:cubicBezTo>
                    <a:lnTo>
                      <a:pt x="272937" y="150688"/>
                    </a:lnTo>
                    <a:close/>
                  </a:path>
                </a:pathLst>
              </a:custGeom>
              <a:solidFill>
                <a:srgbClr val="A997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5" name="Forma libre: forma 64">
                <a:extLst>
                  <a:ext uri="{FF2B5EF4-FFF2-40B4-BE49-F238E27FC236}">
                    <a16:creationId xmlns:a16="http://schemas.microsoft.com/office/drawing/2014/main" id="{1A35DA84-65C1-4AD7-8FB2-C0AF786E36A0}"/>
                  </a:ext>
                </a:extLst>
              </p:cNvPr>
              <p:cNvSpPr/>
              <p:nvPr/>
            </p:nvSpPr>
            <p:spPr>
              <a:xfrm>
                <a:off x="6643207" y="4900802"/>
                <a:ext cx="946154" cy="285083"/>
              </a:xfrm>
              <a:custGeom>
                <a:avLst/>
                <a:gdLst>
                  <a:gd name="connsiteX0" fmla="*/ 619319 w 946154"/>
                  <a:gd name="connsiteY0" fmla="*/ 0 h 285083"/>
                  <a:gd name="connsiteX1" fmla="*/ 802390 w 946154"/>
                  <a:gd name="connsiteY1" fmla="*/ 9620 h 285083"/>
                  <a:gd name="connsiteX2" fmla="*/ 942407 w 946154"/>
                  <a:gd name="connsiteY2" fmla="*/ 167545 h 285083"/>
                  <a:gd name="connsiteX3" fmla="*/ 876780 w 946154"/>
                  <a:gd name="connsiteY3" fmla="*/ 246888 h 285083"/>
                  <a:gd name="connsiteX4" fmla="*/ 766290 w 946154"/>
                  <a:gd name="connsiteY4" fmla="*/ 275368 h 285083"/>
                  <a:gd name="connsiteX5" fmla="*/ 627511 w 946154"/>
                  <a:gd name="connsiteY5" fmla="*/ 263271 h 285083"/>
                  <a:gd name="connsiteX6" fmla="*/ 571599 w 946154"/>
                  <a:gd name="connsiteY6" fmla="*/ 261557 h 285083"/>
                  <a:gd name="connsiteX7" fmla="*/ 346428 w 946154"/>
                  <a:gd name="connsiteY7" fmla="*/ 278321 h 285083"/>
                  <a:gd name="connsiteX8" fmla="*/ 238129 w 946154"/>
                  <a:gd name="connsiteY8" fmla="*/ 285083 h 285083"/>
                  <a:gd name="connsiteX9" fmla="*/ 39914 w 946154"/>
                  <a:gd name="connsiteY9" fmla="*/ 239840 h 285083"/>
                  <a:gd name="connsiteX10" fmla="*/ 96683 w 946154"/>
                  <a:gd name="connsiteY10" fmla="*/ 27623 h 285083"/>
                  <a:gd name="connsiteX11" fmla="*/ 309185 w 946154"/>
                  <a:gd name="connsiteY11" fmla="*/ 4477 h 285083"/>
                  <a:gd name="connsiteX12" fmla="*/ 384528 w 946154"/>
                  <a:gd name="connsiteY12" fmla="*/ 4667 h 285083"/>
                  <a:gd name="connsiteX13" fmla="*/ 433772 w 946154"/>
                  <a:gd name="connsiteY13" fmla="*/ 4096 h 285083"/>
                  <a:gd name="connsiteX14" fmla="*/ 619319 w 946154"/>
                  <a:gd name="connsiteY14" fmla="*/ 0 h 285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46154" h="285083">
                    <a:moveTo>
                      <a:pt x="619319" y="0"/>
                    </a:moveTo>
                    <a:cubicBezTo>
                      <a:pt x="680660" y="0"/>
                      <a:pt x="741811" y="2286"/>
                      <a:pt x="802390" y="9620"/>
                    </a:cubicBezTo>
                    <a:cubicBezTo>
                      <a:pt x="899735" y="21146"/>
                      <a:pt x="962505" y="95917"/>
                      <a:pt x="942407" y="167545"/>
                    </a:cubicBezTo>
                    <a:cubicBezTo>
                      <a:pt x="934692" y="195834"/>
                      <a:pt x="913642" y="223742"/>
                      <a:pt x="876780" y="246888"/>
                    </a:cubicBezTo>
                    <a:cubicBezTo>
                      <a:pt x="842109" y="268891"/>
                      <a:pt x="804390" y="275368"/>
                      <a:pt x="766290" y="275368"/>
                    </a:cubicBezTo>
                    <a:cubicBezTo>
                      <a:pt x="720094" y="275368"/>
                      <a:pt x="672850" y="265938"/>
                      <a:pt x="627511" y="263271"/>
                    </a:cubicBezTo>
                    <a:cubicBezTo>
                      <a:pt x="608842" y="261938"/>
                      <a:pt x="590077" y="261557"/>
                      <a:pt x="571599" y="261557"/>
                    </a:cubicBezTo>
                    <a:cubicBezTo>
                      <a:pt x="496352" y="261557"/>
                      <a:pt x="422247" y="269843"/>
                      <a:pt x="346428" y="278321"/>
                    </a:cubicBezTo>
                    <a:cubicBezTo>
                      <a:pt x="313186" y="282131"/>
                      <a:pt x="276038" y="285083"/>
                      <a:pt x="238129" y="285083"/>
                    </a:cubicBezTo>
                    <a:cubicBezTo>
                      <a:pt x="167739" y="285083"/>
                      <a:pt x="94777" y="274701"/>
                      <a:pt x="39914" y="239840"/>
                    </a:cubicBezTo>
                    <a:cubicBezTo>
                      <a:pt x="-45431" y="185547"/>
                      <a:pt x="21530" y="50673"/>
                      <a:pt x="96683" y="27623"/>
                    </a:cubicBezTo>
                    <a:cubicBezTo>
                      <a:pt x="164310" y="7049"/>
                      <a:pt x="236986" y="4477"/>
                      <a:pt x="309185" y="4477"/>
                    </a:cubicBezTo>
                    <a:cubicBezTo>
                      <a:pt x="334427" y="4477"/>
                      <a:pt x="359668" y="4667"/>
                      <a:pt x="384528" y="4667"/>
                    </a:cubicBezTo>
                    <a:cubicBezTo>
                      <a:pt x="401006" y="4667"/>
                      <a:pt x="417485" y="4477"/>
                      <a:pt x="433772" y="4096"/>
                    </a:cubicBezTo>
                    <a:cubicBezTo>
                      <a:pt x="495304" y="2286"/>
                      <a:pt x="557311" y="0"/>
                      <a:pt x="619319" y="0"/>
                    </a:cubicBezTo>
                    <a:close/>
                  </a:path>
                </a:pathLst>
              </a:custGeom>
              <a:solidFill>
                <a:srgbClr val="8B72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6" name="Forma libre: forma 65">
                <a:extLst>
                  <a:ext uri="{FF2B5EF4-FFF2-40B4-BE49-F238E27FC236}">
                    <a16:creationId xmlns:a16="http://schemas.microsoft.com/office/drawing/2014/main" id="{C9EAE481-EAC3-46DB-95F6-981A89313C28}"/>
                  </a:ext>
                </a:extLst>
              </p:cNvPr>
              <p:cNvSpPr/>
              <p:nvPr/>
            </p:nvSpPr>
            <p:spPr>
              <a:xfrm>
                <a:off x="6622203" y="4880038"/>
                <a:ext cx="987958" cy="326898"/>
              </a:xfrm>
              <a:custGeom>
                <a:avLst/>
                <a:gdLst>
                  <a:gd name="connsiteX0" fmla="*/ 965983 w 987958"/>
                  <a:gd name="connsiteY0" fmla="*/ 89821 h 326898"/>
                  <a:gd name="connsiteX1" fmla="*/ 983414 w 987958"/>
                  <a:gd name="connsiteY1" fmla="*/ 193453 h 326898"/>
                  <a:gd name="connsiteX2" fmla="*/ 908357 w 987958"/>
                  <a:gd name="connsiteY2" fmla="*/ 285464 h 326898"/>
                  <a:gd name="connsiteX3" fmla="*/ 786532 w 987958"/>
                  <a:gd name="connsiteY3" fmla="*/ 317087 h 326898"/>
                  <a:gd name="connsiteX4" fmla="*/ 701760 w 987958"/>
                  <a:gd name="connsiteY4" fmla="*/ 310515 h 326898"/>
                  <a:gd name="connsiteX5" fmla="*/ 646515 w 987958"/>
                  <a:gd name="connsiteY5" fmla="*/ 304895 h 326898"/>
                  <a:gd name="connsiteX6" fmla="*/ 591746 w 987958"/>
                  <a:gd name="connsiteY6" fmla="*/ 303371 h 326898"/>
                  <a:gd name="connsiteX7" fmla="*/ 369909 w 987958"/>
                  <a:gd name="connsiteY7" fmla="*/ 319945 h 326898"/>
                  <a:gd name="connsiteX8" fmla="*/ 258181 w 987958"/>
                  <a:gd name="connsiteY8" fmla="*/ 326898 h 326898"/>
                  <a:gd name="connsiteX9" fmla="*/ 49202 w 987958"/>
                  <a:gd name="connsiteY9" fmla="*/ 278511 h 326898"/>
                  <a:gd name="connsiteX10" fmla="*/ 1767 w 987958"/>
                  <a:gd name="connsiteY10" fmla="*/ 165830 h 326898"/>
                  <a:gd name="connsiteX11" fmla="*/ 112067 w 987958"/>
                  <a:gd name="connsiteY11" fmla="*/ 28670 h 326898"/>
                  <a:gd name="connsiteX12" fmla="*/ 330571 w 987958"/>
                  <a:gd name="connsiteY12" fmla="*/ 4572 h 326898"/>
                  <a:gd name="connsiteX13" fmla="*/ 368575 w 987958"/>
                  <a:gd name="connsiteY13" fmla="*/ 4572 h 326898"/>
                  <a:gd name="connsiteX14" fmla="*/ 406008 w 987958"/>
                  <a:gd name="connsiteY14" fmla="*/ 4763 h 326898"/>
                  <a:gd name="connsiteX15" fmla="*/ 454491 w 987958"/>
                  <a:gd name="connsiteY15" fmla="*/ 4191 h 326898"/>
                  <a:gd name="connsiteX16" fmla="*/ 486876 w 987958"/>
                  <a:gd name="connsiteY16" fmla="*/ 3238 h 326898"/>
                  <a:gd name="connsiteX17" fmla="*/ 640990 w 987958"/>
                  <a:gd name="connsiteY17" fmla="*/ 0 h 326898"/>
                  <a:gd name="connsiteX18" fmla="*/ 826442 w 987958"/>
                  <a:gd name="connsiteY18" fmla="*/ 9620 h 326898"/>
                  <a:gd name="connsiteX19" fmla="*/ 965983 w 987958"/>
                  <a:gd name="connsiteY19" fmla="*/ 89821 h 326898"/>
                  <a:gd name="connsiteX20" fmla="*/ 963316 w 987958"/>
                  <a:gd name="connsiteY20" fmla="*/ 188309 h 326898"/>
                  <a:gd name="connsiteX21" fmla="*/ 823299 w 987958"/>
                  <a:gd name="connsiteY21" fmla="*/ 30385 h 326898"/>
                  <a:gd name="connsiteX22" fmla="*/ 640228 w 987958"/>
                  <a:gd name="connsiteY22" fmla="*/ 20764 h 326898"/>
                  <a:gd name="connsiteX23" fmla="*/ 454491 w 987958"/>
                  <a:gd name="connsiteY23" fmla="*/ 24955 h 326898"/>
                  <a:gd name="connsiteX24" fmla="*/ 405247 w 987958"/>
                  <a:gd name="connsiteY24" fmla="*/ 25527 h 326898"/>
                  <a:gd name="connsiteX25" fmla="*/ 329904 w 987958"/>
                  <a:gd name="connsiteY25" fmla="*/ 25337 h 326898"/>
                  <a:gd name="connsiteX26" fmla="*/ 117401 w 987958"/>
                  <a:gd name="connsiteY26" fmla="*/ 48482 h 326898"/>
                  <a:gd name="connsiteX27" fmla="*/ 60632 w 987958"/>
                  <a:gd name="connsiteY27" fmla="*/ 260699 h 326898"/>
                  <a:gd name="connsiteX28" fmla="*/ 258847 w 987958"/>
                  <a:gd name="connsiteY28" fmla="*/ 305943 h 326898"/>
                  <a:gd name="connsiteX29" fmla="*/ 367147 w 987958"/>
                  <a:gd name="connsiteY29" fmla="*/ 299180 h 326898"/>
                  <a:gd name="connsiteX30" fmla="*/ 592317 w 987958"/>
                  <a:gd name="connsiteY30" fmla="*/ 282416 h 326898"/>
                  <a:gd name="connsiteX31" fmla="*/ 648229 w 987958"/>
                  <a:gd name="connsiteY31" fmla="*/ 284131 h 326898"/>
                  <a:gd name="connsiteX32" fmla="*/ 787008 w 987958"/>
                  <a:gd name="connsiteY32" fmla="*/ 296228 h 326898"/>
                  <a:gd name="connsiteX33" fmla="*/ 897499 w 987958"/>
                  <a:gd name="connsiteY33" fmla="*/ 267748 h 326898"/>
                  <a:gd name="connsiteX34" fmla="*/ 963316 w 987958"/>
                  <a:gd name="connsiteY34" fmla="*/ 188309 h 326898"/>
                  <a:gd name="connsiteX35" fmla="*/ 963316 w 987958"/>
                  <a:gd name="connsiteY35" fmla="*/ 188309 h 32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87958" h="326898">
                    <a:moveTo>
                      <a:pt x="965983" y="89821"/>
                    </a:moveTo>
                    <a:cubicBezTo>
                      <a:pt x="987033" y="121825"/>
                      <a:pt x="993225" y="158782"/>
                      <a:pt x="983414" y="193453"/>
                    </a:cubicBezTo>
                    <a:cubicBezTo>
                      <a:pt x="973508" y="228886"/>
                      <a:pt x="947505" y="260699"/>
                      <a:pt x="908357" y="285464"/>
                    </a:cubicBezTo>
                    <a:cubicBezTo>
                      <a:pt x="874067" y="307086"/>
                      <a:pt x="835396" y="317087"/>
                      <a:pt x="786532" y="317087"/>
                    </a:cubicBezTo>
                    <a:cubicBezTo>
                      <a:pt x="758148" y="317087"/>
                      <a:pt x="729382" y="313658"/>
                      <a:pt x="701760" y="310515"/>
                    </a:cubicBezTo>
                    <a:cubicBezTo>
                      <a:pt x="682519" y="308229"/>
                      <a:pt x="664517" y="305943"/>
                      <a:pt x="646515" y="304895"/>
                    </a:cubicBezTo>
                    <a:cubicBezTo>
                      <a:pt x="628989" y="303943"/>
                      <a:pt x="610415" y="303371"/>
                      <a:pt x="591746" y="303371"/>
                    </a:cubicBezTo>
                    <a:cubicBezTo>
                      <a:pt x="518023" y="303371"/>
                      <a:pt x="446109" y="311468"/>
                      <a:pt x="369909" y="319945"/>
                    </a:cubicBezTo>
                    <a:cubicBezTo>
                      <a:pt x="327808" y="324707"/>
                      <a:pt x="291613" y="326898"/>
                      <a:pt x="258181" y="326898"/>
                    </a:cubicBezTo>
                    <a:cubicBezTo>
                      <a:pt x="169884" y="326898"/>
                      <a:pt x="99684" y="310705"/>
                      <a:pt x="49202" y="278511"/>
                    </a:cubicBezTo>
                    <a:cubicBezTo>
                      <a:pt x="11388" y="254603"/>
                      <a:pt x="-5852" y="213455"/>
                      <a:pt x="1767" y="165830"/>
                    </a:cubicBezTo>
                    <a:cubicBezTo>
                      <a:pt x="11483" y="104775"/>
                      <a:pt x="59870" y="44672"/>
                      <a:pt x="112067" y="28670"/>
                    </a:cubicBezTo>
                    <a:cubicBezTo>
                      <a:pt x="185124" y="6287"/>
                      <a:pt x="263229" y="4572"/>
                      <a:pt x="330571" y="4572"/>
                    </a:cubicBezTo>
                    <a:cubicBezTo>
                      <a:pt x="343334" y="4572"/>
                      <a:pt x="356002" y="4572"/>
                      <a:pt x="368575" y="4572"/>
                    </a:cubicBezTo>
                    <a:cubicBezTo>
                      <a:pt x="381053" y="4763"/>
                      <a:pt x="393626" y="4763"/>
                      <a:pt x="406008" y="4763"/>
                    </a:cubicBezTo>
                    <a:cubicBezTo>
                      <a:pt x="424868" y="4763"/>
                      <a:pt x="440394" y="4572"/>
                      <a:pt x="454491" y="4191"/>
                    </a:cubicBezTo>
                    <a:lnTo>
                      <a:pt x="486876" y="3238"/>
                    </a:lnTo>
                    <a:cubicBezTo>
                      <a:pt x="537263" y="1524"/>
                      <a:pt x="589555" y="0"/>
                      <a:pt x="640990" y="0"/>
                    </a:cubicBezTo>
                    <a:cubicBezTo>
                      <a:pt x="712428" y="0"/>
                      <a:pt x="771292" y="3048"/>
                      <a:pt x="826442" y="9620"/>
                    </a:cubicBezTo>
                    <a:cubicBezTo>
                      <a:pt x="885688" y="16669"/>
                      <a:pt x="937884" y="46672"/>
                      <a:pt x="965983" y="89821"/>
                    </a:cubicBezTo>
                    <a:close/>
                    <a:moveTo>
                      <a:pt x="963316" y="188309"/>
                    </a:moveTo>
                    <a:cubicBezTo>
                      <a:pt x="983509" y="116681"/>
                      <a:pt x="920644" y="41910"/>
                      <a:pt x="823299" y="30385"/>
                    </a:cubicBezTo>
                    <a:cubicBezTo>
                      <a:pt x="762720" y="23051"/>
                      <a:pt x="701569" y="20764"/>
                      <a:pt x="640228" y="20764"/>
                    </a:cubicBezTo>
                    <a:cubicBezTo>
                      <a:pt x="578316" y="20764"/>
                      <a:pt x="516308" y="23051"/>
                      <a:pt x="454491" y="24955"/>
                    </a:cubicBezTo>
                    <a:cubicBezTo>
                      <a:pt x="438203" y="25337"/>
                      <a:pt x="421725" y="25527"/>
                      <a:pt x="405247" y="25527"/>
                    </a:cubicBezTo>
                    <a:cubicBezTo>
                      <a:pt x="380386" y="25527"/>
                      <a:pt x="355145" y="25337"/>
                      <a:pt x="329904" y="25337"/>
                    </a:cubicBezTo>
                    <a:cubicBezTo>
                      <a:pt x="257704" y="25337"/>
                      <a:pt x="185029" y="28004"/>
                      <a:pt x="117401" y="48482"/>
                    </a:cubicBezTo>
                    <a:cubicBezTo>
                      <a:pt x="42249" y="71438"/>
                      <a:pt x="-24712" y="206407"/>
                      <a:pt x="60632" y="260699"/>
                    </a:cubicBezTo>
                    <a:cubicBezTo>
                      <a:pt x="115496" y="295561"/>
                      <a:pt x="188553" y="305943"/>
                      <a:pt x="258847" y="305943"/>
                    </a:cubicBezTo>
                    <a:cubicBezTo>
                      <a:pt x="296852" y="305943"/>
                      <a:pt x="333904" y="302990"/>
                      <a:pt x="367147" y="299180"/>
                    </a:cubicBezTo>
                    <a:cubicBezTo>
                      <a:pt x="442966" y="290703"/>
                      <a:pt x="517070" y="282416"/>
                      <a:pt x="592317" y="282416"/>
                    </a:cubicBezTo>
                    <a:cubicBezTo>
                      <a:pt x="610796" y="282416"/>
                      <a:pt x="629560" y="282797"/>
                      <a:pt x="648229" y="284131"/>
                    </a:cubicBezTo>
                    <a:cubicBezTo>
                      <a:pt x="693568" y="286798"/>
                      <a:pt x="740812" y="296228"/>
                      <a:pt x="787008" y="296228"/>
                    </a:cubicBezTo>
                    <a:cubicBezTo>
                      <a:pt x="825108" y="296228"/>
                      <a:pt x="862827" y="289846"/>
                      <a:pt x="897499" y="267748"/>
                    </a:cubicBezTo>
                    <a:cubicBezTo>
                      <a:pt x="934551" y="244507"/>
                      <a:pt x="955601" y="216598"/>
                      <a:pt x="963316" y="188309"/>
                    </a:cubicBezTo>
                    <a:lnTo>
                      <a:pt x="963316" y="188309"/>
                    </a:lnTo>
                    <a:close/>
                  </a:path>
                </a:pathLst>
              </a:custGeom>
              <a:solidFill>
                <a:srgbClr val="A997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7" name="Forma libre: forma 66">
                <a:extLst>
                  <a:ext uri="{FF2B5EF4-FFF2-40B4-BE49-F238E27FC236}">
                    <a16:creationId xmlns:a16="http://schemas.microsoft.com/office/drawing/2014/main" id="{D77AF396-901B-498A-8C54-D6995868590C}"/>
                  </a:ext>
                </a:extLst>
              </p:cNvPr>
              <p:cNvSpPr/>
              <p:nvPr/>
            </p:nvSpPr>
            <p:spPr>
              <a:xfrm>
                <a:off x="6975068" y="5214454"/>
                <a:ext cx="253638" cy="278238"/>
              </a:xfrm>
              <a:custGeom>
                <a:avLst/>
                <a:gdLst>
                  <a:gd name="connsiteX0" fmla="*/ 145822 w 253638"/>
                  <a:gd name="connsiteY0" fmla="*/ 7 h 278238"/>
                  <a:gd name="connsiteX1" fmla="*/ 229928 w 253638"/>
                  <a:gd name="connsiteY1" fmla="*/ 35154 h 278238"/>
                  <a:gd name="connsiteX2" fmla="*/ 252216 w 253638"/>
                  <a:gd name="connsiteY2" fmla="*/ 129642 h 278238"/>
                  <a:gd name="connsiteX3" fmla="*/ 200686 w 253638"/>
                  <a:gd name="connsiteY3" fmla="*/ 232131 h 278238"/>
                  <a:gd name="connsiteX4" fmla="*/ 107817 w 253638"/>
                  <a:gd name="connsiteY4" fmla="*/ 278232 h 278238"/>
                  <a:gd name="connsiteX5" fmla="*/ 23711 w 253638"/>
                  <a:gd name="connsiteY5" fmla="*/ 243085 h 278238"/>
                  <a:gd name="connsiteX6" fmla="*/ 1423 w 253638"/>
                  <a:gd name="connsiteY6" fmla="*/ 148406 h 278238"/>
                  <a:gd name="connsiteX7" fmla="*/ 52953 w 253638"/>
                  <a:gd name="connsiteY7" fmla="*/ 46108 h 278238"/>
                  <a:gd name="connsiteX8" fmla="*/ 145822 w 253638"/>
                  <a:gd name="connsiteY8" fmla="*/ 7 h 278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638" h="278238">
                    <a:moveTo>
                      <a:pt x="145822" y="7"/>
                    </a:moveTo>
                    <a:cubicBezTo>
                      <a:pt x="179064" y="-279"/>
                      <a:pt x="208687" y="8389"/>
                      <a:pt x="229928" y="35154"/>
                    </a:cubicBezTo>
                    <a:cubicBezTo>
                      <a:pt x="250597" y="61348"/>
                      <a:pt x="256788" y="96590"/>
                      <a:pt x="252216" y="129642"/>
                    </a:cubicBezTo>
                    <a:cubicBezTo>
                      <a:pt x="246882" y="167932"/>
                      <a:pt x="228023" y="204604"/>
                      <a:pt x="200686" y="232131"/>
                    </a:cubicBezTo>
                    <a:cubicBezTo>
                      <a:pt x="177350" y="255658"/>
                      <a:pt x="141631" y="277946"/>
                      <a:pt x="107817" y="278232"/>
                    </a:cubicBezTo>
                    <a:cubicBezTo>
                      <a:pt x="74479" y="278518"/>
                      <a:pt x="44952" y="269660"/>
                      <a:pt x="23711" y="243085"/>
                    </a:cubicBezTo>
                    <a:cubicBezTo>
                      <a:pt x="3042" y="216891"/>
                      <a:pt x="-3149" y="181648"/>
                      <a:pt x="1423" y="148406"/>
                    </a:cubicBezTo>
                    <a:cubicBezTo>
                      <a:pt x="6566" y="110306"/>
                      <a:pt x="25616" y="73635"/>
                      <a:pt x="52953" y="46108"/>
                    </a:cubicBezTo>
                    <a:cubicBezTo>
                      <a:pt x="76194" y="22581"/>
                      <a:pt x="111913" y="293"/>
                      <a:pt x="145822" y="7"/>
                    </a:cubicBezTo>
                    <a:close/>
                  </a:path>
                </a:pathLst>
              </a:custGeom>
              <a:solidFill>
                <a:srgbClr val="8B72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8" name="Forma libre: forma 67">
                <a:extLst>
                  <a:ext uri="{FF2B5EF4-FFF2-40B4-BE49-F238E27FC236}">
                    <a16:creationId xmlns:a16="http://schemas.microsoft.com/office/drawing/2014/main" id="{E9F7893F-9F87-48E9-8774-8AF280CFF601}"/>
                  </a:ext>
                </a:extLst>
              </p:cNvPr>
              <p:cNvSpPr/>
              <p:nvPr/>
            </p:nvSpPr>
            <p:spPr>
              <a:xfrm>
                <a:off x="6991159" y="5236368"/>
                <a:ext cx="331088" cy="350620"/>
              </a:xfrm>
              <a:custGeom>
                <a:avLst/>
                <a:gdLst>
                  <a:gd name="connsiteX0" fmla="*/ 330613 w 331088"/>
                  <a:gd name="connsiteY0" fmla="*/ 150019 h 350620"/>
                  <a:gd name="connsiteX1" fmla="*/ 330232 w 331088"/>
                  <a:gd name="connsiteY1" fmla="*/ 145352 h 350620"/>
                  <a:gd name="connsiteX2" fmla="*/ 328231 w 331088"/>
                  <a:gd name="connsiteY2" fmla="*/ 130969 h 350620"/>
                  <a:gd name="connsiteX3" fmla="*/ 327850 w 331088"/>
                  <a:gd name="connsiteY3" fmla="*/ 128016 h 350620"/>
                  <a:gd name="connsiteX4" fmla="*/ 327279 w 331088"/>
                  <a:gd name="connsiteY4" fmla="*/ 126016 h 350620"/>
                  <a:gd name="connsiteX5" fmla="*/ 324421 w 331088"/>
                  <a:gd name="connsiteY5" fmla="*/ 115443 h 350620"/>
                  <a:gd name="connsiteX6" fmla="*/ 322993 w 331088"/>
                  <a:gd name="connsiteY6" fmla="*/ 110680 h 350620"/>
                  <a:gd name="connsiteX7" fmla="*/ 317278 w 331088"/>
                  <a:gd name="connsiteY7" fmla="*/ 96488 h 350620"/>
                  <a:gd name="connsiteX8" fmla="*/ 317182 w 331088"/>
                  <a:gd name="connsiteY8" fmla="*/ 96298 h 350620"/>
                  <a:gd name="connsiteX9" fmla="*/ 311277 w 331088"/>
                  <a:gd name="connsiteY9" fmla="*/ 85535 h 350620"/>
                  <a:gd name="connsiteX10" fmla="*/ 310610 w 331088"/>
                  <a:gd name="connsiteY10" fmla="*/ 84391 h 350620"/>
                  <a:gd name="connsiteX11" fmla="*/ 302800 w 331088"/>
                  <a:gd name="connsiteY11" fmla="*/ 73247 h 350620"/>
                  <a:gd name="connsiteX12" fmla="*/ 230029 w 331088"/>
                  <a:gd name="connsiteY12" fmla="*/ 0 h 350620"/>
                  <a:gd name="connsiteX13" fmla="*/ 237839 w 331088"/>
                  <a:gd name="connsiteY13" fmla="*/ 11049 h 350620"/>
                  <a:gd name="connsiteX14" fmla="*/ 242221 w 331088"/>
                  <a:gd name="connsiteY14" fmla="*/ 18955 h 350620"/>
                  <a:gd name="connsiteX15" fmla="*/ 244412 w 331088"/>
                  <a:gd name="connsiteY15" fmla="*/ 23051 h 350620"/>
                  <a:gd name="connsiteX16" fmla="*/ 250222 w 331088"/>
                  <a:gd name="connsiteY16" fmla="*/ 37338 h 350620"/>
                  <a:gd name="connsiteX17" fmla="*/ 251650 w 331088"/>
                  <a:gd name="connsiteY17" fmla="*/ 42196 h 350620"/>
                  <a:gd name="connsiteX18" fmla="*/ 254413 w 331088"/>
                  <a:gd name="connsiteY18" fmla="*/ 52483 h 350620"/>
                  <a:gd name="connsiteX19" fmla="*/ 255365 w 331088"/>
                  <a:gd name="connsiteY19" fmla="*/ 57721 h 350620"/>
                  <a:gd name="connsiteX20" fmla="*/ 257270 w 331088"/>
                  <a:gd name="connsiteY20" fmla="*/ 72009 h 350620"/>
                  <a:gd name="connsiteX21" fmla="*/ 257746 w 331088"/>
                  <a:gd name="connsiteY21" fmla="*/ 76771 h 350620"/>
                  <a:gd name="connsiteX22" fmla="*/ 257842 w 331088"/>
                  <a:gd name="connsiteY22" fmla="*/ 95726 h 350620"/>
                  <a:gd name="connsiteX23" fmla="*/ 256604 w 331088"/>
                  <a:gd name="connsiteY23" fmla="*/ 110014 h 350620"/>
                  <a:gd name="connsiteX24" fmla="*/ 253937 w 331088"/>
                  <a:gd name="connsiteY24" fmla="*/ 124587 h 350620"/>
                  <a:gd name="connsiteX25" fmla="*/ 247840 w 331088"/>
                  <a:gd name="connsiteY25" fmla="*/ 146113 h 350620"/>
                  <a:gd name="connsiteX26" fmla="*/ 246221 w 331088"/>
                  <a:gd name="connsiteY26" fmla="*/ 150781 h 350620"/>
                  <a:gd name="connsiteX27" fmla="*/ 238315 w 331088"/>
                  <a:gd name="connsiteY27" fmla="*/ 169450 h 350620"/>
                  <a:gd name="connsiteX28" fmla="*/ 237554 w 331088"/>
                  <a:gd name="connsiteY28" fmla="*/ 171164 h 350620"/>
                  <a:gd name="connsiteX29" fmla="*/ 226600 w 331088"/>
                  <a:gd name="connsiteY29" fmla="*/ 190214 h 350620"/>
                  <a:gd name="connsiteX30" fmla="*/ 223742 w 331088"/>
                  <a:gd name="connsiteY30" fmla="*/ 194596 h 350620"/>
                  <a:gd name="connsiteX31" fmla="*/ 209359 w 331088"/>
                  <a:gd name="connsiteY31" fmla="*/ 213646 h 350620"/>
                  <a:gd name="connsiteX32" fmla="*/ 199072 w 331088"/>
                  <a:gd name="connsiteY32" fmla="*/ 224885 h 350620"/>
                  <a:gd name="connsiteX33" fmla="*/ 193453 w 331088"/>
                  <a:gd name="connsiteY33" fmla="*/ 230219 h 350620"/>
                  <a:gd name="connsiteX34" fmla="*/ 191452 w 331088"/>
                  <a:gd name="connsiteY34" fmla="*/ 231934 h 350620"/>
                  <a:gd name="connsiteX35" fmla="*/ 185166 w 331088"/>
                  <a:gd name="connsiteY35" fmla="*/ 237458 h 350620"/>
                  <a:gd name="connsiteX36" fmla="*/ 182975 w 331088"/>
                  <a:gd name="connsiteY36" fmla="*/ 239173 h 350620"/>
                  <a:gd name="connsiteX37" fmla="*/ 175260 w 331088"/>
                  <a:gd name="connsiteY37" fmla="*/ 245173 h 350620"/>
                  <a:gd name="connsiteX38" fmla="*/ 171926 w 331088"/>
                  <a:gd name="connsiteY38" fmla="*/ 247650 h 350620"/>
                  <a:gd name="connsiteX39" fmla="*/ 162592 w 331088"/>
                  <a:gd name="connsiteY39" fmla="*/ 253937 h 350620"/>
                  <a:gd name="connsiteX40" fmla="*/ 159639 w 331088"/>
                  <a:gd name="connsiteY40" fmla="*/ 255841 h 350620"/>
                  <a:gd name="connsiteX41" fmla="*/ 145923 w 331088"/>
                  <a:gd name="connsiteY41" fmla="*/ 263271 h 350620"/>
                  <a:gd name="connsiteX42" fmla="*/ 142780 w 331088"/>
                  <a:gd name="connsiteY42" fmla="*/ 264700 h 350620"/>
                  <a:gd name="connsiteX43" fmla="*/ 130873 w 331088"/>
                  <a:gd name="connsiteY43" fmla="*/ 269653 h 350620"/>
                  <a:gd name="connsiteX44" fmla="*/ 125635 w 331088"/>
                  <a:gd name="connsiteY44" fmla="*/ 271367 h 350620"/>
                  <a:gd name="connsiteX45" fmla="*/ 114014 w 331088"/>
                  <a:gd name="connsiteY45" fmla="*/ 274415 h 350620"/>
                  <a:gd name="connsiteX46" fmla="*/ 108775 w 331088"/>
                  <a:gd name="connsiteY46" fmla="*/ 275558 h 350620"/>
                  <a:gd name="connsiteX47" fmla="*/ 91345 w 331088"/>
                  <a:gd name="connsiteY47" fmla="*/ 277273 h 350620"/>
                  <a:gd name="connsiteX48" fmla="*/ 0 w 331088"/>
                  <a:gd name="connsiteY48" fmla="*/ 244221 h 350620"/>
                  <a:gd name="connsiteX49" fmla="*/ 72771 w 331088"/>
                  <a:gd name="connsiteY49" fmla="*/ 317563 h 350620"/>
                  <a:gd name="connsiteX50" fmla="*/ 164211 w 331088"/>
                  <a:gd name="connsiteY50" fmla="*/ 350615 h 350620"/>
                  <a:gd name="connsiteX51" fmla="*/ 181642 w 331088"/>
                  <a:gd name="connsiteY51" fmla="*/ 348901 h 350620"/>
                  <a:gd name="connsiteX52" fmla="*/ 186880 w 331088"/>
                  <a:gd name="connsiteY52" fmla="*/ 347758 h 350620"/>
                  <a:gd name="connsiteX53" fmla="*/ 198501 w 331088"/>
                  <a:gd name="connsiteY53" fmla="*/ 344710 h 350620"/>
                  <a:gd name="connsiteX54" fmla="*/ 203740 w 331088"/>
                  <a:gd name="connsiteY54" fmla="*/ 342995 h 350620"/>
                  <a:gd name="connsiteX55" fmla="*/ 215551 w 331088"/>
                  <a:gd name="connsiteY55" fmla="*/ 338138 h 350620"/>
                  <a:gd name="connsiteX56" fmla="*/ 218884 w 331088"/>
                  <a:gd name="connsiteY56" fmla="*/ 336709 h 350620"/>
                  <a:gd name="connsiteX57" fmla="*/ 232410 w 331088"/>
                  <a:gd name="connsiteY57" fmla="*/ 329279 h 350620"/>
                  <a:gd name="connsiteX58" fmla="*/ 235934 w 331088"/>
                  <a:gd name="connsiteY58" fmla="*/ 326993 h 350620"/>
                  <a:gd name="connsiteX59" fmla="*/ 244697 w 331088"/>
                  <a:gd name="connsiteY59" fmla="*/ 321183 h 350620"/>
                  <a:gd name="connsiteX60" fmla="*/ 248698 w 331088"/>
                  <a:gd name="connsiteY60" fmla="*/ 318230 h 350620"/>
                  <a:gd name="connsiteX61" fmla="*/ 255365 w 331088"/>
                  <a:gd name="connsiteY61" fmla="*/ 313087 h 350620"/>
                  <a:gd name="connsiteX62" fmla="*/ 258604 w 331088"/>
                  <a:gd name="connsiteY62" fmla="*/ 310420 h 350620"/>
                  <a:gd name="connsiteX63" fmla="*/ 259461 w 331088"/>
                  <a:gd name="connsiteY63" fmla="*/ 309753 h 350620"/>
                  <a:gd name="connsiteX64" fmla="*/ 263271 w 331088"/>
                  <a:gd name="connsiteY64" fmla="*/ 306324 h 350620"/>
                  <a:gd name="connsiteX65" fmla="*/ 266700 w 331088"/>
                  <a:gd name="connsiteY65" fmla="*/ 303276 h 350620"/>
                  <a:gd name="connsiteX66" fmla="*/ 272129 w 331088"/>
                  <a:gd name="connsiteY66" fmla="*/ 298037 h 350620"/>
                  <a:gd name="connsiteX67" fmla="*/ 281940 w 331088"/>
                  <a:gd name="connsiteY67" fmla="*/ 287464 h 350620"/>
                  <a:gd name="connsiteX68" fmla="*/ 282416 w 331088"/>
                  <a:gd name="connsiteY68" fmla="*/ 286798 h 350620"/>
                  <a:gd name="connsiteX69" fmla="*/ 296799 w 331088"/>
                  <a:gd name="connsiteY69" fmla="*/ 267843 h 350620"/>
                  <a:gd name="connsiteX70" fmla="*/ 298418 w 331088"/>
                  <a:gd name="connsiteY70" fmla="*/ 265747 h 350620"/>
                  <a:gd name="connsiteX71" fmla="*/ 299847 w 331088"/>
                  <a:gd name="connsiteY71" fmla="*/ 263366 h 350620"/>
                  <a:gd name="connsiteX72" fmla="*/ 310801 w 331088"/>
                  <a:gd name="connsiteY72" fmla="*/ 244316 h 350620"/>
                  <a:gd name="connsiteX73" fmla="*/ 310991 w 331088"/>
                  <a:gd name="connsiteY73" fmla="*/ 244030 h 350620"/>
                  <a:gd name="connsiteX74" fmla="*/ 311467 w 331088"/>
                  <a:gd name="connsiteY74" fmla="*/ 242792 h 350620"/>
                  <a:gd name="connsiteX75" fmla="*/ 319278 w 331088"/>
                  <a:gd name="connsiteY75" fmla="*/ 224219 h 350620"/>
                  <a:gd name="connsiteX76" fmla="*/ 320421 w 331088"/>
                  <a:gd name="connsiteY76" fmla="*/ 221456 h 350620"/>
                  <a:gd name="connsiteX77" fmla="*/ 321088 w 331088"/>
                  <a:gd name="connsiteY77" fmla="*/ 219075 h 350620"/>
                  <a:gd name="connsiteX78" fmla="*/ 327088 w 331088"/>
                  <a:gd name="connsiteY78" fmla="*/ 197739 h 350620"/>
                  <a:gd name="connsiteX79" fmla="*/ 327279 w 331088"/>
                  <a:gd name="connsiteY79" fmla="*/ 196977 h 350620"/>
                  <a:gd name="connsiteX80" fmla="*/ 329755 w 331088"/>
                  <a:gd name="connsiteY80" fmla="*/ 183166 h 350620"/>
                  <a:gd name="connsiteX81" fmla="*/ 331089 w 331088"/>
                  <a:gd name="connsiteY81" fmla="*/ 169640 h 350620"/>
                  <a:gd name="connsiteX82" fmla="*/ 331089 w 331088"/>
                  <a:gd name="connsiteY82" fmla="*/ 168878 h 350620"/>
                  <a:gd name="connsiteX83" fmla="*/ 330613 w 331088"/>
                  <a:gd name="connsiteY83" fmla="*/ 150019 h 35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331088" h="350620">
                    <a:moveTo>
                      <a:pt x="330613" y="150019"/>
                    </a:moveTo>
                    <a:cubicBezTo>
                      <a:pt x="330517" y="148495"/>
                      <a:pt x="330327" y="146876"/>
                      <a:pt x="330232" y="145352"/>
                    </a:cubicBezTo>
                    <a:cubicBezTo>
                      <a:pt x="329755" y="140494"/>
                      <a:pt x="329089" y="135636"/>
                      <a:pt x="328231" y="130969"/>
                    </a:cubicBezTo>
                    <a:cubicBezTo>
                      <a:pt x="328041" y="130016"/>
                      <a:pt x="328041" y="128969"/>
                      <a:pt x="327850" y="128016"/>
                    </a:cubicBezTo>
                    <a:cubicBezTo>
                      <a:pt x="327660" y="127349"/>
                      <a:pt x="327469" y="126682"/>
                      <a:pt x="327279" y="126016"/>
                    </a:cubicBezTo>
                    <a:cubicBezTo>
                      <a:pt x="326422" y="122396"/>
                      <a:pt x="325469" y="118872"/>
                      <a:pt x="324421" y="115443"/>
                    </a:cubicBezTo>
                    <a:cubicBezTo>
                      <a:pt x="323945" y="113824"/>
                      <a:pt x="323564" y="112300"/>
                      <a:pt x="322993" y="110680"/>
                    </a:cubicBezTo>
                    <a:cubicBezTo>
                      <a:pt x="321373" y="105823"/>
                      <a:pt x="319468" y="101060"/>
                      <a:pt x="317278" y="96488"/>
                    </a:cubicBezTo>
                    <a:cubicBezTo>
                      <a:pt x="317182" y="96393"/>
                      <a:pt x="317182" y="96393"/>
                      <a:pt x="317182" y="96298"/>
                    </a:cubicBezTo>
                    <a:cubicBezTo>
                      <a:pt x="315373" y="92583"/>
                      <a:pt x="313372" y="89059"/>
                      <a:pt x="311277" y="85535"/>
                    </a:cubicBezTo>
                    <a:cubicBezTo>
                      <a:pt x="311087" y="85154"/>
                      <a:pt x="310896" y="84772"/>
                      <a:pt x="310610" y="84391"/>
                    </a:cubicBezTo>
                    <a:cubicBezTo>
                      <a:pt x="308229" y="80486"/>
                      <a:pt x="305562" y="76867"/>
                      <a:pt x="302800" y="73247"/>
                    </a:cubicBezTo>
                    <a:lnTo>
                      <a:pt x="230029" y="0"/>
                    </a:lnTo>
                    <a:cubicBezTo>
                      <a:pt x="232791" y="3524"/>
                      <a:pt x="235363" y="7144"/>
                      <a:pt x="237839" y="11049"/>
                    </a:cubicBezTo>
                    <a:cubicBezTo>
                      <a:pt x="239363" y="13526"/>
                      <a:pt x="240792" y="16288"/>
                      <a:pt x="242221" y="18955"/>
                    </a:cubicBezTo>
                    <a:cubicBezTo>
                      <a:pt x="242983" y="20384"/>
                      <a:pt x="243745" y="21622"/>
                      <a:pt x="244412" y="23051"/>
                    </a:cubicBezTo>
                    <a:cubicBezTo>
                      <a:pt x="246602" y="27622"/>
                      <a:pt x="248507" y="32480"/>
                      <a:pt x="250222" y="37338"/>
                    </a:cubicBezTo>
                    <a:cubicBezTo>
                      <a:pt x="250793" y="38957"/>
                      <a:pt x="251174" y="40577"/>
                      <a:pt x="251650" y="42196"/>
                    </a:cubicBezTo>
                    <a:cubicBezTo>
                      <a:pt x="252698" y="45529"/>
                      <a:pt x="253651" y="48959"/>
                      <a:pt x="254413" y="52483"/>
                    </a:cubicBezTo>
                    <a:cubicBezTo>
                      <a:pt x="254794" y="54197"/>
                      <a:pt x="255079" y="56007"/>
                      <a:pt x="255365" y="57721"/>
                    </a:cubicBezTo>
                    <a:cubicBezTo>
                      <a:pt x="256222" y="62389"/>
                      <a:pt x="256889" y="67151"/>
                      <a:pt x="257270" y="72009"/>
                    </a:cubicBezTo>
                    <a:cubicBezTo>
                      <a:pt x="257365" y="73628"/>
                      <a:pt x="257651" y="75152"/>
                      <a:pt x="257746" y="76771"/>
                    </a:cubicBezTo>
                    <a:cubicBezTo>
                      <a:pt x="258127" y="82963"/>
                      <a:pt x="258223" y="89249"/>
                      <a:pt x="257842" y="95726"/>
                    </a:cubicBezTo>
                    <a:cubicBezTo>
                      <a:pt x="257556" y="100489"/>
                      <a:pt x="257175" y="105251"/>
                      <a:pt x="256604" y="110014"/>
                    </a:cubicBezTo>
                    <a:cubicBezTo>
                      <a:pt x="255937" y="114871"/>
                      <a:pt x="254984" y="119729"/>
                      <a:pt x="253937" y="124587"/>
                    </a:cubicBezTo>
                    <a:cubicBezTo>
                      <a:pt x="252317" y="131826"/>
                      <a:pt x="250317" y="139065"/>
                      <a:pt x="247840" y="146113"/>
                    </a:cubicBezTo>
                    <a:cubicBezTo>
                      <a:pt x="247364" y="147638"/>
                      <a:pt x="246697" y="149257"/>
                      <a:pt x="246221" y="150781"/>
                    </a:cubicBezTo>
                    <a:cubicBezTo>
                      <a:pt x="243840" y="157067"/>
                      <a:pt x="241268" y="163354"/>
                      <a:pt x="238315" y="169450"/>
                    </a:cubicBezTo>
                    <a:cubicBezTo>
                      <a:pt x="238030" y="170021"/>
                      <a:pt x="237839" y="170593"/>
                      <a:pt x="237554" y="171164"/>
                    </a:cubicBezTo>
                    <a:cubicBezTo>
                      <a:pt x="234315" y="177641"/>
                      <a:pt x="230600" y="184023"/>
                      <a:pt x="226600" y="190214"/>
                    </a:cubicBezTo>
                    <a:cubicBezTo>
                      <a:pt x="225647" y="191643"/>
                      <a:pt x="224695" y="193072"/>
                      <a:pt x="223742" y="194596"/>
                    </a:cubicBezTo>
                    <a:cubicBezTo>
                      <a:pt x="219361" y="201168"/>
                      <a:pt x="214598" y="207550"/>
                      <a:pt x="209359" y="213646"/>
                    </a:cubicBezTo>
                    <a:cubicBezTo>
                      <a:pt x="206026" y="217551"/>
                      <a:pt x="202597" y="221266"/>
                      <a:pt x="199072" y="224885"/>
                    </a:cubicBezTo>
                    <a:cubicBezTo>
                      <a:pt x="197644" y="226314"/>
                      <a:pt x="195739" y="228219"/>
                      <a:pt x="193453" y="230219"/>
                    </a:cubicBezTo>
                    <a:cubicBezTo>
                      <a:pt x="192881" y="230791"/>
                      <a:pt x="192119" y="231362"/>
                      <a:pt x="191452" y="231934"/>
                    </a:cubicBezTo>
                    <a:cubicBezTo>
                      <a:pt x="189547" y="233648"/>
                      <a:pt x="187547" y="235458"/>
                      <a:pt x="185166" y="237458"/>
                    </a:cubicBezTo>
                    <a:cubicBezTo>
                      <a:pt x="184499" y="238030"/>
                      <a:pt x="183737" y="238601"/>
                      <a:pt x="182975" y="239173"/>
                    </a:cubicBezTo>
                    <a:cubicBezTo>
                      <a:pt x="180594" y="241173"/>
                      <a:pt x="178022" y="243173"/>
                      <a:pt x="175260" y="245173"/>
                    </a:cubicBezTo>
                    <a:cubicBezTo>
                      <a:pt x="174212" y="246031"/>
                      <a:pt x="173069" y="246793"/>
                      <a:pt x="171926" y="247650"/>
                    </a:cubicBezTo>
                    <a:cubicBezTo>
                      <a:pt x="168973" y="249746"/>
                      <a:pt x="165830" y="251841"/>
                      <a:pt x="162592" y="253937"/>
                    </a:cubicBezTo>
                    <a:cubicBezTo>
                      <a:pt x="161544" y="254603"/>
                      <a:pt x="160591" y="255175"/>
                      <a:pt x="159639" y="255841"/>
                    </a:cubicBezTo>
                    <a:cubicBezTo>
                      <a:pt x="155257" y="258413"/>
                      <a:pt x="150685" y="260985"/>
                      <a:pt x="145923" y="263271"/>
                    </a:cubicBezTo>
                    <a:cubicBezTo>
                      <a:pt x="144875" y="263747"/>
                      <a:pt x="143827" y="264223"/>
                      <a:pt x="142780" y="264700"/>
                    </a:cubicBezTo>
                    <a:cubicBezTo>
                      <a:pt x="138970" y="266510"/>
                      <a:pt x="134969" y="268129"/>
                      <a:pt x="130873" y="269653"/>
                    </a:cubicBezTo>
                    <a:cubicBezTo>
                      <a:pt x="129159" y="270320"/>
                      <a:pt x="127444" y="270796"/>
                      <a:pt x="125635" y="271367"/>
                    </a:cubicBezTo>
                    <a:cubicBezTo>
                      <a:pt x="121825" y="272605"/>
                      <a:pt x="117919" y="273558"/>
                      <a:pt x="114014" y="274415"/>
                    </a:cubicBezTo>
                    <a:cubicBezTo>
                      <a:pt x="112300" y="274796"/>
                      <a:pt x="110490" y="275177"/>
                      <a:pt x="108775" y="275558"/>
                    </a:cubicBezTo>
                    <a:cubicBezTo>
                      <a:pt x="103060" y="276511"/>
                      <a:pt x="97250" y="277178"/>
                      <a:pt x="91345" y="277273"/>
                    </a:cubicBezTo>
                    <a:cubicBezTo>
                      <a:pt x="52388" y="277559"/>
                      <a:pt x="22384" y="266795"/>
                      <a:pt x="0" y="244221"/>
                    </a:cubicBezTo>
                    <a:lnTo>
                      <a:pt x="72771" y="317563"/>
                    </a:lnTo>
                    <a:cubicBezTo>
                      <a:pt x="95155" y="340138"/>
                      <a:pt x="125254" y="350901"/>
                      <a:pt x="164211" y="350615"/>
                    </a:cubicBezTo>
                    <a:cubicBezTo>
                      <a:pt x="170212" y="350615"/>
                      <a:pt x="175927" y="349853"/>
                      <a:pt x="181642" y="348901"/>
                    </a:cubicBezTo>
                    <a:cubicBezTo>
                      <a:pt x="183451" y="348615"/>
                      <a:pt x="185166" y="348139"/>
                      <a:pt x="186880" y="347758"/>
                    </a:cubicBezTo>
                    <a:cubicBezTo>
                      <a:pt x="190881" y="346901"/>
                      <a:pt x="194691" y="345853"/>
                      <a:pt x="198501" y="344710"/>
                    </a:cubicBezTo>
                    <a:cubicBezTo>
                      <a:pt x="200311" y="344138"/>
                      <a:pt x="202025" y="343567"/>
                      <a:pt x="203740" y="342995"/>
                    </a:cubicBezTo>
                    <a:cubicBezTo>
                      <a:pt x="207835" y="341566"/>
                      <a:pt x="211741" y="339852"/>
                      <a:pt x="215551" y="338138"/>
                    </a:cubicBezTo>
                    <a:cubicBezTo>
                      <a:pt x="216694" y="337661"/>
                      <a:pt x="217741" y="337185"/>
                      <a:pt x="218884" y="336709"/>
                    </a:cubicBezTo>
                    <a:cubicBezTo>
                      <a:pt x="223647" y="334423"/>
                      <a:pt x="228124" y="331851"/>
                      <a:pt x="232410" y="329279"/>
                    </a:cubicBezTo>
                    <a:cubicBezTo>
                      <a:pt x="233648" y="328517"/>
                      <a:pt x="234696" y="327755"/>
                      <a:pt x="235934" y="326993"/>
                    </a:cubicBezTo>
                    <a:cubicBezTo>
                      <a:pt x="238982" y="325088"/>
                      <a:pt x="241840" y="323183"/>
                      <a:pt x="244697" y="321183"/>
                    </a:cubicBezTo>
                    <a:cubicBezTo>
                      <a:pt x="246031" y="320135"/>
                      <a:pt x="247364" y="319278"/>
                      <a:pt x="248698" y="318230"/>
                    </a:cubicBezTo>
                    <a:cubicBezTo>
                      <a:pt x="251079" y="316421"/>
                      <a:pt x="253270" y="314801"/>
                      <a:pt x="255365" y="313087"/>
                    </a:cubicBezTo>
                    <a:cubicBezTo>
                      <a:pt x="256508" y="312230"/>
                      <a:pt x="257651" y="311277"/>
                      <a:pt x="258604" y="310420"/>
                    </a:cubicBezTo>
                    <a:cubicBezTo>
                      <a:pt x="258889" y="310229"/>
                      <a:pt x="259175" y="309944"/>
                      <a:pt x="259461" y="309753"/>
                    </a:cubicBezTo>
                    <a:cubicBezTo>
                      <a:pt x="260890" y="308515"/>
                      <a:pt x="262033" y="307467"/>
                      <a:pt x="263271" y="306324"/>
                    </a:cubicBezTo>
                    <a:cubicBezTo>
                      <a:pt x="264414" y="305276"/>
                      <a:pt x="265652" y="304229"/>
                      <a:pt x="266700" y="303276"/>
                    </a:cubicBezTo>
                    <a:cubicBezTo>
                      <a:pt x="268891" y="301276"/>
                      <a:pt x="270700" y="299466"/>
                      <a:pt x="272129" y="298037"/>
                    </a:cubicBezTo>
                    <a:cubicBezTo>
                      <a:pt x="275558" y="294608"/>
                      <a:pt x="278797" y="291084"/>
                      <a:pt x="281940" y="287464"/>
                    </a:cubicBezTo>
                    <a:cubicBezTo>
                      <a:pt x="282130" y="287274"/>
                      <a:pt x="282226" y="286988"/>
                      <a:pt x="282416" y="286798"/>
                    </a:cubicBezTo>
                    <a:cubicBezTo>
                      <a:pt x="287560" y="280702"/>
                      <a:pt x="292322" y="274415"/>
                      <a:pt x="296799" y="267843"/>
                    </a:cubicBezTo>
                    <a:cubicBezTo>
                      <a:pt x="297275" y="267081"/>
                      <a:pt x="297942" y="266414"/>
                      <a:pt x="298418" y="265747"/>
                    </a:cubicBezTo>
                    <a:cubicBezTo>
                      <a:pt x="298894" y="264986"/>
                      <a:pt x="299275" y="264128"/>
                      <a:pt x="299847" y="263366"/>
                    </a:cubicBezTo>
                    <a:cubicBezTo>
                      <a:pt x="303752" y="257175"/>
                      <a:pt x="307562" y="250888"/>
                      <a:pt x="310801" y="244316"/>
                    </a:cubicBezTo>
                    <a:cubicBezTo>
                      <a:pt x="310801" y="244221"/>
                      <a:pt x="310896" y="244126"/>
                      <a:pt x="310991" y="244030"/>
                    </a:cubicBezTo>
                    <a:cubicBezTo>
                      <a:pt x="311182" y="243649"/>
                      <a:pt x="311372" y="243173"/>
                      <a:pt x="311467" y="242792"/>
                    </a:cubicBezTo>
                    <a:cubicBezTo>
                      <a:pt x="314420" y="236791"/>
                      <a:pt x="316992" y="230600"/>
                      <a:pt x="319278" y="224219"/>
                    </a:cubicBezTo>
                    <a:cubicBezTo>
                      <a:pt x="319659" y="223266"/>
                      <a:pt x="320135" y="222409"/>
                      <a:pt x="320421" y="221456"/>
                    </a:cubicBezTo>
                    <a:cubicBezTo>
                      <a:pt x="320707" y="220694"/>
                      <a:pt x="320802" y="219837"/>
                      <a:pt x="321088" y="219075"/>
                    </a:cubicBezTo>
                    <a:cubicBezTo>
                      <a:pt x="323469" y="212027"/>
                      <a:pt x="325564" y="204978"/>
                      <a:pt x="327088" y="197739"/>
                    </a:cubicBezTo>
                    <a:cubicBezTo>
                      <a:pt x="327088" y="197453"/>
                      <a:pt x="327279" y="197263"/>
                      <a:pt x="327279" y="196977"/>
                    </a:cubicBezTo>
                    <a:cubicBezTo>
                      <a:pt x="328231" y="192405"/>
                      <a:pt x="329089" y="187738"/>
                      <a:pt x="329755" y="183166"/>
                    </a:cubicBezTo>
                    <a:cubicBezTo>
                      <a:pt x="330327" y="178689"/>
                      <a:pt x="330803" y="174117"/>
                      <a:pt x="331089" y="169640"/>
                    </a:cubicBezTo>
                    <a:cubicBezTo>
                      <a:pt x="331089" y="169354"/>
                      <a:pt x="331089" y="169069"/>
                      <a:pt x="331089" y="168878"/>
                    </a:cubicBezTo>
                    <a:cubicBezTo>
                      <a:pt x="330994" y="162592"/>
                      <a:pt x="330994" y="156210"/>
                      <a:pt x="330613" y="150019"/>
                    </a:cubicBezTo>
                    <a:close/>
                  </a:path>
                </a:pathLst>
              </a:custGeom>
              <a:solidFill>
                <a:srgbClr val="6644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9" name="Forma libre: forma 68">
                <a:extLst>
                  <a:ext uri="{FF2B5EF4-FFF2-40B4-BE49-F238E27FC236}">
                    <a16:creationId xmlns:a16="http://schemas.microsoft.com/office/drawing/2014/main" id="{DB1BE59A-3E94-41CF-B99F-C0B9588B7AD2}"/>
                  </a:ext>
                </a:extLst>
              </p:cNvPr>
              <p:cNvSpPr/>
              <p:nvPr/>
            </p:nvSpPr>
            <p:spPr>
              <a:xfrm>
                <a:off x="6954339" y="5193408"/>
                <a:ext cx="295096" cy="320141"/>
              </a:xfrm>
              <a:custGeom>
                <a:avLst/>
                <a:gdLst>
                  <a:gd name="connsiteX0" fmla="*/ 267039 w 295096"/>
                  <a:gd name="connsiteY0" fmla="*/ 42864 h 320141"/>
                  <a:gd name="connsiteX1" fmla="*/ 293519 w 295096"/>
                  <a:gd name="connsiteY1" fmla="*/ 152878 h 320141"/>
                  <a:gd name="connsiteX2" fmla="*/ 235893 w 295096"/>
                  <a:gd name="connsiteY2" fmla="*/ 267655 h 320141"/>
                  <a:gd name="connsiteX3" fmla="*/ 128070 w 295096"/>
                  <a:gd name="connsiteY3" fmla="*/ 320137 h 320141"/>
                  <a:gd name="connsiteX4" fmla="*/ 28057 w 295096"/>
                  <a:gd name="connsiteY4" fmla="*/ 277370 h 320141"/>
                  <a:gd name="connsiteX5" fmla="*/ 1578 w 295096"/>
                  <a:gd name="connsiteY5" fmla="*/ 167356 h 320141"/>
                  <a:gd name="connsiteX6" fmla="*/ 59204 w 295096"/>
                  <a:gd name="connsiteY6" fmla="*/ 52485 h 320141"/>
                  <a:gd name="connsiteX7" fmla="*/ 167027 w 295096"/>
                  <a:gd name="connsiteY7" fmla="*/ 2 h 320141"/>
                  <a:gd name="connsiteX8" fmla="*/ 267039 w 295096"/>
                  <a:gd name="connsiteY8" fmla="*/ 42864 h 320141"/>
                  <a:gd name="connsiteX9" fmla="*/ 272945 w 295096"/>
                  <a:gd name="connsiteY9" fmla="*/ 150688 h 320141"/>
                  <a:gd name="connsiteX10" fmla="*/ 250656 w 295096"/>
                  <a:gd name="connsiteY10" fmla="*/ 56200 h 320141"/>
                  <a:gd name="connsiteX11" fmla="*/ 166551 w 295096"/>
                  <a:gd name="connsiteY11" fmla="*/ 21052 h 320141"/>
                  <a:gd name="connsiteX12" fmla="*/ 73682 w 295096"/>
                  <a:gd name="connsiteY12" fmla="*/ 67153 h 320141"/>
                  <a:gd name="connsiteX13" fmla="*/ 22152 w 295096"/>
                  <a:gd name="connsiteY13" fmla="*/ 169452 h 320141"/>
                  <a:gd name="connsiteX14" fmla="*/ 44440 w 295096"/>
                  <a:gd name="connsiteY14" fmla="*/ 264130 h 320141"/>
                  <a:gd name="connsiteX15" fmla="*/ 128546 w 295096"/>
                  <a:gd name="connsiteY15" fmla="*/ 299278 h 320141"/>
                  <a:gd name="connsiteX16" fmla="*/ 221414 w 295096"/>
                  <a:gd name="connsiteY16" fmla="*/ 253177 h 320141"/>
                  <a:gd name="connsiteX17" fmla="*/ 272945 w 295096"/>
                  <a:gd name="connsiteY17" fmla="*/ 150688 h 320141"/>
                  <a:gd name="connsiteX18" fmla="*/ 272945 w 295096"/>
                  <a:gd name="connsiteY18" fmla="*/ 150688 h 32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5096" h="320141">
                    <a:moveTo>
                      <a:pt x="267039" y="42864"/>
                    </a:moveTo>
                    <a:cubicBezTo>
                      <a:pt x="289614" y="71154"/>
                      <a:pt x="299139" y="111254"/>
                      <a:pt x="293519" y="152878"/>
                    </a:cubicBezTo>
                    <a:cubicBezTo>
                      <a:pt x="287709" y="195264"/>
                      <a:pt x="267325" y="235936"/>
                      <a:pt x="235893" y="267655"/>
                    </a:cubicBezTo>
                    <a:cubicBezTo>
                      <a:pt x="223796" y="279751"/>
                      <a:pt x="180267" y="319661"/>
                      <a:pt x="128070" y="320137"/>
                    </a:cubicBezTo>
                    <a:cubicBezTo>
                      <a:pt x="83969" y="320423"/>
                      <a:pt x="51108" y="306612"/>
                      <a:pt x="28057" y="277370"/>
                    </a:cubicBezTo>
                    <a:cubicBezTo>
                      <a:pt x="5483" y="249081"/>
                      <a:pt x="-4042" y="208790"/>
                      <a:pt x="1578" y="167356"/>
                    </a:cubicBezTo>
                    <a:cubicBezTo>
                      <a:pt x="7197" y="124875"/>
                      <a:pt x="27771" y="84203"/>
                      <a:pt x="59204" y="52485"/>
                    </a:cubicBezTo>
                    <a:cubicBezTo>
                      <a:pt x="71301" y="40388"/>
                      <a:pt x="114830" y="383"/>
                      <a:pt x="167027" y="2"/>
                    </a:cubicBezTo>
                    <a:cubicBezTo>
                      <a:pt x="211128" y="-188"/>
                      <a:pt x="243703" y="13718"/>
                      <a:pt x="267039" y="42864"/>
                    </a:cubicBezTo>
                    <a:close/>
                    <a:moveTo>
                      <a:pt x="272945" y="150688"/>
                    </a:moveTo>
                    <a:cubicBezTo>
                      <a:pt x="277422" y="117636"/>
                      <a:pt x="271326" y="82488"/>
                      <a:pt x="250656" y="56200"/>
                    </a:cubicBezTo>
                    <a:cubicBezTo>
                      <a:pt x="229320" y="29434"/>
                      <a:pt x="199793" y="20767"/>
                      <a:pt x="166551" y="21052"/>
                    </a:cubicBezTo>
                    <a:cubicBezTo>
                      <a:pt x="132642" y="21338"/>
                      <a:pt x="97018" y="43627"/>
                      <a:pt x="73682" y="67153"/>
                    </a:cubicBezTo>
                    <a:cubicBezTo>
                      <a:pt x="46345" y="94680"/>
                      <a:pt x="27295" y="131352"/>
                      <a:pt x="22152" y="169452"/>
                    </a:cubicBezTo>
                    <a:cubicBezTo>
                      <a:pt x="17675" y="202694"/>
                      <a:pt x="23771" y="237841"/>
                      <a:pt x="44440" y="264130"/>
                    </a:cubicBezTo>
                    <a:cubicBezTo>
                      <a:pt x="65681" y="290705"/>
                      <a:pt x="95304" y="299563"/>
                      <a:pt x="128546" y="299278"/>
                    </a:cubicBezTo>
                    <a:cubicBezTo>
                      <a:pt x="162455" y="298992"/>
                      <a:pt x="198078" y="276703"/>
                      <a:pt x="221414" y="253177"/>
                    </a:cubicBezTo>
                    <a:cubicBezTo>
                      <a:pt x="248751" y="225649"/>
                      <a:pt x="267611" y="188978"/>
                      <a:pt x="272945" y="150688"/>
                    </a:cubicBezTo>
                    <a:lnTo>
                      <a:pt x="272945" y="150688"/>
                    </a:lnTo>
                    <a:close/>
                  </a:path>
                </a:pathLst>
              </a:custGeom>
              <a:solidFill>
                <a:srgbClr val="A997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6611" y="468992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4">
            <a:extLst>
              <a:ext uri="{FF2B5EF4-FFF2-40B4-BE49-F238E27FC236}">
                <a16:creationId xmlns:a16="http://schemas.microsoft.com/office/drawing/2014/main" id="{91843533-3950-4563-8566-151C83E15B30}"/>
              </a:ext>
            </a:extLst>
          </p:cNvPr>
          <p:cNvGrpSpPr/>
          <p:nvPr/>
        </p:nvGrpSpPr>
        <p:grpSpPr>
          <a:xfrm>
            <a:off x="5196273" y="1786880"/>
            <a:ext cx="854909" cy="1343933"/>
            <a:chOff x="6163612" y="1966761"/>
            <a:chExt cx="2991257" cy="4702319"/>
          </a:xfrm>
        </p:grpSpPr>
        <p:sp>
          <p:nvSpPr>
            <p:cNvPr id="4" name="자유형: 도형 69">
              <a:extLst>
                <a:ext uri="{FF2B5EF4-FFF2-40B4-BE49-F238E27FC236}">
                  <a16:creationId xmlns:a16="http://schemas.microsoft.com/office/drawing/2014/main" id="{AF2B3E38-1BE3-49A6-A075-356F5FC36EC0}"/>
                </a:ext>
              </a:extLst>
            </p:cNvPr>
            <p:cNvSpPr/>
            <p:nvPr/>
          </p:nvSpPr>
          <p:spPr>
            <a:xfrm>
              <a:off x="6316187" y="2135206"/>
              <a:ext cx="2653352" cy="2896349"/>
            </a:xfrm>
            <a:custGeom>
              <a:avLst/>
              <a:gdLst>
                <a:gd name="connsiteX0" fmla="*/ 1146409 w 2292818"/>
                <a:gd name="connsiteY0" fmla="*/ 0 h 2502797"/>
                <a:gd name="connsiteX1" fmla="*/ 2292818 w 2292818"/>
                <a:gd name="connsiteY1" fmla="*/ 1146409 h 2502797"/>
                <a:gd name="connsiteX2" fmla="*/ 1692856 w 2292818"/>
                <a:gd name="connsiteY2" fmla="*/ 2154453 h 2502797"/>
                <a:gd name="connsiteX3" fmla="*/ 1686333 w 2292818"/>
                <a:gd name="connsiteY3" fmla="*/ 2157595 h 2502797"/>
                <a:gd name="connsiteX4" fmla="*/ 1625204 w 2292818"/>
                <a:gd name="connsiteY4" fmla="*/ 2502797 h 2502797"/>
                <a:gd name="connsiteX5" fmla="*/ 690116 w 2292818"/>
                <a:gd name="connsiteY5" fmla="*/ 2502797 h 2502797"/>
                <a:gd name="connsiteX6" fmla="*/ 631086 w 2292818"/>
                <a:gd name="connsiteY6" fmla="*/ 2169446 h 2502797"/>
                <a:gd name="connsiteX7" fmla="*/ 599963 w 2292818"/>
                <a:gd name="connsiteY7" fmla="*/ 2154453 h 2502797"/>
                <a:gd name="connsiteX8" fmla="*/ 0 w 2292818"/>
                <a:gd name="connsiteY8" fmla="*/ 1146409 h 2502797"/>
                <a:gd name="connsiteX9" fmla="*/ 1146409 w 2292818"/>
                <a:gd name="connsiteY9" fmla="*/ 0 h 250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818" h="2502797">
                  <a:moveTo>
                    <a:pt x="1146409" y="0"/>
                  </a:moveTo>
                  <a:cubicBezTo>
                    <a:pt x="1779553" y="0"/>
                    <a:pt x="2292818" y="513265"/>
                    <a:pt x="2292818" y="1146409"/>
                  </a:cubicBezTo>
                  <a:cubicBezTo>
                    <a:pt x="2292818" y="1581696"/>
                    <a:pt x="2050220" y="1960321"/>
                    <a:pt x="1692856" y="2154453"/>
                  </a:cubicBezTo>
                  <a:lnTo>
                    <a:pt x="1686333" y="2157595"/>
                  </a:lnTo>
                  <a:lnTo>
                    <a:pt x="1625204" y="2502797"/>
                  </a:lnTo>
                  <a:lnTo>
                    <a:pt x="690116" y="2502797"/>
                  </a:lnTo>
                  <a:lnTo>
                    <a:pt x="631086" y="2169446"/>
                  </a:lnTo>
                  <a:lnTo>
                    <a:pt x="599963" y="2154453"/>
                  </a:lnTo>
                  <a:cubicBezTo>
                    <a:pt x="242598" y="1960321"/>
                    <a:pt x="0" y="1581696"/>
                    <a:pt x="0" y="1146409"/>
                  </a:cubicBezTo>
                  <a:cubicBezTo>
                    <a:pt x="0" y="513265"/>
                    <a:pt x="513265" y="0"/>
                    <a:pt x="1146409" y="0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" name="자유형: 도형 79">
              <a:extLst>
                <a:ext uri="{FF2B5EF4-FFF2-40B4-BE49-F238E27FC236}">
                  <a16:creationId xmlns:a16="http://schemas.microsoft.com/office/drawing/2014/main" id="{BF0859A6-AFCD-4F1C-9EAE-72E238D5A8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3612" y="1966761"/>
              <a:ext cx="2991257" cy="4702319"/>
            </a:xfrm>
            <a:custGeom>
              <a:avLst/>
              <a:gdLst>
                <a:gd name="connsiteX0" fmla="*/ 951056 w 2991257"/>
                <a:gd name="connsiteY0" fmla="*/ 4310393 h 4702319"/>
                <a:gd name="connsiteX1" fmla="*/ 2052826 w 2991257"/>
                <a:gd name="connsiteY1" fmla="*/ 4310393 h 4702319"/>
                <a:gd name="connsiteX2" fmla="*/ 2052826 w 2991257"/>
                <a:gd name="connsiteY2" fmla="*/ 4506356 h 4702319"/>
                <a:gd name="connsiteX3" fmla="*/ 1501941 w 2991257"/>
                <a:gd name="connsiteY3" fmla="*/ 4702319 h 4702319"/>
                <a:gd name="connsiteX4" fmla="*/ 951056 w 2991257"/>
                <a:gd name="connsiteY4" fmla="*/ 4506356 h 4702319"/>
                <a:gd name="connsiteX5" fmla="*/ 953472 w 2991257"/>
                <a:gd name="connsiteY5" fmla="*/ 3978828 h 4702319"/>
                <a:gd name="connsiteX6" fmla="*/ 2050412 w 2991257"/>
                <a:gd name="connsiteY6" fmla="*/ 3978828 h 4702319"/>
                <a:gd name="connsiteX7" fmla="*/ 2152988 w 2991257"/>
                <a:gd name="connsiteY7" fmla="*/ 4079172 h 4702319"/>
                <a:gd name="connsiteX8" fmla="*/ 2152988 w 2991257"/>
                <a:gd name="connsiteY8" fmla="*/ 4123466 h 4702319"/>
                <a:gd name="connsiteX9" fmla="*/ 2050412 w 2991257"/>
                <a:gd name="connsiteY9" fmla="*/ 4223810 h 4702319"/>
                <a:gd name="connsiteX10" fmla="*/ 953472 w 2991257"/>
                <a:gd name="connsiteY10" fmla="*/ 4223810 h 4702319"/>
                <a:gd name="connsiteX11" fmla="*/ 850896 w 2991257"/>
                <a:gd name="connsiteY11" fmla="*/ 4123466 h 4702319"/>
                <a:gd name="connsiteX12" fmla="*/ 850896 w 2991257"/>
                <a:gd name="connsiteY12" fmla="*/ 4079172 h 4702319"/>
                <a:gd name="connsiteX13" fmla="*/ 953472 w 2991257"/>
                <a:gd name="connsiteY13" fmla="*/ 3978828 h 4702319"/>
                <a:gd name="connsiteX14" fmla="*/ 903390 w 2991257"/>
                <a:gd name="connsiteY14" fmla="*/ 3647264 h 4702319"/>
                <a:gd name="connsiteX15" fmla="*/ 2100491 w 2991257"/>
                <a:gd name="connsiteY15" fmla="*/ 3647264 h 4702319"/>
                <a:gd name="connsiteX16" fmla="*/ 2203068 w 2991257"/>
                <a:gd name="connsiteY16" fmla="*/ 3747607 h 4702319"/>
                <a:gd name="connsiteX17" fmla="*/ 2203068 w 2991257"/>
                <a:gd name="connsiteY17" fmla="*/ 3791900 h 4702319"/>
                <a:gd name="connsiteX18" fmla="*/ 2100491 w 2991257"/>
                <a:gd name="connsiteY18" fmla="*/ 3892244 h 4702319"/>
                <a:gd name="connsiteX19" fmla="*/ 903390 w 2991257"/>
                <a:gd name="connsiteY19" fmla="*/ 3892244 h 4702319"/>
                <a:gd name="connsiteX20" fmla="*/ 800815 w 2991257"/>
                <a:gd name="connsiteY20" fmla="*/ 3791900 h 4702319"/>
                <a:gd name="connsiteX21" fmla="*/ 800815 w 2991257"/>
                <a:gd name="connsiteY21" fmla="*/ 3747607 h 4702319"/>
                <a:gd name="connsiteX22" fmla="*/ 903390 w 2991257"/>
                <a:gd name="connsiteY22" fmla="*/ 3647264 h 4702319"/>
                <a:gd name="connsiteX23" fmla="*/ 853310 w 2991257"/>
                <a:gd name="connsiteY23" fmla="*/ 3315698 h 4702319"/>
                <a:gd name="connsiteX24" fmla="*/ 2150572 w 2991257"/>
                <a:gd name="connsiteY24" fmla="*/ 3315698 h 4702319"/>
                <a:gd name="connsiteX25" fmla="*/ 2253147 w 2991257"/>
                <a:gd name="connsiteY25" fmla="*/ 3416042 h 4702319"/>
                <a:gd name="connsiteX26" fmla="*/ 2253147 w 2991257"/>
                <a:gd name="connsiteY26" fmla="*/ 3460336 h 4702319"/>
                <a:gd name="connsiteX27" fmla="*/ 2150572 w 2991257"/>
                <a:gd name="connsiteY27" fmla="*/ 3560680 h 4702319"/>
                <a:gd name="connsiteX28" fmla="*/ 853310 w 2991257"/>
                <a:gd name="connsiteY28" fmla="*/ 3560680 h 4702319"/>
                <a:gd name="connsiteX29" fmla="*/ 750733 w 2991257"/>
                <a:gd name="connsiteY29" fmla="*/ 3460336 h 4702319"/>
                <a:gd name="connsiteX30" fmla="*/ 750733 w 2991257"/>
                <a:gd name="connsiteY30" fmla="*/ 3416042 h 4702319"/>
                <a:gd name="connsiteX31" fmla="*/ 853310 w 2991257"/>
                <a:gd name="connsiteY31" fmla="*/ 3315698 h 4702319"/>
                <a:gd name="connsiteX32" fmla="*/ 1386722 w 2991257"/>
                <a:gd name="connsiteY32" fmla="*/ 1558904 h 4702319"/>
                <a:gd name="connsiteX33" fmla="*/ 1267488 w 2991257"/>
                <a:gd name="connsiteY33" fmla="*/ 1609721 h 4702319"/>
                <a:gd name="connsiteX34" fmla="*/ 1167563 w 2991257"/>
                <a:gd name="connsiteY34" fmla="*/ 1572653 h 4702319"/>
                <a:gd name="connsiteX35" fmla="*/ 1400707 w 2991257"/>
                <a:gd name="connsiteY35" fmla="*/ 3012633 h 4702319"/>
                <a:gd name="connsiteX36" fmla="*/ 1492336 w 2991257"/>
                <a:gd name="connsiteY36" fmla="*/ 3011914 h 4702319"/>
                <a:gd name="connsiteX37" fmla="*/ 1492336 w 2991257"/>
                <a:gd name="connsiteY37" fmla="*/ 3011864 h 4702319"/>
                <a:gd name="connsiteX38" fmla="*/ 1495631 w 2991257"/>
                <a:gd name="connsiteY38" fmla="*/ 3011889 h 4702319"/>
                <a:gd name="connsiteX39" fmla="*/ 1498923 w 2991257"/>
                <a:gd name="connsiteY39" fmla="*/ 3011864 h 4702319"/>
                <a:gd name="connsiteX40" fmla="*/ 1498923 w 2991257"/>
                <a:gd name="connsiteY40" fmla="*/ 3011914 h 4702319"/>
                <a:gd name="connsiteX41" fmla="*/ 1589466 w 2991257"/>
                <a:gd name="connsiteY41" fmla="*/ 3012625 h 4702319"/>
                <a:gd name="connsiteX42" fmla="*/ 1819775 w 2991257"/>
                <a:gd name="connsiteY42" fmla="*/ 1590148 h 4702319"/>
                <a:gd name="connsiteX43" fmla="*/ 1744424 w 2991257"/>
                <a:gd name="connsiteY43" fmla="*/ 1609721 h 4702319"/>
                <a:gd name="connsiteX44" fmla="*/ 1625191 w 2991257"/>
                <a:gd name="connsiteY44" fmla="*/ 1558904 h 4702319"/>
                <a:gd name="connsiteX45" fmla="*/ 1505957 w 2991257"/>
                <a:gd name="connsiteY45" fmla="*/ 1609721 h 4702319"/>
                <a:gd name="connsiteX46" fmla="*/ 1386722 w 2991257"/>
                <a:gd name="connsiteY46" fmla="*/ 1558904 h 4702319"/>
                <a:gd name="connsiteX47" fmla="*/ 1492336 w 2991257"/>
                <a:gd name="connsiteY47" fmla="*/ 296022 h 4702319"/>
                <a:gd name="connsiteX48" fmla="*/ 274831 w 2991257"/>
                <a:gd name="connsiteY48" fmla="*/ 1488534 h 4702319"/>
                <a:gd name="connsiteX49" fmla="*/ 855798 w 2991257"/>
                <a:gd name="connsiteY49" fmla="*/ 2574654 h 4702319"/>
                <a:gd name="connsiteX50" fmla="*/ 1010657 w 2991257"/>
                <a:gd name="connsiteY50" fmla="*/ 2878465 h 4702319"/>
                <a:gd name="connsiteX51" fmla="*/ 1099844 w 2991257"/>
                <a:gd name="connsiteY51" fmla="*/ 3014995 h 4702319"/>
                <a:gd name="connsiteX52" fmla="*/ 1178890 w 2991257"/>
                <a:gd name="connsiteY52" fmla="*/ 3014374 h 4702319"/>
                <a:gd name="connsiteX53" fmla="*/ 912952 w 2991257"/>
                <a:gd name="connsiteY53" fmla="*/ 1371837 h 4702319"/>
                <a:gd name="connsiteX54" fmla="*/ 1002548 w 2991257"/>
                <a:gd name="connsiteY54" fmla="*/ 1251201 h 4702319"/>
                <a:gd name="connsiteX55" fmla="*/ 1006296 w 2991257"/>
                <a:gd name="connsiteY55" fmla="*/ 1250621 h 4702319"/>
                <a:gd name="connsiteX56" fmla="*/ 1124040 w 2991257"/>
                <a:gd name="connsiteY56" fmla="*/ 1323612 h 4702319"/>
                <a:gd name="connsiteX57" fmla="*/ 1267488 w 2991257"/>
                <a:gd name="connsiteY57" fmla="*/ 1239026 h 4702319"/>
                <a:gd name="connsiteX58" fmla="*/ 1386722 w 2991257"/>
                <a:gd name="connsiteY58" fmla="*/ 1289845 h 4702319"/>
                <a:gd name="connsiteX59" fmla="*/ 1505957 w 2991257"/>
                <a:gd name="connsiteY59" fmla="*/ 1239026 h 4702319"/>
                <a:gd name="connsiteX60" fmla="*/ 1625191 w 2991257"/>
                <a:gd name="connsiteY60" fmla="*/ 1289845 h 4702319"/>
                <a:gd name="connsiteX61" fmla="*/ 1744424 w 2991257"/>
                <a:gd name="connsiteY61" fmla="*/ 1239026 h 4702319"/>
                <a:gd name="connsiteX62" fmla="*/ 1873330 w 2991257"/>
                <a:gd name="connsiteY62" fmla="*/ 1300835 h 4702319"/>
                <a:gd name="connsiteX63" fmla="*/ 1984961 w 2991257"/>
                <a:gd name="connsiteY63" fmla="*/ 1243910 h 4702319"/>
                <a:gd name="connsiteX64" fmla="*/ 1988709 w 2991257"/>
                <a:gd name="connsiteY64" fmla="*/ 1244491 h 4702319"/>
                <a:gd name="connsiteX65" fmla="*/ 2078307 w 2991257"/>
                <a:gd name="connsiteY65" fmla="*/ 1365125 h 4702319"/>
                <a:gd name="connsiteX66" fmla="*/ 1811283 w 2991257"/>
                <a:gd name="connsiteY66" fmla="*/ 3014366 h 4702319"/>
                <a:gd name="connsiteX67" fmla="*/ 1891413 w 2991257"/>
                <a:gd name="connsiteY67" fmla="*/ 3014995 h 4702319"/>
                <a:gd name="connsiteX68" fmla="*/ 1980600 w 2991257"/>
                <a:gd name="connsiteY68" fmla="*/ 2878465 h 4702319"/>
                <a:gd name="connsiteX69" fmla="*/ 2135459 w 2991257"/>
                <a:gd name="connsiteY69" fmla="*/ 2574654 h 4702319"/>
                <a:gd name="connsiteX70" fmla="*/ 2716427 w 2991257"/>
                <a:gd name="connsiteY70" fmla="*/ 1488534 h 4702319"/>
                <a:gd name="connsiteX71" fmla="*/ 1498923 w 2991257"/>
                <a:gd name="connsiteY71" fmla="*/ 296022 h 4702319"/>
                <a:gd name="connsiteX72" fmla="*/ 1498923 w 2991257"/>
                <a:gd name="connsiteY72" fmla="*/ 296319 h 4702319"/>
                <a:gd name="connsiteX73" fmla="*/ 1495631 w 2991257"/>
                <a:gd name="connsiteY73" fmla="*/ 296070 h 4702319"/>
                <a:gd name="connsiteX74" fmla="*/ 1492336 w 2991257"/>
                <a:gd name="connsiteY74" fmla="*/ 296319 h 4702319"/>
                <a:gd name="connsiteX75" fmla="*/ 1492826 w 2991257"/>
                <a:gd name="connsiteY75" fmla="*/ 0 h 4702319"/>
                <a:gd name="connsiteX76" fmla="*/ 1495631 w 2991257"/>
                <a:gd name="connsiteY76" fmla="*/ 211 h 4702319"/>
                <a:gd name="connsiteX77" fmla="*/ 1498432 w 2991257"/>
                <a:gd name="connsiteY77" fmla="*/ 0 h 4702319"/>
                <a:gd name="connsiteX78" fmla="*/ 2991257 w 2991257"/>
                <a:gd name="connsiteY78" fmla="*/ 1460348 h 4702319"/>
                <a:gd name="connsiteX79" fmla="*/ 2279478 w 2991257"/>
                <a:gd name="connsiteY79" fmla="*/ 2790647 h 4702319"/>
                <a:gd name="connsiteX80" fmla="*/ 2207246 w 2991257"/>
                <a:gd name="connsiteY80" fmla="*/ 3088369 h 4702319"/>
                <a:gd name="connsiteX81" fmla="*/ 2016213 w 2991257"/>
                <a:gd name="connsiteY81" fmla="*/ 3228140 h 4702319"/>
                <a:gd name="connsiteX82" fmla="*/ 1495631 w 2991257"/>
                <a:gd name="connsiteY82" fmla="*/ 3226317 h 4702319"/>
                <a:gd name="connsiteX83" fmla="*/ 975044 w 2991257"/>
                <a:gd name="connsiteY83" fmla="*/ 3228140 h 4702319"/>
                <a:gd name="connsiteX84" fmla="*/ 784011 w 2991257"/>
                <a:gd name="connsiteY84" fmla="*/ 3088369 h 4702319"/>
                <a:gd name="connsiteX85" fmla="*/ 711780 w 2991257"/>
                <a:gd name="connsiteY85" fmla="*/ 2790647 h 4702319"/>
                <a:gd name="connsiteX86" fmla="*/ 0 w 2991257"/>
                <a:gd name="connsiteY86" fmla="*/ 1460348 h 4702319"/>
                <a:gd name="connsiteX87" fmla="*/ 1492826 w 2991257"/>
                <a:gd name="connsiteY87" fmla="*/ 0 h 470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991257" h="4702319">
                  <a:moveTo>
                    <a:pt x="951056" y="4310393"/>
                  </a:moveTo>
                  <a:lnTo>
                    <a:pt x="2052826" y="4310393"/>
                  </a:lnTo>
                  <a:lnTo>
                    <a:pt x="2052826" y="4506356"/>
                  </a:lnTo>
                  <a:cubicBezTo>
                    <a:pt x="2052826" y="4614583"/>
                    <a:pt x="1806188" y="4702319"/>
                    <a:pt x="1501941" y="4702319"/>
                  </a:cubicBezTo>
                  <a:cubicBezTo>
                    <a:pt x="1197696" y="4702319"/>
                    <a:pt x="951056" y="4614583"/>
                    <a:pt x="951056" y="4506356"/>
                  </a:cubicBezTo>
                  <a:close/>
                  <a:moveTo>
                    <a:pt x="953472" y="3978828"/>
                  </a:moveTo>
                  <a:lnTo>
                    <a:pt x="2050412" y="3978828"/>
                  </a:lnTo>
                  <a:cubicBezTo>
                    <a:pt x="2107063" y="3978828"/>
                    <a:pt x="2152988" y="4023754"/>
                    <a:pt x="2152988" y="4079172"/>
                  </a:cubicBezTo>
                  <a:lnTo>
                    <a:pt x="2152988" y="4123466"/>
                  </a:lnTo>
                  <a:cubicBezTo>
                    <a:pt x="2152988" y="4178882"/>
                    <a:pt x="2107063" y="4223810"/>
                    <a:pt x="2050412" y="4223810"/>
                  </a:cubicBezTo>
                  <a:lnTo>
                    <a:pt x="953472" y="4223810"/>
                  </a:lnTo>
                  <a:cubicBezTo>
                    <a:pt x="896821" y="4223810"/>
                    <a:pt x="850896" y="4178882"/>
                    <a:pt x="850896" y="4123466"/>
                  </a:cubicBezTo>
                  <a:lnTo>
                    <a:pt x="850896" y="4079172"/>
                  </a:lnTo>
                  <a:cubicBezTo>
                    <a:pt x="850896" y="4023754"/>
                    <a:pt x="896821" y="3978828"/>
                    <a:pt x="953472" y="3978828"/>
                  </a:cubicBezTo>
                  <a:close/>
                  <a:moveTo>
                    <a:pt x="903390" y="3647264"/>
                  </a:moveTo>
                  <a:lnTo>
                    <a:pt x="2100491" y="3647264"/>
                  </a:lnTo>
                  <a:cubicBezTo>
                    <a:pt x="2157143" y="3647264"/>
                    <a:pt x="2203068" y="3692189"/>
                    <a:pt x="2203068" y="3747607"/>
                  </a:cubicBezTo>
                  <a:lnTo>
                    <a:pt x="2203068" y="3791900"/>
                  </a:lnTo>
                  <a:cubicBezTo>
                    <a:pt x="2203068" y="3847318"/>
                    <a:pt x="2157143" y="3892244"/>
                    <a:pt x="2100491" y="3892244"/>
                  </a:cubicBezTo>
                  <a:lnTo>
                    <a:pt x="903390" y="3892244"/>
                  </a:lnTo>
                  <a:cubicBezTo>
                    <a:pt x="846740" y="3892244"/>
                    <a:pt x="800815" y="3847318"/>
                    <a:pt x="800815" y="3791900"/>
                  </a:cubicBezTo>
                  <a:lnTo>
                    <a:pt x="800815" y="3747607"/>
                  </a:lnTo>
                  <a:cubicBezTo>
                    <a:pt x="800815" y="3692189"/>
                    <a:pt x="846740" y="3647264"/>
                    <a:pt x="903390" y="3647264"/>
                  </a:cubicBezTo>
                  <a:close/>
                  <a:moveTo>
                    <a:pt x="853310" y="3315698"/>
                  </a:moveTo>
                  <a:lnTo>
                    <a:pt x="2150572" y="3315698"/>
                  </a:lnTo>
                  <a:cubicBezTo>
                    <a:pt x="2207223" y="3315698"/>
                    <a:pt x="2253147" y="3360624"/>
                    <a:pt x="2253147" y="3416042"/>
                  </a:cubicBezTo>
                  <a:lnTo>
                    <a:pt x="2253147" y="3460336"/>
                  </a:lnTo>
                  <a:cubicBezTo>
                    <a:pt x="2253147" y="3515753"/>
                    <a:pt x="2207223" y="3560680"/>
                    <a:pt x="2150572" y="3560680"/>
                  </a:cubicBezTo>
                  <a:lnTo>
                    <a:pt x="853310" y="3560680"/>
                  </a:lnTo>
                  <a:cubicBezTo>
                    <a:pt x="796658" y="3560680"/>
                    <a:pt x="750733" y="3515753"/>
                    <a:pt x="750733" y="3460336"/>
                  </a:cubicBezTo>
                  <a:lnTo>
                    <a:pt x="750733" y="3416042"/>
                  </a:lnTo>
                  <a:cubicBezTo>
                    <a:pt x="750733" y="3360624"/>
                    <a:pt x="796658" y="3315698"/>
                    <a:pt x="853310" y="3315698"/>
                  </a:cubicBezTo>
                  <a:close/>
                  <a:moveTo>
                    <a:pt x="1386722" y="1558904"/>
                  </a:moveTo>
                  <a:cubicBezTo>
                    <a:pt x="1356097" y="1590701"/>
                    <a:pt x="1313897" y="1609721"/>
                    <a:pt x="1267488" y="1609721"/>
                  </a:cubicBezTo>
                  <a:cubicBezTo>
                    <a:pt x="1229461" y="1609721"/>
                    <a:pt x="1194258" y="1596950"/>
                    <a:pt x="1167563" y="1572653"/>
                  </a:cubicBezTo>
                  <a:lnTo>
                    <a:pt x="1400707" y="3012633"/>
                  </a:lnTo>
                  <a:lnTo>
                    <a:pt x="1492336" y="3011914"/>
                  </a:lnTo>
                  <a:lnTo>
                    <a:pt x="1492336" y="3011864"/>
                  </a:lnTo>
                  <a:lnTo>
                    <a:pt x="1495631" y="3011889"/>
                  </a:lnTo>
                  <a:lnTo>
                    <a:pt x="1498923" y="3011864"/>
                  </a:lnTo>
                  <a:lnTo>
                    <a:pt x="1498923" y="3011914"/>
                  </a:lnTo>
                  <a:lnTo>
                    <a:pt x="1589466" y="3012625"/>
                  </a:lnTo>
                  <a:lnTo>
                    <a:pt x="1819775" y="1590148"/>
                  </a:lnTo>
                  <a:cubicBezTo>
                    <a:pt x="1797467" y="1603167"/>
                    <a:pt x="1771670" y="1609721"/>
                    <a:pt x="1744424" y="1609721"/>
                  </a:cubicBezTo>
                  <a:cubicBezTo>
                    <a:pt x="1698015" y="1609721"/>
                    <a:pt x="1655815" y="1590701"/>
                    <a:pt x="1625191" y="1558904"/>
                  </a:cubicBezTo>
                  <a:cubicBezTo>
                    <a:pt x="1594564" y="1590701"/>
                    <a:pt x="1552364" y="1609721"/>
                    <a:pt x="1505957" y="1609721"/>
                  </a:cubicBezTo>
                  <a:cubicBezTo>
                    <a:pt x="1459548" y="1609721"/>
                    <a:pt x="1417348" y="1590701"/>
                    <a:pt x="1386722" y="1558904"/>
                  </a:cubicBezTo>
                  <a:close/>
                  <a:moveTo>
                    <a:pt x="1492336" y="296022"/>
                  </a:moveTo>
                  <a:cubicBezTo>
                    <a:pt x="819777" y="296795"/>
                    <a:pt x="274831" y="830410"/>
                    <a:pt x="274831" y="1488534"/>
                  </a:cubicBezTo>
                  <a:cubicBezTo>
                    <a:pt x="274831" y="1934058"/>
                    <a:pt x="599874" y="2373770"/>
                    <a:pt x="855798" y="2574654"/>
                  </a:cubicBezTo>
                  <a:cubicBezTo>
                    <a:pt x="972489" y="2706724"/>
                    <a:pt x="963238" y="2709431"/>
                    <a:pt x="1010657" y="2878465"/>
                  </a:cubicBezTo>
                  <a:cubicBezTo>
                    <a:pt x="1029549" y="2996988"/>
                    <a:pt x="991277" y="3008834"/>
                    <a:pt x="1099844" y="3014995"/>
                  </a:cubicBezTo>
                  <a:lnTo>
                    <a:pt x="1178890" y="3014374"/>
                  </a:lnTo>
                  <a:lnTo>
                    <a:pt x="912952" y="1371837"/>
                  </a:lnTo>
                  <a:cubicBezTo>
                    <a:pt x="903639" y="1314321"/>
                    <a:pt x="943753" y="1260311"/>
                    <a:pt x="1002548" y="1251201"/>
                  </a:cubicBezTo>
                  <a:lnTo>
                    <a:pt x="1006296" y="1250621"/>
                  </a:lnTo>
                  <a:cubicBezTo>
                    <a:pt x="1059733" y="1242341"/>
                    <a:pt x="1110210" y="1274002"/>
                    <a:pt x="1124040" y="1323612"/>
                  </a:cubicBezTo>
                  <a:cubicBezTo>
                    <a:pt x="1152654" y="1271953"/>
                    <a:pt x="1206429" y="1239026"/>
                    <a:pt x="1267488" y="1239026"/>
                  </a:cubicBezTo>
                  <a:cubicBezTo>
                    <a:pt x="1313897" y="1239026"/>
                    <a:pt x="1356097" y="1258048"/>
                    <a:pt x="1386722" y="1289845"/>
                  </a:cubicBezTo>
                  <a:cubicBezTo>
                    <a:pt x="1417348" y="1258048"/>
                    <a:pt x="1459548" y="1239026"/>
                    <a:pt x="1505957" y="1239026"/>
                  </a:cubicBezTo>
                  <a:cubicBezTo>
                    <a:pt x="1552364" y="1239026"/>
                    <a:pt x="1594564" y="1258048"/>
                    <a:pt x="1625191" y="1289845"/>
                  </a:cubicBezTo>
                  <a:cubicBezTo>
                    <a:pt x="1655815" y="1258048"/>
                    <a:pt x="1698015" y="1239026"/>
                    <a:pt x="1744424" y="1239026"/>
                  </a:cubicBezTo>
                  <a:cubicBezTo>
                    <a:pt x="1795987" y="1239026"/>
                    <a:pt x="1842359" y="1262509"/>
                    <a:pt x="1873330" y="1300835"/>
                  </a:cubicBezTo>
                  <a:cubicBezTo>
                    <a:pt x="1892646" y="1260564"/>
                    <a:pt x="1937643" y="1236578"/>
                    <a:pt x="1984961" y="1243910"/>
                  </a:cubicBezTo>
                  <a:lnTo>
                    <a:pt x="1988709" y="1244491"/>
                  </a:lnTo>
                  <a:cubicBezTo>
                    <a:pt x="2047506" y="1253600"/>
                    <a:pt x="2087618" y="1307610"/>
                    <a:pt x="2078307" y="1365125"/>
                  </a:cubicBezTo>
                  <a:lnTo>
                    <a:pt x="1811283" y="3014366"/>
                  </a:lnTo>
                  <a:lnTo>
                    <a:pt x="1891413" y="3014995"/>
                  </a:lnTo>
                  <a:cubicBezTo>
                    <a:pt x="1999980" y="3008834"/>
                    <a:pt x="1961709" y="2996988"/>
                    <a:pt x="1980600" y="2878465"/>
                  </a:cubicBezTo>
                  <a:cubicBezTo>
                    <a:pt x="2028019" y="2709431"/>
                    <a:pt x="2018769" y="2706724"/>
                    <a:pt x="2135459" y="2574654"/>
                  </a:cubicBezTo>
                  <a:cubicBezTo>
                    <a:pt x="2391383" y="2373770"/>
                    <a:pt x="2716427" y="1934058"/>
                    <a:pt x="2716427" y="1488534"/>
                  </a:cubicBezTo>
                  <a:cubicBezTo>
                    <a:pt x="2716427" y="830410"/>
                    <a:pt x="2171481" y="296795"/>
                    <a:pt x="1498923" y="296022"/>
                  </a:cubicBezTo>
                  <a:lnTo>
                    <a:pt x="1498923" y="296319"/>
                  </a:lnTo>
                  <a:lnTo>
                    <a:pt x="1495631" y="296070"/>
                  </a:lnTo>
                  <a:lnTo>
                    <a:pt x="1492336" y="296319"/>
                  </a:lnTo>
                  <a:close/>
                  <a:moveTo>
                    <a:pt x="1492826" y="0"/>
                  </a:moveTo>
                  <a:lnTo>
                    <a:pt x="1495631" y="211"/>
                  </a:lnTo>
                  <a:lnTo>
                    <a:pt x="1498432" y="0"/>
                  </a:lnTo>
                  <a:cubicBezTo>
                    <a:pt x="2322897" y="0"/>
                    <a:pt x="2991257" y="653819"/>
                    <a:pt x="2991257" y="1460348"/>
                  </a:cubicBezTo>
                  <a:cubicBezTo>
                    <a:pt x="2991257" y="2006129"/>
                    <a:pt x="2592903" y="2544781"/>
                    <a:pt x="2279478" y="2790647"/>
                  </a:cubicBezTo>
                  <a:cubicBezTo>
                    <a:pt x="2186103" y="2895884"/>
                    <a:pt x="2227311" y="2951181"/>
                    <a:pt x="2207246" y="3088369"/>
                  </a:cubicBezTo>
                  <a:cubicBezTo>
                    <a:pt x="2155081" y="3194275"/>
                    <a:pt x="2108422" y="3228140"/>
                    <a:pt x="2016213" y="3228140"/>
                  </a:cubicBezTo>
                  <a:lnTo>
                    <a:pt x="1495631" y="3226317"/>
                  </a:lnTo>
                  <a:lnTo>
                    <a:pt x="975044" y="3228140"/>
                  </a:lnTo>
                  <a:cubicBezTo>
                    <a:pt x="882838" y="3228140"/>
                    <a:pt x="836177" y="3194275"/>
                    <a:pt x="784011" y="3088369"/>
                  </a:cubicBezTo>
                  <a:cubicBezTo>
                    <a:pt x="763946" y="2951181"/>
                    <a:pt x="805155" y="2895884"/>
                    <a:pt x="711780" y="2790647"/>
                  </a:cubicBezTo>
                  <a:cubicBezTo>
                    <a:pt x="398354" y="2544781"/>
                    <a:pt x="0" y="2006129"/>
                    <a:pt x="0" y="1460348"/>
                  </a:cubicBezTo>
                  <a:cubicBezTo>
                    <a:pt x="0" y="653819"/>
                    <a:pt x="668362" y="0"/>
                    <a:pt x="14928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6" name="그룹 9">
            <a:extLst>
              <a:ext uri="{FF2B5EF4-FFF2-40B4-BE49-F238E27FC236}">
                <a16:creationId xmlns:a16="http://schemas.microsoft.com/office/drawing/2014/main" id="{565455E4-C485-458E-A930-1D90D41D1426}"/>
              </a:ext>
            </a:extLst>
          </p:cNvPr>
          <p:cNvGrpSpPr/>
          <p:nvPr/>
        </p:nvGrpSpPr>
        <p:grpSpPr>
          <a:xfrm>
            <a:off x="4702078" y="3079256"/>
            <a:ext cx="1843306" cy="2458013"/>
            <a:chOff x="9900592" y="3481411"/>
            <a:chExt cx="1656606" cy="2082040"/>
          </a:xfrm>
        </p:grpSpPr>
        <p:grpSp>
          <p:nvGrpSpPr>
            <p:cNvPr id="7" name="그룹 7">
              <a:extLst>
                <a:ext uri="{FF2B5EF4-FFF2-40B4-BE49-F238E27FC236}">
                  <a16:creationId xmlns:a16="http://schemas.microsoft.com/office/drawing/2014/main" id="{EAC2D4B7-623A-4020-B1E7-0EA27884E029}"/>
                </a:ext>
              </a:extLst>
            </p:cNvPr>
            <p:cNvGrpSpPr/>
            <p:nvPr/>
          </p:nvGrpSpPr>
          <p:grpSpPr>
            <a:xfrm>
              <a:off x="9900592" y="3481411"/>
              <a:ext cx="1532189" cy="385808"/>
              <a:chOff x="5134372" y="3131004"/>
              <a:chExt cx="1431908" cy="315692"/>
            </a:xfrm>
          </p:grpSpPr>
          <p:sp>
            <p:nvSpPr>
              <p:cNvPr id="20" name="직사각형 6">
                <a:extLst>
                  <a:ext uri="{FF2B5EF4-FFF2-40B4-BE49-F238E27FC236}">
                    <a16:creationId xmlns:a16="http://schemas.microsoft.com/office/drawing/2014/main" id="{9BA29BD6-1EE1-491B-917F-7E3EF72320CF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자유형: 도형 32">
                <a:extLst>
                  <a:ext uri="{FF2B5EF4-FFF2-40B4-BE49-F238E27FC236}">
                    <a16:creationId xmlns:a16="http://schemas.microsoft.com/office/drawing/2014/main" id="{21094D47-B618-498B-8259-536ED4CEBDB8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" name="그룹 34">
              <a:extLst>
                <a:ext uri="{FF2B5EF4-FFF2-40B4-BE49-F238E27FC236}">
                  <a16:creationId xmlns:a16="http://schemas.microsoft.com/office/drawing/2014/main" id="{6BBAA198-6409-4DAC-A96D-71562B5174B1}"/>
                </a:ext>
              </a:extLst>
            </p:cNvPr>
            <p:cNvGrpSpPr/>
            <p:nvPr/>
          </p:nvGrpSpPr>
          <p:grpSpPr>
            <a:xfrm>
              <a:off x="10025009" y="3905469"/>
              <a:ext cx="1532189" cy="385808"/>
              <a:chOff x="5134372" y="3131004"/>
              <a:chExt cx="1431908" cy="315692"/>
            </a:xfrm>
          </p:grpSpPr>
          <p:sp>
            <p:nvSpPr>
              <p:cNvPr id="18" name="직사각형 6">
                <a:extLst>
                  <a:ext uri="{FF2B5EF4-FFF2-40B4-BE49-F238E27FC236}">
                    <a16:creationId xmlns:a16="http://schemas.microsoft.com/office/drawing/2014/main" id="{EE6F20FB-DD7B-4ED6-941E-0AE92706694D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자유형: 도형 36">
                <a:extLst>
                  <a:ext uri="{FF2B5EF4-FFF2-40B4-BE49-F238E27FC236}">
                    <a16:creationId xmlns:a16="http://schemas.microsoft.com/office/drawing/2014/main" id="{65626238-BAA2-4D82-B058-53130030EC20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" name="그룹 37">
              <a:extLst>
                <a:ext uri="{FF2B5EF4-FFF2-40B4-BE49-F238E27FC236}">
                  <a16:creationId xmlns:a16="http://schemas.microsoft.com/office/drawing/2014/main" id="{189FD2CF-29C3-4B2B-837B-CB664C2227B1}"/>
                </a:ext>
              </a:extLst>
            </p:cNvPr>
            <p:cNvGrpSpPr/>
            <p:nvPr/>
          </p:nvGrpSpPr>
          <p:grpSpPr>
            <a:xfrm>
              <a:off x="9900592" y="4329527"/>
              <a:ext cx="1532189" cy="385808"/>
              <a:chOff x="5134372" y="3131004"/>
              <a:chExt cx="1431908" cy="315692"/>
            </a:xfrm>
          </p:grpSpPr>
          <p:sp>
            <p:nvSpPr>
              <p:cNvPr id="16" name="직사각형 6">
                <a:extLst>
                  <a:ext uri="{FF2B5EF4-FFF2-40B4-BE49-F238E27FC236}">
                    <a16:creationId xmlns:a16="http://schemas.microsoft.com/office/drawing/2014/main" id="{40CB407D-6A81-4103-A620-F8DD23DFFEA8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자유형: 도형 39">
                <a:extLst>
                  <a:ext uri="{FF2B5EF4-FFF2-40B4-BE49-F238E27FC236}">
                    <a16:creationId xmlns:a16="http://schemas.microsoft.com/office/drawing/2014/main" id="{74EC81C5-90C9-4F64-8DB1-DAF185614379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0" name="그룹 40">
              <a:extLst>
                <a:ext uri="{FF2B5EF4-FFF2-40B4-BE49-F238E27FC236}">
                  <a16:creationId xmlns:a16="http://schemas.microsoft.com/office/drawing/2014/main" id="{85F8FC2D-80E0-4F6E-9AC4-F384DBEBB97F}"/>
                </a:ext>
              </a:extLst>
            </p:cNvPr>
            <p:cNvGrpSpPr/>
            <p:nvPr/>
          </p:nvGrpSpPr>
          <p:grpSpPr>
            <a:xfrm>
              <a:off x="10025009" y="4753585"/>
              <a:ext cx="1532189" cy="385808"/>
              <a:chOff x="5134372" y="3131004"/>
              <a:chExt cx="1431908" cy="315692"/>
            </a:xfrm>
          </p:grpSpPr>
          <p:sp>
            <p:nvSpPr>
              <p:cNvPr id="14" name="직사각형 6">
                <a:extLst>
                  <a:ext uri="{FF2B5EF4-FFF2-40B4-BE49-F238E27FC236}">
                    <a16:creationId xmlns:a16="http://schemas.microsoft.com/office/drawing/2014/main" id="{B717853B-0658-4EEA-9E06-6277A0F0B8F6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자유형: 도형 46">
                <a:extLst>
                  <a:ext uri="{FF2B5EF4-FFF2-40B4-BE49-F238E27FC236}">
                    <a16:creationId xmlns:a16="http://schemas.microsoft.com/office/drawing/2014/main" id="{64CC253B-07E7-47F8-9CB4-440C74207481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11" name="그룹 47">
              <a:extLst>
                <a:ext uri="{FF2B5EF4-FFF2-40B4-BE49-F238E27FC236}">
                  <a16:creationId xmlns:a16="http://schemas.microsoft.com/office/drawing/2014/main" id="{E30DA0C2-27C0-4A04-8E07-2A58C0BF85DF}"/>
                </a:ext>
              </a:extLst>
            </p:cNvPr>
            <p:cNvGrpSpPr/>
            <p:nvPr/>
          </p:nvGrpSpPr>
          <p:grpSpPr>
            <a:xfrm>
              <a:off x="9900592" y="5177643"/>
              <a:ext cx="1532189" cy="385808"/>
              <a:chOff x="5134372" y="3131004"/>
              <a:chExt cx="1431908" cy="315692"/>
            </a:xfrm>
          </p:grpSpPr>
          <p:sp>
            <p:nvSpPr>
              <p:cNvPr id="12" name="직사각형 6">
                <a:extLst>
                  <a:ext uri="{FF2B5EF4-FFF2-40B4-BE49-F238E27FC236}">
                    <a16:creationId xmlns:a16="http://schemas.microsoft.com/office/drawing/2014/main" id="{36D5DDA3-366A-42F7-A383-94A5F6C71C18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자유형: 도형 68">
                <a:extLst>
                  <a:ext uri="{FF2B5EF4-FFF2-40B4-BE49-F238E27FC236}">
                    <a16:creationId xmlns:a16="http://schemas.microsoft.com/office/drawing/2014/main" id="{B3FCF639-7CAB-4BA0-9B68-0860D5AB8FE2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22" name="Freeform 1">
            <a:extLst>
              <a:ext uri="{FF2B5EF4-FFF2-40B4-BE49-F238E27FC236}">
                <a16:creationId xmlns:a16="http://schemas.microsoft.com/office/drawing/2014/main" id="{0D3385CF-A605-49FC-B6BF-D295AD39CBD4}"/>
              </a:ext>
            </a:extLst>
          </p:cNvPr>
          <p:cNvSpPr/>
          <p:nvPr/>
        </p:nvSpPr>
        <p:spPr>
          <a:xfrm>
            <a:off x="3477852" y="3053630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4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Freeform 43">
            <a:extLst>
              <a:ext uri="{FF2B5EF4-FFF2-40B4-BE49-F238E27FC236}">
                <a16:creationId xmlns:a16="http://schemas.microsoft.com/office/drawing/2014/main" id="{94BA38A7-E59A-4ADB-9646-0F198B500B2A}"/>
              </a:ext>
            </a:extLst>
          </p:cNvPr>
          <p:cNvSpPr/>
          <p:nvPr/>
        </p:nvSpPr>
        <p:spPr>
          <a:xfrm>
            <a:off x="3477852" y="4056610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2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Freeform 44">
            <a:extLst>
              <a:ext uri="{FF2B5EF4-FFF2-40B4-BE49-F238E27FC236}">
                <a16:creationId xmlns:a16="http://schemas.microsoft.com/office/drawing/2014/main" id="{8DC47B62-B781-40BA-9EB9-7D49903E3645}"/>
              </a:ext>
            </a:extLst>
          </p:cNvPr>
          <p:cNvSpPr/>
          <p:nvPr/>
        </p:nvSpPr>
        <p:spPr>
          <a:xfrm>
            <a:off x="3477852" y="5059590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6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Freeform 45">
            <a:extLst>
              <a:ext uri="{FF2B5EF4-FFF2-40B4-BE49-F238E27FC236}">
                <a16:creationId xmlns:a16="http://schemas.microsoft.com/office/drawing/2014/main" id="{2F57CD09-AC89-4A5B-8B8C-F6473881040B}"/>
              </a:ext>
            </a:extLst>
          </p:cNvPr>
          <p:cNvSpPr/>
          <p:nvPr/>
        </p:nvSpPr>
        <p:spPr>
          <a:xfrm flipH="1">
            <a:off x="6235284" y="3555120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3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Freeform 49">
            <a:extLst>
              <a:ext uri="{FF2B5EF4-FFF2-40B4-BE49-F238E27FC236}">
                <a16:creationId xmlns:a16="http://schemas.microsoft.com/office/drawing/2014/main" id="{68ECF25D-944E-49B5-9812-88E191651ED3}"/>
              </a:ext>
            </a:extLst>
          </p:cNvPr>
          <p:cNvSpPr/>
          <p:nvPr/>
        </p:nvSpPr>
        <p:spPr>
          <a:xfrm flipH="1">
            <a:off x="6235284" y="4558100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1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0AAD4DC-0AF0-400F-8F4E-359446706607}"/>
              </a:ext>
            </a:extLst>
          </p:cNvPr>
          <p:cNvGrpSpPr/>
          <p:nvPr/>
        </p:nvGrpSpPr>
        <p:grpSpPr>
          <a:xfrm>
            <a:off x="7474103" y="2862711"/>
            <a:ext cx="3456174" cy="707886"/>
            <a:chOff x="1389001" y="1670317"/>
            <a:chExt cx="2358631" cy="70788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0B0E86B-6B27-498F-ABF9-D5DF93C6B3B7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536CD31-6D07-4878-995F-56F1D37EC9DE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5ABD25-F021-4765-B8EE-757AE5ABABA0}"/>
              </a:ext>
            </a:extLst>
          </p:cNvPr>
          <p:cNvGrpSpPr/>
          <p:nvPr/>
        </p:nvGrpSpPr>
        <p:grpSpPr>
          <a:xfrm>
            <a:off x="7474103" y="3851500"/>
            <a:ext cx="3456174" cy="707886"/>
            <a:chOff x="1389001" y="1670317"/>
            <a:chExt cx="2358631" cy="70788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1124986-776E-427E-A194-27A136D9214F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885764D-A4E1-4760-9776-19535A07E128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4B97814-0C44-478C-A885-C2DBD3885EAF}"/>
              </a:ext>
            </a:extLst>
          </p:cNvPr>
          <p:cNvGrpSpPr/>
          <p:nvPr/>
        </p:nvGrpSpPr>
        <p:grpSpPr>
          <a:xfrm>
            <a:off x="333479" y="3357106"/>
            <a:ext cx="3456174" cy="707886"/>
            <a:chOff x="1389001" y="1670317"/>
            <a:chExt cx="2358631" cy="70788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A5D8622-DA9B-4FA3-B3B2-7C58EFB70EDC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846FE87-335C-4A4A-B449-DA212C9738D3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80C4CC0-E26F-4F53-854B-A11561EE1E6B}"/>
              </a:ext>
            </a:extLst>
          </p:cNvPr>
          <p:cNvGrpSpPr/>
          <p:nvPr/>
        </p:nvGrpSpPr>
        <p:grpSpPr>
          <a:xfrm>
            <a:off x="333479" y="4345895"/>
            <a:ext cx="3456174" cy="707886"/>
            <a:chOff x="1389001" y="1670317"/>
            <a:chExt cx="2358631" cy="70788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69062C2-2F34-4C6A-8127-BFB81A50A03B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FA26E1D-9ED5-487B-9511-B0DD1565CC27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7D9A66-ECB8-47CF-9DA9-408CFB554A12}"/>
              </a:ext>
            </a:extLst>
          </p:cNvPr>
          <p:cNvGrpSpPr/>
          <p:nvPr/>
        </p:nvGrpSpPr>
        <p:grpSpPr>
          <a:xfrm>
            <a:off x="333479" y="2368315"/>
            <a:ext cx="3456174" cy="707886"/>
            <a:chOff x="1389001" y="1670317"/>
            <a:chExt cx="2358631" cy="70788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65AD325-89AC-41F4-86BC-BF8BE8D3F7E0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223558B-B6F8-4E10-B0EC-724D2280723F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752D976-EBC2-4DA7-9D1A-C7273F017FC9}"/>
              </a:ext>
            </a:extLst>
          </p:cNvPr>
          <p:cNvGrpSpPr/>
          <p:nvPr/>
        </p:nvGrpSpPr>
        <p:grpSpPr>
          <a:xfrm>
            <a:off x="6485216" y="1229667"/>
            <a:ext cx="4123954" cy="892552"/>
            <a:chOff x="2556780" y="1766707"/>
            <a:chExt cx="3116715" cy="89255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F3EBAC1-BCC4-498F-BAC1-3C95E03C42CC}"/>
                </a:ext>
              </a:extLst>
            </p:cNvPr>
            <p:cNvSpPr txBox="1"/>
            <p:nvPr/>
          </p:nvSpPr>
          <p:spPr>
            <a:xfrm>
              <a:off x="2561464" y="2012928"/>
              <a:ext cx="31002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F303B24-8412-44B5-AEA4-C984A9ED907B}"/>
                </a:ext>
              </a:extLst>
            </p:cNvPr>
            <p:cNvSpPr txBox="1"/>
            <p:nvPr/>
          </p:nvSpPr>
          <p:spPr>
            <a:xfrm>
              <a:off x="2556780" y="1766707"/>
              <a:ext cx="311671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Freeform 4">
            <a:extLst>
              <a:ext uri="{FF2B5EF4-FFF2-40B4-BE49-F238E27FC236}">
                <a16:creationId xmlns:a16="http://schemas.microsoft.com/office/drawing/2014/main" id="{1B7037C9-B43B-4626-967F-15D4A560FAA5}"/>
              </a:ext>
            </a:extLst>
          </p:cNvPr>
          <p:cNvSpPr/>
          <p:nvPr/>
        </p:nvSpPr>
        <p:spPr>
          <a:xfrm>
            <a:off x="5617926" y="1398717"/>
            <a:ext cx="838200" cy="596901"/>
          </a:xfrm>
          <a:custGeom>
            <a:avLst/>
            <a:gdLst>
              <a:gd name="connsiteX0" fmla="*/ 0 w 838200"/>
              <a:gd name="connsiteY0" fmla="*/ 596900 h 596900"/>
              <a:gd name="connsiteX1" fmla="*/ 0 w 838200"/>
              <a:gd name="connsiteY1" fmla="*/ 0 h 596900"/>
              <a:gd name="connsiteX2" fmla="*/ 838200 w 838200"/>
              <a:gd name="connsiteY2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596900">
                <a:moveTo>
                  <a:pt x="0" y="596900"/>
                </a:moveTo>
                <a:lnTo>
                  <a:pt x="0" y="0"/>
                </a:lnTo>
                <a:lnTo>
                  <a:pt x="838200" y="0"/>
                </a:lnTo>
              </a:path>
            </a:pathLst>
          </a:custGeom>
          <a:noFill/>
          <a:ln w="50800">
            <a:solidFill>
              <a:schemeClr val="accent5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52256" y="215900"/>
            <a:ext cx="11339744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A9E735-F0E0-404B-8355-CA92A9059763}"/>
              </a:ext>
            </a:extLst>
          </p:cNvPr>
          <p:cNvSpPr txBox="1"/>
          <p:nvPr/>
        </p:nvSpPr>
        <p:spPr>
          <a:xfrm>
            <a:off x="2437610" y="5207032"/>
            <a:ext cx="3683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grpSp>
        <p:nvGrpSpPr>
          <p:cNvPr id="10" name="Group 54">
            <a:extLst>
              <a:ext uri="{FF2B5EF4-FFF2-40B4-BE49-F238E27FC236}">
                <a16:creationId xmlns:a16="http://schemas.microsoft.com/office/drawing/2014/main" id="{AE223BA2-2617-4B92-BF08-411DE4BBDDE3}"/>
              </a:ext>
            </a:extLst>
          </p:cNvPr>
          <p:cNvGrpSpPr/>
          <p:nvPr/>
        </p:nvGrpSpPr>
        <p:grpSpPr>
          <a:xfrm>
            <a:off x="4856658" y="1622541"/>
            <a:ext cx="2880431" cy="1107996"/>
            <a:chOff x="2551705" y="4283314"/>
            <a:chExt cx="2357002" cy="1107996"/>
          </a:xfrm>
        </p:grpSpPr>
        <p:sp>
          <p:nvSpPr>
            <p:cNvPr id="11" name="TextBox 55">
              <a:extLst>
                <a:ext uri="{FF2B5EF4-FFF2-40B4-BE49-F238E27FC236}">
                  <a16:creationId xmlns:a16="http://schemas.microsoft.com/office/drawing/2014/main" id="{B2528E47-1AEA-4679-9DFE-755416C8699E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56">
              <a:extLst>
                <a:ext uri="{FF2B5EF4-FFF2-40B4-BE49-F238E27FC236}">
                  <a16:creationId xmlns:a16="http://schemas.microsoft.com/office/drawing/2014/main" id="{624DB96A-1E9F-481E-8D60-DC7E8865816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54">
            <a:extLst>
              <a:ext uri="{FF2B5EF4-FFF2-40B4-BE49-F238E27FC236}">
                <a16:creationId xmlns:a16="http://schemas.microsoft.com/office/drawing/2014/main" id="{AE223BA2-2617-4B92-BF08-411DE4BBDDE3}"/>
              </a:ext>
            </a:extLst>
          </p:cNvPr>
          <p:cNvGrpSpPr/>
          <p:nvPr/>
        </p:nvGrpSpPr>
        <p:grpSpPr>
          <a:xfrm>
            <a:off x="4832173" y="2932871"/>
            <a:ext cx="2880431" cy="1107996"/>
            <a:chOff x="2551705" y="4283314"/>
            <a:chExt cx="2357002" cy="1107996"/>
          </a:xfrm>
        </p:grpSpPr>
        <p:sp>
          <p:nvSpPr>
            <p:cNvPr id="14" name="TextBox 55">
              <a:extLst>
                <a:ext uri="{FF2B5EF4-FFF2-40B4-BE49-F238E27FC236}">
                  <a16:creationId xmlns:a16="http://schemas.microsoft.com/office/drawing/2014/main" id="{B2528E47-1AEA-4679-9DFE-755416C8699E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56">
              <a:extLst>
                <a:ext uri="{FF2B5EF4-FFF2-40B4-BE49-F238E27FC236}">
                  <a16:creationId xmlns:a16="http://schemas.microsoft.com/office/drawing/2014/main" id="{624DB96A-1E9F-481E-8D60-DC7E8865816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54">
            <a:extLst>
              <a:ext uri="{FF2B5EF4-FFF2-40B4-BE49-F238E27FC236}">
                <a16:creationId xmlns:a16="http://schemas.microsoft.com/office/drawing/2014/main" id="{AE223BA2-2617-4B92-BF08-411DE4BBDDE3}"/>
              </a:ext>
            </a:extLst>
          </p:cNvPr>
          <p:cNvGrpSpPr/>
          <p:nvPr/>
        </p:nvGrpSpPr>
        <p:grpSpPr>
          <a:xfrm>
            <a:off x="4856657" y="4131916"/>
            <a:ext cx="2880431" cy="1107996"/>
            <a:chOff x="2551705" y="4283314"/>
            <a:chExt cx="2357002" cy="1107996"/>
          </a:xfrm>
        </p:grpSpPr>
        <p:sp>
          <p:nvSpPr>
            <p:cNvPr id="17" name="TextBox 55">
              <a:extLst>
                <a:ext uri="{FF2B5EF4-FFF2-40B4-BE49-F238E27FC236}">
                  <a16:creationId xmlns:a16="http://schemas.microsoft.com/office/drawing/2014/main" id="{B2528E47-1AEA-4679-9DFE-755416C8699E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56">
              <a:extLst>
                <a:ext uri="{FF2B5EF4-FFF2-40B4-BE49-F238E27FC236}">
                  <a16:creationId xmlns:a16="http://schemas.microsoft.com/office/drawing/2014/main" id="{624DB96A-1E9F-481E-8D60-DC7E8865816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52">
            <a:extLst>
              <a:ext uri="{FF2B5EF4-FFF2-40B4-BE49-F238E27FC236}">
                <a16:creationId xmlns:a16="http://schemas.microsoft.com/office/drawing/2014/main" id="{771BF955-CF69-4CBF-8EEB-CA67D52A9DA2}"/>
              </a:ext>
            </a:extLst>
          </p:cNvPr>
          <p:cNvSpPr/>
          <p:nvPr/>
        </p:nvSpPr>
        <p:spPr>
          <a:xfrm>
            <a:off x="8206629" y="1622541"/>
            <a:ext cx="828093" cy="828093"/>
          </a:xfrm>
          <a:prstGeom prst="ellipse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0" name="Oval 52">
            <a:extLst>
              <a:ext uri="{FF2B5EF4-FFF2-40B4-BE49-F238E27FC236}">
                <a16:creationId xmlns:a16="http://schemas.microsoft.com/office/drawing/2014/main" id="{771BF955-CF69-4CBF-8EEB-CA67D52A9DA2}"/>
              </a:ext>
            </a:extLst>
          </p:cNvPr>
          <p:cNvSpPr/>
          <p:nvPr/>
        </p:nvSpPr>
        <p:spPr>
          <a:xfrm>
            <a:off x="8206629" y="3025371"/>
            <a:ext cx="828093" cy="8280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1" name="Oval 52">
            <a:extLst>
              <a:ext uri="{FF2B5EF4-FFF2-40B4-BE49-F238E27FC236}">
                <a16:creationId xmlns:a16="http://schemas.microsoft.com/office/drawing/2014/main" id="{771BF955-CF69-4CBF-8EEB-CA67D52A9DA2}"/>
              </a:ext>
            </a:extLst>
          </p:cNvPr>
          <p:cNvSpPr/>
          <p:nvPr/>
        </p:nvSpPr>
        <p:spPr>
          <a:xfrm>
            <a:off x="8206628" y="4270415"/>
            <a:ext cx="828093" cy="828093"/>
          </a:xfrm>
          <a:prstGeom prst="ellipse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7A2EA666-F5E7-4C22-BDCE-70C643ABA3A7}"/>
              </a:ext>
            </a:extLst>
          </p:cNvPr>
          <p:cNvGrpSpPr/>
          <p:nvPr/>
        </p:nvGrpSpPr>
        <p:grpSpPr>
          <a:xfrm>
            <a:off x="1248011" y="1173340"/>
            <a:ext cx="2415930" cy="5169034"/>
            <a:chOff x="1248011" y="1173340"/>
            <a:chExt cx="2415930" cy="5169034"/>
          </a:xfrm>
        </p:grpSpPr>
        <p:sp>
          <p:nvSpPr>
            <p:cNvPr id="23" name="Freeform: Shape 49">
              <a:extLst>
                <a:ext uri="{FF2B5EF4-FFF2-40B4-BE49-F238E27FC236}">
                  <a16:creationId xmlns:a16="http://schemas.microsoft.com/office/drawing/2014/main" id="{4B76729D-E6B2-4A8E-A007-D0069A828522}"/>
                </a:ext>
              </a:extLst>
            </p:cNvPr>
            <p:cNvSpPr/>
            <p:nvPr/>
          </p:nvSpPr>
          <p:spPr>
            <a:xfrm>
              <a:off x="2212497" y="2049853"/>
              <a:ext cx="1205413" cy="751281"/>
            </a:xfrm>
            <a:custGeom>
              <a:avLst/>
              <a:gdLst>
                <a:gd name="connsiteX0" fmla="*/ 38125 w 1205413"/>
                <a:gd name="connsiteY0" fmla="*/ 754213 h 751280"/>
                <a:gd name="connsiteX1" fmla="*/ 904340 w 1205413"/>
                <a:gd name="connsiteY1" fmla="*/ 400998 h 751280"/>
                <a:gd name="connsiteX2" fmla="*/ 1103374 w 1205413"/>
                <a:gd name="connsiteY2" fmla="*/ 293913 h 751280"/>
                <a:gd name="connsiteX3" fmla="*/ 1180184 w 1205413"/>
                <a:gd name="connsiteY3" fmla="*/ 222709 h 751280"/>
                <a:gd name="connsiteX4" fmla="*/ 1188033 w 1205413"/>
                <a:gd name="connsiteY4" fmla="*/ 210375 h 751280"/>
                <a:gd name="connsiteX5" fmla="*/ 1188033 w 1205413"/>
                <a:gd name="connsiteY5" fmla="*/ 210375 h 751280"/>
                <a:gd name="connsiteX6" fmla="*/ 1208777 w 1205413"/>
                <a:gd name="connsiteY6" fmla="*/ 162158 h 751280"/>
                <a:gd name="connsiteX7" fmla="*/ 1199807 w 1205413"/>
                <a:gd name="connsiteY7" fmla="*/ 136368 h 751280"/>
                <a:gd name="connsiteX8" fmla="*/ 1208217 w 1205413"/>
                <a:gd name="connsiteY8" fmla="*/ 99365 h 751280"/>
                <a:gd name="connsiteX9" fmla="*/ 1191958 w 1205413"/>
                <a:gd name="connsiteY9" fmla="*/ 81424 h 751280"/>
                <a:gd name="connsiteX10" fmla="*/ 1193640 w 1205413"/>
                <a:gd name="connsiteY10" fmla="*/ 57315 h 751280"/>
                <a:gd name="connsiteX11" fmla="*/ 1176259 w 1205413"/>
                <a:gd name="connsiteY11" fmla="*/ 36010 h 751280"/>
                <a:gd name="connsiteX12" fmla="*/ 1151030 w 1205413"/>
                <a:gd name="connsiteY12" fmla="*/ 14705 h 751280"/>
                <a:gd name="connsiteX13" fmla="*/ 1102252 w 1205413"/>
                <a:gd name="connsiteY13" fmla="*/ 19191 h 751280"/>
                <a:gd name="connsiteX14" fmla="*/ 1061324 w 1205413"/>
                <a:gd name="connsiteY14" fmla="*/ 89273 h 751280"/>
                <a:gd name="connsiteX15" fmla="*/ 1039459 w 1205413"/>
                <a:gd name="connsiteY15" fmla="*/ 108335 h 751280"/>
                <a:gd name="connsiteX16" fmla="*/ 1051233 w 1205413"/>
                <a:gd name="connsiteY16" fmla="*/ 78060 h 751280"/>
                <a:gd name="connsiteX17" fmla="*/ 1064128 w 1205413"/>
                <a:gd name="connsiteY17" fmla="*/ 41617 h 751280"/>
                <a:gd name="connsiteX18" fmla="*/ 1064128 w 1205413"/>
                <a:gd name="connsiteY18" fmla="*/ 16948 h 751280"/>
                <a:gd name="connsiteX19" fmla="*/ 1040580 w 1205413"/>
                <a:gd name="connsiteY19" fmla="*/ 27040 h 751280"/>
                <a:gd name="connsiteX20" fmla="*/ 958724 w 1205413"/>
                <a:gd name="connsiteY20" fmla="*/ 115624 h 751280"/>
                <a:gd name="connsiteX21" fmla="*/ 894809 w 1205413"/>
                <a:gd name="connsiteY21" fmla="*/ 228877 h 751280"/>
                <a:gd name="connsiteX22" fmla="*/ 825848 w 1205413"/>
                <a:gd name="connsiteY22" fmla="*/ 284382 h 751280"/>
                <a:gd name="connsiteX23" fmla="*/ 646438 w 1205413"/>
                <a:gd name="connsiteY23" fmla="*/ 325870 h 751280"/>
                <a:gd name="connsiteX24" fmla="*/ 432827 w 1205413"/>
                <a:gd name="connsiteY24" fmla="*/ 381375 h 751280"/>
                <a:gd name="connsiteX25" fmla="*/ 337516 w 1205413"/>
                <a:gd name="connsiteY25" fmla="*/ 432395 h 751280"/>
                <a:gd name="connsiteX26" fmla="*/ 166515 w 1205413"/>
                <a:gd name="connsiteY26" fmla="*/ 493507 h 751280"/>
                <a:gd name="connsiteX27" fmla="*/ 56626 w 1205413"/>
                <a:gd name="connsiteY27" fmla="*/ 504159 h 751280"/>
                <a:gd name="connsiteX28" fmla="*/ 0 w 1205413"/>
                <a:gd name="connsiteY28" fmla="*/ 514251 h 751280"/>
                <a:gd name="connsiteX29" fmla="*/ 38125 w 1205413"/>
                <a:gd name="connsiteY29" fmla="*/ 754213 h 751280"/>
                <a:gd name="connsiteX30" fmla="*/ 38125 w 1205413"/>
                <a:gd name="connsiteY30" fmla="*/ 754213 h 75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05413" h="751280">
                  <a:moveTo>
                    <a:pt x="38125" y="754213"/>
                  </a:moveTo>
                  <a:cubicBezTo>
                    <a:pt x="72325" y="743560"/>
                    <a:pt x="886399" y="412212"/>
                    <a:pt x="904340" y="400998"/>
                  </a:cubicBezTo>
                  <a:cubicBezTo>
                    <a:pt x="912189" y="396513"/>
                    <a:pt x="1075341" y="310732"/>
                    <a:pt x="1103374" y="293913"/>
                  </a:cubicBezTo>
                  <a:cubicBezTo>
                    <a:pt x="1108420" y="291109"/>
                    <a:pt x="1180744" y="227195"/>
                    <a:pt x="1180184" y="222709"/>
                  </a:cubicBezTo>
                  <a:cubicBezTo>
                    <a:pt x="1180744" y="222149"/>
                    <a:pt x="1188033" y="214860"/>
                    <a:pt x="1188033" y="210375"/>
                  </a:cubicBezTo>
                  <a:lnTo>
                    <a:pt x="1188033" y="210375"/>
                  </a:lnTo>
                  <a:cubicBezTo>
                    <a:pt x="1197004" y="197480"/>
                    <a:pt x="1212141" y="177857"/>
                    <a:pt x="1208777" y="162158"/>
                  </a:cubicBezTo>
                  <a:cubicBezTo>
                    <a:pt x="1209338" y="151506"/>
                    <a:pt x="1199807" y="147021"/>
                    <a:pt x="1199807" y="136368"/>
                  </a:cubicBezTo>
                  <a:cubicBezTo>
                    <a:pt x="1202049" y="125716"/>
                    <a:pt x="1212141" y="110017"/>
                    <a:pt x="1208217" y="99365"/>
                  </a:cubicBezTo>
                  <a:cubicBezTo>
                    <a:pt x="1204292" y="92076"/>
                    <a:pt x="1197004" y="88152"/>
                    <a:pt x="1191958" y="81424"/>
                  </a:cubicBezTo>
                  <a:cubicBezTo>
                    <a:pt x="1193640" y="76378"/>
                    <a:pt x="1192518" y="62361"/>
                    <a:pt x="1193640" y="57315"/>
                  </a:cubicBezTo>
                  <a:cubicBezTo>
                    <a:pt x="1190836" y="50027"/>
                    <a:pt x="1179623" y="43299"/>
                    <a:pt x="1176259" y="36010"/>
                  </a:cubicBezTo>
                  <a:cubicBezTo>
                    <a:pt x="1172335" y="25919"/>
                    <a:pt x="1158879" y="23115"/>
                    <a:pt x="1151030" y="14705"/>
                  </a:cubicBezTo>
                  <a:cubicBezTo>
                    <a:pt x="1129164" y="-7160"/>
                    <a:pt x="1126361" y="-3796"/>
                    <a:pt x="1102252" y="19191"/>
                  </a:cubicBezTo>
                  <a:cubicBezTo>
                    <a:pt x="1084872" y="36571"/>
                    <a:pt x="1074780" y="69089"/>
                    <a:pt x="1061324" y="89273"/>
                  </a:cubicBezTo>
                  <a:cubicBezTo>
                    <a:pt x="1059082" y="93197"/>
                    <a:pt x="1044505" y="106093"/>
                    <a:pt x="1039459" y="108335"/>
                  </a:cubicBezTo>
                  <a:cubicBezTo>
                    <a:pt x="1037216" y="104411"/>
                    <a:pt x="1050111" y="80863"/>
                    <a:pt x="1051233" y="78060"/>
                  </a:cubicBezTo>
                  <a:cubicBezTo>
                    <a:pt x="1057960" y="66286"/>
                    <a:pt x="1060203" y="53391"/>
                    <a:pt x="1064128" y="41617"/>
                  </a:cubicBezTo>
                  <a:cubicBezTo>
                    <a:pt x="1066931" y="33207"/>
                    <a:pt x="1070856" y="21994"/>
                    <a:pt x="1064128" y="16948"/>
                  </a:cubicBezTo>
                  <a:cubicBezTo>
                    <a:pt x="1055157" y="11341"/>
                    <a:pt x="1047308" y="20873"/>
                    <a:pt x="1040580" y="27040"/>
                  </a:cubicBezTo>
                  <a:cubicBezTo>
                    <a:pt x="1009744" y="52269"/>
                    <a:pt x="983954" y="83666"/>
                    <a:pt x="958724" y="115624"/>
                  </a:cubicBezTo>
                  <a:cubicBezTo>
                    <a:pt x="931812" y="149824"/>
                    <a:pt x="911068" y="187949"/>
                    <a:pt x="894809" y="228877"/>
                  </a:cubicBezTo>
                  <a:cubicBezTo>
                    <a:pt x="883035" y="260273"/>
                    <a:pt x="855563" y="274850"/>
                    <a:pt x="825848" y="284382"/>
                  </a:cubicBezTo>
                  <a:cubicBezTo>
                    <a:pt x="767540" y="303444"/>
                    <a:pt x="706428" y="312414"/>
                    <a:pt x="646438" y="325870"/>
                  </a:cubicBezTo>
                  <a:cubicBezTo>
                    <a:pt x="574113" y="341008"/>
                    <a:pt x="501228" y="352221"/>
                    <a:pt x="432827" y="381375"/>
                  </a:cubicBezTo>
                  <a:cubicBezTo>
                    <a:pt x="399749" y="395392"/>
                    <a:pt x="368912" y="414454"/>
                    <a:pt x="337516" y="432395"/>
                  </a:cubicBezTo>
                  <a:cubicBezTo>
                    <a:pt x="283693" y="462671"/>
                    <a:pt x="226506" y="482854"/>
                    <a:pt x="166515" y="493507"/>
                  </a:cubicBezTo>
                  <a:cubicBezTo>
                    <a:pt x="121663" y="501917"/>
                    <a:pt x="102600" y="500795"/>
                    <a:pt x="56626" y="504159"/>
                  </a:cubicBezTo>
                  <a:cubicBezTo>
                    <a:pt x="44853" y="504720"/>
                    <a:pt x="20744" y="509766"/>
                    <a:pt x="0" y="514251"/>
                  </a:cubicBezTo>
                  <a:cubicBezTo>
                    <a:pt x="1682" y="513690"/>
                    <a:pt x="24669" y="714406"/>
                    <a:pt x="38125" y="754213"/>
                  </a:cubicBezTo>
                  <a:lnTo>
                    <a:pt x="38125" y="754213"/>
                  </a:lnTo>
                  <a:close/>
                </a:path>
              </a:pathLst>
            </a:custGeom>
            <a:solidFill>
              <a:srgbClr val="FDC09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9966B0B2-49EB-4FBC-9285-02A8DFA99F78}"/>
                </a:ext>
              </a:extLst>
            </p:cNvPr>
            <p:cNvGrpSpPr/>
            <p:nvPr/>
          </p:nvGrpSpPr>
          <p:grpSpPr>
            <a:xfrm>
              <a:off x="1248011" y="1173340"/>
              <a:ext cx="2415930" cy="5169034"/>
              <a:chOff x="1248011" y="1173340"/>
              <a:chExt cx="2415930" cy="5169034"/>
            </a:xfrm>
          </p:grpSpPr>
          <p:grpSp>
            <p:nvGrpSpPr>
              <p:cNvPr id="25" name="Group 48">
                <a:extLst>
                  <a:ext uri="{FF2B5EF4-FFF2-40B4-BE49-F238E27FC236}">
                    <a16:creationId xmlns:a16="http://schemas.microsoft.com/office/drawing/2014/main" id="{6830DED8-519C-4A39-889B-8581E2F4FAFA}"/>
                  </a:ext>
                </a:extLst>
              </p:cNvPr>
              <p:cNvGrpSpPr/>
              <p:nvPr/>
            </p:nvGrpSpPr>
            <p:grpSpPr>
              <a:xfrm rot="20839120">
                <a:off x="3109050" y="1173340"/>
                <a:ext cx="554891" cy="5134307"/>
                <a:chOff x="1591762" y="960663"/>
                <a:chExt cx="554891" cy="5134307"/>
              </a:xfrm>
            </p:grpSpPr>
            <p:grpSp>
              <p:nvGrpSpPr>
                <p:cNvPr id="51" name="Group 29">
                  <a:extLst>
                    <a:ext uri="{FF2B5EF4-FFF2-40B4-BE49-F238E27FC236}">
                      <a16:creationId xmlns:a16="http://schemas.microsoft.com/office/drawing/2014/main" id="{1241FD6D-C7A7-42C6-97BC-EE68CF6C0573}"/>
                    </a:ext>
                  </a:extLst>
                </p:cNvPr>
                <p:cNvGrpSpPr/>
                <p:nvPr/>
              </p:nvGrpSpPr>
              <p:grpSpPr>
                <a:xfrm>
                  <a:off x="1591766" y="5260360"/>
                  <a:ext cx="554887" cy="834610"/>
                  <a:chOff x="2195735" y="5121197"/>
                  <a:chExt cx="901188" cy="900102"/>
                </a:xfrm>
              </p:grpSpPr>
              <p:sp>
                <p:nvSpPr>
                  <p:cNvPr id="64" name="Rectangle 8">
                    <a:extLst>
                      <a:ext uri="{FF2B5EF4-FFF2-40B4-BE49-F238E27FC236}">
                        <a16:creationId xmlns:a16="http://schemas.microsoft.com/office/drawing/2014/main" id="{FD3C9205-2AFD-498F-862B-334111901195}"/>
                      </a:ext>
                    </a:extLst>
                  </p:cNvPr>
                  <p:cNvSpPr/>
                  <p:nvPr/>
                </p:nvSpPr>
                <p:spPr>
                  <a:xfrm>
                    <a:off x="2195735" y="5121197"/>
                    <a:ext cx="901188" cy="9001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2378" h="1800199">
                        <a:moveTo>
                          <a:pt x="0" y="0"/>
                        </a:moveTo>
                        <a:lnTo>
                          <a:pt x="1802378" y="0"/>
                        </a:lnTo>
                        <a:lnTo>
                          <a:pt x="1802378" y="289727"/>
                        </a:lnTo>
                        <a:lnTo>
                          <a:pt x="1801366" y="289727"/>
                        </a:lnTo>
                        <a:lnTo>
                          <a:pt x="901188" y="1800199"/>
                        </a:lnTo>
                        <a:lnTo>
                          <a:pt x="1012" y="289727"/>
                        </a:lnTo>
                        <a:lnTo>
                          <a:pt x="0" y="289727"/>
                        </a:lnTo>
                        <a:lnTo>
                          <a:pt x="0" y="28803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6">
                          <a:lumMod val="55000"/>
                          <a:lumOff val="45000"/>
                        </a:schemeClr>
                      </a:gs>
                      <a:gs pos="100000">
                        <a:schemeClr val="accent6">
                          <a:lumMod val="55000"/>
                          <a:lumOff val="45000"/>
                        </a:schemeClr>
                      </a:gs>
                    </a:gsLst>
                    <a:lin ang="198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65" name="Rectangle 8">
                    <a:extLst>
                      <a:ext uri="{FF2B5EF4-FFF2-40B4-BE49-F238E27FC236}">
                        <a16:creationId xmlns:a16="http://schemas.microsoft.com/office/drawing/2014/main" id="{46E50265-98A3-4101-A0F3-7E2B1E5DE567}"/>
                      </a:ext>
                    </a:extLst>
                  </p:cNvPr>
                  <p:cNvSpPr/>
                  <p:nvPr/>
                </p:nvSpPr>
                <p:spPr>
                  <a:xfrm>
                    <a:off x="2195737" y="5121197"/>
                    <a:ext cx="679521" cy="8936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9043" h="1787331">
                        <a:moveTo>
                          <a:pt x="0" y="0"/>
                        </a:moveTo>
                        <a:lnTo>
                          <a:pt x="1359043" y="0"/>
                        </a:lnTo>
                        <a:lnTo>
                          <a:pt x="1359043" y="212596"/>
                        </a:lnTo>
                        <a:lnTo>
                          <a:pt x="893519" y="1787331"/>
                        </a:lnTo>
                        <a:lnTo>
                          <a:pt x="1012" y="289727"/>
                        </a:lnTo>
                        <a:lnTo>
                          <a:pt x="0" y="289727"/>
                        </a:lnTo>
                        <a:lnTo>
                          <a:pt x="0" y="28803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6">
                          <a:lumMod val="45000"/>
                          <a:lumOff val="55000"/>
                        </a:schemeClr>
                      </a:gs>
                      <a:gs pos="100000">
                        <a:schemeClr val="accent6">
                          <a:lumMod val="45000"/>
                          <a:lumOff val="55000"/>
                        </a:schemeClr>
                      </a:gs>
                    </a:gsLst>
                    <a:lin ang="198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66" name="Rectangle 8">
                    <a:extLst>
                      <a:ext uri="{FF2B5EF4-FFF2-40B4-BE49-F238E27FC236}">
                        <a16:creationId xmlns:a16="http://schemas.microsoft.com/office/drawing/2014/main" id="{E80DBAFA-04F9-41C8-B014-E175C6064D29}"/>
                      </a:ext>
                    </a:extLst>
                  </p:cNvPr>
                  <p:cNvSpPr/>
                  <p:nvPr/>
                </p:nvSpPr>
                <p:spPr>
                  <a:xfrm>
                    <a:off x="2195737" y="5121197"/>
                    <a:ext cx="450922" cy="894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843" h="1789890">
                        <a:moveTo>
                          <a:pt x="0" y="0"/>
                        </a:moveTo>
                        <a:lnTo>
                          <a:pt x="897414" y="0"/>
                        </a:lnTo>
                        <a:lnTo>
                          <a:pt x="901843" y="212596"/>
                        </a:lnTo>
                        <a:lnTo>
                          <a:pt x="895045" y="1789890"/>
                        </a:lnTo>
                        <a:lnTo>
                          <a:pt x="1012" y="289727"/>
                        </a:lnTo>
                        <a:lnTo>
                          <a:pt x="0" y="289727"/>
                        </a:lnTo>
                        <a:lnTo>
                          <a:pt x="0" y="28803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6">
                          <a:lumMod val="30000"/>
                          <a:lumOff val="70000"/>
                        </a:schemeClr>
                      </a:gs>
                      <a:gs pos="100000">
                        <a:schemeClr val="accent6">
                          <a:lumMod val="30000"/>
                          <a:lumOff val="70000"/>
                        </a:schemeClr>
                      </a:gs>
                    </a:gsLst>
                    <a:lin ang="198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67" name="Rectangle 8">
                    <a:extLst>
                      <a:ext uri="{FF2B5EF4-FFF2-40B4-BE49-F238E27FC236}">
                        <a16:creationId xmlns:a16="http://schemas.microsoft.com/office/drawing/2014/main" id="{1BEAF90B-8D5B-40CA-ADE5-C968D8E5F8E1}"/>
                      </a:ext>
                    </a:extLst>
                  </p:cNvPr>
                  <p:cNvSpPr/>
                  <p:nvPr/>
                </p:nvSpPr>
                <p:spPr>
                  <a:xfrm>
                    <a:off x="2195736" y="5121198"/>
                    <a:ext cx="448123" cy="895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6246" h="1791906">
                        <a:moveTo>
                          <a:pt x="0" y="0"/>
                        </a:moveTo>
                        <a:lnTo>
                          <a:pt x="440115" y="0"/>
                        </a:lnTo>
                        <a:lnTo>
                          <a:pt x="452263" y="212596"/>
                        </a:lnTo>
                        <a:lnTo>
                          <a:pt x="896246" y="1791906"/>
                        </a:lnTo>
                        <a:lnTo>
                          <a:pt x="1012" y="289727"/>
                        </a:lnTo>
                        <a:lnTo>
                          <a:pt x="0" y="289727"/>
                        </a:lnTo>
                        <a:lnTo>
                          <a:pt x="0" y="28803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6">
                          <a:lumMod val="20000"/>
                          <a:lumOff val="80000"/>
                        </a:schemeClr>
                      </a:gs>
                      <a:gs pos="100000">
                        <a:schemeClr val="accent6">
                          <a:lumMod val="20000"/>
                          <a:lumOff val="80000"/>
                        </a:schemeClr>
                      </a:gs>
                    </a:gsLst>
                    <a:lin ang="198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68" name="Rectangle 8">
                    <a:extLst>
                      <a:ext uri="{FF2B5EF4-FFF2-40B4-BE49-F238E27FC236}">
                        <a16:creationId xmlns:a16="http://schemas.microsoft.com/office/drawing/2014/main" id="{5D2EA741-3B3F-4D22-BEF2-22ED26EB07DD}"/>
                      </a:ext>
                    </a:extLst>
                  </p:cNvPr>
                  <p:cNvSpPr/>
                  <p:nvPr/>
                </p:nvSpPr>
                <p:spPr>
                  <a:xfrm>
                    <a:off x="2542419" y="5815404"/>
                    <a:ext cx="203587" cy="204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1810" h="1800199">
                        <a:moveTo>
                          <a:pt x="229620" y="140779"/>
                        </a:moveTo>
                        <a:cubicBezTo>
                          <a:pt x="334730" y="140779"/>
                          <a:pt x="422984" y="212958"/>
                          <a:pt x="445844" y="310765"/>
                        </a:cubicBezTo>
                        <a:lnTo>
                          <a:pt x="454300" y="310765"/>
                        </a:lnTo>
                        <a:lnTo>
                          <a:pt x="462757" y="310765"/>
                        </a:lnTo>
                        <a:cubicBezTo>
                          <a:pt x="485617" y="212958"/>
                          <a:pt x="573869" y="140779"/>
                          <a:pt x="678980" y="140779"/>
                        </a:cubicBezTo>
                        <a:cubicBezTo>
                          <a:pt x="784090" y="140779"/>
                          <a:pt x="872344" y="212958"/>
                          <a:pt x="895204" y="310765"/>
                        </a:cubicBezTo>
                        <a:lnTo>
                          <a:pt x="903659" y="310765"/>
                        </a:lnTo>
                        <a:lnTo>
                          <a:pt x="903660" y="310765"/>
                        </a:lnTo>
                        <a:lnTo>
                          <a:pt x="912116" y="310765"/>
                        </a:lnTo>
                        <a:cubicBezTo>
                          <a:pt x="934976" y="212958"/>
                          <a:pt x="1023228" y="140779"/>
                          <a:pt x="1128339" y="140779"/>
                        </a:cubicBezTo>
                        <a:cubicBezTo>
                          <a:pt x="1233450" y="140779"/>
                          <a:pt x="1321703" y="212958"/>
                          <a:pt x="1344563" y="310765"/>
                        </a:cubicBezTo>
                        <a:lnTo>
                          <a:pt x="1353019" y="310765"/>
                        </a:lnTo>
                        <a:lnTo>
                          <a:pt x="1361476" y="310765"/>
                        </a:lnTo>
                        <a:cubicBezTo>
                          <a:pt x="1384336" y="212958"/>
                          <a:pt x="1472588" y="140779"/>
                          <a:pt x="1577699" y="140779"/>
                        </a:cubicBezTo>
                        <a:cubicBezTo>
                          <a:pt x="1680932" y="140779"/>
                          <a:pt x="1767904" y="210402"/>
                          <a:pt x="1791810" y="305762"/>
                        </a:cubicBezTo>
                        <a:lnTo>
                          <a:pt x="901188" y="1800199"/>
                        </a:lnTo>
                        <a:lnTo>
                          <a:pt x="13460" y="310615"/>
                        </a:lnTo>
                        <a:cubicBezTo>
                          <a:pt x="36351" y="212881"/>
                          <a:pt x="124565" y="140779"/>
                          <a:pt x="229620" y="140779"/>
                        </a:cubicBezTo>
                        <a:close/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4940" y="0"/>
                        </a:lnTo>
                        <a:lnTo>
                          <a:pt x="4940" y="296318"/>
                        </a:lnTo>
                        <a:lnTo>
                          <a:pt x="1012" y="289727"/>
                        </a:lnTo>
                        <a:lnTo>
                          <a:pt x="1" y="289727"/>
                        </a:lnTo>
                        <a:lnTo>
                          <a:pt x="0" y="289727"/>
                        </a:lnTo>
                        <a:lnTo>
                          <a:pt x="0" y="288030"/>
                        </a:lnTo>
                        <a:close/>
                      </a:path>
                    </a:pathLst>
                  </a:custGeom>
                  <a:gradFill>
                    <a:gsLst>
                      <a:gs pos="15000">
                        <a:schemeClr val="tx1">
                          <a:lumMod val="72000"/>
                          <a:lumOff val="28000"/>
                        </a:schemeClr>
                      </a:gs>
                      <a:gs pos="100000">
                        <a:schemeClr val="tx1">
                          <a:lumMod val="31000"/>
                          <a:lumOff val="69000"/>
                        </a:schemeClr>
                      </a:gs>
                    </a:gsLst>
                    <a:lin ang="108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grpSp>
              <p:nvGrpSpPr>
                <p:cNvPr id="52" name="Group 30">
                  <a:extLst>
                    <a:ext uri="{FF2B5EF4-FFF2-40B4-BE49-F238E27FC236}">
                      <a16:creationId xmlns:a16="http://schemas.microsoft.com/office/drawing/2014/main" id="{F09925B6-0659-4F4B-A5C5-FB8DBC04A694}"/>
                    </a:ext>
                  </a:extLst>
                </p:cNvPr>
                <p:cNvGrpSpPr/>
                <p:nvPr/>
              </p:nvGrpSpPr>
              <p:grpSpPr>
                <a:xfrm>
                  <a:off x="1591762" y="1084997"/>
                  <a:ext cx="554887" cy="4251015"/>
                  <a:chOff x="6012160" y="2238734"/>
                  <a:chExt cx="713025" cy="3968486"/>
                </a:xfrm>
              </p:grpSpPr>
              <p:grpSp>
                <p:nvGrpSpPr>
                  <p:cNvPr id="56" name="Group 33">
                    <a:extLst>
                      <a:ext uri="{FF2B5EF4-FFF2-40B4-BE49-F238E27FC236}">
                        <a16:creationId xmlns:a16="http://schemas.microsoft.com/office/drawing/2014/main" id="{C26C1D3C-5342-4181-BBB7-ACE2E10BD0F1}"/>
                      </a:ext>
                    </a:extLst>
                  </p:cNvPr>
                  <p:cNvGrpSpPr/>
                  <p:nvPr/>
                </p:nvGrpSpPr>
                <p:grpSpPr>
                  <a:xfrm>
                    <a:off x="6012160" y="5085257"/>
                    <a:ext cx="713025" cy="1121963"/>
                    <a:chOff x="6012146" y="5085257"/>
                    <a:chExt cx="713039" cy="1121963"/>
                  </a:xfrm>
                </p:grpSpPr>
                <p:sp>
                  <p:nvSpPr>
                    <p:cNvPr id="61" name="Rectangle 2">
                      <a:extLst>
                        <a:ext uri="{FF2B5EF4-FFF2-40B4-BE49-F238E27FC236}">
                          <a16:creationId xmlns:a16="http://schemas.microsoft.com/office/drawing/2014/main" id="{9946DB39-8DA7-474C-BF98-272ECEAB3F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2146" y="5085257"/>
                      <a:ext cx="237600" cy="11219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71061" h="4392488">
                          <a:moveTo>
                            <a:pt x="0" y="0"/>
                          </a:moveTo>
                          <a:lnTo>
                            <a:pt x="571061" y="0"/>
                          </a:lnTo>
                          <a:lnTo>
                            <a:pt x="571061" y="4392488"/>
                          </a:lnTo>
                          <a:lnTo>
                            <a:pt x="560315" y="4392488"/>
                          </a:lnTo>
                          <a:cubicBezTo>
                            <a:pt x="531263" y="4268191"/>
                            <a:pt x="419108" y="4176464"/>
                            <a:pt x="285530" y="4176464"/>
                          </a:cubicBezTo>
                          <a:cubicBezTo>
                            <a:pt x="151952" y="4176464"/>
                            <a:pt x="39798" y="4268191"/>
                            <a:pt x="10747" y="4392488"/>
                          </a:cubicBezTo>
                          <a:lnTo>
                            <a:pt x="0" y="4392488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62" name="Rectangle 2">
                      <a:extLst>
                        <a:ext uri="{FF2B5EF4-FFF2-40B4-BE49-F238E27FC236}">
                          <a16:creationId xmlns:a16="http://schemas.microsoft.com/office/drawing/2014/main" id="{4BE17633-34F7-48A0-AAE4-3B914BE181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49862" y="5085257"/>
                      <a:ext cx="237600" cy="11219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71061" h="4392488">
                          <a:moveTo>
                            <a:pt x="0" y="0"/>
                          </a:moveTo>
                          <a:lnTo>
                            <a:pt x="571061" y="0"/>
                          </a:lnTo>
                          <a:lnTo>
                            <a:pt x="571061" y="4392488"/>
                          </a:lnTo>
                          <a:lnTo>
                            <a:pt x="560315" y="4392488"/>
                          </a:lnTo>
                          <a:cubicBezTo>
                            <a:pt x="531263" y="4268191"/>
                            <a:pt x="419108" y="4176464"/>
                            <a:pt x="285530" y="4176464"/>
                          </a:cubicBezTo>
                          <a:cubicBezTo>
                            <a:pt x="151952" y="4176464"/>
                            <a:pt x="39798" y="4268191"/>
                            <a:pt x="10747" y="4392488"/>
                          </a:cubicBezTo>
                          <a:lnTo>
                            <a:pt x="0" y="4392488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63" name="Rectangle 2">
                      <a:extLst>
                        <a:ext uri="{FF2B5EF4-FFF2-40B4-BE49-F238E27FC236}">
                          <a16:creationId xmlns:a16="http://schemas.microsoft.com/office/drawing/2014/main" id="{78849A48-446B-48B0-AAB4-2336358B01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7585" y="5085257"/>
                      <a:ext cx="237600" cy="11219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71061" h="4392488">
                          <a:moveTo>
                            <a:pt x="0" y="0"/>
                          </a:moveTo>
                          <a:lnTo>
                            <a:pt x="571061" y="0"/>
                          </a:lnTo>
                          <a:lnTo>
                            <a:pt x="571061" y="4392488"/>
                          </a:lnTo>
                          <a:lnTo>
                            <a:pt x="560315" y="4392488"/>
                          </a:lnTo>
                          <a:cubicBezTo>
                            <a:pt x="531263" y="4268191"/>
                            <a:pt x="419108" y="4176464"/>
                            <a:pt x="285530" y="4176464"/>
                          </a:cubicBezTo>
                          <a:cubicBezTo>
                            <a:pt x="151952" y="4176464"/>
                            <a:pt x="39798" y="4268191"/>
                            <a:pt x="10747" y="4392488"/>
                          </a:cubicBezTo>
                          <a:lnTo>
                            <a:pt x="0" y="439248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 dirty="0"/>
                    </a:p>
                  </p:txBody>
                </p:sp>
              </p:grpSp>
              <p:grpSp>
                <p:nvGrpSpPr>
                  <p:cNvPr id="57" name="Group 34">
                    <a:extLst>
                      <a:ext uri="{FF2B5EF4-FFF2-40B4-BE49-F238E27FC236}">
                        <a16:creationId xmlns:a16="http://schemas.microsoft.com/office/drawing/2014/main" id="{BA2379AC-B889-4E3A-A284-38A0D2A2306E}"/>
                      </a:ext>
                    </a:extLst>
                  </p:cNvPr>
                  <p:cNvGrpSpPr/>
                  <p:nvPr/>
                </p:nvGrpSpPr>
                <p:grpSpPr>
                  <a:xfrm>
                    <a:off x="6012160" y="2238734"/>
                    <a:ext cx="713025" cy="2846524"/>
                    <a:chOff x="6012160" y="2238734"/>
                    <a:chExt cx="713016" cy="2846524"/>
                  </a:xfrm>
                </p:grpSpPr>
                <p:sp>
                  <p:nvSpPr>
                    <p:cNvPr id="58" name="Rectangle 35">
                      <a:extLst>
                        <a:ext uri="{FF2B5EF4-FFF2-40B4-BE49-F238E27FC236}">
                          <a16:creationId xmlns:a16="http://schemas.microsoft.com/office/drawing/2014/main" id="{DCE5C6F5-1A28-4843-B347-1DB3881B00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7576" y="2238734"/>
                      <a:ext cx="237600" cy="28465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59" name="Rectangle 36">
                      <a:extLst>
                        <a:ext uri="{FF2B5EF4-FFF2-40B4-BE49-F238E27FC236}">
                          <a16:creationId xmlns:a16="http://schemas.microsoft.com/office/drawing/2014/main" id="{ACFB9C97-3873-4FB8-9581-6E6F332A7C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50123" y="2238734"/>
                      <a:ext cx="237600" cy="2846524"/>
                    </a:xfrm>
                    <a:prstGeom prst="rect">
                      <a:avLst/>
                    </a:prstGeom>
                    <a:solidFill>
                      <a:schemeClr val="accent4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60" name="Rectangle 37">
                      <a:extLst>
                        <a:ext uri="{FF2B5EF4-FFF2-40B4-BE49-F238E27FC236}">
                          <a16:creationId xmlns:a16="http://schemas.microsoft.com/office/drawing/2014/main" id="{AD38B5A0-F41F-4580-BE90-4DBB7CD972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2160" y="2238734"/>
                      <a:ext cx="237600" cy="2846524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2701"/>
                    </a:p>
                  </p:txBody>
                </p:sp>
              </p:grpSp>
            </p:grpSp>
            <p:grpSp>
              <p:nvGrpSpPr>
                <p:cNvPr id="53" name="Group 47">
                  <a:extLst>
                    <a:ext uri="{FF2B5EF4-FFF2-40B4-BE49-F238E27FC236}">
                      <a16:creationId xmlns:a16="http://schemas.microsoft.com/office/drawing/2014/main" id="{517E928B-3DE0-4CB4-B375-3D9024659F87}"/>
                    </a:ext>
                  </a:extLst>
                </p:cNvPr>
                <p:cNvGrpSpPr/>
                <p:nvPr/>
              </p:nvGrpSpPr>
              <p:grpSpPr>
                <a:xfrm>
                  <a:off x="1591763" y="960663"/>
                  <a:ext cx="554886" cy="248668"/>
                  <a:chOff x="1591965" y="1739158"/>
                  <a:chExt cx="554886" cy="298117"/>
                </a:xfrm>
              </p:grpSpPr>
              <p:sp>
                <p:nvSpPr>
                  <p:cNvPr id="54" name="Hexagon 1">
                    <a:extLst>
                      <a:ext uri="{FF2B5EF4-FFF2-40B4-BE49-F238E27FC236}">
                        <a16:creationId xmlns:a16="http://schemas.microsoft.com/office/drawing/2014/main" id="{62A5BB2D-7A87-4869-B80F-7C3B4FCDF7E4}"/>
                      </a:ext>
                    </a:extLst>
                  </p:cNvPr>
                  <p:cNvSpPr/>
                  <p:nvPr/>
                </p:nvSpPr>
                <p:spPr>
                  <a:xfrm rot="10800000" flipH="1" flipV="1">
                    <a:off x="1591965" y="1739158"/>
                    <a:ext cx="554886" cy="298117"/>
                  </a:xfrm>
                  <a:custGeom>
                    <a:avLst/>
                    <a:gdLst>
                      <a:gd name="connsiteX0" fmla="*/ 0 w 713024"/>
                      <a:gd name="connsiteY0" fmla="*/ 277692 h 555383"/>
                      <a:gd name="connsiteX1" fmla="*/ 138846 w 713024"/>
                      <a:gd name="connsiteY1" fmla="*/ 0 h 555383"/>
                      <a:gd name="connsiteX2" fmla="*/ 574178 w 713024"/>
                      <a:gd name="connsiteY2" fmla="*/ 0 h 555383"/>
                      <a:gd name="connsiteX3" fmla="*/ 713024 w 713024"/>
                      <a:gd name="connsiteY3" fmla="*/ 277692 h 555383"/>
                      <a:gd name="connsiteX4" fmla="*/ 574178 w 713024"/>
                      <a:gd name="connsiteY4" fmla="*/ 555383 h 555383"/>
                      <a:gd name="connsiteX5" fmla="*/ 138846 w 713024"/>
                      <a:gd name="connsiteY5" fmla="*/ 555383 h 555383"/>
                      <a:gd name="connsiteX6" fmla="*/ 0 w 713024"/>
                      <a:gd name="connsiteY6" fmla="*/ 277692 h 555383"/>
                      <a:gd name="connsiteX0" fmla="*/ 0 w 713024"/>
                      <a:gd name="connsiteY0" fmla="*/ 277692 h 555383"/>
                      <a:gd name="connsiteX1" fmla="*/ 138846 w 713024"/>
                      <a:gd name="connsiteY1" fmla="*/ 0 h 555383"/>
                      <a:gd name="connsiteX2" fmla="*/ 574178 w 713024"/>
                      <a:gd name="connsiteY2" fmla="*/ 0 h 555383"/>
                      <a:gd name="connsiteX3" fmla="*/ 713024 w 713024"/>
                      <a:gd name="connsiteY3" fmla="*/ 277692 h 555383"/>
                      <a:gd name="connsiteX4" fmla="*/ 574178 w 713024"/>
                      <a:gd name="connsiteY4" fmla="*/ 555383 h 555383"/>
                      <a:gd name="connsiteX5" fmla="*/ 231715 w 713024"/>
                      <a:gd name="connsiteY5" fmla="*/ 555383 h 555383"/>
                      <a:gd name="connsiteX6" fmla="*/ 0 w 713024"/>
                      <a:gd name="connsiteY6" fmla="*/ 277692 h 555383"/>
                      <a:gd name="connsiteX0" fmla="*/ 0 w 713024"/>
                      <a:gd name="connsiteY0" fmla="*/ 277692 h 555383"/>
                      <a:gd name="connsiteX1" fmla="*/ 138846 w 713024"/>
                      <a:gd name="connsiteY1" fmla="*/ 0 h 555383"/>
                      <a:gd name="connsiteX2" fmla="*/ 574178 w 713024"/>
                      <a:gd name="connsiteY2" fmla="*/ 0 h 555383"/>
                      <a:gd name="connsiteX3" fmla="*/ 713024 w 713024"/>
                      <a:gd name="connsiteY3" fmla="*/ 277692 h 555383"/>
                      <a:gd name="connsiteX4" fmla="*/ 490834 w 713024"/>
                      <a:gd name="connsiteY4" fmla="*/ 553001 h 555383"/>
                      <a:gd name="connsiteX5" fmla="*/ 231715 w 713024"/>
                      <a:gd name="connsiteY5" fmla="*/ 555383 h 555383"/>
                      <a:gd name="connsiteX6" fmla="*/ 0 w 713024"/>
                      <a:gd name="connsiteY6" fmla="*/ 277692 h 555383"/>
                      <a:gd name="connsiteX0" fmla="*/ 0 w 713024"/>
                      <a:gd name="connsiteY0" fmla="*/ 277692 h 555383"/>
                      <a:gd name="connsiteX1" fmla="*/ 217427 w 713024"/>
                      <a:gd name="connsiteY1" fmla="*/ 0 h 555383"/>
                      <a:gd name="connsiteX2" fmla="*/ 574178 w 713024"/>
                      <a:gd name="connsiteY2" fmla="*/ 0 h 555383"/>
                      <a:gd name="connsiteX3" fmla="*/ 713024 w 713024"/>
                      <a:gd name="connsiteY3" fmla="*/ 277692 h 555383"/>
                      <a:gd name="connsiteX4" fmla="*/ 490834 w 713024"/>
                      <a:gd name="connsiteY4" fmla="*/ 553001 h 555383"/>
                      <a:gd name="connsiteX5" fmla="*/ 231715 w 713024"/>
                      <a:gd name="connsiteY5" fmla="*/ 555383 h 555383"/>
                      <a:gd name="connsiteX6" fmla="*/ 0 w 713024"/>
                      <a:gd name="connsiteY6" fmla="*/ 277692 h 555383"/>
                      <a:gd name="connsiteX0" fmla="*/ 0 w 713024"/>
                      <a:gd name="connsiteY0" fmla="*/ 277692 h 555383"/>
                      <a:gd name="connsiteX1" fmla="*/ 217427 w 713024"/>
                      <a:gd name="connsiteY1" fmla="*/ 0 h 555383"/>
                      <a:gd name="connsiteX2" fmla="*/ 478928 w 713024"/>
                      <a:gd name="connsiteY2" fmla="*/ 7144 h 555383"/>
                      <a:gd name="connsiteX3" fmla="*/ 713024 w 713024"/>
                      <a:gd name="connsiteY3" fmla="*/ 277692 h 555383"/>
                      <a:gd name="connsiteX4" fmla="*/ 490834 w 713024"/>
                      <a:gd name="connsiteY4" fmla="*/ 553001 h 555383"/>
                      <a:gd name="connsiteX5" fmla="*/ 231715 w 713024"/>
                      <a:gd name="connsiteY5" fmla="*/ 555383 h 555383"/>
                      <a:gd name="connsiteX6" fmla="*/ 0 w 713024"/>
                      <a:gd name="connsiteY6" fmla="*/ 277692 h 555383"/>
                      <a:gd name="connsiteX0" fmla="*/ 0 w 713024"/>
                      <a:gd name="connsiteY0" fmla="*/ 277692 h 555383"/>
                      <a:gd name="connsiteX1" fmla="*/ 217427 w 713024"/>
                      <a:gd name="connsiteY1" fmla="*/ 0 h 555383"/>
                      <a:gd name="connsiteX2" fmla="*/ 486072 w 713024"/>
                      <a:gd name="connsiteY2" fmla="*/ 0 h 555383"/>
                      <a:gd name="connsiteX3" fmla="*/ 713024 w 713024"/>
                      <a:gd name="connsiteY3" fmla="*/ 277692 h 555383"/>
                      <a:gd name="connsiteX4" fmla="*/ 490834 w 713024"/>
                      <a:gd name="connsiteY4" fmla="*/ 553001 h 555383"/>
                      <a:gd name="connsiteX5" fmla="*/ 231715 w 713024"/>
                      <a:gd name="connsiteY5" fmla="*/ 555383 h 555383"/>
                      <a:gd name="connsiteX6" fmla="*/ 0 w 713024"/>
                      <a:gd name="connsiteY6" fmla="*/ 277692 h 555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13024" h="555383">
                        <a:moveTo>
                          <a:pt x="0" y="277692"/>
                        </a:moveTo>
                        <a:lnTo>
                          <a:pt x="217427" y="0"/>
                        </a:lnTo>
                        <a:lnTo>
                          <a:pt x="486072" y="0"/>
                        </a:lnTo>
                        <a:lnTo>
                          <a:pt x="713024" y="277692"/>
                        </a:lnTo>
                        <a:lnTo>
                          <a:pt x="490834" y="553001"/>
                        </a:lnTo>
                        <a:lnTo>
                          <a:pt x="231715" y="555383"/>
                        </a:lnTo>
                        <a:lnTo>
                          <a:pt x="0" y="277692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" sy="9000" flip="none" algn="t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55" name="Oval 32">
                    <a:extLst>
                      <a:ext uri="{FF2B5EF4-FFF2-40B4-BE49-F238E27FC236}">
                        <a16:creationId xmlns:a16="http://schemas.microsoft.com/office/drawing/2014/main" id="{8881B922-51B1-4091-8623-82A2316252FB}"/>
                      </a:ext>
                    </a:extLst>
                  </p:cNvPr>
                  <p:cNvSpPr/>
                  <p:nvPr/>
                </p:nvSpPr>
                <p:spPr>
                  <a:xfrm>
                    <a:off x="1792601" y="1830362"/>
                    <a:ext cx="153621" cy="115689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</p:grpSp>
          <p:grpSp>
            <p:nvGrpSpPr>
              <p:cNvPr id="26" name="Graphic 1">
                <a:extLst>
                  <a:ext uri="{FF2B5EF4-FFF2-40B4-BE49-F238E27FC236}">
                    <a16:creationId xmlns:a16="http://schemas.microsoft.com/office/drawing/2014/main" id="{E23062F5-6D85-43D2-918F-E93C5FC88252}"/>
                  </a:ext>
                </a:extLst>
              </p:cNvPr>
              <p:cNvGrpSpPr/>
              <p:nvPr/>
            </p:nvGrpSpPr>
            <p:grpSpPr>
              <a:xfrm>
                <a:off x="1248011" y="1899725"/>
                <a:ext cx="2247770" cy="4442649"/>
                <a:chOff x="3086618" y="2259699"/>
                <a:chExt cx="2247770" cy="4442649"/>
              </a:xfrm>
            </p:grpSpPr>
            <p:sp>
              <p:nvSpPr>
                <p:cNvPr id="27" name="Freeform: Shape 3">
                  <a:extLst>
                    <a:ext uri="{FF2B5EF4-FFF2-40B4-BE49-F238E27FC236}">
                      <a16:creationId xmlns:a16="http://schemas.microsoft.com/office/drawing/2014/main" id="{1E80D6CE-C7F9-421B-BE48-F83C7F283C3F}"/>
                    </a:ext>
                  </a:extLst>
                </p:cNvPr>
                <p:cNvSpPr/>
                <p:nvPr/>
              </p:nvSpPr>
              <p:spPr>
                <a:xfrm>
                  <a:off x="4028056" y="2978191"/>
                  <a:ext cx="1306332" cy="420493"/>
                </a:xfrm>
                <a:custGeom>
                  <a:avLst/>
                  <a:gdLst>
                    <a:gd name="connsiteX0" fmla="*/ 61 w 1306331"/>
                    <a:gd name="connsiteY0" fmla="*/ 421324 h 420493"/>
                    <a:gd name="connsiteX1" fmla="*/ 930752 w 1306331"/>
                    <a:gd name="connsiteY1" fmla="*/ 326012 h 420493"/>
                    <a:gd name="connsiteX2" fmla="*/ 1151651 w 1306331"/>
                    <a:gd name="connsiteY2" fmla="*/ 279478 h 420493"/>
                    <a:gd name="connsiteX3" fmla="*/ 1245842 w 1306331"/>
                    <a:gd name="connsiteY3" fmla="*/ 232382 h 420493"/>
                    <a:gd name="connsiteX4" fmla="*/ 1257055 w 1306331"/>
                    <a:gd name="connsiteY4" fmla="*/ 222851 h 420493"/>
                    <a:gd name="connsiteX5" fmla="*/ 1257055 w 1306331"/>
                    <a:gd name="connsiteY5" fmla="*/ 222851 h 420493"/>
                    <a:gd name="connsiteX6" fmla="*/ 1290694 w 1306331"/>
                    <a:gd name="connsiteY6" fmla="*/ 182484 h 420493"/>
                    <a:gd name="connsiteX7" fmla="*/ 1289573 w 1306331"/>
                    <a:gd name="connsiteY7" fmla="*/ 155572 h 420493"/>
                    <a:gd name="connsiteX8" fmla="*/ 1308075 w 1306331"/>
                    <a:gd name="connsiteY8" fmla="*/ 122494 h 420493"/>
                    <a:gd name="connsiteX9" fmla="*/ 1297422 w 1306331"/>
                    <a:gd name="connsiteY9" fmla="*/ 100628 h 420493"/>
                    <a:gd name="connsiteX10" fmla="*/ 1305832 w 1306331"/>
                    <a:gd name="connsiteY10" fmla="*/ 78202 h 420493"/>
                    <a:gd name="connsiteX11" fmla="*/ 1295180 w 1306331"/>
                    <a:gd name="connsiteY11" fmla="*/ 52972 h 420493"/>
                    <a:gd name="connsiteX12" fmla="*/ 1276678 w 1306331"/>
                    <a:gd name="connsiteY12" fmla="*/ 25500 h 420493"/>
                    <a:gd name="connsiteX13" fmla="*/ 1228461 w 1306331"/>
                    <a:gd name="connsiteY13" fmla="*/ 16529 h 420493"/>
                    <a:gd name="connsiteX14" fmla="*/ 1169592 w 1306331"/>
                    <a:gd name="connsiteY14" fmla="*/ 72034 h 420493"/>
                    <a:gd name="connsiteX15" fmla="*/ 1142681 w 1306331"/>
                    <a:gd name="connsiteY15" fmla="*/ 84369 h 420493"/>
                    <a:gd name="connsiteX16" fmla="*/ 1162304 w 1306331"/>
                    <a:gd name="connsiteY16" fmla="*/ 58579 h 420493"/>
                    <a:gd name="connsiteX17" fmla="*/ 1184730 w 1306331"/>
                    <a:gd name="connsiteY17" fmla="*/ 27182 h 420493"/>
                    <a:gd name="connsiteX18" fmla="*/ 1191458 w 1306331"/>
                    <a:gd name="connsiteY18" fmla="*/ 3634 h 420493"/>
                    <a:gd name="connsiteX19" fmla="*/ 1166228 w 1306331"/>
                    <a:gd name="connsiteY19" fmla="*/ 6438 h 420493"/>
                    <a:gd name="connsiteX20" fmla="*/ 1063067 w 1306331"/>
                    <a:gd name="connsiteY20" fmla="*/ 68110 h 420493"/>
                    <a:gd name="connsiteX21" fmla="*/ 969998 w 1306331"/>
                    <a:gd name="connsiteY21" fmla="*/ 158936 h 420493"/>
                    <a:gd name="connsiteX22" fmla="*/ 888142 w 1306331"/>
                    <a:gd name="connsiteY22" fmla="*/ 192576 h 420493"/>
                    <a:gd name="connsiteX23" fmla="*/ 704247 w 1306331"/>
                    <a:gd name="connsiteY23" fmla="*/ 181923 h 420493"/>
                    <a:gd name="connsiteX24" fmla="*/ 483348 w 1306331"/>
                    <a:gd name="connsiteY24" fmla="*/ 175195 h 420493"/>
                    <a:gd name="connsiteX25" fmla="*/ 377383 w 1306331"/>
                    <a:gd name="connsiteY25" fmla="*/ 197061 h 420493"/>
                    <a:gd name="connsiteX26" fmla="*/ 196291 w 1306331"/>
                    <a:gd name="connsiteY26" fmla="*/ 207713 h 420493"/>
                    <a:gd name="connsiteX27" fmla="*/ 88084 w 1306331"/>
                    <a:gd name="connsiteY27" fmla="*/ 187530 h 420493"/>
                    <a:gd name="connsiteX28" fmla="*/ 30897 w 1306331"/>
                    <a:gd name="connsiteY28" fmla="*/ 181363 h 420493"/>
                    <a:gd name="connsiteX29" fmla="*/ 61 w 1306331"/>
                    <a:gd name="connsiteY29" fmla="*/ 421324 h 420493"/>
                    <a:gd name="connsiteX30" fmla="*/ 61 w 1306331"/>
                    <a:gd name="connsiteY30" fmla="*/ 421324 h 4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306331" h="420493">
                      <a:moveTo>
                        <a:pt x="61" y="421324"/>
                      </a:moveTo>
                      <a:cubicBezTo>
                        <a:pt x="35943" y="420763"/>
                        <a:pt x="910569" y="331619"/>
                        <a:pt x="930752" y="326012"/>
                      </a:cubicBezTo>
                      <a:cubicBezTo>
                        <a:pt x="939723" y="324330"/>
                        <a:pt x="1120254" y="287327"/>
                        <a:pt x="1151651" y="279478"/>
                      </a:cubicBezTo>
                      <a:cubicBezTo>
                        <a:pt x="1157258" y="278356"/>
                        <a:pt x="1244720" y="237428"/>
                        <a:pt x="1245842" y="232382"/>
                      </a:cubicBezTo>
                      <a:cubicBezTo>
                        <a:pt x="1246402" y="232382"/>
                        <a:pt x="1255934" y="226776"/>
                        <a:pt x="1257055" y="222851"/>
                      </a:cubicBezTo>
                      <a:lnTo>
                        <a:pt x="1257055" y="222851"/>
                      </a:lnTo>
                      <a:cubicBezTo>
                        <a:pt x="1269389" y="213320"/>
                        <a:pt x="1289573" y="198182"/>
                        <a:pt x="1290694" y="182484"/>
                      </a:cubicBezTo>
                      <a:cubicBezTo>
                        <a:pt x="1294619" y="172392"/>
                        <a:pt x="1286209" y="165104"/>
                        <a:pt x="1289573" y="155572"/>
                      </a:cubicBezTo>
                      <a:cubicBezTo>
                        <a:pt x="1294619" y="146041"/>
                        <a:pt x="1309196" y="133707"/>
                        <a:pt x="1308075" y="122494"/>
                      </a:cubicBezTo>
                      <a:cubicBezTo>
                        <a:pt x="1306393" y="114644"/>
                        <a:pt x="1300786" y="108477"/>
                        <a:pt x="1297422" y="100628"/>
                      </a:cubicBezTo>
                      <a:cubicBezTo>
                        <a:pt x="1300225" y="96143"/>
                        <a:pt x="1303029" y="82687"/>
                        <a:pt x="1305832" y="78202"/>
                      </a:cubicBezTo>
                      <a:cubicBezTo>
                        <a:pt x="1305271" y="70352"/>
                        <a:pt x="1296301" y="60821"/>
                        <a:pt x="1295180" y="52972"/>
                      </a:cubicBezTo>
                      <a:cubicBezTo>
                        <a:pt x="1294058" y="42320"/>
                        <a:pt x="1282285" y="35592"/>
                        <a:pt x="1276678" y="25500"/>
                      </a:cubicBezTo>
                      <a:cubicBezTo>
                        <a:pt x="1261540" y="-1972"/>
                        <a:pt x="1258176" y="831"/>
                        <a:pt x="1228461" y="16529"/>
                      </a:cubicBezTo>
                      <a:cubicBezTo>
                        <a:pt x="1207156" y="28303"/>
                        <a:pt x="1188094" y="56336"/>
                        <a:pt x="1169592" y="72034"/>
                      </a:cubicBezTo>
                      <a:cubicBezTo>
                        <a:pt x="1166228" y="75398"/>
                        <a:pt x="1148848" y="83808"/>
                        <a:pt x="1142681" y="84369"/>
                      </a:cubicBezTo>
                      <a:cubicBezTo>
                        <a:pt x="1141560" y="79884"/>
                        <a:pt x="1160622" y="60821"/>
                        <a:pt x="1162304" y="58579"/>
                      </a:cubicBezTo>
                      <a:cubicBezTo>
                        <a:pt x="1171835" y="49047"/>
                        <a:pt x="1178002" y="37834"/>
                        <a:pt x="1184730" y="27182"/>
                      </a:cubicBezTo>
                      <a:cubicBezTo>
                        <a:pt x="1189776" y="19333"/>
                        <a:pt x="1196504" y="10362"/>
                        <a:pt x="1191458" y="3634"/>
                      </a:cubicBezTo>
                      <a:cubicBezTo>
                        <a:pt x="1184730" y="-4215"/>
                        <a:pt x="1174078" y="2513"/>
                        <a:pt x="1166228" y="6438"/>
                      </a:cubicBezTo>
                      <a:cubicBezTo>
                        <a:pt x="1129225" y="22136"/>
                        <a:pt x="1095586" y="45123"/>
                        <a:pt x="1063067" y="68110"/>
                      </a:cubicBezTo>
                      <a:cubicBezTo>
                        <a:pt x="1027746" y="93339"/>
                        <a:pt x="996910" y="124176"/>
                        <a:pt x="969998" y="158936"/>
                      </a:cubicBezTo>
                      <a:cubicBezTo>
                        <a:pt x="949815" y="185287"/>
                        <a:pt x="918978" y="192015"/>
                        <a:pt x="888142" y="192576"/>
                      </a:cubicBezTo>
                      <a:cubicBezTo>
                        <a:pt x="827031" y="194818"/>
                        <a:pt x="765919" y="186408"/>
                        <a:pt x="704247" y="181923"/>
                      </a:cubicBezTo>
                      <a:cubicBezTo>
                        <a:pt x="630801" y="176317"/>
                        <a:pt x="557354" y="166225"/>
                        <a:pt x="483348" y="175195"/>
                      </a:cubicBezTo>
                      <a:cubicBezTo>
                        <a:pt x="448026" y="179681"/>
                        <a:pt x="412705" y="189212"/>
                        <a:pt x="377383" y="197061"/>
                      </a:cubicBezTo>
                      <a:cubicBezTo>
                        <a:pt x="317393" y="211077"/>
                        <a:pt x="256842" y="214441"/>
                        <a:pt x="196291" y="207713"/>
                      </a:cubicBezTo>
                      <a:cubicBezTo>
                        <a:pt x="150878" y="203228"/>
                        <a:pt x="132937" y="196500"/>
                        <a:pt x="88084" y="187530"/>
                      </a:cubicBezTo>
                      <a:cubicBezTo>
                        <a:pt x="76310" y="184727"/>
                        <a:pt x="52202" y="183045"/>
                        <a:pt x="30897" y="181363"/>
                      </a:cubicBezTo>
                      <a:cubicBezTo>
                        <a:pt x="32019" y="180241"/>
                        <a:pt x="-1621" y="379275"/>
                        <a:pt x="61" y="421324"/>
                      </a:cubicBezTo>
                      <a:lnTo>
                        <a:pt x="61" y="421324"/>
                      </a:lnTo>
                      <a:close/>
                    </a:path>
                  </a:pathLst>
                </a:custGeom>
                <a:solidFill>
                  <a:srgbClr val="FDC095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5">
                  <a:extLst>
                    <a:ext uri="{FF2B5EF4-FFF2-40B4-BE49-F238E27FC236}">
                      <a16:creationId xmlns:a16="http://schemas.microsoft.com/office/drawing/2014/main" id="{941F4C9F-14CC-4D13-A6B3-EB2C00079DB9}"/>
                    </a:ext>
                  </a:extLst>
                </p:cNvPr>
                <p:cNvSpPr/>
                <p:nvPr/>
              </p:nvSpPr>
              <p:spPr>
                <a:xfrm>
                  <a:off x="3186964" y="2259699"/>
                  <a:ext cx="678395" cy="1681972"/>
                </a:xfrm>
                <a:custGeom>
                  <a:avLst/>
                  <a:gdLst>
                    <a:gd name="connsiteX0" fmla="*/ 680805 w 678395"/>
                    <a:gd name="connsiteY0" fmla="*/ 638028 h 1681972"/>
                    <a:gd name="connsiteX1" fmla="*/ 679123 w 678395"/>
                    <a:gd name="connsiteY1" fmla="*/ 600464 h 1681972"/>
                    <a:gd name="connsiteX2" fmla="*/ 666789 w 678395"/>
                    <a:gd name="connsiteY2" fmla="*/ 526457 h 1681972"/>
                    <a:gd name="connsiteX3" fmla="*/ 654454 w 678395"/>
                    <a:gd name="connsiteY3" fmla="*/ 471513 h 1681972"/>
                    <a:gd name="connsiteX4" fmla="*/ 647726 w 678395"/>
                    <a:gd name="connsiteY4" fmla="*/ 436191 h 1681972"/>
                    <a:gd name="connsiteX5" fmla="*/ 637634 w 678395"/>
                    <a:gd name="connsiteY5" fmla="*/ 398067 h 1681972"/>
                    <a:gd name="connsiteX6" fmla="*/ 616329 w 678395"/>
                    <a:gd name="connsiteY6" fmla="*/ 320696 h 1681972"/>
                    <a:gd name="connsiteX7" fmla="*/ 605677 w 678395"/>
                    <a:gd name="connsiteY7" fmla="*/ 291542 h 1681972"/>
                    <a:gd name="connsiteX8" fmla="*/ 589978 w 678395"/>
                    <a:gd name="connsiteY8" fmla="*/ 253417 h 1681972"/>
                    <a:gd name="connsiteX9" fmla="*/ 574841 w 678395"/>
                    <a:gd name="connsiteY9" fmla="*/ 216974 h 1681972"/>
                    <a:gd name="connsiteX10" fmla="*/ 558021 w 678395"/>
                    <a:gd name="connsiteY10" fmla="*/ 176607 h 1681972"/>
                    <a:gd name="connsiteX11" fmla="*/ 541201 w 678395"/>
                    <a:gd name="connsiteY11" fmla="*/ 150817 h 1681972"/>
                    <a:gd name="connsiteX12" fmla="*/ 541762 w 678395"/>
                    <a:gd name="connsiteY12" fmla="*/ 150256 h 1681972"/>
                    <a:gd name="connsiteX13" fmla="*/ 540641 w 678395"/>
                    <a:gd name="connsiteY13" fmla="*/ 148574 h 1681972"/>
                    <a:gd name="connsiteX14" fmla="*/ 525503 w 678395"/>
                    <a:gd name="connsiteY14" fmla="*/ 118299 h 1681972"/>
                    <a:gd name="connsiteX15" fmla="*/ 471680 w 678395"/>
                    <a:gd name="connsiteY15" fmla="*/ 41489 h 1681972"/>
                    <a:gd name="connsiteX16" fmla="*/ 421781 w 678395"/>
                    <a:gd name="connsiteY16" fmla="*/ 12334 h 1681972"/>
                    <a:gd name="connsiteX17" fmla="*/ 344971 w 678395"/>
                    <a:gd name="connsiteY17" fmla="*/ 0 h 1681972"/>
                    <a:gd name="connsiteX18" fmla="*/ 247977 w 678395"/>
                    <a:gd name="connsiteY18" fmla="*/ 7289 h 1681972"/>
                    <a:gd name="connsiteX19" fmla="*/ 232279 w 678395"/>
                    <a:gd name="connsiteY19" fmla="*/ 10092 h 1681972"/>
                    <a:gd name="connsiteX20" fmla="*/ 108374 w 678395"/>
                    <a:gd name="connsiteY20" fmla="*/ 72325 h 1681972"/>
                    <a:gd name="connsiteX21" fmla="*/ 57915 w 678395"/>
                    <a:gd name="connsiteY21" fmla="*/ 178289 h 1681972"/>
                    <a:gd name="connsiteX22" fmla="*/ 50626 w 678395"/>
                    <a:gd name="connsiteY22" fmla="*/ 232673 h 1681972"/>
                    <a:gd name="connsiteX23" fmla="*/ 44459 w 678395"/>
                    <a:gd name="connsiteY23" fmla="*/ 263509 h 1681972"/>
                    <a:gd name="connsiteX24" fmla="*/ 41095 w 678395"/>
                    <a:gd name="connsiteY24" fmla="*/ 302194 h 1681972"/>
                    <a:gd name="connsiteX25" fmla="*/ 34928 w 678395"/>
                    <a:gd name="connsiteY25" fmla="*/ 390218 h 1681972"/>
                    <a:gd name="connsiteX26" fmla="*/ 28760 w 678395"/>
                    <a:gd name="connsiteY26" fmla="*/ 478241 h 1681972"/>
                    <a:gd name="connsiteX27" fmla="*/ 23715 w 678395"/>
                    <a:gd name="connsiteY27" fmla="*/ 552248 h 1681972"/>
                    <a:gd name="connsiteX28" fmla="*/ 19790 w 678395"/>
                    <a:gd name="connsiteY28" fmla="*/ 620087 h 1681972"/>
                    <a:gd name="connsiteX29" fmla="*/ 16987 w 678395"/>
                    <a:gd name="connsiteY29" fmla="*/ 685123 h 1681972"/>
                    <a:gd name="connsiteX30" fmla="*/ 8016 w 678395"/>
                    <a:gd name="connsiteY30" fmla="*/ 817999 h 1681972"/>
                    <a:gd name="connsiteX31" fmla="*/ 6895 w 678395"/>
                    <a:gd name="connsiteY31" fmla="*/ 900976 h 1681972"/>
                    <a:gd name="connsiteX32" fmla="*/ 2970 w 678395"/>
                    <a:gd name="connsiteY32" fmla="*/ 980029 h 1681972"/>
                    <a:gd name="connsiteX33" fmla="*/ 728 w 678395"/>
                    <a:gd name="connsiteY33" fmla="*/ 1063006 h 1681972"/>
                    <a:gd name="connsiteX34" fmla="*/ 1288 w 678395"/>
                    <a:gd name="connsiteY34" fmla="*/ 1129164 h 1681972"/>
                    <a:gd name="connsiteX35" fmla="*/ 3531 w 678395"/>
                    <a:gd name="connsiteY35" fmla="*/ 1193640 h 1681972"/>
                    <a:gd name="connsiteX36" fmla="*/ 8577 w 678395"/>
                    <a:gd name="connsiteY36" fmla="*/ 1236810 h 1681972"/>
                    <a:gd name="connsiteX37" fmla="*/ 20351 w 678395"/>
                    <a:gd name="connsiteY37" fmla="*/ 1331561 h 1681972"/>
                    <a:gd name="connsiteX38" fmla="*/ 41656 w 678395"/>
                    <a:gd name="connsiteY38" fmla="*/ 1507047 h 1681972"/>
                    <a:gd name="connsiteX39" fmla="*/ 33246 w 678395"/>
                    <a:gd name="connsiteY39" fmla="*/ 1601238 h 1681972"/>
                    <a:gd name="connsiteX40" fmla="*/ 28200 w 678395"/>
                    <a:gd name="connsiteY40" fmla="*/ 1630392 h 1681972"/>
                    <a:gd name="connsiteX41" fmla="*/ 42777 w 678395"/>
                    <a:gd name="connsiteY41" fmla="*/ 1651136 h 1681972"/>
                    <a:gd name="connsiteX42" fmla="*/ 86508 w 678395"/>
                    <a:gd name="connsiteY42" fmla="*/ 1680290 h 1681972"/>
                    <a:gd name="connsiteX43" fmla="*/ 140331 w 678395"/>
                    <a:gd name="connsiteY43" fmla="*/ 1685897 h 1681972"/>
                    <a:gd name="connsiteX44" fmla="*/ 189108 w 678395"/>
                    <a:gd name="connsiteY44" fmla="*/ 1671880 h 1681972"/>
                    <a:gd name="connsiteX45" fmla="*/ 198079 w 678395"/>
                    <a:gd name="connsiteY45" fmla="*/ 1664031 h 1681972"/>
                    <a:gd name="connsiteX46" fmla="*/ 219384 w 678395"/>
                    <a:gd name="connsiteY46" fmla="*/ 1655061 h 1681972"/>
                    <a:gd name="connsiteX47" fmla="*/ 243492 w 678395"/>
                    <a:gd name="connsiteY47" fmla="*/ 1643848 h 1681972"/>
                    <a:gd name="connsiteX48" fmla="*/ 281056 w 678395"/>
                    <a:gd name="connsiteY48" fmla="*/ 1611329 h 1681972"/>
                    <a:gd name="connsiteX49" fmla="*/ 299558 w 678395"/>
                    <a:gd name="connsiteY49" fmla="*/ 1555264 h 1681972"/>
                    <a:gd name="connsiteX50" fmla="*/ 370761 w 678395"/>
                    <a:gd name="connsiteY50" fmla="*/ 1409493 h 1681972"/>
                    <a:gd name="connsiteX51" fmla="*/ 680805 w 678395"/>
                    <a:gd name="connsiteY51" fmla="*/ 638028 h 1681972"/>
                    <a:gd name="connsiteX52" fmla="*/ 528306 w 678395"/>
                    <a:gd name="connsiteY52" fmla="*/ 639149 h 1681972"/>
                    <a:gd name="connsiteX53" fmla="*/ 528867 w 678395"/>
                    <a:gd name="connsiteY53" fmla="*/ 638589 h 1681972"/>
                    <a:gd name="connsiteX54" fmla="*/ 528867 w 678395"/>
                    <a:gd name="connsiteY54" fmla="*/ 640831 h 1681972"/>
                    <a:gd name="connsiteX55" fmla="*/ 528306 w 678395"/>
                    <a:gd name="connsiteY55" fmla="*/ 639149 h 1681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678395" h="1681972">
                      <a:moveTo>
                        <a:pt x="680805" y="638028"/>
                      </a:moveTo>
                      <a:cubicBezTo>
                        <a:pt x="679684" y="625694"/>
                        <a:pt x="680805" y="612799"/>
                        <a:pt x="679123" y="600464"/>
                      </a:cubicBezTo>
                      <a:cubicBezTo>
                        <a:pt x="675198" y="576356"/>
                        <a:pt x="666789" y="550566"/>
                        <a:pt x="666789" y="526457"/>
                      </a:cubicBezTo>
                      <a:cubicBezTo>
                        <a:pt x="663985" y="507956"/>
                        <a:pt x="657257" y="490015"/>
                        <a:pt x="654454" y="471513"/>
                      </a:cubicBezTo>
                      <a:cubicBezTo>
                        <a:pt x="652772" y="459178"/>
                        <a:pt x="650529" y="448526"/>
                        <a:pt x="647726" y="436191"/>
                      </a:cubicBezTo>
                      <a:cubicBezTo>
                        <a:pt x="644362" y="423296"/>
                        <a:pt x="640998" y="410962"/>
                        <a:pt x="637634" y="398067"/>
                      </a:cubicBezTo>
                      <a:cubicBezTo>
                        <a:pt x="630906" y="372277"/>
                        <a:pt x="624179" y="346486"/>
                        <a:pt x="616329" y="320696"/>
                      </a:cubicBezTo>
                      <a:cubicBezTo>
                        <a:pt x="613526" y="310604"/>
                        <a:pt x="609041" y="301634"/>
                        <a:pt x="605677" y="291542"/>
                      </a:cubicBezTo>
                      <a:cubicBezTo>
                        <a:pt x="601752" y="278647"/>
                        <a:pt x="595024" y="265752"/>
                        <a:pt x="589978" y="253417"/>
                      </a:cubicBezTo>
                      <a:cubicBezTo>
                        <a:pt x="585493" y="242204"/>
                        <a:pt x="581569" y="227066"/>
                        <a:pt x="574841" y="216974"/>
                      </a:cubicBezTo>
                      <a:cubicBezTo>
                        <a:pt x="569234" y="203519"/>
                        <a:pt x="563628" y="190063"/>
                        <a:pt x="558021" y="176607"/>
                      </a:cubicBezTo>
                      <a:cubicBezTo>
                        <a:pt x="557460" y="175486"/>
                        <a:pt x="544565" y="146892"/>
                        <a:pt x="541201" y="150817"/>
                      </a:cubicBezTo>
                      <a:cubicBezTo>
                        <a:pt x="541201" y="150817"/>
                        <a:pt x="541762" y="150256"/>
                        <a:pt x="541762" y="150256"/>
                      </a:cubicBezTo>
                      <a:cubicBezTo>
                        <a:pt x="541201" y="149696"/>
                        <a:pt x="540641" y="149135"/>
                        <a:pt x="540641" y="148574"/>
                      </a:cubicBezTo>
                      <a:cubicBezTo>
                        <a:pt x="536155" y="137361"/>
                        <a:pt x="528867" y="123345"/>
                        <a:pt x="525503" y="118299"/>
                      </a:cubicBezTo>
                      <a:cubicBezTo>
                        <a:pt x="514850" y="101479"/>
                        <a:pt x="489060" y="52702"/>
                        <a:pt x="471680" y="41489"/>
                      </a:cubicBezTo>
                      <a:cubicBezTo>
                        <a:pt x="457663" y="32518"/>
                        <a:pt x="438040" y="16820"/>
                        <a:pt x="421781" y="12334"/>
                      </a:cubicBezTo>
                      <a:cubicBezTo>
                        <a:pt x="396552" y="5046"/>
                        <a:pt x="371322" y="0"/>
                        <a:pt x="344971" y="0"/>
                      </a:cubicBezTo>
                      <a:cubicBezTo>
                        <a:pt x="312453" y="2243"/>
                        <a:pt x="279935" y="-2803"/>
                        <a:pt x="247977" y="7289"/>
                      </a:cubicBezTo>
                      <a:cubicBezTo>
                        <a:pt x="242371" y="7289"/>
                        <a:pt x="237325" y="8410"/>
                        <a:pt x="232279" y="10092"/>
                      </a:cubicBezTo>
                      <a:cubicBezTo>
                        <a:pt x="192472" y="21866"/>
                        <a:pt x="137528" y="44292"/>
                        <a:pt x="108374" y="72325"/>
                      </a:cubicBezTo>
                      <a:cubicBezTo>
                        <a:pt x="76977" y="103161"/>
                        <a:pt x="67446" y="127269"/>
                        <a:pt x="57915" y="178289"/>
                      </a:cubicBezTo>
                      <a:cubicBezTo>
                        <a:pt x="55672" y="189502"/>
                        <a:pt x="52869" y="224263"/>
                        <a:pt x="50626" y="232673"/>
                      </a:cubicBezTo>
                      <a:cubicBezTo>
                        <a:pt x="47823" y="242765"/>
                        <a:pt x="45580" y="252856"/>
                        <a:pt x="44459" y="263509"/>
                      </a:cubicBezTo>
                      <a:cubicBezTo>
                        <a:pt x="42777" y="276404"/>
                        <a:pt x="42777" y="289299"/>
                        <a:pt x="41095" y="302194"/>
                      </a:cubicBezTo>
                      <a:cubicBezTo>
                        <a:pt x="37731" y="331349"/>
                        <a:pt x="34928" y="360503"/>
                        <a:pt x="34928" y="390218"/>
                      </a:cubicBezTo>
                      <a:cubicBezTo>
                        <a:pt x="32685" y="419372"/>
                        <a:pt x="31003" y="449087"/>
                        <a:pt x="28760" y="478241"/>
                      </a:cubicBezTo>
                      <a:cubicBezTo>
                        <a:pt x="27078" y="502910"/>
                        <a:pt x="25397" y="527579"/>
                        <a:pt x="23715" y="552248"/>
                      </a:cubicBezTo>
                      <a:cubicBezTo>
                        <a:pt x="23715" y="574674"/>
                        <a:pt x="20911" y="597661"/>
                        <a:pt x="19790" y="620087"/>
                      </a:cubicBezTo>
                      <a:cubicBezTo>
                        <a:pt x="18669" y="641392"/>
                        <a:pt x="20911" y="664379"/>
                        <a:pt x="16987" y="685123"/>
                      </a:cubicBezTo>
                      <a:cubicBezTo>
                        <a:pt x="9137" y="727733"/>
                        <a:pt x="10259" y="774268"/>
                        <a:pt x="8016" y="817999"/>
                      </a:cubicBezTo>
                      <a:cubicBezTo>
                        <a:pt x="6334" y="845471"/>
                        <a:pt x="6895" y="873504"/>
                        <a:pt x="6895" y="900976"/>
                      </a:cubicBezTo>
                      <a:cubicBezTo>
                        <a:pt x="7455" y="927888"/>
                        <a:pt x="5213" y="953118"/>
                        <a:pt x="2970" y="980029"/>
                      </a:cubicBezTo>
                      <a:cubicBezTo>
                        <a:pt x="728" y="1007501"/>
                        <a:pt x="728" y="1034974"/>
                        <a:pt x="728" y="1063006"/>
                      </a:cubicBezTo>
                      <a:cubicBezTo>
                        <a:pt x="728" y="1084872"/>
                        <a:pt x="4092" y="1107298"/>
                        <a:pt x="1288" y="1129164"/>
                      </a:cubicBezTo>
                      <a:cubicBezTo>
                        <a:pt x="-1515" y="1150469"/>
                        <a:pt x="728" y="1171774"/>
                        <a:pt x="3531" y="1193640"/>
                      </a:cubicBezTo>
                      <a:cubicBezTo>
                        <a:pt x="5213" y="1208217"/>
                        <a:pt x="6895" y="1222233"/>
                        <a:pt x="8577" y="1236810"/>
                      </a:cubicBezTo>
                      <a:cubicBezTo>
                        <a:pt x="12501" y="1268768"/>
                        <a:pt x="15865" y="1300164"/>
                        <a:pt x="20351" y="1331561"/>
                      </a:cubicBezTo>
                      <a:cubicBezTo>
                        <a:pt x="28200" y="1389870"/>
                        <a:pt x="36049" y="1448178"/>
                        <a:pt x="41656" y="1507047"/>
                      </a:cubicBezTo>
                      <a:cubicBezTo>
                        <a:pt x="44459" y="1538444"/>
                        <a:pt x="45020" y="1571523"/>
                        <a:pt x="33246" y="1601238"/>
                      </a:cubicBezTo>
                      <a:cubicBezTo>
                        <a:pt x="29321" y="1610769"/>
                        <a:pt x="24836" y="1620300"/>
                        <a:pt x="28200" y="1630392"/>
                      </a:cubicBezTo>
                      <a:cubicBezTo>
                        <a:pt x="31003" y="1638241"/>
                        <a:pt x="37170" y="1645529"/>
                        <a:pt x="42777" y="1651136"/>
                      </a:cubicBezTo>
                      <a:cubicBezTo>
                        <a:pt x="54551" y="1664031"/>
                        <a:pt x="69688" y="1674684"/>
                        <a:pt x="86508" y="1680290"/>
                      </a:cubicBezTo>
                      <a:cubicBezTo>
                        <a:pt x="103889" y="1686457"/>
                        <a:pt x="122390" y="1688700"/>
                        <a:pt x="140331" y="1685897"/>
                      </a:cubicBezTo>
                      <a:cubicBezTo>
                        <a:pt x="157151" y="1683654"/>
                        <a:pt x="174531" y="1680851"/>
                        <a:pt x="189108" y="1671880"/>
                      </a:cubicBezTo>
                      <a:cubicBezTo>
                        <a:pt x="193033" y="1670198"/>
                        <a:pt x="194715" y="1666274"/>
                        <a:pt x="198079" y="1664031"/>
                      </a:cubicBezTo>
                      <a:cubicBezTo>
                        <a:pt x="203686" y="1658425"/>
                        <a:pt x="212095" y="1657864"/>
                        <a:pt x="219384" y="1655061"/>
                      </a:cubicBezTo>
                      <a:cubicBezTo>
                        <a:pt x="227794" y="1652257"/>
                        <a:pt x="235643" y="1648333"/>
                        <a:pt x="243492" y="1643848"/>
                      </a:cubicBezTo>
                      <a:cubicBezTo>
                        <a:pt x="258069" y="1635438"/>
                        <a:pt x="270404" y="1624225"/>
                        <a:pt x="281056" y="1611329"/>
                      </a:cubicBezTo>
                      <a:cubicBezTo>
                        <a:pt x="294512" y="1593949"/>
                        <a:pt x="296194" y="1576569"/>
                        <a:pt x="299558" y="1555264"/>
                      </a:cubicBezTo>
                      <a:cubicBezTo>
                        <a:pt x="302922" y="1533398"/>
                        <a:pt x="367398" y="1431358"/>
                        <a:pt x="370761" y="1409493"/>
                      </a:cubicBezTo>
                      <a:cubicBezTo>
                        <a:pt x="376368" y="1379778"/>
                        <a:pt x="692579" y="801740"/>
                        <a:pt x="680805" y="638028"/>
                      </a:cubicBezTo>
                      <a:close/>
                      <a:moveTo>
                        <a:pt x="528306" y="639149"/>
                      </a:moveTo>
                      <a:cubicBezTo>
                        <a:pt x="528306" y="638589"/>
                        <a:pt x="528306" y="638589"/>
                        <a:pt x="528867" y="638589"/>
                      </a:cubicBezTo>
                      <a:cubicBezTo>
                        <a:pt x="528867" y="639149"/>
                        <a:pt x="528867" y="640271"/>
                        <a:pt x="528867" y="640831"/>
                      </a:cubicBezTo>
                      <a:cubicBezTo>
                        <a:pt x="528867" y="640271"/>
                        <a:pt x="528867" y="639710"/>
                        <a:pt x="528306" y="639149"/>
                      </a:cubicBezTo>
                      <a:close/>
                    </a:path>
                  </a:pathLst>
                </a:custGeom>
                <a:solidFill>
                  <a:srgbClr val="5D380E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6">
                  <a:extLst>
                    <a:ext uri="{FF2B5EF4-FFF2-40B4-BE49-F238E27FC236}">
                      <a16:creationId xmlns:a16="http://schemas.microsoft.com/office/drawing/2014/main" id="{BDE57572-286E-4681-8A7F-A8FF8B9F2D8E}"/>
                    </a:ext>
                  </a:extLst>
                </p:cNvPr>
                <p:cNvSpPr/>
                <p:nvPr/>
              </p:nvSpPr>
              <p:spPr>
                <a:xfrm>
                  <a:off x="4048211" y="3441004"/>
                  <a:ext cx="106525" cy="812953"/>
                </a:xfrm>
                <a:custGeom>
                  <a:avLst/>
                  <a:gdLst>
                    <a:gd name="connsiteX0" fmla="*/ 29804 w 106524"/>
                    <a:gd name="connsiteY0" fmla="*/ 80174 h 812953"/>
                    <a:gd name="connsiteX1" fmla="*/ 109979 w 106524"/>
                    <a:gd name="connsiteY1" fmla="*/ 733901 h 812953"/>
                    <a:gd name="connsiteX2" fmla="*/ 75218 w 106524"/>
                    <a:gd name="connsiteY2" fmla="*/ 809589 h 812953"/>
                    <a:gd name="connsiteX3" fmla="*/ 29244 w 106524"/>
                    <a:gd name="connsiteY3" fmla="*/ 810150 h 812953"/>
                    <a:gd name="connsiteX4" fmla="*/ 24198 w 106524"/>
                    <a:gd name="connsiteY4" fmla="*/ 679517 h 812953"/>
                    <a:gd name="connsiteX5" fmla="*/ 14106 w 106524"/>
                    <a:gd name="connsiteY5" fmla="*/ 445723 h 812953"/>
                    <a:gd name="connsiteX6" fmla="*/ 6818 w 106524"/>
                    <a:gd name="connsiteY6" fmla="*/ 284814 h 812953"/>
                    <a:gd name="connsiteX7" fmla="*/ 1211 w 106524"/>
                    <a:gd name="connsiteY7" fmla="*/ 99236 h 812953"/>
                    <a:gd name="connsiteX8" fmla="*/ 90 w 106524"/>
                    <a:gd name="connsiteY8" fmla="*/ 3925 h 812953"/>
                    <a:gd name="connsiteX9" fmla="*/ 23077 w 106524"/>
                    <a:gd name="connsiteY9" fmla="*/ 0 h 812953"/>
                    <a:gd name="connsiteX10" fmla="*/ 29804 w 106524"/>
                    <a:gd name="connsiteY10" fmla="*/ 80174 h 812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6524" h="812953">
                      <a:moveTo>
                        <a:pt x="29804" y="80174"/>
                      </a:moveTo>
                      <a:cubicBezTo>
                        <a:pt x="33729" y="111571"/>
                        <a:pt x="109418" y="696336"/>
                        <a:pt x="109979" y="733901"/>
                      </a:cubicBezTo>
                      <a:cubicBezTo>
                        <a:pt x="111100" y="784360"/>
                        <a:pt x="85870" y="805665"/>
                        <a:pt x="75218" y="809589"/>
                      </a:cubicBezTo>
                      <a:cubicBezTo>
                        <a:pt x="61762" y="814635"/>
                        <a:pt x="47185" y="816317"/>
                        <a:pt x="29244" y="810150"/>
                      </a:cubicBezTo>
                      <a:cubicBezTo>
                        <a:pt x="25880" y="763615"/>
                        <a:pt x="25319" y="692972"/>
                        <a:pt x="24198" y="679517"/>
                      </a:cubicBezTo>
                      <a:cubicBezTo>
                        <a:pt x="18591" y="601585"/>
                        <a:pt x="15227" y="524215"/>
                        <a:pt x="14106" y="445723"/>
                      </a:cubicBezTo>
                      <a:cubicBezTo>
                        <a:pt x="13545" y="392460"/>
                        <a:pt x="10742" y="338076"/>
                        <a:pt x="6818" y="284814"/>
                      </a:cubicBezTo>
                      <a:cubicBezTo>
                        <a:pt x="2332" y="219778"/>
                        <a:pt x="6257" y="164273"/>
                        <a:pt x="1211" y="99236"/>
                      </a:cubicBezTo>
                      <a:cubicBezTo>
                        <a:pt x="-471" y="82417"/>
                        <a:pt x="90" y="19062"/>
                        <a:pt x="90" y="3925"/>
                      </a:cubicBezTo>
                      <a:cubicBezTo>
                        <a:pt x="7378" y="2803"/>
                        <a:pt x="16349" y="561"/>
                        <a:pt x="23077" y="0"/>
                      </a:cubicBezTo>
                      <a:cubicBezTo>
                        <a:pt x="19713" y="1682"/>
                        <a:pt x="27001" y="58869"/>
                        <a:pt x="29804" y="80174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7">
                  <a:extLst>
                    <a:ext uri="{FF2B5EF4-FFF2-40B4-BE49-F238E27FC236}">
                      <a16:creationId xmlns:a16="http://schemas.microsoft.com/office/drawing/2014/main" id="{81885647-1240-44D7-9BA2-326C0F1853A0}"/>
                    </a:ext>
                  </a:extLst>
                </p:cNvPr>
                <p:cNvSpPr/>
                <p:nvPr/>
              </p:nvSpPr>
              <p:spPr>
                <a:xfrm>
                  <a:off x="3836933" y="6031241"/>
                  <a:ext cx="274722" cy="409280"/>
                </a:xfrm>
                <a:custGeom>
                  <a:avLst/>
                  <a:gdLst>
                    <a:gd name="connsiteX0" fmla="*/ 273040 w 274722"/>
                    <a:gd name="connsiteY0" fmla="*/ 315090 h 409279"/>
                    <a:gd name="connsiteX1" fmla="*/ 260145 w 274722"/>
                    <a:gd name="connsiteY1" fmla="*/ 282011 h 409279"/>
                    <a:gd name="connsiteX2" fmla="*/ 202958 w 274722"/>
                    <a:gd name="connsiteY2" fmla="*/ 136240 h 409279"/>
                    <a:gd name="connsiteX3" fmla="*/ 176046 w 274722"/>
                    <a:gd name="connsiteY3" fmla="*/ 61111 h 409279"/>
                    <a:gd name="connsiteX4" fmla="*/ 156984 w 274722"/>
                    <a:gd name="connsiteY4" fmla="*/ 0 h 409279"/>
                    <a:gd name="connsiteX5" fmla="*/ 0 w 274722"/>
                    <a:gd name="connsiteY5" fmla="*/ 37003 h 409279"/>
                    <a:gd name="connsiteX6" fmla="*/ 35321 w 274722"/>
                    <a:gd name="connsiteY6" fmla="*/ 155302 h 409279"/>
                    <a:gd name="connsiteX7" fmla="*/ 52141 w 274722"/>
                    <a:gd name="connsiteY7" fmla="*/ 254538 h 409279"/>
                    <a:gd name="connsiteX8" fmla="*/ 58869 w 274722"/>
                    <a:gd name="connsiteY8" fmla="*/ 353214 h 409279"/>
                    <a:gd name="connsiteX9" fmla="*/ 65036 w 274722"/>
                    <a:gd name="connsiteY9" fmla="*/ 373398 h 409279"/>
                    <a:gd name="connsiteX10" fmla="*/ 104282 w 274722"/>
                    <a:gd name="connsiteY10" fmla="*/ 396385 h 409279"/>
                    <a:gd name="connsiteX11" fmla="*/ 176046 w 274722"/>
                    <a:gd name="connsiteY11" fmla="*/ 408719 h 409279"/>
                    <a:gd name="connsiteX12" fmla="*/ 250053 w 274722"/>
                    <a:gd name="connsiteY12" fmla="*/ 357139 h 409279"/>
                    <a:gd name="connsiteX13" fmla="*/ 276965 w 274722"/>
                    <a:gd name="connsiteY13" fmla="*/ 326303 h 409279"/>
                    <a:gd name="connsiteX14" fmla="*/ 273040 w 274722"/>
                    <a:gd name="connsiteY14" fmla="*/ 315090 h 409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4722" h="409279">
                      <a:moveTo>
                        <a:pt x="273040" y="315090"/>
                      </a:moveTo>
                      <a:cubicBezTo>
                        <a:pt x="270237" y="301634"/>
                        <a:pt x="264070" y="292663"/>
                        <a:pt x="260145" y="282011"/>
                      </a:cubicBezTo>
                      <a:cubicBezTo>
                        <a:pt x="242204" y="233233"/>
                        <a:pt x="221460" y="185017"/>
                        <a:pt x="202958" y="136240"/>
                      </a:cubicBezTo>
                      <a:cubicBezTo>
                        <a:pt x="193427" y="111571"/>
                        <a:pt x="184456" y="86341"/>
                        <a:pt x="176046" y="61111"/>
                      </a:cubicBezTo>
                      <a:cubicBezTo>
                        <a:pt x="168197" y="37003"/>
                        <a:pt x="165955" y="33079"/>
                        <a:pt x="156984" y="0"/>
                      </a:cubicBezTo>
                      <a:cubicBezTo>
                        <a:pt x="111010" y="6167"/>
                        <a:pt x="45413" y="28033"/>
                        <a:pt x="0" y="37003"/>
                      </a:cubicBezTo>
                      <a:cubicBezTo>
                        <a:pt x="3364" y="36443"/>
                        <a:pt x="32518" y="145210"/>
                        <a:pt x="35321" y="155302"/>
                      </a:cubicBezTo>
                      <a:cubicBezTo>
                        <a:pt x="42610" y="187259"/>
                        <a:pt x="49338" y="221460"/>
                        <a:pt x="52141" y="254538"/>
                      </a:cubicBezTo>
                      <a:cubicBezTo>
                        <a:pt x="54944" y="285374"/>
                        <a:pt x="59430" y="318453"/>
                        <a:pt x="58869" y="353214"/>
                      </a:cubicBezTo>
                      <a:cubicBezTo>
                        <a:pt x="58869" y="359381"/>
                        <a:pt x="58869" y="368913"/>
                        <a:pt x="65036" y="373398"/>
                      </a:cubicBezTo>
                      <a:cubicBezTo>
                        <a:pt x="76249" y="380686"/>
                        <a:pt x="88584" y="392460"/>
                        <a:pt x="104282" y="396385"/>
                      </a:cubicBezTo>
                      <a:cubicBezTo>
                        <a:pt x="130073" y="403112"/>
                        <a:pt x="154181" y="417690"/>
                        <a:pt x="176046" y="408719"/>
                      </a:cubicBezTo>
                      <a:cubicBezTo>
                        <a:pt x="194548" y="401431"/>
                        <a:pt x="231552" y="364427"/>
                        <a:pt x="250053" y="357139"/>
                      </a:cubicBezTo>
                      <a:cubicBezTo>
                        <a:pt x="264070" y="351532"/>
                        <a:pt x="267434" y="338076"/>
                        <a:pt x="276965" y="326303"/>
                      </a:cubicBezTo>
                      <a:cubicBezTo>
                        <a:pt x="279207" y="322939"/>
                        <a:pt x="273601" y="318453"/>
                        <a:pt x="273040" y="315090"/>
                      </a:cubicBezTo>
                      <a:close/>
                    </a:path>
                  </a:pathLst>
                </a:custGeom>
                <a:solidFill>
                  <a:srgbClr val="F4C182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8">
                  <a:extLst>
                    <a:ext uri="{FF2B5EF4-FFF2-40B4-BE49-F238E27FC236}">
                      <a16:creationId xmlns:a16="http://schemas.microsoft.com/office/drawing/2014/main" id="{F8D8FA44-29B8-435F-AD75-B8F82001BF7A}"/>
                    </a:ext>
                  </a:extLst>
                </p:cNvPr>
                <p:cNvSpPr/>
                <p:nvPr/>
              </p:nvSpPr>
              <p:spPr>
                <a:xfrm>
                  <a:off x="3836571" y="6328950"/>
                  <a:ext cx="667182" cy="347608"/>
                </a:xfrm>
                <a:custGeom>
                  <a:avLst/>
                  <a:gdLst>
                    <a:gd name="connsiteX0" fmla="*/ 663059 w 667182"/>
                    <a:gd name="connsiteY0" fmla="*/ 227066 h 347607"/>
                    <a:gd name="connsiteX1" fmla="*/ 654089 w 667182"/>
                    <a:gd name="connsiteY1" fmla="*/ 211928 h 347607"/>
                    <a:gd name="connsiteX2" fmla="*/ 607554 w 667182"/>
                    <a:gd name="connsiteY2" fmla="*/ 183335 h 347607"/>
                    <a:gd name="connsiteX3" fmla="*/ 520092 w 667182"/>
                    <a:gd name="connsiteY3" fmla="*/ 144650 h 347607"/>
                    <a:gd name="connsiteX4" fmla="*/ 313770 w 667182"/>
                    <a:gd name="connsiteY4" fmla="*/ 8971 h 347607"/>
                    <a:gd name="connsiteX5" fmla="*/ 303117 w 667182"/>
                    <a:gd name="connsiteY5" fmla="*/ 0 h 347607"/>
                    <a:gd name="connsiteX6" fmla="*/ 206684 w 667182"/>
                    <a:gd name="connsiteY6" fmla="*/ 38125 h 347607"/>
                    <a:gd name="connsiteX7" fmla="*/ 169120 w 667182"/>
                    <a:gd name="connsiteY7" fmla="*/ 93630 h 347607"/>
                    <a:gd name="connsiteX8" fmla="*/ 156225 w 667182"/>
                    <a:gd name="connsiteY8" fmla="*/ 106525 h 347607"/>
                    <a:gd name="connsiteX9" fmla="*/ 62595 w 667182"/>
                    <a:gd name="connsiteY9" fmla="*/ 66158 h 347607"/>
                    <a:gd name="connsiteX10" fmla="*/ 56989 w 667182"/>
                    <a:gd name="connsiteY10" fmla="*/ 61672 h 347607"/>
                    <a:gd name="connsiteX11" fmla="*/ 58671 w 667182"/>
                    <a:gd name="connsiteY11" fmla="*/ 35321 h 347607"/>
                    <a:gd name="connsiteX12" fmla="*/ 46897 w 667182"/>
                    <a:gd name="connsiteY12" fmla="*/ 49338 h 347607"/>
                    <a:gd name="connsiteX13" fmla="*/ 36805 w 667182"/>
                    <a:gd name="connsiteY13" fmla="*/ 69522 h 347607"/>
                    <a:gd name="connsiteX14" fmla="*/ 19425 w 667182"/>
                    <a:gd name="connsiteY14" fmla="*/ 117738 h 347607"/>
                    <a:gd name="connsiteX15" fmla="*/ 4848 w 667182"/>
                    <a:gd name="connsiteY15" fmla="*/ 194548 h 347607"/>
                    <a:gd name="connsiteX16" fmla="*/ 2044 w 667182"/>
                    <a:gd name="connsiteY16" fmla="*/ 269676 h 347607"/>
                    <a:gd name="connsiteX17" fmla="*/ 11015 w 667182"/>
                    <a:gd name="connsiteY17" fmla="*/ 287617 h 347607"/>
                    <a:gd name="connsiteX18" fmla="*/ 51943 w 667182"/>
                    <a:gd name="connsiteY18" fmla="*/ 304437 h 347607"/>
                    <a:gd name="connsiteX19" fmla="*/ 164635 w 667182"/>
                    <a:gd name="connsiteY19" fmla="*/ 307240 h 347607"/>
                    <a:gd name="connsiteX20" fmla="*/ 229671 w 667182"/>
                    <a:gd name="connsiteY20" fmla="*/ 308922 h 347607"/>
                    <a:gd name="connsiteX21" fmla="*/ 293026 w 667182"/>
                    <a:gd name="connsiteY21" fmla="*/ 333591 h 347607"/>
                    <a:gd name="connsiteX22" fmla="*/ 432069 w 667182"/>
                    <a:gd name="connsiteY22" fmla="*/ 352654 h 347607"/>
                    <a:gd name="connsiteX23" fmla="*/ 575036 w 667182"/>
                    <a:gd name="connsiteY23" fmla="*/ 336955 h 347607"/>
                    <a:gd name="connsiteX24" fmla="*/ 648482 w 667182"/>
                    <a:gd name="connsiteY24" fmla="*/ 313408 h 347607"/>
                    <a:gd name="connsiteX25" fmla="*/ 669787 w 667182"/>
                    <a:gd name="connsiteY25" fmla="*/ 273040 h 347607"/>
                    <a:gd name="connsiteX26" fmla="*/ 663059 w 667182"/>
                    <a:gd name="connsiteY26" fmla="*/ 227066 h 347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67182" h="347607">
                      <a:moveTo>
                        <a:pt x="663059" y="227066"/>
                      </a:moveTo>
                      <a:cubicBezTo>
                        <a:pt x="660817" y="221460"/>
                        <a:pt x="658014" y="216414"/>
                        <a:pt x="654089" y="211928"/>
                      </a:cubicBezTo>
                      <a:cubicBezTo>
                        <a:pt x="642315" y="197912"/>
                        <a:pt x="624374" y="190624"/>
                        <a:pt x="607554" y="183335"/>
                      </a:cubicBezTo>
                      <a:cubicBezTo>
                        <a:pt x="578400" y="170440"/>
                        <a:pt x="549246" y="157545"/>
                        <a:pt x="520092" y="144650"/>
                      </a:cubicBezTo>
                      <a:cubicBezTo>
                        <a:pt x="443842" y="111010"/>
                        <a:pt x="372078" y="68961"/>
                        <a:pt x="313770" y="8971"/>
                      </a:cubicBezTo>
                      <a:cubicBezTo>
                        <a:pt x="310406" y="6167"/>
                        <a:pt x="309285" y="0"/>
                        <a:pt x="303117" y="0"/>
                      </a:cubicBezTo>
                      <a:cubicBezTo>
                        <a:pt x="267235" y="3364"/>
                        <a:pt x="236399" y="19062"/>
                        <a:pt x="206684" y="38125"/>
                      </a:cubicBezTo>
                      <a:cubicBezTo>
                        <a:pt x="186501" y="51020"/>
                        <a:pt x="170242" y="67279"/>
                        <a:pt x="169120" y="93630"/>
                      </a:cubicBezTo>
                      <a:cubicBezTo>
                        <a:pt x="168560" y="101479"/>
                        <a:pt x="164074" y="107646"/>
                        <a:pt x="156225" y="106525"/>
                      </a:cubicBezTo>
                      <a:cubicBezTo>
                        <a:pt x="120904" y="102600"/>
                        <a:pt x="86704" y="95873"/>
                        <a:pt x="62595" y="66158"/>
                      </a:cubicBezTo>
                      <a:cubicBezTo>
                        <a:pt x="60353" y="65036"/>
                        <a:pt x="58671" y="63354"/>
                        <a:pt x="56989" y="61672"/>
                      </a:cubicBezTo>
                      <a:cubicBezTo>
                        <a:pt x="56428" y="52702"/>
                        <a:pt x="58110" y="44292"/>
                        <a:pt x="58671" y="35321"/>
                      </a:cubicBezTo>
                      <a:cubicBezTo>
                        <a:pt x="58671" y="36443"/>
                        <a:pt x="48018" y="47095"/>
                        <a:pt x="46897" y="49338"/>
                      </a:cubicBezTo>
                      <a:cubicBezTo>
                        <a:pt x="42972" y="55505"/>
                        <a:pt x="40169" y="62233"/>
                        <a:pt x="36805" y="69522"/>
                      </a:cubicBezTo>
                      <a:cubicBezTo>
                        <a:pt x="28956" y="88023"/>
                        <a:pt x="23910" y="102040"/>
                        <a:pt x="19425" y="117738"/>
                      </a:cubicBezTo>
                      <a:cubicBezTo>
                        <a:pt x="12136" y="142968"/>
                        <a:pt x="7090" y="168758"/>
                        <a:pt x="4848" y="194548"/>
                      </a:cubicBezTo>
                      <a:cubicBezTo>
                        <a:pt x="2605" y="219217"/>
                        <a:pt x="-3001" y="245007"/>
                        <a:pt x="2044" y="269676"/>
                      </a:cubicBezTo>
                      <a:cubicBezTo>
                        <a:pt x="2605" y="276965"/>
                        <a:pt x="4848" y="283132"/>
                        <a:pt x="11015" y="287617"/>
                      </a:cubicBezTo>
                      <a:cubicBezTo>
                        <a:pt x="24471" y="294345"/>
                        <a:pt x="37366" y="301073"/>
                        <a:pt x="51943" y="304437"/>
                      </a:cubicBezTo>
                      <a:cubicBezTo>
                        <a:pt x="96235" y="314529"/>
                        <a:pt x="120343" y="311726"/>
                        <a:pt x="164635" y="307240"/>
                      </a:cubicBezTo>
                      <a:cubicBezTo>
                        <a:pt x="184819" y="304998"/>
                        <a:pt x="210048" y="302194"/>
                        <a:pt x="229671" y="308922"/>
                      </a:cubicBezTo>
                      <a:cubicBezTo>
                        <a:pt x="247612" y="315090"/>
                        <a:pt x="275085" y="326863"/>
                        <a:pt x="293026" y="333591"/>
                      </a:cubicBezTo>
                      <a:cubicBezTo>
                        <a:pt x="332272" y="348168"/>
                        <a:pt x="390019" y="352654"/>
                        <a:pt x="432069" y="352654"/>
                      </a:cubicBezTo>
                      <a:cubicBezTo>
                        <a:pt x="483088" y="352093"/>
                        <a:pt x="525138" y="349289"/>
                        <a:pt x="575036" y="336955"/>
                      </a:cubicBezTo>
                      <a:cubicBezTo>
                        <a:pt x="598023" y="331349"/>
                        <a:pt x="628299" y="326303"/>
                        <a:pt x="648482" y="313408"/>
                      </a:cubicBezTo>
                      <a:cubicBezTo>
                        <a:pt x="665863" y="302755"/>
                        <a:pt x="669227" y="293224"/>
                        <a:pt x="669787" y="273040"/>
                      </a:cubicBezTo>
                      <a:cubicBezTo>
                        <a:pt x="669787" y="257342"/>
                        <a:pt x="668666" y="241083"/>
                        <a:pt x="663059" y="22706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9">
                  <a:extLst>
                    <a:ext uri="{FF2B5EF4-FFF2-40B4-BE49-F238E27FC236}">
                      <a16:creationId xmlns:a16="http://schemas.microsoft.com/office/drawing/2014/main" id="{8FEE7FAC-EF9E-44FC-A56A-A5A0C7204E16}"/>
                    </a:ext>
                  </a:extLst>
                </p:cNvPr>
                <p:cNvSpPr/>
                <p:nvPr/>
              </p:nvSpPr>
              <p:spPr>
                <a:xfrm>
                  <a:off x="3841418" y="6609840"/>
                  <a:ext cx="655969" cy="72885"/>
                </a:xfrm>
                <a:custGeom>
                  <a:avLst/>
                  <a:gdLst>
                    <a:gd name="connsiteX0" fmla="*/ 629618 w 655969"/>
                    <a:gd name="connsiteY0" fmla="*/ 31397 h 72885"/>
                    <a:gd name="connsiteX1" fmla="*/ 490575 w 655969"/>
                    <a:gd name="connsiteY1" fmla="*/ 61111 h 72885"/>
                    <a:gd name="connsiteX2" fmla="*/ 378444 w 655969"/>
                    <a:gd name="connsiteY2" fmla="*/ 65597 h 72885"/>
                    <a:gd name="connsiteX3" fmla="*/ 282011 w 655969"/>
                    <a:gd name="connsiteY3" fmla="*/ 40928 h 72885"/>
                    <a:gd name="connsiteX4" fmla="*/ 222581 w 655969"/>
                    <a:gd name="connsiteY4" fmla="*/ 19062 h 72885"/>
                    <a:gd name="connsiteX5" fmla="*/ 168758 w 655969"/>
                    <a:gd name="connsiteY5" fmla="*/ 20744 h 72885"/>
                    <a:gd name="connsiteX6" fmla="*/ 0 w 655969"/>
                    <a:gd name="connsiteY6" fmla="*/ 0 h 72885"/>
                    <a:gd name="connsiteX7" fmla="*/ 32518 w 655969"/>
                    <a:gd name="connsiteY7" fmla="*/ 37003 h 72885"/>
                    <a:gd name="connsiteX8" fmla="*/ 114935 w 655969"/>
                    <a:gd name="connsiteY8" fmla="*/ 43170 h 72885"/>
                    <a:gd name="connsiteX9" fmla="*/ 170440 w 655969"/>
                    <a:gd name="connsiteY9" fmla="*/ 34200 h 72885"/>
                    <a:gd name="connsiteX10" fmla="*/ 230430 w 655969"/>
                    <a:gd name="connsiteY10" fmla="*/ 37003 h 72885"/>
                    <a:gd name="connsiteX11" fmla="*/ 304998 w 655969"/>
                    <a:gd name="connsiteY11" fmla="*/ 63354 h 72885"/>
                    <a:gd name="connsiteX12" fmla="*/ 409280 w 655969"/>
                    <a:gd name="connsiteY12" fmla="*/ 75689 h 72885"/>
                    <a:gd name="connsiteX13" fmla="*/ 533746 w 655969"/>
                    <a:gd name="connsiteY13" fmla="*/ 70643 h 72885"/>
                    <a:gd name="connsiteX14" fmla="*/ 634664 w 655969"/>
                    <a:gd name="connsiteY14" fmla="*/ 45413 h 72885"/>
                    <a:gd name="connsiteX15" fmla="*/ 660454 w 655969"/>
                    <a:gd name="connsiteY15" fmla="*/ 14016 h 72885"/>
                    <a:gd name="connsiteX16" fmla="*/ 629618 w 655969"/>
                    <a:gd name="connsiteY16" fmla="*/ 31397 h 72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55969" h="72885">
                      <a:moveTo>
                        <a:pt x="629618" y="31397"/>
                      </a:moveTo>
                      <a:cubicBezTo>
                        <a:pt x="572431" y="51580"/>
                        <a:pt x="551126" y="53262"/>
                        <a:pt x="490575" y="61111"/>
                      </a:cubicBezTo>
                      <a:cubicBezTo>
                        <a:pt x="457496" y="65597"/>
                        <a:pt x="417690" y="67279"/>
                        <a:pt x="378444" y="65597"/>
                      </a:cubicBezTo>
                      <a:cubicBezTo>
                        <a:pt x="361063" y="65036"/>
                        <a:pt x="322378" y="59430"/>
                        <a:pt x="282011" y="40928"/>
                      </a:cubicBezTo>
                      <a:cubicBezTo>
                        <a:pt x="267434" y="34200"/>
                        <a:pt x="250614" y="23547"/>
                        <a:pt x="222581" y="19062"/>
                      </a:cubicBezTo>
                      <a:cubicBezTo>
                        <a:pt x="205201" y="16259"/>
                        <a:pt x="186699" y="20184"/>
                        <a:pt x="168758" y="20744"/>
                      </a:cubicBezTo>
                      <a:cubicBezTo>
                        <a:pt x="56626" y="25790"/>
                        <a:pt x="28594" y="22426"/>
                        <a:pt x="0" y="0"/>
                      </a:cubicBezTo>
                      <a:cubicBezTo>
                        <a:pt x="1682" y="19623"/>
                        <a:pt x="16259" y="31397"/>
                        <a:pt x="32518" y="37003"/>
                      </a:cubicBezTo>
                      <a:cubicBezTo>
                        <a:pt x="54944" y="43731"/>
                        <a:pt x="77371" y="48777"/>
                        <a:pt x="114935" y="43170"/>
                      </a:cubicBezTo>
                      <a:cubicBezTo>
                        <a:pt x="124466" y="42049"/>
                        <a:pt x="158666" y="37003"/>
                        <a:pt x="170440" y="34200"/>
                      </a:cubicBezTo>
                      <a:cubicBezTo>
                        <a:pt x="190063" y="29154"/>
                        <a:pt x="210807" y="25790"/>
                        <a:pt x="230430" y="37003"/>
                      </a:cubicBezTo>
                      <a:cubicBezTo>
                        <a:pt x="251735" y="49338"/>
                        <a:pt x="284814" y="58869"/>
                        <a:pt x="304998" y="63354"/>
                      </a:cubicBezTo>
                      <a:cubicBezTo>
                        <a:pt x="326303" y="67839"/>
                        <a:pt x="373958" y="75689"/>
                        <a:pt x="409280" y="75689"/>
                      </a:cubicBezTo>
                      <a:cubicBezTo>
                        <a:pt x="436191" y="75689"/>
                        <a:pt x="509077" y="72885"/>
                        <a:pt x="533746" y="70643"/>
                      </a:cubicBezTo>
                      <a:cubicBezTo>
                        <a:pt x="576356" y="67279"/>
                        <a:pt x="601585" y="61672"/>
                        <a:pt x="634664" y="45413"/>
                      </a:cubicBezTo>
                      <a:cubicBezTo>
                        <a:pt x="646438" y="39807"/>
                        <a:pt x="658212" y="31957"/>
                        <a:pt x="660454" y="14016"/>
                      </a:cubicBezTo>
                      <a:cubicBezTo>
                        <a:pt x="649802" y="25790"/>
                        <a:pt x="632422" y="30275"/>
                        <a:pt x="629618" y="31397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10">
                  <a:extLst>
                    <a:ext uri="{FF2B5EF4-FFF2-40B4-BE49-F238E27FC236}">
                      <a16:creationId xmlns:a16="http://schemas.microsoft.com/office/drawing/2014/main" id="{2BFC9AC8-889D-4296-9316-668178AE201C}"/>
                    </a:ext>
                  </a:extLst>
                </p:cNvPr>
                <p:cNvSpPr/>
                <p:nvPr/>
              </p:nvSpPr>
              <p:spPr>
                <a:xfrm>
                  <a:off x="3312719" y="2744361"/>
                  <a:ext cx="1306332" cy="1620300"/>
                </a:xfrm>
                <a:custGeom>
                  <a:avLst/>
                  <a:gdLst>
                    <a:gd name="connsiteX0" fmla="*/ 146892 w 1306331"/>
                    <a:gd name="connsiteY0" fmla="*/ 232419 h 1620299"/>
                    <a:gd name="connsiteX1" fmla="*/ 40367 w 1306331"/>
                    <a:gd name="connsiteY1" fmla="*/ 335580 h 1620299"/>
                    <a:gd name="connsiteX2" fmla="*/ 60551 w 1306331"/>
                    <a:gd name="connsiteY2" fmla="*/ 514430 h 1620299"/>
                    <a:gd name="connsiteX3" fmla="*/ 169319 w 1306331"/>
                    <a:gd name="connsiteY3" fmla="*/ 888388 h 1620299"/>
                    <a:gd name="connsiteX4" fmla="*/ 118299 w 1306331"/>
                    <a:gd name="connsiteY4" fmla="*/ 1213570 h 1620299"/>
                    <a:gd name="connsiteX5" fmla="*/ 0 w 1306331"/>
                    <a:gd name="connsiteY5" fmla="*/ 1409239 h 1620299"/>
                    <a:gd name="connsiteX6" fmla="*/ 578038 w 1306331"/>
                    <a:gd name="connsiteY6" fmla="*/ 1608272 h 1620299"/>
                    <a:gd name="connsiteX7" fmla="*/ 725491 w 1306331"/>
                    <a:gd name="connsiteY7" fmla="*/ 1608833 h 1620299"/>
                    <a:gd name="connsiteX8" fmla="*/ 765858 w 1306331"/>
                    <a:gd name="connsiteY8" fmla="*/ 1536508 h 1620299"/>
                    <a:gd name="connsiteX9" fmla="*/ 738946 w 1306331"/>
                    <a:gd name="connsiteY9" fmla="*/ 815503 h 1620299"/>
                    <a:gd name="connsiteX10" fmla="*/ 738386 w 1306331"/>
                    <a:gd name="connsiteY10" fmla="*/ 701129 h 1620299"/>
                    <a:gd name="connsiteX11" fmla="*/ 1072538 w 1306331"/>
                    <a:gd name="connsiteY11" fmla="*/ 646184 h 1620299"/>
                    <a:gd name="connsiteX12" fmla="*/ 1085433 w 1306331"/>
                    <a:gd name="connsiteY12" fmla="*/ 417997 h 1620299"/>
                    <a:gd name="connsiteX13" fmla="*/ 867898 w 1306331"/>
                    <a:gd name="connsiteY13" fmla="*/ 415754 h 1620299"/>
                    <a:gd name="connsiteX14" fmla="*/ 1311378 w 1306331"/>
                    <a:gd name="connsiteY14" fmla="*/ 231859 h 1620299"/>
                    <a:gd name="connsiteX15" fmla="*/ 1255872 w 1306331"/>
                    <a:gd name="connsiteY15" fmla="*/ 307 h 1620299"/>
                    <a:gd name="connsiteX16" fmla="*/ 616723 w 1306331"/>
                    <a:gd name="connsiteY16" fmla="*/ 170186 h 1620299"/>
                    <a:gd name="connsiteX17" fmla="*/ 409841 w 1306331"/>
                    <a:gd name="connsiteY17" fmla="*/ 214478 h 1620299"/>
                    <a:gd name="connsiteX18" fmla="*/ 387414 w 1306331"/>
                    <a:gd name="connsiteY18" fmla="*/ 351279 h 1620299"/>
                    <a:gd name="connsiteX19" fmla="*/ 146892 w 1306331"/>
                    <a:gd name="connsiteY19" fmla="*/ 232419 h 1620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306331" h="1620299">
                      <a:moveTo>
                        <a:pt x="146892" y="232419"/>
                      </a:moveTo>
                      <a:cubicBezTo>
                        <a:pt x="146892" y="232419"/>
                        <a:pt x="47095" y="279514"/>
                        <a:pt x="40367" y="335580"/>
                      </a:cubicBezTo>
                      <a:cubicBezTo>
                        <a:pt x="33639" y="391646"/>
                        <a:pt x="33639" y="436499"/>
                        <a:pt x="60551" y="514430"/>
                      </a:cubicBezTo>
                      <a:cubicBezTo>
                        <a:pt x="87463" y="592361"/>
                        <a:pt x="163712" y="787470"/>
                        <a:pt x="169319" y="888388"/>
                      </a:cubicBezTo>
                      <a:cubicBezTo>
                        <a:pt x="174925" y="989307"/>
                        <a:pt x="186699" y="1071723"/>
                        <a:pt x="118299" y="1213570"/>
                      </a:cubicBezTo>
                      <a:cubicBezTo>
                        <a:pt x="49898" y="1355416"/>
                        <a:pt x="0" y="1409239"/>
                        <a:pt x="0" y="1409239"/>
                      </a:cubicBezTo>
                      <a:cubicBezTo>
                        <a:pt x="0" y="1409239"/>
                        <a:pt x="542716" y="1589210"/>
                        <a:pt x="578038" y="1608272"/>
                      </a:cubicBezTo>
                      <a:cubicBezTo>
                        <a:pt x="613359" y="1627335"/>
                        <a:pt x="672228" y="1634623"/>
                        <a:pt x="725491" y="1608833"/>
                      </a:cubicBezTo>
                      <a:cubicBezTo>
                        <a:pt x="754645" y="1594817"/>
                        <a:pt x="765858" y="1552767"/>
                        <a:pt x="765858" y="1536508"/>
                      </a:cubicBezTo>
                      <a:cubicBezTo>
                        <a:pt x="765858" y="1464744"/>
                        <a:pt x="740068" y="899041"/>
                        <a:pt x="738946" y="815503"/>
                      </a:cubicBezTo>
                      <a:cubicBezTo>
                        <a:pt x="737825" y="731965"/>
                        <a:pt x="735583" y="721313"/>
                        <a:pt x="738386" y="701129"/>
                      </a:cubicBezTo>
                      <a:cubicBezTo>
                        <a:pt x="762494" y="694962"/>
                        <a:pt x="1072538" y="646184"/>
                        <a:pt x="1072538" y="646184"/>
                      </a:cubicBezTo>
                      <a:cubicBezTo>
                        <a:pt x="1072538" y="646184"/>
                        <a:pt x="1084872" y="445469"/>
                        <a:pt x="1085433" y="417997"/>
                      </a:cubicBezTo>
                      <a:cubicBezTo>
                        <a:pt x="1078144" y="417997"/>
                        <a:pt x="956481" y="417997"/>
                        <a:pt x="867898" y="415754"/>
                      </a:cubicBezTo>
                      <a:cubicBezTo>
                        <a:pt x="916675" y="373705"/>
                        <a:pt x="1311378" y="269423"/>
                        <a:pt x="1311378" y="231859"/>
                      </a:cubicBezTo>
                      <a:cubicBezTo>
                        <a:pt x="1307453" y="158412"/>
                        <a:pt x="1271010" y="-8103"/>
                        <a:pt x="1255872" y="307"/>
                      </a:cubicBezTo>
                      <a:cubicBezTo>
                        <a:pt x="853321" y="185324"/>
                        <a:pt x="688487" y="166262"/>
                        <a:pt x="616723" y="170186"/>
                      </a:cubicBezTo>
                      <a:cubicBezTo>
                        <a:pt x="497864" y="176914"/>
                        <a:pt x="459739" y="205508"/>
                        <a:pt x="409841" y="214478"/>
                      </a:cubicBezTo>
                      <a:cubicBezTo>
                        <a:pt x="409841" y="252042"/>
                        <a:pt x="387414" y="351279"/>
                        <a:pt x="387414" y="351279"/>
                      </a:cubicBezTo>
                      <a:lnTo>
                        <a:pt x="146892" y="23241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11">
                  <a:extLst>
                    <a:ext uri="{FF2B5EF4-FFF2-40B4-BE49-F238E27FC236}">
                      <a16:creationId xmlns:a16="http://schemas.microsoft.com/office/drawing/2014/main" id="{95FAFDF7-FB49-449F-92F1-48B26B37E2D8}"/>
                    </a:ext>
                  </a:extLst>
                </p:cNvPr>
                <p:cNvSpPr/>
                <p:nvPr/>
              </p:nvSpPr>
              <p:spPr>
                <a:xfrm>
                  <a:off x="3092578" y="6348013"/>
                  <a:ext cx="667182" cy="347608"/>
                </a:xfrm>
                <a:custGeom>
                  <a:avLst/>
                  <a:gdLst>
                    <a:gd name="connsiteX0" fmla="*/ 663059 w 667182"/>
                    <a:gd name="connsiteY0" fmla="*/ 227066 h 347607"/>
                    <a:gd name="connsiteX1" fmla="*/ 654089 w 667182"/>
                    <a:gd name="connsiteY1" fmla="*/ 211928 h 347607"/>
                    <a:gd name="connsiteX2" fmla="*/ 607554 w 667182"/>
                    <a:gd name="connsiteY2" fmla="*/ 183335 h 347607"/>
                    <a:gd name="connsiteX3" fmla="*/ 520092 w 667182"/>
                    <a:gd name="connsiteY3" fmla="*/ 144650 h 347607"/>
                    <a:gd name="connsiteX4" fmla="*/ 313770 w 667182"/>
                    <a:gd name="connsiteY4" fmla="*/ 8970 h 347607"/>
                    <a:gd name="connsiteX5" fmla="*/ 303117 w 667182"/>
                    <a:gd name="connsiteY5" fmla="*/ 0 h 347607"/>
                    <a:gd name="connsiteX6" fmla="*/ 206684 w 667182"/>
                    <a:gd name="connsiteY6" fmla="*/ 38125 h 347607"/>
                    <a:gd name="connsiteX7" fmla="*/ 169120 w 667182"/>
                    <a:gd name="connsiteY7" fmla="*/ 93630 h 347607"/>
                    <a:gd name="connsiteX8" fmla="*/ 156225 w 667182"/>
                    <a:gd name="connsiteY8" fmla="*/ 106525 h 347607"/>
                    <a:gd name="connsiteX9" fmla="*/ 62595 w 667182"/>
                    <a:gd name="connsiteY9" fmla="*/ 66158 h 347607"/>
                    <a:gd name="connsiteX10" fmla="*/ 56989 w 667182"/>
                    <a:gd name="connsiteY10" fmla="*/ 61672 h 347607"/>
                    <a:gd name="connsiteX11" fmla="*/ 58671 w 667182"/>
                    <a:gd name="connsiteY11" fmla="*/ 35321 h 347607"/>
                    <a:gd name="connsiteX12" fmla="*/ 46897 w 667182"/>
                    <a:gd name="connsiteY12" fmla="*/ 49338 h 347607"/>
                    <a:gd name="connsiteX13" fmla="*/ 36805 w 667182"/>
                    <a:gd name="connsiteY13" fmla="*/ 69521 h 347607"/>
                    <a:gd name="connsiteX14" fmla="*/ 19425 w 667182"/>
                    <a:gd name="connsiteY14" fmla="*/ 117738 h 347607"/>
                    <a:gd name="connsiteX15" fmla="*/ 4848 w 667182"/>
                    <a:gd name="connsiteY15" fmla="*/ 194548 h 347607"/>
                    <a:gd name="connsiteX16" fmla="*/ 2044 w 667182"/>
                    <a:gd name="connsiteY16" fmla="*/ 269676 h 347607"/>
                    <a:gd name="connsiteX17" fmla="*/ 11015 w 667182"/>
                    <a:gd name="connsiteY17" fmla="*/ 287617 h 347607"/>
                    <a:gd name="connsiteX18" fmla="*/ 51943 w 667182"/>
                    <a:gd name="connsiteY18" fmla="*/ 304437 h 347607"/>
                    <a:gd name="connsiteX19" fmla="*/ 164635 w 667182"/>
                    <a:gd name="connsiteY19" fmla="*/ 307240 h 347607"/>
                    <a:gd name="connsiteX20" fmla="*/ 235278 w 667182"/>
                    <a:gd name="connsiteY20" fmla="*/ 308922 h 347607"/>
                    <a:gd name="connsiteX21" fmla="*/ 298632 w 667182"/>
                    <a:gd name="connsiteY21" fmla="*/ 333591 h 347607"/>
                    <a:gd name="connsiteX22" fmla="*/ 432069 w 667182"/>
                    <a:gd name="connsiteY22" fmla="*/ 352653 h 347607"/>
                    <a:gd name="connsiteX23" fmla="*/ 575036 w 667182"/>
                    <a:gd name="connsiteY23" fmla="*/ 336955 h 347607"/>
                    <a:gd name="connsiteX24" fmla="*/ 648482 w 667182"/>
                    <a:gd name="connsiteY24" fmla="*/ 313407 h 347607"/>
                    <a:gd name="connsiteX25" fmla="*/ 669787 w 667182"/>
                    <a:gd name="connsiteY25" fmla="*/ 273040 h 347607"/>
                    <a:gd name="connsiteX26" fmla="*/ 663059 w 667182"/>
                    <a:gd name="connsiteY26" fmla="*/ 227066 h 347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67182" h="347607">
                      <a:moveTo>
                        <a:pt x="663059" y="227066"/>
                      </a:moveTo>
                      <a:cubicBezTo>
                        <a:pt x="660817" y="221460"/>
                        <a:pt x="658014" y="216414"/>
                        <a:pt x="654089" y="211928"/>
                      </a:cubicBezTo>
                      <a:cubicBezTo>
                        <a:pt x="642315" y="197912"/>
                        <a:pt x="624374" y="190624"/>
                        <a:pt x="607554" y="183335"/>
                      </a:cubicBezTo>
                      <a:cubicBezTo>
                        <a:pt x="578400" y="170440"/>
                        <a:pt x="549246" y="157545"/>
                        <a:pt x="520092" y="144650"/>
                      </a:cubicBezTo>
                      <a:cubicBezTo>
                        <a:pt x="443842" y="111010"/>
                        <a:pt x="372078" y="68961"/>
                        <a:pt x="313770" y="8970"/>
                      </a:cubicBezTo>
                      <a:cubicBezTo>
                        <a:pt x="310406" y="6167"/>
                        <a:pt x="309285" y="0"/>
                        <a:pt x="303117" y="0"/>
                      </a:cubicBezTo>
                      <a:cubicBezTo>
                        <a:pt x="267235" y="3364"/>
                        <a:pt x="236399" y="19062"/>
                        <a:pt x="206684" y="38125"/>
                      </a:cubicBezTo>
                      <a:cubicBezTo>
                        <a:pt x="186501" y="51020"/>
                        <a:pt x="170242" y="67279"/>
                        <a:pt x="169120" y="93630"/>
                      </a:cubicBezTo>
                      <a:cubicBezTo>
                        <a:pt x="168560" y="101479"/>
                        <a:pt x="164074" y="107646"/>
                        <a:pt x="156225" y="106525"/>
                      </a:cubicBezTo>
                      <a:cubicBezTo>
                        <a:pt x="120904" y="102600"/>
                        <a:pt x="86704" y="95872"/>
                        <a:pt x="62595" y="66158"/>
                      </a:cubicBezTo>
                      <a:cubicBezTo>
                        <a:pt x="60353" y="65036"/>
                        <a:pt x="58671" y="63354"/>
                        <a:pt x="56989" y="61672"/>
                      </a:cubicBezTo>
                      <a:cubicBezTo>
                        <a:pt x="56428" y="52702"/>
                        <a:pt x="58110" y="44292"/>
                        <a:pt x="58671" y="35321"/>
                      </a:cubicBezTo>
                      <a:cubicBezTo>
                        <a:pt x="58671" y="36443"/>
                        <a:pt x="48018" y="47095"/>
                        <a:pt x="46897" y="49338"/>
                      </a:cubicBezTo>
                      <a:cubicBezTo>
                        <a:pt x="42972" y="55505"/>
                        <a:pt x="40169" y="62233"/>
                        <a:pt x="36805" y="69521"/>
                      </a:cubicBezTo>
                      <a:cubicBezTo>
                        <a:pt x="30077" y="85220"/>
                        <a:pt x="24471" y="100918"/>
                        <a:pt x="19425" y="117738"/>
                      </a:cubicBezTo>
                      <a:cubicBezTo>
                        <a:pt x="12136" y="142968"/>
                        <a:pt x="7090" y="168758"/>
                        <a:pt x="4848" y="194548"/>
                      </a:cubicBezTo>
                      <a:cubicBezTo>
                        <a:pt x="2605" y="219217"/>
                        <a:pt x="-3002" y="245007"/>
                        <a:pt x="2044" y="269676"/>
                      </a:cubicBezTo>
                      <a:cubicBezTo>
                        <a:pt x="2605" y="276965"/>
                        <a:pt x="4848" y="283132"/>
                        <a:pt x="11015" y="287617"/>
                      </a:cubicBezTo>
                      <a:cubicBezTo>
                        <a:pt x="24471" y="294345"/>
                        <a:pt x="37366" y="301073"/>
                        <a:pt x="51943" y="304437"/>
                      </a:cubicBezTo>
                      <a:cubicBezTo>
                        <a:pt x="96235" y="314529"/>
                        <a:pt x="120343" y="311725"/>
                        <a:pt x="164635" y="307240"/>
                      </a:cubicBezTo>
                      <a:cubicBezTo>
                        <a:pt x="184819" y="304997"/>
                        <a:pt x="215655" y="302194"/>
                        <a:pt x="235278" y="308922"/>
                      </a:cubicBezTo>
                      <a:cubicBezTo>
                        <a:pt x="253219" y="315090"/>
                        <a:pt x="280691" y="326863"/>
                        <a:pt x="298632" y="333591"/>
                      </a:cubicBezTo>
                      <a:cubicBezTo>
                        <a:pt x="337878" y="348168"/>
                        <a:pt x="390019" y="352653"/>
                        <a:pt x="432069" y="352653"/>
                      </a:cubicBezTo>
                      <a:cubicBezTo>
                        <a:pt x="483088" y="352093"/>
                        <a:pt x="525138" y="349289"/>
                        <a:pt x="575036" y="336955"/>
                      </a:cubicBezTo>
                      <a:cubicBezTo>
                        <a:pt x="598023" y="331348"/>
                        <a:pt x="628299" y="326303"/>
                        <a:pt x="648482" y="313407"/>
                      </a:cubicBezTo>
                      <a:cubicBezTo>
                        <a:pt x="665863" y="302755"/>
                        <a:pt x="669227" y="293224"/>
                        <a:pt x="669787" y="273040"/>
                      </a:cubicBezTo>
                      <a:cubicBezTo>
                        <a:pt x="670348" y="257902"/>
                        <a:pt x="669227" y="241083"/>
                        <a:pt x="663059" y="22706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12">
                  <a:extLst>
                    <a:ext uri="{FF2B5EF4-FFF2-40B4-BE49-F238E27FC236}">
                      <a16:creationId xmlns:a16="http://schemas.microsoft.com/office/drawing/2014/main" id="{B5A3F018-EF5D-4CD8-9BEA-3C92D464127C}"/>
                    </a:ext>
                  </a:extLst>
                </p:cNvPr>
                <p:cNvSpPr/>
                <p:nvPr/>
              </p:nvSpPr>
              <p:spPr>
                <a:xfrm>
                  <a:off x="3086618" y="4149114"/>
                  <a:ext cx="953118" cy="1939875"/>
                </a:xfrm>
                <a:custGeom>
                  <a:avLst/>
                  <a:gdLst>
                    <a:gd name="connsiteX0" fmla="*/ 551842 w 953117"/>
                    <a:gd name="connsiteY0" fmla="*/ 1211020 h 1939874"/>
                    <a:gd name="connsiteX1" fmla="*/ 520445 w 953117"/>
                    <a:gd name="connsiteY1" fmla="*/ 1102252 h 1939874"/>
                    <a:gd name="connsiteX2" fmla="*/ 499701 w 953117"/>
                    <a:gd name="connsiteY2" fmla="*/ 1032170 h 1939874"/>
                    <a:gd name="connsiteX3" fmla="*/ 476714 w 953117"/>
                    <a:gd name="connsiteY3" fmla="*/ 1036095 h 1939874"/>
                    <a:gd name="connsiteX4" fmla="*/ 414481 w 953117"/>
                    <a:gd name="connsiteY4" fmla="*/ 1188033 h 1939874"/>
                    <a:gd name="connsiteX5" fmla="*/ 338792 w 953117"/>
                    <a:gd name="connsiteY5" fmla="*/ 1333804 h 1939874"/>
                    <a:gd name="connsiteX6" fmla="*/ 307396 w 953117"/>
                    <a:gd name="connsiteY6" fmla="*/ 1462194 h 1939874"/>
                    <a:gd name="connsiteX7" fmla="*/ 284969 w 953117"/>
                    <a:gd name="connsiteY7" fmla="*/ 1784012 h 1939874"/>
                    <a:gd name="connsiteX8" fmla="*/ 268150 w 953117"/>
                    <a:gd name="connsiteY8" fmla="*/ 1935389 h 1939874"/>
                    <a:gd name="connsiteX9" fmla="*/ 257497 w 953117"/>
                    <a:gd name="connsiteY9" fmla="*/ 1940435 h 1939874"/>
                    <a:gd name="connsiteX10" fmla="*/ 102195 w 953117"/>
                    <a:gd name="connsiteY10" fmla="*/ 1923615 h 1939874"/>
                    <a:gd name="connsiteX11" fmla="*/ 74162 w 953117"/>
                    <a:gd name="connsiteY11" fmla="*/ 1894461 h 1939874"/>
                    <a:gd name="connsiteX12" fmla="*/ 71920 w 953117"/>
                    <a:gd name="connsiteY12" fmla="*/ 1709445 h 1939874"/>
                    <a:gd name="connsiteX13" fmla="*/ 66874 w 953117"/>
                    <a:gd name="connsiteY13" fmla="*/ 1510411 h 1939874"/>
                    <a:gd name="connsiteX14" fmla="*/ 104438 w 953117"/>
                    <a:gd name="connsiteY14" fmla="*/ 1356230 h 1939874"/>
                    <a:gd name="connsiteX15" fmla="*/ 152094 w 953117"/>
                    <a:gd name="connsiteY15" fmla="*/ 1156076 h 1939874"/>
                    <a:gd name="connsiteX16" fmla="*/ 195825 w 953117"/>
                    <a:gd name="connsiteY16" fmla="*/ 923403 h 1939874"/>
                    <a:gd name="connsiteX17" fmla="*/ 193582 w 953117"/>
                    <a:gd name="connsiteY17" fmla="*/ 869019 h 1939874"/>
                    <a:gd name="connsiteX18" fmla="*/ 148169 w 953117"/>
                    <a:gd name="connsiteY18" fmla="*/ 858367 h 1939874"/>
                    <a:gd name="connsiteX19" fmla="*/ 5762 w 953117"/>
                    <a:gd name="connsiteY19" fmla="*/ 804543 h 1939874"/>
                    <a:gd name="connsiteX20" fmla="*/ 40523 w 953117"/>
                    <a:gd name="connsiteY20" fmla="*/ 608313 h 1939874"/>
                    <a:gd name="connsiteX21" fmla="*/ 80329 w 953117"/>
                    <a:gd name="connsiteY21" fmla="*/ 400309 h 1939874"/>
                    <a:gd name="connsiteX22" fmla="*/ 143684 w 953117"/>
                    <a:gd name="connsiteY22" fmla="*/ 191184 h 1939874"/>
                    <a:gd name="connsiteX23" fmla="*/ 192461 w 953117"/>
                    <a:gd name="connsiteY23" fmla="*/ 90827 h 1939874"/>
                    <a:gd name="connsiteX24" fmla="*/ 244602 w 953117"/>
                    <a:gd name="connsiteY24" fmla="*/ 0 h 1939874"/>
                    <a:gd name="connsiteX25" fmla="*/ 324776 w 953117"/>
                    <a:gd name="connsiteY25" fmla="*/ 29715 h 1939874"/>
                    <a:gd name="connsiteX26" fmla="*/ 426255 w 953117"/>
                    <a:gd name="connsiteY26" fmla="*/ 60551 h 1939874"/>
                    <a:gd name="connsiteX27" fmla="*/ 526052 w 953117"/>
                    <a:gd name="connsiteY27" fmla="*/ 88023 h 1939874"/>
                    <a:gd name="connsiteX28" fmla="*/ 674066 w 953117"/>
                    <a:gd name="connsiteY28" fmla="*/ 134558 h 1939874"/>
                    <a:gd name="connsiteX29" fmla="*/ 797971 w 953117"/>
                    <a:gd name="connsiteY29" fmla="*/ 195669 h 1939874"/>
                    <a:gd name="connsiteX30" fmla="*/ 813109 w 953117"/>
                    <a:gd name="connsiteY30" fmla="*/ 274722 h 1939874"/>
                    <a:gd name="connsiteX31" fmla="*/ 832171 w 953117"/>
                    <a:gd name="connsiteY31" fmla="*/ 352653 h 1939874"/>
                    <a:gd name="connsiteX32" fmla="*/ 869735 w 953117"/>
                    <a:gd name="connsiteY32" fmla="*/ 520290 h 1939874"/>
                    <a:gd name="connsiteX33" fmla="*/ 933089 w 953117"/>
                    <a:gd name="connsiteY33" fmla="*/ 857806 h 1939874"/>
                    <a:gd name="connsiteX34" fmla="*/ 954394 w 953117"/>
                    <a:gd name="connsiteY34" fmla="*/ 986757 h 1939874"/>
                    <a:gd name="connsiteX35" fmla="*/ 928604 w 953117"/>
                    <a:gd name="connsiteY35" fmla="*/ 1032170 h 1939874"/>
                    <a:gd name="connsiteX36" fmla="*/ 797971 w 953117"/>
                    <a:gd name="connsiteY36" fmla="*/ 1023200 h 1939874"/>
                    <a:gd name="connsiteX37" fmla="*/ 803017 w 953117"/>
                    <a:gd name="connsiteY37" fmla="*/ 1232325 h 1939874"/>
                    <a:gd name="connsiteX38" fmla="*/ 862446 w 953117"/>
                    <a:gd name="connsiteY38" fmla="*/ 1624785 h 1939874"/>
                    <a:gd name="connsiteX39" fmla="*/ 908420 w 953117"/>
                    <a:gd name="connsiteY39" fmla="*/ 1844002 h 1939874"/>
                    <a:gd name="connsiteX40" fmla="*/ 915709 w 953117"/>
                    <a:gd name="connsiteY40" fmla="*/ 1891097 h 1939874"/>
                    <a:gd name="connsiteX41" fmla="*/ 879827 w 953117"/>
                    <a:gd name="connsiteY41" fmla="*/ 1904553 h 1939874"/>
                    <a:gd name="connsiteX42" fmla="*/ 771620 w 953117"/>
                    <a:gd name="connsiteY42" fmla="*/ 1924737 h 1939874"/>
                    <a:gd name="connsiteX43" fmla="*/ 732374 w 953117"/>
                    <a:gd name="connsiteY43" fmla="*/ 1911842 h 1939874"/>
                    <a:gd name="connsiteX44" fmla="*/ 626970 w 953117"/>
                    <a:gd name="connsiteY44" fmla="*/ 1615254 h 1939874"/>
                    <a:gd name="connsiteX45" fmla="*/ 592770 w 953117"/>
                    <a:gd name="connsiteY45" fmla="*/ 1399401 h 1939874"/>
                    <a:gd name="connsiteX46" fmla="*/ 551842 w 953117"/>
                    <a:gd name="connsiteY46" fmla="*/ 1211020 h 1939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953117" h="1939874">
                      <a:moveTo>
                        <a:pt x="551842" y="1211020"/>
                      </a:moveTo>
                      <a:cubicBezTo>
                        <a:pt x="541190" y="1174577"/>
                        <a:pt x="529977" y="1138695"/>
                        <a:pt x="520445" y="1102252"/>
                      </a:cubicBezTo>
                      <a:cubicBezTo>
                        <a:pt x="515960" y="1084872"/>
                        <a:pt x="505308" y="1048990"/>
                        <a:pt x="499701" y="1032170"/>
                      </a:cubicBezTo>
                      <a:cubicBezTo>
                        <a:pt x="495216" y="1018154"/>
                        <a:pt x="487927" y="1008062"/>
                        <a:pt x="476714" y="1036095"/>
                      </a:cubicBezTo>
                      <a:cubicBezTo>
                        <a:pt x="457091" y="1087115"/>
                        <a:pt x="435786" y="1137574"/>
                        <a:pt x="414481" y="1188033"/>
                      </a:cubicBezTo>
                      <a:cubicBezTo>
                        <a:pt x="394858" y="1234568"/>
                        <a:pt x="342717" y="1331561"/>
                        <a:pt x="338792" y="1333804"/>
                      </a:cubicBezTo>
                      <a:cubicBezTo>
                        <a:pt x="322533" y="1361837"/>
                        <a:pt x="311320" y="1419024"/>
                        <a:pt x="307396" y="1462194"/>
                      </a:cubicBezTo>
                      <a:cubicBezTo>
                        <a:pt x="297864" y="1569280"/>
                        <a:pt x="289455" y="1676366"/>
                        <a:pt x="284969" y="1784012"/>
                      </a:cubicBezTo>
                      <a:cubicBezTo>
                        <a:pt x="283848" y="1805877"/>
                        <a:pt x="292258" y="1934829"/>
                        <a:pt x="268150" y="1935389"/>
                      </a:cubicBezTo>
                      <a:cubicBezTo>
                        <a:pt x="265346" y="1937632"/>
                        <a:pt x="261982" y="1939875"/>
                        <a:pt x="257497" y="1940435"/>
                      </a:cubicBezTo>
                      <a:cubicBezTo>
                        <a:pt x="205356" y="1937071"/>
                        <a:pt x="153775" y="1928101"/>
                        <a:pt x="102195" y="1923615"/>
                      </a:cubicBezTo>
                      <a:cubicBezTo>
                        <a:pt x="79769" y="1921373"/>
                        <a:pt x="74723" y="1916327"/>
                        <a:pt x="74162" y="1894461"/>
                      </a:cubicBezTo>
                      <a:cubicBezTo>
                        <a:pt x="71359" y="1802514"/>
                        <a:pt x="70798" y="1801392"/>
                        <a:pt x="71920" y="1709445"/>
                      </a:cubicBezTo>
                      <a:cubicBezTo>
                        <a:pt x="72480" y="1658425"/>
                        <a:pt x="64070" y="1561431"/>
                        <a:pt x="66874" y="1510411"/>
                      </a:cubicBezTo>
                      <a:cubicBezTo>
                        <a:pt x="69116" y="1467240"/>
                        <a:pt x="83693" y="1394916"/>
                        <a:pt x="104438" y="1356230"/>
                      </a:cubicBezTo>
                      <a:cubicBezTo>
                        <a:pt x="134713" y="1300725"/>
                        <a:pt x="140880" y="1217187"/>
                        <a:pt x="152094" y="1156076"/>
                      </a:cubicBezTo>
                      <a:cubicBezTo>
                        <a:pt x="167792" y="1078705"/>
                        <a:pt x="180126" y="1000773"/>
                        <a:pt x="195825" y="923403"/>
                      </a:cubicBezTo>
                      <a:cubicBezTo>
                        <a:pt x="199749" y="904901"/>
                        <a:pt x="216008" y="881353"/>
                        <a:pt x="193582" y="869019"/>
                      </a:cubicBezTo>
                      <a:cubicBezTo>
                        <a:pt x="181248" y="862291"/>
                        <a:pt x="161625" y="861170"/>
                        <a:pt x="148169" y="858367"/>
                      </a:cubicBezTo>
                      <a:cubicBezTo>
                        <a:pt x="105559" y="848275"/>
                        <a:pt x="32673" y="834819"/>
                        <a:pt x="5762" y="804543"/>
                      </a:cubicBezTo>
                      <a:cubicBezTo>
                        <a:pt x="-15543" y="781556"/>
                        <a:pt x="28188" y="671107"/>
                        <a:pt x="40523" y="608313"/>
                      </a:cubicBezTo>
                      <a:cubicBezTo>
                        <a:pt x="54539" y="539352"/>
                        <a:pt x="73601" y="470952"/>
                        <a:pt x="80329" y="400309"/>
                      </a:cubicBezTo>
                      <a:cubicBezTo>
                        <a:pt x="87618" y="326863"/>
                        <a:pt x="113408" y="257342"/>
                        <a:pt x="143684" y="191184"/>
                      </a:cubicBezTo>
                      <a:cubicBezTo>
                        <a:pt x="159382" y="157545"/>
                        <a:pt x="176202" y="124466"/>
                        <a:pt x="192461" y="90827"/>
                      </a:cubicBezTo>
                      <a:cubicBezTo>
                        <a:pt x="203113" y="69521"/>
                        <a:pt x="222176" y="22987"/>
                        <a:pt x="244602" y="0"/>
                      </a:cubicBezTo>
                      <a:cubicBezTo>
                        <a:pt x="272074" y="8410"/>
                        <a:pt x="306835" y="22987"/>
                        <a:pt x="324776" y="29715"/>
                      </a:cubicBezTo>
                      <a:cubicBezTo>
                        <a:pt x="353930" y="44292"/>
                        <a:pt x="395979" y="48777"/>
                        <a:pt x="426255" y="60551"/>
                      </a:cubicBezTo>
                      <a:cubicBezTo>
                        <a:pt x="459894" y="73446"/>
                        <a:pt x="491852" y="76249"/>
                        <a:pt x="526052" y="88023"/>
                      </a:cubicBezTo>
                      <a:cubicBezTo>
                        <a:pt x="574829" y="104843"/>
                        <a:pt x="624728" y="118859"/>
                        <a:pt x="674066" y="134558"/>
                      </a:cubicBezTo>
                      <a:cubicBezTo>
                        <a:pt x="689764" y="139604"/>
                        <a:pt x="781151" y="179971"/>
                        <a:pt x="797971" y="195669"/>
                      </a:cubicBezTo>
                      <a:cubicBezTo>
                        <a:pt x="797971" y="222020"/>
                        <a:pt x="806941" y="249493"/>
                        <a:pt x="813109" y="274722"/>
                      </a:cubicBezTo>
                      <a:cubicBezTo>
                        <a:pt x="819836" y="300512"/>
                        <a:pt x="825443" y="326863"/>
                        <a:pt x="832171" y="352653"/>
                      </a:cubicBezTo>
                      <a:cubicBezTo>
                        <a:pt x="845627" y="408159"/>
                        <a:pt x="857961" y="464224"/>
                        <a:pt x="869735" y="520290"/>
                      </a:cubicBezTo>
                      <a:cubicBezTo>
                        <a:pt x="893283" y="632421"/>
                        <a:pt x="914588" y="744553"/>
                        <a:pt x="933089" y="857806"/>
                      </a:cubicBezTo>
                      <a:cubicBezTo>
                        <a:pt x="939817" y="900416"/>
                        <a:pt x="960001" y="943026"/>
                        <a:pt x="954394" y="986757"/>
                      </a:cubicBezTo>
                      <a:cubicBezTo>
                        <a:pt x="952152" y="1005820"/>
                        <a:pt x="945984" y="1020957"/>
                        <a:pt x="928604" y="1032170"/>
                      </a:cubicBezTo>
                      <a:cubicBezTo>
                        <a:pt x="895525" y="1053475"/>
                        <a:pt x="800213" y="1022639"/>
                        <a:pt x="797971" y="1023200"/>
                      </a:cubicBezTo>
                      <a:cubicBezTo>
                        <a:pt x="797410" y="1036656"/>
                        <a:pt x="806381" y="1173456"/>
                        <a:pt x="803017" y="1232325"/>
                      </a:cubicBezTo>
                      <a:cubicBezTo>
                        <a:pt x="795728" y="1363519"/>
                        <a:pt x="835535" y="1501440"/>
                        <a:pt x="862446" y="1624785"/>
                      </a:cubicBezTo>
                      <a:cubicBezTo>
                        <a:pt x="878145" y="1697671"/>
                        <a:pt x="888797" y="1772238"/>
                        <a:pt x="908420" y="1844002"/>
                      </a:cubicBezTo>
                      <a:cubicBezTo>
                        <a:pt x="913466" y="1863064"/>
                        <a:pt x="920755" y="1879884"/>
                        <a:pt x="915709" y="1891097"/>
                      </a:cubicBezTo>
                      <a:cubicBezTo>
                        <a:pt x="910102" y="1903992"/>
                        <a:pt x="891601" y="1902871"/>
                        <a:pt x="879827" y="1904553"/>
                      </a:cubicBezTo>
                      <a:cubicBezTo>
                        <a:pt x="843384" y="1910160"/>
                        <a:pt x="807502" y="1916327"/>
                        <a:pt x="771620" y="1924737"/>
                      </a:cubicBezTo>
                      <a:cubicBezTo>
                        <a:pt x="760407" y="1927540"/>
                        <a:pt x="741344" y="1936511"/>
                        <a:pt x="732374" y="1911842"/>
                      </a:cubicBezTo>
                      <a:cubicBezTo>
                        <a:pt x="695371" y="1813727"/>
                        <a:pt x="660049" y="1715051"/>
                        <a:pt x="626970" y="1615254"/>
                      </a:cubicBezTo>
                      <a:cubicBezTo>
                        <a:pt x="605105" y="1548536"/>
                        <a:pt x="577632" y="1470604"/>
                        <a:pt x="592770" y="1399401"/>
                      </a:cubicBezTo>
                      <a:cubicBezTo>
                        <a:pt x="605665" y="1333804"/>
                        <a:pt x="569223" y="1270450"/>
                        <a:pt x="551842" y="12110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13">
                  <a:extLst>
                    <a:ext uri="{FF2B5EF4-FFF2-40B4-BE49-F238E27FC236}">
                      <a16:creationId xmlns:a16="http://schemas.microsoft.com/office/drawing/2014/main" id="{3A02D009-5BD2-4E11-9F6F-39B8BB69DD6D}"/>
                    </a:ext>
                  </a:extLst>
                </p:cNvPr>
                <p:cNvSpPr/>
                <p:nvPr/>
              </p:nvSpPr>
              <p:spPr>
                <a:xfrm>
                  <a:off x="3287340" y="2410592"/>
                  <a:ext cx="470952" cy="678395"/>
                </a:xfrm>
                <a:custGeom>
                  <a:avLst/>
                  <a:gdLst>
                    <a:gd name="connsiteX0" fmla="*/ 425128 w 470952"/>
                    <a:gd name="connsiteY0" fmla="*/ 489939 h 678395"/>
                    <a:gd name="connsiteX1" fmla="*/ 424567 w 470952"/>
                    <a:gd name="connsiteY1" fmla="*/ 488257 h 678395"/>
                    <a:gd name="connsiteX2" fmla="*/ 425128 w 470952"/>
                    <a:gd name="connsiteY2" fmla="*/ 487696 h 678395"/>
                    <a:gd name="connsiteX3" fmla="*/ 428492 w 470952"/>
                    <a:gd name="connsiteY3" fmla="*/ 476483 h 678395"/>
                    <a:gd name="connsiteX4" fmla="*/ 470541 w 470952"/>
                    <a:gd name="connsiteY4" fmla="*/ 258948 h 678395"/>
                    <a:gd name="connsiteX5" fmla="*/ 447554 w 470952"/>
                    <a:gd name="connsiteY5" fmla="*/ 99721 h 678395"/>
                    <a:gd name="connsiteX6" fmla="*/ 430734 w 470952"/>
                    <a:gd name="connsiteY6" fmla="*/ 36927 h 678395"/>
                    <a:gd name="connsiteX7" fmla="*/ 380836 w 470952"/>
                    <a:gd name="connsiteY7" fmla="*/ 485 h 678395"/>
                    <a:gd name="connsiteX8" fmla="*/ 342711 w 470952"/>
                    <a:gd name="connsiteY8" fmla="*/ 4409 h 678395"/>
                    <a:gd name="connsiteX9" fmla="*/ 240111 w 470952"/>
                    <a:gd name="connsiteY9" fmla="*/ 4409 h 678395"/>
                    <a:gd name="connsiteX10" fmla="*/ 166665 w 470952"/>
                    <a:gd name="connsiteY10" fmla="*/ 6652 h 678395"/>
                    <a:gd name="connsiteX11" fmla="*/ 52851 w 470952"/>
                    <a:gd name="connsiteY11" fmla="*/ 92433 h 678395"/>
                    <a:gd name="connsiteX12" fmla="*/ 45002 w 470952"/>
                    <a:gd name="connsiteY12" fmla="*/ 152423 h 678395"/>
                    <a:gd name="connsiteX13" fmla="*/ 51730 w 470952"/>
                    <a:gd name="connsiteY13" fmla="*/ 261190 h 678395"/>
                    <a:gd name="connsiteX14" fmla="*/ 30986 w 470952"/>
                    <a:gd name="connsiteY14" fmla="*/ 281374 h 678395"/>
                    <a:gd name="connsiteX15" fmla="*/ 2953 w 470952"/>
                    <a:gd name="connsiteY15" fmla="*/ 313332 h 678395"/>
                    <a:gd name="connsiteX16" fmla="*/ 56215 w 470952"/>
                    <a:gd name="connsiteY16" fmla="*/ 430509 h 678395"/>
                    <a:gd name="connsiteX17" fmla="*/ 76959 w 470952"/>
                    <a:gd name="connsiteY17" fmla="*/ 442843 h 678395"/>
                    <a:gd name="connsiteX18" fmla="*/ 122373 w 470952"/>
                    <a:gd name="connsiteY18" fmla="*/ 469194 h 678395"/>
                    <a:gd name="connsiteX19" fmla="*/ 167786 w 470952"/>
                    <a:gd name="connsiteY19" fmla="*/ 508440 h 678395"/>
                    <a:gd name="connsiteX20" fmla="*/ 180120 w 470952"/>
                    <a:gd name="connsiteY20" fmla="*/ 514047 h 678395"/>
                    <a:gd name="connsiteX21" fmla="*/ 249081 w 470952"/>
                    <a:gd name="connsiteY21" fmla="*/ 551611 h 678395"/>
                    <a:gd name="connsiteX22" fmla="*/ 344393 w 470952"/>
                    <a:gd name="connsiteY22" fmla="*/ 617769 h 678395"/>
                    <a:gd name="connsiteX23" fmla="*/ 378033 w 470952"/>
                    <a:gd name="connsiteY23" fmla="*/ 683926 h 678395"/>
                    <a:gd name="connsiteX24" fmla="*/ 431295 w 470952"/>
                    <a:gd name="connsiteY24" fmla="*/ 673274 h 678395"/>
                    <a:gd name="connsiteX25" fmla="*/ 430174 w 470952"/>
                    <a:gd name="connsiteY25" fmla="*/ 635710 h 678395"/>
                    <a:gd name="connsiteX26" fmla="*/ 434659 w 470952"/>
                    <a:gd name="connsiteY26" fmla="*/ 558900 h 678395"/>
                    <a:gd name="connsiteX27" fmla="*/ 429613 w 470952"/>
                    <a:gd name="connsiteY27" fmla="*/ 507319 h 678395"/>
                    <a:gd name="connsiteX28" fmla="*/ 425128 w 470952"/>
                    <a:gd name="connsiteY28" fmla="*/ 489939 h 678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470952" h="678395">
                      <a:moveTo>
                        <a:pt x="425128" y="489939"/>
                      </a:moveTo>
                      <a:cubicBezTo>
                        <a:pt x="425128" y="489378"/>
                        <a:pt x="424567" y="488817"/>
                        <a:pt x="424567" y="488257"/>
                      </a:cubicBezTo>
                      <a:cubicBezTo>
                        <a:pt x="424567" y="487696"/>
                        <a:pt x="424567" y="487696"/>
                        <a:pt x="425128" y="487696"/>
                      </a:cubicBezTo>
                      <a:cubicBezTo>
                        <a:pt x="425128" y="483771"/>
                        <a:pt x="426249" y="479847"/>
                        <a:pt x="428492" y="476483"/>
                      </a:cubicBezTo>
                      <a:cubicBezTo>
                        <a:pt x="467738" y="408643"/>
                        <a:pt x="476708" y="335758"/>
                        <a:pt x="470541" y="258948"/>
                      </a:cubicBezTo>
                      <a:cubicBezTo>
                        <a:pt x="466056" y="199518"/>
                        <a:pt x="458767" y="158029"/>
                        <a:pt x="447554" y="99721"/>
                      </a:cubicBezTo>
                      <a:cubicBezTo>
                        <a:pt x="443629" y="78416"/>
                        <a:pt x="438583" y="57111"/>
                        <a:pt x="430734" y="36927"/>
                      </a:cubicBezTo>
                      <a:cubicBezTo>
                        <a:pt x="428492" y="31321"/>
                        <a:pt x="402701" y="-4561"/>
                        <a:pt x="380836" y="485"/>
                      </a:cubicBezTo>
                      <a:cubicBezTo>
                        <a:pt x="368501" y="3288"/>
                        <a:pt x="355606" y="3288"/>
                        <a:pt x="342711" y="4409"/>
                      </a:cubicBezTo>
                      <a:cubicBezTo>
                        <a:pt x="308511" y="3288"/>
                        <a:pt x="274311" y="3849"/>
                        <a:pt x="240111" y="4409"/>
                      </a:cubicBezTo>
                      <a:cubicBezTo>
                        <a:pt x="215442" y="4970"/>
                        <a:pt x="191334" y="4409"/>
                        <a:pt x="166665" y="6652"/>
                      </a:cubicBezTo>
                      <a:cubicBezTo>
                        <a:pt x="110599" y="11137"/>
                        <a:pt x="71353" y="27957"/>
                        <a:pt x="52851" y="92433"/>
                      </a:cubicBezTo>
                      <a:cubicBezTo>
                        <a:pt x="47245" y="111495"/>
                        <a:pt x="45563" y="132239"/>
                        <a:pt x="45002" y="152423"/>
                      </a:cubicBezTo>
                      <a:cubicBezTo>
                        <a:pt x="43881" y="194472"/>
                        <a:pt x="49487" y="219141"/>
                        <a:pt x="51730" y="261190"/>
                      </a:cubicBezTo>
                      <a:cubicBezTo>
                        <a:pt x="52851" y="283617"/>
                        <a:pt x="52291" y="283617"/>
                        <a:pt x="30986" y="281374"/>
                      </a:cubicBezTo>
                      <a:cubicBezTo>
                        <a:pt x="2392" y="278571"/>
                        <a:pt x="-4896" y="285859"/>
                        <a:pt x="2953" y="313332"/>
                      </a:cubicBezTo>
                      <a:cubicBezTo>
                        <a:pt x="14727" y="354820"/>
                        <a:pt x="34350" y="392945"/>
                        <a:pt x="56215" y="430509"/>
                      </a:cubicBezTo>
                      <a:cubicBezTo>
                        <a:pt x="60700" y="438358"/>
                        <a:pt x="68550" y="445086"/>
                        <a:pt x="76959" y="442843"/>
                      </a:cubicBezTo>
                      <a:cubicBezTo>
                        <a:pt x="101068" y="437798"/>
                        <a:pt x="111160" y="450693"/>
                        <a:pt x="122373" y="469194"/>
                      </a:cubicBezTo>
                      <a:cubicBezTo>
                        <a:pt x="133025" y="486014"/>
                        <a:pt x="152088" y="496106"/>
                        <a:pt x="167786" y="508440"/>
                      </a:cubicBezTo>
                      <a:cubicBezTo>
                        <a:pt x="171150" y="511804"/>
                        <a:pt x="175635" y="512926"/>
                        <a:pt x="180120" y="514047"/>
                      </a:cubicBezTo>
                      <a:cubicBezTo>
                        <a:pt x="180120" y="514047"/>
                        <a:pt x="228898" y="543762"/>
                        <a:pt x="249081" y="551611"/>
                      </a:cubicBezTo>
                      <a:cubicBezTo>
                        <a:pt x="286645" y="566188"/>
                        <a:pt x="321406" y="584690"/>
                        <a:pt x="344393" y="617769"/>
                      </a:cubicBezTo>
                      <a:cubicBezTo>
                        <a:pt x="347757" y="622814"/>
                        <a:pt x="370744" y="682805"/>
                        <a:pt x="378033" y="683926"/>
                      </a:cubicBezTo>
                      <a:cubicBezTo>
                        <a:pt x="408869" y="680562"/>
                        <a:pt x="411111" y="681684"/>
                        <a:pt x="431295" y="673274"/>
                      </a:cubicBezTo>
                      <a:cubicBezTo>
                        <a:pt x="435780" y="669349"/>
                        <a:pt x="430734" y="652529"/>
                        <a:pt x="430174" y="635710"/>
                      </a:cubicBezTo>
                      <a:cubicBezTo>
                        <a:pt x="430734" y="588054"/>
                        <a:pt x="432977" y="589175"/>
                        <a:pt x="434659" y="558900"/>
                      </a:cubicBezTo>
                      <a:cubicBezTo>
                        <a:pt x="435780" y="542640"/>
                        <a:pt x="432977" y="523578"/>
                        <a:pt x="429613" y="507319"/>
                      </a:cubicBezTo>
                      <a:cubicBezTo>
                        <a:pt x="426810" y="501152"/>
                        <a:pt x="425128" y="495545"/>
                        <a:pt x="425128" y="489939"/>
                      </a:cubicBezTo>
                      <a:close/>
                    </a:path>
                  </a:pathLst>
                </a:custGeom>
                <a:solidFill>
                  <a:srgbClr val="FDBE7B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14">
                  <a:extLst>
                    <a:ext uri="{FF2B5EF4-FFF2-40B4-BE49-F238E27FC236}">
                      <a16:creationId xmlns:a16="http://schemas.microsoft.com/office/drawing/2014/main" id="{2916BB3A-4027-4CD9-8CC4-470746F386C0}"/>
                    </a:ext>
                  </a:extLst>
                </p:cNvPr>
                <p:cNvSpPr/>
                <p:nvPr/>
              </p:nvSpPr>
              <p:spPr>
                <a:xfrm>
                  <a:off x="3349161" y="4167531"/>
                  <a:ext cx="11213" cy="5607"/>
                </a:xfrm>
                <a:custGeom>
                  <a:avLst/>
                  <a:gdLst>
                    <a:gd name="connsiteX0" fmla="*/ 0 w 11213"/>
                    <a:gd name="connsiteY0" fmla="*/ 85 h 5606"/>
                    <a:gd name="connsiteX1" fmla="*/ 16259 w 11213"/>
                    <a:gd name="connsiteY1" fmla="*/ 6252 h 5606"/>
                    <a:gd name="connsiteX2" fmla="*/ 0 w 11213"/>
                    <a:gd name="connsiteY2" fmla="*/ 85 h 5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13" h="5606">
                      <a:moveTo>
                        <a:pt x="0" y="85"/>
                      </a:moveTo>
                      <a:cubicBezTo>
                        <a:pt x="6728" y="-476"/>
                        <a:pt x="11774" y="1767"/>
                        <a:pt x="16259" y="6252"/>
                      </a:cubicBezTo>
                      <a:cubicBezTo>
                        <a:pt x="10092" y="6813"/>
                        <a:pt x="2803" y="9055"/>
                        <a:pt x="0" y="85"/>
                      </a:cubicBezTo>
                      <a:close/>
                    </a:path>
                  </a:pathLst>
                </a:custGeom>
                <a:solidFill>
                  <a:srgbClr val="290705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15">
                  <a:extLst>
                    <a:ext uri="{FF2B5EF4-FFF2-40B4-BE49-F238E27FC236}">
                      <a16:creationId xmlns:a16="http://schemas.microsoft.com/office/drawing/2014/main" id="{99FAA7B7-6F4B-4D2D-B184-D68EB4780297}"/>
                    </a:ext>
                  </a:extLst>
                </p:cNvPr>
                <p:cNvSpPr/>
                <p:nvPr/>
              </p:nvSpPr>
              <p:spPr>
                <a:xfrm>
                  <a:off x="3368224" y="4174097"/>
                  <a:ext cx="11213" cy="5607"/>
                </a:xfrm>
                <a:custGeom>
                  <a:avLst/>
                  <a:gdLst>
                    <a:gd name="connsiteX0" fmla="*/ 0 w 11213"/>
                    <a:gd name="connsiteY0" fmla="*/ 247 h 5606"/>
                    <a:gd name="connsiteX1" fmla="*/ 16259 w 11213"/>
                    <a:gd name="connsiteY1" fmla="*/ 6415 h 5606"/>
                    <a:gd name="connsiteX2" fmla="*/ 0 w 11213"/>
                    <a:gd name="connsiteY2" fmla="*/ 247 h 5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13" h="5606">
                      <a:moveTo>
                        <a:pt x="0" y="247"/>
                      </a:moveTo>
                      <a:cubicBezTo>
                        <a:pt x="6728" y="-874"/>
                        <a:pt x="11774" y="1929"/>
                        <a:pt x="16259" y="6415"/>
                      </a:cubicBezTo>
                      <a:cubicBezTo>
                        <a:pt x="9531" y="7536"/>
                        <a:pt x="4485" y="4732"/>
                        <a:pt x="0" y="247"/>
                      </a:cubicBezTo>
                      <a:close/>
                    </a:path>
                  </a:pathLst>
                </a:custGeom>
                <a:solidFill>
                  <a:srgbClr val="4D1411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16">
                  <a:extLst>
                    <a:ext uri="{FF2B5EF4-FFF2-40B4-BE49-F238E27FC236}">
                      <a16:creationId xmlns:a16="http://schemas.microsoft.com/office/drawing/2014/main" id="{5CE771C2-C31B-4DBF-B96A-408B0BCE2FC5}"/>
                    </a:ext>
                  </a:extLst>
                </p:cNvPr>
                <p:cNvSpPr/>
                <p:nvPr/>
              </p:nvSpPr>
              <p:spPr>
                <a:xfrm>
                  <a:off x="3336266" y="4162009"/>
                  <a:ext cx="11213" cy="5607"/>
                </a:xfrm>
                <a:custGeom>
                  <a:avLst/>
                  <a:gdLst>
                    <a:gd name="connsiteX0" fmla="*/ 0 w 11213"/>
                    <a:gd name="connsiteY0" fmla="*/ 0 h 5606"/>
                    <a:gd name="connsiteX1" fmla="*/ 12895 w 11213"/>
                    <a:gd name="connsiteY1" fmla="*/ 5607 h 5606"/>
                    <a:gd name="connsiteX2" fmla="*/ 0 w 11213"/>
                    <a:gd name="connsiteY2" fmla="*/ 0 h 5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13" h="5606">
                      <a:moveTo>
                        <a:pt x="0" y="0"/>
                      </a:moveTo>
                      <a:cubicBezTo>
                        <a:pt x="5607" y="0"/>
                        <a:pt x="9531" y="2243"/>
                        <a:pt x="12895" y="5607"/>
                      </a:cubicBezTo>
                      <a:cubicBezTo>
                        <a:pt x="7849" y="6728"/>
                        <a:pt x="2243" y="6728"/>
                        <a:pt x="0" y="0"/>
                      </a:cubicBezTo>
                      <a:close/>
                    </a:path>
                  </a:pathLst>
                </a:custGeom>
                <a:solidFill>
                  <a:srgbClr val="290705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17">
                  <a:extLst>
                    <a:ext uri="{FF2B5EF4-FFF2-40B4-BE49-F238E27FC236}">
                      <a16:creationId xmlns:a16="http://schemas.microsoft.com/office/drawing/2014/main" id="{4FFE1110-400E-4BCE-8E98-71D546DBF999}"/>
                    </a:ext>
                  </a:extLst>
                </p:cNvPr>
                <p:cNvSpPr/>
                <p:nvPr/>
              </p:nvSpPr>
              <p:spPr>
                <a:xfrm>
                  <a:off x="3454740" y="2917187"/>
                  <a:ext cx="224263" cy="173804"/>
                </a:xfrm>
                <a:custGeom>
                  <a:avLst/>
                  <a:gdLst>
                    <a:gd name="connsiteX0" fmla="*/ 385 w 224262"/>
                    <a:gd name="connsiteY0" fmla="*/ 163 h 173803"/>
                    <a:gd name="connsiteX1" fmla="*/ 111396 w 224262"/>
                    <a:gd name="connsiteY1" fmla="*/ 48940 h 173803"/>
                    <a:gd name="connsiteX2" fmla="*/ 199419 w 224262"/>
                    <a:gd name="connsiteY2" fmla="*/ 118461 h 173803"/>
                    <a:gd name="connsiteX3" fmla="*/ 220724 w 224262"/>
                    <a:gd name="connsiteY3" fmla="*/ 149858 h 173803"/>
                    <a:gd name="connsiteX4" fmla="*/ 216239 w 224262"/>
                    <a:gd name="connsiteY4" fmla="*/ 179012 h 173803"/>
                    <a:gd name="connsiteX5" fmla="*/ 88409 w 224262"/>
                    <a:gd name="connsiteY5" fmla="*/ 157147 h 173803"/>
                    <a:gd name="connsiteX6" fmla="*/ 26736 w 224262"/>
                    <a:gd name="connsiteY6" fmla="*/ 141448 h 173803"/>
                    <a:gd name="connsiteX7" fmla="*/ 6553 w 224262"/>
                    <a:gd name="connsiteY7" fmla="*/ 125750 h 173803"/>
                    <a:gd name="connsiteX8" fmla="*/ 946 w 224262"/>
                    <a:gd name="connsiteY8" fmla="*/ 78655 h 173803"/>
                    <a:gd name="connsiteX9" fmla="*/ 385 w 224262"/>
                    <a:gd name="connsiteY9" fmla="*/ 163 h 17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4262" h="173803">
                      <a:moveTo>
                        <a:pt x="385" y="163"/>
                      </a:moveTo>
                      <a:cubicBezTo>
                        <a:pt x="385" y="-3201"/>
                        <a:pt x="102986" y="46697"/>
                        <a:pt x="111396" y="48940"/>
                      </a:cubicBezTo>
                      <a:cubicBezTo>
                        <a:pt x="150081" y="63517"/>
                        <a:pt x="192130" y="106688"/>
                        <a:pt x="199419" y="118461"/>
                      </a:cubicBezTo>
                      <a:cubicBezTo>
                        <a:pt x="211193" y="136402"/>
                        <a:pt x="214557" y="138645"/>
                        <a:pt x="220724" y="149858"/>
                      </a:cubicBezTo>
                      <a:cubicBezTo>
                        <a:pt x="225209" y="157707"/>
                        <a:pt x="233058" y="181816"/>
                        <a:pt x="216239" y="179012"/>
                      </a:cubicBezTo>
                      <a:cubicBezTo>
                        <a:pt x="179235" y="176209"/>
                        <a:pt x="107471" y="162193"/>
                        <a:pt x="88409" y="157147"/>
                      </a:cubicBezTo>
                      <a:cubicBezTo>
                        <a:pt x="67664" y="153222"/>
                        <a:pt x="44117" y="149297"/>
                        <a:pt x="26736" y="141448"/>
                      </a:cubicBezTo>
                      <a:cubicBezTo>
                        <a:pt x="17766" y="137524"/>
                        <a:pt x="12159" y="134160"/>
                        <a:pt x="6553" y="125750"/>
                      </a:cubicBezTo>
                      <a:cubicBezTo>
                        <a:pt x="-1857" y="109491"/>
                        <a:pt x="1507" y="94353"/>
                        <a:pt x="946" y="78655"/>
                      </a:cubicBezTo>
                      <a:cubicBezTo>
                        <a:pt x="946" y="70245"/>
                        <a:pt x="-736" y="16422"/>
                        <a:pt x="385" y="163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18">
                  <a:extLst>
                    <a:ext uri="{FF2B5EF4-FFF2-40B4-BE49-F238E27FC236}">
                      <a16:creationId xmlns:a16="http://schemas.microsoft.com/office/drawing/2014/main" id="{827376C1-FA9D-41FC-A5C6-F28522D9B2BB}"/>
                    </a:ext>
                  </a:extLst>
                </p:cNvPr>
                <p:cNvSpPr/>
                <p:nvPr/>
              </p:nvSpPr>
              <p:spPr>
                <a:xfrm>
                  <a:off x="3671539" y="3010419"/>
                  <a:ext cx="459739" cy="145771"/>
                </a:xfrm>
                <a:custGeom>
                  <a:avLst/>
                  <a:gdLst>
                    <a:gd name="connsiteX0" fmla="*/ 67279 w 459739"/>
                    <a:gd name="connsiteY0" fmla="*/ 75689 h 145770"/>
                    <a:gd name="connsiteX1" fmla="*/ 130072 w 459739"/>
                    <a:gd name="connsiteY1" fmla="*/ 84659 h 145770"/>
                    <a:gd name="connsiteX2" fmla="*/ 281450 w 459739"/>
                    <a:gd name="connsiteY2" fmla="*/ 102600 h 145770"/>
                    <a:gd name="connsiteX3" fmla="*/ 297148 w 459739"/>
                    <a:gd name="connsiteY3" fmla="*/ 104282 h 145770"/>
                    <a:gd name="connsiteX4" fmla="*/ 305558 w 459739"/>
                    <a:gd name="connsiteY4" fmla="*/ 91948 h 145770"/>
                    <a:gd name="connsiteX5" fmla="*/ 287057 w 459739"/>
                    <a:gd name="connsiteY5" fmla="*/ 0 h 145770"/>
                    <a:gd name="connsiteX6" fmla="*/ 302194 w 459739"/>
                    <a:gd name="connsiteY6" fmla="*/ 35882 h 145770"/>
                    <a:gd name="connsiteX7" fmla="*/ 324060 w 459739"/>
                    <a:gd name="connsiteY7" fmla="*/ 96994 h 145770"/>
                    <a:gd name="connsiteX8" fmla="*/ 340880 w 459739"/>
                    <a:gd name="connsiteY8" fmla="*/ 111571 h 145770"/>
                    <a:gd name="connsiteX9" fmla="*/ 440116 w 459739"/>
                    <a:gd name="connsiteY9" fmla="*/ 132315 h 145770"/>
                    <a:gd name="connsiteX10" fmla="*/ 450769 w 459739"/>
                    <a:gd name="connsiteY10" fmla="*/ 135679 h 145770"/>
                    <a:gd name="connsiteX11" fmla="*/ 460300 w 459739"/>
                    <a:gd name="connsiteY11" fmla="*/ 142968 h 145770"/>
                    <a:gd name="connsiteX12" fmla="*/ 449647 w 459739"/>
                    <a:gd name="connsiteY12" fmla="*/ 144650 h 145770"/>
                    <a:gd name="connsiteX13" fmla="*/ 384611 w 459739"/>
                    <a:gd name="connsiteY13" fmla="*/ 136240 h 145770"/>
                    <a:gd name="connsiteX14" fmla="*/ 335273 w 459739"/>
                    <a:gd name="connsiteY14" fmla="*/ 128391 h 145770"/>
                    <a:gd name="connsiteX15" fmla="*/ 255660 w 459739"/>
                    <a:gd name="connsiteY15" fmla="*/ 116056 h 145770"/>
                    <a:gd name="connsiteX16" fmla="*/ 122223 w 459739"/>
                    <a:gd name="connsiteY16" fmla="*/ 98115 h 145770"/>
                    <a:gd name="connsiteX17" fmla="*/ 3925 w 459739"/>
                    <a:gd name="connsiteY17" fmla="*/ 83538 h 145770"/>
                    <a:gd name="connsiteX18" fmla="*/ 561 w 459739"/>
                    <a:gd name="connsiteY18" fmla="*/ 79613 h 145770"/>
                    <a:gd name="connsiteX19" fmla="*/ 2243 w 459739"/>
                    <a:gd name="connsiteY19" fmla="*/ 69522 h 145770"/>
                    <a:gd name="connsiteX20" fmla="*/ 31957 w 459739"/>
                    <a:gd name="connsiteY20" fmla="*/ 65597 h 145770"/>
                    <a:gd name="connsiteX21" fmla="*/ 67279 w 459739"/>
                    <a:gd name="connsiteY21" fmla="*/ 75689 h 145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9739" h="145770">
                      <a:moveTo>
                        <a:pt x="67279" y="75689"/>
                      </a:moveTo>
                      <a:cubicBezTo>
                        <a:pt x="88023" y="79053"/>
                        <a:pt x="108768" y="84099"/>
                        <a:pt x="130072" y="84659"/>
                      </a:cubicBezTo>
                      <a:cubicBezTo>
                        <a:pt x="181092" y="86902"/>
                        <a:pt x="230991" y="96994"/>
                        <a:pt x="281450" y="102600"/>
                      </a:cubicBezTo>
                      <a:cubicBezTo>
                        <a:pt x="286496" y="103161"/>
                        <a:pt x="292102" y="103722"/>
                        <a:pt x="297148" y="104282"/>
                      </a:cubicBezTo>
                      <a:cubicBezTo>
                        <a:pt x="306680" y="104843"/>
                        <a:pt x="308362" y="101479"/>
                        <a:pt x="305558" y="91948"/>
                      </a:cubicBezTo>
                      <a:cubicBezTo>
                        <a:pt x="297148" y="62233"/>
                        <a:pt x="290420" y="31397"/>
                        <a:pt x="287057" y="0"/>
                      </a:cubicBezTo>
                      <a:cubicBezTo>
                        <a:pt x="292102" y="11774"/>
                        <a:pt x="297709" y="24108"/>
                        <a:pt x="302194" y="35882"/>
                      </a:cubicBezTo>
                      <a:cubicBezTo>
                        <a:pt x="310044" y="56066"/>
                        <a:pt x="316771" y="76810"/>
                        <a:pt x="324060" y="96994"/>
                      </a:cubicBezTo>
                      <a:cubicBezTo>
                        <a:pt x="326863" y="105404"/>
                        <a:pt x="331909" y="109889"/>
                        <a:pt x="340880" y="111571"/>
                      </a:cubicBezTo>
                      <a:cubicBezTo>
                        <a:pt x="373958" y="118299"/>
                        <a:pt x="407037" y="125587"/>
                        <a:pt x="440116" y="132315"/>
                      </a:cubicBezTo>
                      <a:cubicBezTo>
                        <a:pt x="443480" y="134558"/>
                        <a:pt x="447405" y="133997"/>
                        <a:pt x="450769" y="135679"/>
                      </a:cubicBezTo>
                      <a:cubicBezTo>
                        <a:pt x="454693" y="137361"/>
                        <a:pt x="461982" y="136240"/>
                        <a:pt x="460300" y="142968"/>
                      </a:cubicBezTo>
                      <a:cubicBezTo>
                        <a:pt x="458618" y="148574"/>
                        <a:pt x="453011" y="146332"/>
                        <a:pt x="449647" y="144650"/>
                      </a:cubicBezTo>
                      <a:cubicBezTo>
                        <a:pt x="428342" y="137361"/>
                        <a:pt x="405916" y="140725"/>
                        <a:pt x="384611" y="136240"/>
                      </a:cubicBezTo>
                      <a:cubicBezTo>
                        <a:pt x="368352" y="132876"/>
                        <a:pt x="351532" y="132876"/>
                        <a:pt x="335273" y="128391"/>
                      </a:cubicBezTo>
                      <a:cubicBezTo>
                        <a:pt x="309483" y="119420"/>
                        <a:pt x="282011" y="120541"/>
                        <a:pt x="255660" y="116056"/>
                      </a:cubicBezTo>
                      <a:cubicBezTo>
                        <a:pt x="211368" y="108768"/>
                        <a:pt x="166515" y="103722"/>
                        <a:pt x="122223" y="98115"/>
                      </a:cubicBezTo>
                      <a:cubicBezTo>
                        <a:pt x="82977" y="93069"/>
                        <a:pt x="43731" y="88584"/>
                        <a:pt x="3925" y="83538"/>
                      </a:cubicBezTo>
                      <a:cubicBezTo>
                        <a:pt x="2243" y="82417"/>
                        <a:pt x="1121" y="81295"/>
                        <a:pt x="561" y="79613"/>
                      </a:cubicBezTo>
                      <a:cubicBezTo>
                        <a:pt x="-561" y="75689"/>
                        <a:pt x="0" y="72325"/>
                        <a:pt x="2243" y="69522"/>
                      </a:cubicBezTo>
                      <a:cubicBezTo>
                        <a:pt x="11213" y="60551"/>
                        <a:pt x="21866" y="65597"/>
                        <a:pt x="31957" y="65597"/>
                      </a:cubicBezTo>
                      <a:cubicBezTo>
                        <a:pt x="43171" y="70643"/>
                        <a:pt x="55505" y="71204"/>
                        <a:pt x="67279" y="75689"/>
                      </a:cubicBezTo>
                      <a:close/>
                    </a:path>
                  </a:pathLst>
                </a:custGeom>
                <a:solidFill>
                  <a:srgbClr val="D92421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19">
                  <a:extLst>
                    <a:ext uri="{FF2B5EF4-FFF2-40B4-BE49-F238E27FC236}">
                      <a16:creationId xmlns:a16="http://schemas.microsoft.com/office/drawing/2014/main" id="{F7F34B3F-D744-440E-A00F-3D0A5DF1DD21}"/>
                    </a:ext>
                  </a:extLst>
                </p:cNvPr>
                <p:cNvSpPr/>
                <p:nvPr/>
              </p:nvSpPr>
              <p:spPr>
                <a:xfrm>
                  <a:off x="3594169" y="3429791"/>
                  <a:ext cx="454132" cy="33639"/>
                </a:xfrm>
                <a:custGeom>
                  <a:avLst/>
                  <a:gdLst>
                    <a:gd name="connsiteX0" fmla="*/ 456936 w 454132"/>
                    <a:gd name="connsiteY0" fmla="*/ 29715 h 33639"/>
                    <a:gd name="connsiteX1" fmla="*/ 456936 w 454132"/>
                    <a:gd name="connsiteY1" fmla="*/ 35882 h 33639"/>
                    <a:gd name="connsiteX2" fmla="*/ 302194 w 454132"/>
                    <a:gd name="connsiteY2" fmla="*/ 35882 h 33639"/>
                    <a:gd name="connsiteX3" fmla="*/ 117177 w 454132"/>
                    <a:gd name="connsiteY3" fmla="*/ 19062 h 33639"/>
                    <a:gd name="connsiteX4" fmla="*/ 16259 w 454132"/>
                    <a:gd name="connsiteY4" fmla="*/ 7289 h 33639"/>
                    <a:gd name="connsiteX5" fmla="*/ 0 w 454132"/>
                    <a:gd name="connsiteY5" fmla="*/ 0 h 33639"/>
                    <a:gd name="connsiteX6" fmla="*/ 135118 w 454132"/>
                    <a:gd name="connsiteY6" fmla="*/ 8410 h 33639"/>
                    <a:gd name="connsiteX7" fmla="*/ 222581 w 454132"/>
                    <a:gd name="connsiteY7" fmla="*/ 13456 h 33639"/>
                    <a:gd name="connsiteX8" fmla="*/ 425539 w 454132"/>
                    <a:gd name="connsiteY8" fmla="*/ 29154 h 33639"/>
                    <a:gd name="connsiteX9" fmla="*/ 456936 w 454132"/>
                    <a:gd name="connsiteY9" fmla="*/ 29715 h 33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4132" h="33639">
                      <a:moveTo>
                        <a:pt x="456936" y="29715"/>
                      </a:moveTo>
                      <a:cubicBezTo>
                        <a:pt x="456936" y="31957"/>
                        <a:pt x="456936" y="33639"/>
                        <a:pt x="456936" y="35882"/>
                      </a:cubicBezTo>
                      <a:cubicBezTo>
                        <a:pt x="405355" y="35882"/>
                        <a:pt x="353775" y="35882"/>
                        <a:pt x="302194" y="35882"/>
                      </a:cubicBezTo>
                      <a:cubicBezTo>
                        <a:pt x="239961" y="35882"/>
                        <a:pt x="178289" y="28033"/>
                        <a:pt x="117177" y="19062"/>
                      </a:cubicBezTo>
                      <a:cubicBezTo>
                        <a:pt x="83538" y="14016"/>
                        <a:pt x="49899" y="11213"/>
                        <a:pt x="16259" y="7289"/>
                      </a:cubicBezTo>
                      <a:cubicBezTo>
                        <a:pt x="10652" y="6728"/>
                        <a:pt x="4485" y="8410"/>
                        <a:pt x="0" y="0"/>
                      </a:cubicBezTo>
                      <a:cubicBezTo>
                        <a:pt x="45974" y="2243"/>
                        <a:pt x="90827" y="2243"/>
                        <a:pt x="135118" y="8410"/>
                      </a:cubicBezTo>
                      <a:cubicBezTo>
                        <a:pt x="164273" y="12334"/>
                        <a:pt x="193427" y="10092"/>
                        <a:pt x="222581" y="13456"/>
                      </a:cubicBezTo>
                      <a:cubicBezTo>
                        <a:pt x="288739" y="21305"/>
                        <a:pt x="354896" y="19623"/>
                        <a:pt x="425539" y="29154"/>
                      </a:cubicBezTo>
                      <a:cubicBezTo>
                        <a:pt x="435631" y="30836"/>
                        <a:pt x="446283" y="29715"/>
                        <a:pt x="456936" y="29715"/>
                      </a:cubicBezTo>
                      <a:close/>
                    </a:path>
                  </a:pathLst>
                </a:custGeom>
                <a:solidFill>
                  <a:srgbClr val="DB2321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20">
                  <a:extLst>
                    <a:ext uri="{FF2B5EF4-FFF2-40B4-BE49-F238E27FC236}">
                      <a16:creationId xmlns:a16="http://schemas.microsoft.com/office/drawing/2014/main" id="{7621B2FF-EC80-4A04-AB94-FC1421AEB603}"/>
                    </a:ext>
                  </a:extLst>
                </p:cNvPr>
                <p:cNvSpPr/>
                <p:nvPr/>
              </p:nvSpPr>
              <p:spPr>
                <a:xfrm>
                  <a:off x="4159311" y="3141824"/>
                  <a:ext cx="123345" cy="28033"/>
                </a:xfrm>
                <a:custGeom>
                  <a:avLst/>
                  <a:gdLst>
                    <a:gd name="connsiteX0" fmla="*/ 32518 w 123344"/>
                    <a:gd name="connsiteY0" fmla="*/ 5395 h 28032"/>
                    <a:gd name="connsiteX1" fmla="*/ 21305 w 123344"/>
                    <a:gd name="connsiteY1" fmla="*/ 17730 h 28032"/>
                    <a:gd name="connsiteX2" fmla="*/ 121663 w 123344"/>
                    <a:gd name="connsiteY2" fmla="*/ 17730 h 28032"/>
                    <a:gd name="connsiteX3" fmla="*/ 123345 w 123344"/>
                    <a:gd name="connsiteY3" fmla="*/ 22776 h 28032"/>
                    <a:gd name="connsiteX4" fmla="*/ 95872 w 123344"/>
                    <a:gd name="connsiteY4" fmla="*/ 26700 h 28032"/>
                    <a:gd name="connsiteX5" fmla="*/ 38125 w 123344"/>
                    <a:gd name="connsiteY5" fmla="*/ 26140 h 28032"/>
                    <a:gd name="connsiteX6" fmla="*/ 0 w 123344"/>
                    <a:gd name="connsiteY6" fmla="*/ 18290 h 28032"/>
                    <a:gd name="connsiteX7" fmla="*/ 5607 w 123344"/>
                    <a:gd name="connsiteY7" fmla="*/ 13244 h 28032"/>
                    <a:gd name="connsiteX8" fmla="*/ 32518 w 123344"/>
                    <a:gd name="connsiteY8" fmla="*/ 5395 h 2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3344" h="28032">
                      <a:moveTo>
                        <a:pt x="32518" y="5395"/>
                      </a:moveTo>
                      <a:cubicBezTo>
                        <a:pt x="32518" y="12123"/>
                        <a:pt x="24108" y="10441"/>
                        <a:pt x="21305" y="17730"/>
                      </a:cubicBezTo>
                      <a:cubicBezTo>
                        <a:pt x="55505" y="17730"/>
                        <a:pt x="88584" y="17730"/>
                        <a:pt x="121663" y="17730"/>
                      </a:cubicBezTo>
                      <a:cubicBezTo>
                        <a:pt x="122784" y="19412"/>
                        <a:pt x="125587" y="22215"/>
                        <a:pt x="123345" y="22776"/>
                      </a:cubicBezTo>
                      <a:cubicBezTo>
                        <a:pt x="114374" y="25018"/>
                        <a:pt x="104843" y="27822"/>
                        <a:pt x="95872" y="26700"/>
                      </a:cubicBezTo>
                      <a:cubicBezTo>
                        <a:pt x="76249" y="23336"/>
                        <a:pt x="57187" y="26140"/>
                        <a:pt x="38125" y="26140"/>
                      </a:cubicBezTo>
                      <a:cubicBezTo>
                        <a:pt x="26351" y="26140"/>
                        <a:pt x="7849" y="40717"/>
                        <a:pt x="0" y="18290"/>
                      </a:cubicBezTo>
                      <a:cubicBezTo>
                        <a:pt x="1682" y="16608"/>
                        <a:pt x="5046" y="15487"/>
                        <a:pt x="5607" y="13244"/>
                      </a:cubicBezTo>
                      <a:cubicBezTo>
                        <a:pt x="11213" y="-2454"/>
                        <a:pt x="20744" y="-3015"/>
                        <a:pt x="32518" y="5395"/>
                      </a:cubicBezTo>
                      <a:close/>
                    </a:path>
                  </a:pathLst>
                </a:custGeom>
                <a:solidFill>
                  <a:srgbClr val="F42D2A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21">
                  <a:extLst>
                    <a:ext uri="{FF2B5EF4-FFF2-40B4-BE49-F238E27FC236}">
                      <a16:creationId xmlns:a16="http://schemas.microsoft.com/office/drawing/2014/main" id="{2486DC77-C74F-4997-A33C-BCCE96CE1A54}"/>
                    </a:ext>
                  </a:extLst>
                </p:cNvPr>
                <p:cNvSpPr/>
                <p:nvPr/>
              </p:nvSpPr>
              <p:spPr>
                <a:xfrm>
                  <a:off x="4006252" y="3140492"/>
                  <a:ext cx="151377" cy="16820"/>
                </a:xfrm>
                <a:custGeom>
                  <a:avLst/>
                  <a:gdLst>
                    <a:gd name="connsiteX0" fmla="*/ 0 w 151377"/>
                    <a:gd name="connsiteY0" fmla="*/ 0 h 16819"/>
                    <a:gd name="connsiteX1" fmla="*/ 123345 w 151377"/>
                    <a:gd name="connsiteY1" fmla="*/ 14016 h 16819"/>
                    <a:gd name="connsiteX2" fmla="*/ 105404 w 151377"/>
                    <a:gd name="connsiteY2" fmla="*/ 3364 h 16819"/>
                    <a:gd name="connsiteX3" fmla="*/ 153620 w 151377"/>
                    <a:gd name="connsiteY3" fmla="*/ 19062 h 16819"/>
                    <a:gd name="connsiteX4" fmla="*/ 45413 w 151377"/>
                    <a:gd name="connsiteY4" fmla="*/ 11213 h 16819"/>
                    <a:gd name="connsiteX5" fmla="*/ 0 w 151377"/>
                    <a:gd name="connsiteY5" fmla="*/ 0 h 16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377" h="16819">
                      <a:moveTo>
                        <a:pt x="0" y="0"/>
                      </a:moveTo>
                      <a:cubicBezTo>
                        <a:pt x="40928" y="0"/>
                        <a:pt x="80735" y="8970"/>
                        <a:pt x="123345" y="14016"/>
                      </a:cubicBezTo>
                      <a:cubicBezTo>
                        <a:pt x="117738" y="7288"/>
                        <a:pt x="109328" y="8970"/>
                        <a:pt x="105404" y="3364"/>
                      </a:cubicBezTo>
                      <a:cubicBezTo>
                        <a:pt x="121663" y="7849"/>
                        <a:pt x="141846" y="561"/>
                        <a:pt x="153620" y="19062"/>
                      </a:cubicBezTo>
                      <a:cubicBezTo>
                        <a:pt x="117177" y="22426"/>
                        <a:pt x="81856" y="11213"/>
                        <a:pt x="45413" y="11213"/>
                      </a:cubicBezTo>
                      <a:cubicBezTo>
                        <a:pt x="31397" y="11213"/>
                        <a:pt x="13456" y="10092"/>
                        <a:pt x="0" y="0"/>
                      </a:cubicBezTo>
                      <a:close/>
                    </a:path>
                  </a:pathLst>
                </a:custGeom>
                <a:solidFill>
                  <a:srgbClr val="F42D2A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22">
                  <a:extLst>
                    <a:ext uri="{FF2B5EF4-FFF2-40B4-BE49-F238E27FC236}">
                      <a16:creationId xmlns:a16="http://schemas.microsoft.com/office/drawing/2014/main" id="{A1056ADE-397A-426A-945C-7AA70EF0BC3D}"/>
                    </a:ext>
                  </a:extLst>
                </p:cNvPr>
                <p:cNvSpPr/>
                <p:nvPr/>
              </p:nvSpPr>
              <p:spPr>
                <a:xfrm>
                  <a:off x="3700693" y="2902212"/>
                  <a:ext cx="50459" cy="179410"/>
                </a:xfrm>
                <a:custGeom>
                  <a:avLst/>
                  <a:gdLst>
                    <a:gd name="connsiteX0" fmla="*/ 6728 w 50459"/>
                    <a:gd name="connsiteY0" fmla="*/ 140725 h 179410"/>
                    <a:gd name="connsiteX1" fmla="*/ 12334 w 50459"/>
                    <a:gd name="connsiteY1" fmla="*/ 0 h 179410"/>
                    <a:gd name="connsiteX2" fmla="*/ 40928 w 50459"/>
                    <a:gd name="connsiteY2" fmla="*/ 53823 h 179410"/>
                    <a:gd name="connsiteX3" fmla="*/ 38125 w 50459"/>
                    <a:gd name="connsiteY3" fmla="*/ 183896 h 179410"/>
                    <a:gd name="connsiteX4" fmla="*/ 0 w 50459"/>
                    <a:gd name="connsiteY4" fmla="*/ 175486 h 179410"/>
                    <a:gd name="connsiteX5" fmla="*/ 6728 w 50459"/>
                    <a:gd name="connsiteY5" fmla="*/ 140725 h 179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459" h="179410">
                      <a:moveTo>
                        <a:pt x="6728" y="140725"/>
                      </a:moveTo>
                      <a:cubicBezTo>
                        <a:pt x="18502" y="91948"/>
                        <a:pt x="16820" y="65036"/>
                        <a:pt x="12334" y="0"/>
                      </a:cubicBezTo>
                      <a:cubicBezTo>
                        <a:pt x="24108" y="16259"/>
                        <a:pt x="33639" y="35321"/>
                        <a:pt x="40928" y="53823"/>
                      </a:cubicBezTo>
                      <a:cubicBezTo>
                        <a:pt x="54384" y="97554"/>
                        <a:pt x="54384" y="140725"/>
                        <a:pt x="38125" y="183896"/>
                      </a:cubicBezTo>
                      <a:cubicBezTo>
                        <a:pt x="21866" y="182214"/>
                        <a:pt x="16820" y="179410"/>
                        <a:pt x="0" y="175486"/>
                      </a:cubicBezTo>
                      <a:cubicBezTo>
                        <a:pt x="561" y="156423"/>
                        <a:pt x="4485" y="155863"/>
                        <a:pt x="6728" y="140725"/>
                      </a:cubicBezTo>
                      <a:close/>
                    </a:path>
                  </a:pathLst>
                </a:custGeom>
                <a:solidFill>
                  <a:srgbClr val="F9532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23">
                  <a:extLst>
                    <a:ext uri="{FF2B5EF4-FFF2-40B4-BE49-F238E27FC236}">
                      <a16:creationId xmlns:a16="http://schemas.microsoft.com/office/drawing/2014/main" id="{0AE4BCB8-0C0F-4EF7-B919-304DA0B11BA3}"/>
                    </a:ext>
                  </a:extLst>
                </p:cNvPr>
                <p:cNvSpPr/>
                <p:nvPr/>
              </p:nvSpPr>
              <p:spPr>
                <a:xfrm>
                  <a:off x="4593322" y="2865770"/>
                  <a:ext cx="11213" cy="50459"/>
                </a:xfrm>
                <a:custGeom>
                  <a:avLst/>
                  <a:gdLst>
                    <a:gd name="connsiteX0" fmla="*/ 498 w 11213"/>
                    <a:gd name="connsiteY0" fmla="*/ 0 h 50459"/>
                    <a:gd name="connsiteX1" fmla="*/ 13954 w 11213"/>
                    <a:gd name="connsiteY1" fmla="*/ 51020 h 50459"/>
                    <a:gd name="connsiteX2" fmla="*/ 498 w 11213"/>
                    <a:gd name="connsiteY2" fmla="*/ 12334 h 50459"/>
                    <a:gd name="connsiteX3" fmla="*/ 498 w 11213"/>
                    <a:gd name="connsiteY3" fmla="*/ 0 h 50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213" h="50459">
                      <a:moveTo>
                        <a:pt x="498" y="0"/>
                      </a:moveTo>
                      <a:cubicBezTo>
                        <a:pt x="8908" y="16259"/>
                        <a:pt x="8908" y="34200"/>
                        <a:pt x="13954" y="51020"/>
                      </a:cubicBezTo>
                      <a:cubicBezTo>
                        <a:pt x="2180" y="40928"/>
                        <a:pt x="5544" y="25230"/>
                        <a:pt x="498" y="12334"/>
                      </a:cubicBezTo>
                      <a:cubicBezTo>
                        <a:pt x="-623" y="8971"/>
                        <a:pt x="498" y="4485"/>
                        <a:pt x="498" y="0"/>
                      </a:cubicBezTo>
                      <a:close/>
                    </a:path>
                  </a:pathLst>
                </a:custGeom>
                <a:solidFill>
                  <a:srgbClr val="E5322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24">
                  <a:extLst>
                    <a:ext uri="{FF2B5EF4-FFF2-40B4-BE49-F238E27FC236}">
                      <a16:creationId xmlns:a16="http://schemas.microsoft.com/office/drawing/2014/main" id="{B84CF486-CC14-40A8-A68D-72AC05D5CAC4}"/>
                    </a:ext>
                  </a:extLst>
                </p:cNvPr>
                <p:cNvSpPr/>
                <p:nvPr/>
              </p:nvSpPr>
              <p:spPr>
                <a:xfrm>
                  <a:off x="4587155" y="2838858"/>
                  <a:ext cx="5607" cy="22426"/>
                </a:xfrm>
                <a:custGeom>
                  <a:avLst/>
                  <a:gdLst>
                    <a:gd name="connsiteX0" fmla="*/ 498 w 5606"/>
                    <a:gd name="connsiteY0" fmla="*/ 0 h 22426"/>
                    <a:gd name="connsiteX1" fmla="*/ 7226 w 5606"/>
                    <a:gd name="connsiteY1" fmla="*/ 26912 h 22426"/>
                    <a:gd name="connsiteX2" fmla="*/ 498 w 5606"/>
                    <a:gd name="connsiteY2" fmla="*/ 0 h 22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606" h="22426">
                      <a:moveTo>
                        <a:pt x="498" y="0"/>
                      </a:moveTo>
                      <a:cubicBezTo>
                        <a:pt x="4984" y="8410"/>
                        <a:pt x="7226" y="17380"/>
                        <a:pt x="7226" y="26912"/>
                      </a:cubicBezTo>
                      <a:cubicBezTo>
                        <a:pt x="-1744" y="19623"/>
                        <a:pt x="-62" y="9531"/>
                        <a:pt x="498" y="0"/>
                      </a:cubicBezTo>
                      <a:close/>
                    </a:path>
                  </a:pathLst>
                </a:custGeom>
                <a:solidFill>
                  <a:srgbClr val="E5322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25">
                  <a:extLst>
                    <a:ext uri="{FF2B5EF4-FFF2-40B4-BE49-F238E27FC236}">
                      <a16:creationId xmlns:a16="http://schemas.microsoft.com/office/drawing/2014/main" id="{4506D757-9BC4-4D14-BDD9-0ACF817F499C}"/>
                    </a:ext>
                  </a:extLst>
                </p:cNvPr>
                <p:cNvSpPr/>
                <p:nvPr/>
              </p:nvSpPr>
              <p:spPr>
                <a:xfrm>
                  <a:off x="3097426" y="6629463"/>
                  <a:ext cx="655969" cy="72885"/>
                </a:xfrm>
                <a:custGeom>
                  <a:avLst/>
                  <a:gdLst>
                    <a:gd name="connsiteX0" fmla="*/ 629618 w 655969"/>
                    <a:gd name="connsiteY0" fmla="*/ 31397 h 72885"/>
                    <a:gd name="connsiteX1" fmla="*/ 490575 w 655969"/>
                    <a:gd name="connsiteY1" fmla="*/ 61111 h 72885"/>
                    <a:gd name="connsiteX2" fmla="*/ 378444 w 655969"/>
                    <a:gd name="connsiteY2" fmla="*/ 65597 h 72885"/>
                    <a:gd name="connsiteX3" fmla="*/ 282011 w 655969"/>
                    <a:gd name="connsiteY3" fmla="*/ 40928 h 72885"/>
                    <a:gd name="connsiteX4" fmla="*/ 222581 w 655969"/>
                    <a:gd name="connsiteY4" fmla="*/ 19062 h 72885"/>
                    <a:gd name="connsiteX5" fmla="*/ 168758 w 655969"/>
                    <a:gd name="connsiteY5" fmla="*/ 20744 h 72885"/>
                    <a:gd name="connsiteX6" fmla="*/ 0 w 655969"/>
                    <a:gd name="connsiteY6" fmla="*/ 0 h 72885"/>
                    <a:gd name="connsiteX7" fmla="*/ 32518 w 655969"/>
                    <a:gd name="connsiteY7" fmla="*/ 37003 h 72885"/>
                    <a:gd name="connsiteX8" fmla="*/ 114935 w 655969"/>
                    <a:gd name="connsiteY8" fmla="*/ 43170 h 72885"/>
                    <a:gd name="connsiteX9" fmla="*/ 170440 w 655969"/>
                    <a:gd name="connsiteY9" fmla="*/ 34200 h 72885"/>
                    <a:gd name="connsiteX10" fmla="*/ 230430 w 655969"/>
                    <a:gd name="connsiteY10" fmla="*/ 37003 h 72885"/>
                    <a:gd name="connsiteX11" fmla="*/ 304998 w 655969"/>
                    <a:gd name="connsiteY11" fmla="*/ 63354 h 72885"/>
                    <a:gd name="connsiteX12" fmla="*/ 409280 w 655969"/>
                    <a:gd name="connsiteY12" fmla="*/ 75689 h 72885"/>
                    <a:gd name="connsiteX13" fmla="*/ 533746 w 655969"/>
                    <a:gd name="connsiteY13" fmla="*/ 70643 h 72885"/>
                    <a:gd name="connsiteX14" fmla="*/ 634664 w 655969"/>
                    <a:gd name="connsiteY14" fmla="*/ 45413 h 72885"/>
                    <a:gd name="connsiteX15" fmla="*/ 660454 w 655969"/>
                    <a:gd name="connsiteY15" fmla="*/ 14016 h 72885"/>
                    <a:gd name="connsiteX16" fmla="*/ 629618 w 655969"/>
                    <a:gd name="connsiteY16" fmla="*/ 31397 h 72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55969" h="72885">
                      <a:moveTo>
                        <a:pt x="629618" y="31397"/>
                      </a:moveTo>
                      <a:cubicBezTo>
                        <a:pt x="572431" y="51580"/>
                        <a:pt x="551126" y="53262"/>
                        <a:pt x="490575" y="61111"/>
                      </a:cubicBezTo>
                      <a:cubicBezTo>
                        <a:pt x="457496" y="65597"/>
                        <a:pt x="417690" y="67279"/>
                        <a:pt x="378444" y="65597"/>
                      </a:cubicBezTo>
                      <a:cubicBezTo>
                        <a:pt x="361063" y="65036"/>
                        <a:pt x="322378" y="59430"/>
                        <a:pt x="282011" y="40928"/>
                      </a:cubicBezTo>
                      <a:cubicBezTo>
                        <a:pt x="267434" y="34200"/>
                        <a:pt x="250614" y="23547"/>
                        <a:pt x="222581" y="19062"/>
                      </a:cubicBezTo>
                      <a:cubicBezTo>
                        <a:pt x="205201" y="16259"/>
                        <a:pt x="186699" y="20184"/>
                        <a:pt x="168758" y="20744"/>
                      </a:cubicBezTo>
                      <a:cubicBezTo>
                        <a:pt x="56626" y="25790"/>
                        <a:pt x="28594" y="22426"/>
                        <a:pt x="0" y="0"/>
                      </a:cubicBezTo>
                      <a:cubicBezTo>
                        <a:pt x="1682" y="19623"/>
                        <a:pt x="16259" y="31397"/>
                        <a:pt x="32518" y="37003"/>
                      </a:cubicBezTo>
                      <a:cubicBezTo>
                        <a:pt x="59430" y="44853"/>
                        <a:pt x="87463" y="47095"/>
                        <a:pt x="114935" y="43170"/>
                      </a:cubicBezTo>
                      <a:cubicBezTo>
                        <a:pt x="124466" y="42049"/>
                        <a:pt x="158666" y="37003"/>
                        <a:pt x="170440" y="34200"/>
                      </a:cubicBezTo>
                      <a:cubicBezTo>
                        <a:pt x="190063" y="29154"/>
                        <a:pt x="210807" y="25790"/>
                        <a:pt x="230430" y="37003"/>
                      </a:cubicBezTo>
                      <a:cubicBezTo>
                        <a:pt x="251735" y="49338"/>
                        <a:pt x="284814" y="58869"/>
                        <a:pt x="304998" y="63354"/>
                      </a:cubicBezTo>
                      <a:cubicBezTo>
                        <a:pt x="326303" y="67839"/>
                        <a:pt x="373958" y="75689"/>
                        <a:pt x="409280" y="75689"/>
                      </a:cubicBezTo>
                      <a:cubicBezTo>
                        <a:pt x="436191" y="75689"/>
                        <a:pt x="509077" y="72885"/>
                        <a:pt x="533746" y="70643"/>
                      </a:cubicBezTo>
                      <a:cubicBezTo>
                        <a:pt x="576356" y="67279"/>
                        <a:pt x="601585" y="61672"/>
                        <a:pt x="634664" y="45413"/>
                      </a:cubicBezTo>
                      <a:cubicBezTo>
                        <a:pt x="646438" y="39807"/>
                        <a:pt x="658212" y="31957"/>
                        <a:pt x="660454" y="14016"/>
                      </a:cubicBezTo>
                      <a:cubicBezTo>
                        <a:pt x="649802" y="25230"/>
                        <a:pt x="632422" y="30275"/>
                        <a:pt x="629618" y="31397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26">
                  <a:extLst>
                    <a:ext uri="{FF2B5EF4-FFF2-40B4-BE49-F238E27FC236}">
                      <a16:creationId xmlns:a16="http://schemas.microsoft.com/office/drawing/2014/main" id="{430570BA-2B05-496C-8C12-1988D4037B79}"/>
                    </a:ext>
                  </a:extLst>
                </p:cNvPr>
                <p:cNvSpPr/>
                <p:nvPr/>
              </p:nvSpPr>
              <p:spPr>
                <a:xfrm>
                  <a:off x="3145141" y="6064419"/>
                  <a:ext cx="246689" cy="392460"/>
                </a:xfrm>
                <a:custGeom>
                  <a:avLst/>
                  <a:gdLst>
                    <a:gd name="connsiteX0" fmla="*/ 248312 w 246689"/>
                    <a:gd name="connsiteY0" fmla="*/ 291443 h 392460"/>
                    <a:gd name="connsiteX1" fmla="*/ 228129 w 246689"/>
                    <a:gd name="connsiteY1" fmla="*/ 201177 h 392460"/>
                    <a:gd name="connsiteX2" fmla="*/ 214673 w 246689"/>
                    <a:gd name="connsiteY2" fmla="*/ 68862 h 392460"/>
                    <a:gd name="connsiteX3" fmla="*/ 210748 w 246689"/>
                    <a:gd name="connsiteY3" fmla="*/ 16160 h 392460"/>
                    <a:gd name="connsiteX4" fmla="*/ 163653 w 246689"/>
                    <a:gd name="connsiteY4" fmla="*/ 13357 h 392460"/>
                    <a:gd name="connsiteX5" fmla="*/ 91328 w 246689"/>
                    <a:gd name="connsiteY5" fmla="*/ 5508 h 392460"/>
                    <a:gd name="connsiteX6" fmla="*/ 56007 w 246689"/>
                    <a:gd name="connsiteY6" fmla="*/ 2704 h 392460"/>
                    <a:gd name="connsiteX7" fmla="*/ 37505 w 246689"/>
                    <a:gd name="connsiteY7" fmla="*/ 4387 h 392460"/>
                    <a:gd name="connsiteX8" fmla="*/ 39187 w 246689"/>
                    <a:gd name="connsiteY8" fmla="*/ 49800 h 392460"/>
                    <a:gd name="connsiteX9" fmla="*/ 37505 w 246689"/>
                    <a:gd name="connsiteY9" fmla="*/ 111472 h 392460"/>
                    <a:gd name="connsiteX10" fmla="*/ 16761 w 246689"/>
                    <a:gd name="connsiteY10" fmla="*/ 260607 h 392460"/>
                    <a:gd name="connsiteX11" fmla="*/ 3866 w 246689"/>
                    <a:gd name="connsiteY11" fmla="*/ 308263 h 392460"/>
                    <a:gd name="connsiteX12" fmla="*/ 5548 w 246689"/>
                    <a:gd name="connsiteY12" fmla="*/ 352555 h 392460"/>
                    <a:gd name="connsiteX13" fmla="*/ 64977 w 246689"/>
                    <a:gd name="connsiteY13" fmla="*/ 391801 h 392460"/>
                    <a:gd name="connsiteX14" fmla="*/ 123286 w 246689"/>
                    <a:gd name="connsiteY14" fmla="*/ 380027 h 392460"/>
                    <a:gd name="connsiteX15" fmla="*/ 163092 w 246689"/>
                    <a:gd name="connsiteY15" fmla="*/ 325082 h 392460"/>
                    <a:gd name="connsiteX16" fmla="*/ 207945 w 246689"/>
                    <a:gd name="connsiteY16" fmla="*/ 301535 h 392460"/>
                    <a:gd name="connsiteX17" fmla="*/ 248312 w 246689"/>
                    <a:gd name="connsiteY17" fmla="*/ 291443 h 392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6689" h="392460">
                      <a:moveTo>
                        <a:pt x="248312" y="291443"/>
                      </a:moveTo>
                      <a:cubicBezTo>
                        <a:pt x="237099" y="264532"/>
                        <a:pt x="232614" y="227528"/>
                        <a:pt x="228129" y="201177"/>
                      </a:cubicBezTo>
                      <a:cubicBezTo>
                        <a:pt x="225325" y="182115"/>
                        <a:pt x="218037" y="92410"/>
                        <a:pt x="214673" y="68862"/>
                      </a:cubicBezTo>
                      <a:cubicBezTo>
                        <a:pt x="213552" y="60452"/>
                        <a:pt x="214112" y="21206"/>
                        <a:pt x="210748" y="16160"/>
                      </a:cubicBezTo>
                      <a:cubicBezTo>
                        <a:pt x="204581" y="6629"/>
                        <a:pt x="173745" y="14478"/>
                        <a:pt x="163653" y="13357"/>
                      </a:cubicBezTo>
                      <a:cubicBezTo>
                        <a:pt x="139545" y="9993"/>
                        <a:pt x="115437" y="7751"/>
                        <a:pt x="91328" y="5508"/>
                      </a:cubicBezTo>
                      <a:cubicBezTo>
                        <a:pt x="79554" y="4387"/>
                        <a:pt x="67781" y="3826"/>
                        <a:pt x="56007" y="2704"/>
                      </a:cubicBezTo>
                      <a:cubicBezTo>
                        <a:pt x="48718" y="2144"/>
                        <a:pt x="38066" y="-4023"/>
                        <a:pt x="37505" y="4387"/>
                      </a:cubicBezTo>
                      <a:cubicBezTo>
                        <a:pt x="36384" y="21206"/>
                        <a:pt x="38627" y="36344"/>
                        <a:pt x="39187" y="49800"/>
                      </a:cubicBezTo>
                      <a:cubicBezTo>
                        <a:pt x="39187" y="65498"/>
                        <a:pt x="38627" y="95774"/>
                        <a:pt x="37505" y="111472"/>
                      </a:cubicBezTo>
                      <a:cubicBezTo>
                        <a:pt x="34702" y="167538"/>
                        <a:pt x="31899" y="206784"/>
                        <a:pt x="16761" y="260607"/>
                      </a:cubicBezTo>
                      <a:cubicBezTo>
                        <a:pt x="12276" y="276306"/>
                        <a:pt x="7230" y="292004"/>
                        <a:pt x="3866" y="308263"/>
                      </a:cubicBezTo>
                      <a:cubicBezTo>
                        <a:pt x="1062" y="322279"/>
                        <a:pt x="-3983" y="340781"/>
                        <a:pt x="5548" y="352555"/>
                      </a:cubicBezTo>
                      <a:cubicBezTo>
                        <a:pt x="19564" y="372178"/>
                        <a:pt x="41990" y="385073"/>
                        <a:pt x="64977" y="391801"/>
                      </a:cubicBezTo>
                      <a:cubicBezTo>
                        <a:pt x="81236" y="396286"/>
                        <a:pt x="124407" y="407499"/>
                        <a:pt x="123286" y="380027"/>
                      </a:cubicBezTo>
                      <a:cubicBezTo>
                        <a:pt x="122164" y="354237"/>
                        <a:pt x="143469" y="337417"/>
                        <a:pt x="163092" y="325082"/>
                      </a:cubicBezTo>
                      <a:cubicBezTo>
                        <a:pt x="177109" y="316112"/>
                        <a:pt x="192247" y="308263"/>
                        <a:pt x="207945" y="301535"/>
                      </a:cubicBezTo>
                      <a:cubicBezTo>
                        <a:pt x="216355" y="298171"/>
                        <a:pt x="248312" y="291443"/>
                        <a:pt x="248312" y="291443"/>
                      </a:cubicBezTo>
                      <a:close/>
                    </a:path>
                  </a:pathLst>
                </a:custGeom>
                <a:solidFill>
                  <a:srgbClr val="F4C182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27">
                  <a:extLst>
                    <a:ext uri="{FF2B5EF4-FFF2-40B4-BE49-F238E27FC236}">
                      <a16:creationId xmlns:a16="http://schemas.microsoft.com/office/drawing/2014/main" id="{B410F16B-F600-4CEE-A5A2-57665F9784B8}"/>
                    </a:ext>
                  </a:extLst>
                </p:cNvPr>
                <p:cNvSpPr/>
                <p:nvPr/>
              </p:nvSpPr>
              <p:spPr>
                <a:xfrm>
                  <a:off x="3536421" y="2911744"/>
                  <a:ext cx="173804" cy="89705"/>
                </a:xfrm>
                <a:custGeom>
                  <a:avLst/>
                  <a:gdLst>
                    <a:gd name="connsiteX0" fmla="*/ 0 w 173803"/>
                    <a:gd name="connsiteY0" fmla="*/ 28033 h 89705"/>
                    <a:gd name="connsiteX1" fmla="*/ 173804 w 173803"/>
                    <a:gd name="connsiteY1" fmla="*/ 0 h 89705"/>
                    <a:gd name="connsiteX2" fmla="*/ 145210 w 173803"/>
                    <a:gd name="connsiteY2" fmla="*/ 78492 h 89705"/>
                    <a:gd name="connsiteX3" fmla="*/ 118859 w 173803"/>
                    <a:gd name="connsiteY3" fmla="*/ 88023 h 89705"/>
                    <a:gd name="connsiteX4" fmla="*/ 11774 w 173803"/>
                    <a:gd name="connsiteY4" fmla="*/ 38685 h 89705"/>
                    <a:gd name="connsiteX5" fmla="*/ 0 w 173803"/>
                    <a:gd name="connsiteY5" fmla="*/ 28033 h 8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3803" h="89705">
                      <a:moveTo>
                        <a:pt x="0" y="28033"/>
                      </a:moveTo>
                      <a:cubicBezTo>
                        <a:pt x="64476" y="48777"/>
                        <a:pt x="121663" y="43171"/>
                        <a:pt x="173804" y="0"/>
                      </a:cubicBezTo>
                      <a:cubicBezTo>
                        <a:pt x="164273" y="26351"/>
                        <a:pt x="154741" y="52141"/>
                        <a:pt x="145210" y="78492"/>
                      </a:cubicBezTo>
                      <a:cubicBezTo>
                        <a:pt x="137922" y="97554"/>
                        <a:pt x="137922" y="96994"/>
                        <a:pt x="118859" y="88023"/>
                      </a:cubicBezTo>
                      <a:cubicBezTo>
                        <a:pt x="82977" y="71203"/>
                        <a:pt x="47656" y="55505"/>
                        <a:pt x="11774" y="38685"/>
                      </a:cubicBezTo>
                      <a:cubicBezTo>
                        <a:pt x="7849" y="37564"/>
                        <a:pt x="3925" y="37003"/>
                        <a:pt x="0" y="28033"/>
                      </a:cubicBezTo>
                      <a:close/>
                    </a:path>
                  </a:pathLst>
                </a:custGeom>
                <a:solidFill>
                  <a:srgbClr val="D6A167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46355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BFCE23-CBF4-4BE2-8F16-64340AD8382E}"/>
              </a:ext>
            </a:extLst>
          </p:cNvPr>
          <p:cNvGrpSpPr/>
          <p:nvPr/>
        </p:nvGrpSpPr>
        <p:grpSpPr>
          <a:xfrm>
            <a:off x="6546407" y="1816287"/>
            <a:ext cx="2410537" cy="1925602"/>
            <a:chOff x="4571999" y="1748658"/>
            <a:chExt cx="1662229" cy="192560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8096B5-4B3A-4777-8959-1FDE7127ACED}"/>
                </a:ext>
              </a:extLst>
            </p:cNvPr>
            <p:cNvSpPr txBox="1"/>
            <p:nvPr/>
          </p:nvSpPr>
          <p:spPr>
            <a:xfrm>
              <a:off x="4571999" y="1748658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703568-C973-465B-9C49-186CAAB054C4}"/>
                </a:ext>
              </a:extLst>
            </p:cNvPr>
            <p:cNvSpPr txBox="1"/>
            <p:nvPr/>
          </p:nvSpPr>
          <p:spPr>
            <a:xfrm>
              <a:off x="4572000" y="2473931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8A5846-94EE-45E0-A4DE-B4D86DF3DBC7}"/>
                </a:ext>
              </a:extLst>
            </p:cNvPr>
            <p:cNvSpPr txBox="1"/>
            <p:nvPr/>
          </p:nvSpPr>
          <p:spPr>
            <a:xfrm>
              <a:off x="4572000" y="2013204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80%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CDDD13B-37D6-47A9-906D-6EEF00BCA706}"/>
              </a:ext>
            </a:extLst>
          </p:cNvPr>
          <p:cNvGrpSpPr/>
          <p:nvPr/>
        </p:nvGrpSpPr>
        <p:grpSpPr>
          <a:xfrm>
            <a:off x="9250516" y="1816287"/>
            <a:ext cx="2410537" cy="1925602"/>
            <a:chOff x="6726597" y="1811150"/>
            <a:chExt cx="1662229" cy="192560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CB3B74-BEBC-4196-855F-F909CBBBF60C}"/>
                </a:ext>
              </a:extLst>
            </p:cNvPr>
            <p:cNvSpPr txBox="1"/>
            <p:nvPr/>
          </p:nvSpPr>
          <p:spPr>
            <a:xfrm>
              <a:off x="6726597" y="181115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8791C5-F838-4FC4-90FA-E135E9108F05}"/>
                </a:ext>
              </a:extLst>
            </p:cNvPr>
            <p:cNvSpPr txBox="1"/>
            <p:nvPr/>
          </p:nvSpPr>
          <p:spPr>
            <a:xfrm>
              <a:off x="6726598" y="253642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9D23C8-B62F-480B-8D3B-E436CCCDD434}"/>
                </a:ext>
              </a:extLst>
            </p:cNvPr>
            <p:cNvSpPr txBox="1"/>
            <p:nvPr/>
          </p:nvSpPr>
          <p:spPr>
            <a:xfrm>
              <a:off x="6726598" y="207569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40%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827D3C-B632-44DC-9D8F-3B1774E7F118}"/>
              </a:ext>
            </a:extLst>
          </p:cNvPr>
          <p:cNvGrpSpPr/>
          <p:nvPr/>
        </p:nvGrpSpPr>
        <p:grpSpPr>
          <a:xfrm>
            <a:off x="6546407" y="4184331"/>
            <a:ext cx="2410537" cy="1925602"/>
            <a:chOff x="4595936" y="3789040"/>
            <a:chExt cx="1662229" cy="192560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8CBDA2-1694-4969-8219-5D3C1FFB14C8}"/>
                </a:ext>
              </a:extLst>
            </p:cNvPr>
            <p:cNvSpPr txBox="1"/>
            <p:nvPr/>
          </p:nvSpPr>
          <p:spPr>
            <a:xfrm>
              <a:off x="4595936" y="378904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5E82B4-BB72-4EF0-BC7F-124661832BD9}"/>
                </a:ext>
              </a:extLst>
            </p:cNvPr>
            <p:cNvSpPr txBox="1"/>
            <p:nvPr/>
          </p:nvSpPr>
          <p:spPr>
            <a:xfrm>
              <a:off x="4595937" y="451431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6B676F-3B55-46D2-996C-1865E157222E}"/>
                </a:ext>
              </a:extLst>
            </p:cNvPr>
            <p:cNvSpPr txBox="1"/>
            <p:nvPr/>
          </p:nvSpPr>
          <p:spPr>
            <a:xfrm>
              <a:off x="4595937" y="405358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55%</a:t>
              </a:r>
              <a:endParaRPr lang="ko-KR" altLang="en-US" sz="2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C571EBA-A2B1-4CE8-92A1-D861401474CA}"/>
              </a:ext>
            </a:extLst>
          </p:cNvPr>
          <p:cNvGrpSpPr/>
          <p:nvPr/>
        </p:nvGrpSpPr>
        <p:grpSpPr>
          <a:xfrm>
            <a:off x="9250516" y="4184331"/>
            <a:ext cx="2410537" cy="1925602"/>
            <a:chOff x="6719040" y="3789363"/>
            <a:chExt cx="1662229" cy="192560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70BDBE-AF91-44AD-9413-09884A9FAE97}"/>
                </a:ext>
              </a:extLst>
            </p:cNvPr>
            <p:cNvSpPr txBox="1"/>
            <p:nvPr/>
          </p:nvSpPr>
          <p:spPr>
            <a:xfrm>
              <a:off x="6719040" y="3789363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D8EE38-1F90-411E-AA7D-746EA8D5FCB2}"/>
                </a:ext>
              </a:extLst>
            </p:cNvPr>
            <p:cNvSpPr txBox="1"/>
            <p:nvPr/>
          </p:nvSpPr>
          <p:spPr>
            <a:xfrm>
              <a:off x="6719041" y="4514636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B8072B9-5D08-4513-A197-04C9B6E0F8EF}"/>
                </a:ext>
              </a:extLst>
            </p:cNvPr>
            <p:cNvSpPr txBox="1"/>
            <p:nvPr/>
          </p:nvSpPr>
          <p:spPr>
            <a:xfrm>
              <a:off x="6719041" y="4053909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65%</a:t>
              </a:r>
              <a:endParaRPr lang="ko-KR" altLang="en-US" sz="2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FEDEC97-6E28-487B-81E5-E58F6B460CDC}"/>
              </a:ext>
            </a:extLst>
          </p:cNvPr>
          <p:cNvSpPr/>
          <p:nvPr/>
        </p:nvSpPr>
        <p:spPr>
          <a:xfrm>
            <a:off x="885826" y="2122368"/>
            <a:ext cx="5090543" cy="492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2BA945-1479-4572-B623-92E7D35C1D9D}"/>
              </a:ext>
            </a:extLst>
          </p:cNvPr>
          <p:cNvSpPr/>
          <p:nvPr/>
        </p:nvSpPr>
        <p:spPr>
          <a:xfrm>
            <a:off x="885826" y="3089688"/>
            <a:ext cx="5090543" cy="4924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B83275-4994-4508-88B8-92A82708D1B2}"/>
              </a:ext>
            </a:extLst>
          </p:cNvPr>
          <p:cNvSpPr/>
          <p:nvPr/>
        </p:nvSpPr>
        <p:spPr>
          <a:xfrm>
            <a:off x="885826" y="4057008"/>
            <a:ext cx="5090543" cy="4924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215B93-AC3D-4CD7-92AD-54D71AC096E6}"/>
              </a:ext>
            </a:extLst>
          </p:cNvPr>
          <p:cNvSpPr/>
          <p:nvPr/>
        </p:nvSpPr>
        <p:spPr>
          <a:xfrm>
            <a:off x="885826" y="5024328"/>
            <a:ext cx="5090543" cy="4924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FB7A9DC5-37B0-49C3-9171-D2D69FD4AE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3248884"/>
              </p:ext>
            </p:extLst>
          </p:nvPr>
        </p:nvGraphicFramePr>
        <p:xfrm>
          <a:off x="750024" y="1740798"/>
          <a:ext cx="5120527" cy="414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4276D581-F3F7-4C01-B793-8530A2B19C84}"/>
              </a:ext>
            </a:extLst>
          </p:cNvPr>
          <p:cNvSpPr txBox="1"/>
          <p:nvPr/>
        </p:nvSpPr>
        <p:spPr>
          <a:xfrm>
            <a:off x="927368" y="2661016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D1614F-0500-40F1-87D5-EF4D1F8E05AE}"/>
              </a:ext>
            </a:extLst>
          </p:cNvPr>
          <p:cNvSpPr txBox="1"/>
          <p:nvPr/>
        </p:nvSpPr>
        <p:spPr>
          <a:xfrm>
            <a:off x="927368" y="3637940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DC909C-D3C5-4DD5-9FF8-8681A303CB28}"/>
              </a:ext>
            </a:extLst>
          </p:cNvPr>
          <p:cNvSpPr txBox="1"/>
          <p:nvPr/>
        </p:nvSpPr>
        <p:spPr>
          <a:xfrm>
            <a:off x="927368" y="4600412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52757-3572-4254-8862-CC81385C4639}"/>
              </a:ext>
            </a:extLst>
          </p:cNvPr>
          <p:cNvSpPr txBox="1"/>
          <p:nvPr/>
        </p:nvSpPr>
        <p:spPr>
          <a:xfrm>
            <a:off x="927368" y="5562884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4BEED8-5074-48AD-87A0-B4971714CE4F}"/>
              </a:ext>
            </a:extLst>
          </p:cNvPr>
          <p:cNvSpPr txBox="1"/>
          <p:nvPr/>
        </p:nvSpPr>
        <p:spPr>
          <a:xfrm>
            <a:off x="4617741" y="2613807"/>
            <a:ext cx="13403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$180,000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F4AD63-4D6D-4FA1-BFF2-CE43D0E43A9E}"/>
              </a:ext>
            </a:extLst>
          </p:cNvPr>
          <p:cNvSpPr txBox="1"/>
          <p:nvPr/>
        </p:nvSpPr>
        <p:spPr>
          <a:xfrm>
            <a:off x="4617741" y="3574746"/>
            <a:ext cx="13403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$180,000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992258-9B8D-4A76-B1FA-A82102372E7B}"/>
              </a:ext>
            </a:extLst>
          </p:cNvPr>
          <p:cNvSpPr txBox="1"/>
          <p:nvPr/>
        </p:nvSpPr>
        <p:spPr>
          <a:xfrm>
            <a:off x="4617741" y="4535685"/>
            <a:ext cx="13403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$180,000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238BD2-B392-41FC-875C-CCC72D8376D4}"/>
              </a:ext>
            </a:extLst>
          </p:cNvPr>
          <p:cNvSpPr txBox="1"/>
          <p:nvPr/>
        </p:nvSpPr>
        <p:spPr>
          <a:xfrm>
            <a:off x="4617741" y="5496625"/>
            <a:ext cx="13403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$180,000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28A501-37A9-4010-BB78-141130C34DEA}"/>
              </a:ext>
            </a:extLst>
          </p:cNvPr>
          <p:cNvSpPr txBox="1"/>
          <p:nvPr/>
        </p:nvSpPr>
        <p:spPr>
          <a:xfrm>
            <a:off x="4785907" y="2215158"/>
            <a:ext cx="672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FDDDC1A-06F0-4B81-9EC9-13FA8E785710}"/>
              </a:ext>
            </a:extLst>
          </p:cNvPr>
          <p:cNvSpPr txBox="1"/>
          <p:nvPr/>
        </p:nvSpPr>
        <p:spPr>
          <a:xfrm>
            <a:off x="2835646" y="3171962"/>
            <a:ext cx="672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875C3B-BB7D-4179-89D4-173D5F25064C}"/>
              </a:ext>
            </a:extLst>
          </p:cNvPr>
          <p:cNvSpPr txBox="1"/>
          <p:nvPr/>
        </p:nvSpPr>
        <p:spPr>
          <a:xfrm>
            <a:off x="3580474" y="4132932"/>
            <a:ext cx="672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55%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865BBD-318D-49A0-B974-C2E98C3D274D}"/>
              </a:ext>
            </a:extLst>
          </p:cNvPr>
          <p:cNvSpPr txBox="1"/>
          <p:nvPr/>
        </p:nvSpPr>
        <p:spPr>
          <a:xfrm>
            <a:off x="4055020" y="5107593"/>
            <a:ext cx="672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65%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aphic 2">
            <a:extLst>
              <a:ext uri="{FF2B5EF4-FFF2-40B4-BE49-F238E27FC236}">
                <a16:creationId xmlns:a16="http://schemas.microsoft.com/office/drawing/2014/main" id="{5A63EBBB-8747-4CF4-9FF0-EB1C1C027C61}"/>
              </a:ext>
            </a:extLst>
          </p:cNvPr>
          <p:cNvGrpSpPr/>
          <p:nvPr/>
        </p:nvGrpSpPr>
        <p:grpSpPr>
          <a:xfrm>
            <a:off x="3707214" y="2406771"/>
            <a:ext cx="5121061" cy="3515307"/>
            <a:chOff x="3707214" y="2406771"/>
            <a:chExt cx="5121061" cy="3515307"/>
          </a:xfrm>
        </p:grpSpPr>
        <p:grpSp>
          <p:nvGrpSpPr>
            <p:cNvPr id="5" name="Graphic 2">
              <a:extLst>
                <a:ext uri="{FF2B5EF4-FFF2-40B4-BE49-F238E27FC236}">
                  <a16:creationId xmlns:a16="http://schemas.microsoft.com/office/drawing/2014/main" id="{5A63EBBB-8747-4CF4-9FF0-EB1C1C027C61}"/>
                </a:ext>
              </a:extLst>
            </p:cNvPr>
            <p:cNvGrpSpPr/>
            <p:nvPr/>
          </p:nvGrpSpPr>
          <p:grpSpPr>
            <a:xfrm>
              <a:off x="5390140" y="2406771"/>
              <a:ext cx="2287151" cy="1583744"/>
              <a:chOff x="5390140" y="2406771"/>
              <a:chExt cx="2287151" cy="1583744"/>
            </a:xfrm>
            <a:solidFill>
              <a:srgbClr val="DA4848"/>
            </a:solidFill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BDE6975C-2078-4492-8018-19DBC26E2BFC}"/>
                  </a:ext>
                </a:extLst>
              </p:cNvPr>
              <p:cNvSpPr/>
              <p:nvPr/>
            </p:nvSpPr>
            <p:spPr>
              <a:xfrm>
                <a:off x="5390140" y="2406771"/>
                <a:ext cx="2287151" cy="1583744"/>
              </a:xfrm>
              <a:custGeom>
                <a:avLst/>
                <a:gdLst>
                  <a:gd name="connsiteX0" fmla="*/ 2277727 w 2287150"/>
                  <a:gd name="connsiteY0" fmla="*/ 1025376 h 1583743"/>
                  <a:gd name="connsiteX1" fmla="*/ 1967882 w 2287150"/>
                  <a:gd name="connsiteY1" fmla="*/ 663316 h 1583743"/>
                  <a:gd name="connsiteX2" fmla="*/ 2080082 w 2287150"/>
                  <a:gd name="connsiteY2" fmla="*/ 654685 h 1583743"/>
                  <a:gd name="connsiteX3" fmla="*/ 2192713 w 2287150"/>
                  <a:gd name="connsiteY3" fmla="*/ 589955 h 1583743"/>
                  <a:gd name="connsiteX4" fmla="*/ 2211701 w 2287150"/>
                  <a:gd name="connsiteY4" fmla="*/ 454020 h 1583743"/>
                  <a:gd name="connsiteX5" fmla="*/ 2124531 w 2287150"/>
                  <a:gd name="connsiteY5" fmla="*/ 354767 h 1583743"/>
                  <a:gd name="connsiteX6" fmla="*/ 1779300 w 2287150"/>
                  <a:gd name="connsiteY6" fmla="*/ 344410 h 1583743"/>
                  <a:gd name="connsiteX7" fmla="*/ 1736578 w 2287150"/>
                  <a:gd name="connsiteY7" fmla="*/ 390584 h 1583743"/>
                  <a:gd name="connsiteX8" fmla="*/ 1443995 w 2287150"/>
                  <a:gd name="connsiteY8" fmla="*/ 54416 h 1583743"/>
                  <a:gd name="connsiteX9" fmla="*/ 1359845 w 2287150"/>
                  <a:gd name="connsiteY9" fmla="*/ 42 h 1583743"/>
                  <a:gd name="connsiteX10" fmla="*/ 1286484 w 2287150"/>
                  <a:gd name="connsiteY10" fmla="*/ 19462 h 1583743"/>
                  <a:gd name="connsiteX11" fmla="*/ 859261 w 2287150"/>
                  <a:gd name="connsiteY11" fmla="*/ 182151 h 1583743"/>
                  <a:gd name="connsiteX12" fmla="*/ 954200 w 2287150"/>
                  <a:gd name="connsiteY12" fmla="*/ 249040 h 1583743"/>
                  <a:gd name="connsiteX13" fmla="*/ 1008142 w 2287150"/>
                  <a:gd name="connsiteY13" fmla="*/ 359082 h 1583743"/>
                  <a:gd name="connsiteX14" fmla="*/ 953336 w 2287150"/>
                  <a:gd name="connsiteY14" fmla="*/ 466103 h 1583743"/>
                  <a:gd name="connsiteX15" fmla="*/ 845883 w 2287150"/>
                  <a:gd name="connsiteY15" fmla="*/ 512278 h 1583743"/>
                  <a:gd name="connsiteX16" fmla="*/ 698729 w 2287150"/>
                  <a:gd name="connsiteY16" fmla="*/ 508394 h 1583743"/>
                  <a:gd name="connsiteX17" fmla="*/ 551575 w 2287150"/>
                  <a:gd name="connsiteY17" fmla="*/ 427265 h 1583743"/>
                  <a:gd name="connsiteX18" fmla="*/ 501948 w 2287150"/>
                  <a:gd name="connsiteY18" fmla="*/ 334053 h 1583743"/>
                  <a:gd name="connsiteX19" fmla="*/ 478213 w 2287150"/>
                  <a:gd name="connsiteY19" fmla="*/ 322401 h 1583743"/>
                  <a:gd name="connsiteX20" fmla="*/ 31140 w 2287150"/>
                  <a:gd name="connsiteY20" fmla="*/ 495448 h 1583743"/>
                  <a:gd name="connsiteX21" fmla="*/ 11721 w 2287150"/>
                  <a:gd name="connsiteY21" fmla="*/ 563199 h 1583743"/>
                  <a:gd name="connsiteX22" fmla="*/ 306030 w 2287150"/>
                  <a:gd name="connsiteY22" fmla="*/ 903683 h 1583743"/>
                  <a:gd name="connsiteX23" fmla="*/ 301283 w 2287150"/>
                  <a:gd name="connsiteY23" fmla="*/ 920081 h 1583743"/>
                  <a:gd name="connsiteX24" fmla="*/ 246477 w 2287150"/>
                  <a:gd name="connsiteY24" fmla="*/ 921807 h 1583743"/>
                  <a:gd name="connsiteX25" fmla="*/ 145066 w 2287150"/>
                  <a:gd name="connsiteY25" fmla="*/ 965393 h 1583743"/>
                  <a:gd name="connsiteX26" fmla="*/ 89829 w 2287150"/>
                  <a:gd name="connsiteY26" fmla="*/ 1107369 h 1583743"/>
                  <a:gd name="connsiteX27" fmla="*/ 334080 w 2287150"/>
                  <a:gd name="connsiteY27" fmla="*/ 1276963 h 1583743"/>
                  <a:gd name="connsiteX28" fmla="*/ 433765 w 2287150"/>
                  <a:gd name="connsiteY28" fmla="*/ 1276531 h 1583743"/>
                  <a:gd name="connsiteX29" fmla="*/ 552438 w 2287150"/>
                  <a:gd name="connsiteY29" fmla="*/ 1216979 h 1583743"/>
                  <a:gd name="connsiteX30" fmla="*/ 575309 w 2287150"/>
                  <a:gd name="connsiteY30" fmla="*/ 1218274 h 1583743"/>
                  <a:gd name="connsiteX31" fmla="*/ 866166 w 2287150"/>
                  <a:gd name="connsiteY31" fmla="*/ 1557894 h 1583743"/>
                  <a:gd name="connsiteX32" fmla="*/ 962399 w 2287150"/>
                  <a:gd name="connsiteY32" fmla="*/ 1582923 h 1583743"/>
                  <a:gd name="connsiteX33" fmla="*/ 1431480 w 2287150"/>
                  <a:gd name="connsiteY33" fmla="*/ 1406424 h 1583743"/>
                  <a:gd name="connsiteX34" fmla="*/ 1333090 w 2287150"/>
                  <a:gd name="connsiteY34" fmla="*/ 1336947 h 1583743"/>
                  <a:gd name="connsiteX35" fmla="*/ 1289505 w 2287150"/>
                  <a:gd name="connsiteY35" fmla="*/ 1198855 h 1583743"/>
                  <a:gd name="connsiteX36" fmla="*/ 1341289 w 2287150"/>
                  <a:gd name="connsiteY36" fmla="*/ 1120315 h 1583743"/>
                  <a:gd name="connsiteX37" fmla="*/ 1538070 w 2287150"/>
                  <a:gd name="connsiteY37" fmla="*/ 1072414 h 1583743"/>
                  <a:gd name="connsiteX38" fmla="*/ 1695150 w 2287150"/>
                  <a:gd name="connsiteY38" fmla="*/ 1125925 h 1583743"/>
                  <a:gd name="connsiteX39" fmla="*/ 1791383 w 2287150"/>
                  <a:gd name="connsiteY39" fmla="*/ 1270921 h 1583743"/>
                  <a:gd name="connsiteX40" fmla="*/ 2256581 w 2287150"/>
                  <a:gd name="connsiteY40" fmla="*/ 1096149 h 1583743"/>
                  <a:gd name="connsiteX41" fmla="*/ 2277727 w 2287150"/>
                  <a:gd name="connsiteY41" fmla="*/ 1025376 h 158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287150" h="1583743">
                    <a:moveTo>
                      <a:pt x="2277727" y="1025376"/>
                    </a:moveTo>
                    <a:cubicBezTo>
                      <a:pt x="2257876" y="1001210"/>
                      <a:pt x="1986438" y="688345"/>
                      <a:pt x="1967882" y="663316"/>
                    </a:cubicBezTo>
                    <a:cubicBezTo>
                      <a:pt x="2008447" y="665905"/>
                      <a:pt x="2044264" y="662885"/>
                      <a:pt x="2080082" y="654685"/>
                    </a:cubicBezTo>
                    <a:cubicBezTo>
                      <a:pt x="2118489" y="646486"/>
                      <a:pt x="2170273" y="614984"/>
                      <a:pt x="2192713" y="589955"/>
                    </a:cubicBezTo>
                    <a:cubicBezTo>
                      <a:pt x="2223353" y="548096"/>
                      <a:pt x="2233278" y="501921"/>
                      <a:pt x="2211701" y="454020"/>
                    </a:cubicBezTo>
                    <a:cubicBezTo>
                      <a:pt x="2193145" y="413024"/>
                      <a:pt x="2163800" y="377638"/>
                      <a:pt x="2124531" y="354767"/>
                    </a:cubicBezTo>
                    <a:cubicBezTo>
                      <a:pt x="2011899" y="290036"/>
                      <a:pt x="1896678" y="276658"/>
                      <a:pt x="1779300" y="344410"/>
                    </a:cubicBezTo>
                    <a:cubicBezTo>
                      <a:pt x="1764196" y="358650"/>
                      <a:pt x="1745209" y="369439"/>
                      <a:pt x="1736578" y="390584"/>
                    </a:cubicBezTo>
                    <a:cubicBezTo>
                      <a:pt x="1718885" y="381953"/>
                      <a:pt x="1467730" y="81603"/>
                      <a:pt x="1443995" y="54416"/>
                    </a:cubicBezTo>
                    <a:cubicBezTo>
                      <a:pt x="1421555" y="28955"/>
                      <a:pt x="1399547" y="1337"/>
                      <a:pt x="1359845" y="42"/>
                    </a:cubicBezTo>
                    <a:cubicBezTo>
                      <a:pt x="1333090" y="-821"/>
                      <a:pt x="1310650" y="11694"/>
                      <a:pt x="1286484" y="19462"/>
                    </a:cubicBezTo>
                    <a:cubicBezTo>
                      <a:pt x="1150118" y="71246"/>
                      <a:pt x="866166" y="179562"/>
                      <a:pt x="859261" y="182151"/>
                    </a:cubicBezTo>
                    <a:cubicBezTo>
                      <a:pt x="878249" y="193371"/>
                      <a:pt x="943411" y="234799"/>
                      <a:pt x="954200" y="249040"/>
                    </a:cubicBezTo>
                    <a:cubicBezTo>
                      <a:pt x="990449" y="276658"/>
                      <a:pt x="1005984" y="317654"/>
                      <a:pt x="1008142" y="359082"/>
                    </a:cubicBezTo>
                    <a:cubicBezTo>
                      <a:pt x="1009868" y="400941"/>
                      <a:pt x="985270" y="435464"/>
                      <a:pt x="953336" y="466103"/>
                    </a:cubicBezTo>
                    <a:cubicBezTo>
                      <a:pt x="937801" y="481639"/>
                      <a:pt x="873502" y="509257"/>
                      <a:pt x="845883" y="512278"/>
                    </a:cubicBezTo>
                    <a:cubicBezTo>
                      <a:pt x="798414" y="522635"/>
                      <a:pt x="699592" y="510552"/>
                      <a:pt x="698729" y="508394"/>
                    </a:cubicBezTo>
                    <a:cubicBezTo>
                      <a:pt x="640040" y="498900"/>
                      <a:pt x="593002" y="468261"/>
                      <a:pt x="551575" y="427265"/>
                    </a:cubicBezTo>
                    <a:cubicBezTo>
                      <a:pt x="525682" y="401373"/>
                      <a:pt x="507126" y="370302"/>
                      <a:pt x="501948" y="334053"/>
                    </a:cubicBezTo>
                    <a:cubicBezTo>
                      <a:pt x="499359" y="314634"/>
                      <a:pt x="491159" y="315497"/>
                      <a:pt x="478213" y="322401"/>
                    </a:cubicBezTo>
                    <a:cubicBezTo>
                      <a:pt x="441532" y="342683"/>
                      <a:pt x="95439" y="469987"/>
                      <a:pt x="31140" y="495448"/>
                    </a:cubicBezTo>
                    <a:cubicBezTo>
                      <a:pt x="-2088" y="508394"/>
                      <a:pt x="-8993" y="534718"/>
                      <a:pt x="11721" y="563199"/>
                    </a:cubicBezTo>
                    <a:cubicBezTo>
                      <a:pt x="28551" y="574851"/>
                      <a:pt x="281432" y="876064"/>
                      <a:pt x="306030" y="903683"/>
                    </a:cubicBezTo>
                    <a:cubicBezTo>
                      <a:pt x="315092" y="913608"/>
                      <a:pt x="312934" y="917060"/>
                      <a:pt x="301283" y="920081"/>
                    </a:cubicBezTo>
                    <a:cubicBezTo>
                      <a:pt x="283158" y="924828"/>
                      <a:pt x="266328" y="920081"/>
                      <a:pt x="246477" y="921807"/>
                    </a:cubicBezTo>
                    <a:cubicBezTo>
                      <a:pt x="207639" y="925691"/>
                      <a:pt x="177000" y="942521"/>
                      <a:pt x="145066" y="965393"/>
                    </a:cubicBezTo>
                    <a:cubicBezTo>
                      <a:pt x="97597" y="1002505"/>
                      <a:pt x="76451" y="1064215"/>
                      <a:pt x="89829" y="1107369"/>
                    </a:cubicBezTo>
                    <a:cubicBezTo>
                      <a:pt x="132983" y="1219137"/>
                      <a:pt x="224901" y="1259701"/>
                      <a:pt x="334080" y="1276963"/>
                    </a:cubicBezTo>
                    <a:cubicBezTo>
                      <a:pt x="367739" y="1282141"/>
                      <a:pt x="400968" y="1281278"/>
                      <a:pt x="433765" y="1276531"/>
                    </a:cubicBezTo>
                    <a:cubicBezTo>
                      <a:pt x="479508" y="1270058"/>
                      <a:pt x="518346" y="1247187"/>
                      <a:pt x="552438" y="1216979"/>
                    </a:cubicBezTo>
                    <a:cubicBezTo>
                      <a:pt x="561932" y="1208348"/>
                      <a:pt x="565815" y="1207054"/>
                      <a:pt x="575309" y="1218274"/>
                    </a:cubicBezTo>
                    <a:cubicBezTo>
                      <a:pt x="642198" y="1296814"/>
                      <a:pt x="836821" y="1522508"/>
                      <a:pt x="866166" y="1557894"/>
                    </a:cubicBezTo>
                    <a:cubicBezTo>
                      <a:pt x="888174" y="1583786"/>
                      <a:pt x="927444" y="1595438"/>
                      <a:pt x="962399" y="1582923"/>
                    </a:cubicBezTo>
                    <a:cubicBezTo>
                      <a:pt x="1026266" y="1559620"/>
                      <a:pt x="1379264" y="1426707"/>
                      <a:pt x="1431480" y="1406424"/>
                    </a:cubicBezTo>
                    <a:cubicBezTo>
                      <a:pt x="1421987" y="1400814"/>
                      <a:pt x="1352941" y="1360681"/>
                      <a:pt x="1333090" y="1336947"/>
                    </a:cubicBezTo>
                    <a:cubicBezTo>
                      <a:pt x="1289505" y="1293361"/>
                      <a:pt x="1283894" y="1222158"/>
                      <a:pt x="1289505" y="1198855"/>
                    </a:cubicBezTo>
                    <a:cubicBezTo>
                      <a:pt x="1298135" y="1163037"/>
                      <a:pt x="1315397" y="1139734"/>
                      <a:pt x="1341289" y="1120315"/>
                    </a:cubicBezTo>
                    <a:cubicBezTo>
                      <a:pt x="1399547" y="1076729"/>
                      <a:pt x="1466435" y="1064646"/>
                      <a:pt x="1538070" y="1072414"/>
                    </a:cubicBezTo>
                    <a:cubicBezTo>
                      <a:pt x="1594602" y="1078456"/>
                      <a:pt x="1647681" y="1093991"/>
                      <a:pt x="1695150" y="1125925"/>
                    </a:cubicBezTo>
                    <a:cubicBezTo>
                      <a:pt x="1746072" y="1160448"/>
                      <a:pt x="1784478" y="1204033"/>
                      <a:pt x="1791383" y="1270921"/>
                    </a:cubicBezTo>
                    <a:cubicBezTo>
                      <a:pt x="1859566" y="1245029"/>
                      <a:pt x="2231983" y="1105643"/>
                      <a:pt x="2256581" y="1096149"/>
                    </a:cubicBezTo>
                    <a:cubicBezTo>
                      <a:pt x="2293262" y="1081476"/>
                      <a:pt x="2301461" y="1054289"/>
                      <a:pt x="2277727" y="102537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09" cap="flat">
                <a:noFill/>
                <a:prstDash val="solid"/>
                <a:miter/>
              </a:ln>
              <a:effectLst>
                <a:outerShdw blurRad="127000" dist="635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contrasting" dir="t"/>
              </a:scene3d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0FD2B46D-9330-4BBD-A584-EAF62C18DB01}"/>
                  </a:ext>
                </a:extLst>
              </p:cNvPr>
              <p:cNvSpPr/>
              <p:nvPr/>
            </p:nvSpPr>
            <p:spPr>
              <a:xfrm>
                <a:off x="6088869" y="2914733"/>
                <a:ext cx="4315" cy="4315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432"/>
                      <a:pt x="431" y="432"/>
                      <a:pt x="0" y="0"/>
                    </a:cubicBezTo>
                    <a:cubicBezTo>
                      <a:pt x="431" y="432"/>
                      <a:pt x="431" y="432"/>
                      <a:pt x="0" y="0"/>
                    </a:cubicBezTo>
                    <a:cubicBezTo>
                      <a:pt x="431" y="43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A4848"/>
              </a:solidFill>
              <a:ln w="4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AD4B56E-6C3A-4D3D-A99F-98C9A3C75A3D}"/>
                </a:ext>
              </a:extLst>
            </p:cNvPr>
            <p:cNvSpPr/>
            <p:nvPr/>
          </p:nvSpPr>
          <p:spPr>
            <a:xfrm>
              <a:off x="6532493" y="3681695"/>
              <a:ext cx="2295782" cy="1618267"/>
            </a:xfrm>
            <a:custGeom>
              <a:avLst/>
              <a:gdLst>
                <a:gd name="connsiteX0" fmla="*/ 2284127 w 2295781"/>
                <a:gd name="connsiteY0" fmla="*/ 1054560 h 1618267"/>
                <a:gd name="connsiteX1" fmla="*/ 1982482 w 2295781"/>
                <a:gd name="connsiteY1" fmla="*/ 703719 h 1618267"/>
                <a:gd name="connsiteX2" fmla="*/ 1957453 w 2295781"/>
                <a:gd name="connsiteY2" fmla="*/ 698541 h 1618267"/>
                <a:gd name="connsiteX3" fmla="*/ 1909121 w 2295781"/>
                <a:gd name="connsiteY3" fmla="*/ 739537 h 1618267"/>
                <a:gd name="connsiteX4" fmla="*/ 1810730 w 2295781"/>
                <a:gd name="connsiteY4" fmla="*/ 773197 h 1618267"/>
                <a:gd name="connsiteX5" fmla="*/ 1705866 w 2295781"/>
                <a:gd name="connsiteY5" fmla="*/ 768450 h 1618267"/>
                <a:gd name="connsiteX6" fmla="*/ 1588920 w 2295781"/>
                <a:gd name="connsiteY6" fmla="*/ 730906 h 1618267"/>
                <a:gd name="connsiteX7" fmla="*/ 1520737 w 2295781"/>
                <a:gd name="connsiteY7" fmla="*/ 673512 h 1618267"/>
                <a:gd name="connsiteX8" fmla="*/ 1484056 w 2295781"/>
                <a:gd name="connsiteY8" fmla="*/ 592814 h 1618267"/>
                <a:gd name="connsiteX9" fmla="*/ 1594098 w 2295781"/>
                <a:gd name="connsiteY9" fmla="*/ 432714 h 1618267"/>
                <a:gd name="connsiteX10" fmla="*/ 1717950 w 2295781"/>
                <a:gd name="connsiteY10" fmla="*/ 415884 h 1618267"/>
                <a:gd name="connsiteX11" fmla="*/ 1724854 w 2295781"/>
                <a:gd name="connsiteY11" fmla="*/ 401643 h 1618267"/>
                <a:gd name="connsiteX12" fmla="*/ 1560870 w 2295781"/>
                <a:gd name="connsiteY12" fmla="*/ 213924 h 1618267"/>
                <a:gd name="connsiteX13" fmla="*/ 1432703 w 2295781"/>
                <a:gd name="connsiteY13" fmla="*/ 65043 h 1618267"/>
                <a:gd name="connsiteX14" fmla="*/ 1318777 w 2295781"/>
                <a:gd name="connsiteY14" fmla="*/ 30952 h 1618267"/>
                <a:gd name="connsiteX15" fmla="*/ 869978 w 2295781"/>
                <a:gd name="connsiteY15" fmla="*/ 200115 h 1618267"/>
                <a:gd name="connsiteX16" fmla="*/ 847969 w 2295781"/>
                <a:gd name="connsiteY16" fmla="*/ 188463 h 1618267"/>
                <a:gd name="connsiteX17" fmla="*/ 771587 w 2295781"/>
                <a:gd name="connsiteY17" fmla="*/ 59865 h 1618267"/>
                <a:gd name="connsiteX18" fmla="*/ 712035 w 2295781"/>
                <a:gd name="connsiteY18" fmla="*/ 27931 h 1618267"/>
                <a:gd name="connsiteX19" fmla="*/ 536830 w 2295781"/>
                <a:gd name="connsiteY19" fmla="*/ 744 h 1618267"/>
                <a:gd name="connsiteX20" fmla="*/ 442755 w 2295781"/>
                <a:gd name="connsiteY20" fmla="*/ 24047 h 1618267"/>
                <a:gd name="connsiteX21" fmla="*/ 356016 w 2295781"/>
                <a:gd name="connsiteY21" fmla="*/ 105608 h 1618267"/>
                <a:gd name="connsiteX22" fmla="*/ 346091 w 2295781"/>
                <a:gd name="connsiteY22" fmla="*/ 174222 h 1618267"/>
                <a:gd name="connsiteX23" fmla="*/ 501876 w 2295781"/>
                <a:gd name="connsiteY23" fmla="*/ 339933 h 1618267"/>
                <a:gd name="connsiteX24" fmla="*/ 22006 w 2295781"/>
                <a:gd name="connsiteY24" fmla="*/ 523337 h 1618267"/>
                <a:gd name="connsiteX25" fmla="*/ 6470 w 2295781"/>
                <a:gd name="connsiteY25" fmla="*/ 579436 h 1618267"/>
                <a:gd name="connsiteX26" fmla="*/ 307684 w 2295781"/>
                <a:gd name="connsiteY26" fmla="*/ 930277 h 1618267"/>
                <a:gd name="connsiteX27" fmla="*/ 334439 w 2295781"/>
                <a:gd name="connsiteY27" fmla="*/ 932003 h 1618267"/>
                <a:gd name="connsiteX28" fmla="*/ 504465 w 2295781"/>
                <a:gd name="connsiteY28" fmla="*/ 859936 h 1618267"/>
                <a:gd name="connsiteX29" fmla="*/ 731886 w 2295781"/>
                <a:gd name="connsiteY29" fmla="*/ 928982 h 1618267"/>
                <a:gd name="connsiteX30" fmla="*/ 790575 w 2295781"/>
                <a:gd name="connsiteY30" fmla="*/ 994144 h 1618267"/>
                <a:gd name="connsiteX31" fmla="*/ 805678 w 2295781"/>
                <a:gd name="connsiteY31" fmla="*/ 1051539 h 1618267"/>
                <a:gd name="connsiteX32" fmla="*/ 718076 w 2295781"/>
                <a:gd name="connsiteY32" fmla="*/ 1191789 h 1618267"/>
                <a:gd name="connsiteX33" fmla="*/ 562291 w 2295781"/>
                <a:gd name="connsiteY33" fmla="*/ 1222859 h 1618267"/>
                <a:gd name="connsiteX34" fmla="*/ 872135 w 2295781"/>
                <a:gd name="connsiteY34" fmla="*/ 1583193 h 1618267"/>
                <a:gd name="connsiteX35" fmla="*/ 964053 w 2295781"/>
                <a:gd name="connsiteY35" fmla="*/ 1606497 h 1618267"/>
                <a:gd name="connsiteX36" fmla="*/ 1405948 w 2295781"/>
                <a:gd name="connsiteY36" fmla="*/ 1436902 h 1618267"/>
                <a:gd name="connsiteX37" fmla="*/ 1430545 w 2295781"/>
                <a:gd name="connsiteY37" fmla="*/ 1448985 h 1618267"/>
                <a:gd name="connsiteX38" fmla="*/ 1493550 w 2295781"/>
                <a:gd name="connsiteY38" fmla="*/ 1544787 h 1618267"/>
                <a:gd name="connsiteX39" fmla="*/ 1617401 w 2295781"/>
                <a:gd name="connsiteY39" fmla="*/ 1605634 h 1618267"/>
                <a:gd name="connsiteX40" fmla="*/ 1733916 w 2295781"/>
                <a:gd name="connsiteY40" fmla="*/ 1620306 h 1618267"/>
                <a:gd name="connsiteX41" fmla="*/ 1782680 w 2295781"/>
                <a:gd name="connsiteY41" fmla="*/ 1614264 h 1618267"/>
                <a:gd name="connsiteX42" fmla="*/ 1844390 w 2295781"/>
                <a:gd name="connsiteY42" fmla="*/ 1589235 h 1618267"/>
                <a:gd name="connsiteX43" fmla="*/ 1913436 w 2295781"/>
                <a:gd name="connsiteY43" fmla="*/ 1528820 h 1618267"/>
                <a:gd name="connsiteX44" fmla="*/ 1929403 w 2295781"/>
                <a:gd name="connsiteY44" fmla="*/ 1425251 h 1618267"/>
                <a:gd name="connsiteX45" fmla="*/ 1911278 w 2295781"/>
                <a:gd name="connsiteY45" fmla="*/ 1376918 h 1618267"/>
                <a:gd name="connsiteX46" fmla="*/ 1857336 w 2295781"/>
                <a:gd name="connsiteY46" fmla="*/ 1325565 h 1618267"/>
                <a:gd name="connsiteX47" fmla="*/ 1800373 w 2295781"/>
                <a:gd name="connsiteY47" fmla="*/ 1288453 h 1618267"/>
                <a:gd name="connsiteX48" fmla="*/ 2258235 w 2295781"/>
                <a:gd name="connsiteY48" fmla="*/ 1117996 h 1618267"/>
                <a:gd name="connsiteX49" fmla="*/ 2279812 w 2295781"/>
                <a:gd name="connsiteY49" fmla="*/ 1109796 h 1618267"/>
                <a:gd name="connsiteX50" fmla="*/ 2284127 w 2295781"/>
                <a:gd name="connsiteY50" fmla="*/ 1054560 h 161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295781" h="1618267">
                  <a:moveTo>
                    <a:pt x="2284127" y="1054560"/>
                  </a:moveTo>
                  <a:cubicBezTo>
                    <a:pt x="2268592" y="1041182"/>
                    <a:pt x="2008806" y="741263"/>
                    <a:pt x="1982482" y="703719"/>
                  </a:cubicBezTo>
                  <a:cubicBezTo>
                    <a:pt x="1977304" y="696383"/>
                    <a:pt x="1966947" y="683869"/>
                    <a:pt x="1957453" y="698541"/>
                  </a:cubicBezTo>
                  <a:cubicBezTo>
                    <a:pt x="1944939" y="717097"/>
                    <a:pt x="1927246" y="728317"/>
                    <a:pt x="1909121" y="739537"/>
                  </a:cubicBezTo>
                  <a:cubicBezTo>
                    <a:pt x="1876324" y="758956"/>
                    <a:pt x="1849137" y="770176"/>
                    <a:pt x="1810730" y="773197"/>
                  </a:cubicBezTo>
                  <a:cubicBezTo>
                    <a:pt x="1783112" y="775786"/>
                    <a:pt x="1737800" y="774060"/>
                    <a:pt x="1705866" y="768450"/>
                  </a:cubicBezTo>
                  <a:cubicBezTo>
                    <a:pt x="1670912" y="762409"/>
                    <a:pt x="1619559" y="752052"/>
                    <a:pt x="1588920" y="730906"/>
                  </a:cubicBezTo>
                  <a:cubicBezTo>
                    <a:pt x="1566048" y="714939"/>
                    <a:pt x="1536272" y="693362"/>
                    <a:pt x="1520737" y="673512"/>
                  </a:cubicBezTo>
                  <a:cubicBezTo>
                    <a:pt x="1503907" y="652798"/>
                    <a:pt x="1489235" y="613528"/>
                    <a:pt x="1484056" y="592814"/>
                  </a:cubicBezTo>
                  <a:cubicBezTo>
                    <a:pt x="1476720" y="519453"/>
                    <a:pt x="1518579" y="458174"/>
                    <a:pt x="1594098" y="432714"/>
                  </a:cubicBezTo>
                  <a:cubicBezTo>
                    <a:pt x="1606613" y="426672"/>
                    <a:pt x="1693784" y="418473"/>
                    <a:pt x="1717950" y="415884"/>
                  </a:cubicBezTo>
                  <a:cubicBezTo>
                    <a:pt x="1733916" y="414157"/>
                    <a:pt x="1727443" y="404664"/>
                    <a:pt x="1724854" y="401643"/>
                  </a:cubicBezTo>
                  <a:cubicBezTo>
                    <a:pt x="1667891" y="331302"/>
                    <a:pt x="1615243" y="276928"/>
                    <a:pt x="1560870" y="213924"/>
                  </a:cubicBezTo>
                  <a:cubicBezTo>
                    <a:pt x="1518147" y="164297"/>
                    <a:pt x="1473268" y="116396"/>
                    <a:pt x="1432703" y="65043"/>
                  </a:cubicBezTo>
                  <a:cubicBezTo>
                    <a:pt x="1400338" y="24479"/>
                    <a:pt x="1368404" y="15416"/>
                    <a:pt x="1318777" y="30952"/>
                  </a:cubicBezTo>
                  <a:cubicBezTo>
                    <a:pt x="1304536" y="35267"/>
                    <a:pt x="941181" y="172928"/>
                    <a:pt x="869978" y="200115"/>
                  </a:cubicBezTo>
                  <a:cubicBezTo>
                    <a:pt x="856168" y="205293"/>
                    <a:pt x="849264" y="202272"/>
                    <a:pt x="847969" y="188463"/>
                  </a:cubicBezTo>
                  <a:cubicBezTo>
                    <a:pt x="843222" y="131500"/>
                    <a:pt x="816035" y="90504"/>
                    <a:pt x="771587" y="59865"/>
                  </a:cubicBezTo>
                  <a:cubicBezTo>
                    <a:pt x="761230" y="52529"/>
                    <a:pt x="733612" y="32678"/>
                    <a:pt x="712035" y="27931"/>
                  </a:cubicBezTo>
                  <a:cubicBezTo>
                    <a:pt x="655072" y="8512"/>
                    <a:pt x="597246" y="-3140"/>
                    <a:pt x="536830" y="744"/>
                  </a:cubicBezTo>
                  <a:cubicBezTo>
                    <a:pt x="504033" y="3333"/>
                    <a:pt x="473826" y="7217"/>
                    <a:pt x="442755" y="24047"/>
                  </a:cubicBezTo>
                  <a:cubicBezTo>
                    <a:pt x="406074" y="43035"/>
                    <a:pt x="375004" y="67633"/>
                    <a:pt x="356016" y="105608"/>
                  </a:cubicBezTo>
                  <a:cubicBezTo>
                    <a:pt x="347385" y="127616"/>
                    <a:pt x="341344" y="150056"/>
                    <a:pt x="346091" y="174222"/>
                  </a:cubicBezTo>
                  <a:cubicBezTo>
                    <a:pt x="358174" y="230322"/>
                    <a:pt x="388813" y="288148"/>
                    <a:pt x="501876" y="339933"/>
                  </a:cubicBezTo>
                  <a:cubicBezTo>
                    <a:pt x="440597" y="362804"/>
                    <a:pt x="43583" y="516000"/>
                    <a:pt x="22006" y="523337"/>
                  </a:cubicBezTo>
                  <a:cubicBezTo>
                    <a:pt x="-1729" y="534988"/>
                    <a:pt x="-5181" y="562175"/>
                    <a:pt x="6470" y="579436"/>
                  </a:cubicBezTo>
                  <a:cubicBezTo>
                    <a:pt x="16827" y="590656"/>
                    <a:pt x="294306" y="914310"/>
                    <a:pt x="307684" y="930277"/>
                  </a:cubicBezTo>
                  <a:cubicBezTo>
                    <a:pt x="315883" y="940634"/>
                    <a:pt x="323219" y="945812"/>
                    <a:pt x="334439" y="932003"/>
                  </a:cubicBezTo>
                  <a:cubicBezTo>
                    <a:pt x="378456" y="878061"/>
                    <a:pt x="439303" y="862957"/>
                    <a:pt x="504465" y="859936"/>
                  </a:cubicBezTo>
                  <a:cubicBezTo>
                    <a:pt x="588183" y="856052"/>
                    <a:pt x="664565" y="878492"/>
                    <a:pt x="731886" y="928982"/>
                  </a:cubicBezTo>
                  <a:cubicBezTo>
                    <a:pt x="755620" y="947107"/>
                    <a:pt x="773313" y="970410"/>
                    <a:pt x="790575" y="994144"/>
                  </a:cubicBezTo>
                  <a:cubicBezTo>
                    <a:pt x="799637" y="1012269"/>
                    <a:pt x="804384" y="1030825"/>
                    <a:pt x="805678" y="1051539"/>
                  </a:cubicBezTo>
                  <a:cubicBezTo>
                    <a:pt x="811288" y="1121017"/>
                    <a:pt x="775039" y="1162444"/>
                    <a:pt x="718076" y="1191789"/>
                  </a:cubicBezTo>
                  <a:cubicBezTo>
                    <a:pt x="691321" y="1206461"/>
                    <a:pt x="586026" y="1219839"/>
                    <a:pt x="562291" y="1222859"/>
                  </a:cubicBezTo>
                  <a:cubicBezTo>
                    <a:pt x="569627" y="1239689"/>
                    <a:pt x="821645" y="1529683"/>
                    <a:pt x="872135" y="1583193"/>
                  </a:cubicBezTo>
                  <a:cubicBezTo>
                    <a:pt x="895438" y="1608223"/>
                    <a:pt x="924783" y="1622464"/>
                    <a:pt x="964053" y="1606497"/>
                  </a:cubicBezTo>
                  <a:cubicBezTo>
                    <a:pt x="1096103" y="1553418"/>
                    <a:pt x="1391707" y="1443375"/>
                    <a:pt x="1405948" y="1436902"/>
                  </a:cubicBezTo>
                  <a:cubicBezTo>
                    <a:pt x="1420189" y="1430429"/>
                    <a:pt x="1427093" y="1434745"/>
                    <a:pt x="1430545" y="1448985"/>
                  </a:cubicBezTo>
                  <a:cubicBezTo>
                    <a:pt x="1440039" y="1488255"/>
                    <a:pt x="1464637" y="1519326"/>
                    <a:pt x="1493550" y="1544787"/>
                  </a:cubicBezTo>
                  <a:cubicBezTo>
                    <a:pt x="1528504" y="1575426"/>
                    <a:pt x="1572090" y="1593119"/>
                    <a:pt x="1617401" y="1605634"/>
                  </a:cubicBezTo>
                  <a:cubicBezTo>
                    <a:pt x="1655808" y="1616422"/>
                    <a:pt x="1695078" y="1619443"/>
                    <a:pt x="1733916" y="1620306"/>
                  </a:cubicBezTo>
                  <a:cubicBezTo>
                    <a:pt x="1747726" y="1620737"/>
                    <a:pt x="1768008" y="1618580"/>
                    <a:pt x="1782680" y="1614264"/>
                  </a:cubicBezTo>
                  <a:cubicBezTo>
                    <a:pt x="1805120" y="1608654"/>
                    <a:pt x="1824108" y="1600455"/>
                    <a:pt x="1844390" y="1589235"/>
                  </a:cubicBezTo>
                  <a:cubicBezTo>
                    <a:pt x="1872009" y="1574563"/>
                    <a:pt x="1893585" y="1552554"/>
                    <a:pt x="1913436" y="1528820"/>
                  </a:cubicBezTo>
                  <a:cubicBezTo>
                    <a:pt x="1936739" y="1493865"/>
                    <a:pt x="1934150" y="1461500"/>
                    <a:pt x="1929403" y="1425251"/>
                  </a:cubicBezTo>
                  <a:cubicBezTo>
                    <a:pt x="1925951" y="1401516"/>
                    <a:pt x="1919909" y="1394180"/>
                    <a:pt x="1911278" y="1376918"/>
                  </a:cubicBezTo>
                  <a:cubicBezTo>
                    <a:pt x="1899627" y="1357931"/>
                    <a:pt x="1875461" y="1338943"/>
                    <a:pt x="1857336" y="1325565"/>
                  </a:cubicBezTo>
                  <a:cubicBezTo>
                    <a:pt x="1839643" y="1313914"/>
                    <a:pt x="1821519" y="1302262"/>
                    <a:pt x="1800373" y="1288453"/>
                  </a:cubicBezTo>
                  <a:cubicBezTo>
                    <a:pt x="1829286" y="1277233"/>
                    <a:pt x="2235795" y="1119290"/>
                    <a:pt x="2258235" y="1117996"/>
                  </a:cubicBezTo>
                  <a:cubicBezTo>
                    <a:pt x="2265571" y="1115407"/>
                    <a:pt x="2272476" y="1112386"/>
                    <a:pt x="2279812" y="1109796"/>
                  </a:cubicBezTo>
                  <a:cubicBezTo>
                    <a:pt x="2300095" y="1100734"/>
                    <a:pt x="2302252" y="1077000"/>
                    <a:pt x="2284127" y="1054560"/>
                  </a:cubicBezTo>
                  <a:close/>
                </a:path>
              </a:pathLst>
            </a:custGeom>
            <a:solidFill>
              <a:schemeClr val="accent1"/>
            </a:solidFill>
            <a:ln w="4309" cap="flat">
              <a:noFill/>
              <a:prstDash val="solid"/>
              <a:miter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8E4DB31-26EE-4A54-970B-82D26ADD195D}"/>
                </a:ext>
              </a:extLst>
            </p:cNvPr>
            <p:cNvSpPr/>
            <p:nvPr/>
          </p:nvSpPr>
          <p:spPr>
            <a:xfrm>
              <a:off x="3707214" y="3015400"/>
              <a:ext cx="2295782" cy="1618267"/>
            </a:xfrm>
            <a:custGeom>
              <a:avLst/>
              <a:gdLst>
                <a:gd name="connsiteX0" fmla="*/ 2284127 w 2295781"/>
                <a:gd name="connsiteY0" fmla="*/ 1054560 h 1618267"/>
                <a:gd name="connsiteX1" fmla="*/ 1982482 w 2295781"/>
                <a:gd name="connsiteY1" fmla="*/ 703719 h 1618267"/>
                <a:gd name="connsiteX2" fmla="*/ 1957453 w 2295781"/>
                <a:gd name="connsiteY2" fmla="*/ 698541 h 1618267"/>
                <a:gd name="connsiteX3" fmla="*/ 1909121 w 2295781"/>
                <a:gd name="connsiteY3" fmla="*/ 739537 h 1618267"/>
                <a:gd name="connsiteX4" fmla="*/ 1810730 w 2295781"/>
                <a:gd name="connsiteY4" fmla="*/ 773197 h 1618267"/>
                <a:gd name="connsiteX5" fmla="*/ 1705866 w 2295781"/>
                <a:gd name="connsiteY5" fmla="*/ 768450 h 1618267"/>
                <a:gd name="connsiteX6" fmla="*/ 1588920 w 2295781"/>
                <a:gd name="connsiteY6" fmla="*/ 730906 h 1618267"/>
                <a:gd name="connsiteX7" fmla="*/ 1520737 w 2295781"/>
                <a:gd name="connsiteY7" fmla="*/ 673512 h 1618267"/>
                <a:gd name="connsiteX8" fmla="*/ 1484056 w 2295781"/>
                <a:gd name="connsiteY8" fmla="*/ 592814 h 1618267"/>
                <a:gd name="connsiteX9" fmla="*/ 1594098 w 2295781"/>
                <a:gd name="connsiteY9" fmla="*/ 432714 h 1618267"/>
                <a:gd name="connsiteX10" fmla="*/ 1717950 w 2295781"/>
                <a:gd name="connsiteY10" fmla="*/ 415884 h 1618267"/>
                <a:gd name="connsiteX11" fmla="*/ 1724854 w 2295781"/>
                <a:gd name="connsiteY11" fmla="*/ 401643 h 1618267"/>
                <a:gd name="connsiteX12" fmla="*/ 1560870 w 2295781"/>
                <a:gd name="connsiteY12" fmla="*/ 213924 h 1618267"/>
                <a:gd name="connsiteX13" fmla="*/ 1432703 w 2295781"/>
                <a:gd name="connsiteY13" fmla="*/ 65043 h 1618267"/>
                <a:gd name="connsiteX14" fmla="*/ 1318777 w 2295781"/>
                <a:gd name="connsiteY14" fmla="*/ 30952 h 1618267"/>
                <a:gd name="connsiteX15" fmla="*/ 869978 w 2295781"/>
                <a:gd name="connsiteY15" fmla="*/ 200115 h 1618267"/>
                <a:gd name="connsiteX16" fmla="*/ 847969 w 2295781"/>
                <a:gd name="connsiteY16" fmla="*/ 188463 h 1618267"/>
                <a:gd name="connsiteX17" fmla="*/ 771587 w 2295781"/>
                <a:gd name="connsiteY17" fmla="*/ 59865 h 1618267"/>
                <a:gd name="connsiteX18" fmla="*/ 712035 w 2295781"/>
                <a:gd name="connsiteY18" fmla="*/ 27931 h 1618267"/>
                <a:gd name="connsiteX19" fmla="*/ 536830 w 2295781"/>
                <a:gd name="connsiteY19" fmla="*/ 744 h 1618267"/>
                <a:gd name="connsiteX20" fmla="*/ 442755 w 2295781"/>
                <a:gd name="connsiteY20" fmla="*/ 24047 h 1618267"/>
                <a:gd name="connsiteX21" fmla="*/ 356016 w 2295781"/>
                <a:gd name="connsiteY21" fmla="*/ 105608 h 1618267"/>
                <a:gd name="connsiteX22" fmla="*/ 346091 w 2295781"/>
                <a:gd name="connsiteY22" fmla="*/ 174222 h 1618267"/>
                <a:gd name="connsiteX23" fmla="*/ 501876 w 2295781"/>
                <a:gd name="connsiteY23" fmla="*/ 339933 h 1618267"/>
                <a:gd name="connsiteX24" fmla="*/ 22006 w 2295781"/>
                <a:gd name="connsiteY24" fmla="*/ 523336 h 1618267"/>
                <a:gd name="connsiteX25" fmla="*/ 6470 w 2295781"/>
                <a:gd name="connsiteY25" fmla="*/ 579436 h 1618267"/>
                <a:gd name="connsiteX26" fmla="*/ 307684 w 2295781"/>
                <a:gd name="connsiteY26" fmla="*/ 930277 h 1618267"/>
                <a:gd name="connsiteX27" fmla="*/ 334439 w 2295781"/>
                <a:gd name="connsiteY27" fmla="*/ 932003 h 1618267"/>
                <a:gd name="connsiteX28" fmla="*/ 504465 w 2295781"/>
                <a:gd name="connsiteY28" fmla="*/ 859936 h 1618267"/>
                <a:gd name="connsiteX29" fmla="*/ 731885 w 2295781"/>
                <a:gd name="connsiteY29" fmla="*/ 928982 h 1618267"/>
                <a:gd name="connsiteX30" fmla="*/ 790575 w 2295781"/>
                <a:gd name="connsiteY30" fmla="*/ 994144 h 1618267"/>
                <a:gd name="connsiteX31" fmla="*/ 805678 w 2295781"/>
                <a:gd name="connsiteY31" fmla="*/ 1051539 h 1618267"/>
                <a:gd name="connsiteX32" fmla="*/ 718076 w 2295781"/>
                <a:gd name="connsiteY32" fmla="*/ 1191789 h 1618267"/>
                <a:gd name="connsiteX33" fmla="*/ 562291 w 2295781"/>
                <a:gd name="connsiteY33" fmla="*/ 1222859 h 1618267"/>
                <a:gd name="connsiteX34" fmla="*/ 872135 w 2295781"/>
                <a:gd name="connsiteY34" fmla="*/ 1583194 h 1618267"/>
                <a:gd name="connsiteX35" fmla="*/ 964053 w 2295781"/>
                <a:gd name="connsiteY35" fmla="*/ 1606497 h 1618267"/>
                <a:gd name="connsiteX36" fmla="*/ 1405948 w 2295781"/>
                <a:gd name="connsiteY36" fmla="*/ 1436902 h 1618267"/>
                <a:gd name="connsiteX37" fmla="*/ 1430545 w 2295781"/>
                <a:gd name="connsiteY37" fmla="*/ 1448985 h 1618267"/>
                <a:gd name="connsiteX38" fmla="*/ 1493550 w 2295781"/>
                <a:gd name="connsiteY38" fmla="*/ 1544787 h 1618267"/>
                <a:gd name="connsiteX39" fmla="*/ 1617401 w 2295781"/>
                <a:gd name="connsiteY39" fmla="*/ 1605633 h 1618267"/>
                <a:gd name="connsiteX40" fmla="*/ 1733916 w 2295781"/>
                <a:gd name="connsiteY40" fmla="*/ 1620306 h 1618267"/>
                <a:gd name="connsiteX41" fmla="*/ 1782680 w 2295781"/>
                <a:gd name="connsiteY41" fmla="*/ 1614264 h 1618267"/>
                <a:gd name="connsiteX42" fmla="*/ 1844390 w 2295781"/>
                <a:gd name="connsiteY42" fmla="*/ 1589235 h 1618267"/>
                <a:gd name="connsiteX43" fmla="*/ 1913436 w 2295781"/>
                <a:gd name="connsiteY43" fmla="*/ 1528820 h 1618267"/>
                <a:gd name="connsiteX44" fmla="*/ 1929403 w 2295781"/>
                <a:gd name="connsiteY44" fmla="*/ 1425251 h 1618267"/>
                <a:gd name="connsiteX45" fmla="*/ 1911279 w 2295781"/>
                <a:gd name="connsiteY45" fmla="*/ 1376919 h 1618267"/>
                <a:gd name="connsiteX46" fmla="*/ 1857336 w 2295781"/>
                <a:gd name="connsiteY46" fmla="*/ 1325566 h 1618267"/>
                <a:gd name="connsiteX47" fmla="*/ 1800373 w 2295781"/>
                <a:gd name="connsiteY47" fmla="*/ 1288453 h 1618267"/>
                <a:gd name="connsiteX48" fmla="*/ 2258235 w 2295781"/>
                <a:gd name="connsiteY48" fmla="*/ 1117996 h 1618267"/>
                <a:gd name="connsiteX49" fmla="*/ 2279812 w 2295781"/>
                <a:gd name="connsiteY49" fmla="*/ 1109797 h 1618267"/>
                <a:gd name="connsiteX50" fmla="*/ 2284127 w 2295781"/>
                <a:gd name="connsiteY50" fmla="*/ 1054560 h 161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295781" h="1618267">
                  <a:moveTo>
                    <a:pt x="2284127" y="1054560"/>
                  </a:moveTo>
                  <a:cubicBezTo>
                    <a:pt x="2268592" y="1041182"/>
                    <a:pt x="2008806" y="741263"/>
                    <a:pt x="1982482" y="703719"/>
                  </a:cubicBezTo>
                  <a:cubicBezTo>
                    <a:pt x="1977304" y="696383"/>
                    <a:pt x="1966947" y="683869"/>
                    <a:pt x="1957453" y="698541"/>
                  </a:cubicBezTo>
                  <a:cubicBezTo>
                    <a:pt x="1944938" y="717097"/>
                    <a:pt x="1927246" y="728317"/>
                    <a:pt x="1909121" y="739537"/>
                  </a:cubicBezTo>
                  <a:cubicBezTo>
                    <a:pt x="1876324" y="758956"/>
                    <a:pt x="1849137" y="770176"/>
                    <a:pt x="1810730" y="773197"/>
                  </a:cubicBezTo>
                  <a:cubicBezTo>
                    <a:pt x="1783112" y="775786"/>
                    <a:pt x="1737800" y="774060"/>
                    <a:pt x="1705866" y="768450"/>
                  </a:cubicBezTo>
                  <a:cubicBezTo>
                    <a:pt x="1670912" y="762409"/>
                    <a:pt x="1619559" y="752052"/>
                    <a:pt x="1588920" y="730906"/>
                  </a:cubicBezTo>
                  <a:cubicBezTo>
                    <a:pt x="1566048" y="714939"/>
                    <a:pt x="1536272" y="693363"/>
                    <a:pt x="1520737" y="673512"/>
                  </a:cubicBezTo>
                  <a:cubicBezTo>
                    <a:pt x="1503907" y="652798"/>
                    <a:pt x="1489235" y="613528"/>
                    <a:pt x="1484056" y="592814"/>
                  </a:cubicBezTo>
                  <a:cubicBezTo>
                    <a:pt x="1476720" y="519453"/>
                    <a:pt x="1518579" y="458174"/>
                    <a:pt x="1594098" y="432714"/>
                  </a:cubicBezTo>
                  <a:cubicBezTo>
                    <a:pt x="1606613" y="426672"/>
                    <a:pt x="1693783" y="418473"/>
                    <a:pt x="1717950" y="415884"/>
                  </a:cubicBezTo>
                  <a:cubicBezTo>
                    <a:pt x="1733916" y="414157"/>
                    <a:pt x="1727443" y="404664"/>
                    <a:pt x="1724854" y="401643"/>
                  </a:cubicBezTo>
                  <a:cubicBezTo>
                    <a:pt x="1667891" y="331302"/>
                    <a:pt x="1615244" y="276928"/>
                    <a:pt x="1560870" y="213924"/>
                  </a:cubicBezTo>
                  <a:cubicBezTo>
                    <a:pt x="1518148" y="164297"/>
                    <a:pt x="1473268" y="116396"/>
                    <a:pt x="1432703" y="65043"/>
                  </a:cubicBezTo>
                  <a:cubicBezTo>
                    <a:pt x="1400338" y="24479"/>
                    <a:pt x="1368404" y="15416"/>
                    <a:pt x="1318777" y="30952"/>
                  </a:cubicBezTo>
                  <a:cubicBezTo>
                    <a:pt x="1304536" y="35267"/>
                    <a:pt x="941181" y="172928"/>
                    <a:pt x="869978" y="200115"/>
                  </a:cubicBezTo>
                  <a:cubicBezTo>
                    <a:pt x="856168" y="205293"/>
                    <a:pt x="849264" y="202272"/>
                    <a:pt x="847969" y="188463"/>
                  </a:cubicBezTo>
                  <a:cubicBezTo>
                    <a:pt x="843222" y="131500"/>
                    <a:pt x="816035" y="90504"/>
                    <a:pt x="771587" y="59865"/>
                  </a:cubicBezTo>
                  <a:cubicBezTo>
                    <a:pt x="761230" y="52529"/>
                    <a:pt x="733612" y="32678"/>
                    <a:pt x="712035" y="27931"/>
                  </a:cubicBezTo>
                  <a:cubicBezTo>
                    <a:pt x="655072" y="8512"/>
                    <a:pt x="597246" y="-3140"/>
                    <a:pt x="536830" y="744"/>
                  </a:cubicBezTo>
                  <a:cubicBezTo>
                    <a:pt x="504033" y="3333"/>
                    <a:pt x="473826" y="7217"/>
                    <a:pt x="442755" y="24047"/>
                  </a:cubicBezTo>
                  <a:cubicBezTo>
                    <a:pt x="406074" y="43035"/>
                    <a:pt x="375004" y="67633"/>
                    <a:pt x="356016" y="105608"/>
                  </a:cubicBezTo>
                  <a:cubicBezTo>
                    <a:pt x="347385" y="127616"/>
                    <a:pt x="341344" y="150056"/>
                    <a:pt x="346091" y="174222"/>
                  </a:cubicBezTo>
                  <a:cubicBezTo>
                    <a:pt x="358174" y="230322"/>
                    <a:pt x="388813" y="288148"/>
                    <a:pt x="501876" y="339933"/>
                  </a:cubicBezTo>
                  <a:cubicBezTo>
                    <a:pt x="440597" y="362804"/>
                    <a:pt x="43582" y="516000"/>
                    <a:pt x="22006" y="523336"/>
                  </a:cubicBezTo>
                  <a:cubicBezTo>
                    <a:pt x="-1729" y="534988"/>
                    <a:pt x="-5181" y="562175"/>
                    <a:pt x="6470" y="579436"/>
                  </a:cubicBezTo>
                  <a:cubicBezTo>
                    <a:pt x="16827" y="590656"/>
                    <a:pt x="294306" y="914310"/>
                    <a:pt x="307684" y="930277"/>
                  </a:cubicBezTo>
                  <a:cubicBezTo>
                    <a:pt x="315883" y="940634"/>
                    <a:pt x="323219" y="945812"/>
                    <a:pt x="334439" y="932003"/>
                  </a:cubicBezTo>
                  <a:cubicBezTo>
                    <a:pt x="378456" y="878061"/>
                    <a:pt x="439303" y="862957"/>
                    <a:pt x="504465" y="859936"/>
                  </a:cubicBezTo>
                  <a:cubicBezTo>
                    <a:pt x="588183" y="856052"/>
                    <a:pt x="664566" y="878492"/>
                    <a:pt x="731885" y="928982"/>
                  </a:cubicBezTo>
                  <a:cubicBezTo>
                    <a:pt x="755620" y="947107"/>
                    <a:pt x="773313" y="970410"/>
                    <a:pt x="790575" y="994144"/>
                  </a:cubicBezTo>
                  <a:cubicBezTo>
                    <a:pt x="799637" y="1012269"/>
                    <a:pt x="804384" y="1030825"/>
                    <a:pt x="805678" y="1051539"/>
                  </a:cubicBezTo>
                  <a:cubicBezTo>
                    <a:pt x="811288" y="1121016"/>
                    <a:pt x="775039" y="1162444"/>
                    <a:pt x="718076" y="1191789"/>
                  </a:cubicBezTo>
                  <a:cubicBezTo>
                    <a:pt x="691321" y="1206461"/>
                    <a:pt x="586026" y="1219839"/>
                    <a:pt x="562291" y="1222859"/>
                  </a:cubicBezTo>
                  <a:cubicBezTo>
                    <a:pt x="569627" y="1239689"/>
                    <a:pt x="821645" y="1529683"/>
                    <a:pt x="872135" y="1583194"/>
                  </a:cubicBezTo>
                  <a:cubicBezTo>
                    <a:pt x="895438" y="1608223"/>
                    <a:pt x="924783" y="1622464"/>
                    <a:pt x="964053" y="1606497"/>
                  </a:cubicBezTo>
                  <a:cubicBezTo>
                    <a:pt x="1096103" y="1553417"/>
                    <a:pt x="1391707" y="1443375"/>
                    <a:pt x="1405948" y="1436902"/>
                  </a:cubicBezTo>
                  <a:cubicBezTo>
                    <a:pt x="1420188" y="1430429"/>
                    <a:pt x="1427093" y="1434745"/>
                    <a:pt x="1430545" y="1448985"/>
                  </a:cubicBezTo>
                  <a:cubicBezTo>
                    <a:pt x="1440039" y="1488255"/>
                    <a:pt x="1464637" y="1519326"/>
                    <a:pt x="1493550" y="1544787"/>
                  </a:cubicBezTo>
                  <a:cubicBezTo>
                    <a:pt x="1528504" y="1575426"/>
                    <a:pt x="1572090" y="1593119"/>
                    <a:pt x="1617401" y="1605633"/>
                  </a:cubicBezTo>
                  <a:cubicBezTo>
                    <a:pt x="1655808" y="1616422"/>
                    <a:pt x="1695078" y="1619443"/>
                    <a:pt x="1733916" y="1620306"/>
                  </a:cubicBezTo>
                  <a:cubicBezTo>
                    <a:pt x="1747726" y="1620737"/>
                    <a:pt x="1768008" y="1618580"/>
                    <a:pt x="1782680" y="1614264"/>
                  </a:cubicBezTo>
                  <a:cubicBezTo>
                    <a:pt x="1805120" y="1608654"/>
                    <a:pt x="1824108" y="1600455"/>
                    <a:pt x="1844390" y="1589235"/>
                  </a:cubicBezTo>
                  <a:cubicBezTo>
                    <a:pt x="1872009" y="1574563"/>
                    <a:pt x="1893585" y="1552554"/>
                    <a:pt x="1913436" y="1528820"/>
                  </a:cubicBezTo>
                  <a:cubicBezTo>
                    <a:pt x="1936739" y="1493865"/>
                    <a:pt x="1934150" y="1461500"/>
                    <a:pt x="1929403" y="1425251"/>
                  </a:cubicBezTo>
                  <a:cubicBezTo>
                    <a:pt x="1925951" y="1401516"/>
                    <a:pt x="1919909" y="1394180"/>
                    <a:pt x="1911279" y="1376919"/>
                  </a:cubicBezTo>
                  <a:cubicBezTo>
                    <a:pt x="1899627" y="1357931"/>
                    <a:pt x="1875461" y="1338943"/>
                    <a:pt x="1857336" y="1325566"/>
                  </a:cubicBezTo>
                  <a:cubicBezTo>
                    <a:pt x="1839643" y="1313914"/>
                    <a:pt x="1821519" y="1302262"/>
                    <a:pt x="1800373" y="1288453"/>
                  </a:cubicBezTo>
                  <a:cubicBezTo>
                    <a:pt x="1829286" y="1277233"/>
                    <a:pt x="2235795" y="1119290"/>
                    <a:pt x="2258235" y="1117996"/>
                  </a:cubicBezTo>
                  <a:cubicBezTo>
                    <a:pt x="2265571" y="1115407"/>
                    <a:pt x="2272476" y="1112386"/>
                    <a:pt x="2279812" y="1109797"/>
                  </a:cubicBezTo>
                  <a:cubicBezTo>
                    <a:pt x="2300094" y="1100734"/>
                    <a:pt x="2302252" y="1077000"/>
                    <a:pt x="2284127" y="1054560"/>
                  </a:cubicBezTo>
                  <a:close/>
                </a:path>
              </a:pathLst>
            </a:custGeom>
            <a:solidFill>
              <a:schemeClr val="accent4"/>
            </a:solidFill>
            <a:ln w="4309" cap="flat">
              <a:noFill/>
              <a:prstDash val="solid"/>
              <a:miter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aphic 2">
              <a:extLst>
                <a:ext uri="{FF2B5EF4-FFF2-40B4-BE49-F238E27FC236}">
                  <a16:creationId xmlns:a16="http://schemas.microsoft.com/office/drawing/2014/main" id="{5A63EBBB-8747-4CF4-9FF0-EB1C1C027C61}"/>
                </a:ext>
              </a:extLst>
            </p:cNvPr>
            <p:cNvGrpSpPr/>
            <p:nvPr/>
          </p:nvGrpSpPr>
          <p:grpSpPr>
            <a:xfrm>
              <a:off x="4847266" y="4338334"/>
              <a:ext cx="2287151" cy="1583744"/>
              <a:chOff x="4847266" y="4338334"/>
              <a:chExt cx="2287151" cy="1583744"/>
            </a:xfrm>
            <a:solidFill>
              <a:srgbClr val="DA4848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7BDD2F7-F285-40D5-97DC-95B23858E467}"/>
                  </a:ext>
                </a:extLst>
              </p:cNvPr>
              <p:cNvSpPr/>
              <p:nvPr/>
            </p:nvSpPr>
            <p:spPr>
              <a:xfrm>
                <a:off x="4847266" y="4338334"/>
                <a:ext cx="2287151" cy="1583744"/>
              </a:xfrm>
              <a:custGeom>
                <a:avLst/>
                <a:gdLst>
                  <a:gd name="connsiteX0" fmla="*/ 2278158 w 2287150"/>
                  <a:gd name="connsiteY0" fmla="*/ 1025808 h 1583743"/>
                  <a:gd name="connsiteX1" fmla="*/ 1968314 w 2287150"/>
                  <a:gd name="connsiteY1" fmla="*/ 663748 h 1583743"/>
                  <a:gd name="connsiteX2" fmla="*/ 2080514 w 2287150"/>
                  <a:gd name="connsiteY2" fmla="*/ 655117 h 1583743"/>
                  <a:gd name="connsiteX3" fmla="*/ 2193145 w 2287150"/>
                  <a:gd name="connsiteY3" fmla="*/ 590386 h 1583743"/>
                  <a:gd name="connsiteX4" fmla="*/ 2212133 w 2287150"/>
                  <a:gd name="connsiteY4" fmla="*/ 454452 h 1583743"/>
                  <a:gd name="connsiteX5" fmla="*/ 2124962 w 2287150"/>
                  <a:gd name="connsiteY5" fmla="*/ 355198 h 1583743"/>
                  <a:gd name="connsiteX6" fmla="*/ 1779732 w 2287150"/>
                  <a:gd name="connsiteY6" fmla="*/ 344841 h 1583743"/>
                  <a:gd name="connsiteX7" fmla="*/ 1737009 w 2287150"/>
                  <a:gd name="connsiteY7" fmla="*/ 391016 h 1583743"/>
                  <a:gd name="connsiteX8" fmla="*/ 1444427 w 2287150"/>
                  <a:gd name="connsiteY8" fmla="*/ 54848 h 1583743"/>
                  <a:gd name="connsiteX9" fmla="*/ 1359845 w 2287150"/>
                  <a:gd name="connsiteY9" fmla="*/ 42 h 1583743"/>
                  <a:gd name="connsiteX10" fmla="*/ 1286484 w 2287150"/>
                  <a:gd name="connsiteY10" fmla="*/ 19462 h 1583743"/>
                  <a:gd name="connsiteX11" fmla="*/ 859261 w 2287150"/>
                  <a:gd name="connsiteY11" fmla="*/ 182151 h 1583743"/>
                  <a:gd name="connsiteX12" fmla="*/ 954200 w 2287150"/>
                  <a:gd name="connsiteY12" fmla="*/ 249040 h 1583743"/>
                  <a:gd name="connsiteX13" fmla="*/ 1008142 w 2287150"/>
                  <a:gd name="connsiteY13" fmla="*/ 359082 h 1583743"/>
                  <a:gd name="connsiteX14" fmla="*/ 953337 w 2287150"/>
                  <a:gd name="connsiteY14" fmla="*/ 466103 h 1583743"/>
                  <a:gd name="connsiteX15" fmla="*/ 845883 w 2287150"/>
                  <a:gd name="connsiteY15" fmla="*/ 512278 h 1583743"/>
                  <a:gd name="connsiteX16" fmla="*/ 698729 w 2287150"/>
                  <a:gd name="connsiteY16" fmla="*/ 508394 h 1583743"/>
                  <a:gd name="connsiteX17" fmla="*/ 551575 w 2287150"/>
                  <a:gd name="connsiteY17" fmla="*/ 427265 h 1583743"/>
                  <a:gd name="connsiteX18" fmla="*/ 501948 w 2287150"/>
                  <a:gd name="connsiteY18" fmla="*/ 334053 h 1583743"/>
                  <a:gd name="connsiteX19" fmla="*/ 478213 w 2287150"/>
                  <a:gd name="connsiteY19" fmla="*/ 322401 h 1583743"/>
                  <a:gd name="connsiteX20" fmla="*/ 31140 w 2287150"/>
                  <a:gd name="connsiteY20" fmla="*/ 495448 h 1583743"/>
                  <a:gd name="connsiteX21" fmla="*/ 11721 w 2287150"/>
                  <a:gd name="connsiteY21" fmla="*/ 563199 h 1583743"/>
                  <a:gd name="connsiteX22" fmla="*/ 306030 w 2287150"/>
                  <a:gd name="connsiteY22" fmla="*/ 903683 h 1583743"/>
                  <a:gd name="connsiteX23" fmla="*/ 301283 w 2287150"/>
                  <a:gd name="connsiteY23" fmla="*/ 920081 h 1583743"/>
                  <a:gd name="connsiteX24" fmla="*/ 246477 w 2287150"/>
                  <a:gd name="connsiteY24" fmla="*/ 921807 h 1583743"/>
                  <a:gd name="connsiteX25" fmla="*/ 145066 w 2287150"/>
                  <a:gd name="connsiteY25" fmla="*/ 965393 h 1583743"/>
                  <a:gd name="connsiteX26" fmla="*/ 89829 w 2287150"/>
                  <a:gd name="connsiteY26" fmla="*/ 1107369 h 1583743"/>
                  <a:gd name="connsiteX27" fmla="*/ 334080 w 2287150"/>
                  <a:gd name="connsiteY27" fmla="*/ 1276963 h 1583743"/>
                  <a:gd name="connsiteX28" fmla="*/ 433765 w 2287150"/>
                  <a:gd name="connsiteY28" fmla="*/ 1276532 h 1583743"/>
                  <a:gd name="connsiteX29" fmla="*/ 552438 w 2287150"/>
                  <a:gd name="connsiteY29" fmla="*/ 1216979 h 1583743"/>
                  <a:gd name="connsiteX30" fmla="*/ 575309 w 2287150"/>
                  <a:gd name="connsiteY30" fmla="*/ 1218274 h 1583743"/>
                  <a:gd name="connsiteX31" fmla="*/ 866166 w 2287150"/>
                  <a:gd name="connsiteY31" fmla="*/ 1557894 h 1583743"/>
                  <a:gd name="connsiteX32" fmla="*/ 962399 w 2287150"/>
                  <a:gd name="connsiteY32" fmla="*/ 1582923 h 1583743"/>
                  <a:gd name="connsiteX33" fmla="*/ 1431480 w 2287150"/>
                  <a:gd name="connsiteY33" fmla="*/ 1406424 h 1583743"/>
                  <a:gd name="connsiteX34" fmla="*/ 1333090 w 2287150"/>
                  <a:gd name="connsiteY34" fmla="*/ 1336947 h 1583743"/>
                  <a:gd name="connsiteX35" fmla="*/ 1289504 w 2287150"/>
                  <a:gd name="connsiteY35" fmla="*/ 1198855 h 1583743"/>
                  <a:gd name="connsiteX36" fmla="*/ 1341289 w 2287150"/>
                  <a:gd name="connsiteY36" fmla="*/ 1120315 h 1583743"/>
                  <a:gd name="connsiteX37" fmla="*/ 1538070 w 2287150"/>
                  <a:gd name="connsiteY37" fmla="*/ 1072414 h 1583743"/>
                  <a:gd name="connsiteX38" fmla="*/ 1695150 w 2287150"/>
                  <a:gd name="connsiteY38" fmla="*/ 1125925 h 1583743"/>
                  <a:gd name="connsiteX39" fmla="*/ 1791383 w 2287150"/>
                  <a:gd name="connsiteY39" fmla="*/ 1270921 h 1583743"/>
                  <a:gd name="connsiteX40" fmla="*/ 2256581 w 2287150"/>
                  <a:gd name="connsiteY40" fmla="*/ 1096149 h 1583743"/>
                  <a:gd name="connsiteX41" fmla="*/ 2278158 w 2287150"/>
                  <a:gd name="connsiteY41" fmla="*/ 1025808 h 158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287150" h="1583743">
                    <a:moveTo>
                      <a:pt x="2278158" y="1025808"/>
                    </a:moveTo>
                    <a:cubicBezTo>
                      <a:pt x="2258307" y="1001642"/>
                      <a:pt x="1986870" y="688777"/>
                      <a:pt x="1968314" y="663748"/>
                    </a:cubicBezTo>
                    <a:cubicBezTo>
                      <a:pt x="2008878" y="666337"/>
                      <a:pt x="2044696" y="663316"/>
                      <a:pt x="2080514" y="655117"/>
                    </a:cubicBezTo>
                    <a:cubicBezTo>
                      <a:pt x="2118920" y="646918"/>
                      <a:pt x="2170705" y="615415"/>
                      <a:pt x="2193145" y="590386"/>
                    </a:cubicBezTo>
                    <a:cubicBezTo>
                      <a:pt x="2223784" y="548527"/>
                      <a:pt x="2233710" y="502352"/>
                      <a:pt x="2212133" y="454452"/>
                    </a:cubicBezTo>
                    <a:cubicBezTo>
                      <a:pt x="2193576" y="413456"/>
                      <a:pt x="2164232" y="378070"/>
                      <a:pt x="2124962" y="355198"/>
                    </a:cubicBezTo>
                    <a:cubicBezTo>
                      <a:pt x="2012330" y="290467"/>
                      <a:pt x="1897110" y="277090"/>
                      <a:pt x="1779732" y="344841"/>
                    </a:cubicBezTo>
                    <a:cubicBezTo>
                      <a:pt x="1764628" y="359082"/>
                      <a:pt x="1745640" y="369870"/>
                      <a:pt x="1737009" y="391016"/>
                    </a:cubicBezTo>
                    <a:cubicBezTo>
                      <a:pt x="1719316" y="382385"/>
                      <a:pt x="1468161" y="82035"/>
                      <a:pt x="1444427" y="54848"/>
                    </a:cubicBezTo>
                    <a:cubicBezTo>
                      <a:pt x="1421555" y="28524"/>
                      <a:pt x="1399547" y="1337"/>
                      <a:pt x="1359845" y="42"/>
                    </a:cubicBezTo>
                    <a:cubicBezTo>
                      <a:pt x="1333090" y="-821"/>
                      <a:pt x="1310650" y="11694"/>
                      <a:pt x="1286484" y="19462"/>
                    </a:cubicBezTo>
                    <a:cubicBezTo>
                      <a:pt x="1150118" y="71246"/>
                      <a:pt x="866166" y="179562"/>
                      <a:pt x="859261" y="182151"/>
                    </a:cubicBezTo>
                    <a:cubicBezTo>
                      <a:pt x="878249" y="193371"/>
                      <a:pt x="943411" y="234799"/>
                      <a:pt x="954200" y="249040"/>
                    </a:cubicBezTo>
                    <a:cubicBezTo>
                      <a:pt x="990449" y="276658"/>
                      <a:pt x="1005984" y="317654"/>
                      <a:pt x="1008142" y="359082"/>
                    </a:cubicBezTo>
                    <a:cubicBezTo>
                      <a:pt x="1009868" y="400941"/>
                      <a:pt x="985270" y="435464"/>
                      <a:pt x="953337" y="466103"/>
                    </a:cubicBezTo>
                    <a:cubicBezTo>
                      <a:pt x="937801" y="481639"/>
                      <a:pt x="873502" y="509257"/>
                      <a:pt x="845883" y="512278"/>
                    </a:cubicBezTo>
                    <a:cubicBezTo>
                      <a:pt x="798414" y="522635"/>
                      <a:pt x="699592" y="510552"/>
                      <a:pt x="698729" y="508394"/>
                    </a:cubicBezTo>
                    <a:cubicBezTo>
                      <a:pt x="640040" y="498900"/>
                      <a:pt x="593002" y="468261"/>
                      <a:pt x="551575" y="427265"/>
                    </a:cubicBezTo>
                    <a:cubicBezTo>
                      <a:pt x="525682" y="401372"/>
                      <a:pt x="507126" y="370302"/>
                      <a:pt x="501948" y="334053"/>
                    </a:cubicBezTo>
                    <a:cubicBezTo>
                      <a:pt x="499359" y="314633"/>
                      <a:pt x="491159" y="315497"/>
                      <a:pt x="478213" y="322401"/>
                    </a:cubicBezTo>
                    <a:cubicBezTo>
                      <a:pt x="441533" y="342683"/>
                      <a:pt x="95439" y="469987"/>
                      <a:pt x="31140" y="495448"/>
                    </a:cubicBezTo>
                    <a:cubicBezTo>
                      <a:pt x="-2089" y="508394"/>
                      <a:pt x="-8993" y="534718"/>
                      <a:pt x="11721" y="563199"/>
                    </a:cubicBezTo>
                    <a:cubicBezTo>
                      <a:pt x="28551" y="574851"/>
                      <a:pt x="281432" y="876064"/>
                      <a:pt x="306030" y="903683"/>
                    </a:cubicBezTo>
                    <a:cubicBezTo>
                      <a:pt x="315092" y="913608"/>
                      <a:pt x="312934" y="917060"/>
                      <a:pt x="301283" y="920081"/>
                    </a:cubicBezTo>
                    <a:cubicBezTo>
                      <a:pt x="283158" y="924828"/>
                      <a:pt x="266328" y="920081"/>
                      <a:pt x="246477" y="921807"/>
                    </a:cubicBezTo>
                    <a:cubicBezTo>
                      <a:pt x="207639" y="925691"/>
                      <a:pt x="177000" y="942521"/>
                      <a:pt x="145066" y="965393"/>
                    </a:cubicBezTo>
                    <a:cubicBezTo>
                      <a:pt x="97597" y="1002505"/>
                      <a:pt x="76451" y="1064215"/>
                      <a:pt x="89829" y="1107369"/>
                    </a:cubicBezTo>
                    <a:cubicBezTo>
                      <a:pt x="132983" y="1219137"/>
                      <a:pt x="224900" y="1259701"/>
                      <a:pt x="334080" y="1276963"/>
                    </a:cubicBezTo>
                    <a:cubicBezTo>
                      <a:pt x="367739" y="1282141"/>
                      <a:pt x="400968" y="1281278"/>
                      <a:pt x="433765" y="1276532"/>
                    </a:cubicBezTo>
                    <a:cubicBezTo>
                      <a:pt x="479508" y="1270058"/>
                      <a:pt x="518346" y="1247187"/>
                      <a:pt x="552438" y="1216979"/>
                    </a:cubicBezTo>
                    <a:cubicBezTo>
                      <a:pt x="561932" y="1208348"/>
                      <a:pt x="565815" y="1207054"/>
                      <a:pt x="575309" y="1218274"/>
                    </a:cubicBezTo>
                    <a:cubicBezTo>
                      <a:pt x="642198" y="1296814"/>
                      <a:pt x="836821" y="1522508"/>
                      <a:pt x="866166" y="1557894"/>
                    </a:cubicBezTo>
                    <a:cubicBezTo>
                      <a:pt x="888174" y="1583786"/>
                      <a:pt x="927444" y="1595438"/>
                      <a:pt x="962399" y="1582923"/>
                    </a:cubicBezTo>
                    <a:cubicBezTo>
                      <a:pt x="1026266" y="1559620"/>
                      <a:pt x="1379265" y="1426707"/>
                      <a:pt x="1431480" y="1406424"/>
                    </a:cubicBezTo>
                    <a:cubicBezTo>
                      <a:pt x="1421987" y="1400814"/>
                      <a:pt x="1352941" y="1360681"/>
                      <a:pt x="1333090" y="1336947"/>
                    </a:cubicBezTo>
                    <a:cubicBezTo>
                      <a:pt x="1289504" y="1293361"/>
                      <a:pt x="1283894" y="1222158"/>
                      <a:pt x="1289504" y="1198855"/>
                    </a:cubicBezTo>
                    <a:cubicBezTo>
                      <a:pt x="1298135" y="1163037"/>
                      <a:pt x="1315397" y="1139734"/>
                      <a:pt x="1341289" y="1120315"/>
                    </a:cubicBezTo>
                    <a:cubicBezTo>
                      <a:pt x="1399547" y="1076729"/>
                      <a:pt x="1466435" y="1064646"/>
                      <a:pt x="1538070" y="1072414"/>
                    </a:cubicBezTo>
                    <a:cubicBezTo>
                      <a:pt x="1594602" y="1078456"/>
                      <a:pt x="1647681" y="1093991"/>
                      <a:pt x="1695150" y="1125925"/>
                    </a:cubicBezTo>
                    <a:cubicBezTo>
                      <a:pt x="1746072" y="1160448"/>
                      <a:pt x="1784478" y="1204033"/>
                      <a:pt x="1791383" y="1270921"/>
                    </a:cubicBezTo>
                    <a:cubicBezTo>
                      <a:pt x="1859566" y="1245029"/>
                      <a:pt x="2231983" y="1105642"/>
                      <a:pt x="2256581" y="1096149"/>
                    </a:cubicBezTo>
                    <a:cubicBezTo>
                      <a:pt x="2293262" y="1081908"/>
                      <a:pt x="2301461" y="1054721"/>
                      <a:pt x="2278158" y="102580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309" cap="flat">
                <a:noFill/>
                <a:prstDash val="solid"/>
                <a:miter/>
              </a:ln>
              <a:effectLst>
                <a:outerShdw blurRad="127000" dist="635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contrasting" dir="t"/>
              </a:scene3d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BC4A564D-CF5C-4AD0-AA5B-651E9DDC0309}"/>
                  </a:ext>
                </a:extLst>
              </p:cNvPr>
              <p:cNvSpPr/>
              <p:nvPr/>
            </p:nvSpPr>
            <p:spPr>
              <a:xfrm>
                <a:off x="5546426" y="4847160"/>
                <a:ext cx="4315" cy="4315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A4848"/>
              </a:solidFill>
              <a:ln w="4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Freeform 19">
            <a:extLst>
              <a:ext uri="{FF2B5EF4-FFF2-40B4-BE49-F238E27FC236}">
                <a16:creationId xmlns:a16="http://schemas.microsoft.com/office/drawing/2014/main" id="{ADBAE476-FEA8-45EA-93AB-F494F356671A}"/>
              </a:ext>
            </a:extLst>
          </p:cNvPr>
          <p:cNvSpPr/>
          <p:nvPr/>
        </p:nvSpPr>
        <p:spPr>
          <a:xfrm>
            <a:off x="7450724" y="4275544"/>
            <a:ext cx="453133" cy="44586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Rounded Rectangle 32">
            <a:extLst>
              <a:ext uri="{FF2B5EF4-FFF2-40B4-BE49-F238E27FC236}">
                <a16:creationId xmlns:a16="http://schemas.microsoft.com/office/drawing/2014/main" id="{469624D5-D540-4670-B48D-82B31FA0A316}"/>
              </a:ext>
            </a:extLst>
          </p:cNvPr>
          <p:cNvSpPr/>
          <p:nvPr/>
        </p:nvSpPr>
        <p:spPr>
          <a:xfrm>
            <a:off x="6348646" y="2979231"/>
            <a:ext cx="367693" cy="3676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6D2E79DF-3917-4035-9AA5-CDB5C5926B8B}"/>
              </a:ext>
            </a:extLst>
          </p:cNvPr>
          <p:cNvSpPr/>
          <p:nvPr/>
        </p:nvSpPr>
        <p:spPr>
          <a:xfrm rot="20700000">
            <a:off x="5767201" y="4914714"/>
            <a:ext cx="410477" cy="351606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BE24DC03-6DF4-4124-B46A-483BE7D6BB9B}"/>
              </a:ext>
            </a:extLst>
          </p:cNvPr>
          <p:cNvSpPr/>
          <p:nvPr/>
        </p:nvSpPr>
        <p:spPr>
          <a:xfrm>
            <a:off x="4649983" y="3639886"/>
            <a:ext cx="394507" cy="36929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CC8EAC2-82F2-489B-B225-BB10EC91760A}"/>
              </a:ext>
            </a:extLst>
          </p:cNvPr>
          <p:cNvGrpSpPr/>
          <p:nvPr/>
        </p:nvGrpSpPr>
        <p:grpSpPr>
          <a:xfrm flipH="1">
            <a:off x="433330" y="3473368"/>
            <a:ext cx="2880000" cy="923330"/>
            <a:chOff x="3017859" y="4283314"/>
            <a:chExt cx="1890849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6619EC-980C-4754-A5F0-9FAF03D31A6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0648E5-2B1A-4679-BE81-67526AC14F8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B8D80CC-5F69-4EA5-A12B-18E297B7E460}"/>
              </a:ext>
            </a:extLst>
          </p:cNvPr>
          <p:cNvGrpSpPr/>
          <p:nvPr/>
        </p:nvGrpSpPr>
        <p:grpSpPr>
          <a:xfrm flipH="1">
            <a:off x="8878671" y="3473368"/>
            <a:ext cx="2880000" cy="923330"/>
            <a:chOff x="3017859" y="4283314"/>
            <a:chExt cx="1890849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B3F733-FC5E-4D52-BC2A-8E6ACCE8A82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A8E20B4-8447-4A5B-BE55-677A0AF30C9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C1143C-BF4A-431B-B7D1-20A8EC635F8A}"/>
              </a:ext>
            </a:extLst>
          </p:cNvPr>
          <p:cNvGrpSpPr/>
          <p:nvPr/>
        </p:nvGrpSpPr>
        <p:grpSpPr>
          <a:xfrm flipH="1">
            <a:off x="1575265" y="5150710"/>
            <a:ext cx="2880000" cy="923330"/>
            <a:chOff x="3017859" y="4283314"/>
            <a:chExt cx="1890849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40140A4-00A9-4B96-BD1C-571A4170E27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FEA4732-4620-4AEF-88D6-98A4E2B5FE5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C441F0E-B2C1-43AC-8B27-FFE7C9FF6D3A}"/>
              </a:ext>
            </a:extLst>
          </p:cNvPr>
          <p:cNvGrpSpPr/>
          <p:nvPr/>
        </p:nvGrpSpPr>
        <p:grpSpPr>
          <a:xfrm flipH="1">
            <a:off x="7658838" y="1792528"/>
            <a:ext cx="2880000" cy="923330"/>
            <a:chOff x="3017859" y="4283314"/>
            <a:chExt cx="1890849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B9433B9-4258-4124-A973-1E716DBFD04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05ED717-6053-49C8-86EE-D563003E276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46355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87B13B-F58C-44AE-83DD-A43BC5FC91A5}"/>
              </a:ext>
            </a:extLst>
          </p:cNvPr>
          <p:cNvSpPr txBox="1"/>
          <p:nvPr/>
        </p:nvSpPr>
        <p:spPr>
          <a:xfrm>
            <a:off x="7242429" y="2107180"/>
            <a:ext cx="3967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23FC03-0F03-4E8C-B151-891E57802B57}"/>
              </a:ext>
            </a:extLst>
          </p:cNvPr>
          <p:cNvSpPr txBox="1"/>
          <p:nvPr/>
        </p:nvSpPr>
        <p:spPr>
          <a:xfrm>
            <a:off x="7242429" y="2407586"/>
            <a:ext cx="39676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373D36-7651-493C-8696-11D035961190}"/>
              </a:ext>
            </a:extLst>
          </p:cNvPr>
          <p:cNvSpPr txBox="1"/>
          <p:nvPr/>
        </p:nvSpPr>
        <p:spPr>
          <a:xfrm>
            <a:off x="7242429" y="3792270"/>
            <a:ext cx="3967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8F8D1D-78D1-4831-AAB5-8F14009129B9}"/>
              </a:ext>
            </a:extLst>
          </p:cNvPr>
          <p:cNvSpPr txBox="1"/>
          <p:nvPr/>
        </p:nvSpPr>
        <p:spPr>
          <a:xfrm>
            <a:off x="7242429" y="4092677"/>
            <a:ext cx="39676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Get a modern PowerPoint  Presentation that is beautifully designed.</a:t>
            </a:r>
          </a:p>
        </p:txBody>
      </p:sp>
      <p:grpSp>
        <p:nvGrpSpPr>
          <p:cNvPr id="7" name="그룹 2">
            <a:extLst>
              <a:ext uri="{FF2B5EF4-FFF2-40B4-BE49-F238E27FC236}">
                <a16:creationId xmlns:a16="http://schemas.microsoft.com/office/drawing/2014/main" id="{B1350398-C7AA-46F1-809D-46A74C4096FF}"/>
              </a:ext>
            </a:extLst>
          </p:cNvPr>
          <p:cNvGrpSpPr/>
          <p:nvPr/>
        </p:nvGrpSpPr>
        <p:grpSpPr>
          <a:xfrm>
            <a:off x="981878" y="1854220"/>
            <a:ext cx="5493530" cy="4217714"/>
            <a:chOff x="1944920" y="1835170"/>
            <a:chExt cx="5493530" cy="421771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46EE873-261E-4B55-B603-4157ED6716C6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4936446" y="3871740"/>
              <a:ext cx="1178797" cy="868814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8CE6C7C-1727-4875-9A25-1D38D583E415}"/>
                </a:ext>
              </a:extLst>
            </p:cNvPr>
            <p:cNvCxnSpPr>
              <a:cxnSpLocks/>
              <a:endCxn id="18" idx="7"/>
            </p:cNvCxnSpPr>
            <p:nvPr/>
          </p:nvCxnSpPr>
          <p:spPr>
            <a:xfrm flipH="1">
              <a:off x="4216238" y="3871740"/>
              <a:ext cx="720210" cy="1422439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413DBC2-A0D2-4056-BF02-3371EBA9E931}"/>
                </a:ext>
              </a:extLst>
            </p:cNvPr>
            <p:cNvCxnSpPr>
              <a:cxnSpLocks/>
              <a:endCxn id="19" idx="6"/>
            </p:cNvCxnSpPr>
            <p:nvPr/>
          </p:nvCxnSpPr>
          <p:spPr>
            <a:xfrm flipH="1">
              <a:off x="3134007" y="3871740"/>
              <a:ext cx="1802438" cy="121704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7BDC317-6465-46D8-8FC5-38AB42A01D3A}"/>
                </a:ext>
              </a:extLst>
            </p:cNvPr>
            <p:cNvCxnSpPr>
              <a:cxnSpLocks/>
              <a:endCxn id="20" idx="5"/>
            </p:cNvCxnSpPr>
            <p:nvPr/>
          </p:nvCxnSpPr>
          <p:spPr>
            <a:xfrm flipH="1" flipV="1">
              <a:off x="3944492" y="2779668"/>
              <a:ext cx="991954" cy="1092072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BF5F42-72C8-4643-BA19-847E4169A5B4}"/>
                </a:ext>
              </a:extLst>
            </p:cNvPr>
            <p:cNvCxnSpPr>
              <a:cxnSpLocks/>
              <a:endCxn id="16" idx="4"/>
            </p:cNvCxnSpPr>
            <p:nvPr/>
          </p:nvCxnSpPr>
          <p:spPr>
            <a:xfrm flipV="1">
              <a:off x="4936444" y="2428572"/>
              <a:ext cx="154013" cy="144317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39A0845-6439-46B6-9A2B-1BC644F4A36A}"/>
                </a:ext>
              </a:extLst>
            </p:cNvPr>
            <p:cNvCxnSpPr>
              <a:cxnSpLocks/>
              <a:endCxn id="15" idx="3"/>
            </p:cNvCxnSpPr>
            <p:nvPr/>
          </p:nvCxnSpPr>
          <p:spPr>
            <a:xfrm flipV="1">
              <a:off x="4976826" y="3135562"/>
              <a:ext cx="1694473" cy="762802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D013276-02C4-4A07-93F5-590D154E8534}"/>
                </a:ext>
              </a:extLst>
            </p:cNvPr>
            <p:cNvSpPr/>
            <p:nvPr/>
          </p:nvSpPr>
          <p:spPr>
            <a:xfrm>
              <a:off x="4180360" y="3115656"/>
              <a:ext cx="1512168" cy="15121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CFF590C-7991-4479-A923-BC73253C3664}"/>
                </a:ext>
              </a:extLst>
            </p:cNvPr>
            <p:cNvSpPr/>
            <p:nvPr/>
          </p:nvSpPr>
          <p:spPr>
            <a:xfrm>
              <a:off x="6539677" y="2368411"/>
              <a:ext cx="898773" cy="8987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65C147-12C1-4DC7-82F9-B974034802AB}"/>
                </a:ext>
              </a:extLst>
            </p:cNvPr>
            <p:cNvSpPr/>
            <p:nvPr/>
          </p:nvSpPr>
          <p:spPr>
            <a:xfrm>
              <a:off x="4793756" y="1835170"/>
              <a:ext cx="593402" cy="5934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9D6A1EF-9FA1-43F7-9847-E3F85B13A114}"/>
                </a:ext>
              </a:extLst>
            </p:cNvPr>
            <p:cNvSpPr/>
            <p:nvPr/>
          </p:nvSpPr>
          <p:spPr>
            <a:xfrm>
              <a:off x="5951985" y="4577296"/>
              <a:ext cx="1114797" cy="11147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72B7AC6-7D09-4F7F-8C33-C170D0E11597}"/>
                </a:ext>
              </a:extLst>
            </p:cNvPr>
            <p:cNvSpPr/>
            <p:nvPr/>
          </p:nvSpPr>
          <p:spPr>
            <a:xfrm>
              <a:off x="3640970" y="5195479"/>
              <a:ext cx="673968" cy="67396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199FAD7-D490-455A-9808-15FC0B517D7A}"/>
                </a:ext>
              </a:extLst>
            </p:cNvPr>
            <p:cNvSpPr/>
            <p:nvPr/>
          </p:nvSpPr>
          <p:spPr>
            <a:xfrm>
              <a:off x="1944920" y="3398900"/>
              <a:ext cx="1189087" cy="11890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0A8F86A-D380-490E-B1D9-64EB82966B7B}"/>
                </a:ext>
              </a:extLst>
            </p:cNvPr>
            <p:cNvSpPr/>
            <p:nvPr/>
          </p:nvSpPr>
          <p:spPr>
            <a:xfrm>
              <a:off x="3218871" y="2054047"/>
              <a:ext cx="850118" cy="8501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3E3034-EC36-4652-88CF-DB19D4169BD3}"/>
                </a:ext>
              </a:extLst>
            </p:cNvPr>
            <p:cNvSpPr txBox="1"/>
            <p:nvPr/>
          </p:nvSpPr>
          <p:spPr>
            <a:xfrm>
              <a:off x="4288372" y="3548634"/>
              <a:ext cx="12961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Contents</a:t>
              </a:r>
            </a:p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Here</a:t>
              </a:r>
              <a:endParaRPr lang="ko-KR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44EBD4A-89CE-45D5-8E81-4343A60A154D}"/>
                </a:ext>
              </a:extLst>
            </p:cNvPr>
            <p:cNvSpPr/>
            <p:nvPr/>
          </p:nvSpPr>
          <p:spPr>
            <a:xfrm>
              <a:off x="5066607" y="4878024"/>
              <a:ext cx="532389" cy="532389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3637A19-A32A-43BE-A5F0-794A87226EA3}"/>
                </a:ext>
              </a:extLst>
            </p:cNvPr>
            <p:cNvSpPr/>
            <p:nvPr/>
          </p:nvSpPr>
          <p:spPr>
            <a:xfrm>
              <a:off x="5389316" y="2579950"/>
              <a:ext cx="459035" cy="459035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50D2BBC-7EA8-4F06-BC4D-7339C9789055}"/>
                </a:ext>
              </a:extLst>
            </p:cNvPr>
            <p:cNvSpPr/>
            <p:nvPr/>
          </p:nvSpPr>
          <p:spPr>
            <a:xfrm>
              <a:off x="3684871" y="4480235"/>
              <a:ext cx="363255" cy="363255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408D00B-212D-4ED5-97AD-F06916032047}"/>
                </a:ext>
              </a:extLst>
            </p:cNvPr>
            <p:cNvSpPr/>
            <p:nvPr/>
          </p:nvSpPr>
          <p:spPr>
            <a:xfrm>
              <a:off x="6476486" y="3551209"/>
              <a:ext cx="282855" cy="282855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ABBF45E-10E5-4BF4-9001-3AF16CBB0C6D}"/>
                </a:ext>
              </a:extLst>
            </p:cNvPr>
            <p:cNvSpPr/>
            <p:nvPr/>
          </p:nvSpPr>
          <p:spPr>
            <a:xfrm>
              <a:off x="2668761" y="2196177"/>
              <a:ext cx="266700" cy="266700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D3B193B-2BBD-4E26-A7A2-99F16B11B4B3}"/>
                </a:ext>
              </a:extLst>
            </p:cNvPr>
            <p:cNvSpPr/>
            <p:nvPr/>
          </p:nvSpPr>
          <p:spPr>
            <a:xfrm>
              <a:off x="5924795" y="4117523"/>
              <a:ext cx="352320" cy="352320"/>
            </a:xfrm>
            <a:prstGeom prst="ellipse">
              <a:avLst/>
            </a:prstGeom>
            <a:solidFill>
              <a:schemeClr val="accent5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52C6740-A7A0-43A2-86F1-951BC418FF99}"/>
                </a:ext>
              </a:extLst>
            </p:cNvPr>
            <p:cNvSpPr/>
            <p:nvPr/>
          </p:nvSpPr>
          <p:spPr>
            <a:xfrm>
              <a:off x="3396656" y="3398900"/>
              <a:ext cx="321839" cy="321839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95F77F3-EB6A-4336-AAB8-73479D08F78A}"/>
                </a:ext>
              </a:extLst>
            </p:cNvPr>
            <p:cNvSpPr/>
            <p:nvPr/>
          </p:nvSpPr>
          <p:spPr>
            <a:xfrm>
              <a:off x="3998959" y="3241670"/>
              <a:ext cx="200451" cy="200451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C5EA5FE-E780-4A23-AD57-9E11721EB72C}"/>
                </a:ext>
              </a:extLst>
            </p:cNvPr>
            <p:cNvSpPr/>
            <p:nvPr/>
          </p:nvSpPr>
          <p:spPr>
            <a:xfrm>
              <a:off x="5622688" y="1931420"/>
              <a:ext cx="200451" cy="200451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120E593-BD01-4B1D-9ED3-D45948FD835E}"/>
                </a:ext>
              </a:extLst>
            </p:cNvPr>
            <p:cNvSpPr/>
            <p:nvPr/>
          </p:nvSpPr>
          <p:spPr>
            <a:xfrm>
              <a:off x="4593305" y="5852433"/>
              <a:ext cx="200451" cy="200451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40">
              <a:extLst>
                <a:ext uri="{FF2B5EF4-FFF2-40B4-BE49-F238E27FC236}">
                  <a16:creationId xmlns:a16="http://schemas.microsoft.com/office/drawing/2014/main" id="{4F5D3A5E-2694-4203-9CEA-A1B9BB1D0532}"/>
                </a:ext>
              </a:extLst>
            </p:cNvPr>
            <p:cNvSpPr/>
            <p:nvPr/>
          </p:nvSpPr>
          <p:spPr>
            <a:xfrm>
              <a:off x="2927021" y="4538537"/>
              <a:ext cx="200451" cy="200451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30">
              <a:extLst>
                <a:ext uri="{FF2B5EF4-FFF2-40B4-BE49-F238E27FC236}">
                  <a16:creationId xmlns:a16="http://schemas.microsoft.com/office/drawing/2014/main" id="{A52AB870-7D59-4476-B8CB-04949C2D3D8C}"/>
                </a:ext>
              </a:extLst>
            </p:cNvPr>
            <p:cNvSpPr/>
            <p:nvPr/>
          </p:nvSpPr>
          <p:spPr>
            <a:xfrm>
              <a:off x="6063159" y="2804632"/>
              <a:ext cx="363255" cy="363255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36">
              <a:extLst>
                <a:ext uri="{FF2B5EF4-FFF2-40B4-BE49-F238E27FC236}">
                  <a16:creationId xmlns:a16="http://schemas.microsoft.com/office/drawing/2014/main" id="{18DF5138-4F9D-4EC3-9A29-B64B3DBFD392}"/>
                </a:ext>
              </a:extLst>
            </p:cNvPr>
            <p:cNvSpPr/>
            <p:nvPr/>
          </p:nvSpPr>
          <p:spPr>
            <a:xfrm>
              <a:off x="5523070" y="5429243"/>
              <a:ext cx="321839" cy="321839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5" name="Rectangle 130">
            <a:extLst>
              <a:ext uri="{FF2B5EF4-FFF2-40B4-BE49-F238E27FC236}">
                <a16:creationId xmlns:a16="http://schemas.microsoft.com/office/drawing/2014/main" id="{BED89E05-E210-4086-9D3D-13DF6042C147}"/>
              </a:ext>
            </a:extLst>
          </p:cNvPr>
          <p:cNvSpPr/>
          <p:nvPr/>
        </p:nvSpPr>
        <p:spPr>
          <a:xfrm>
            <a:off x="2835384" y="5402959"/>
            <a:ext cx="363327" cy="36497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A9A454C7-815D-4C8D-8A9D-0D4FC92271B4}"/>
              </a:ext>
            </a:extLst>
          </p:cNvPr>
          <p:cNvSpPr/>
          <p:nvPr/>
        </p:nvSpPr>
        <p:spPr>
          <a:xfrm>
            <a:off x="5319566" y="4895185"/>
            <a:ext cx="514138" cy="513303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eeform 18">
            <a:extLst>
              <a:ext uri="{FF2B5EF4-FFF2-40B4-BE49-F238E27FC236}">
                <a16:creationId xmlns:a16="http://schemas.microsoft.com/office/drawing/2014/main" id="{1C5FB66B-46A6-46D1-8B90-B6E7060DB339}"/>
              </a:ext>
            </a:extLst>
          </p:cNvPr>
          <p:cNvSpPr/>
          <p:nvPr/>
        </p:nvSpPr>
        <p:spPr>
          <a:xfrm>
            <a:off x="1270808" y="3739790"/>
            <a:ext cx="611230" cy="49330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5A833E22-E969-43C0-B6C3-5076CB55D1C9}"/>
              </a:ext>
            </a:extLst>
          </p:cNvPr>
          <p:cNvSpPr/>
          <p:nvPr/>
        </p:nvSpPr>
        <p:spPr>
          <a:xfrm>
            <a:off x="3992048" y="1999026"/>
            <a:ext cx="280214" cy="24182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Block Arc 10">
            <a:extLst>
              <a:ext uri="{FF2B5EF4-FFF2-40B4-BE49-F238E27FC236}">
                <a16:creationId xmlns:a16="http://schemas.microsoft.com/office/drawing/2014/main" id="{88CC5CE2-CB4B-4E7B-96A2-6C4997938830}"/>
              </a:ext>
            </a:extLst>
          </p:cNvPr>
          <p:cNvSpPr/>
          <p:nvPr/>
        </p:nvSpPr>
        <p:spPr>
          <a:xfrm>
            <a:off x="5798978" y="2706969"/>
            <a:ext cx="450039" cy="30483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id="{CD52D496-1601-486D-A3B5-42902DC06849}"/>
              </a:ext>
            </a:extLst>
          </p:cNvPr>
          <p:cNvSpPr>
            <a:spLocks noChangeAspect="1"/>
          </p:cNvSpPr>
          <p:nvPr/>
        </p:nvSpPr>
        <p:spPr>
          <a:xfrm>
            <a:off x="2519508" y="2345056"/>
            <a:ext cx="346238" cy="27374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3F8CCE-1C50-456E-A16A-81C0B02E3FF8}"/>
              </a:ext>
            </a:extLst>
          </p:cNvPr>
          <p:cNvSpPr txBox="1"/>
          <p:nvPr/>
        </p:nvSpPr>
        <p:spPr>
          <a:xfrm>
            <a:off x="1132719" y="1866135"/>
            <a:ext cx="9848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7E0960-366D-4CB6-AF6E-359106EECEAE}"/>
              </a:ext>
            </a:extLst>
          </p:cNvPr>
          <p:cNvSpPr txBox="1"/>
          <p:nvPr/>
        </p:nvSpPr>
        <p:spPr>
          <a:xfrm>
            <a:off x="3716828" y="2597092"/>
            <a:ext cx="4680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DC127F15-09D9-4662-993D-C95FC59FC42A}"/>
              </a:ext>
            </a:extLst>
          </p:cNvPr>
          <p:cNvSpPr txBox="1">
            <a:spLocks/>
          </p:cNvSpPr>
          <p:nvPr/>
        </p:nvSpPr>
        <p:spPr>
          <a:xfrm>
            <a:off x="4162570" y="507233"/>
            <a:ext cx="3808492" cy="155127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</a:p>
        </p:txBody>
      </p:sp>
    </p:spTree>
    <p:extLst>
      <p:ext uri="{BB962C8B-B14F-4D97-AF65-F5344CB8AC3E}">
        <p14:creationId xmlns:p14="http://schemas.microsoft.com/office/powerpoint/2010/main" val="25232317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439253" y="1272693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BE0A827-E92B-4D9B-907F-31D38F23A355}"/>
              </a:ext>
            </a:extLst>
          </p:cNvPr>
          <p:cNvGrpSpPr/>
          <p:nvPr/>
        </p:nvGrpSpPr>
        <p:grpSpPr>
          <a:xfrm>
            <a:off x="4847280" y="1550142"/>
            <a:ext cx="2497445" cy="4330594"/>
            <a:chOff x="3532378" y="2415442"/>
            <a:chExt cx="2079484" cy="360584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FFE6D06-F4FC-41EB-84F2-252D950796BA}"/>
                </a:ext>
              </a:extLst>
            </p:cNvPr>
            <p:cNvGrpSpPr/>
            <p:nvPr/>
          </p:nvGrpSpPr>
          <p:grpSpPr>
            <a:xfrm>
              <a:off x="3532378" y="2415442"/>
              <a:ext cx="2079484" cy="3605846"/>
              <a:chOff x="3036633" y="1011843"/>
              <a:chExt cx="2382718" cy="4131657"/>
            </a:xfrm>
          </p:grpSpPr>
          <p:sp>
            <p:nvSpPr>
              <p:cNvPr id="30" name="Block Arc 29">
                <a:extLst>
                  <a:ext uri="{FF2B5EF4-FFF2-40B4-BE49-F238E27FC236}">
                    <a16:creationId xmlns:a16="http://schemas.microsoft.com/office/drawing/2014/main" id="{2D55D1C3-9CCB-4BAB-91FD-D82934C9B1E0}"/>
                  </a:ext>
                </a:extLst>
              </p:cNvPr>
              <p:cNvSpPr/>
              <p:nvPr/>
            </p:nvSpPr>
            <p:spPr>
              <a:xfrm rot="10800000">
                <a:off x="3036634" y="2760783"/>
                <a:ext cx="2382717" cy="2382717"/>
              </a:xfrm>
              <a:prstGeom prst="blockArc">
                <a:avLst>
                  <a:gd name="adj1" fmla="val 3289488"/>
                  <a:gd name="adj2" fmla="val 71301"/>
                  <a:gd name="adj3" fmla="val 181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ounded Rectangle 26">
                <a:extLst>
                  <a:ext uri="{FF2B5EF4-FFF2-40B4-BE49-F238E27FC236}">
                    <a16:creationId xmlns:a16="http://schemas.microsoft.com/office/drawing/2014/main" id="{E7498FA1-93EC-4C53-A78D-BFCA3E8C0D43}"/>
                  </a:ext>
                </a:extLst>
              </p:cNvPr>
              <p:cNvSpPr/>
              <p:nvPr/>
            </p:nvSpPr>
            <p:spPr>
              <a:xfrm>
                <a:off x="4987351" y="1673016"/>
                <a:ext cx="432000" cy="2554919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2" name="Rounded Rectangle 27">
                <a:extLst>
                  <a:ext uri="{FF2B5EF4-FFF2-40B4-BE49-F238E27FC236}">
                    <a16:creationId xmlns:a16="http://schemas.microsoft.com/office/drawing/2014/main" id="{63803A1F-0132-4D81-B567-8ADE817F9B0A}"/>
                  </a:ext>
                </a:extLst>
              </p:cNvPr>
              <p:cNvSpPr/>
              <p:nvPr/>
            </p:nvSpPr>
            <p:spPr>
              <a:xfrm>
                <a:off x="4499670" y="1312976"/>
                <a:ext cx="432000" cy="2010017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3" name="Rounded Rectangle 28">
                <a:extLst>
                  <a:ext uri="{FF2B5EF4-FFF2-40B4-BE49-F238E27FC236}">
                    <a16:creationId xmlns:a16="http://schemas.microsoft.com/office/drawing/2014/main" id="{88474879-3944-4BC2-ADFD-5306F1CD5D1C}"/>
                  </a:ext>
                </a:extLst>
              </p:cNvPr>
              <p:cNvSpPr/>
              <p:nvPr/>
            </p:nvSpPr>
            <p:spPr>
              <a:xfrm>
                <a:off x="4011991" y="1011843"/>
                <a:ext cx="432000" cy="219447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4" name="Rounded Rectangle 29">
                <a:extLst>
                  <a:ext uri="{FF2B5EF4-FFF2-40B4-BE49-F238E27FC236}">
                    <a16:creationId xmlns:a16="http://schemas.microsoft.com/office/drawing/2014/main" id="{26108026-4161-48E0-9D32-961FB7B389DC}"/>
                  </a:ext>
                </a:extLst>
              </p:cNvPr>
              <p:cNvSpPr/>
              <p:nvPr/>
            </p:nvSpPr>
            <p:spPr>
              <a:xfrm>
                <a:off x="3524312" y="1312976"/>
                <a:ext cx="432000" cy="202668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5" name="Rounded Rectangle 30">
                <a:extLst>
                  <a:ext uri="{FF2B5EF4-FFF2-40B4-BE49-F238E27FC236}">
                    <a16:creationId xmlns:a16="http://schemas.microsoft.com/office/drawing/2014/main" id="{BB66ADB6-522E-4282-B2B6-A515B848E246}"/>
                  </a:ext>
                </a:extLst>
              </p:cNvPr>
              <p:cNvSpPr/>
              <p:nvPr/>
            </p:nvSpPr>
            <p:spPr>
              <a:xfrm>
                <a:off x="3036633" y="2465104"/>
                <a:ext cx="432000" cy="176283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7C15161-7A4D-48B0-A029-3D5DFB5FC1FE}"/>
                </a:ext>
              </a:extLst>
            </p:cNvPr>
            <p:cNvSpPr/>
            <p:nvPr/>
          </p:nvSpPr>
          <p:spPr>
            <a:xfrm>
              <a:off x="3570351" y="3726933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298E876-45F0-4291-A7FD-3644B6420AC6}"/>
                </a:ext>
              </a:extLst>
            </p:cNvPr>
            <p:cNvSpPr/>
            <p:nvPr/>
          </p:nvSpPr>
          <p:spPr>
            <a:xfrm>
              <a:off x="3995966" y="2723544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05AF337-00D7-4DF1-B178-FF50811950D6}"/>
                </a:ext>
              </a:extLst>
            </p:cNvPr>
            <p:cNvSpPr/>
            <p:nvPr/>
          </p:nvSpPr>
          <p:spPr>
            <a:xfrm>
              <a:off x="4421462" y="2473630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2BEB61B-C37E-44AB-947C-C47BE6689AFA}"/>
                </a:ext>
              </a:extLst>
            </p:cNvPr>
            <p:cNvSpPr/>
            <p:nvPr/>
          </p:nvSpPr>
          <p:spPr>
            <a:xfrm>
              <a:off x="4846958" y="2737510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802D727-6BD4-4C30-8EE4-FCDF84B0F60F}"/>
                </a:ext>
              </a:extLst>
            </p:cNvPr>
            <p:cNvSpPr/>
            <p:nvPr/>
          </p:nvSpPr>
          <p:spPr>
            <a:xfrm>
              <a:off x="5272813" y="3048377"/>
              <a:ext cx="301076" cy="30107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BFB31AB-15B6-4269-956D-113434973C11}"/>
              </a:ext>
            </a:extLst>
          </p:cNvPr>
          <p:cNvGrpSpPr/>
          <p:nvPr/>
        </p:nvGrpSpPr>
        <p:grpSpPr>
          <a:xfrm>
            <a:off x="839119" y="3903973"/>
            <a:ext cx="3702682" cy="857361"/>
            <a:chOff x="839120" y="4172267"/>
            <a:chExt cx="3702682" cy="85736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BCBC3CA-95E1-4416-8304-3A56C65C22FC}"/>
                </a:ext>
              </a:extLst>
            </p:cNvPr>
            <p:cNvGrpSpPr/>
            <p:nvPr/>
          </p:nvGrpSpPr>
          <p:grpSpPr>
            <a:xfrm flipH="1">
              <a:off x="839120" y="4172267"/>
              <a:ext cx="3073233" cy="857361"/>
              <a:chOff x="720001" y="2431958"/>
              <a:chExt cx="3059911" cy="857361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56CE1D-DB8A-40DD-92BE-4E288B822C3A}"/>
                  </a:ext>
                </a:extLst>
              </p:cNvPr>
              <p:cNvSpPr txBox="1"/>
              <p:nvPr/>
            </p:nvSpPr>
            <p:spPr>
              <a:xfrm>
                <a:off x="720001" y="2642988"/>
                <a:ext cx="24623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939495-74C7-49D0-9F7E-1213DAAFD12B}"/>
                  </a:ext>
                </a:extLst>
              </p:cNvPr>
              <p:cNvSpPr txBox="1"/>
              <p:nvPr/>
            </p:nvSpPr>
            <p:spPr>
              <a:xfrm>
                <a:off x="720001" y="2431958"/>
                <a:ext cx="30599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D48C1CE-A8A1-4404-8331-AE831F84076B}"/>
                </a:ext>
              </a:extLst>
            </p:cNvPr>
            <p:cNvSpPr/>
            <p:nvPr/>
          </p:nvSpPr>
          <p:spPr>
            <a:xfrm flipH="1">
              <a:off x="4010080" y="4335090"/>
              <a:ext cx="531722" cy="5317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36" name="Oval 7">
              <a:extLst>
                <a:ext uri="{FF2B5EF4-FFF2-40B4-BE49-F238E27FC236}">
                  <a16:creationId xmlns:a16="http://schemas.microsoft.com/office/drawing/2014/main" id="{61A76AAB-1C40-4DB0-94E8-EFBFA0CB3D14}"/>
                </a:ext>
              </a:extLst>
            </p:cNvPr>
            <p:cNvSpPr/>
            <p:nvPr/>
          </p:nvSpPr>
          <p:spPr>
            <a:xfrm>
              <a:off x="4164991" y="4423186"/>
              <a:ext cx="270661" cy="355530"/>
            </a:xfrm>
            <a:custGeom>
              <a:avLst/>
              <a:gdLst/>
              <a:ahLst/>
              <a:cxnLst/>
              <a:rect l="l" t="t" r="r" b="b"/>
              <a:pathLst>
                <a:path w="3025265" h="3973870">
                  <a:moveTo>
                    <a:pt x="1048235" y="955278"/>
                  </a:moveTo>
                  <a:cubicBezTo>
                    <a:pt x="1143886" y="955278"/>
                    <a:pt x="1221426" y="1089843"/>
                    <a:pt x="1221426" y="1255837"/>
                  </a:cubicBezTo>
                  <a:cubicBezTo>
                    <a:pt x="1221426" y="1421831"/>
                    <a:pt x="1143886" y="1556396"/>
                    <a:pt x="1048235" y="1556396"/>
                  </a:cubicBezTo>
                  <a:cubicBezTo>
                    <a:pt x="952584" y="1556396"/>
                    <a:pt x="875044" y="1421831"/>
                    <a:pt x="875044" y="1255837"/>
                  </a:cubicBezTo>
                  <a:cubicBezTo>
                    <a:pt x="875044" y="1089843"/>
                    <a:pt x="952584" y="955278"/>
                    <a:pt x="1048235" y="955278"/>
                  </a:cubicBezTo>
                  <a:close/>
                  <a:moveTo>
                    <a:pt x="805954" y="648071"/>
                  </a:moveTo>
                  <a:lnTo>
                    <a:pt x="805954" y="1853034"/>
                  </a:lnTo>
                  <a:cubicBezTo>
                    <a:pt x="805954" y="1947724"/>
                    <a:pt x="869395" y="2027597"/>
                    <a:pt x="956357" y="2051540"/>
                  </a:cubicBezTo>
                  <a:lnTo>
                    <a:pt x="956356" y="2473030"/>
                  </a:lnTo>
                  <a:cubicBezTo>
                    <a:pt x="956356" y="2523517"/>
                    <a:pt x="997284" y="2564445"/>
                    <a:pt x="1047771" y="2564445"/>
                  </a:cubicBezTo>
                  <a:cubicBezTo>
                    <a:pt x="1098258" y="2564445"/>
                    <a:pt x="1139186" y="2523517"/>
                    <a:pt x="1139186" y="2473030"/>
                  </a:cubicBezTo>
                  <a:lnTo>
                    <a:pt x="1139186" y="2051828"/>
                  </a:lnTo>
                  <a:cubicBezTo>
                    <a:pt x="1226618" y="2028173"/>
                    <a:pt x="1290517" y="1948066"/>
                    <a:pt x="1290517" y="1853034"/>
                  </a:cubicBezTo>
                  <a:lnTo>
                    <a:pt x="1290517" y="649328"/>
                  </a:lnTo>
                  <a:cubicBezTo>
                    <a:pt x="1740927" y="708507"/>
                    <a:pt x="2088232" y="1094132"/>
                    <a:pt x="2088232" y="1560875"/>
                  </a:cubicBezTo>
                  <a:lnTo>
                    <a:pt x="2088232" y="2137870"/>
                  </a:lnTo>
                  <a:lnTo>
                    <a:pt x="2088233" y="2137870"/>
                  </a:lnTo>
                  <a:lnTo>
                    <a:pt x="2088233" y="3055870"/>
                  </a:lnTo>
                  <a:cubicBezTo>
                    <a:pt x="2088233" y="3562867"/>
                    <a:pt x="1677230" y="3973870"/>
                    <a:pt x="1170233" y="3973870"/>
                  </a:cubicBezTo>
                  <a:lnTo>
                    <a:pt x="918001" y="3973870"/>
                  </a:lnTo>
                  <a:cubicBezTo>
                    <a:pt x="411004" y="3973870"/>
                    <a:pt x="1" y="3562867"/>
                    <a:pt x="1" y="3055870"/>
                  </a:cubicBezTo>
                  <a:lnTo>
                    <a:pt x="1" y="2152339"/>
                  </a:lnTo>
                  <a:lnTo>
                    <a:pt x="0" y="2152339"/>
                  </a:lnTo>
                  <a:lnTo>
                    <a:pt x="0" y="1560875"/>
                  </a:lnTo>
                  <a:cubicBezTo>
                    <a:pt x="0" y="1091278"/>
                    <a:pt x="351565" y="703794"/>
                    <a:pt x="805954" y="648071"/>
                  </a:cubicBezTo>
                  <a:close/>
                  <a:moveTo>
                    <a:pt x="1619797" y="91"/>
                  </a:moveTo>
                  <a:cubicBezTo>
                    <a:pt x="1732841" y="1988"/>
                    <a:pt x="1845389" y="33430"/>
                    <a:pt x="1945434" y="94215"/>
                  </a:cubicBezTo>
                  <a:cubicBezTo>
                    <a:pt x="2133478" y="208468"/>
                    <a:pt x="2249869" y="409692"/>
                    <a:pt x="2255221" y="627780"/>
                  </a:cubicBezTo>
                  <a:lnTo>
                    <a:pt x="2257891" y="627572"/>
                  </a:lnTo>
                  <a:cubicBezTo>
                    <a:pt x="2272309" y="812739"/>
                    <a:pt x="2385479" y="975734"/>
                    <a:pt x="2553934" y="1053951"/>
                  </a:cubicBezTo>
                  <a:cubicBezTo>
                    <a:pt x="2706200" y="1124651"/>
                    <a:pt x="2882234" y="1116149"/>
                    <a:pt x="3025265" y="1032491"/>
                  </a:cubicBezTo>
                  <a:lnTo>
                    <a:pt x="3025265" y="1181594"/>
                  </a:lnTo>
                  <a:cubicBezTo>
                    <a:pt x="2858744" y="1255002"/>
                    <a:pt x="2666516" y="1253932"/>
                    <a:pt x="2497514" y="1175460"/>
                  </a:cubicBezTo>
                  <a:cubicBezTo>
                    <a:pt x="2293602" y="1080779"/>
                    <a:pt x="2153951" y="887555"/>
                    <a:pt x="2128339" y="665512"/>
                  </a:cubicBezTo>
                  <a:lnTo>
                    <a:pt x="2122734" y="665324"/>
                  </a:lnTo>
                  <a:cubicBezTo>
                    <a:pt x="2128967" y="479701"/>
                    <a:pt x="2034597" y="305147"/>
                    <a:pt x="1875870" y="208708"/>
                  </a:cubicBezTo>
                  <a:cubicBezTo>
                    <a:pt x="1717143" y="112268"/>
                    <a:pt x="1518741" y="108938"/>
                    <a:pt x="1356867" y="199997"/>
                  </a:cubicBezTo>
                  <a:cubicBezTo>
                    <a:pt x="1194993" y="291056"/>
                    <a:pt x="1094818" y="462344"/>
                    <a:pt x="1094818" y="648071"/>
                  </a:cubicBezTo>
                  <a:lnTo>
                    <a:pt x="960849" y="648071"/>
                  </a:lnTo>
                  <a:cubicBezTo>
                    <a:pt x="960849" y="413945"/>
                    <a:pt x="1087128" y="198021"/>
                    <a:pt x="1291185" y="83234"/>
                  </a:cubicBezTo>
                  <a:cubicBezTo>
                    <a:pt x="1393213" y="25840"/>
                    <a:pt x="1506753" y="-1807"/>
                    <a:pt x="1619797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9B33D41-67A3-4534-95D4-CF4E831F9791}"/>
              </a:ext>
            </a:extLst>
          </p:cNvPr>
          <p:cNvGrpSpPr/>
          <p:nvPr/>
        </p:nvGrpSpPr>
        <p:grpSpPr>
          <a:xfrm>
            <a:off x="839119" y="2806171"/>
            <a:ext cx="3702682" cy="857361"/>
            <a:chOff x="839120" y="3074466"/>
            <a:chExt cx="3702682" cy="8573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23917BD-5F43-454A-B535-4D297C62892C}"/>
                </a:ext>
              </a:extLst>
            </p:cNvPr>
            <p:cNvGrpSpPr/>
            <p:nvPr/>
          </p:nvGrpSpPr>
          <p:grpSpPr>
            <a:xfrm flipH="1">
              <a:off x="839120" y="3074466"/>
              <a:ext cx="3073233" cy="857361"/>
              <a:chOff x="720001" y="1114639"/>
              <a:chExt cx="3059911" cy="857361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8AFC06-5A60-4FA5-AF2F-654CE43A8D19}"/>
                  </a:ext>
                </a:extLst>
              </p:cNvPr>
              <p:cNvSpPr txBox="1"/>
              <p:nvPr/>
            </p:nvSpPr>
            <p:spPr>
              <a:xfrm>
                <a:off x="720001" y="1325669"/>
                <a:ext cx="28204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7CD5CE-8C9A-4CF4-8C31-4D0A1CC43F30}"/>
                  </a:ext>
                </a:extLst>
              </p:cNvPr>
              <p:cNvSpPr txBox="1"/>
              <p:nvPr/>
            </p:nvSpPr>
            <p:spPr>
              <a:xfrm>
                <a:off x="720001" y="1114639"/>
                <a:ext cx="30599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75E2B1A-A222-4D31-90CA-29C16B2FE489}"/>
                </a:ext>
              </a:extLst>
            </p:cNvPr>
            <p:cNvSpPr/>
            <p:nvPr/>
          </p:nvSpPr>
          <p:spPr>
            <a:xfrm flipH="1">
              <a:off x="4010080" y="3237289"/>
              <a:ext cx="531722" cy="53172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38" name="Rounded Rectangle 1">
              <a:extLst>
                <a:ext uri="{FF2B5EF4-FFF2-40B4-BE49-F238E27FC236}">
                  <a16:creationId xmlns:a16="http://schemas.microsoft.com/office/drawing/2014/main" id="{999888E9-9D40-459B-A098-9B712FECF8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25987" y="3360933"/>
              <a:ext cx="283389" cy="284429"/>
            </a:xfrm>
            <a:custGeom>
              <a:avLst/>
              <a:gdLst/>
              <a:ahLst/>
              <a:cxnLst/>
              <a:rect l="l" t="t" r="r" b="b"/>
              <a:pathLst>
                <a:path w="3888432" h="3902714">
                  <a:moveTo>
                    <a:pt x="1113894" y="3227140"/>
                  </a:moveTo>
                  <a:lnTo>
                    <a:pt x="2774538" y="3227140"/>
                  </a:lnTo>
                  <a:cubicBezTo>
                    <a:pt x="2813020" y="3227140"/>
                    <a:pt x="2844216" y="3258336"/>
                    <a:pt x="2844216" y="3296818"/>
                  </a:cubicBezTo>
                  <a:lnTo>
                    <a:pt x="2844216" y="3337462"/>
                  </a:lnTo>
                  <a:cubicBezTo>
                    <a:pt x="2844216" y="3375944"/>
                    <a:pt x="2813020" y="3407140"/>
                    <a:pt x="2774538" y="3407140"/>
                  </a:cubicBezTo>
                  <a:lnTo>
                    <a:pt x="1113894" y="3407140"/>
                  </a:lnTo>
                  <a:cubicBezTo>
                    <a:pt x="1075412" y="3407140"/>
                    <a:pt x="1044216" y="3375944"/>
                    <a:pt x="1044216" y="3337462"/>
                  </a:cubicBezTo>
                  <a:lnTo>
                    <a:pt x="1044216" y="3296818"/>
                  </a:lnTo>
                  <a:cubicBezTo>
                    <a:pt x="1044216" y="3258336"/>
                    <a:pt x="1075412" y="3227140"/>
                    <a:pt x="1113894" y="3227140"/>
                  </a:cubicBezTo>
                  <a:close/>
                  <a:moveTo>
                    <a:pt x="1111898" y="2923315"/>
                  </a:moveTo>
                  <a:lnTo>
                    <a:pt x="2772542" y="2923315"/>
                  </a:lnTo>
                  <a:cubicBezTo>
                    <a:pt x="2811024" y="2923315"/>
                    <a:pt x="2842220" y="2954511"/>
                    <a:pt x="2842220" y="2992993"/>
                  </a:cubicBezTo>
                  <a:lnTo>
                    <a:pt x="2842220" y="3033637"/>
                  </a:lnTo>
                  <a:cubicBezTo>
                    <a:pt x="2842220" y="3072119"/>
                    <a:pt x="2811024" y="3103315"/>
                    <a:pt x="2772542" y="3103315"/>
                  </a:cubicBezTo>
                  <a:lnTo>
                    <a:pt x="1111898" y="3103315"/>
                  </a:lnTo>
                  <a:cubicBezTo>
                    <a:pt x="1073416" y="3103315"/>
                    <a:pt x="1042220" y="3072119"/>
                    <a:pt x="1042220" y="3033637"/>
                  </a:cubicBezTo>
                  <a:lnTo>
                    <a:pt x="1042220" y="2992993"/>
                  </a:lnTo>
                  <a:cubicBezTo>
                    <a:pt x="1042220" y="2954511"/>
                    <a:pt x="1073416" y="2923315"/>
                    <a:pt x="1111898" y="2923315"/>
                  </a:cubicBezTo>
                  <a:close/>
                  <a:moveTo>
                    <a:pt x="495275" y="2664296"/>
                  </a:moveTo>
                  <a:lnTo>
                    <a:pt x="853982" y="2664296"/>
                  </a:lnTo>
                  <a:lnTo>
                    <a:pt x="853982" y="3560524"/>
                  </a:lnTo>
                  <a:lnTo>
                    <a:pt x="3006222" y="3560524"/>
                  </a:lnTo>
                  <a:lnTo>
                    <a:pt x="3006222" y="2664296"/>
                  </a:lnTo>
                  <a:lnTo>
                    <a:pt x="3364929" y="2664296"/>
                  </a:lnTo>
                  <a:lnTo>
                    <a:pt x="3364929" y="3902714"/>
                  </a:lnTo>
                  <a:lnTo>
                    <a:pt x="495275" y="3902714"/>
                  </a:lnTo>
                  <a:close/>
                  <a:moveTo>
                    <a:pt x="1113894" y="2619490"/>
                  </a:moveTo>
                  <a:lnTo>
                    <a:pt x="2774538" y="2619490"/>
                  </a:lnTo>
                  <a:cubicBezTo>
                    <a:pt x="2813020" y="2619490"/>
                    <a:pt x="2844216" y="2650686"/>
                    <a:pt x="2844216" y="2689168"/>
                  </a:cubicBezTo>
                  <a:lnTo>
                    <a:pt x="2844216" y="2729812"/>
                  </a:lnTo>
                  <a:cubicBezTo>
                    <a:pt x="2844216" y="2768294"/>
                    <a:pt x="2813020" y="2799490"/>
                    <a:pt x="2774538" y="2799490"/>
                  </a:cubicBezTo>
                  <a:lnTo>
                    <a:pt x="1113894" y="2799490"/>
                  </a:lnTo>
                  <a:cubicBezTo>
                    <a:pt x="1075412" y="2799490"/>
                    <a:pt x="1044216" y="2768294"/>
                    <a:pt x="1044216" y="2729812"/>
                  </a:cubicBezTo>
                  <a:lnTo>
                    <a:pt x="1044216" y="2689168"/>
                  </a:lnTo>
                  <a:cubicBezTo>
                    <a:pt x="1044216" y="2650686"/>
                    <a:pt x="1075412" y="2619490"/>
                    <a:pt x="1113894" y="2619490"/>
                  </a:cubicBezTo>
                  <a:close/>
                  <a:moveTo>
                    <a:pt x="3183220" y="1512740"/>
                  </a:moveTo>
                  <a:cubicBezTo>
                    <a:pt x="3130821" y="1512740"/>
                    <a:pt x="3088344" y="1555217"/>
                    <a:pt x="3088344" y="1607616"/>
                  </a:cubicBezTo>
                  <a:lnTo>
                    <a:pt x="3088344" y="1777903"/>
                  </a:lnTo>
                  <a:cubicBezTo>
                    <a:pt x="3088344" y="1830302"/>
                    <a:pt x="3130821" y="1872779"/>
                    <a:pt x="3183220" y="1872779"/>
                  </a:cubicBezTo>
                  <a:lnTo>
                    <a:pt x="3334111" y="1872779"/>
                  </a:lnTo>
                  <a:cubicBezTo>
                    <a:pt x="3386510" y="1872779"/>
                    <a:pt x="3428987" y="1830302"/>
                    <a:pt x="3428987" y="1777903"/>
                  </a:cubicBezTo>
                  <a:lnTo>
                    <a:pt x="3428987" y="1607616"/>
                  </a:lnTo>
                  <a:cubicBezTo>
                    <a:pt x="3428987" y="1555217"/>
                    <a:pt x="3386510" y="1512740"/>
                    <a:pt x="3334111" y="1512740"/>
                  </a:cubicBezTo>
                  <a:close/>
                  <a:moveTo>
                    <a:pt x="317370" y="1192161"/>
                  </a:moveTo>
                  <a:lnTo>
                    <a:pt x="3571062" y="1192161"/>
                  </a:lnTo>
                  <a:cubicBezTo>
                    <a:pt x="3746341" y="1192161"/>
                    <a:pt x="3888432" y="1369515"/>
                    <a:pt x="3888432" y="1588294"/>
                  </a:cubicBezTo>
                  <a:lnTo>
                    <a:pt x="3888432" y="3172779"/>
                  </a:lnTo>
                  <a:cubicBezTo>
                    <a:pt x="3888432" y="3391558"/>
                    <a:pt x="3746341" y="3568912"/>
                    <a:pt x="3571062" y="3568912"/>
                  </a:cubicBezTo>
                  <a:lnTo>
                    <a:pt x="3484959" y="3568912"/>
                  </a:lnTo>
                  <a:lnTo>
                    <a:pt x="3484959" y="2490370"/>
                  </a:lnTo>
                  <a:lnTo>
                    <a:pt x="388615" y="2490370"/>
                  </a:lnTo>
                  <a:lnTo>
                    <a:pt x="388615" y="3568912"/>
                  </a:lnTo>
                  <a:lnTo>
                    <a:pt x="317370" y="3568912"/>
                  </a:lnTo>
                  <a:cubicBezTo>
                    <a:pt x="142091" y="3568912"/>
                    <a:pt x="0" y="3391558"/>
                    <a:pt x="0" y="3172779"/>
                  </a:cubicBezTo>
                  <a:lnTo>
                    <a:pt x="0" y="1588294"/>
                  </a:lnTo>
                  <a:cubicBezTo>
                    <a:pt x="0" y="1369515"/>
                    <a:pt x="142091" y="1192161"/>
                    <a:pt x="317370" y="1192161"/>
                  </a:cubicBezTo>
                  <a:close/>
                  <a:moveTo>
                    <a:pt x="3010811" y="792088"/>
                  </a:moveTo>
                  <a:lnTo>
                    <a:pt x="3369518" y="792088"/>
                  </a:lnTo>
                  <a:lnTo>
                    <a:pt x="3369518" y="1080119"/>
                  </a:lnTo>
                  <a:lnTo>
                    <a:pt x="3010811" y="1080119"/>
                  </a:lnTo>
                  <a:close/>
                  <a:moveTo>
                    <a:pt x="2700857" y="0"/>
                  </a:moveTo>
                  <a:lnTo>
                    <a:pt x="3329483" y="698376"/>
                  </a:lnTo>
                  <a:lnTo>
                    <a:pt x="2700857" y="698376"/>
                  </a:lnTo>
                  <a:close/>
                  <a:moveTo>
                    <a:pt x="499864" y="0"/>
                  </a:moveTo>
                  <a:lnTo>
                    <a:pt x="2592288" y="0"/>
                  </a:lnTo>
                  <a:lnTo>
                    <a:pt x="2592288" y="298450"/>
                  </a:lnTo>
                  <a:lnTo>
                    <a:pt x="858571" y="298450"/>
                  </a:lnTo>
                  <a:lnTo>
                    <a:pt x="858571" y="1080119"/>
                  </a:lnTo>
                  <a:lnTo>
                    <a:pt x="499864" y="10801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ACB73C2-8CBE-47AF-AF41-A3653DF5FDC3}"/>
              </a:ext>
            </a:extLst>
          </p:cNvPr>
          <p:cNvGrpSpPr/>
          <p:nvPr/>
        </p:nvGrpSpPr>
        <p:grpSpPr>
          <a:xfrm>
            <a:off x="7552926" y="2571241"/>
            <a:ext cx="3710987" cy="857361"/>
            <a:chOff x="7680557" y="4172267"/>
            <a:chExt cx="3710987" cy="85736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F227253-DE64-4AE5-A7A4-DD919A87AFA2}"/>
                </a:ext>
              </a:extLst>
            </p:cNvPr>
            <p:cNvGrpSpPr/>
            <p:nvPr/>
          </p:nvGrpSpPr>
          <p:grpSpPr>
            <a:xfrm flipH="1">
              <a:off x="8318310" y="4172267"/>
              <a:ext cx="3073234" cy="857361"/>
              <a:chOff x="720000" y="2431958"/>
              <a:chExt cx="3059912" cy="857361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D729A9-938D-4C26-8921-BC39512820DA}"/>
                  </a:ext>
                </a:extLst>
              </p:cNvPr>
              <p:cNvSpPr txBox="1"/>
              <p:nvPr/>
            </p:nvSpPr>
            <p:spPr>
              <a:xfrm>
                <a:off x="720000" y="2642988"/>
                <a:ext cx="30599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605DCF-C0CE-4066-825F-E10ABB51C238}"/>
                  </a:ext>
                </a:extLst>
              </p:cNvPr>
              <p:cNvSpPr txBox="1"/>
              <p:nvPr/>
            </p:nvSpPr>
            <p:spPr>
              <a:xfrm>
                <a:off x="720001" y="2431958"/>
                <a:ext cx="30599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E42A121-98A3-4AB1-A0E4-34CB78CCA529}"/>
                </a:ext>
              </a:extLst>
            </p:cNvPr>
            <p:cNvSpPr/>
            <p:nvPr/>
          </p:nvSpPr>
          <p:spPr>
            <a:xfrm flipH="1">
              <a:off x="7680557" y="4335086"/>
              <a:ext cx="531722" cy="53172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39" name="Round Same Side Corner Rectangle 7">
              <a:extLst>
                <a:ext uri="{FF2B5EF4-FFF2-40B4-BE49-F238E27FC236}">
                  <a16:creationId xmlns:a16="http://schemas.microsoft.com/office/drawing/2014/main" id="{7B906AF4-762F-4D04-8F31-BC318B1FD1F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791767" y="4439698"/>
              <a:ext cx="306759" cy="322498"/>
            </a:xfrm>
            <a:custGeom>
              <a:avLst/>
              <a:gdLst/>
              <a:ahLst/>
              <a:cxnLst/>
              <a:rect l="l" t="t" r="r" b="b"/>
              <a:pathLst>
                <a:path w="3749229" h="3941586">
                  <a:moveTo>
                    <a:pt x="1841173" y="2251014"/>
                  </a:moveTo>
                  <a:cubicBezTo>
                    <a:pt x="1901032" y="2251014"/>
                    <a:pt x="1949557" y="2202489"/>
                    <a:pt x="1949557" y="2142630"/>
                  </a:cubicBezTo>
                  <a:cubicBezTo>
                    <a:pt x="1949557" y="2082771"/>
                    <a:pt x="1901032" y="2034246"/>
                    <a:pt x="1841173" y="2034246"/>
                  </a:cubicBezTo>
                  <a:cubicBezTo>
                    <a:pt x="1781314" y="2034246"/>
                    <a:pt x="1732789" y="2082771"/>
                    <a:pt x="1732789" y="2142630"/>
                  </a:cubicBezTo>
                  <a:cubicBezTo>
                    <a:pt x="1732789" y="2202489"/>
                    <a:pt x="1781314" y="2251014"/>
                    <a:pt x="1841173" y="2251014"/>
                  </a:cubicBezTo>
                  <a:close/>
                  <a:moveTo>
                    <a:pt x="2197713" y="2395667"/>
                  </a:moveTo>
                  <a:lnTo>
                    <a:pt x="1492210" y="2296503"/>
                  </a:lnTo>
                  <a:lnTo>
                    <a:pt x="1492210" y="2109382"/>
                  </a:lnTo>
                  <a:cubicBezTo>
                    <a:pt x="1492210" y="2024878"/>
                    <a:pt x="1583949" y="1956178"/>
                    <a:pt x="1697980" y="1955114"/>
                  </a:cubicBezTo>
                  <a:lnTo>
                    <a:pt x="1697980" y="1800200"/>
                  </a:lnTo>
                  <a:lnTo>
                    <a:pt x="1431133" y="1800200"/>
                  </a:lnTo>
                  <a:lnTo>
                    <a:pt x="1431133" y="1461593"/>
                  </a:lnTo>
                  <a:lnTo>
                    <a:pt x="643489" y="471679"/>
                  </a:lnTo>
                  <a:lnTo>
                    <a:pt x="785968" y="352125"/>
                  </a:lnTo>
                  <a:lnTo>
                    <a:pt x="1699128" y="1384562"/>
                  </a:lnTo>
                  <a:lnTo>
                    <a:pt x="1735187" y="0"/>
                  </a:lnTo>
                  <a:lnTo>
                    <a:pt x="1921179" y="0"/>
                  </a:lnTo>
                  <a:lnTo>
                    <a:pt x="1958328" y="1426402"/>
                  </a:lnTo>
                  <a:lnTo>
                    <a:pt x="1976872" y="1426402"/>
                  </a:lnTo>
                  <a:lnTo>
                    <a:pt x="1972364" y="1422619"/>
                  </a:lnTo>
                  <a:lnTo>
                    <a:pt x="2919184" y="352125"/>
                  </a:lnTo>
                  <a:lnTo>
                    <a:pt x="3061662" y="471679"/>
                  </a:lnTo>
                  <a:lnTo>
                    <a:pt x="2239212" y="1505339"/>
                  </a:lnTo>
                  <a:lnTo>
                    <a:pt x="2239212" y="1800200"/>
                  </a:lnTo>
                  <a:lnTo>
                    <a:pt x="1972364" y="1800200"/>
                  </a:lnTo>
                  <a:lnTo>
                    <a:pt x="1972364" y="1954485"/>
                  </a:lnTo>
                  <a:lnTo>
                    <a:pt x="1987720" y="1954485"/>
                  </a:lnTo>
                  <a:cubicBezTo>
                    <a:pt x="2103696" y="1954485"/>
                    <a:pt x="2197713" y="2023835"/>
                    <a:pt x="2197713" y="2109382"/>
                  </a:cubicBezTo>
                  <a:close/>
                  <a:moveTo>
                    <a:pt x="112363" y="2735659"/>
                  </a:moveTo>
                  <a:cubicBezTo>
                    <a:pt x="100580" y="2737300"/>
                    <a:pt x="88281" y="2736658"/>
                    <a:pt x="76067" y="2733385"/>
                  </a:cubicBezTo>
                  <a:lnTo>
                    <a:pt x="67901" y="2731197"/>
                  </a:lnTo>
                  <a:cubicBezTo>
                    <a:pt x="19046" y="2718106"/>
                    <a:pt x="-9948" y="2667888"/>
                    <a:pt x="3143" y="2619032"/>
                  </a:cubicBezTo>
                  <a:lnTo>
                    <a:pt x="136132" y="2122709"/>
                  </a:lnTo>
                  <a:cubicBezTo>
                    <a:pt x="149223" y="2073853"/>
                    <a:pt x="199442" y="2044859"/>
                    <a:pt x="248297" y="2057950"/>
                  </a:cubicBezTo>
                  <a:lnTo>
                    <a:pt x="256463" y="2060138"/>
                  </a:lnTo>
                  <a:cubicBezTo>
                    <a:pt x="305319" y="2073229"/>
                    <a:pt x="334312" y="2123447"/>
                    <a:pt x="321221" y="2172303"/>
                  </a:cubicBezTo>
                  <a:lnTo>
                    <a:pt x="188232" y="2668627"/>
                  </a:lnTo>
                  <a:cubicBezTo>
                    <a:pt x="178414" y="2705268"/>
                    <a:pt x="147712" y="2730738"/>
                    <a:pt x="112363" y="2735659"/>
                  </a:cubicBezTo>
                  <a:close/>
                  <a:moveTo>
                    <a:pt x="816379" y="2803284"/>
                  </a:moveTo>
                  <a:lnTo>
                    <a:pt x="296148" y="2663889"/>
                  </a:lnTo>
                  <a:lnTo>
                    <a:pt x="412311" y="2230363"/>
                  </a:lnTo>
                  <a:lnTo>
                    <a:pt x="932542" y="2369758"/>
                  </a:lnTo>
                  <a:close/>
                  <a:moveTo>
                    <a:pt x="2025342" y="3266622"/>
                  </a:moveTo>
                  <a:lnTo>
                    <a:pt x="881030" y="2960004"/>
                  </a:lnTo>
                  <a:lnTo>
                    <a:pt x="1066890" y="2266362"/>
                  </a:lnTo>
                  <a:lnTo>
                    <a:pt x="2211202" y="2572980"/>
                  </a:lnTo>
                  <a:close/>
                  <a:moveTo>
                    <a:pt x="2928285" y="3694425"/>
                  </a:moveTo>
                  <a:lnTo>
                    <a:pt x="2109557" y="3475047"/>
                  </a:lnTo>
                  <a:lnTo>
                    <a:pt x="2388347" y="2434586"/>
                  </a:lnTo>
                  <a:lnTo>
                    <a:pt x="3207076" y="2653963"/>
                  </a:lnTo>
                  <a:close/>
                  <a:moveTo>
                    <a:pt x="3361202" y="3940500"/>
                  </a:moveTo>
                  <a:cubicBezTo>
                    <a:pt x="3346463" y="3942552"/>
                    <a:pt x="3331077" y="3941748"/>
                    <a:pt x="3315798" y="3937654"/>
                  </a:cubicBezTo>
                  <a:lnTo>
                    <a:pt x="3103596" y="3880795"/>
                  </a:lnTo>
                  <a:cubicBezTo>
                    <a:pt x="3042479" y="3864419"/>
                    <a:pt x="3006210" y="3801598"/>
                    <a:pt x="3022586" y="3740481"/>
                  </a:cubicBezTo>
                  <a:lnTo>
                    <a:pt x="3311771" y="2661227"/>
                  </a:lnTo>
                  <a:cubicBezTo>
                    <a:pt x="3328148" y="2600110"/>
                    <a:pt x="3390968" y="2563840"/>
                    <a:pt x="3452085" y="2580216"/>
                  </a:cubicBezTo>
                  <a:lnTo>
                    <a:pt x="3664287" y="2637076"/>
                  </a:lnTo>
                  <a:cubicBezTo>
                    <a:pt x="3725404" y="2653452"/>
                    <a:pt x="3761673" y="2716273"/>
                    <a:pt x="3745297" y="2777390"/>
                  </a:cubicBezTo>
                  <a:lnTo>
                    <a:pt x="3456112" y="3856644"/>
                  </a:lnTo>
                  <a:cubicBezTo>
                    <a:pt x="3443830" y="3902482"/>
                    <a:pt x="3405423" y="3934343"/>
                    <a:pt x="3361202" y="39405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104AAB6-E810-40EB-8AF8-44BE0EB2F8D9}"/>
              </a:ext>
            </a:extLst>
          </p:cNvPr>
          <p:cNvGrpSpPr/>
          <p:nvPr/>
        </p:nvGrpSpPr>
        <p:grpSpPr>
          <a:xfrm>
            <a:off x="839119" y="5001774"/>
            <a:ext cx="3694418" cy="857361"/>
            <a:chOff x="839120" y="5270069"/>
            <a:chExt cx="3694418" cy="85736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9C1F626-E3DB-49A8-AA61-58ACBA601597}"/>
                </a:ext>
              </a:extLst>
            </p:cNvPr>
            <p:cNvGrpSpPr/>
            <p:nvPr/>
          </p:nvGrpSpPr>
          <p:grpSpPr>
            <a:xfrm flipH="1">
              <a:off x="839120" y="5270069"/>
              <a:ext cx="3073233" cy="857361"/>
              <a:chOff x="720001" y="2431958"/>
              <a:chExt cx="3059911" cy="857361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BCE92B-16B9-49D6-AFBF-25499B29228F}"/>
                  </a:ext>
                </a:extLst>
              </p:cNvPr>
              <p:cNvSpPr txBox="1"/>
              <p:nvPr/>
            </p:nvSpPr>
            <p:spPr>
              <a:xfrm>
                <a:off x="720001" y="2642988"/>
                <a:ext cx="26778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ABCD39-0490-4D33-9C9A-B8D8C557FC84}"/>
                  </a:ext>
                </a:extLst>
              </p:cNvPr>
              <p:cNvSpPr txBox="1"/>
              <p:nvPr/>
            </p:nvSpPr>
            <p:spPr>
              <a:xfrm>
                <a:off x="720001" y="2431958"/>
                <a:ext cx="30599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CB8D87C-EDB0-4D3C-8A39-41DF8AD92510}"/>
                </a:ext>
              </a:extLst>
            </p:cNvPr>
            <p:cNvSpPr/>
            <p:nvPr/>
          </p:nvSpPr>
          <p:spPr>
            <a:xfrm flipH="1">
              <a:off x="4001816" y="5432893"/>
              <a:ext cx="531722" cy="5317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40" name="Rounded Rectangle 12">
              <a:extLst>
                <a:ext uri="{FF2B5EF4-FFF2-40B4-BE49-F238E27FC236}">
                  <a16:creationId xmlns:a16="http://schemas.microsoft.com/office/drawing/2014/main" id="{F1E72B70-63EE-4D9E-833D-E227C3D5F9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25983" y="5539142"/>
              <a:ext cx="267871" cy="319216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41" name="Oval 7">
            <a:extLst>
              <a:ext uri="{FF2B5EF4-FFF2-40B4-BE49-F238E27FC236}">
                <a16:creationId xmlns:a16="http://schemas.microsoft.com/office/drawing/2014/main" id="{69E3A84B-BC38-4D78-8E1F-D1A9A446B2AB}"/>
              </a:ext>
            </a:extLst>
          </p:cNvPr>
          <p:cNvSpPr/>
          <p:nvPr/>
        </p:nvSpPr>
        <p:spPr>
          <a:xfrm>
            <a:off x="6532375" y="1978607"/>
            <a:ext cx="197018" cy="258794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2" name="Trapezoid 10">
            <a:extLst>
              <a:ext uri="{FF2B5EF4-FFF2-40B4-BE49-F238E27FC236}">
                <a16:creationId xmlns:a16="http://schemas.microsoft.com/office/drawing/2014/main" id="{15E1CEF3-BB0D-4A4C-A46E-E73F601CC17C}"/>
              </a:ext>
            </a:extLst>
          </p:cNvPr>
          <p:cNvSpPr>
            <a:spLocks noChangeAspect="1"/>
          </p:cNvSpPr>
          <p:nvPr/>
        </p:nvSpPr>
        <p:spPr>
          <a:xfrm>
            <a:off x="4963818" y="3195437"/>
            <a:ext cx="221440" cy="221181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3" name="Rounded Rectangle 1">
            <a:extLst>
              <a:ext uri="{FF2B5EF4-FFF2-40B4-BE49-F238E27FC236}">
                <a16:creationId xmlns:a16="http://schemas.microsoft.com/office/drawing/2014/main" id="{8FD24D25-900F-4B79-9C5F-A1208C5077FA}"/>
              </a:ext>
            </a:extLst>
          </p:cNvPr>
          <p:cNvSpPr>
            <a:spLocks noChangeAspect="1"/>
          </p:cNvSpPr>
          <p:nvPr/>
        </p:nvSpPr>
        <p:spPr>
          <a:xfrm>
            <a:off x="5995291" y="1693282"/>
            <a:ext cx="206282" cy="207039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4" name="Round Same Side Corner Rectangle 7">
            <a:extLst>
              <a:ext uri="{FF2B5EF4-FFF2-40B4-BE49-F238E27FC236}">
                <a16:creationId xmlns:a16="http://schemas.microsoft.com/office/drawing/2014/main" id="{9A670DC9-CA64-48DC-9879-3BC5098569E7}"/>
              </a:ext>
            </a:extLst>
          </p:cNvPr>
          <p:cNvSpPr>
            <a:spLocks noChangeAspect="1"/>
          </p:cNvSpPr>
          <p:nvPr/>
        </p:nvSpPr>
        <p:spPr>
          <a:xfrm rot="10800000">
            <a:off x="5479123" y="1987410"/>
            <a:ext cx="223294" cy="234751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6295CE7-F055-4EFB-809C-4072A1ABEAAB}"/>
              </a:ext>
            </a:extLst>
          </p:cNvPr>
          <p:cNvGrpSpPr/>
          <p:nvPr/>
        </p:nvGrpSpPr>
        <p:grpSpPr>
          <a:xfrm>
            <a:off x="7558641" y="1473439"/>
            <a:ext cx="3705272" cy="857361"/>
            <a:chOff x="7686272" y="3074466"/>
            <a:chExt cx="3705272" cy="85736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00E3CF8-3462-4F56-A0BD-14FB68328D5C}"/>
                </a:ext>
              </a:extLst>
            </p:cNvPr>
            <p:cNvGrpSpPr/>
            <p:nvPr/>
          </p:nvGrpSpPr>
          <p:grpSpPr>
            <a:xfrm flipH="1">
              <a:off x="8318310" y="3074466"/>
              <a:ext cx="3073234" cy="857361"/>
              <a:chOff x="720000" y="1114639"/>
              <a:chExt cx="3059912" cy="857361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D9C404-3F90-482F-9475-5995A94E9689}"/>
                  </a:ext>
                </a:extLst>
              </p:cNvPr>
              <p:cNvSpPr txBox="1"/>
              <p:nvPr/>
            </p:nvSpPr>
            <p:spPr>
              <a:xfrm>
                <a:off x="720000" y="1325669"/>
                <a:ext cx="30599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C4D108-05D2-494C-94D4-2FA9CDB04EBC}"/>
                  </a:ext>
                </a:extLst>
              </p:cNvPr>
              <p:cNvSpPr txBox="1"/>
              <p:nvPr/>
            </p:nvSpPr>
            <p:spPr>
              <a:xfrm>
                <a:off x="720001" y="1114639"/>
                <a:ext cx="30599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B644C25-41D9-4210-85FA-C81CB710208A}"/>
                </a:ext>
              </a:extLst>
            </p:cNvPr>
            <p:cNvSpPr/>
            <p:nvPr/>
          </p:nvSpPr>
          <p:spPr>
            <a:xfrm flipH="1">
              <a:off x="7686272" y="3237289"/>
              <a:ext cx="531722" cy="53172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37" name="Trapezoid 10">
              <a:extLst>
                <a:ext uri="{FF2B5EF4-FFF2-40B4-BE49-F238E27FC236}">
                  <a16:creationId xmlns:a16="http://schemas.microsoft.com/office/drawing/2014/main" id="{A422C4AF-8825-499F-9AE4-35036780A9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91767" y="3351224"/>
              <a:ext cx="304211" cy="303855"/>
            </a:xfrm>
            <a:custGeom>
              <a:avLst/>
              <a:gdLst/>
              <a:ahLst/>
              <a:cxnLst/>
              <a:rect l="l" t="t" r="r" b="b"/>
              <a:pathLst>
                <a:path w="3910377" h="3905794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49" name="Rounded Rectangle 12">
            <a:extLst>
              <a:ext uri="{FF2B5EF4-FFF2-40B4-BE49-F238E27FC236}">
                <a16:creationId xmlns:a16="http://schemas.microsoft.com/office/drawing/2014/main" id="{60A934B2-AA4F-446C-AA42-9520227E10C0}"/>
              </a:ext>
            </a:extLst>
          </p:cNvPr>
          <p:cNvSpPr>
            <a:spLocks noChangeAspect="1"/>
          </p:cNvSpPr>
          <p:nvPr/>
        </p:nvSpPr>
        <p:spPr>
          <a:xfrm>
            <a:off x="7030704" y="2372652"/>
            <a:ext cx="194987" cy="232362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raphic 17">
            <a:extLst>
              <a:ext uri="{FF2B5EF4-FFF2-40B4-BE49-F238E27FC236}">
                <a16:creationId xmlns:a16="http://schemas.microsoft.com/office/drawing/2014/main" id="{F352795A-0459-422C-8712-6991FE60C84A}"/>
              </a:ext>
            </a:extLst>
          </p:cNvPr>
          <p:cNvGrpSpPr/>
          <p:nvPr/>
        </p:nvGrpSpPr>
        <p:grpSpPr>
          <a:xfrm>
            <a:off x="6512048" y="1692664"/>
            <a:ext cx="4799478" cy="2816664"/>
            <a:chOff x="2687161" y="3731096"/>
            <a:chExt cx="5158677" cy="3027467"/>
          </a:xfrm>
        </p:grpSpPr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F5C120EC-5CFC-48CB-A84C-79A24D38A302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C6930C60-F714-4657-B6E0-9E21A32BAFEC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4BD75916-0B1E-47B9-8A84-86BC0AED73F1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9CD038C4-548F-4A06-ACDB-038302835201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8B295C0B-B646-49B0-8CC0-D8077FE4B450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FA9A3DB1-E334-43B7-A0B3-E864BEA7F296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E3D199E-BCCB-45FC-A952-83118C24E214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5D5F7203-8AE6-49C2-98E8-7E4140834742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A896C459-0EDC-45CD-893D-5EB1B3B967B2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401C6BA5-1450-447D-9410-5023267C4EFA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3F15BEF4-5AA8-4D9E-81DA-DDF9D826070E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40937E5A-6851-4CAD-A702-945D89BF5280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AB000284-0128-426C-973A-B07EF825B33D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FA18D2BA-C215-48B6-96A6-5AD9B3A579C7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6AE47690-06AC-4DB4-AAC4-A505E0C57CC3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B864B430-8CEE-4968-897A-7E58A5ACDBB8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0E73A426-4617-494D-A591-664440CF2503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5C34F2BA-52AA-4A7B-8627-7EFCCFD8A371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0736AF0D-D564-413F-AE43-2C39466A3205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EFEBFA29-0CA4-44BF-818E-33A9F2933A4E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FECA6C0D-FA06-4749-9C37-CF7AB1CDC106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06DEFDC3-C254-411E-AE8E-62CBB701ED82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459EF148-B925-47E4-A5F9-A3B8DD3CADE9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8C2DC848-5418-4468-BBB6-00ED82C5DE0D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5E2AC26F-330B-4239-BECD-28C7094161C9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AA2F726A-CD24-49B2-BC95-A397A9463C32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7C56D517-BABE-4CFA-9534-CD96ABABC5BF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3F293759-2220-4523-8777-634D0BD68487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EF372641-51A7-465C-B1D2-CB92AD3F725F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EF8090D4-8933-4E12-BB98-0A5358F9628A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C4871962-F2CD-41D7-A629-8E5960F519E6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1E2BC0AB-5C95-40D6-82E8-E916143EF7F2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9D3E3895-4AF4-4D03-BBC9-535CA98DE8A9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76CEC691-0F7B-42E4-BACB-E1D1D4813710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9CAFEBFE-082D-408A-8A5E-584548919F82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5D57D4E3-D701-49DE-8C71-3DC65F3EDD6A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6B1AF0C9-0C00-45DB-AEED-D963FB281A00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A3E692D7-7B18-41B4-B462-C1B455C74D99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D8B20418-D833-4DAA-B765-AAE710D7041B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A1AAFF2D-E345-450F-8A48-90D03A6B7930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D8D36CEF-F38A-4430-8A94-35797422F3E9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B08682B8-D0ED-4E39-8FCB-31429BD704F9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F3BA8D7F-F51B-4303-BD3E-31E1782F01B1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84AD92DA-05C8-4301-B9E7-C02365DBD0EB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BBCB3467-E4CB-439C-A86A-E497FFAF137D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EE1E88F2-FA6C-4D75-A322-183706E6D435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81457D78-7B9C-4525-B3C4-ED37F6E43E44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3340B4FD-8114-41DD-BA36-DBE05D457EA1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5FFD6CAF-478D-467E-BCA6-81F144C8B4DD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66662207-41BE-4763-82FB-84A74312C00D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E2266002-F112-4BD1-82E0-7156280805DE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4DD5BA80-2DF4-415B-A222-F87EE8BC55ED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7E720E98-732A-45DD-89B6-D4DA235EA25E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F8C28C44-1CAE-46DD-8351-145924818E9A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A343F051-6ED8-4845-92AE-9A0426893B3D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CEA7C1AF-6B74-4251-A035-514239FAEE54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03AA81D1-C672-4105-BCA0-0FC9F07C2FFF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62E3C11A-B08D-4C4C-94A5-62488675CE21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82961CEB-1BE8-4E47-A109-1EA5FD8B52DD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B1420187-5F02-4A91-837F-71B27182C354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2368C9A1-EB9C-48AF-8DC8-163B265C56F0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7CB77804-B8DE-46B3-B3C0-8C6EC2255BC1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DDE61AD1-9AFE-4D4F-BFCD-8A53C17CEAC6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7CC76B4B-60BA-4254-A41A-7DFCF3FD84E0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71C4FCA5-540D-4ED6-AAA8-519FD1657078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2C77A817-A651-491A-9A61-2AE090FF0BCF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B6E836F0-1453-40CD-92F2-28B757004CC9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1F4A39C6-8C25-4E23-A308-7B9B9BDEC845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EF699BA6-DB04-4DE2-9671-1B08FA3A42A2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715D5E25-51EE-4BF1-BAEC-87F4D798FF42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58955D0F-75D9-4CC8-8D7C-EF813E20BC3A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7FC8A1C7-2646-445B-9D8E-E94F9D3DE7EA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4242EBB8-4CF7-4699-B6B6-017C490C0689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4845FCE7-B520-423C-88E9-3BCDE1351684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DE1C1475-40F9-41A8-BB0F-25CE9CB2A71A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4E790260-1036-4F74-9815-EF0A0D81302F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2AC616F2-156B-49D3-A83D-BF5B2BDECD06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5E4151BF-EF49-469A-8002-02F1E5A4BF85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8737601F-DF37-4876-B863-3EC72B09FBBE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326C9823-F030-4291-8FE1-3B3633CF2AA5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BCE9AB55-637E-4573-8886-14701C4D2FDA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4FF3F0F9-E021-4580-B88E-2C275B5712EA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1A401218-CCAA-48B0-8BA5-ADDC0775D2EE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AE77B8B7-2B77-46AF-9780-BD21A3B1453B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9CDA3D1C-F430-48D5-9EF7-4BD1BBCD3DE5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AC47CF6D-A565-4309-A934-35F515D7D0C5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8897BE43-7AE5-44A7-9BC4-6E0911F393DE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742F66AD-ECB4-461B-9244-3C3D6B149436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CB0B6B52-C6A8-4171-ABE7-FCC27506E48F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DB674332-FA22-4016-9EEC-A68F618A11D3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0B3B2C4A-C1AC-497C-8F37-939763D4AB39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796987B2-15FE-49ED-86B5-57EBEE033411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56CF021D-2522-4300-B5E7-29E3FD24EE3C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CD1D56E5-578E-4548-AD70-6E3D09014E7B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66AF3690-972E-4BDF-943F-48CE1D44604F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068FEF74-0FC7-40F8-82F2-FE9CAFE7ACF2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1ABD08AE-5B91-4D4E-BBA0-09B700986388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18262598-7679-4BC9-9879-7E8BB7944118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27E90365-5B37-4E35-B92A-F7397C281D17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5D5E18D1-CE58-41D1-8C7C-08D855BFE6ED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ED383FD8-768B-4F52-8463-2D6A6BCF661C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176F74E2-6798-444C-AF6F-56DF4BB643E4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4CB617D8-FF57-45F0-8FBC-82933BC4F788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E112E368-02AF-4B6F-BBC5-E1D69E9373CF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498CFBE5-6008-4245-81EE-FECBAC12197B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238D1029-B2A4-4AFB-A85E-0721CEBC65FF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0A706F4C-6E95-457D-A21D-45B0614FC7CB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D20B1F10-DC49-424A-BF9E-C1972EA7DD5E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98A04ED7-6D79-4D59-8F18-7FF41470CE9E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585A286F-E31D-4692-B745-ACAB6EA10256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D408D710-6C94-4AFB-9DFC-F3DEBFD691B4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19E2900-86EF-4B31-BFF6-3D21A7B7CF60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21590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E80AD13F-1286-44B6-A76D-8E7BFEB68280}"/>
              </a:ext>
            </a:extLst>
          </p:cNvPr>
          <p:cNvSpPr txBox="1"/>
          <p:nvPr/>
        </p:nvSpPr>
        <p:spPr>
          <a:xfrm>
            <a:off x="9191479" y="4665332"/>
            <a:ext cx="2288773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sp>
        <p:nvSpPr>
          <p:cNvPr id="312" name="Oval 311">
            <a:extLst>
              <a:ext uri="{FF2B5EF4-FFF2-40B4-BE49-F238E27FC236}">
                <a16:creationId xmlns:a16="http://schemas.microsoft.com/office/drawing/2014/main" id="{C4CF880B-B643-4132-B5D4-0713DC48162B}"/>
              </a:ext>
            </a:extLst>
          </p:cNvPr>
          <p:cNvSpPr/>
          <p:nvPr/>
        </p:nvSpPr>
        <p:spPr>
          <a:xfrm>
            <a:off x="720507" y="1889414"/>
            <a:ext cx="617813" cy="617813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BC8ABACE-B511-41D6-A7D5-FC5C46EF090F}"/>
              </a:ext>
            </a:extLst>
          </p:cNvPr>
          <p:cNvSpPr txBox="1"/>
          <p:nvPr/>
        </p:nvSpPr>
        <p:spPr>
          <a:xfrm>
            <a:off x="1584600" y="1782822"/>
            <a:ext cx="1859286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rgbClr val="262626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3B2F9845-CA23-41D7-BF1D-214AF513AD3F}"/>
              </a:ext>
            </a:extLst>
          </p:cNvPr>
          <p:cNvSpPr/>
          <p:nvPr/>
        </p:nvSpPr>
        <p:spPr>
          <a:xfrm>
            <a:off x="720507" y="3240136"/>
            <a:ext cx="617813" cy="617813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9599B63E-6733-4628-BA11-DD4B76247646}"/>
              </a:ext>
            </a:extLst>
          </p:cNvPr>
          <p:cNvSpPr txBox="1"/>
          <p:nvPr/>
        </p:nvSpPr>
        <p:spPr>
          <a:xfrm>
            <a:off x="1584600" y="3133544"/>
            <a:ext cx="1859286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rgbClr val="262626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18" name="Chart 317">
            <a:extLst>
              <a:ext uri="{FF2B5EF4-FFF2-40B4-BE49-F238E27FC236}">
                <a16:creationId xmlns:a16="http://schemas.microsoft.com/office/drawing/2014/main" id="{79A57929-06D2-40C6-9702-E94D884F41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6866398"/>
              </p:ext>
            </p:extLst>
          </p:nvPr>
        </p:nvGraphicFramePr>
        <p:xfrm>
          <a:off x="1061343" y="4434714"/>
          <a:ext cx="1940410" cy="1845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19" name="그룹 1">
            <a:extLst>
              <a:ext uri="{FF2B5EF4-FFF2-40B4-BE49-F238E27FC236}">
                <a16:creationId xmlns:a16="http://schemas.microsoft.com/office/drawing/2014/main" id="{594C754D-F2D7-4512-8D0E-E018D2028AAD}"/>
              </a:ext>
            </a:extLst>
          </p:cNvPr>
          <p:cNvGrpSpPr/>
          <p:nvPr/>
        </p:nvGrpSpPr>
        <p:grpSpPr>
          <a:xfrm>
            <a:off x="3189965" y="5047826"/>
            <a:ext cx="1493428" cy="1074115"/>
            <a:chOff x="2970165" y="4914476"/>
            <a:chExt cx="1493428" cy="1074115"/>
          </a:xfrm>
        </p:grpSpPr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0DFC986D-7932-4FEE-9CC2-18D25FFEB27E}"/>
                </a:ext>
              </a:extLst>
            </p:cNvPr>
            <p:cNvGrpSpPr/>
            <p:nvPr/>
          </p:nvGrpSpPr>
          <p:grpSpPr>
            <a:xfrm>
              <a:off x="2970165" y="4914476"/>
              <a:ext cx="1493428" cy="276999"/>
              <a:chOff x="2195736" y="4602335"/>
              <a:chExt cx="1493428" cy="276999"/>
            </a:xfrm>
          </p:grpSpPr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90103E21-1A9B-4F97-A3DB-8317077DCAB9}"/>
                  </a:ext>
                </a:extLst>
              </p:cNvPr>
              <p:cNvSpPr/>
              <p:nvPr/>
            </p:nvSpPr>
            <p:spPr>
              <a:xfrm>
                <a:off x="2195736" y="4640023"/>
                <a:ext cx="229304" cy="2016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1" name="TextBox 330">
                <a:extLst>
                  <a:ext uri="{FF2B5EF4-FFF2-40B4-BE49-F238E27FC236}">
                    <a16:creationId xmlns:a16="http://schemas.microsoft.com/office/drawing/2014/main" id="{07DEE718-32C3-485D-BAFF-0E0E8DB163C5}"/>
                  </a:ext>
                </a:extLst>
              </p:cNvPr>
              <p:cNvSpPr txBox="1"/>
              <p:nvPr/>
            </p:nvSpPr>
            <p:spPr>
              <a:xfrm>
                <a:off x="2519969" y="4602335"/>
                <a:ext cx="1169195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82% : $345.000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3F32CCF9-873A-4AFF-9589-93360A5B9590}"/>
                </a:ext>
              </a:extLst>
            </p:cNvPr>
            <p:cNvGrpSpPr/>
            <p:nvPr/>
          </p:nvGrpSpPr>
          <p:grpSpPr>
            <a:xfrm>
              <a:off x="2970165" y="5180181"/>
              <a:ext cx="1493428" cy="276999"/>
              <a:chOff x="2195736" y="4602335"/>
              <a:chExt cx="1493428" cy="276999"/>
            </a:xfrm>
          </p:grpSpPr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D9F168EA-FF88-4900-A12A-9DCAB54AB7A8}"/>
                  </a:ext>
                </a:extLst>
              </p:cNvPr>
              <p:cNvSpPr/>
              <p:nvPr/>
            </p:nvSpPr>
            <p:spPr>
              <a:xfrm>
                <a:off x="2195736" y="4640023"/>
                <a:ext cx="229304" cy="20162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9" name="TextBox 328">
                <a:extLst>
                  <a:ext uri="{FF2B5EF4-FFF2-40B4-BE49-F238E27FC236}">
                    <a16:creationId xmlns:a16="http://schemas.microsoft.com/office/drawing/2014/main" id="{2AC5EB57-6C36-43C2-99D1-763E449E5BC3}"/>
                  </a:ext>
                </a:extLst>
              </p:cNvPr>
              <p:cNvSpPr txBox="1"/>
              <p:nvPr/>
            </p:nvSpPr>
            <p:spPr>
              <a:xfrm>
                <a:off x="2519969" y="4602335"/>
                <a:ext cx="1169195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32% : $145.000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B784FF50-A267-4637-9D32-6EFC269E1B68}"/>
                </a:ext>
              </a:extLst>
            </p:cNvPr>
            <p:cNvGrpSpPr/>
            <p:nvPr/>
          </p:nvGrpSpPr>
          <p:grpSpPr>
            <a:xfrm>
              <a:off x="2970165" y="5445886"/>
              <a:ext cx="1493428" cy="276999"/>
              <a:chOff x="2195736" y="4602335"/>
              <a:chExt cx="1493428" cy="276999"/>
            </a:xfrm>
          </p:grpSpPr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F75226F4-AD8A-42F3-ADB4-0E29F7C27D9E}"/>
                  </a:ext>
                </a:extLst>
              </p:cNvPr>
              <p:cNvSpPr/>
              <p:nvPr/>
            </p:nvSpPr>
            <p:spPr>
              <a:xfrm>
                <a:off x="2195736" y="4640023"/>
                <a:ext cx="229304" cy="2016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7" name="TextBox 326">
                <a:extLst>
                  <a:ext uri="{FF2B5EF4-FFF2-40B4-BE49-F238E27FC236}">
                    <a16:creationId xmlns:a16="http://schemas.microsoft.com/office/drawing/2014/main" id="{681A3CAB-A5BD-4921-874B-1F081BA03A3E}"/>
                  </a:ext>
                </a:extLst>
              </p:cNvPr>
              <p:cNvSpPr txBox="1"/>
              <p:nvPr/>
            </p:nvSpPr>
            <p:spPr>
              <a:xfrm>
                <a:off x="2519969" y="4602335"/>
                <a:ext cx="1169195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14% : $75.000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22841D36-9545-4D46-825D-936537580DEE}"/>
                </a:ext>
              </a:extLst>
            </p:cNvPr>
            <p:cNvGrpSpPr/>
            <p:nvPr/>
          </p:nvGrpSpPr>
          <p:grpSpPr>
            <a:xfrm>
              <a:off x="2970165" y="5711592"/>
              <a:ext cx="1493428" cy="276999"/>
              <a:chOff x="2195736" y="4602335"/>
              <a:chExt cx="1493428" cy="276999"/>
            </a:xfrm>
          </p:grpSpPr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CF305D75-3A11-45F6-9132-0F991AFCFFA5}"/>
                  </a:ext>
                </a:extLst>
              </p:cNvPr>
              <p:cNvSpPr/>
              <p:nvPr/>
            </p:nvSpPr>
            <p:spPr>
              <a:xfrm>
                <a:off x="2195736" y="4640023"/>
                <a:ext cx="229304" cy="2016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7F83AFB2-1F21-451A-9454-7E4298D89D8C}"/>
                  </a:ext>
                </a:extLst>
              </p:cNvPr>
              <p:cNvSpPr txBox="1"/>
              <p:nvPr/>
            </p:nvSpPr>
            <p:spPr>
              <a:xfrm>
                <a:off x="2519969" y="4602335"/>
                <a:ext cx="1169195" cy="27699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12% : $71.000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</p:grpSp>
      </p:grpSp>
      <p:sp>
        <p:nvSpPr>
          <p:cNvPr id="332" name="TextBox 331">
            <a:extLst>
              <a:ext uri="{FF2B5EF4-FFF2-40B4-BE49-F238E27FC236}">
                <a16:creationId xmlns:a16="http://schemas.microsoft.com/office/drawing/2014/main" id="{78310847-B162-4E26-9461-6AB9F79E2297}"/>
              </a:ext>
            </a:extLst>
          </p:cNvPr>
          <p:cNvSpPr txBox="1"/>
          <p:nvPr/>
        </p:nvSpPr>
        <p:spPr>
          <a:xfrm>
            <a:off x="3189965" y="4716680"/>
            <a:ext cx="149342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Title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grpSp>
        <p:nvGrpSpPr>
          <p:cNvPr id="333" name="그룹 383">
            <a:extLst>
              <a:ext uri="{FF2B5EF4-FFF2-40B4-BE49-F238E27FC236}">
                <a16:creationId xmlns:a16="http://schemas.microsoft.com/office/drawing/2014/main" id="{27A79BE9-373B-424A-A3A3-3ACDFC87F426}"/>
              </a:ext>
            </a:extLst>
          </p:cNvPr>
          <p:cNvGrpSpPr/>
          <p:nvPr/>
        </p:nvGrpSpPr>
        <p:grpSpPr>
          <a:xfrm>
            <a:off x="8111001" y="1887170"/>
            <a:ext cx="331373" cy="331373"/>
            <a:chOff x="1813250" y="2081018"/>
            <a:chExt cx="616404" cy="616404"/>
          </a:xfrm>
        </p:grpSpPr>
        <p:grpSp>
          <p:nvGrpSpPr>
            <p:cNvPr id="334" name="그룹 384">
              <a:extLst>
                <a:ext uri="{FF2B5EF4-FFF2-40B4-BE49-F238E27FC236}">
                  <a16:creationId xmlns:a16="http://schemas.microsoft.com/office/drawing/2014/main" id="{C6E180AA-C8B2-4EC8-95EB-C013D1932687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336" name="눈물 방울 386">
                <a:extLst>
                  <a:ext uri="{FF2B5EF4-FFF2-40B4-BE49-F238E27FC236}">
                    <a16:creationId xmlns:a16="http://schemas.microsoft.com/office/drawing/2014/main" id="{63770876-49F5-40CC-B854-F5FDCCF27EF8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337" name="타원 387">
                <a:extLst>
                  <a:ext uri="{FF2B5EF4-FFF2-40B4-BE49-F238E27FC236}">
                    <a16:creationId xmlns:a16="http://schemas.microsoft.com/office/drawing/2014/main" id="{83AB52A5-2383-47E7-B3B4-3F771E5BF26E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9F6EB06D-E872-4D18-8F4A-B9038B573344}"/>
                </a:ext>
              </a:extLst>
            </p:cNvPr>
            <p:cNvSpPr txBox="1"/>
            <p:nvPr/>
          </p:nvSpPr>
          <p:spPr>
            <a:xfrm>
              <a:off x="1854834" y="2177565"/>
              <a:ext cx="534345" cy="486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8" name="그룹 388">
            <a:extLst>
              <a:ext uri="{FF2B5EF4-FFF2-40B4-BE49-F238E27FC236}">
                <a16:creationId xmlns:a16="http://schemas.microsoft.com/office/drawing/2014/main" id="{5C8AD430-46FB-40B9-ADCE-55124F30F339}"/>
              </a:ext>
            </a:extLst>
          </p:cNvPr>
          <p:cNvGrpSpPr/>
          <p:nvPr/>
        </p:nvGrpSpPr>
        <p:grpSpPr>
          <a:xfrm>
            <a:off x="7138737" y="2671489"/>
            <a:ext cx="331373" cy="331373"/>
            <a:chOff x="3327523" y="1634051"/>
            <a:chExt cx="616404" cy="616404"/>
          </a:xfrm>
        </p:grpSpPr>
        <p:grpSp>
          <p:nvGrpSpPr>
            <p:cNvPr id="339" name="그룹 389">
              <a:extLst>
                <a:ext uri="{FF2B5EF4-FFF2-40B4-BE49-F238E27FC236}">
                  <a16:creationId xmlns:a16="http://schemas.microsoft.com/office/drawing/2014/main" id="{4014AE00-8471-4C55-B809-AAA7DF85DE56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341" name="눈물 방울 391">
                <a:extLst>
                  <a:ext uri="{FF2B5EF4-FFF2-40B4-BE49-F238E27FC236}">
                    <a16:creationId xmlns:a16="http://schemas.microsoft.com/office/drawing/2014/main" id="{1AF45B51-3A82-4AA1-B1C7-5E57BF281F00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342" name="타원 392">
                <a:extLst>
                  <a:ext uri="{FF2B5EF4-FFF2-40B4-BE49-F238E27FC236}">
                    <a16:creationId xmlns:a16="http://schemas.microsoft.com/office/drawing/2014/main" id="{664137BC-8DBF-4E79-B14B-E758408BFA1D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9C189DC7-8016-4C57-B3AC-8E8B292F86A3}"/>
                </a:ext>
              </a:extLst>
            </p:cNvPr>
            <p:cNvSpPr txBox="1"/>
            <p:nvPr/>
          </p:nvSpPr>
          <p:spPr>
            <a:xfrm>
              <a:off x="3386460" y="1741155"/>
              <a:ext cx="534345" cy="486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3" name="그룹 393">
            <a:extLst>
              <a:ext uri="{FF2B5EF4-FFF2-40B4-BE49-F238E27FC236}">
                <a16:creationId xmlns:a16="http://schemas.microsoft.com/office/drawing/2014/main" id="{F1B95B92-20D5-4422-8E5F-7DB112473FA7}"/>
              </a:ext>
            </a:extLst>
          </p:cNvPr>
          <p:cNvGrpSpPr/>
          <p:nvPr/>
        </p:nvGrpSpPr>
        <p:grpSpPr>
          <a:xfrm>
            <a:off x="10569901" y="3545913"/>
            <a:ext cx="331373" cy="331373"/>
            <a:chOff x="3012998" y="3521197"/>
            <a:chExt cx="616404" cy="616404"/>
          </a:xfrm>
        </p:grpSpPr>
        <p:grpSp>
          <p:nvGrpSpPr>
            <p:cNvPr id="344" name="그룹 394">
              <a:extLst>
                <a:ext uri="{FF2B5EF4-FFF2-40B4-BE49-F238E27FC236}">
                  <a16:creationId xmlns:a16="http://schemas.microsoft.com/office/drawing/2014/main" id="{F0FC0948-CE72-4B16-A7F0-7B1DD056FE49}"/>
                </a:ext>
              </a:extLst>
            </p:cNvPr>
            <p:cNvGrpSpPr/>
            <p:nvPr/>
          </p:nvGrpSpPr>
          <p:grpSpPr>
            <a:xfrm>
              <a:off x="3012998" y="3521197"/>
              <a:ext cx="616404" cy="616404"/>
              <a:chOff x="10579276" y="3457866"/>
              <a:chExt cx="1097175" cy="1097175"/>
            </a:xfrm>
          </p:grpSpPr>
          <p:sp>
            <p:nvSpPr>
              <p:cNvPr id="346" name="눈물 방울 396">
                <a:extLst>
                  <a:ext uri="{FF2B5EF4-FFF2-40B4-BE49-F238E27FC236}">
                    <a16:creationId xmlns:a16="http://schemas.microsoft.com/office/drawing/2014/main" id="{A7299017-7ED4-4A3F-B69B-629B88A6654A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347" name="타원 397">
                <a:extLst>
                  <a:ext uri="{FF2B5EF4-FFF2-40B4-BE49-F238E27FC236}">
                    <a16:creationId xmlns:a16="http://schemas.microsoft.com/office/drawing/2014/main" id="{9AE1253A-7DE1-46F1-9CD4-D38AA6669013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345" name="TextBox 344">
              <a:extLst>
                <a:ext uri="{FF2B5EF4-FFF2-40B4-BE49-F238E27FC236}">
                  <a16:creationId xmlns:a16="http://schemas.microsoft.com/office/drawing/2014/main" id="{523073AD-E9BE-4B73-B920-E6548B97D7BE}"/>
                </a:ext>
              </a:extLst>
            </p:cNvPr>
            <p:cNvSpPr txBox="1"/>
            <p:nvPr/>
          </p:nvSpPr>
          <p:spPr>
            <a:xfrm>
              <a:off x="3049898" y="3628117"/>
              <a:ext cx="534345" cy="486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8" name="그룹 398">
            <a:extLst>
              <a:ext uri="{FF2B5EF4-FFF2-40B4-BE49-F238E27FC236}">
                <a16:creationId xmlns:a16="http://schemas.microsoft.com/office/drawing/2014/main" id="{E1339B23-ABC5-4946-8CAD-C320061C9A9F}"/>
              </a:ext>
            </a:extLst>
          </p:cNvPr>
          <p:cNvGrpSpPr/>
          <p:nvPr/>
        </p:nvGrpSpPr>
        <p:grpSpPr>
          <a:xfrm>
            <a:off x="10251050" y="2197316"/>
            <a:ext cx="331373" cy="331373"/>
            <a:chOff x="6150365" y="2029275"/>
            <a:chExt cx="616404" cy="616404"/>
          </a:xfrm>
        </p:grpSpPr>
        <p:grpSp>
          <p:nvGrpSpPr>
            <p:cNvPr id="349" name="그룹 399">
              <a:extLst>
                <a:ext uri="{FF2B5EF4-FFF2-40B4-BE49-F238E27FC236}">
                  <a16:creationId xmlns:a16="http://schemas.microsoft.com/office/drawing/2014/main" id="{44977581-790A-4BE3-B5EE-0348F9DD9271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351" name="눈물 방울 401">
                <a:extLst>
                  <a:ext uri="{FF2B5EF4-FFF2-40B4-BE49-F238E27FC236}">
                    <a16:creationId xmlns:a16="http://schemas.microsoft.com/office/drawing/2014/main" id="{1A0CBD43-D889-4FCB-B100-D5E3D5AFDECB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352" name="타원 402">
                <a:extLst>
                  <a:ext uri="{FF2B5EF4-FFF2-40B4-BE49-F238E27FC236}">
                    <a16:creationId xmlns:a16="http://schemas.microsoft.com/office/drawing/2014/main" id="{B1E5D80D-C9DF-4058-AD2D-AD43B33D816C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/>
              </a:p>
            </p:txBody>
          </p:sp>
        </p:grp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990AC873-E034-4AEF-A7DF-F80AC73C771F}"/>
                </a:ext>
              </a:extLst>
            </p:cNvPr>
            <p:cNvSpPr txBox="1"/>
            <p:nvPr/>
          </p:nvSpPr>
          <p:spPr>
            <a:xfrm>
              <a:off x="6199685" y="2130819"/>
              <a:ext cx="534345" cy="486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6F664EAD-1426-4041-BCCB-F73EF7857B9F}"/>
              </a:ext>
            </a:extLst>
          </p:cNvPr>
          <p:cNvGrpSpPr/>
          <p:nvPr/>
        </p:nvGrpSpPr>
        <p:grpSpPr>
          <a:xfrm>
            <a:off x="5142029" y="5596137"/>
            <a:ext cx="1711055" cy="524055"/>
            <a:chOff x="5438700" y="5577623"/>
            <a:chExt cx="1711055" cy="524055"/>
          </a:xfrm>
        </p:grpSpPr>
        <p:grpSp>
          <p:nvGrpSpPr>
            <p:cNvPr id="474" name="Group 473">
              <a:extLst>
                <a:ext uri="{FF2B5EF4-FFF2-40B4-BE49-F238E27FC236}">
                  <a16:creationId xmlns:a16="http://schemas.microsoft.com/office/drawing/2014/main" id="{BC3EA5B6-26B8-4325-8666-9DC969ABC5DB}"/>
                </a:ext>
              </a:extLst>
            </p:cNvPr>
            <p:cNvGrpSpPr/>
            <p:nvPr/>
          </p:nvGrpSpPr>
          <p:grpSpPr>
            <a:xfrm>
              <a:off x="5438700" y="5889632"/>
              <a:ext cx="1711055" cy="212046"/>
              <a:chOff x="5686236" y="6344210"/>
              <a:chExt cx="1711055" cy="212046"/>
            </a:xfrm>
            <a:solidFill>
              <a:schemeClr val="accent1"/>
            </a:solidFill>
          </p:grpSpPr>
          <p:sp>
            <p:nvSpPr>
              <p:cNvPr id="469" name="Rectangle 16">
                <a:extLst>
                  <a:ext uri="{FF2B5EF4-FFF2-40B4-BE49-F238E27FC236}">
                    <a16:creationId xmlns:a16="http://schemas.microsoft.com/office/drawing/2014/main" id="{0C8AA561-76DC-48C2-8CC0-9F42BAAF23A8}"/>
                  </a:ext>
                </a:extLst>
              </p:cNvPr>
              <p:cNvSpPr/>
              <p:nvPr/>
            </p:nvSpPr>
            <p:spPr>
              <a:xfrm rot="2700000">
                <a:off x="5770293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0" name="Rectangle 16">
                <a:extLst>
                  <a:ext uri="{FF2B5EF4-FFF2-40B4-BE49-F238E27FC236}">
                    <a16:creationId xmlns:a16="http://schemas.microsoft.com/office/drawing/2014/main" id="{B65140CB-AF74-4BEC-BB08-9FDF82B0A3CD}"/>
                  </a:ext>
                </a:extLst>
              </p:cNvPr>
              <p:cNvSpPr/>
              <p:nvPr/>
            </p:nvSpPr>
            <p:spPr>
              <a:xfrm rot="2700000">
                <a:off x="6103017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1" name="Rectangle 16">
                <a:extLst>
                  <a:ext uri="{FF2B5EF4-FFF2-40B4-BE49-F238E27FC236}">
                    <a16:creationId xmlns:a16="http://schemas.microsoft.com/office/drawing/2014/main" id="{75831DA8-AF65-4F54-B067-BBE704672B01}"/>
                  </a:ext>
                </a:extLst>
              </p:cNvPr>
              <p:cNvSpPr/>
              <p:nvPr/>
            </p:nvSpPr>
            <p:spPr>
              <a:xfrm rot="2700000">
                <a:off x="6435741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2" name="Rectangle 16">
                <a:extLst>
                  <a:ext uri="{FF2B5EF4-FFF2-40B4-BE49-F238E27FC236}">
                    <a16:creationId xmlns:a16="http://schemas.microsoft.com/office/drawing/2014/main" id="{6C28B757-80BF-49D0-A5DF-3B3AF33C8432}"/>
                  </a:ext>
                </a:extLst>
              </p:cNvPr>
              <p:cNvSpPr/>
              <p:nvPr/>
            </p:nvSpPr>
            <p:spPr>
              <a:xfrm rot="2700000">
                <a:off x="6768465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3" name="Rectangle 16">
                <a:extLst>
                  <a:ext uri="{FF2B5EF4-FFF2-40B4-BE49-F238E27FC236}">
                    <a16:creationId xmlns:a16="http://schemas.microsoft.com/office/drawing/2014/main" id="{CD0EF8A6-8728-491D-8F68-594631956D0B}"/>
                  </a:ext>
                </a:extLst>
              </p:cNvPr>
              <p:cNvSpPr/>
              <p:nvPr/>
            </p:nvSpPr>
            <p:spPr>
              <a:xfrm rot="2700000">
                <a:off x="7101189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75" name="Group 474">
              <a:extLst>
                <a:ext uri="{FF2B5EF4-FFF2-40B4-BE49-F238E27FC236}">
                  <a16:creationId xmlns:a16="http://schemas.microsoft.com/office/drawing/2014/main" id="{9E45F6FC-0D79-4673-9CE2-24D3571AFA0E}"/>
                </a:ext>
              </a:extLst>
            </p:cNvPr>
            <p:cNvGrpSpPr/>
            <p:nvPr/>
          </p:nvGrpSpPr>
          <p:grpSpPr>
            <a:xfrm>
              <a:off x="5438700" y="5577623"/>
              <a:ext cx="1711055" cy="212046"/>
              <a:chOff x="5686236" y="6344210"/>
              <a:chExt cx="1711055" cy="212046"/>
            </a:xfrm>
            <a:solidFill>
              <a:schemeClr val="accent1"/>
            </a:solidFill>
          </p:grpSpPr>
          <p:sp>
            <p:nvSpPr>
              <p:cNvPr id="476" name="Rectangle 16">
                <a:extLst>
                  <a:ext uri="{FF2B5EF4-FFF2-40B4-BE49-F238E27FC236}">
                    <a16:creationId xmlns:a16="http://schemas.microsoft.com/office/drawing/2014/main" id="{214DAA2A-EC6A-4A7E-BE87-89A2657198C8}"/>
                  </a:ext>
                </a:extLst>
              </p:cNvPr>
              <p:cNvSpPr/>
              <p:nvPr/>
            </p:nvSpPr>
            <p:spPr>
              <a:xfrm rot="2700000">
                <a:off x="5770293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7" name="Rectangle 16">
                <a:extLst>
                  <a:ext uri="{FF2B5EF4-FFF2-40B4-BE49-F238E27FC236}">
                    <a16:creationId xmlns:a16="http://schemas.microsoft.com/office/drawing/2014/main" id="{4F18BC2D-177B-4250-B9B5-DEC3B3AEC5B5}"/>
                  </a:ext>
                </a:extLst>
              </p:cNvPr>
              <p:cNvSpPr/>
              <p:nvPr/>
            </p:nvSpPr>
            <p:spPr>
              <a:xfrm rot="2700000">
                <a:off x="6103017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8" name="Rectangle 16">
                <a:extLst>
                  <a:ext uri="{FF2B5EF4-FFF2-40B4-BE49-F238E27FC236}">
                    <a16:creationId xmlns:a16="http://schemas.microsoft.com/office/drawing/2014/main" id="{9DCC248C-5FDB-483E-AB87-0433E1036656}"/>
                  </a:ext>
                </a:extLst>
              </p:cNvPr>
              <p:cNvSpPr/>
              <p:nvPr/>
            </p:nvSpPr>
            <p:spPr>
              <a:xfrm rot="2700000">
                <a:off x="6435741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9" name="Rectangle 16">
                <a:extLst>
                  <a:ext uri="{FF2B5EF4-FFF2-40B4-BE49-F238E27FC236}">
                    <a16:creationId xmlns:a16="http://schemas.microsoft.com/office/drawing/2014/main" id="{FA2AB51C-049D-45AE-B8EE-FA8A66CD8026}"/>
                  </a:ext>
                </a:extLst>
              </p:cNvPr>
              <p:cNvSpPr/>
              <p:nvPr/>
            </p:nvSpPr>
            <p:spPr>
              <a:xfrm rot="2700000">
                <a:off x="6768465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80" name="Rectangle 16">
                <a:extLst>
                  <a:ext uri="{FF2B5EF4-FFF2-40B4-BE49-F238E27FC236}">
                    <a16:creationId xmlns:a16="http://schemas.microsoft.com/office/drawing/2014/main" id="{13D4DD8E-C94E-4921-AFAF-598DE4171ABC}"/>
                  </a:ext>
                </a:extLst>
              </p:cNvPr>
              <p:cNvSpPr/>
              <p:nvPr/>
            </p:nvSpPr>
            <p:spPr>
              <a:xfrm rot="2700000">
                <a:off x="7101189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500" name="Group 499">
            <a:extLst>
              <a:ext uri="{FF2B5EF4-FFF2-40B4-BE49-F238E27FC236}">
                <a16:creationId xmlns:a16="http://schemas.microsoft.com/office/drawing/2014/main" id="{96A00976-546F-4934-9752-A96650FFD0B4}"/>
              </a:ext>
            </a:extLst>
          </p:cNvPr>
          <p:cNvGrpSpPr/>
          <p:nvPr/>
        </p:nvGrpSpPr>
        <p:grpSpPr>
          <a:xfrm>
            <a:off x="5142029" y="4802985"/>
            <a:ext cx="1711055" cy="524055"/>
            <a:chOff x="5438700" y="4784471"/>
            <a:chExt cx="1711055" cy="524055"/>
          </a:xfrm>
        </p:grpSpPr>
        <p:grpSp>
          <p:nvGrpSpPr>
            <p:cNvPr id="487" name="Group 486">
              <a:extLst>
                <a:ext uri="{FF2B5EF4-FFF2-40B4-BE49-F238E27FC236}">
                  <a16:creationId xmlns:a16="http://schemas.microsoft.com/office/drawing/2014/main" id="{8DBCC3A0-E2F3-4E41-BB6A-131480EE3910}"/>
                </a:ext>
              </a:extLst>
            </p:cNvPr>
            <p:cNvGrpSpPr/>
            <p:nvPr/>
          </p:nvGrpSpPr>
          <p:grpSpPr>
            <a:xfrm>
              <a:off x="5438700" y="5096480"/>
              <a:ext cx="1711055" cy="212046"/>
              <a:chOff x="5686236" y="6344210"/>
              <a:chExt cx="1711055" cy="212046"/>
            </a:xfrm>
            <a:solidFill>
              <a:schemeClr val="accent1"/>
            </a:solidFill>
          </p:grpSpPr>
          <p:sp>
            <p:nvSpPr>
              <p:cNvPr id="488" name="Rectangle 16">
                <a:extLst>
                  <a:ext uri="{FF2B5EF4-FFF2-40B4-BE49-F238E27FC236}">
                    <a16:creationId xmlns:a16="http://schemas.microsoft.com/office/drawing/2014/main" id="{822170DA-4575-4BE5-B35C-9848AA67EEC1}"/>
                  </a:ext>
                </a:extLst>
              </p:cNvPr>
              <p:cNvSpPr/>
              <p:nvPr/>
            </p:nvSpPr>
            <p:spPr>
              <a:xfrm rot="2700000">
                <a:off x="5770293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89" name="Rectangle 16">
                <a:extLst>
                  <a:ext uri="{FF2B5EF4-FFF2-40B4-BE49-F238E27FC236}">
                    <a16:creationId xmlns:a16="http://schemas.microsoft.com/office/drawing/2014/main" id="{A712DD9F-A503-444F-8363-1CEF04FA75DE}"/>
                  </a:ext>
                </a:extLst>
              </p:cNvPr>
              <p:cNvSpPr/>
              <p:nvPr/>
            </p:nvSpPr>
            <p:spPr>
              <a:xfrm rot="2700000">
                <a:off x="6103017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0" name="Rectangle 16">
                <a:extLst>
                  <a:ext uri="{FF2B5EF4-FFF2-40B4-BE49-F238E27FC236}">
                    <a16:creationId xmlns:a16="http://schemas.microsoft.com/office/drawing/2014/main" id="{EF6E9222-A855-4783-A92F-08DC4C516FA4}"/>
                  </a:ext>
                </a:extLst>
              </p:cNvPr>
              <p:cNvSpPr/>
              <p:nvPr/>
            </p:nvSpPr>
            <p:spPr>
              <a:xfrm rot="2700000">
                <a:off x="6435741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1" name="Rectangle 16">
                <a:extLst>
                  <a:ext uri="{FF2B5EF4-FFF2-40B4-BE49-F238E27FC236}">
                    <a16:creationId xmlns:a16="http://schemas.microsoft.com/office/drawing/2014/main" id="{F01A9BF9-7776-4134-86B7-EE22A2796D8D}"/>
                  </a:ext>
                </a:extLst>
              </p:cNvPr>
              <p:cNvSpPr/>
              <p:nvPr/>
            </p:nvSpPr>
            <p:spPr>
              <a:xfrm rot="2700000">
                <a:off x="6768465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92" name="Rectangle 16">
                <a:extLst>
                  <a:ext uri="{FF2B5EF4-FFF2-40B4-BE49-F238E27FC236}">
                    <a16:creationId xmlns:a16="http://schemas.microsoft.com/office/drawing/2014/main" id="{34BDAC6A-7BD3-4184-83F4-9F708CD94442}"/>
                  </a:ext>
                </a:extLst>
              </p:cNvPr>
              <p:cNvSpPr/>
              <p:nvPr/>
            </p:nvSpPr>
            <p:spPr>
              <a:xfrm rot="2700000">
                <a:off x="7101189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93" name="Group 492">
              <a:extLst>
                <a:ext uri="{FF2B5EF4-FFF2-40B4-BE49-F238E27FC236}">
                  <a16:creationId xmlns:a16="http://schemas.microsoft.com/office/drawing/2014/main" id="{FEE2AABB-756A-4B31-A789-C9D833C406A4}"/>
                </a:ext>
              </a:extLst>
            </p:cNvPr>
            <p:cNvGrpSpPr/>
            <p:nvPr/>
          </p:nvGrpSpPr>
          <p:grpSpPr>
            <a:xfrm>
              <a:off x="5438700" y="4784471"/>
              <a:ext cx="1711055" cy="212046"/>
              <a:chOff x="5686236" y="6344210"/>
              <a:chExt cx="1711055" cy="212046"/>
            </a:xfrm>
            <a:solidFill>
              <a:schemeClr val="bg1">
                <a:lumMod val="85000"/>
              </a:schemeClr>
            </a:solidFill>
          </p:grpSpPr>
          <p:sp>
            <p:nvSpPr>
              <p:cNvPr id="494" name="Rectangle 16">
                <a:extLst>
                  <a:ext uri="{FF2B5EF4-FFF2-40B4-BE49-F238E27FC236}">
                    <a16:creationId xmlns:a16="http://schemas.microsoft.com/office/drawing/2014/main" id="{E2A7FA2A-DF1F-4DA9-BCFF-0BF573036B7D}"/>
                  </a:ext>
                </a:extLst>
              </p:cNvPr>
              <p:cNvSpPr/>
              <p:nvPr/>
            </p:nvSpPr>
            <p:spPr>
              <a:xfrm rot="2700000">
                <a:off x="5770293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5" name="Rectangle 16">
                <a:extLst>
                  <a:ext uri="{FF2B5EF4-FFF2-40B4-BE49-F238E27FC236}">
                    <a16:creationId xmlns:a16="http://schemas.microsoft.com/office/drawing/2014/main" id="{4FAE0F04-6BEA-4AE9-A62E-E456D289C3D3}"/>
                  </a:ext>
                </a:extLst>
              </p:cNvPr>
              <p:cNvSpPr/>
              <p:nvPr/>
            </p:nvSpPr>
            <p:spPr>
              <a:xfrm rot="2700000">
                <a:off x="6103017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6" name="Rectangle 16">
                <a:extLst>
                  <a:ext uri="{FF2B5EF4-FFF2-40B4-BE49-F238E27FC236}">
                    <a16:creationId xmlns:a16="http://schemas.microsoft.com/office/drawing/2014/main" id="{12BE887F-A5D8-434D-95B9-FDB514CA7C44}"/>
                  </a:ext>
                </a:extLst>
              </p:cNvPr>
              <p:cNvSpPr/>
              <p:nvPr/>
            </p:nvSpPr>
            <p:spPr>
              <a:xfrm rot="2700000">
                <a:off x="6435741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7" name="Rectangle 16">
                <a:extLst>
                  <a:ext uri="{FF2B5EF4-FFF2-40B4-BE49-F238E27FC236}">
                    <a16:creationId xmlns:a16="http://schemas.microsoft.com/office/drawing/2014/main" id="{61226142-83E7-4626-B6DC-E0B39FB94C30}"/>
                  </a:ext>
                </a:extLst>
              </p:cNvPr>
              <p:cNvSpPr/>
              <p:nvPr/>
            </p:nvSpPr>
            <p:spPr>
              <a:xfrm rot="2700000">
                <a:off x="6768465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8" name="Rectangle 16">
                <a:extLst>
                  <a:ext uri="{FF2B5EF4-FFF2-40B4-BE49-F238E27FC236}">
                    <a16:creationId xmlns:a16="http://schemas.microsoft.com/office/drawing/2014/main" id="{06F79395-0E6A-47F2-AC70-834F8219E3AC}"/>
                  </a:ext>
                </a:extLst>
              </p:cNvPr>
              <p:cNvSpPr/>
              <p:nvPr/>
            </p:nvSpPr>
            <p:spPr>
              <a:xfrm rot="2700000">
                <a:off x="7101189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501" name="Group 500">
            <a:extLst>
              <a:ext uri="{FF2B5EF4-FFF2-40B4-BE49-F238E27FC236}">
                <a16:creationId xmlns:a16="http://schemas.microsoft.com/office/drawing/2014/main" id="{5D97EBE0-4CBE-4A0C-BEFD-600234EF45FC}"/>
              </a:ext>
            </a:extLst>
          </p:cNvPr>
          <p:cNvGrpSpPr/>
          <p:nvPr/>
        </p:nvGrpSpPr>
        <p:grpSpPr>
          <a:xfrm>
            <a:off x="7021788" y="5577134"/>
            <a:ext cx="1711055" cy="524055"/>
            <a:chOff x="5438700" y="5577623"/>
            <a:chExt cx="1711055" cy="524055"/>
          </a:xfrm>
        </p:grpSpPr>
        <p:grpSp>
          <p:nvGrpSpPr>
            <p:cNvPr id="502" name="Group 501">
              <a:extLst>
                <a:ext uri="{FF2B5EF4-FFF2-40B4-BE49-F238E27FC236}">
                  <a16:creationId xmlns:a16="http://schemas.microsoft.com/office/drawing/2014/main" id="{6C7707E1-7DCB-4BBE-A06C-96C058FE69DA}"/>
                </a:ext>
              </a:extLst>
            </p:cNvPr>
            <p:cNvGrpSpPr/>
            <p:nvPr/>
          </p:nvGrpSpPr>
          <p:grpSpPr>
            <a:xfrm>
              <a:off x="5438700" y="5889632"/>
              <a:ext cx="1711055" cy="212046"/>
              <a:chOff x="5686236" y="6344210"/>
              <a:chExt cx="1711055" cy="212046"/>
            </a:xfrm>
            <a:solidFill>
              <a:schemeClr val="accent1"/>
            </a:solidFill>
          </p:grpSpPr>
          <p:sp>
            <p:nvSpPr>
              <p:cNvPr id="509" name="Rectangle 16">
                <a:extLst>
                  <a:ext uri="{FF2B5EF4-FFF2-40B4-BE49-F238E27FC236}">
                    <a16:creationId xmlns:a16="http://schemas.microsoft.com/office/drawing/2014/main" id="{47BC3214-D4A8-43B2-9294-F7625313DEA1}"/>
                  </a:ext>
                </a:extLst>
              </p:cNvPr>
              <p:cNvSpPr/>
              <p:nvPr/>
            </p:nvSpPr>
            <p:spPr>
              <a:xfrm rot="2700000">
                <a:off x="5770293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0" name="Rectangle 16">
                <a:extLst>
                  <a:ext uri="{FF2B5EF4-FFF2-40B4-BE49-F238E27FC236}">
                    <a16:creationId xmlns:a16="http://schemas.microsoft.com/office/drawing/2014/main" id="{F18D5534-9E0A-47A6-9688-D4EF8A3349D3}"/>
                  </a:ext>
                </a:extLst>
              </p:cNvPr>
              <p:cNvSpPr/>
              <p:nvPr/>
            </p:nvSpPr>
            <p:spPr>
              <a:xfrm rot="2700000">
                <a:off x="6103017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1" name="Rectangle 16">
                <a:extLst>
                  <a:ext uri="{FF2B5EF4-FFF2-40B4-BE49-F238E27FC236}">
                    <a16:creationId xmlns:a16="http://schemas.microsoft.com/office/drawing/2014/main" id="{19367A08-4277-4F96-9846-FBA2389CB5CC}"/>
                  </a:ext>
                </a:extLst>
              </p:cNvPr>
              <p:cNvSpPr/>
              <p:nvPr/>
            </p:nvSpPr>
            <p:spPr>
              <a:xfrm rot="2700000">
                <a:off x="6435741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2" name="Rectangle 16">
                <a:extLst>
                  <a:ext uri="{FF2B5EF4-FFF2-40B4-BE49-F238E27FC236}">
                    <a16:creationId xmlns:a16="http://schemas.microsoft.com/office/drawing/2014/main" id="{D239352B-E718-474F-8CC3-009052B69858}"/>
                  </a:ext>
                </a:extLst>
              </p:cNvPr>
              <p:cNvSpPr/>
              <p:nvPr/>
            </p:nvSpPr>
            <p:spPr>
              <a:xfrm rot="2700000">
                <a:off x="6768465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3" name="Rectangle 16">
                <a:extLst>
                  <a:ext uri="{FF2B5EF4-FFF2-40B4-BE49-F238E27FC236}">
                    <a16:creationId xmlns:a16="http://schemas.microsoft.com/office/drawing/2014/main" id="{E3357802-E9DB-4CEB-872E-6C79197FDE77}"/>
                  </a:ext>
                </a:extLst>
              </p:cNvPr>
              <p:cNvSpPr/>
              <p:nvPr/>
            </p:nvSpPr>
            <p:spPr>
              <a:xfrm rot="2700000">
                <a:off x="7101189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EADED7F7-E87E-419B-81FA-F0DB12A92633}"/>
                </a:ext>
              </a:extLst>
            </p:cNvPr>
            <p:cNvGrpSpPr/>
            <p:nvPr/>
          </p:nvGrpSpPr>
          <p:grpSpPr>
            <a:xfrm>
              <a:off x="5438700" y="5577623"/>
              <a:ext cx="1711055" cy="212046"/>
              <a:chOff x="5686236" y="6344210"/>
              <a:chExt cx="1711055" cy="212046"/>
            </a:xfrm>
            <a:solidFill>
              <a:schemeClr val="accent1"/>
            </a:solidFill>
          </p:grpSpPr>
          <p:sp>
            <p:nvSpPr>
              <p:cNvPr id="504" name="Rectangle 16">
                <a:extLst>
                  <a:ext uri="{FF2B5EF4-FFF2-40B4-BE49-F238E27FC236}">
                    <a16:creationId xmlns:a16="http://schemas.microsoft.com/office/drawing/2014/main" id="{1F3BC936-5673-4D70-999F-FF4092B1F9FC}"/>
                  </a:ext>
                </a:extLst>
              </p:cNvPr>
              <p:cNvSpPr/>
              <p:nvPr/>
            </p:nvSpPr>
            <p:spPr>
              <a:xfrm rot="2700000">
                <a:off x="5770293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05" name="Rectangle 16">
                <a:extLst>
                  <a:ext uri="{FF2B5EF4-FFF2-40B4-BE49-F238E27FC236}">
                    <a16:creationId xmlns:a16="http://schemas.microsoft.com/office/drawing/2014/main" id="{8A7DA761-A3FE-49AF-8215-E13505F97F7B}"/>
                  </a:ext>
                </a:extLst>
              </p:cNvPr>
              <p:cNvSpPr/>
              <p:nvPr/>
            </p:nvSpPr>
            <p:spPr>
              <a:xfrm rot="2700000">
                <a:off x="6103017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06" name="Rectangle 16">
                <a:extLst>
                  <a:ext uri="{FF2B5EF4-FFF2-40B4-BE49-F238E27FC236}">
                    <a16:creationId xmlns:a16="http://schemas.microsoft.com/office/drawing/2014/main" id="{0D7ECE73-65CD-46E6-A154-783766AE0B86}"/>
                  </a:ext>
                </a:extLst>
              </p:cNvPr>
              <p:cNvSpPr/>
              <p:nvPr/>
            </p:nvSpPr>
            <p:spPr>
              <a:xfrm rot="2700000">
                <a:off x="6435741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07" name="Rectangle 16">
                <a:extLst>
                  <a:ext uri="{FF2B5EF4-FFF2-40B4-BE49-F238E27FC236}">
                    <a16:creationId xmlns:a16="http://schemas.microsoft.com/office/drawing/2014/main" id="{B19BBD8E-8E2C-4D62-9B7E-7AC94C6B5BEC}"/>
                  </a:ext>
                </a:extLst>
              </p:cNvPr>
              <p:cNvSpPr/>
              <p:nvPr/>
            </p:nvSpPr>
            <p:spPr>
              <a:xfrm rot="2700000">
                <a:off x="6768465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08" name="Rectangle 16">
                <a:extLst>
                  <a:ext uri="{FF2B5EF4-FFF2-40B4-BE49-F238E27FC236}">
                    <a16:creationId xmlns:a16="http://schemas.microsoft.com/office/drawing/2014/main" id="{F7E6B0C3-2BF7-4CB3-AE16-ACCB0DFB0ABD}"/>
                  </a:ext>
                </a:extLst>
              </p:cNvPr>
              <p:cNvSpPr/>
              <p:nvPr/>
            </p:nvSpPr>
            <p:spPr>
              <a:xfrm rot="2700000">
                <a:off x="7101189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514" name="Group 513">
            <a:extLst>
              <a:ext uri="{FF2B5EF4-FFF2-40B4-BE49-F238E27FC236}">
                <a16:creationId xmlns:a16="http://schemas.microsoft.com/office/drawing/2014/main" id="{C3500B43-4952-4D85-BDF1-4809C84142AE}"/>
              </a:ext>
            </a:extLst>
          </p:cNvPr>
          <p:cNvGrpSpPr/>
          <p:nvPr/>
        </p:nvGrpSpPr>
        <p:grpSpPr>
          <a:xfrm>
            <a:off x="7021788" y="4783982"/>
            <a:ext cx="1711055" cy="524055"/>
            <a:chOff x="5438700" y="4784471"/>
            <a:chExt cx="1711055" cy="524055"/>
          </a:xfrm>
        </p:grpSpPr>
        <p:grpSp>
          <p:nvGrpSpPr>
            <p:cNvPr id="515" name="Group 514">
              <a:extLst>
                <a:ext uri="{FF2B5EF4-FFF2-40B4-BE49-F238E27FC236}">
                  <a16:creationId xmlns:a16="http://schemas.microsoft.com/office/drawing/2014/main" id="{93F6B6AB-37D3-4EC9-B6DE-0AA46A5847E8}"/>
                </a:ext>
              </a:extLst>
            </p:cNvPr>
            <p:cNvGrpSpPr/>
            <p:nvPr/>
          </p:nvGrpSpPr>
          <p:grpSpPr>
            <a:xfrm>
              <a:off x="5438700" y="5096480"/>
              <a:ext cx="1711055" cy="212046"/>
              <a:chOff x="5686236" y="6344210"/>
              <a:chExt cx="1711055" cy="212046"/>
            </a:xfrm>
            <a:solidFill>
              <a:schemeClr val="accent1"/>
            </a:solidFill>
          </p:grpSpPr>
          <p:sp>
            <p:nvSpPr>
              <p:cNvPr id="522" name="Rectangle 16">
                <a:extLst>
                  <a:ext uri="{FF2B5EF4-FFF2-40B4-BE49-F238E27FC236}">
                    <a16:creationId xmlns:a16="http://schemas.microsoft.com/office/drawing/2014/main" id="{3AC63ABE-1651-4ED4-92E8-5924ACC140A5}"/>
                  </a:ext>
                </a:extLst>
              </p:cNvPr>
              <p:cNvSpPr/>
              <p:nvPr/>
            </p:nvSpPr>
            <p:spPr>
              <a:xfrm rot="2700000">
                <a:off x="5770293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3" name="Rectangle 16">
                <a:extLst>
                  <a:ext uri="{FF2B5EF4-FFF2-40B4-BE49-F238E27FC236}">
                    <a16:creationId xmlns:a16="http://schemas.microsoft.com/office/drawing/2014/main" id="{649FD215-22AA-4331-AA66-51C1249BF17B}"/>
                  </a:ext>
                </a:extLst>
              </p:cNvPr>
              <p:cNvSpPr/>
              <p:nvPr/>
            </p:nvSpPr>
            <p:spPr>
              <a:xfrm rot="2700000">
                <a:off x="6103017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4" name="Rectangle 16">
                <a:extLst>
                  <a:ext uri="{FF2B5EF4-FFF2-40B4-BE49-F238E27FC236}">
                    <a16:creationId xmlns:a16="http://schemas.microsoft.com/office/drawing/2014/main" id="{44F8BD48-C1B4-4436-AFEF-0AC6B54758E3}"/>
                  </a:ext>
                </a:extLst>
              </p:cNvPr>
              <p:cNvSpPr/>
              <p:nvPr/>
            </p:nvSpPr>
            <p:spPr>
              <a:xfrm rot="2700000">
                <a:off x="6435741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5" name="Rectangle 16">
                <a:extLst>
                  <a:ext uri="{FF2B5EF4-FFF2-40B4-BE49-F238E27FC236}">
                    <a16:creationId xmlns:a16="http://schemas.microsoft.com/office/drawing/2014/main" id="{76D2B0E6-CB78-4442-B943-87C1BEFA3763}"/>
                  </a:ext>
                </a:extLst>
              </p:cNvPr>
              <p:cNvSpPr/>
              <p:nvPr/>
            </p:nvSpPr>
            <p:spPr>
              <a:xfrm rot="2700000">
                <a:off x="6768465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26" name="Rectangle 16">
                <a:extLst>
                  <a:ext uri="{FF2B5EF4-FFF2-40B4-BE49-F238E27FC236}">
                    <a16:creationId xmlns:a16="http://schemas.microsoft.com/office/drawing/2014/main" id="{9BB3E323-E9E1-4DBC-A310-E4AA0FD58EDA}"/>
                  </a:ext>
                </a:extLst>
              </p:cNvPr>
              <p:cNvSpPr/>
              <p:nvPr/>
            </p:nvSpPr>
            <p:spPr>
              <a:xfrm rot="2700000">
                <a:off x="7101189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16" name="Group 515">
              <a:extLst>
                <a:ext uri="{FF2B5EF4-FFF2-40B4-BE49-F238E27FC236}">
                  <a16:creationId xmlns:a16="http://schemas.microsoft.com/office/drawing/2014/main" id="{8593C0D2-C60F-4DD6-95E8-2907F2B6EF7A}"/>
                </a:ext>
              </a:extLst>
            </p:cNvPr>
            <p:cNvGrpSpPr/>
            <p:nvPr/>
          </p:nvGrpSpPr>
          <p:grpSpPr>
            <a:xfrm>
              <a:off x="5438700" y="4784471"/>
              <a:ext cx="1711055" cy="212046"/>
              <a:chOff x="5686236" y="6344210"/>
              <a:chExt cx="1711055" cy="212046"/>
            </a:xfrm>
            <a:solidFill>
              <a:schemeClr val="bg1">
                <a:lumMod val="85000"/>
              </a:schemeClr>
            </a:solidFill>
          </p:grpSpPr>
          <p:sp>
            <p:nvSpPr>
              <p:cNvPr id="517" name="Rectangle 16">
                <a:extLst>
                  <a:ext uri="{FF2B5EF4-FFF2-40B4-BE49-F238E27FC236}">
                    <a16:creationId xmlns:a16="http://schemas.microsoft.com/office/drawing/2014/main" id="{2CE82C14-C24C-407C-B6B6-598A1FC160AF}"/>
                  </a:ext>
                </a:extLst>
              </p:cNvPr>
              <p:cNvSpPr/>
              <p:nvPr/>
            </p:nvSpPr>
            <p:spPr>
              <a:xfrm rot="2700000">
                <a:off x="5770293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8" name="Rectangle 16">
                <a:extLst>
                  <a:ext uri="{FF2B5EF4-FFF2-40B4-BE49-F238E27FC236}">
                    <a16:creationId xmlns:a16="http://schemas.microsoft.com/office/drawing/2014/main" id="{E5694DBB-AA9D-4765-887C-0DD7ACC68985}"/>
                  </a:ext>
                </a:extLst>
              </p:cNvPr>
              <p:cNvSpPr/>
              <p:nvPr/>
            </p:nvSpPr>
            <p:spPr>
              <a:xfrm rot="2700000">
                <a:off x="6103017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9" name="Rectangle 16">
                <a:extLst>
                  <a:ext uri="{FF2B5EF4-FFF2-40B4-BE49-F238E27FC236}">
                    <a16:creationId xmlns:a16="http://schemas.microsoft.com/office/drawing/2014/main" id="{1A68045B-2733-474C-88A2-CC22E85DCC1D}"/>
                  </a:ext>
                </a:extLst>
              </p:cNvPr>
              <p:cNvSpPr/>
              <p:nvPr/>
            </p:nvSpPr>
            <p:spPr>
              <a:xfrm rot="2700000">
                <a:off x="6435741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0" name="Rectangle 16">
                <a:extLst>
                  <a:ext uri="{FF2B5EF4-FFF2-40B4-BE49-F238E27FC236}">
                    <a16:creationId xmlns:a16="http://schemas.microsoft.com/office/drawing/2014/main" id="{B60CC2E7-28C0-4EC0-8C3B-DFACD1B305A8}"/>
                  </a:ext>
                </a:extLst>
              </p:cNvPr>
              <p:cNvSpPr/>
              <p:nvPr/>
            </p:nvSpPr>
            <p:spPr>
              <a:xfrm rot="2700000">
                <a:off x="6768465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1" name="Rectangle 16">
                <a:extLst>
                  <a:ext uri="{FF2B5EF4-FFF2-40B4-BE49-F238E27FC236}">
                    <a16:creationId xmlns:a16="http://schemas.microsoft.com/office/drawing/2014/main" id="{FF174031-E146-48DA-8BE6-247090296743}"/>
                  </a:ext>
                </a:extLst>
              </p:cNvPr>
              <p:cNvSpPr/>
              <p:nvPr/>
            </p:nvSpPr>
            <p:spPr>
              <a:xfrm rot="2700000">
                <a:off x="7101189" y="6260153"/>
                <a:ext cx="212046" cy="380159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527" name="Oval 526">
            <a:extLst>
              <a:ext uri="{FF2B5EF4-FFF2-40B4-BE49-F238E27FC236}">
                <a16:creationId xmlns:a16="http://schemas.microsoft.com/office/drawing/2014/main" id="{805CF103-6062-4A6E-BE9F-B722FB618475}"/>
              </a:ext>
            </a:extLst>
          </p:cNvPr>
          <p:cNvSpPr/>
          <p:nvPr/>
        </p:nvSpPr>
        <p:spPr>
          <a:xfrm>
            <a:off x="3596864" y="1887844"/>
            <a:ext cx="617813" cy="617813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TextBox 527">
            <a:extLst>
              <a:ext uri="{FF2B5EF4-FFF2-40B4-BE49-F238E27FC236}">
                <a16:creationId xmlns:a16="http://schemas.microsoft.com/office/drawing/2014/main" id="{577E60FB-E50A-42CD-AA3E-7E94421BF322}"/>
              </a:ext>
            </a:extLst>
          </p:cNvPr>
          <p:cNvSpPr txBox="1"/>
          <p:nvPr/>
        </p:nvSpPr>
        <p:spPr>
          <a:xfrm>
            <a:off x="4460957" y="1781252"/>
            <a:ext cx="1859286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rgbClr val="262626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9" name="Oval 528">
            <a:extLst>
              <a:ext uri="{FF2B5EF4-FFF2-40B4-BE49-F238E27FC236}">
                <a16:creationId xmlns:a16="http://schemas.microsoft.com/office/drawing/2014/main" id="{19385181-305E-4E1F-BCF7-F72D6352D537}"/>
              </a:ext>
            </a:extLst>
          </p:cNvPr>
          <p:cNvSpPr/>
          <p:nvPr/>
        </p:nvSpPr>
        <p:spPr>
          <a:xfrm>
            <a:off x="3596864" y="3238566"/>
            <a:ext cx="617813" cy="617813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0" name="TextBox 529">
            <a:extLst>
              <a:ext uri="{FF2B5EF4-FFF2-40B4-BE49-F238E27FC236}">
                <a16:creationId xmlns:a16="http://schemas.microsoft.com/office/drawing/2014/main" id="{BB8622DD-CD7C-45E6-9D80-6CBC7E695292}"/>
              </a:ext>
            </a:extLst>
          </p:cNvPr>
          <p:cNvSpPr txBox="1"/>
          <p:nvPr/>
        </p:nvSpPr>
        <p:spPr>
          <a:xfrm>
            <a:off x="4460957" y="3131974"/>
            <a:ext cx="1859286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rgbClr val="262626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1" name="Freeform 19">
            <a:extLst>
              <a:ext uri="{FF2B5EF4-FFF2-40B4-BE49-F238E27FC236}">
                <a16:creationId xmlns:a16="http://schemas.microsoft.com/office/drawing/2014/main" id="{CA0C99A4-07A5-4070-9635-3855EEABD172}"/>
              </a:ext>
            </a:extLst>
          </p:cNvPr>
          <p:cNvSpPr/>
          <p:nvPr/>
        </p:nvSpPr>
        <p:spPr>
          <a:xfrm>
            <a:off x="3751049" y="3370455"/>
            <a:ext cx="336127" cy="33073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2" name="Rounded Rectangle 32">
            <a:extLst>
              <a:ext uri="{FF2B5EF4-FFF2-40B4-BE49-F238E27FC236}">
                <a16:creationId xmlns:a16="http://schemas.microsoft.com/office/drawing/2014/main" id="{59864C72-024C-4956-AEC3-D2A8F114FA15}"/>
              </a:ext>
            </a:extLst>
          </p:cNvPr>
          <p:cNvSpPr/>
          <p:nvPr/>
        </p:nvSpPr>
        <p:spPr>
          <a:xfrm>
            <a:off x="897121" y="3408552"/>
            <a:ext cx="272749" cy="27274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3" name="Oval 66">
            <a:extLst>
              <a:ext uri="{FF2B5EF4-FFF2-40B4-BE49-F238E27FC236}">
                <a16:creationId xmlns:a16="http://schemas.microsoft.com/office/drawing/2014/main" id="{D35EB295-ACED-40A9-8CE6-8C4325A23BC4}"/>
              </a:ext>
            </a:extLst>
          </p:cNvPr>
          <p:cNvSpPr/>
          <p:nvPr/>
        </p:nvSpPr>
        <p:spPr>
          <a:xfrm rot="20700000">
            <a:off x="3734927" y="2091227"/>
            <a:ext cx="304485" cy="260815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4" name="Rectangle 9">
            <a:extLst>
              <a:ext uri="{FF2B5EF4-FFF2-40B4-BE49-F238E27FC236}">
                <a16:creationId xmlns:a16="http://schemas.microsoft.com/office/drawing/2014/main" id="{68136268-C9E9-4AF0-85DF-239A13948CDC}"/>
              </a:ext>
            </a:extLst>
          </p:cNvPr>
          <p:cNvSpPr/>
          <p:nvPr/>
        </p:nvSpPr>
        <p:spPr>
          <a:xfrm>
            <a:off x="877231" y="2050976"/>
            <a:ext cx="292639" cy="27393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21590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5BC002A-9108-4DF3-85A3-FBA32AA03D1B}"/>
              </a:ext>
            </a:extLst>
          </p:cNvPr>
          <p:cNvSpPr/>
          <p:nvPr/>
        </p:nvSpPr>
        <p:spPr>
          <a:xfrm flipH="1">
            <a:off x="1653309" y="1816876"/>
            <a:ext cx="9587267" cy="210539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9C73DC-1959-4B25-9B0F-5A4E7037B64D}"/>
              </a:ext>
            </a:extLst>
          </p:cNvPr>
          <p:cNvSpPr/>
          <p:nvPr/>
        </p:nvSpPr>
        <p:spPr>
          <a:xfrm flipH="1">
            <a:off x="2692920" y="1971321"/>
            <a:ext cx="7996182" cy="179650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DFC81-6532-466D-9140-B0B98687CB01}"/>
              </a:ext>
            </a:extLst>
          </p:cNvPr>
          <p:cNvGrpSpPr/>
          <p:nvPr/>
        </p:nvGrpSpPr>
        <p:grpSpPr>
          <a:xfrm>
            <a:off x="951424" y="2273612"/>
            <a:ext cx="1366502" cy="1191918"/>
            <a:chOff x="1043608" y="2309090"/>
            <a:chExt cx="970807" cy="84677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7909800-17B1-40A8-AF67-BE4A5ADDF688}"/>
                </a:ext>
              </a:extLst>
            </p:cNvPr>
            <p:cNvSpPr/>
            <p:nvPr/>
          </p:nvSpPr>
          <p:spPr>
            <a:xfrm>
              <a:off x="1043608" y="2309090"/>
              <a:ext cx="846777" cy="846777"/>
            </a:xfrm>
            <a:prstGeom prst="ellips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A21AB8F-64F8-4038-9DCB-8581B5A7788A}"/>
                </a:ext>
              </a:extLst>
            </p:cNvPr>
            <p:cNvSpPr/>
            <p:nvPr/>
          </p:nvSpPr>
          <p:spPr>
            <a:xfrm>
              <a:off x="1187624" y="2322949"/>
              <a:ext cx="826791" cy="82679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93A399B-8D71-41D5-9CBC-A9CADBA043C7}"/>
              </a:ext>
            </a:extLst>
          </p:cNvPr>
          <p:cNvSpPr/>
          <p:nvPr/>
        </p:nvSpPr>
        <p:spPr>
          <a:xfrm flipH="1" flipV="1">
            <a:off x="1653309" y="3934948"/>
            <a:ext cx="9587267" cy="210539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51DEAA1-D851-442E-B615-1E2A3E7DD6AA}"/>
              </a:ext>
            </a:extLst>
          </p:cNvPr>
          <p:cNvSpPr/>
          <p:nvPr/>
        </p:nvSpPr>
        <p:spPr>
          <a:xfrm flipH="1" flipV="1">
            <a:off x="2692920" y="4089392"/>
            <a:ext cx="7996182" cy="179650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A86791-A615-4048-906A-36051BE361D8}"/>
              </a:ext>
            </a:extLst>
          </p:cNvPr>
          <p:cNvGrpSpPr/>
          <p:nvPr/>
        </p:nvGrpSpPr>
        <p:grpSpPr>
          <a:xfrm flipV="1">
            <a:off x="951424" y="4391684"/>
            <a:ext cx="1366502" cy="1191918"/>
            <a:chOff x="1043608" y="2309090"/>
            <a:chExt cx="970807" cy="84677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598B71B-DFA1-4C80-93D4-4FE37425864B}"/>
                </a:ext>
              </a:extLst>
            </p:cNvPr>
            <p:cNvSpPr/>
            <p:nvPr/>
          </p:nvSpPr>
          <p:spPr>
            <a:xfrm>
              <a:off x="1043608" y="2309090"/>
              <a:ext cx="846777" cy="846777"/>
            </a:xfrm>
            <a:prstGeom prst="ellipse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1120424-BF51-420B-B43F-2FD2EEFE80A7}"/>
                </a:ext>
              </a:extLst>
            </p:cNvPr>
            <p:cNvSpPr/>
            <p:nvPr/>
          </p:nvSpPr>
          <p:spPr>
            <a:xfrm>
              <a:off x="1187624" y="2322949"/>
              <a:ext cx="826791" cy="82679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97CA030-F26A-4DAD-AE4B-7F841344B084}"/>
              </a:ext>
            </a:extLst>
          </p:cNvPr>
          <p:cNvSpPr txBox="1"/>
          <p:nvPr/>
        </p:nvSpPr>
        <p:spPr>
          <a:xfrm>
            <a:off x="1229171" y="2638740"/>
            <a:ext cx="103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PowerPoint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EF53FB-2266-43BC-A933-82D97AF325BC}"/>
              </a:ext>
            </a:extLst>
          </p:cNvPr>
          <p:cNvSpPr txBox="1"/>
          <p:nvPr/>
        </p:nvSpPr>
        <p:spPr>
          <a:xfrm>
            <a:off x="1229171" y="4756812"/>
            <a:ext cx="103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PowerPoint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9234B3-A8D9-4425-8CFB-5005894B1BDC}"/>
              </a:ext>
            </a:extLst>
          </p:cNvPr>
          <p:cNvSpPr/>
          <p:nvPr/>
        </p:nvSpPr>
        <p:spPr>
          <a:xfrm>
            <a:off x="6656532" y="2059571"/>
            <a:ext cx="68958" cy="16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9A75BF-2E3C-4AC0-BAC1-C126E3860365}"/>
              </a:ext>
            </a:extLst>
          </p:cNvPr>
          <p:cNvSpPr/>
          <p:nvPr/>
        </p:nvSpPr>
        <p:spPr>
          <a:xfrm>
            <a:off x="6656532" y="4177643"/>
            <a:ext cx="68958" cy="16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560CF9-F0C3-42BC-AFCE-39C6FF83FFA5}"/>
              </a:ext>
            </a:extLst>
          </p:cNvPr>
          <p:cNvGrpSpPr/>
          <p:nvPr/>
        </p:nvGrpSpPr>
        <p:grpSpPr>
          <a:xfrm>
            <a:off x="7184107" y="2319640"/>
            <a:ext cx="3151385" cy="1099865"/>
            <a:chOff x="634921" y="1725549"/>
            <a:chExt cx="2352903" cy="10998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3FE7F4D-0B3E-4D4E-80CA-A72D6E2BD803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70387F2-28DB-4850-885B-BE885404467F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947656E-8272-4184-A9A9-473675EB6B30}"/>
              </a:ext>
            </a:extLst>
          </p:cNvPr>
          <p:cNvGrpSpPr/>
          <p:nvPr/>
        </p:nvGrpSpPr>
        <p:grpSpPr>
          <a:xfrm>
            <a:off x="7184107" y="4437712"/>
            <a:ext cx="3151385" cy="1099865"/>
            <a:chOff x="634921" y="1725549"/>
            <a:chExt cx="2352903" cy="10998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FC8DD8-F7F3-4EEA-9344-CCDC6C2F2F4F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9A64698-49CF-42AC-9DBE-91981FB3605B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737397B-0EC3-4886-9C42-83DD09D7F907}"/>
              </a:ext>
            </a:extLst>
          </p:cNvPr>
          <p:cNvGrpSpPr/>
          <p:nvPr/>
        </p:nvGrpSpPr>
        <p:grpSpPr>
          <a:xfrm>
            <a:off x="3019811" y="2223241"/>
            <a:ext cx="3459815" cy="1292662"/>
            <a:chOff x="2551706" y="4283314"/>
            <a:chExt cx="1941719" cy="129266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98E7A5D-1BBF-403A-B6AD-7616E6375C8D}"/>
                </a:ext>
              </a:extLst>
            </p:cNvPr>
            <p:cNvSpPr txBox="1"/>
            <p:nvPr/>
          </p:nvSpPr>
          <p:spPr>
            <a:xfrm>
              <a:off x="2551706" y="4560313"/>
              <a:ext cx="19417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B246178-2291-4C2E-BB48-0B5C754583CA}"/>
                </a:ext>
              </a:extLst>
            </p:cNvPr>
            <p:cNvSpPr txBox="1"/>
            <p:nvPr/>
          </p:nvSpPr>
          <p:spPr>
            <a:xfrm>
              <a:off x="2551706" y="4283314"/>
              <a:ext cx="19417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29683FE-15AE-45D4-BEBD-845562DA4E32}"/>
              </a:ext>
            </a:extLst>
          </p:cNvPr>
          <p:cNvGrpSpPr/>
          <p:nvPr/>
        </p:nvGrpSpPr>
        <p:grpSpPr>
          <a:xfrm>
            <a:off x="3019811" y="4341312"/>
            <a:ext cx="3459815" cy="1292662"/>
            <a:chOff x="2551706" y="4283314"/>
            <a:chExt cx="1941719" cy="129266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22E9C90-0E22-498F-A955-94EB260A016D}"/>
                </a:ext>
              </a:extLst>
            </p:cNvPr>
            <p:cNvSpPr txBox="1"/>
            <p:nvPr/>
          </p:nvSpPr>
          <p:spPr>
            <a:xfrm>
              <a:off x="2551706" y="4560313"/>
              <a:ext cx="19417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898CC09-D513-4CEF-A0BC-926A7C460104}"/>
                </a:ext>
              </a:extLst>
            </p:cNvPr>
            <p:cNvSpPr txBox="1"/>
            <p:nvPr/>
          </p:nvSpPr>
          <p:spPr>
            <a:xfrm>
              <a:off x="2551706" y="4283314"/>
              <a:ext cx="19417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21590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F14423-089A-4ABB-B373-1A5675DADA2B}"/>
              </a:ext>
            </a:extLst>
          </p:cNvPr>
          <p:cNvGrpSpPr/>
          <p:nvPr/>
        </p:nvGrpSpPr>
        <p:grpSpPr>
          <a:xfrm>
            <a:off x="4060393" y="2180258"/>
            <a:ext cx="3520370" cy="3151947"/>
            <a:chOff x="4362911" y="2401514"/>
            <a:chExt cx="3520370" cy="315194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BDD0307-DEDE-480E-8CF4-388530ADD96E}"/>
                </a:ext>
              </a:extLst>
            </p:cNvPr>
            <p:cNvGrpSpPr/>
            <p:nvPr/>
          </p:nvGrpSpPr>
          <p:grpSpPr>
            <a:xfrm>
              <a:off x="5645174" y="4217836"/>
              <a:ext cx="2238107" cy="1335625"/>
              <a:chOff x="5525704" y="2835819"/>
              <a:chExt cx="2238107" cy="1335625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E4A25C4-D059-4DCB-AAD7-4676DB69DBE8}"/>
                  </a:ext>
                </a:extLst>
              </p:cNvPr>
              <p:cNvSpPr/>
              <p:nvPr/>
            </p:nvSpPr>
            <p:spPr>
              <a:xfrm>
                <a:off x="5526328" y="2835819"/>
                <a:ext cx="2237483" cy="1332504"/>
              </a:xfrm>
              <a:custGeom>
                <a:avLst/>
                <a:gdLst>
                  <a:gd name="connsiteX0" fmla="*/ 4647204 w 4643235"/>
                  <a:gd name="connsiteY0" fmla="*/ 1328211 h 2765218"/>
                  <a:gd name="connsiteX1" fmla="*/ 4645909 w 4643235"/>
                  <a:gd name="connsiteY1" fmla="*/ 1299070 h 2765218"/>
                  <a:gd name="connsiteX2" fmla="*/ 4646556 w 4643235"/>
                  <a:gd name="connsiteY2" fmla="*/ 638526 h 2765218"/>
                  <a:gd name="connsiteX3" fmla="*/ 4624538 w 4643235"/>
                  <a:gd name="connsiteY3" fmla="*/ 605499 h 2765218"/>
                  <a:gd name="connsiteX4" fmla="*/ 4217203 w 4643235"/>
                  <a:gd name="connsiteY4" fmla="*/ 433887 h 2765218"/>
                  <a:gd name="connsiteX5" fmla="*/ 4215908 w 4643235"/>
                  <a:gd name="connsiteY5" fmla="*/ 380784 h 2765218"/>
                  <a:gd name="connsiteX6" fmla="*/ 4215908 w 4643235"/>
                  <a:gd name="connsiteY6" fmla="*/ 380784 h 2765218"/>
                  <a:gd name="connsiteX7" fmla="*/ 4215908 w 4643235"/>
                  <a:gd name="connsiteY7" fmla="*/ 380784 h 2765218"/>
                  <a:gd name="connsiteX8" fmla="*/ 4192594 w 4643235"/>
                  <a:gd name="connsiteY8" fmla="*/ 340633 h 2765218"/>
                  <a:gd name="connsiteX9" fmla="*/ 4148558 w 4643235"/>
                  <a:gd name="connsiteY9" fmla="*/ 321853 h 2765218"/>
                  <a:gd name="connsiteX10" fmla="*/ 3925139 w 4643235"/>
                  <a:gd name="connsiteY10" fmla="*/ 290121 h 2765218"/>
                  <a:gd name="connsiteX11" fmla="*/ 3832533 w 4643235"/>
                  <a:gd name="connsiteY11" fmla="*/ 271341 h 2765218"/>
                  <a:gd name="connsiteX12" fmla="*/ 3558601 w 4643235"/>
                  <a:gd name="connsiteY12" fmla="*/ 154775 h 2765218"/>
                  <a:gd name="connsiteX13" fmla="*/ 3557306 w 4643235"/>
                  <a:gd name="connsiteY13" fmla="*/ 91958 h 2765218"/>
                  <a:gd name="connsiteX14" fmla="*/ 3531402 w 4643235"/>
                  <a:gd name="connsiteY14" fmla="*/ 50512 h 2765218"/>
                  <a:gd name="connsiteX15" fmla="*/ 3445921 w 4643235"/>
                  <a:gd name="connsiteY15" fmla="*/ 21371 h 2765218"/>
                  <a:gd name="connsiteX16" fmla="*/ 3301507 w 4643235"/>
                  <a:gd name="connsiteY16" fmla="*/ 0 h 2765218"/>
                  <a:gd name="connsiteX17" fmla="*/ 3140904 w 4643235"/>
                  <a:gd name="connsiteY17" fmla="*/ 0 h 2765218"/>
                  <a:gd name="connsiteX18" fmla="*/ 3109820 w 4643235"/>
                  <a:gd name="connsiteY18" fmla="*/ 4533 h 2765218"/>
                  <a:gd name="connsiteX19" fmla="*/ 2916190 w 4643235"/>
                  <a:gd name="connsiteY19" fmla="*/ 47274 h 2765218"/>
                  <a:gd name="connsiteX20" fmla="*/ 2887696 w 4643235"/>
                  <a:gd name="connsiteY20" fmla="*/ 100377 h 2765218"/>
                  <a:gd name="connsiteX21" fmla="*/ 2887696 w 4643235"/>
                  <a:gd name="connsiteY21" fmla="*/ 100377 h 2765218"/>
                  <a:gd name="connsiteX22" fmla="*/ 2887696 w 4643235"/>
                  <a:gd name="connsiteY22" fmla="*/ 100377 h 2765218"/>
                  <a:gd name="connsiteX23" fmla="*/ 2882515 w 4643235"/>
                  <a:gd name="connsiteY23" fmla="*/ 169022 h 2765218"/>
                  <a:gd name="connsiteX24" fmla="*/ 2620241 w 4643235"/>
                  <a:gd name="connsiteY24" fmla="*/ 248028 h 2765218"/>
                  <a:gd name="connsiteX25" fmla="*/ 2578795 w 4643235"/>
                  <a:gd name="connsiteY25" fmla="*/ 251913 h 2765218"/>
                  <a:gd name="connsiteX26" fmla="*/ 2209020 w 4643235"/>
                  <a:gd name="connsiteY26" fmla="*/ 251913 h 2765218"/>
                  <a:gd name="connsiteX27" fmla="*/ 2084034 w 4643235"/>
                  <a:gd name="connsiteY27" fmla="*/ 287531 h 2765218"/>
                  <a:gd name="connsiteX28" fmla="*/ 2059426 w 4643235"/>
                  <a:gd name="connsiteY28" fmla="*/ 337396 h 2765218"/>
                  <a:gd name="connsiteX29" fmla="*/ 2052950 w 4643235"/>
                  <a:gd name="connsiteY29" fmla="*/ 422230 h 2765218"/>
                  <a:gd name="connsiteX30" fmla="*/ 1830826 w 4643235"/>
                  <a:gd name="connsiteY30" fmla="*/ 488932 h 2765218"/>
                  <a:gd name="connsiteX31" fmla="*/ 1763476 w 4643235"/>
                  <a:gd name="connsiteY31" fmla="*/ 493465 h 2765218"/>
                  <a:gd name="connsiteX32" fmla="*/ 1431261 w 4643235"/>
                  <a:gd name="connsiteY32" fmla="*/ 483104 h 2765218"/>
                  <a:gd name="connsiteX33" fmla="*/ 1260945 w 4643235"/>
                  <a:gd name="connsiteY33" fmla="*/ 522607 h 2765218"/>
                  <a:gd name="connsiteX34" fmla="*/ 1229213 w 4643235"/>
                  <a:gd name="connsiteY34" fmla="*/ 578300 h 2765218"/>
                  <a:gd name="connsiteX35" fmla="*/ 1223384 w 4643235"/>
                  <a:gd name="connsiteY35" fmla="*/ 675439 h 2765218"/>
                  <a:gd name="connsiteX36" fmla="*/ 1014212 w 4643235"/>
                  <a:gd name="connsiteY36" fmla="*/ 738255 h 2765218"/>
                  <a:gd name="connsiteX37" fmla="*/ 983128 w 4643235"/>
                  <a:gd name="connsiteY37" fmla="*/ 742788 h 2765218"/>
                  <a:gd name="connsiteX38" fmla="*/ 548593 w 4643235"/>
                  <a:gd name="connsiteY38" fmla="*/ 729189 h 2765218"/>
                  <a:gd name="connsiteX39" fmla="*/ 421665 w 4643235"/>
                  <a:gd name="connsiteY39" fmla="*/ 766749 h 2765218"/>
                  <a:gd name="connsiteX40" fmla="*/ 402885 w 4643235"/>
                  <a:gd name="connsiteY40" fmla="*/ 814023 h 2765218"/>
                  <a:gd name="connsiteX41" fmla="*/ 397704 w 4643235"/>
                  <a:gd name="connsiteY41" fmla="*/ 837984 h 2765218"/>
                  <a:gd name="connsiteX42" fmla="*/ 397057 w 4643235"/>
                  <a:gd name="connsiteY42" fmla="*/ 925409 h 2765218"/>
                  <a:gd name="connsiteX43" fmla="*/ 397057 w 4643235"/>
                  <a:gd name="connsiteY43" fmla="*/ 925409 h 2765218"/>
                  <a:gd name="connsiteX44" fmla="*/ 397057 w 4643235"/>
                  <a:gd name="connsiteY44" fmla="*/ 925409 h 2765218"/>
                  <a:gd name="connsiteX45" fmla="*/ 82974 w 4643235"/>
                  <a:gd name="connsiteY45" fmla="*/ 1021253 h 2765218"/>
                  <a:gd name="connsiteX46" fmla="*/ 14330 w 4643235"/>
                  <a:gd name="connsiteY46" fmla="*/ 1038090 h 2765218"/>
                  <a:gd name="connsiteX47" fmla="*/ 2673 w 4643235"/>
                  <a:gd name="connsiteY47" fmla="*/ 1058166 h 2765218"/>
                  <a:gd name="connsiteX48" fmla="*/ 1378 w 4643235"/>
                  <a:gd name="connsiteY48" fmla="*/ 2195985 h 2765218"/>
                  <a:gd name="connsiteX49" fmla="*/ 31167 w 4643235"/>
                  <a:gd name="connsiteY49" fmla="*/ 2240021 h 2765218"/>
                  <a:gd name="connsiteX50" fmla="*/ 973414 w 4643235"/>
                  <a:gd name="connsiteY50" fmla="*/ 2620158 h 2765218"/>
                  <a:gd name="connsiteX51" fmla="*/ 1325056 w 4643235"/>
                  <a:gd name="connsiteY51" fmla="*/ 2760685 h 2765218"/>
                  <a:gd name="connsiteX52" fmla="*/ 1325056 w 4643235"/>
                  <a:gd name="connsiteY52" fmla="*/ 2760685 h 2765218"/>
                  <a:gd name="connsiteX53" fmla="*/ 1325056 w 4643235"/>
                  <a:gd name="connsiteY53" fmla="*/ 2760685 h 2765218"/>
                  <a:gd name="connsiteX54" fmla="*/ 1358731 w 4643235"/>
                  <a:gd name="connsiteY54" fmla="*/ 2767161 h 2765218"/>
                  <a:gd name="connsiteX55" fmla="*/ 1839244 w 4643235"/>
                  <a:gd name="connsiteY55" fmla="*/ 2615624 h 2765218"/>
                  <a:gd name="connsiteX56" fmla="*/ 1872919 w 4643235"/>
                  <a:gd name="connsiteY56" fmla="*/ 2611739 h 2765218"/>
                  <a:gd name="connsiteX57" fmla="*/ 2403945 w 4643235"/>
                  <a:gd name="connsiteY57" fmla="*/ 2442070 h 2765218"/>
                  <a:gd name="connsiteX58" fmla="*/ 2434382 w 4643235"/>
                  <a:gd name="connsiteY58" fmla="*/ 2427175 h 2765218"/>
                  <a:gd name="connsiteX59" fmla="*/ 2921371 w 4643235"/>
                  <a:gd name="connsiteY59" fmla="*/ 2272401 h 2765218"/>
                  <a:gd name="connsiteX60" fmla="*/ 2942741 w 4643235"/>
                  <a:gd name="connsiteY60" fmla="*/ 2265925 h 2765218"/>
                  <a:gd name="connsiteX61" fmla="*/ 2956989 w 4643235"/>
                  <a:gd name="connsiteY61" fmla="*/ 2259449 h 2765218"/>
                  <a:gd name="connsiteX62" fmla="*/ 3522336 w 4643235"/>
                  <a:gd name="connsiteY62" fmla="*/ 2080066 h 2765218"/>
                  <a:gd name="connsiteX63" fmla="*/ 4617415 w 4643235"/>
                  <a:gd name="connsiteY63" fmla="*/ 1733604 h 2765218"/>
                  <a:gd name="connsiteX64" fmla="*/ 4648499 w 4643235"/>
                  <a:gd name="connsiteY64" fmla="*/ 1692158 h 2765218"/>
                  <a:gd name="connsiteX65" fmla="*/ 4647204 w 4643235"/>
                  <a:gd name="connsiteY65" fmla="*/ 1328211 h 276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643235" h="2765218">
                    <a:moveTo>
                      <a:pt x="4647204" y="1328211"/>
                    </a:moveTo>
                    <a:cubicBezTo>
                      <a:pt x="4646556" y="1318497"/>
                      <a:pt x="4645909" y="1308784"/>
                      <a:pt x="4645909" y="1299070"/>
                    </a:cubicBezTo>
                    <a:cubicBezTo>
                      <a:pt x="4645909" y="1078888"/>
                      <a:pt x="4645261" y="858707"/>
                      <a:pt x="4646556" y="638526"/>
                    </a:cubicBezTo>
                    <a:cubicBezTo>
                      <a:pt x="4646556" y="620393"/>
                      <a:pt x="4640728" y="612622"/>
                      <a:pt x="4624538" y="605499"/>
                    </a:cubicBezTo>
                    <a:cubicBezTo>
                      <a:pt x="4488544" y="548510"/>
                      <a:pt x="4352550" y="490875"/>
                      <a:pt x="4217203" y="433887"/>
                    </a:cubicBezTo>
                    <a:cubicBezTo>
                      <a:pt x="4216555" y="416402"/>
                      <a:pt x="4216555" y="398269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20441" y="360061"/>
                      <a:pt x="4207489" y="349052"/>
                      <a:pt x="4192594" y="340633"/>
                    </a:cubicBezTo>
                    <a:cubicBezTo>
                      <a:pt x="4178995" y="332862"/>
                      <a:pt x="4164100" y="326386"/>
                      <a:pt x="4148558" y="321853"/>
                    </a:cubicBezTo>
                    <a:cubicBezTo>
                      <a:pt x="4076028" y="299188"/>
                      <a:pt x="4000907" y="291416"/>
                      <a:pt x="3925139" y="290121"/>
                    </a:cubicBezTo>
                    <a:cubicBezTo>
                      <a:pt x="3892759" y="289474"/>
                      <a:pt x="3862322" y="284293"/>
                      <a:pt x="3832533" y="271341"/>
                    </a:cubicBezTo>
                    <a:cubicBezTo>
                      <a:pt x="3741870" y="231190"/>
                      <a:pt x="3649912" y="193630"/>
                      <a:pt x="3558601" y="154775"/>
                    </a:cubicBezTo>
                    <a:cubicBezTo>
                      <a:pt x="3557954" y="134052"/>
                      <a:pt x="3557306" y="112681"/>
                      <a:pt x="3557306" y="91958"/>
                    </a:cubicBezTo>
                    <a:cubicBezTo>
                      <a:pt x="3562487" y="69292"/>
                      <a:pt x="3546945" y="58931"/>
                      <a:pt x="3531402" y="50512"/>
                    </a:cubicBezTo>
                    <a:cubicBezTo>
                      <a:pt x="3504851" y="36265"/>
                      <a:pt x="3475062" y="28494"/>
                      <a:pt x="3445921" y="21371"/>
                    </a:cubicBezTo>
                    <a:cubicBezTo>
                      <a:pt x="3397999" y="9714"/>
                      <a:pt x="3349429" y="9066"/>
                      <a:pt x="3301507" y="0"/>
                    </a:cubicBezTo>
                    <a:cubicBezTo>
                      <a:pt x="3247757" y="0"/>
                      <a:pt x="3194655" y="0"/>
                      <a:pt x="3140904" y="0"/>
                    </a:cubicBezTo>
                    <a:cubicBezTo>
                      <a:pt x="3131191" y="7124"/>
                      <a:pt x="3120181" y="3886"/>
                      <a:pt x="3109820" y="4533"/>
                    </a:cubicBezTo>
                    <a:cubicBezTo>
                      <a:pt x="3043766" y="11657"/>
                      <a:pt x="2977711" y="18780"/>
                      <a:pt x="2916190" y="47274"/>
                    </a:cubicBezTo>
                    <a:cubicBezTo>
                      <a:pt x="2893524" y="57636"/>
                      <a:pt x="2876687" y="71235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78630" y="123042"/>
                      <a:pt x="2887048" y="146356"/>
                      <a:pt x="2882515" y="169022"/>
                    </a:cubicBezTo>
                    <a:cubicBezTo>
                      <a:pt x="2795091" y="195573"/>
                      <a:pt x="2707666" y="221476"/>
                      <a:pt x="2620241" y="248028"/>
                    </a:cubicBezTo>
                    <a:cubicBezTo>
                      <a:pt x="2606641" y="252561"/>
                      <a:pt x="2593042" y="253856"/>
                      <a:pt x="2578795" y="251913"/>
                    </a:cubicBezTo>
                    <a:cubicBezTo>
                      <a:pt x="2455752" y="234428"/>
                      <a:pt x="2332062" y="233781"/>
                      <a:pt x="2209020" y="251913"/>
                    </a:cubicBezTo>
                    <a:cubicBezTo>
                      <a:pt x="2165631" y="258389"/>
                      <a:pt x="2123537" y="267456"/>
                      <a:pt x="2084034" y="287531"/>
                    </a:cubicBezTo>
                    <a:cubicBezTo>
                      <a:pt x="2063959" y="297892"/>
                      <a:pt x="2047769" y="311492"/>
                      <a:pt x="2059426" y="337396"/>
                    </a:cubicBezTo>
                    <a:cubicBezTo>
                      <a:pt x="2047122" y="364594"/>
                      <a:pt x="2058130" y="394384"/>
                      <a:pt x="2052950" y="422230"/>
                    </a:cubicBezTo>
                    <a:cubicBezTo>
                      <a:pt x="1979124" y="444248"/>
                      <a:pt x="1904651" y="465619"/>
                      <a:pt x="1830826" y="488932"/>
                    </a:cubicBezTo>
                    <a:cubicBezTo>
                      <a:pt x="1808160" y="496056"/>
                      <a:pt x="1786789" y="497998"/>
                      <a:pt x="1763476" y="493465"/>
                    </a:cubicBezTo>
                    <a:cubicBezTo>
                      <a:pt x="1653385" y="473390"/>
                      <a:pt x="1542000" y="472095"/>
                      <a:pt x="1431261" y="483104"/>
                    </a:cubicBezTo>
                    <a:cubicBezTo>
                      <a:pt x="1372978" y="488932"/>
                      <a:pt x="1314695" y="497351"/>
                      <a:pt x="1260945" y="522607"/>
                    </a:cubicBezTo>
                    <a:cubicBezTo>
                      <a:pt x="1236336" y="533616"/>
                      <a:pt x="1220794" y="549158"/>
                      <a:pt x="1229213" y="578300"/>
                    </a:cubicBezTo>
                    <a:cubicBezTo>
                      <a:pt x="1218851" y="610032"/>
                      <a:pt x="1230508" y="643059"/>
                      <a:pt x="1223384" y="675439"/>
                    </a:cubicBezTo>
                    <a:cubicBezTo>
                      <a:pt x="1154092" y="696162"/>
                      <a:pt x="1084152" y="717532"/>
                      <a:pt x="1014212" y="738255"/>
                    </a:cubicBezTo>
                    <a:cubicBezTo>
                      <a:pt x="1004498" y="740845"/>
                      <a:pt x="995432" y="746026"/>
                      <a:pt x="983128" y="742788"/>
                    </a:cubicBezTo>
                    <a:cubicBezTo>
                      <a:pt x="839362" y="708466"/>
                      <a:pt x="693654" y="709761"/>
                      <a:pt x="548593" y="729189"/>
                    </a:cubicBezTo>
                    <a:cubicBezTo>
                      <a:pt x="504557" y="735017"/>
                      <a:pt x="461168" y="744731"/>
                      <a:pt x="421665" y="766749"/>
                    </a:cubicBezTo>
                    <a:cubicBezTo>
                      <a:pt x="402885" y="777111"/>
                      <a:pt x="389933" y="790710"/>
                      <a:pt x="402885" y="814023"/>
                    </a:cubicBezTo>
                    <a:cubicBezTo>
                      <a:pt x="393171" y="820499"/>
                      <a:pt x="397704" y="830213"/>
                      <a:pt x="397704" y="837984"/>
                    </a:cubicBezTo>
                    <a:cubicBezTo>
                      <a:pt x="397057" y="867126"/>
                      <a:pt x="397057" y="896268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292147" y="957789"/>
                      <a:pt x="187884" y="990168"/>
                      <a:pt x="82974" y="1021253"/>
                    </a:cubicBezTo>
                    <a:cubicBezTo>
                      <a:pt x="60309" y="1027729"/>
                      <a:pt x="38938" y="1040033"/>
                      <a:pt x="14330" y="1038090"/>
                    </a:cubicBezTo>
                    <a:cubicBezTo>
                      <a:pt x="-8336" y="1033557"/>
                      <a:pt x="2673" y="1052337"/>
                      <a:pt x="2673" y="1058166"/>
                    </a:cubicBezTo>
                    <a:cubicBezTo>
                      <a:pt x="2025" y="1437655"/>
                      <a:pt x="2025" y="1816496"/>
                      <a:pt x="1378" y="2195985"/>
                    </a:cubicBezTo>
                    <a:cubicBezTo>
                      <a:pt x="1378" y="2220593"/>
                      <a:pt x="9149" y="2230955"/>
                      <a:pt x="31167" y="2240021"/>
                    </a:cubicBezTo>
                    <a:cubicBezTo>
                      <a:pt x="345249" y="2366301"/>
                      <a:pt x="659332" y="2493230"/>
                      <a:pt x="973414" y="2620158"/>
                    </a:cubicBezTo>
                    <a:cubicBezTo>
                      <a:pt x="1090628" y="2667432"/>
                      <a:pt x="1207842" y="2714058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33475" y="2776875"/>
                      <a:pt x="1345779" y="2771046"/>
                      <a:pt x="1358731" y="2767161"/>
                    </a:cubicBezTo>
                    <a:cubicBezTo>
                      <a:pt x="1518686" y="2716649"/>
                      <a:pt x="1679289" y="2666137"/>
                      <a:pt x="1839244" y="2615624"/>
                    </a:cubicBezTo>
                    <a:cubicBezTo>
                      <a:pt x="1850901" y="2620158"/>
                      <a:pt x="1861910" y="2615624"/>
                      <a:pt x="1872919" y="2611739"/>
                    </a:cubicBezTo>
                    <a:cubicBezTo>
                      <a:pt x="2049064" y="2553456"/>
                      <a:pt x="2227152" y="2500353"/>
                      <a:pt x="2403945" y="2442070"/>
                    </a:cubicBezTo>
                    <a:cubicBezTo>
                      <a:pt x="2414954" y="2438184"/>
                      <a:pt x="2426610" y="2436889"/>
                      <a:pt x="2434382" y="2427175"/>
                    </a:cubicBezTo>
                    <a:cubicBezTo>
                      <a:pt x="2595632" y="2372777"/>
                      <a:pt x="2758178" y="2321618"/>
                      <a:pt x="2921371" y="2272401"/>
                    </a:cubicBezTo>
                    <a:cubicBezTo>
                      <a:pt x="2930437" y="2275639"/>
                      <a:pt x="2936913" y="2272401"/>
                      <a:pt x="2942741" y="2265925"/>
                    </a:cubicBezTo>
                    <a:cubicBezTo>
                      <a:pt x="2947275" y="2263982"/>
                      <a:pt x="2952455" y="2261392"/>
                      <a:pt x="2956989" y="2259449"/>
                    </a:cubicBezTo>
                    <a:cubicBezTo>
                      <a:pt x="3145438" y="2199871"/>
                      <a:pt x="3333887" y="2139644"/>
                      <a:pt x="3522336" y="2080066"/>
                    </a:cubicBezTo>
                    <a:cubicBezTo>
                      <a:pt x="3886931" y="1964147"/>
                      <a:pt x="4252173" y="1848228"/>
                      <a:pt x="4617415" y="1733604"/>
                    </a:cubicBezTo>
                    <a:cubicBezTo>
                      <a:pt x="4640728" y="1726480"/>
                      <a:pt x="4648499" y="1716767"/>
                      <a:pt x="4648499" y="1692158"/>
                    </a:cubicBezTo>
                    <a:cubicBezTo>
                      <a:pt x="4645909" y="1571058"/>
                      <a:pt x="4647204" y="1449311"/>
                      <a:pt x="4647204" y="132821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10E4BB6-609D-411D-838B-24E007F6651B}"/>
                  </a:ext>
                </a:extLst>
              </p:cNvPr>
              <p:cNvSpPr/>
              <p:nvPr/>
            </p:nvSpPr>
            <p:spPr>
              <a:xfrm>
                <a:off x="5525704" y="2885748"/>
                <a:ext cx="2032825" cy="1285696"/>
              </a:xfrm>
              <a:custGeom>
                <a:avLst/>
                <a:gdLst>
                  <a:gd name="connsiteX0" fmla="*/ 847600 w 2032825"/>
                  <a:gd name="connsiteY0" fmla="*/ 490873 h 1285696"/>
                  <a:gd name="connsiteX1" fmla="*/ 847600 w 2032825"/>
                  <a:gd name="connsiteY1" fmla="*/ 549229 h 1285696"/>
                  <a:gd name="connsiteX2" fmla="*/ 847912 w 2032825"/>
                  <a:gd name="connsiteY2" fmla="*/ 578875 h 1285696"/>
                  <a:gd name="connsiteX3" fmla="*/ 817642 w 2032825"/>
                  <a:gd name="connsiteY3" fmla="*/ 624436 h 1285696"/>
                  <a:gd name="connsiteX4" fmla="*/ 711853 w 2032825"/>
                  <a:gd name="connsiteY4" fmla="*/ 648152 h 1285696"/>
                  <a:gd name="connsiteX5" fmla="*/ 588276 w 2032825"/>
                  <a:gd name="connsiteY5" fmla="*/ 639727 h 1285696"/>
                  <a:gd name="connsiteX6" fmla="*/ 529920 w 2032825"/>
                  <a:gd name="connsiteY6" fmla="*/ 616634 h 1285696"/>
                  <a:gd name="connsiteX7" fmla="*/ 522431 w 2032825"/>
                  <a:gd name="connsiteY7" fmla="*/ 602904 h 1285696"/>
                  <a:gd name="connsiteX8" fmla="*/ 522431 w 2032825"/>
                  <a:gd name="connsiteY8" fmla="*/ 493994 h 1285696"/>
                  <a:gd name="connsiteX9" fmla="*/ 847600 w 2032825"/>
                  <a:gd name="connsiteY9" fmla="*/ 490873 h 1285696"/>
                  <a:gd name="connsiteX10" fmla="*/ 6905 w 2032825"/>
                  <a:gd name="connsiteY10" fmla="*/ 455610 h 1285696"/>
                  <a:gd name="connsiteX11" fmla="*/ 10962 w 2032825"/>
                  <a:gd name="connsiteY11" fmla="*/ 463412 h 1285696"/>
                  <a:gd name="connsiteX12" fmla="*/ 157319 w 2032825"/>
                  <a:gd name="connsiteY12" fmla="*/ 523327 h 1285696"/>
                  <a:gd name="connsiteX13" fmla="*/ 497779 w 2032825"/>
                  <a:gd name="connsiteY13" fmla="*/ 663132 h 1285696"/>
                  <a:gd name="connsiteX14" fmla="*/ 628845 w 2032825"/>
                  <a:gd name="connsiteY14" fmla="*/ 716494 h 1285696"/>
                  <a:gd name="connsiteX15" fmla="*/ 641640 w 2032825"/>
                  <a:gd name="connsiteY15" fmla="*/ 733969 h 1285696"/>
                  <a:gd name="connsiteX16" fmla="*/ 641328 w 2032825"/>
                  <a:gd name="connsiteY16" fmla="*/ 1272277 h 1285696"/>
                  <a:gd name="connsiteX17" fmla="*/ 638519 w 2032825"/>
                  <a:gd name="connsiteY17" fmla="*/ 1285696 h 1285696"/>
                  <a:gd name="connsiteX18" fmla="*/ 469070 w 2032825"/>
                  <a:gd name="connsiteY18" fmla="*/ 1217978 h 1285696"/>
                  <a:gd name="connsiteX19" fmla="*/ 15019 w 2032825"/>
                  <a:gd name="connsiteY19" fmla="*/ 1034798 h 1285696"/>
                  <a:gd name="connsiteX20" fmla="*/ 664 w 2032825"/>
                  <a:gd name="connsiteY20" fmla="*/ 1013577 h 1285696"/>
                  <a:gd name="connsiteX21" fmla="*/ 1288 w 2032825"/>
                  <a:gd name="connsiteY21" fmla="*/ 465284 h 1285696"/>
                  <a:gd name="connsiteX22" fmla="*/ 6905 w 2032825"/>
                  <a:gd name="connsiteY22" fmla="*/ 455610 h 1285696"/>
                  <a:gd name="connsiteX23" fmla="*/ 1253280 w 2032825"/>
                  <a:gd name="connsiteY23" fmla="*/ 374474 h 1285696"/>
                  <a:gd name="connsiteX24" fmla="*/ 1253280 w 2032825"/>
                  <a:gd name="connsiteY24" fmla="*/ 481199 h 1285696"/>
                  <a:gd name="connsiteX25" fmla="*/ 1242982 w 2032825"/>
                  <a:gd name="connsiteY25" fmla="*/ 494930 h 1285696"/>
                  <a:gd name="connsiteX26" fmla="*/ 1157789 w 2032825"/>
                  <a:gd name="connsiteY26" fmla="*/ 525200 h 1285696"/>
                  <a:gd name="connsiteX27" fmla="*/ 990836 w 2032825"/>
                  <a:gd name="connsiteY27" fmla="*/ 520207 h 1285696"/>
                  <a:gd name="connsiteX28" fmla="*/ 934353 w 2032825"/>
                  <a:gd name="connsiteY28" fmla="*/ 496178 h 1285696"/>
                  <a:gd name="connsiteX29" fmla="*/ 927799 w 2032825"/>
                  <a:gd name="connsiteY29" fmla="*/ 483384 h 1285696"/>
                  <a:gd name="connsiteX30" fmla="*/ 927799 w 2032825"/>
                  <a:gd name="connsiteY30" fmla="*/ 385396 h 1285696"/>
                  <a:gd name="connsiteX31" fmla="*/ 935601 w 2032825"/>
                  <a:gd name="connsiteY31" fmla="*/ 378218 h 1285696"/>
                  <a:gd name="connsiteX32" fmla="*/ 1014864 w 2032825"/>
                  <a:gd name="connsiteY32" fmla="*/ 401311 h 1285696"/>
                  <a:gd name="connsiteX33" fmla="*/ 1094128 w 2032825"/>
                  <a:gd name="connsiteY33" fmla="*/ 406304 h 1285696"/>
                  <a:gd name="connsiteX34" fmla="*/ 1230500 w 2032825"/>
                  <a:gd name="connsiteY34" fmla="*/ 386644 h 1285696"/>
                  <a:gd name="connsiteX35" fmla="*/ 1253280 w 2032825"/>
                  <a:gd name="connsiteY35" fmla="*/ 374474 h 1285696"/>
                  <a:gd name="connsiteX36" fmla="*/ 517439 w 2032825"/>
                  <a:gd name="connsiteY36" fmla="*/ 344828 h 1285696"/>
                  <a:gd name="connsiteX37" fmla="*/ 517439 w 2032825"/>
                  <a:gd name="connsiteY37" fmla="*/ 420035 h 1285696"/>
                  <a:gd name="connsiteX38" fmla="*/ 517439 w 2032825"/>
                  <a:gd name="connsiteY38" fmla="*/ 434077 h 1285696"/>
                  <a:gd name="connsiteX39" fmla="*/ 489041 w 2032825"/>
                  <a:gd name="connsiteY39" fmla="*/ 477767 h 1285696"/>
                  <a:gd name="connsiteX40" fmla="*/ 377011 w 2032825"/>
                  <a:gd name="connsiteY40" fmla="*/ 502420 h 1285696"/>
                  <a:gd name="connsiteX41" fmla="*/ 242200 w 2032825"/>
                  <a:gd name="connsiteY41" fmla="*/ 489937 h 1285696"/>
                  <a:gd name="connsiteX42" fmla="*/ 234711 w 2032825"/>
                  <a:gd name="connsiteY42" fmla="*/ 487753 h 1285696"/>
                  <a:gd name="connsiteX43" fmla="*/ 191646 w 2032825"/>
                  <a:gd name="connsiteY43" fmla="*/ 425964 h 1285696"/>
                  <a:gd name="connsiteX44" fmla="*/ 191334 w 2032825"/>
                  <a:gd name="connsiteY44" fmla="*/ 401623 h 1285696"/>
                  <a:gd name="connsiteX45" fmla="*/ 191646 w 2032825"/>
                  <a:gd name="connsiteY45" fmla="*/ 359495 h 1285696"/>
                  <a:gd name="connsiteX46" fmla="*/ 194455 w 2032825"/>
                  <a:gd name="connsiteY46" fmla="*/ 347636 h 1285696"/>
                  <a:gd name="connsiteX47" fmla="*/ 271222 w 2032825"/>
                  <a:gd name="connsiteY47" fmla="*/ 373225 h 1285696"/>
                  <a:gd name="connsiteX48" fmla="*/ 378883 w 2032825"/>
                  <a:gd name="connsiteY48" fmla="*/ 378530 h 1285696"/>
                  <a:gd name="connsiteX49" fmla="*/ 482488 w 2032825"/>
                  <a:gd name="connsiteY49" fmla="*/ 363239 h 1285696"/>
                  <a:gd name="connsiteX50" fmla="*/ 517439 w 2032825"/>
                  <a:gd name="connsiteY50" fmla="*/ 344828 h 1285696"/>
                  <a:gd name="connsiteX51" fmla="*/ 1650536 w 2032825"/>
                  <a:gd name="connsiteY51" fmla="*/ 252458 h 1285696"/>
                  <a:gd name="connsiteX52" fmla="*/ 1650536 w 2032825"/>
                  <a:gd name="connsiteY52" fmla="*/ 356999 h 1285696"/>
                  <a:gd name="connsiteX53" fmla="*/ 1634932 w 2032825"/>
                  <a:gd name="connsiteY53" fmla="*/ 378844 h 1285696"/>
                  <a:gd name="connsiteX54" fmla="*/ 1554421 w 2032825"/>
                  <a:gd name="connsiteY54" fmla="*/ 406929 h 1285696"/>
                  <a:gd name="connsiteX55" fmla="*/ 1458305 w 2032825"/>
                  <a:gd name="connsiteY55" fmla="*/ 412234 h 1285696"/>
                  <a:gd name="connsiteX56" fmla="*/ 1342843 w 2032825"/>
                  <a:gd name="connsiteY56" fmla="*/ 386333 h 1285696"/>
                  <a:gd name="connsiteX57" fmla="*/ 1324743 w 2032825"/>
                  <a:gd name="connsiteY57" fmla="*/ 357623 h 1285696"/>
                  <a:gd name="connsiteX58" fmla="*/ 1325055 w 2032825"/>
                  <a:gd name="connsiteY58" fmla="*/ 267437 h 1285696"/>
                  <a:gd name="connsiteX59" fmla="*/ 1334729 w 2032825"/>
                  <a:gd name="connsiteY59" fmla="*/ 261820 h 1285696"/>
                  <a:gd name="connsiteX60" fmla="*/ 1408376 w 2032825"/>
                  <a:gd name="connsiteY60" fmla="*/ 282728 h 1285696"/>
                  <a:gd name="connsiteX61" fmla="*/ 1505739 w 2032825"/>
                  <a:gd name="connsiteY61" fmla="*/ 288033 h 1285696"/>
                  <a:gd name="connsiteX62" fmla="*/ 1628067 w 2032825"/>
                  <a:gd name="connsiteY62" fmla="*/ 268061 h 1285696"/>
                  <a:gd name="connsiteX63" fmla="*/ 1650536 w 2032825"/>
                  <a:gd name="connsiteY63" fmla="*/ 252458 h 1285696"/>
                  <a:gd name="connsiteX64" fmla="*/ 917190 w 2032825"/>
                  <a:gd name="connsiteY64" fmla="*/ 228429 h 1285696"/>
                  <a:gd name="connsiteX65" fmla="*/ 916566 w 2032825"/>
                  <a:gd name="connsiteY65" fmla="*/ 337651 h 1285696"/>
                  <a:gd name="connsiteX66" fmla="*/ 889417 w 2032825"/>
                  <a:gd name="connsiteY66" fmla="*/ 362616 h 1285696"/>
                  <a:gd name="connsiteX67" fmla="*/ 787996 w 2032825"/>
                  <a:gd name="connsiteY67" fmla="*/ 387269 h 1285696"/>
                  <a:gd name="connsiteX68" fmla="*/ 702179 w 2032825"/>
                  <a:gd name="connsiteY68" fmla="*/ 386645 h 1285696"/>
                  <a:gd name="connsiteX69" fmla="*/ 601695 w 2032825"/>
                  <a:gd name="connsiteY69" fmla="*/ 357935 h 1285696"/>
                  <a:gd name="connsiteX70" fmla="*/ 589525 w 2032825"/>
                  <a:gd name="connsiteY70" fmla="*/ 336403 h 1285696"/>
                  <a:gd name="connsiteX71" fmla="*/ 589837 w 2032825"/>
                  <a:gd name="connsiteY71" fmla="*/ 280856 h 1285696"/>
                  <a:gd name="connsiteX72" fmla="*/ 592646 w 2032825"/>
                  <a:gd name="connsiteY72" fmla="*/ 234046 h 1285696"/>
                  <a:gd name="connsiteX73" fmla="*/ 717782 w 2032825"/>
                  <a:gd name="connsiteY73" fmla="*/ 262443 h 1285696"/>
                  <a:gd name="connsiteX74" fmla="*/ 797670 w 2032825"/>
                  <a:gd name="connsiteY74" fmla="*/ 262443 h 1285696"/>
                  <a:gd name="connsiteX75" fmla="*/ 890665 w 2032825"/>
                  <a:gd name="connsiteY75" fmla="*/ 245904 h 1285696"/>
                  <a:gd name="connsiteX76" fmla="*/ 917190 w 2032825"/>
                  <a:gd name="connsiteY76" fmla="*/ 228429 h 1285696"/>
                  <a:gd name="connsiteX77" fmla="*/ 2032187 w 2032825"/>
                  <a:gd name="connsiteY77" fmla="*/ 138243 h 1285696"/>
                  <a:gd name="connsiteX78" fmla="*/ 2032811 w 2032825"/>
                  <a:gd name="connsiteY78" fmla="*/ 164456 h 1285696"/>
                  <a:gd name="connsiteX79" fmla="*/ 2032811 w 2032825"/>
                  <a:gd name="connsiteY79" fmla="*/ 237791 h 1285696"/>
                  <a:gd name="connsiteX80" fmla="*/ 2019080 w 2032825"/>
                  <a:gd name="connsiteY80" fmla="*/ 263068 h 1285696"/>
                  <a:gd name="connsiteX81" fmla="*/ 1927334 w 2032825"/>
                  <a:gd name="connsiteY81" fmla="*/ 293338 h 1285696"/>
                  <a:gd name="connsiteX82" fmla="*/ 1858368 w 2032825"/>
                  <a:gd name="connsiteY82" fmla="*/ 298332 h 1285696"/>
                  <a:gd name="connsiteX83" fmla="*/ 1741345 w 2032825"/>
                  <a:gd name="connsiteY83" fmla="*/ 278359 h 1285696"/>
                  <a:gd name="connsiteX84" fmla="*/ 1734168 w 2032825"/>
                  <a:gd name="connsiteY84" fmla="*/ 275551 h 1285696"/>
                  <a:gd name="connsiteX85" fmla="*/ 1706707 w 2032825"/>
                  <a:gd name="connsiteY85" fmla="*/ 234358 h 1285696"/>
                  <a:gd name="connsiteX86" fmla="*/ 1707331 w 2032825"/>
                  <a:gd name="connsiteY86" fmla="*/ 140427 h 1285696"/>
                  <a:gd name="connsiteX87" fmla="*/ 1778481 w 2032825"/>
                  <a:gd name="connsiteY87" fmla="*/ 165704 h 1285696"/>
                  <a:gd name="connsiteX88" fmla="*/ 1923278 w 2032825"/>
                  <a:gd name="connsiteY88" fmla="*/ 169761 h 1285696"/>
                  <a:gd name="connsiteX89" fmla="*/ 1992867 w 2032825"/>
                  <a:gd name="connsiteY89" fmla="*/ 158527 h 1285696"/>
                  <a:gd name="connsiteX90" fmla="*/ 2032187 w 2032825"/>
                  <a:gd name="connsiteY90" fmla="*/ 138243 h 1285696"/>
                  <a:gd name="connsiteX91" fmla="*/ 1312885 w 2032825"/>
                  <a:gd name="connsiteY91" fmla="*/ 117335 h 1285696"/>
                  <a:gd name="connsiteX92" fmla="*/ 1315069 w 2032825"/>
                  <a:gd name="connsiteY92" fmla="*/ 126697 h 1285696"/>
                  <a:gd name="connsiteX93" fmla="*/ 1315381 w 2032825"/>
                  <a:gd name="connsiteY93" fmla="*/ 214386 h 1285696"/>
                  <a:gd name="connsiteX94" fmla="*/ 1301650 w 2032825"/>
                  <a:gd name="connsiteY94" fmla="*/ 239975 h 1285696"/>
                  <a:gd name="connsiteX95" fmla="*/ 1222387 w 2032825"/>
                  <a:gd name="connsiteY95" fmla="*/ 268061 h 1285696"/>
                  <a:gd name="connsiteX96" fmla="*/ 1114726 w 2032825"/>
                  <a:gd name="connsiteY96" fmla="*/ 272742 h 1285696"/>
                  <a:gd name="connsiteX97" fmla="*/ 1001447 w 2032825"/>
                  <a:gd name="connsiteY97" fmla="*/ 243096 h 1285696"/>
                  <a:gd name="connsiteX98" fmla="*/ 989589 w 2032825"/>
                  <a:gd name="connsiteY98" fmla="*/ 220940 h 1285696"/>
                  <a:gd name="connsiteX99" fmla="*/ 989589 w 2032825"/>
                  <a:gd name="connsiteY99" fmla="*/ 159151 h 1285696"/>
                  <a:gd name="connsiteX100" fmla="*/ 992709 w 2032825"/>
                  <a:gd name="connsiteY100" fmla="*/ 118271 h 1285696"/>
                  <a:gd name="connsiteX101" fmla="*/ 1068540 w 2032825"/>
                  <a:gd name="connsiteY101" fmla="*/ 143548 h 1285696"/>
                  <a:gd name="connsiteX102" fmla="*/ 1181507 w 2032825"/>
                  <a:gd name="connsiteY102" fmla="*/ 148853 h 1285696"/>
                  <a:gd name="connsiteX103" fmla="*/ 1295721 w 2032825"/>
                  <a:gd name="connsiteY103" fmla="*/ 128569 h 1285696"/>
                  <a:gd name="connsiteX104" fmla="*/ 1312885 w 2032825"/>
                  <a:gd name="connsiteY104" fmla="*/ 117335 h 1285696"/>
                  <a:gd name="connsiteX105" fmla="*/ 1714196 w 2032825"/>
                  <a:gd name="connsiteY105" fmla="*/ 0 h 1285696"/>
                  <a:gd name="connsiteX106" fmla="*/ 1715444 w 2032825"/>
                  <a:gd name="connsiteY106" fmla="*/ 29958 h 1285696"/>
                  <a:gd name="connsiteX107" fmla="*/ 1715444 w 2032825"/>
                  <a:gd name="connsiteY107" fmla="*/ 97051 h 1285696"/>
                  <a:gd name="connsiteX108" fmla="*/ 1700153 w 2032825"/>
                  <a:gd name="connsiteY108" fmla="*/ 125762 h 1285696"/>
                  <a:gd name="connsiteX109" fmla="*/ 1615584 w 2032825"/>
                  <a:gd name="connsiteY109" fmla="*/ 154159 h 1285696"/>
                  <a:gd name="connsiteX110" fmla="*/ 1437709 w 2032825"/>
                  <a:gd name="connsiteY110" fmla="*/ 144485 h 1285696"/>
                  <a:gd name="connsiteX111" fmla="*/ 1430219 w 2032825"/>
                  <a:gd name="connsiteY111" fmla="*/ 142301 h 1285696"/>
                  <a:gd name="connsiteX112" fmla="*/ 1389651 w 2032825"/>
                  <a:gd name="connsiteY112" fmla="*/ 83633 h 1285696"/>
                  <a:gd name="connsiteX113" fmla="*/ 1389027 w 2032825"/>
                  <a:gd name="connsiteY113" fmla="*/ 37136 h 1285696"/>
                  <a:gd name="connsiteX114" fmla="*/ 1391524 w 2032825"/>
                  <a:gd name="connsiteY114" fmla="*/ 4057 h 1285696"/>
                  <a:gd name="connsiteX115" fmla="*/ 1521341 w 2032825"/>
                  <a:gd name="connsiteY115" fmla="*/ 33079 h 1285696"/>
                  <a:gd name="connsiteX116" fmla="*/ 1655216 w 2032825"/>
                  <a:gd name="connsiteY116" fmla="*/ 25277 h 1285696"/>
                  <a:gd name="connsiteX117" fmla="*/ 1714196 w 2032825"/>
                  <a:gd name="connsiteY117" fmla="*/ 0 h 1285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2032825" h="1285696">
                    <a:moveTo>
                      <a:pt x="847600" y="490873"/>
                    </a:moveTo>
                    <a:cubicBezTo>
                      <a:pt x="847600" y="511157"/>
                      <a:pt x="847600" y="530193"/>
                      <a:pt x="847600" y="549229"/>
                    </a:cubicBezTo>
                    <a:cubicBezTo>
                      <a:pt x="847600" y="559215"/>
                      <a:pt x="846352" y="569201"/>
                      <a:pt x="847912" y="578875"/>
                    </a:cubicBezTo>
                    <a:cubicBezTo>
                      <a:pt x="852281" y="604152"/>
                      <a:pt x="837302" y="615386"/>
                      <a:pt x="817642" y="624436"/>
                    </a:cubicBezTo>
                    <a:cubicBezTo>
                      <a:pt x="783939" y="639415"/>
                      <a:pt x="748364" y="644408"/>
                      <a:pt x="711853" y="648152"/>
                    </a:cubicBezTo>
                    <a:cubicBezTo>
                      <a:pt x="670036" y="652209"/>
                      <a:pt x="628844" y="647841"/>
                      <a:pt x="588276" y="639727"/>
                    </a:cubicBezTo>
                    <a:cubicBezTo>
                      <a:pt x="567680" y="635358"/>
                      <a:pt x="547708" y="628805"/>
                      <a:pt x="529920" y="616634"/>
                    </a:cubicBezTo>
                    <a:cubicBezTo>
                      <a:pt x="524928" y="613202"/>
                      <a:pt x="522431" y="609145"/>
                      <a:pt x="522431" y="602904"/>
                    </a:cubicBezTo>
                    <a:cubicBezTo>
                      <a:pt x="522743" y="566704"/>
                      <a:pt x="522431" y="531129"/>
                      <a:pt x="522431" y="493994"/>
                    </a:cubicBezTo>
                    <a:cubicBezTo>
                      <a:pt x="610433" y="535810"/>
                      <a:pt x="788932" y="534250"/>
                      <a:pt x="847600" y="490873"/>
                    </a:cubicBezTo>
                    <a:close/>
                    <a:moveTo>
                      <a:pt x="6905" y="455610"/>
                    </a:moveTo>
                    <a:cubicBezTo>
                      <a:pt x="2536" y="460915"/>
                      <a:pt x="7529" y="462163"/>
                      <a:pt x="10962" y="463412"/>
                    </a:cubicBezTo>
                    <a:cubicBezTo>
                      <a:pt x="59644" y="483384"/>
                      <a:pt x="108638" y="503355"/>
                      <a:pt x="157319" y="523327"/>
                    </a:cubicBezTo>
                    <a:cubicBezTo>
                      <a:pt x="270910" y="569825"/>
                      <a:pt x="384189" y="616634"/>
                      <a:pt x="497779" y="663132"/>
                    </a:cubicBezTo>
                    <a:cubicBezTo>
                      <a:pt x="541468" y="680919"/>
                      <a:pt x="584844" y="699019"/>
                      <a:pt x="628845" y="716494"/>
                    </a:cubicBezTo>
                    <a:cubicBezTo>
                      <a:pt x="637583" y="719927"/>
                      <a:pt x="641640" y="723983"/>
                      <a:pt x="641640" y="733969"/>
                    </a:cubicBezTo>
                    <a:cubicBezTo>
                      <a:pt x="641328" y="913405"/>
                      <a:pt x="641328" y="1092841"/>
                      <a:pt x="641328" y="1272277"/>
                    </a:cubicBezTo>
                    <a:cubicBezTo>
                      <a:pt x="641328" y="1276958"/>
                      <a:pt x="642888" y="1281951"/>
                      <a:pt x="638519" y="1285696"/>
                    </a:cubicBezTo>
                    <a:cubicBezTo>
                      <a:pt x="582036" y="1263227"/>
                      <a:pt x="525553" y="1240758"/>
                      <a:pt x="469070" y="1217978"/>
                    </a:cubicBezTo>
                    <a:cubicBezTo>
                      <a:pt x="317719" y="1156814"/>
                      <a:pt x="166369" y="1095649"/>
                      <a:pt x="15019" y="1034798"/>
                    </a:cubicBezTo>
                    <a:cubicBezTo>
                      <a:pt x="4409" y="1030429"/>
                      <a:pt x="664" y="1025748"/>
                      <a:pt x="664" y="1013577"/>
                    </a:cubicBezTo>
                    <a:cubicBezTo>
                      <a:pt x="1288" y="830709"/>
                      <a:pt x="976" y="648152"/>
                      <a:pt x="1288" y="465284"/>
                    </a:cubicBezTo>
                    <a:cubicBezTo>
                      <a:pt x="1288" y="462475"/>
                      <a:pt x="-4017" y="453425"/>
                      <a:pt x="6905" y="455610"/>
                    </a:cubicBezTo>
                    <a:close/>
                    <a:moveTo>
                      <a:pt x="1253280" y="374474"/>
                    </a:moveTo>
                    <a:cubicBezTo>
                      <a:pt x="1253280" y="410985"/>
                      <a:pt x="1253280" y="445936"/>
                      <a:pt x="1253280" y="481199"/>
                    </a:cubicBezTo>
                    <a:cubicBezTo>
                      <a:pt x="1253280" y="488377"/>
                      <a:pt x="1247975" y="491497"/>
                      <a:pt x="1242982" y="494930"/>
                    </a:cubicBezTo>
                    <a:cubicBezTo>
                      <a:pt x="1217393" y="513030"/>
                      <a:pt x="1187747" y="520207"/>
                      <a:pt x="1157789" y="525200"/>
                    </a:cubicBezTo>
                    <a:cubicBezTo>
                      <a:pt x="1101930" y="534874"/>
                      <a:pt x="1046071" y="533002"/>
                      <a:pt x="990836" y="520207"/>
                    </a:cubicBezTo>
                    <a:cubicBezTo>
                      <a:pt x="971176" y="515526"/>
                      <a:pt x="950892" y="509909"/>
                      <a:pt x="934353" y="496178"/>
                    </a:cubicBezTo>
                    <a:cubicBezTo>
                      <a:pt x="929983" y="492434"/>
                      <a:pt x="927487" y="489313"/>
                      <a:pt x="927799" y="483384"/>
                    </a:cubicBezTo>
                    <a:cubicBezTo>
                      <a:pt x="928111" y="450617"/>
                      <a:pt x="927799" y="418162"/>
                      <a:pt x="927799" y="385396"/>
                    </a:cubicBezTo>
                    <a:cubicBezTo>
                      <a:pt x="927799" y="380403"/>
                      <a:pt x="927175" y="372601"/>
                      <a:pt x="935601" y="378218"/>
                    </a:cubicBezTo>
                    <a:cubicBezTo>
                      <a:pt x="959629" y="394134"/>
                      <a:pt x="987715" y="397566"/>
                      <a:pt x="1014864" y="401311"/>
                    </a:cubicBezTo>
                    <a:cubicBezTo>
                      <a:pt x="1041078" y="404744"/>
                      <a:pt x="1067915" y="407552"/>
                      <a:pt x="1094128" y="406304"/>
                    </a:cubicBezTo>
                    <a:cubicBezTo>
                      <a:pt x="1140001" y="404432"/>
                      <a:pt x="1186499" y="403495"/>
                      <a:pt x="1230500" y="386644"/>
                    </a:cubicBezTo>
                    <a:cubicBezTo>
                      <a:pt x="1238301" y="383836"/>
                      <a:pt x="1245166" y="379467"/>
                      <a:pt x="1253280" y="374474"/>
                    </a:cubicBezTo>
                    <a:close/>
                    <a:moveTo>
                      <a:pt x="517439" y="344828"/>
                    </a:moveTo>
                    <a:cubicBezTo>
                      <a:pt x="517439" y="371353"/>
                      <a:pt x="517439" y="395694"/>
                      <a:pt x="517439" y="420035"/>
                    </a:cubicBezTo>
                    <a:cubicBezTo>
                      <a:pt x="517439" y="424715"/>
                      <a:pt x="516503" y="429709"/>
                      <a:pt x="517439" y="434077"/>
                    </a:cubicBezTo>
                    <a:cubicBezTo>
                      <a:pt x="522744" y="458419"/>
                      <a:pt x="507765" y="469341"/>
                      <a:pt x="489041" y="477767"/>
                    </a:cubicBezTo>
                    <a:cubicBezTo>
                      <a:pt x="453466" y="493994"/>
                      <a:pt x="415707" y="501171"/>
                      <a:pt x="377011" y="502420"/>
                    </a:cubicBezTo>
                    <a:cubicBezTo>
                      <a:pt x="331450" y="503980"/>
                      <a:pt x="286201" y="503356"/>
                      <a:pt x="242200" y="489937"/>
                    </a:cubicBezTo>
                    <a:cubicBezTo>
                      <a:pt x="239704" y="489313"/>
                      <a:pt x="237207" y="488689"/>
                      <a:pt x="234711" y="487753"/>
                    </a:cubicBezTo>
                    <a:cubicBezTo>
                      <a:pt x="191646" y="471525"/>
                      <a:pt x="191958" y="471525"/>
                      <a:pt x="191646" y="425964"/>
                    </a:cubicBezTo>
                    <a:cubicBezTo>
                      <a:pt x="191646" y="417850"/>
                      <a:pt x="191334" y="409737"/>
                      <a:pt x="191334" y="401623"/>
                    </a:cubicBezTo>
                    <a:cubicBezTo>
                      <a:pt x="191334" y="387580"/>
                      <a:pt x="191334" y="373537"/>
                      <a:pt x="191646" y="359495"/>
                    </a:cubicBezTo>
                    <a:cubicBezTo>
                      <a:pt x="191958" y="355438"/>
                      <a:pt x="189774" y="350445"/>
                      <a:pt x="194455" y="347636"/>
                    </a:cubicBezTo>
                    <a:cubicBezTo>
                      <a:pt x="216923" y="365424"/>
                      <a:pt x="244385" y="369481"/>
                      <a:pt x="271222" y="373225"/>
                    </a:cubicBezTo>
                    <a:cubicBezTo>
                      <a:pt x="306797" y="378218"/>
                      <a:pt x="342996" y="380715"/>
                      <a:pt x="378883" y="378530"/>
                    </a:cubicBezTo>
                    <a:cubicBezTo>
                      <a:pt x="413834" y="376346"/>
                      <a:pt x="448785" y="374474"/>
                      <a:pt x="482488" y="363239"/>
                    </a:cubicBezTo>
                    <a:cubicBezTo>
                      <a:pt x="494346" y="359495"/>
                      <a:pt x="505893" y="355126"/>
                      <a:pt x="517439" y="344828"/>
                    </a:cubicBezTo>
                    <a:close/>
                    <a:moveTo>
                      <a:pt x="1650536" y="252458"/>
                    </a:moveTo>
                    <a:cubicBezTo>
                      <a:pt x="1650536" y="288969"/>
                      <a:pt x="1650224" y="322984"/>
                      <a:pt x="1650536" y="356999"/>
                    </a:cubicBezTo>
                    <a:cubicBezTo>
                      <a:pt x="1650536" y="368545"/>
                      <a:pt x="1642422" y="373539"/>
                      <a:pt x="1634932" y="378844"/>
                    </a:cubicBezTo>
                    <a:cubicBezTo>
                      <a:pt x="1610904" y="395695"/>
                      <a:pt x="1582818" y="401936"/>
                      <a:pt x="1554421" y="406929"/>
                    </a:cubicBezTo>
                    <a:cubicBezTo>
                      <a:pt x="1522590" y="412547"/>
                      <a:pt x="1490448" y="413795"/>
                      <a:pt x="1458305" y="412234"/>
                    </a:cubicBezTo>
                    <a:cubicBezTo>
                      <a:pt x="1418361" y="410050"/>
                      <a:pt x="1379354" y="404121"/>
                      <a:pt x="1342843" y="386333"/>
                    </a:cubicBezTo>
                    <a:cubicBezTo>
                      <a:pt x="1330672" y="380404"/>
                      <a:pt x="1324119" y="372915"/>
                      <a:pt x="1324743" y="357623"/>
                    </a:cubicBezTo>
                    <a:cubicBezTo>
                      <a:pt x="1326303" y="327665"/>
                      <a:pt x="1325367" y="297395"/>
                      <a:pt x="1325055" y="267437"/>
                    </a:cubicBezTo>
                    <a:cubicBezTo>
                      <a:pt x="1325055" y="259323"/>
                      <a:pt x="1325679" y="256202"/>
                      <a:pt x="1334729" y="261820"/>
                    </a:cubicBezTo>
                    <a:cubicBezTo>
                      <a:pt x="1357197" y="275551"/>
                      <a:pt x="1382787" y="279295"/>
                      <a:pt x="1408376" y="282728"/>
                    </a:cubicBezTo>
                    <a:cubicBezTo>
                      <a:pt x="1440518" y="287097"/>
                      <a:pt x="1473285" y="290218"/>
                      <a:pt x="1505739" y="288033"/>
                    </a:cubicBezTo>
                    <a:cubicBezTo>
                      <a:pt x="1546931" y="285224"/>
                      <a:pt x="1588435" y="283352"/>
                      <a:pt x="1628067" y="268061"/>
                    </a:cubicBezTo>
                    <a:cubicBezTo>
                      <a:pt x="1636181" y="264940"/>
                      <a:pt x="1642110" y="259011"/>
                      <a:pt x="1650536" y="252458"/>
                    </a:cubicBezTo>
                    <a:close/>
                    <a:moveTo>
                      <a:pt x="917190" y="228429"/>
                    </a:moveTo>
                    <a:cubicBezTo>
                      <a:pt x="917190" y="266813"/>
                      <a:pt x="918438" y="302388"/>
                      <a:pt x="916566" y="337651"/>
                    </a:cubicBezTo>
                    <a:cubicBezTo>
                      <a:pt x="915942" y="351694"/>
                      <a:pt x="900651" y="357311"/>
                      <a:pt x="889417" y="362616"/>
                    </a:cubicBezTo>
                    <a:cubicBezTo>
                      <a:pt x="857274" y="377595"/>
                      <a:pt x="822947" y="383837"/>
                      <a:pt x="787996" y="387269"/>
                    </a:cubicBezTo>
                    <a:cubicBezTo>
                      <a:pt x="759287" y="390078"/>
                      <a:pt x="730577" y="389454"/>
                      <a:pt x="702179" y="386645"/>
                    </a:cubicBezTo>
                    <a:cubicBezTo>
                      <a:pt x="666916" y="383212"/>
                      <a:pt x="632901" y="375723"/>
                      <a:pt x="601695" y="357935"/>
                    </a:cubicBezTo>
                    <a:cubicBezTo>
                      <a:pt x="593270" y="352942"/>
                      <a:pt x="588901" y="347013"/>
                      <a:pt x="589525" y="336403"/>
                    </a:cubicBezTo>
                    <a:cubicBezTo>
                      <a:pt x="590461" y="317991"/>
                      <a:pt x="589837" y="299579"/>
                      <a:pt x="589837" y="280856"/>
                    </a:cubicBezTo>
                    <a:cubicBezTo>
                      <a:pt x="593270" y="265252"/>
                      <a:pt x="587652" y="249337"/>
                      <a:pt x="592646" y="234046"/>
                    </a:cubicBezTo>
                    <a:cubicBezTo>
                      <a:pt x="631341" y="255890"/>
                      <a:pt x="674406" y="260571"/>
                      <a:pt x="717782" y="262443"/>
                    </a:cubicBezTo>
                    <a:cubicBezTo>
                      <a:pt x="744307" y="263380"/>
                      <a:pt x="771145" y="263692"/>
                      <a:pt x="797670" y="262443"/>
                    </a:cubicBezTo>
                    <a:cubicBezTo>
                      <a:pt x="829189" y="260884"/>
                      <a:pt x="860707" y="256203"/>
                      <a:pt x="890665" y="245904"/>
                    </a:cubicBezTo>
                    <a:cubicBezTo>
                      <a:pt x="899715" y="242784"/>
                      <a:pt x="908452" y="238103"/>
                      <a:pt x="917190" y="228429"/>
                    </a:cubicBezTo>
                    <a:close/>
                    <a:moveTo>
                      <a:pt x="2032187" y="138243"/>
                    </a:moveTo>
                    <a:cubicBezTo>
                      <a:pt x="2032499" y="147293"/>
                      <a:pt x="2032811" y="155718"/>
                      <a:pt x="2032811" y="164456"/>
                    </a:cubicBezTo>
                    <a:cubicBezTo>
                      <a:pt x="2032811" y="188797"/>
                      <a:pt x="2031875" y="213450"/>
                      <a:pt x="2032811" y="237791"/>
                    </a:cubicBezTo>
                    <a:cubicBezTo>
                      <a:pt x="2033123" y="249649"/>
                      <a:pt x="2028442" y="256827"/>
                      <a:pt x="2019080" y="263068"/>
                    </a:cubicBezTo>
                    <a:cubicBezTo>
                      <a:pt x="1991307" y="281480"/>
                      <a:pt x="1959477" y="288657"/>
                      <a:pt x="1927334" y="293338"/>
                    </a:cubicBezTo>
                    <a:cubicBezTo>
                      <a:pt x="1904554" y="296459"/>
                      <a:pt x="1881461" y="299580"/>
                      <a:pt x="1858368" y="298332"/>
                    </a:cubicBezTo>
                    <a:cubicBezTo>
                      <a:pt x="1818737" y="296147"/>
                      <a:pt x="1778793" y="293338"/>
                      <a:pt x="1741345" y="278359"/>
                    </a:cubicBezTo>
                    <a:cubicBezTo>
                      <a:pt x="1738849" y="277423"/>
                      <a:pt x="1736352" y="276799"/>
                      <a:pt x="1734168" y="275551"/>
                    </a:cubicBezTo>
                    <a:cubicBezTo>
                      <a:pt x="1716068" y="268061"/>
                      <a:pt x="1704522" y="257763"/>
                      <a:pt x="1706707" y="234358"/>
                    </a:cubicBezTo>
                    <a:cubicBezTo>
                      <a:pt x="1709515" y="204400"/>
                      <a:pt x="1707331" y="173818"/>
                      <a:pt x="1707331" y="140427"/>
                    </a:cubicBezTo>
                    <a:cubicBezTo>
                      <a:pt x="1729799" y="157279"/>
                      <a:pt x="1754140" y="162272"/>
                      <a:pt x="1778481" y="165704"/>
                    </a:cubicBezTo>
                    <a:cubicBezTo>
                      <a:pt x="1826538" y="172882"/>
                      <a:pt x="1874596" y="173818"/>
                      <a:pt x="1923278" y="169761"/>
                    </a:cubicBezTo>
                    <a:cubicBezTo>
                      <a:pt x="1946682" y="167889"/>
                      <a:pt x="1970087" y="164456"/>
                      <a:pt x="1992867" y="158527"/>
                    </a:cubicBezTo>
                    <a:cubicBezTo>
                      <a:pt x="2007534" y="154782"/>
                      <a:pt x="2021577" y="149789"/>
                      <a:pt x="2032187" y="138243"/>
                    </a:cubicBezTo>
                    <a:close/>
                    <a:moveTo>
                      <a:pt x="1312885" y="117335"/>
                    </a:moveTo>
                    <a:cubicBezTo>
                      <a:pt x="1316942" y="119831"/>
                      <a:pt x="1315069" y="123576"/>
                      <a:pt x="1315069" y="126697"/>
                    </a:cubicBezTo>
                    <a:cubicBezTo>
                      <a:pt x="1315381" y="156030"/>
                      <a:pt x="1314757" y="185364"/>
                      <a:pt x="1315381" y="214386"/>
                    </a:cubicBezTo>
                    <a:cubicBezTo>
                      <a:pt x="1315693" y="226245"/>
                      <a:pt x="1311012" y="233422"/>
                      <a:pt x="1301650" y="239975"/>
                    </a:cubicBezTo>
                    <a:cubicBezTo>
                      <a:pt x="1277622" y="256202"/>
                      <a:pt x="1250161" y="262443"/>
                      <a:pt x="1222387" y="268061"/>
                    </a:cubicBezTo>
                    <a:cubicBezTo>
                      <a:pt x="1186812" y="274926"/>
                      <a:pt x="1150613" y="274926"/>
                      <a:pt x="1114726" y="272742"/>
                    </a:cubicBezTo>
                    <a:cubicBezTo>
                      <a:pt x="1075406" y="270245"/>
                      <a:pt x="1036398" y="264316"/>
                      <a:pt x="1001447" y="243096"/>
                    </a:cubicBezTo>
                    <a:cubicBezTo>
                      <a:pt x="992709" y="237790"/>
                      <a:pt x="988965" y="231550"/>
                      <a:pt x="989589" y="220940"/>
                    </a:cubicBezTo>
                    <a:cubicBezTo>
                      <a:pt x="990213" y="200343"/>
                      <a:pt x="989589" y="179747"/>
                      <a:pt x="989589" y="159151"/>
                    </a:cubicBezTo>
                    <a:cubicBezTo>
                      <a:pt x="992085" y="145420"/>
                      <a:pt x="986780" y="131378"/>
                      <a:pt x="992709" y="118271"/>
                    </a:cubicBezTo>
                    <a:cubicBezTo>
                      <a:pt x="1015178" y="134810"/>
                      <a:pt x="1042015" y="139803"/>
                      <a:pt x="1068540" y="143548"/>
                    </a:cubicBezTo>
                    <a:cubicBezTo>
                      <a:pt x="1105988" y="149165"/>
                      <a:pt x="1143747" y="151037"/>
                      <a:pt x="1181507" y="148853"/>
                    </a:cubicBezTo>
                    <a:cubicBezTo>
                      <a:pt x="1220203" y="146669"/>
                      <a:pt x="1259210" y="143860"/>
                      <a:pt x="1295721" y="128569"/>
                    </a:cubicBezTo>
                    <a:cubicBezTo>
                      <a:pt x="1302275" y="125760"/>
                      <a:pt x="1307268" y="121703"/>
                      <a:pt x="1312885" y="117335"/>
                    </a:cubicBezTo>
                    <a:close/>
                    <a:moveTo>
                      <a:pt x="1714196" y="0"/>
                    </a:moveTo>
                    <a:cubicBezTo>
                      <a:pt x="1715132" y="9674"/>
                      <a:pt x="1715132" y="19972"/>
                      <a:pt x="1715444" y="29958"/>
                    </a:cubicBezTo>
                    <a:cubicBezTo>
                      <a:pt x="1715444" y="52426"/>
                      <a:pt x="1714196" y="74583"/>
                      <a:pt x="1715444" y="97051"/>
                    </a:cubicBezTo>
                    <a:cubicBezTo>
                      <a:pt x="1716068" y="110782"/>
                      <a:pt x="1710451" y="118896"/>
                      <a:pt x="1700153" y="125762"/>
                    </a:cubicBezTo>
                    <a:cubicBezTo>
                      <a:pt x="1674564" y="142613"/>
                      <a:pt x="1645230" y="149478"/>
                      <a:pt x="1615584" y="154159"/>
                    </a:cubicBezTo>
                    <a:cubicBezTo>
                      <a:pt x="1555668" y="163521"/>
                      <a:pt x="1496376" y="161649"/>
                      <a:pt x="1437709" y="144485"/>
                    </a:cubicBezTo>
                    <a:cubicBezTo>
                      <a:pt x="1435212" y="143861"/>
                      <a:pt x="1432716" y="143237"/>
                      <a:pt x="1430219" y="142301"/>
                    </a:cubicBezTo>
                    <a:cubicBezTo>
                      <a:pt x="1389651" y="127010"/>
                      <a:pt x="1389651" y="127010"/>
                      <a:pt x="1389651" y="83633"/>
                    </a:cubicBezTo>
                    <a:cubicBezTo>
                      <a:pt x="1389651" y="68030"/>
                      <a:pt x="1389339" y="52738"/>
                      <a:pt x="1389027" y="37136"/>
                    </a:cubicBezTo>
                    <a:cubicBezTo>
                      <a:pt x="1391211" y="26213"/>
                      <a:pt x="1387155" y="14667"/>
                      <a:pt x="1391524" y="4057"/>
                    </a:cubicBezTo>
                    <a:cubicBezTo>
                      <a:pt x="1431780" y="27774"/>
                      <a:pt x="1476405" y="31206"/>
                      <a:pt x="1521341" y="33079"/>
                    </a:cubicBezTo>
                    <a:cubicBezTo>
                      <a:pt x="1566278" y="34951"/>
                      <a:pt x="1611215" y="34639"/>
                      <a:pt x="1655216" y="25277"/>
                    </a:cubicBezTo>
                    <a:cubicBezTo>
                      <a:pt x="1676436" y="20908"/>
                      <a:pt x="1698281" y="17163"/>
                      <a:pt x="1714196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E87D8956-B43A-45EC-AEBE-3D22005CFF97}"/>
                </a:ext>
              </a:extLst>
            </p:cNvPr>
            <p:cNvSpPr/>
            <p:nvPr/>
          </p:nvSpPr>
          <p:spPr>
            <a:xfrm>
              <a:off x="4759854" y="3648825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4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0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8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5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5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7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4"/>
                  </a:cubicBezTo>
                  <a:cubicBezTo>
                    <a:pt x="3557954" y="134051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0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5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8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0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5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5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2"/>
                    <a:pt x="659332" y="2493229"/>
                    <a:pt x="973414" y="2620158"/>
                  </a:cubicBezTo>
                  <a:cubicBezTo>
                    <a:pt x="1090628" y="2667432"/>
                    <a:pt x="1207842" y="2714059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7" y="2321617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4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8BB849E-E6F6-42E2-956C-C66D1EC47AF8}"/>
                </a:ext>
              </a:extLst>
            </p:cNvPr>
            <p:cNvSpPr/>
            <p:nvPr/>
          </p:nvSpPr>
          <p:spPr>
            <a:xfrm>
              <a:off x="4759231" y="3698755"/>
              <a:ext cx="2032824" cy="1286008"/>
            </a:xfrm>
            <a:custGeom>
              <a:avLst/>
              <a:gdLst>
                <a:gd name="connsiteX0" fmla="*/ 847598 w 2032824"/>
                <a:gd name="connsiteY0" fmla="*/ 490873 h 1286008"/>
                <a:gd name="connsiteX1" fmla="*/ 847598 w 2032824"/>
                <a:gd name="connsiteY1" fmla="*/ 549229 h 1286008"/>
                <a:gd name="connsiteX2" fmla="*/ 847911 w 2032824"/>
                <a:gd name="connsiteY2" fmla="*/ 578875 h 1286008"/>
                <a:gd name="connsiteX3" fmla="*/ 817640 w 2032824"/>
                <a:gd name="connsiteY3" fmla="*/ 624436 h 1286008"/>
                <a:gd name="connsiteX4" fmla="*/ 711852 w 2032824"/>
                <a:gd name="connsiteY4" fmla="*/ 648152 h 1286008"/>
                <a:gd name="connsiteX5" fmla="*/ 588275 w 2032824"/>
                <a:gd name="connsiteY5" fmla="*/ 639727 h 1286008"/>
                <a:gd name="connsiteX6" fmla="*/ 529919 w 2032824"/>
                <a:gd name="connsiteY6" fmla="*/ 616634 h 1286008"/>
                <a:gd name="connsiteX7" fmla="*/ 522430 w 2032824"/>
                <a:gd name="connsiteY7" fmla="*/ 602903 h 1286008"/>
                <a:gd name="connsiteX8" fmla="*/ 522430 w 2032824"/>
                <a:gd name="connsiteY8" fmla="*/ 493994 h 1286008"/>
                <a:gd name="connsiteX9" fmla="*/ 847598 w 2032824"/>
                <a:gd name="connsiteY9" fmla="*/ 490873 h 1286008"/>
                <a:gd name="connsiteX10" fmla="*/ 6905 w 2032824"/>
                <a:gd name="connsiteY10" fmla="*/ 455923 h 1286008"/>
                <a:gd name="connsiteX11" fmla="*/ 10961 w 2032824"/>
                <a:gd name="connsiteY11" fmla="*/ 463724 h 1286008"/>
                <a:gd name="connsiteX12" fmla="*/ 157318 w 2032824"/>
                <a:gd name="connsiteY12" fmla="*/ 523640 h 1286008"/>
                <a:gd name="connsiteX13" fmla="*/ 497778 w 2032824"/>
                <a:gd name="connsiteY13" fmla="*/ 663444 h 1286008"/>
                <a:gd name="connsiteX14" fmla="*/ 628844 w 2032824"/>
                <a:gd name="connsiteY14" fmla="*/ 716807 h 1286008"/>
                <a:gd name="connsiteX15" fmla="*/ 641638 w 2032824"/>
                <a:gd name="connsiteY15" fmla="*/ 734282 h 1286008"/>
                <a:gd name="connsiteX16" fmla="*/ 641327 w 2032824"/>
                <a:gd name="connsiteY16" fmla="*/ 1272589 h 1286008"/>
                <a:gd name="connsiteX17" fmla="*/ 638518 w 2032824"/>
                <a:gd name="connsiteY17" fmla="*/ 1286008 h 1286008"/>
                <a:gd name="connsiteX18" fmla="*/ 469069 w 2032824"/>
                <a:gd name="connsiteY18" fmla="*/ 1218290 h 1286008"/>
                <a:gd name="connsiteX19" fmla="*/ 15018 w 2032824"/>
                <a:gd name="connsiteY19" fmla="*/ 1035110 h 1286008"/>
                <a:gd name="connsiteX20" fmla="*/ 663 w 2032824"/>
                <a:gd name="connsiteY20" fmla="*/ 1013889 h 1286008"/>
                <a:gd name="connsiteX21" fmla="*/ 1287 w 2032824"/>
                <a:gd name="connsiteY21" fmla="*/ 465596 h 1286008"/>
                <a:gd name="connsiteX22" fmla="*/ 6905 w 2032824"/>
                <a:gd name="connsiteY22" fmla="*/ 455923 h 1286008"/>
                <a:gd name="connsiteX23" fmla="*/ 1253279 w 2032824"/>
                <a:gd name="connsiteY23" fmla="*/ 374786 h 1286008"/>
                <a:gd name="connsiteX24" fmla="*/ 1253279 w 2032824"/>
                <a:gd name="connsiteY24" fmla="*/ 481512 h 1286008"/>
                <a:gd name="connsiteX25" fmla="*/ 1242980 w 2032824"/>
                <a:gd name="connsiteY25" fmla="*/ 495242 h 1286008"/>
                <a:gd name="connsiteX26" fmla="*/ 1157788 w 2032824"/>
                <a:gd name="connsiteY26" fmla="*/ 525512 h 1286008"/>
                <a:gd name="connsiteX27" fmla="*/ 990835 w 2032824"/>
                <a:gd name="connsiteY27" fmla="*/ 520519 h 1286008"/>
                <a:gd name="connsiteX28" fmla="*/ 934352 w 2032824"/>
                <a:gd name="connsiteY28" fmla="*/ 496490 h 1286008"/>
                <a:gd name="connsiteX29" fmla="*/ 927798 w 2032824"/>
                <a:gd name="connsiteY29" fmla="*/ 483696 h 1286008"/>
                <a:gd name="connsiteX30" fmla="*/ 927798 w 2032824"/>
                <a:gd name="connsiteY30" fmla="*/ 385709 h 1286008"/>
                <a:gd name="connsiteX31" fmla="*/ 935600 w 2032824"/>
                <a:gd name="connsiteY31" fmla="*/ 378531 h 1286008"/>
                <a:gd name="connsiteX32" fmla="*/ 1014864 w 2032824"/>
                <a:gd name="connsiteY32" fmla="*/ 401624 h 1286008"/>
                <a:gd name="connsiteX33" fmla="*/ 1094127 w 2032824"/>
                <a:gd name="connsiteY33" fmla="*/ 406616 h 1286008"/>
                <a:gd name="connsiteX34" fmla="*/ 1230498 w 2032824"/>
                <a:gd name="connsiteY34" fmla="*/ 386957 h 1286008"/>
                <a:gd name="connsiteX35" fmla="*/ 1253279 w 2032824"/>
                <a:gd name="connsiteY35" fmla="*/ 374786 h 1286008"/>
                <a:gd name="connsiteX36" fmla="*/ 517438 w 2032824"/>
                <a:gd name="connsiteY36" fmla="*/ 344828 h 1286008"/>
                <a:gd name="connsiteX37" fmla="*/ 517438 w 2032824"/>
                <a:gd name="connsiteY37" fmla="*/ 420035 h 1286008"/>
                <a:gd name="connsiteX38" fmla="*/ 517438 w 2032824"/>
                <a:gd name="connsiteY38" fmla="*/ 434078 h 1286008"/>
                <a:gd name="connsiteX39" fmla="*/ 489040 w 2032824"/>
                <a:gd name="connsiteY39" fmla="*/ 477767 h 1286008"/>
                <a:gd name="connsiteX40" fmla="*/ 377010 w 2032824"/>
                <a:gd name="connsiteY40" fmla="*/ 502420 h 1286008"/>
                <a:gd name="connsiteX41" fmla="*/ 242199 w 2032824"/>
                <a:gd name="connsiteY41" fmla="*/ 489937 h 1286008"/>
                <a:gd name="connsiteX42" fmla="*/ 234710 w 2032824"/>
                <a:gd name="connsiteY42" fmla="*/ 487753 h 1286008"/>
                <a:gd name="connsiteX43" fmla="*/ 191645 w 2032824"/>
                <a:gd name="connsiteY43" fmla="*/ 425964 h 1286008"/>
                <a:gd name="connsiteX44" fmla="*/ 191333 w 2032824"/>
                <a:gd name="connsiteY44" fmla="*/ 401624 h 1286008"/>
                <a:gd name="connsiteX45" fmla="*/ 191645 w 2032824"/>
                <a:gd name="connsiteY45" fmla="*/ 359495 h 1286008"/>
                <a:gd name="connsiteX46" fmla="*/ 194454 w 2032824"/>
                <a:gd name="connsiteY46" fmla="*/ 347637 h 1286008"/>
                <a:gd name="connsiteX47" fmla="*/ 271221 w 2032824"/>
                <a:gd name="connsiteY47" fmla="*/ 373226 h 1286008"/>
                <a:gd name="connsiteX48" fmla="*/ 378882 w 2032824"/>
                <a:gd name="connsiteY48" fmla="*/ 378531 h 1286008"/>
                <a:gd name="connsiteX49" fmla="*/ 482487 w 2032824"/>
                <a:gd name="connsiteY49" fmla="*/ 363240 h 1286008"/>
                <a:gd name="connsiteX50" fmla="*/ 517438 w 2032824"/>
                <a:gd name="connsiteY50" fmla="*/ 344828 h 1286008"/>
                <a:gd name="connsiteX51" fmla="*/ 1650535 w 2032824"/>
                <a:gd name="connsiteY51" fmla="*/ 252458 h 1286008"/>
                <a:gd name="connsiteX52" fmla="*/ 1650535 w 2032824"/>
                <a:gd name="connsiteY52" fmla="*/ 356999 h 1286008"/>
                <a:gd name="connsiteX53" fmla="*/ 1634931 w 2032824"/>
                <a:gd name="connsiteY53" fmla="*/ 378844 h 1286008"/>
                <a:gd name="connsiteX54" fmla="*/ 1554419 w 2032824"/>
                <a:gd name="connsiteY54" fmla="*/ 406930 h 1286008"/>
                <a:gd name="connsiteX55" fmla="*/ 1458304 w 2032824"/>
                <a:gd name="connsiteY55" fmla="*/ 412235 h 1286008"/>
                <a:gd name="connsiteX56" fmla="*/ 1342841 w 2032824"/>
                <a:gd name="connsiteY56" fmla="*/ 386334 h 1286008"/>
                <a:gd name="connsiteX57" fmla="*/ 1324742 w 2032824"/>
                <a:gd name="connsiteY57" fmla="*/ 357624 h 1286008"/>
                <a:gd name="connsiteX58" fmla="*/ 1325054 w 2032824"/>
                <a:gd name="connsiteY58" fmla="*/ 267437 h 1286008"/>
                <a:gd name="connsiteX59" fmla="*/ 1334728 w 2032824"/>
                <a:gd name="connsiteY59" fmla="*/ 261820 h 1286008"/>
                <a:gd name="connsiteX60" fmla="*/ 1408374 w 2032824"/>
                <a:gd name="connsiteY60" fmla="*/ 282729 h 1286008"/>
                <a:gd name="connsiteX61" fmla="*/ 1505738 w 2032824"/>
                <a:gd name="connsiteY61" fmla="*/ 288033 h 1286008"/>
                <a:gd name="connsiteX62" fmla="*/ 1628066 w 2032824"/>
                <a:gd name="connsiteY62" fmla="*/ 268062 h 1286008"/>
                <a:gd name="connsiteX63" fmla="*/ 1650535 w 2032824"/>
                <a:gd name="connsiteY63" fmla="*/ 252458 h 1286008"/>
                <a:gd name="connsiteX64" fmla="*/ 917189 w 2032824"/>
                <a:gd name="connsiteY64" fmla="*/ 228429 h 1286008"/>
                <a:gd name="connsiteX65" fmla="*/ 916565 w 2032824"/>
                <a:gd name="connsiteY65" fmla="*/ 337651 h 1286008"/>
                <a:gd name="connsiteX66" fmla="*/ 889416 w 2032824"/>
                <a:gd name="connsiteY66" fmla="*/ 362617 h 1286008"/>
                <a:gd name="connsiteX67" fmla="*/ 787996 w 2032824"/>
                <a:gd name="connsiteY67" fmla="*/ 387270 h 1286008"/>
                <a:gd name="connsiteX68" fmla="*/ 702178 w 2032824"/>
                <a:gd name="connsiteY68" fmla="*/ 386645 h 1286008"/>
                <a:gd name="connsiteX69" fmla="*/ 601694 w 2032824"/>
                <a:gd name="connsiteY69" fmla="*/ 357936 h 1286008"/>
                <a:gd name="connsiteX70" fmla="*/ 589524 w 2032824"/>
                <a:gd name="connsiteY70" fmla="*/ 336403 h 1286008"/>
                <a:gd name="connsiteX71" fmla="*/ 589836 w 2032824"/>
                <a:gd name="connsiteY71" fmla="*/ 280856 h 1286008"/>
                <a:gd name="connsiteX72" fmla="*/ 592645 w 2032824"/>
                <a:gd name="connsiteY72" fmla="*/ 234046 h 1286008"/>
                <a:gd name="connsiteX73" fmla="*/ 717781 w 2032824"/>
                <a:gd name="connsiteY73" fmla="*/ 262444 h 1286008"/>
                <a:gd name="connsiteX74" fmla="*/ 797669 w 2032824"/>
                <a:gd name="connsiteY74" fmla="*/ 262444 h 1286008"/>
                <a:gd name="connsiteX75" fmla="*/ 890664 w 2032824"/>
                <a:gd name="connsiteY75" fmla="*/ 245904 h 1286008"/>
                <a:gd name="connsiteX76" fmla="*/ 917189 w 2032824"/>
                <a:gd name="connsiteY76" fmla="*/ 228429 h 1286008"/>
                <a:gd name="connsiteX77" fmla="*/ 2032186 w 2032824"/>
                <a:gd name="connsiteY77" fmla="*/ 138243 h 1286008"/>
                <a:gd name="connsiteX78" fmla="*/ 2032810 w 2032824"/>
                <a:gd name="connsiteY78" fmla="*/ 164456 h 1286008"/>
                <a:gd name="connsiteX79" fmla="*/ 2032810 w 2032824"/>
                <a:gd name="connsiteY79" fmla="*/ 237791 h 1286008"/>
                <a:gd name="connsiteX80" fmla="*/ 2019079 w 2032824"/>
                <a:gd name="connsiteY80" fmla="*/ 263069 h 1286008"/>
                <a:gd name="connsiteX81" fmla="*/ 1927333 w 2032824"/>
                <a:gd name="connsiteY81" fmla="*/ 293339 h 1286008"/>
                <a:gd name="connsiteX82" fmla="*/ 1858367 w 2032824"/>
                <a:gd name="connsiteY82" fmla="*/ 298332 h 1286008"/>
                <a:gd name="connsiteX83" fmla="*/ 1741344 w 2032824"/>
                <a:gd name="connsiteY83" fmla="*/ 278360 h 1286008"/>
                <a:gd name="connsiteX84" fmla="*/ 1734167 w 2032824"/>
                <a:gd name="connsiteY84" fmla="*/ 275551 h 1286008"/>
                <a:gd name="connsiteX85" fmla="*/ 1706706 w 2032824"/>
                <a:gd name="connsiteY85" fmla="*/ 234358 h 1286008"/>
                <a:gd name="connsiteX86" fmla="*/ 1707330 w 2032824"/>
                <a:gd name="connsiteY86" fmla="*/ 140427 h 1286008"/>
                <a:gd name="connsiteX87" fmla="*/ 1778480 w 2032824"/>
                <a:gd name="connsiteY87" fmla="*/ 165704 h 1286008"/>
                <a:gd name="connsiteX88" fmla="*/ 1923276 w 2032824"/>
                <a:gd name="connsiteY88" fmla="*/ 169761 h 1286008"/>
                <a:gd name="connsiteX89" fmla="*/ 1992866 w 2032824"/>
                <a:gd name="connsiteY89" fmla="*/ 158527 h 1286008"/>
                <a:gd name="connsiteX90" fmla="*/ 2032186 w 2032824"/>
                <a:gd name="connsiteY90" fmla="*/ 138243 h 1286008"/>
                <a:gd name="connsiteX91" fmla="*/ 1312883 w 2032824"/>
                <a:gd name="connsiteY91" fmla="*/ 117335 h 1286008"/>
                <a:gd name="connsiteX92" fmla="*/ 1315067 w 2032824"/>
                <a:gd name="connsiteY92" fmla="*/ 126697 h 1286008"/>
                <a:gd name="connsiteX93" fmla="*/ 1315379 w 2032824"/>
                <a:gd name="connsiteY93" fmla="*/ 214386 h 1286008"/>
                <a:gd name="connsiteX94" fmla="*/ 1301648 w 2032824"/>
                <a:gd name="connsiteY94" fmla="*/ 239975 h 1286008"/>
                <a:gd name="connsiteX95" fmla="*/ 1222385 w 2032824"/>
                <a:gd name="connsiteY95" fmla="*/ 268061 h 1286008"/>
                <a:gd name="connsiteX96" fmla="*/ 1114724 w 2032824"/>
                <a:gd name="connsiteY96" fmla="*/ 272742 h 1286008"/>
                <a:gd name="connsiteX97" fmla="*/ 1001445 w 2032824"/>
                <a:gd name="connsiteY97" fmla="*/ 243096 h 1286008"/>
                <a:gd name="connsiteX98" fmla="*/ 989586 w 2032824"/>
                <a:gd name="connsiteY98" fmla="*/ 220939 h 1286008"/>
                <a:gd name="connsiteX99" fmla="*/ 989586 w 2032824"/>
                <a:gd name="connsiteY99" fmla="*/ 159151 h 1286008"/>
                <a:gd name="connsiteX100" fmla="*/ 992707 w 2032824"/>
                <a:gd name="connsiteY100" fmla="*/ 118271 h 1286008"/>
                <a:gd name="connsiteX101" fmla="*/ 1068538 w 2032824"/>
                <a:gd name="connsiteY101" fmla="*/ 143548 h 1286008"/>
                <a:gd name="connsiteX102" fmla="*/ 1181504 w 2032824"/>
                <a:gd name="connsiteY102" fmla="*/ 148853 h 1286008"/>
                <a:gd name="connsiteX103" fmla="*/ 1295719 w 2032824"/>
                <a:gd name="connsiteY103" fmla="*/ 128569 h 1286008"/>
                <a:gd name="connsiteX104" fmla="*/ 1312883 w 2032824"/>
                <a:gd name="connsiteY104" fmla="*/ 117335 h 1286008"/>
                <a:gd name="connsiteX105" fmla="*/ 1714195 w 2032824"/>
                <a:gd name="connsiteY105" fmla="*/ 0 h 1286008"/>
                <a:gd name="connsiteX106" fmla="*/ 1715443 w 2032824"/>
                <a:gd name="connsiteY106" fmla="*/ 29958 h 1286008"/>
                <a:gd name="connsiteX107" fmla="*/ 1715443 w 2032824"/>
                <a:gd name="connsiteY107" fmla="*/ 97051 h 1286008"/>
                <a:gd name="connsiteX108" fmla="*/ 1700152 w 2032824"/>
                <a:gd name="connsiteY108" fmla="*/ 125762 h 1286008"/>
                <a:gd name="connsiteX109" fmla="*/ 1615583 w 2032824"/>
                <a:gd name="connsiteY109" fmla="*/ 154159 h 1286008"/>
                <a:gd name="connsiteX110" fmla="*/ 1437708 w 2032824"/>
                <a:gd name="connsiteY110" fmla="*/ 144485 h 1286008"/>
                <a:gd name="connsiteX111" fmla="*/ 1430218 w 2032824"/>
                <a:gd name="connsiteY111" fmla="*/ 142301 h 1286008"/>
                <a:gd name="connsiteX112" fmla="*/ 1389650 w 2032824"/>
                <a:gd name="connsiteY112" fmla="*/ 83633 h 1286008"/>
                <a:gd name="connsiteX113" fmla="*/ 1389026 w 2032824"/>
                <a:gd name="connsiteY113" fmla="*/ 37135 h 1286008"/>
                <a:gd name="connsiteX114" fmla="*/ 1391523 w 2032824"/>
                <a:gd name="connsiteY114" fmla="*/ 4057 h 1286008"/>
                <a:gd name="connsiteX115" fmla="*/ 1521340 w 2032824"/>
                <a:gd name="connsiteY115" fmla="*/ 33079 h 1286008"/>
                <a:gd name="connsiteX116" fmla="*/ 1655215 w 2032824"/>
                <a:gd name="connsiteY116" fmla="*/ 25277 h 1286008"/>
                <a:gd name="connsiteX117" fmla="*/ 1714195 w 2032824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4" h="1286008">
                  <a:moveTo>
                    <a:pt x="847598" y="490873"/>
                  </a:moveTo>
                  <a:cubicBezTo>
                    <a:pt x="847598" y="511157"/>
                    <a:pt x="847598" y="530193"/>
                    <a:pt x="847598" y="549229"/>
                  </a:cubicBezTo>
                  <a:cubicBezTo>
                    <a:pt x="847598" y="559215"/>
                    <a:pt x="846350" y="569201"/>
                    <a:pt x="847911" y="578875"/>
                  </a:cubicBezTo>
                  <a:cubicBezTo>
                    <a:pt x="852279" y="604152"/>
                    <a:pt x="837300" y="615386"/>
                    <a:pt x="817640" y="624436"/>
                  </a:cubicBezTo>
                  <a:cubicBezTo>
                    <a:pt x="783938" y="639415"/>
                    <a:pt x="748363" y="644408"/>
                    <a:pt x="711852" y="648152"/>
                  </a:cubicBezTo>
                  <a:cubicBezTo>
                    <a:pt x="670035" y="652209"/>
                    <a:pt x="628843" y="647841"/>
                    <a:pt x="588275" y="639727"/>
                  </a:cubicBezTo>
                  <a:cubicBezTo>
                    <a:pt x="567679" y="635358"/>
                    <a:pt x="547707" y="628804"/>
                    <a:pt x="529919" y="616634"/>
                  </a:cubicBezTo>
                  <a:cubicBezTo>
                    <a:pt x="524927" y="613202"/>
                    <a:pt x="522430" y="609145"/>
                    <a:pt x="522430" y="602903"/>
                  </a:cubicBezTo>
                  <a:cubicBezTo>
                    <a:pt x="522742" y="566704"/>
                    <a:pt x="522430" y="531129"/>
                    <a:pt x="522430" y="493994"/>
                  </a:cubicBezTo>
                  <a:cubicBezTo>
                    <a:pt x="610431" y="535810"/>
                    <a:pt x="788931" y="534250"/>
                    <a:pt x="847598" y="490873"/>
                  </a:cubicBezTo>
                  <a:close/>
                  <a:moveTo>
                    <a:pt x="6905" y="455923"/>
                  </a:moveTo>
                  <a:cubicBezTo>
                    <a:pt x="2535" y="461228"/>
                    <a:pt x="7529" y="462476"/>
                    <a:pt x="10961" y="463724"/>
                  </a:cubicBezTo>
                  <a:cubicBezTo>
                    <a:pt x="59643" y="483696"/>
                    <a:pt x="108637" y="503668"/>
                    <a:pt x="157318" y="523640"/>
                  </a:cubicBezTo>
                  <a:cubicBezTo>
                    <a:pt x="270909" y="570137"/>
                    <a:pt x="384188" y="616946"/>
                    <a:pt x="497778" y="663444"/>
                  </a:cubicBezTo>
                  <a:cubicBezTo>
                    <a:pt x="541467" y="681231"/>
                    <a:pt x="584843" y="699331"/>
                    <a:pt x="628844" y="716807"/>
                  </a:cubicBezTo>
                  <a:cubicBezTo>
                    <a:pt x="637582" y="720239"/>
                    <a:pt x="641638" y="724296"/>
                    <a:pt x="641638" y="734282"/>
                  </a:cubicBezTo>
                  <a:cubicBezTo>
                    <a:pt x="641327" y="913718"/>
                    <a:pt x="641327" y="1093154"/>
                    <a:pt x="641327" y="1272589"/>
                  </a:cubicBezTo>
                  <a:cubicBezTo>
                    <a:pt x="641327" y="1277270"/>
                    <a:pt x="642887" y="1282263"/>
                    <a:pt x="638518" y="1286008"/>
                  </a:cubicBezTo>
                  <a:cubicBezTo>
                    <a:pt x="582035" y="1263539"/>
                    <a:pt x="525552" y="1241071"/>
                    <a:pt x="469069" y="1218290"/>
                  </a:cubicBezTo>
                  <a:cubicBezTo>
                    <a:pt x="317719" y="1157126"/>
                    <a:pt x="166368" y="1095962"/>
                    <a:pt x="15018" y="1035110"/>
                  </a:cubicBezTo>
                  <a:cubicBezTo>
                    <a:pt x="4408" y="1030741"/>
                    <a:pt x="663" y="1026060"/>
                    <a:pt x="663" y="1013889"/>
                  </a:cubicBezTo>
                  <a:cubicBezTo>
                    <a:pt x="1287" y="831021"/>
                    <a:pt x="976" y="648465"/>
                    <a:pt x="1287" y="465596"/>
                  </a:cubicBezTo>
                  <a:cubicBezTo>
                    <a:pt x="1287" y="462476"/>
                    <a:pt x="-4018" y="453426"/>
                    <a:pt x="6905" y="455923"/>
                  </a:cubicBezTo>
                  <a:close/>
                  <a:moveTo>
                    <a:pt x="1253279" y="374786"/>
                  </a:moveTo>
                  <a:cubicBezTo>
                    <a:pt x="1253279" y="411297"/>
                    <a:pt x="1253279" y="446248"/>
                    <a:pt x="1253279" y="481512"/>
                  </a:cubicBezTo>
                  <a:cubicBezTo>
                    <a:pt x="1253279" y="488689"/>
                    <a:pt x="1247974" y="491809"/>
                    <a:pt x="1242980" y="495242"/>
                  </a:cubicBezTo>
                  <a:cubicBezTo>
                    <a:pt x="1217392" y="513342"/>
                    <a:pt x="1187746" y="520519"/>
                    <a:pt x="1157788" y="525512"/>
                  </a:cubicBezTo>
                  <a:cubicBezTo>
                    <a:pt x="1101929" y="535186"/>
                    <a:pt x="1046070" y="533314"/>
                    <a:pt x="990835" y="520519"/>
                  </a:cubicBezTo>
                  <a:cubicBezTo>
                    <a:pt x="971175" y="515838"/>
                    <a:pt x="950891" y="510221"/>
                    <a:pt x="934352" y="496490"/>
                  </a:cubicBezTo>
                  <a:cubicBezTo>
                    <a:pt x="929983" y="492746"/>
                    <a:pt x="927486" y="489625"/>
                    <a:pt x="927798" y="483696"/>
                  </a:cubicBezTo>
                  <a:cubicBezTo>
                    <a:pt x="928110" y="450929"/>
                    <a:pt x="927798" y="418475"/>
                    <a:pt x="927798" y="385709"/>
                  </a:cubicBezTo>
                  <a:cubicBezTo>
                    <a:pt x="927798" y="380715"/>
                    <a:pt x="927174" y="372914"/>
                    <a:pt x="935600" y="378531"/>
                  </a:cubicBezTo>
                  <a:cubicBezTo>
                    <a:pt x="959629" y="394446"/>
                    <a:pt x="987714" y="397879"/>
                    <a:pt x="1014864" y="401624"/>
                  </a:cubicBezTo>
                  <a:cubicBezTo>
                    <a:pt x="1041076" y="405057"/>
                    <a:pt x="1067914" y="407865"/>
                    <a:pt x="1094127" y="406616"/>
                  </a:cubicBezTo>
                  <a:cubicBezTo>
                    <a:pt x="1140000" y="404744"/>
                    <a:pt x="1186497" y="403808"/>
                    <a:pt x="1230498" y="386957"/>
                  </a:cubicBezTo>
                  <a:cubicBezTo>
                    <a:pt x="1238299" y="384148"/>
                    <a:pt x="1244853" y="379467"/>
                    <a:pt x="1253279" y="374786"/>
                  </a:cubicBezTo>
                  <a:close/>
                  <a:moveTo>
                    <a:pt x="517438" y="344828"/>
                  </a:moveTo>
                  <a:cubicBezTo>
                    <a:pt x="517438" y="371353"/>
                    <a:pt x="517438" y="395695"/>
                    <a:pt x="517438" y="420035"/>
                  </a:cubicBezTo>
                  <a:cubicBezTo>
                    <a:pt x="517438" y="424716"/>
                    <a:pt x="516501" y="429709"/>
                    <a:pt x="517438" y="434078"/>
                  </a:cubicBezTo>
                  <a:cubicBezTo>
                    <a:pt x="522743" y="458419"/>
                    <a:pt x="507764" y="469341"/>
                    <a:pt x="489040" y="477767"/>
                  </a:cubicBezTo>
                  <a:cubicBezTo>
                    <a:pt x="453465" y="493994"/>
                    <a:pt x="415706" y="501172"/>
                    <a:pt x="377010" y="502420"/>
                  </a:cubicBezTo>
                  <a:cubicBezTo>
                    <a:pt x="331449" y="503980"/>
                    <a:pt x="286200" y="503356"/>
                    <a:pt x="242199" y="489937"/>
                  </a:cubicBezTo>
                  <a:cubicBezTo>
                    <a:pt x="239703" y="489313"/>
                    <a:pt x="237206" y="488689"/>
                    <a:pt x="234710" y="487753"/>
                  </a:cubicBezTo>
                  <a:cubicBezTo>
                    <a:pt x="191645" y="471526"/>
                    <a:pt x="191957" y="471526"/>
                    <a:pt x="191645" y="425964"/>
                  </a:cubicBezTo>
                  <a:cubicBezTo>
                    <a:pt x="191645" y="417851"/>
                    <a:pt x="191333" y="409737"/>
                    <a:pt x="191333" y="401624"/>
                  </a:cubicBezTo>
                  <a:cubicBezTo>
                    <a:pt x="191333" y="387581"/>
                    <a:pt x="191333" y="373538"/>
                    <a:pt x="191645" y="359495"/>
                  </a:cubicBezTo>
                  <a:cubicBezTo>
                    <a:pt x="191957" y="355438"/>
                    <a:pt x="189461" y="350757"/>
                    <a:pt x="194454" y="347637"/>
                  </a:cubicBezTo>
                  <a:cubicBezTo>
                    <a:pt x="216922" y="365424"/>
                    <a:pt x="244384" y="369481"/>
                    <a:pt x="271221" y="373226"/>
                  </a:cubicBezTo>
                  <a:cubicBezTo>
                    <a:pt x="306796" y="378219"/>
                    <a:pt x="342995" y="380715"/>
                    <a:pt x="378882" y="378531"/>
                  </a:cubicBezTo>
                  <a:cubicBezTo>
                    <a:pt x="413833" y="376347"/>
                    <a:pt x="448784" y="374474"/>
                    <a:pt x="482487" y="363240"/>
                  </a:cubicBezTo>
                  <a:cubicBezTo>
                    <a:pt x="494345" y="359495"/>
                    <a:pt x="505892" y="355127"/>
                    <a:pt x="517438" y="344828"/>
                  </a:cubicBezTo>
                  <a:close/>
                  <a:moveTo>
                    <a:pt x="1650535" y="252458"/>
                  </a:moveTo>
                  <a:cubicBezTo>
                    <a:pt x="1650535" y="288970"/>
                    <a:pt x="1650222" y="322985"/>
                    <a:pt x="1650535" y="356999"/>
                  </a:cubicBezTo>
                  <a:cubicBezTo>
                    <a:pt x="1650535" y="368546"/>
                    <a:pt x="1642421" y="373539"/>
                    <a:pt x="1634931" y="378844"/>
                  </a:cubicBezTo>
                  <a:cubicBezTo>
                    <a:pt x="1610903" y="395696"/>
                    <a:pt x="1582817" y="401937"/>
                    <a:pt x="1554419" y="406930"/>
                  </a:cubicBezTo>
                  <a:cubicBezTo>
                    <a:pt x="1522589" y="412547"/>
                    <a:pt x="1490447" y="413795"/>
                    <a:pt x="1458304" y="412235"/>
                  </a:cubicBezTo>
                  <a:cubicBezTo>
                    <a:pt x="1418360" y="410050"/>
                    <a:pt x="1379353" y="404121"/>
                    <a:pt x="1342841" y="386334"/>
                  </a:cubicBezTo>
                  <a:cubicBezTo>
                    <a:pt x="1330671" y="380404"/>
                    <a:pt x="1324117" y="372915"/>
                    <a:pt x="1324742" y="357624"/>
                  </a:cubicBezTo>
                  <a:cubicBezTo>
                    <a:pt x="1326302" y="327666"/>
                    <a:pt x="1325366" y="297395"/>
                    <a:pt x="1325054" y="267437"/>
                  </a:cubicBezTo>
                  <a:cubicBezTo>
                    <a:pt x="1325054" y="259324"/>
                    <a:pt x="1325678" y="256203"/>
                    <a:pt x="1334728" y="261820"/>
                  </a:cubicBezTo>
                  <a:cubicBezTo>
                    <a:pt x="1357196" y="275551"/>
                    <a:pt x="1382785" y="279296"/>
                    <a:pt x="1408374" y="282729"/>
                  </a:cubicBezTo>
                  <a:cubicBezTo>
                    <a:pt x="1440517" y="287097"/>
                    <a:pt x="1473283" y="290218"/>
                    <a:pt x="1505738" y="288033"/>
                  </a:cubicBezTo>
                  <a:cubicBezTo>
                    <a:pt x="1546930" y="285225"/>
                    <a:pt x="1588434" y="283353"/>
                    <a:pt x="1628066" y="268062"/>
                  </a:cubicBezTo>
                  <a:cubicBezTo>
                    <a:pt x="1636180" y="265253"/>
                    <a:pt x="1642109" y="259324"/>
                    <a:pt x="1650535" y="252458"/>
                  </a:cubicBezTo>
                  <a:close/>
                  <a:moveTo>
                    <a:pt x="917189" y="228429"/>
                  </a:moveTo>
                  <a:cubicBezTo>
                    <a:pt x="917189" y="266813"/>
                    <a:pt x="918437" y="302388"/>
                    <a:pt x="916565" y="337651"/>
                  </a:cubicBezTo>
                  <a:cubicBezTo>
                    <a:pt x="915941" y="351694"/>
                    <a:pt x="900650" y="357311"/>
                    <a:pt x="889416" y="362617"/>
                  </a:cubicBezTo>
                  <a:cubicBezTo>
                    <a:pt x="857273" y="377596"/>
                    <a:pt x="822946" y="383837"/>
                    <a:pt x="787996" y="387270"/>
                  </a:cubicBezTo>
                  <a:cubicBezTo>
                    <a:pt x="759286" y="390078"/>
                    <a:pt x="730576" y="389454"/>
                    <a:pt x="702178" y="386645"/>
                  </a:cubicBezTo>
                  <a:cubicBezTo>
                    <a:pt x="666915" y="383213"/>
                    <a:pt x="632900" y="375724"/>
                    <a:pt x="601694" y="357936"/>
                  </a:cubicBezTo>
                  <a:cubicBezTo>
                    <a:pt x="593269" y="352943"/>
                    <a:pt x="588900" y="347013"/>
                    <a:pt x="589524" y="336403"/>
                  </a:cubicBezTo>
                  <a:cubicBezTo>
                    <a:pt x="590460" y="317992"/>
                    <a:pt x="589836" y="299580"/>
                    <a:pt x="589836" y="280856"/>
                  </a:cubicBezTo>
                  <a:cubicBezTo>
                    <a:pt x="593269" y="265565"/>
                    <a:pt x="587651" y="249337"/>
                    <a:pt x="592645" y="234046"/>
                  </a:cubicBezTo>
                  <a:cubicBezTo>
                    <a:pt x="631340" y="255891"/>
                    <a:pt x="674405" y="260572"/>
                    <a:pt x="717781" y="262444"/>
                  </a:cubicBezTo>
                  <a:cubicBezTo>
                    <a:pt x="744307" y="263380"/>
                    <a:pt x="771144" y="263692"/>
                    <a:pt x="797669" y="262444"/>
                  </a:cubicBezTo>
                  <a:cubicBezTo>
                    <a:pt x="829188" y="260884"/>
                    <a:pt x="860706" y="256203"/>
                    <a:pt x="890664" y="245904"/>
                  </a:cubicBezTo>
                  <a:cubicBezTo>
                    <a:pt x="899713" y="242784"/>
                    <a:pt x="908451" y="238103"/>
                    <a:pt x="917189" y="228429"/>
                  </a:cubicBezTo>
                  <a:close/>
                  <a:moveTo>
                    <a:pt x="2032186" y="138243"/>
                  </a:moveTo>
                  <a:cubicBezTo>
                    <a:pt x="2032498" y="147293"/>
                    <a:pt x="2032810" y="156031"/>
                    <a:pt x="2032810" y="164456"/>
                  </a:cubicBezTo>
                  <a:cubicBezTo>
                    <a:pt x="2032810" y="188797"/>
                    <a:pt x="2031874" y="213450"/>
                    <a:pt x="2032810" y="237791"/>
                  </a:cubicBezTo>
                  <a:cubicBezTo>
                    <a:pt x="2033122" y="249649"/>
                    <a:pt x="2028441" y="256827"/>
                    <a:pt x="2019079" y="263069"/>
                  </a:cubicBezTo>
                  <a:cubicBezTo>
                    <a:pt x="1991306" y="281481"/>
                    <a:pt x="1959476" y="288658"/>
                    <a:pt x="1927333" y="293339"/>
                  </a:cubicBezTo>
                  <a:cubicBezTo>
                    <a:pt x="1904553" y="296459"/>
                    <a:pt x="1881460" y="299580"/>
                    <a:pt x="1858367" y="298332"/>
                  </a:cubicBezTo>
                  <a:cubicBezTo>
                    <a:pt x="1818736" y="296148"/>
                    <a:pt x="1778792" y="293339"/>
                    <a:pt x="1741344" y="278360"/>
                  </a:cubicBezTo>
                  <a:cubicBezTo>
                    <a:pt x="1738848" y="277424"/>
                    <a:pt x="1736351" y="276800"/>
                    <a:pt x="1734167" y="275551"/>
                  </a:cubicBezTo>
                  <a:cubicBezTo>
                    <a:pt x="1716067" y="268062"/>
                    <a:pt x="1704521" y="257764"/>
                    <a:pt x="1706706" y="234358"/>
                  </a:cubicBezTo>
                  <a:cubicBezTo>
                    <a:pt x="1709514" y="204400"/>
                    <a:pt x="1707330" y="173818"/>
                    <a:pt x="1707330" y="140427"/>
                  </a:cubicBezTo>
                  <a:cubicBezTo>
                    <a:pt x="1729798" y="157279"/>
                    <a:pt x="1754139" y="162272"/>
                    <a:pt x="1778480" y="165704"/>
                  </a:cubicBezTo>
                  <a:cubicBezTo>
                    <a:pt x="1826537" y="172882"/>
                    <a:pt x="1874595" y="173818"/>
                    <a:pt x="1923276" y="169761"/>
                  </a:cubicBezTo>
                  <a:cubicBezTo>
                    <a:pt x="1946681" y="167889"/>
                    <a:pt x="1970086" y="164456"/>
                    <a:pt x="1992866" y="158527"/>
                  </a:cubicBezTo>
                  <a:cubicBezTo>
                    <a:pt x="2007533" y="154782"/>
                    <a:pt x="2021576" y="149789"/>
                    <a:pt x="2032186" y="138243"/>
                  </a:cubicBezTo>
                  <a:close/>
                  <a:moveTo>
                    <a:pt x="1312883" y="117335"/>
                  </a:moveTo>
                  <a:cubicBezTo>
                    <a:pt x="1316939" y="119831"/>
                    <a:pt x="1315067" y="123576"/>
                    <a:pt x="1315067" y="126697"/>
                  </a:cubicBezTo>
                  <a:cubicBezTo>
                    <a:pt x="1315379" y="156030"/>
                    <a:pt x="1314755" y="185364"/>
                    <a:pt x="1315379" y="214386"/>
                  </a:cubicBezTo>
                  <a:cubicBezTo>
                    <a:pt x="1315691" y="226245"/>
                    <a:pt x="1311010" y="233422"/>
                    <a:pt x="1301648" y="239975"/>
                  </a:cubicBezTo>
                  <a:cubicBezTo>
                    <a:pt x="1277620" y="256203"/>
                    <a:pt x="1250158" y="262444"/>
                    <a:pt x="1222385" y="268061"/>
                  </a:cubicBezTo>
                  <a:cubicBezTo>
                    <a:pt x="1186809" y="274927"/>
                    <a:pt x="1150611" y="274927"/>
                    <a:pt x="1114724" y="272742"/>
                  </a:cubicBezTo>
                  <a:cubicBezTo>
                    <a:pt x="1075404" y="270246"/>
                    <a:pt x="1036396" y="264317"/>
                    <a:pt x="1001445" y="243096"/>
                  </a:cubicBezTo>
                  <a:cubicBezTo>
                    <a:pt x="992707" y="237790"/>
                    <a:pt x="988962" y="231550"/>
                    <a:pt x="989586" y="220939"/>
                  </a:cubicBezTo>
                  <a:cubicBezTo>
                    <a:pt x="990210" y="200343"/>
                    <a:pt x="989586" y="179747"/>
                    <a:pt x="989586" y="159151"/>
                  </a:cubicBezTo>
                  <a:cubicBezTo>
                    <a:pt x="992083" y="145732"/>
                    <a:pt x="986778" y="131378"/>
                    <a:pt x="992707" y="118271"/>
                  </a:cubicBezTo>
                  <a:cubicBezTo>
                    <a:pt x="1015176" y="134810"/>
                    <a:pt x="1042013" y="139803"/>
                    <a:pt x="1068538" y="143548"/>
                  </a:cubicBezTo>
                  <a:cubicBezTo>
                    <a:pt x="1105986" y="149165"/>
                    <a:pt x="1143745" y="151037"/>
                    <a:pt x="1181504" y="148853"/>
                  </a:cubicBezTo>
                  <a:cubicBezTo>
                    <a:pt x="1220200" y="146669"/>
                    <a:pt x="1259208" y="143860"/>
                    <a:pt x="1295719" y="128569"/>
                  </a:cubicBezTo>
                  <a:cubicBezTo>
                    <a:pt x="1302273" y="125760"/>
                    <a:pt x="1307266" y="121703"/>
                    <a:pt x="1312883" y="117335"/>
                  </a:cubicBezTo>
                  <a:close/>
                  <a:moveTo>
                    <a:pt x="1714195" y="0"/>
                  </a:moveTo>
                  <a:cubicBezTo>
                    <a:pt x="1715131" y="9986"/>
                    <a:pt x="1715131" y="19972"/>
                    <a:pt x="1715443" y="29958"/>
                  </a:cubicBezTo>
                  <a:cubicBezTo>
                    <a:pt x="1715443" y="52426"/>
                    <a:pt x="1714195" y="74583"/>
                    <a:pt x="1715443" y="97051"/>
                  </a:cubicBezTo>
                  <a:cubicBezTo>
                    <a:pt x="1716067" y="110782"/>
                    <a:pt x="1710450" y="118896"/>
                    <a:pt x="1700152" y="125762"/>
                  </a:cubicBezTo>
                  <a:cubicBezTo>
                    <a:pt x="1674563" y="142613"/>
                    <a:pt x="1645229" y="149478"/>
                    <a:pt x="1615583" y="154159"/>
                  </a:cubicBezTo>
                  <a:cubicBezTo>
                    <a:pt x="1555667" y="163521"/>
                    <a:pt x="1496376" y="161649"/>
                    <a:pt x="1437708" y="144485"/>
                  </a:cubicBezTo>
                  <a:cubicBezTo>
                    <a:pt x="1435211" y="143861"/>
                    <a:pt x="1432715" y="143237"/>
                    <a:pt x="1430218" y="142301"/>
                  </a:cubicBezTo>
                  <a:cubicBezTo>
                    <a:pt x="1389650" y="127010"/>
                    <a:pt x="1389650" y="127010"/>
                    <a:pt x="1389650" y="83633"/>
                  </a:cubicBezTo>
                  <a:cubicBezTo>
                    <a:pt x="1389650" y="68030"/>
                    <a:pt x="1389338" y="52738"/>
                    <a:pt x="1389026" y="37135"/>
                  </a:cubicBezTo>
                  <a:cubicBezTo>
                    <a:pt x="1391210" y="26213"/>
                    <a:pt x="1387154" y="14667"/>
                    <a:pt x="1391523" y="4057"/>
                  </a:cubicBezTo>
                  <a:cubicBezTo>
                    <a:pt x="1431778" y="27774"/>
                    <a:pt x="1476404" y="31206"/>
                    <a:pt x="1521340" y="33079"/>
                  </a:cubicBezTo>
                  <a:cubicBezTo>
                    <a:pt x="1566278" y="34951"/>
                    <a:pt x="1611214" y="34639"/>
                    <a:pt x="1655215" y="25277"/>
                  </a:cubicBezTo>
                  <a:cubicBezTo>
                    <a:pt x="1676435" y="20908"/>
                    <a:pt x="1698280" y="17163"/>
                    <a:pt x="1714195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D2DAE2-BE5D-43A0-BC88-14309C63821C}"/>
                </a:ext>
              </a:extLst>
            </p:cNvPr>
            <p:cNvGrpSpPr/>
            <p:nvPr/>
          </p:nvGrpSpPr>
          <p:grpSpPr>
            <a:xfrm>
              <a:off x="5249479" y="2950119"/>
              <a:ext cx="2238107" cy="1335625"/>
              <a:chOff x="5525704" y="2835819"/>
              <a:chExt cx="2238107" cy="1335625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865829B0-46AB-42B9-B70C-72EBE63C303A}"/>
                  </a:ext>
                </a:extLst>
              </p:cNvPr>
              <p:cNvSpPr/>
              <p:nvPr/>
            </p:nvSpPr>
            <p:spPr>
              <a:xfrm>
                <a:off x="5526328" y="2835819"/>
                <a:ext cx="2237483" cy="1332504"/>
              </a:xfrm>
              <a:custGeom>
                <a:avLst/>
                <a:gdLst>
                  <a:gd name="connsiteX0" fmla="*/ 4647204 w 4643235"/>
                  <a:gd name="connsiteY0" fmla="*/ 1328211 h 2765218"/>
                  <a:gd name="connsiteX1" fmla="*/ 4645909 w 4643235"/>
                  <a:gd name="connsiteY1" fmla="*/ 1299070 h 2765218"/>
                  <a:gd name="connsiteX2" fmla="*/ 4646556 w 4643235"/>
                  <a:gd name="connsiteY2" fmla="*/ 638526 h 2765218"/>
                  <a:gd name="connsiteX3" fmla="*/ 4624538 w 4643235"/>
                  <a:gd name="connsiteY3" fmla="*/ 605499 h 2765218"/>
                  <a:gd name="connsiteX4" fmla="*/ 4217203 w 4643235"/>
                  <a:gd name="connsiteY4" fmla="*/ 433887 h 2765218"/>
                  <a:gd name="connsiteX5" fmla="*/ 4215908 w 4643235"/>
                  <a:gd name="connsiteY5" fmla="*/ 380784 h 2765218"/>
                  <a:gd name="connsiteX6" fmla="*/ 4215908 w 4643235"/>
                  <a:gd name="connsiteY6" fmla="*/ 380784 h 2765218"/>
                  <a:gd name="connsiteX7" fmla="*/ 4215908 w 4643235"/>
                  <a:gd name="connsiteY7" fmla="*/ 380784 h 2765218"/>
                  <a:gd name="connsiteX8" fmla="*/ 4192594 w 4643235"/>
                  <a:gd name="connsiteY8" fmla="*/ 340633 h 2765218"/>
                  <a:gd name="connsiteX9" fmla="*/ 4148558 w 4643235"/>
                  <a:gd name="connsiteY9" fmla="*/ 321853 h 2765218"/>
                  <a:gd name="connsiteX10" fmla="*/ 3925139 w 4643235"/>
                  <a:gd name="connsiteY10" fmla="*/ 290121 h 2765218"/>
                  <a:gd name="connsiteX11" fmla="*/ 3832533 w 4643235"/>
                  <a:gd name="connsiteY11" fmla="*/ 271341 h 2765218"/>
                  <a:gd name="connsiteX12" fmla="*/ 3558601 w 4643235"/>
                  <a:gd name="connsiteY12" fmla="*/ 154775 h 2765218"/>
                  <a:gd name="connsiteX13" fmla="*/ 3557306 w 4643235"/>
                  <a:gd name="connsiteY13" fmla="*/ 91958 h 2765218"/>
                  <a:gd name="connsiteX14" fmla="*/ 3531402 w 4643235"/>
                  <a:gd name="connsiteY14" fmla="*/ 50512 h 2765218"/>
                  <a:gd name="connsiteX15" fmla="*/ 3445921 w 4643235"/>
                  <a:gd name="connsiteY15" fmla="*/ 21371 h 2765218"/>
                  <a:gd name="connsiteX16" fmla="*/ 3301507 w 4643235"/>
                  <a:gd name="connsiteY16" fmla="*/ 0 h 2765218"/>
                  <a:gd name="connsiteX17" fmla="*/ 3140904 w 4643235"/>
                  <a:gd name="connsiteY17" fmla="*/ 0 h 2765218"/>
                  <a:gd name="connsiteX18" fmla="*/ 3109820 w 4643235"/>
                  <a:gd name="connsiteY18" fmla="*/ 4533 h 2765218"/>
                  <a:gd name="connsiteX19" fmla="*/ 2916190 w 4643235"/>
                  <a:gd name="connsiteY19" fmla="*/ 47274 h 2765218"/>
                  <a:gd name="connsiteX20" fmla="*/ 2887696 w 4643235"/>
                  <a:gd name="connsiteY20" fmla="*/ 100377 h 2765218"/>
                  <a:gd name="connsiteX21" fmla="*/ 2887696 w 4643235"/>
                  <a:gd name="connsiteY21" fmla="*/ 100377 h 2765218"/>
                  <a:gd name="connsiteX22" fmla="*/ 2887696 w 4643235"/>
                  <a:gd name="connsiteY22" fmla="*/ 100377 h 2765218"/>
                  <a:gd name="connsiteX23" fmla="*/ 2882515 w 4643235"/>
                  <a:gd name="connsiteY23" fmla="*/ 169022 h 2765218"/>
                  <a:gd name="connsiteX24" fmla="*/ 2620241 w 4643235"/>
                  <a:gd name="connsiteY24" fmla="*/ 248028 h 2765218"/>
                  <a:gd name="connsiteX25" fmla="*/ 2578795 w 4643235"/>
                  <a:gd name="connsiteY25" fmla="*/ 251913 h 2765218"/>
                  <a:gd name="connsiteX26" fmla="*/ 2209020 w 4643235"/>
                  <a:gd name="connsiteY26" fmla="*/ 251913 h 2765218"/>
                  <a:gd name="connsiteX27" fmla="*/ 2084034 w 4643235"/>
                  <a:gd name="connsiteY27" fmla="*/ 287531 h 2765218"/>
                  <a:gd name="connsiteX28" fmla="*/ 2059426 w 4643235"/>
                  <a:gd name="connsiteY28" fmla="*/ 337396 h 2765218"/>
                  <a:gd name="connsiteX29" fmla="*/ 2052950 w 4643235"/>
                  <a:gd name="connsiteY29" fmla="*/ 422230 h 2765218"/>
                  <a:gd name="connsiteX30" fmla="*/ 1830826 w 4643235"/>
                  <a:gd name="connsiteY30" fmla="*/ 488932 h 2765218"/>
                  <a:gd name="connsiteX31" fmla="*/ 1763476 w 4643235"/>
                  <a:gd name="connsiteY31" fmla="*/ 493465 h 2765218"/>
                  <a:gd name="connsiteX32" fmla="*/ 1431261 w 4643235"/>
                  <a:gd name="connsiteY32" fmla="*/ 483104 h 2765218"/>
                  <a:gd name="connsiteX33" fmla="*/ 1260945 w 4643235"/>
                  <a:gd name="connsiteY33" fmla="*/ 522607 h 2765218"/>
                  <a:gd name="connsiteX34" fmla="*/ 1229213 w 4643235"/>
                  <a:gd name="connsiteY34" fmla="*/ 578300 h 2765218"/>
                  <a:gd name="connsiteX35" fmla="*/ 1223384 w 4643235"/>
                  <a:gd name="connsiteY35" fmla="*/ 675439 h 2765218"/>
                  <a:gd name="connsiteX36" fmla="*/ 1014212 w 4643235"/>
                  <a:gd name="connsiteY36" fmla="*/ 738255 h 2765218"/>
                  <a:gd name="connsiteX37" fmla="*/ 983128 w 4643235"/>
                  <a:gd name="connsiteY37" fmla="*/ 742788 h 2765218"/>
                  <a:gd name="connsiteX38" fmla="*/ 548593 w 4643235"/>
                  <a:gd name="connsiteY38" fmla="*/ 729189 h 2765218"/>
                  <a:gd name="connsiteX39" fmla="*/ 421665 w 4643235"/>
                  <a:gd name="connsiteY39" fmla="*/ 766749 h 2765218"/>
                  <a:gd name="connsiteX40" fmla="*/ 402885 w 4643235"/>
                  <a:gd name="connsiteY40" fmla="*/ 814023 h 2765218"/>
                  <a:gd name="connsiteX41" fmla="*/ 397704 w 4643235"/>
                  <a:gd name="connsiteY41" fmla="*/ 837984 h 2765218"/>
                  <a:gd name="connsiteX42" fmla="*/ 397057 w 4643235"/>
                  <a:gd name="connsiteY42" fmla="*/ 925409 h 2765218"/>
                  <a:gd name="connsiteX43" fmla="*/ 397057 w 4643235"/>
                  <a:gd name="connsiteY43" fmla="*/ 925409 h 2765218"/>
                  <a:gd name="connsiteX44" fmla="*/ 397057 w 4643235"/>
                  <a:gd name="connsiteY44" fmla="*/ 925409 h 2765218"/>
                  <a:gd name="connsiteX45" fmla="*/ 82974 w 4643235"/>
                  <a:gd name="connsiteY45" fmla="*/ 1021253 h 2765218"/>
                  <a:gd name="connsiteX46" fmla="*/ 14330 w 4643235"/>
                  <a:gd name="connsiteY46" fmla="*/ 1038090 h 2765218"/>
                  <a:gd name="connsiteX47" fmla="*/ 2673 w 4643235"/>
                  <a:gd name="connsiteY47" fmla="*/ 1058166 h 2765218"/>
                  <a:gd name="connsiteX48" fmla="*/ 1378 w 4643235"/>
                  <a:gd name="connsiteY48" fmla="*/ 2195985 h 2765218"/>
                  <a:gd name="connsiteX49" fmla="*/ 31167 w 4643235"/>
                  <a:gd name="connsiteY49" fmla="*/ 2240021 h 2765218"/>
                  <a:gd name="connsiteX50" fmla="*/ 973414 w 4643235"/>
                  <a:gd name="connsiteY50" fmla="*/ 2620158 h 2765218"/>
                  <a:gd name="connsiteX51" fmla="*/ 1325056 w 4643235"/>
                  <a:gd name="connsiteY51" fmla="*/ 2760685 h 2765218"/>
                  <a:gd name="connsiteX52" fmla="*/ 1325056 w 4643235"/>
                  <a:gd name="connsiteY52" fmla="*/ 2760685 h 2765218"/>
                  <a:gd name="connsiteX53" fmla="*/ 1325056 w 4643235"/>
                  <a:gd name="connsiteY53" fmla="*/ 2760685 h 2765218"/>
                  <a:gd name="connsiteX54" fmla="*/ 1358731 w 4643235"/>
                  <a:gd name="connsiteY54" fmla="*/ 2767161 h 2765218"/>
                  <a:gd name="connsiteX55" fmla="*/ 1839244 w 4643235"/>
                  <a:gd name="connsiteY55" fmla="*/ 2615624 h 2765218"/>
                  <a:gd name="connsiteX56" fmla="*/ 1872919 w 4643235"/>
                  <a:gd name="connsiteY56" fmla="*/ 2611739 h 2765218"/>
                  <a:gd name="connsiteX57" fmla="*/ 2403945 w 4643235"/>
                  <a:gd name="connsiteY57" fmla="*/ 2442070 h 2765218"/>
                  <a:gd name="connsiteX58" fmla="*/ 2434382 w 4643235"/>
                  <a:gd name="connsiteY58" fmla="*/ 2427175 h 2765218"/>
                  <a:gd name="connsiteX59" fmla="*/ 2921371 w 4643235"/>
                  <a:gd name="connsiteY59" fmla="*/ 2272401 h 2765218"/>
                  <a:gd name="connsiteX60" fmla="*/ 2942741 w 4643235"/>
                  <a:gd name="connsiteY60" fmla="*/ 2265925 h 2765218"/>
                  <a:gd name="connsiteX61" fmla="*/ 2956989 w 4643235"/>
                  <a:gd name="connsiteY61" fmla="*/ 2259449 h 2765218"/>
                  <a:gd name="connsiteX62" fmla="*/ 3522336 w 4643235"/>
                  <a:gd name="connsiteY62" fmla="*/ 2080066 h 2765218"/>
                  <a:gd name="connsiteX63" fmla="*/ 4617415 w 4643235"/>
                  <a:gd name="connsiteY63" fmla="*/ 1733604 h 2765218"/>
                  <a:gd name="connsiteX64" fmla="*/ 4648499 w 4643235"/>
                  <a:gd name="connsiteY64" fmla="*/ 1692158 h 2765218"/>
                  <a:gd name="connsiteX65" fmla="*/ 4647204 w 4643235"/>
                  <a:gd name="connsiteY65" fmla="*/ 1328211 h 276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643235" h="2765218">
                    <a:moveTo>
                      <a:pt x="4647204" y="1328211"/>
                    </a:moveTo>
                    <a:cubicBezTo>
                      <a:pt x="4646556" y="1318497"/>
                      <a:pt x="4645909" y="1308784"/>
                      <a:pt x="4645909" y="1299070"/>
                    </a:cubicBezTo>
                    <a:cubicBezTo>
                      <a:pt x="4645909" y="1078888"/>
                      <a:pt x="4645261" y="858707"/>
                      <a:pt x="4646556" y="638526"/>
                    </a:cubicBezTo>
                    <a:cubicBezTo>
                      <a:pt x="4646556" y="620393"/>
                      <a:pt x="4640728" y="612622"/>
                      <a:pt x="4624538" y="605499"/>
                    </a:cubicBezTo>
                    <a:cubicBezTo>
                      <a:pt x="4488544" y="548510"/>
                      <a:pt x="4352550" y="490875"/>
                      <a:pt x="4217203" y="433887"/>
                    </a:cubicBezTo>
                    <a:cubicBezTo>
                      <a:pt x="4216555" y="416402"/>
                      <a:pt x="4216555" y="398269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20441" y="360061"/>
                      <a:pt x="4207489" y="349052"/>
                      <a:pt x="4192594" y="340633"/>
                    </a:cubicBezTo>
                    <a:cubicBezTo>
                      <a:pt x="4178995" y="332862"/>
                      <a:pt x="4164100" y="326386"/>
                      <a:pt x="4148558" y="321853"/>
                    </a:cubicBezTo>
                    <a:cubicBezTo>
                      <a:pt x="4076028" y="299188"/>
                      <a:pt x="4000907" y="291416"/>
                      <a:pt x="3925139" y="290121"/>
                    </a:cubicBezTo>
                    <a:cubicBezTo>
                      <a:pt x="3892759" y="289474"/>
                      <a:pt x="3862322" y="284293"/>
                      <a:pt x="3832533" y="271341"/>
                    </a:cubicBezTo>
                    <a:cubicBezTo>
                      <a:pt x="3741870" y="231190"/>
                      <a:pt x="3649912" y="193630"/>
                      <a:pt x="3558601" y="154775"/>
                    </a:cubicBezTo>
                    <a:cubicBezTo>
                      <a:pt x="3557954" y="134052"/>
                      <a:pt x="3557306" y="112681"/>
                      <a:pt x="3557306" y="91958"/>
                    </a:cubicBezTo>
                    <a:cubicBezTo>
                      <a:pt x="3562487" y="69292"/>
                      <a:pt x="3546945" y="58931"/>
                      <a:pt x="3531402" y="50512"/>
                    </a:cubicBezTo>
                    <a:cubicBezTo>
                      <a:pt x="3504851" y="36265"/>
                      <a:pt x="3475062" y="28494"/>
                      <a:pt x="3445921" y="21371"/>
                    </a:cubicBezTo>
                    <a:cubicBezTo>
                      <a:pt x="3397999" y="9714"/>
                      <a:pt x="3349429" y="9066"/>
                      <a:pt x="3301507" y="0"/>
                    </a:cubicBezTo>
                    <a:cubicBezTo>
                      <a:pt x="3247757" y="0"/>
                      <a:pt x="3194655" y="0"/>
                      <a:pt x="3140904" y="0"/>
                    </a:cubicBezTo>
                    <a:cubicBezTo>
                      <a:pt x="3131191" y="7124"/>
                      <a:pt x="3120181" y="3886"/>
                      <a:pt x="3109820" y="4533"/>
                    </a:cubicBezTo>
                    <a:cubicBezTo>
                      <a:pt x="3043766" y="11657"/>
                      <a:pt x="2977711" y="18780"/>
                      <a:pt x="2916190" y="47274"/>
                    </a:cubicBezTo>
                    <a:cubicBezTo>
                      <a:pt x="2893524" y="57636"/>
                      <a:pt x="2876687" y="71235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78630" y="123042"/>
                      <a:pt x="2887048" y="146356"/>
                      <a:pt x="2882515" y="169022"/>
                    </a:cubicBezTo>
                    <a:cubicBezTo>
                      <a:pt x="2795091" y="195573"/>
                      <a:pt x="2707666" y="221476"/>
                      <a:pt x="2620241" y="248028"/>
                    </a:cubicBezTo>
                    <a:cubicBezTo>
                      <a:pt x="2606641" y="252561"/>
                      <a:pt x="2593042" y="253856"/>
                      <a:pt x="2578795" y="251913"/>
                    </a:cubicBezTo>
                    <a:cubicBezTo>
                      <a:pt x="2455752" y="234428"/>
                      <a:pt x="2332062" y="233781"/>
                      <a:pt x="2209020" y="251913"/>
                    </a:cubicBezTo>
                    <a:cubicBezTo>
                      <a:pt x="2165631" y="258389"/>
                      <a:pt x="2123537" y="267456"/>
                      <a:pt x="2084034" y="287531"/>
                    </a:cubicBezTo>
                    <a:cubicBezTo>
                      <a:pt x="2063959" y="297892"/>
                      <a:pt x="2047769" y="311492"/>
                      <a:pt x="2059426" y="337396"/>
                    </a:cubicBezTo>
                    <a:cubicBezTo>
                      <a:pt x="2047122" y="364594"/>
                      <a:pt x="2058130" y="394384"/>
                      <a:pt x="2052950" y="422230"/>
                    </a:cubicBezTo>
                    <a:cubicBezTo>
                      <a:pt x="1979124" y="444248"/>
                      <a:pt x="1904651" y="465619"/>
                      <a:pt x="1830826" y="488932"/>
                    </a:cubicBezTo>
                    <a:cubicBezTo>
                      <a:pt x="1808160" y="496056"/>
                      <a:pt x="1786789" y="497998"/>
                      <a:pt x="1763476" y="493465"/>
                    </a:cubicBezTo>
                    <a:cubicBezTo>
                      <a:pt x="1653385" y="473390"/>
                      <a:pt x="1542000" y="472095"/>
                      <a:pt x="1431261" y="483104"/>
                    </a:cubicBezTo>
                    <a:cubicBezTo>
                      <a:pt x="1372978" y="488932"/>
                      <a:pt x="1314695" y="497351"/>
                      <a:pt x="1260945" y="522607"/>
                    </a:cubicBezTo>
                    <a:cubicBezTo>
                      <a:pt x="1236336" y="533616"/>
                      <a:pt x="1220794" y="549158"/>
                      <a:pt x="1229213" y="578300"/>
                    </a:cubicBezTo>
                    <a:cubicBezTo>
                      <a:pt x="1218851" y="610032"/>
                      <a:pt x="1230508" y="643059"/>
                      <a:pt x="1223384" y="675439"/>
                    </a:cubicBezTo>
                    <a:cubicBezTo>
                      <a:pt x="1154092" y="696162"/>
                      <a:pt x="1084152" y="717532"/>
                      <a:pt x="1014212" y="738255"/>
                    </a:cubicBezTo>
                    <a:cubicBezTo>
                      <a:pt x="1004498" y="740845"/>
                      <a:pt x="995432" y="746026"/>
                      <a:pt x="983128" y="742788"/>
                    </a:cubicBezTo>
                    <a:cubicBezTo>
                      <a:pt x="839362" y="708466"/>
                      <a:pt x="693654" y="709761"/>
                      <a:pt x="548593" y="729189"/>
                    </a:cubicBezTo>
                    <a:cubicBezTo>
                      <a:pt x="504557" y="735017"/>
                      <a:pt x="461168" y="744731"/>
                      <a:pt x="421665" y="766749"/>
                    </a:cubicBezTo>
                    <a:cubicBezTo>
                      <a:pt x="402885" y="777111"/>
                      <a:pt x="389933" y="790710"/>
                      <a:pt x="402885" y="814023"/>
                    </a:cubicBezTo>
                    <a:cubicBezTo>
                      <a:pt x="393171" y="820499"/>
                      <a:pt x="397704" y="830213"/>
                      <a:pt x="397704" y="837984"/>
                    </a:cubicBezTo>
                    <a:cubicBezTo>
                      <a:pt x="397057" y="867126"/>
                      <a:pt x="397057" y="896268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292147" y="957789"/>
                      <a:pt x="187884" y="990168"/>
                      <a:pt x="82974" y="1021253"/>
                    </a:cubicBezTo>
                    <a:cubicBezTo>
                      <a:pt x="60309" y="1027729"/>
                      <a:pt x="38938" y="1040033"/>
                      <a:pt x="14330" y="1038090"/>
                    </a:cubicBezTo>
                    <a:cubicBezTo>
                      <a:pt x="-8336" y="1033557"/>
                      <a:pt x="2673" y="1052337"/>
                      <a:pt x="2673" y="1058166"/>
                    </a:cubicBezTo>
                    <a:cubicBezTo>
                      <a:pt x="2025" y="1437655"/>
                      <a:pt x="2025" y="1816496"/>
                      <a:pt x="1378" y="2195985"/>
                    </a:cubicBezTo>
                    <a:cubicBezTo>
                      <a:pt x="1378" y="2220593"/>
                      <a:pt x="9149" y="2230955"/>
                      <a:pt x="31167" y="2240021"/>
                    </a:cubicBezTo>
                    <a:cubicBezTo>
                      <a:pt x="345249" y="2366301"/>
                      <a:pt x="659332" y="2493230"/>
                      <a:pt x="973414" y="2620158"/>
                    </a:cubicBezTo>
                    <a:cubicBezTo>
                      <a:pt x="1090628" y="2667432"/>
                      <a:pt x="1207842" y="2714058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33475" y="2776875"/>
                      <a:pt x="1345779" y="2771046"/>
                      <a:pt x="1358731" y="2767161"/>
                    </a:cubicBezTo>
                    <a:cubicBezTo>
                      <a:pt x="1518686" y="2716649"/>
                      <a:pt x="1679289" y="2666137"/>
                      <a:pt x="1839244" y="2615624"/>
                    </a:cubicBezTo>
                    <a:cubicBezTo>
                      <a:pt x="1850901" y="2620158"/>
                      <a:pt x="1861910" y="2615624"/>
                      <a:pt x="1872919" y="2611739"/>
                    </a:cubicBezTo>
                    <a:cubicBezTo>
                      <a:pt x="2049064" y="2553456"/>
                      <a:pt x="2227152" y="2500353"/>
                      <a:pt x="2403945" y="2442070"/>
                    </a:cubicBezTo>
                    <a:cubicBezTo>
                      <a:pt x="2414954" y="2438184"/>
                      <a:pt x="2426610" y="2436889"/>
                      <a:pt x="2434382" y="2427175"/>
                    </a:cubicBezTo>
                    <a:cubicBezTo>
                      <a:pt x="2595632" y="2372777"/>
                      <a:pt x="2758178" y="2321618"/>
                      <a:pt x="2921371" y="2272401"/>
                    </a:cubicBezTo>
                    <a:cubicBezTo>
                      <a:pt x="2930437" y="2275639"/>
                      <a:pt x="2936913" y="2272401"/>
                      <a:pt x="2942741" y="2265925"/>
                    </a:cubicBezTo>
                    <a:cubicBezTo>
                      <a:pt x="2947275" y="2263982"/>
                      <a:pt x="2952455" y="2261392"/>
                      <a:pt x="2956989" y="2259449"/>
                    </a:cubicBezTo>
                    <a:cubicBezTo>
                      <a:pt x="3145438" y="2199871"/>
                      <a:pt x="3333887" y="2139644"/>
                      <a:pt x="3522336" y="2080066"/>
                    </a:cubicBezTo>
                    <a:cubicBezTo>
                      <a:pt x="3886931" y="1964147"/>
                      <a:pt x="4252173" y="1848228"/>
                      <a:pt x="4617415" y="1733604"/>
                    </a:cubicBezTo>
                    <a:cubicBezTo>
                      <a:pt x="4640728" y="1726480"/>
                      <a:pt x="4648499" y="1716767"/>
                      <a:pt x="4648499" y="1692158"/>
                    </a:cubicBezTo>
                    <a:cubicBezTo>
                      <a:pt x="4645909" y="1571058"/>
                      <a:pt x="4647204" y="1449311"/>
                      <a:pt x="4647204" y="132821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41F2CF88-45A2-42F6-8E38-A6F0A049A5E6}"/>
                  </a:ext>
                </a:extLst>
              </p:cNvPr>
              <p:cNvSpPr/>
              <p:nvPr/>
            </p:nvSpPr>
            <p:spPr>
              <a:xfrm>
                <a:off x="5525704" y="2885748"/>
                <a:ext cx="2032825" cy="1285696"/>
              </a:xfrm>
              <a:custGeom>
                <a:avLst/>
                <a:gdLst>
                  <a:gd name="connsiteX0" fmla="*/ 847600 w 2032825"/>
                  <a:gd name="connsiteY0" fmla="*/ 490873 h 1285696"/>
                  <a:gd name="connsiteX1" fmla="*/ 847600 w 2032825"/>
                  <a:gd name="connsiteY1" fmla="*/ 549229 h 1285696"/>
                  <a:gd name="connsiteX2" fmla="*/ 847912 w 2032825"/>
                  <a:gd name="connsiteY2" fmla="*/ 578875 h 1285696"/>
                  <a:gd name="connsiteX3" fmla="*/ 817642 w 2032825"/>
                  <a:gd name="connsiteY3" fmla="*/ 624436 h 1285696"/>
                  <a:gd name="connsiteX4" fmla="*/ 711853 w 2032825"/>
                  <a:gd name="connsiteY4" fmla="*/ 648152 h 1285696"/>
                  <a:gd name="connsiteX5" fmla="*/ 588276 w 2032825"/>
                  <a:gd name="connsiteY5" fmla="*/ 639727 h 1285696"/>
                  <a:gd name="connsiteX6" fmla="*/ 529920 w 2032825"/>
                  <a:gd name="connsiteY6" fmla="*/ 616634 h 1285696"/>
                  <a:gd name="connsiteX7" fmla="*/ 522431 w 2032825"/>
                  <a:gd name="connsiteY7" fmla="*/ 602904 h 1285696"/>
                  <a:gd name="connsiteX8" fmla="*/ 522431 w 2032825"/>
                  <a:gd name="connsiteY8" fmla="*/ 493994 h 1285696"/>
                  <a:gd name="connsiteX9" fmla="*/ 847600 w 2032825"/>
                  <a:gd name="connsiteY9" fmla="*/ 490873 h 1285696"/>
                  <a:gd name="connsiteX10" fmla="*/ 6905 w 2032825"/>
                  <a:gd name="connsiteY10" fmla="*/ 455610 h 1285696"/>
                  <a:gd name="connsiteX11" fmla="*/ 10962 w 2032825"/>
                  <a:gd name="connsiteY11" fmla="*/ 463412 h 1285696"/>
                  <a:gd name="connsiteX12" fmla="*/ 157319 w 2032825"/>
                  <a:gd name="connsiteY12" fmla="*/ 523327 h 1285696"/>
                  <a:gd name="connsiteX13" fmla="*/ 497779 w 2032825"/>
                  <a:gd name="connsiteY13" fmla="*/ 663132 h 1285696"/>
                  <a:gd name="connsiteX14" fmla="*/ 628845 w 2032825"/>
                  <a:gd name="connsiteY14" fmla="*/ 716494 h 1285696"/>
                  <a:gd name="connsiteX15" fmla="*/ 641640 w 2032825"/>
                  <a:gd name="connsiteY15" fmla="*/ 733969 h 1285696"/>
                  <a:gd name="connsiteX16" fmla="*/ 641328 w 2032825"/>
                  <a:gd name="connsiteY16" fmla="*/ 1272277 h 1285696"/>
                  <a:gd name="connsiteX17" fmla="*/ 638519 w 2032825"/>
                  <a:gd name="connsiteY17" fmla="*/ 1285696 h 1285696"/>
                  <a:gd name="connsiteX18" fmla="*/ 469070 w 2032825"/>
                  <a:gd name="connsiteY18" fmla="*/ 1217978 h 1285696"/>
                  <a:gd name="connsiteX19" fmla="*/ 15019 w 2032825"/>
                  <a:gd name="connsiteY19" fmla="*/ 1034798 h 1285696"/>
                  <a:gd name="connsiteX20" fmla="*/ 664 w 2032825"/>
                  <a:gd name="connsiteY20" fmla="*/ 1013577 h 1285696"/>
                  <a:gd name="connsiteX21" fmla="*/ 1288 w 2032825"/>
                  <a:gd name="connsiteY21" fmla="*/ 465284 h 1285696"/>
                  <a:gd name="connsiteX22" fmla="*/ 6905 w 2032825"/>
                  <a:gd name="connsiteY22" fmla="*/ 455610 h 1285696"/>
                  <a:gd name="connsiteX23" fmla="*/ 1253280 w 2032825"/>
                  <a:gd name="connsiteY23" fmla="*/ 374474 h 1285696"/>
                  <a:gd name="connsiteX24" fmla="*/ 1253280 w 2032825"/>
                  <a:gd name="connsiteY24" fmla="*/ 481199 h 1285696"/>
                  <a:gd name="connsiteX25" fmla="*/ 1242982 w 2032825"/>
                  <a:gd name="connsiteY25" fmla="*/ 494930 h 1285696"/>
                  <a:gd name="connsiteX26" fmla="*/ 1157789 w 2032825"/>
                  <a:gd name="connsiteY26" fmla="*/ 525200 h 1285696"/>
                  <a:gd name="connsiteX27" fmla="*/ 990836 w 2032825"/>
                  <a:gd name="connsiteY27" fmla="*/ 520207 h 1285696"/>
                  <a:gd name="connsiteX28" fmla="*/ 934353 w 2032825"/>
                  <a:gd name="connsiteY28" fmla="*/ 496178 h 1285696"/>
                  <a:gd name="connsiteX29" fmla="*/ 927799 w 2032825"/>
                  <a:gd name="connsiteY29" fmla="*/ 483384 h 1285696"/>
                  <a:gd name="connsiteX30" fmla="*/ 927799 w 2032825"/>
                  <a:gd name="connsiteY30" fmla="*/ 385396 h 1285696"/>
                  <a:gd name="connsiteX31" fmla="*/ 935601 w 2032825"/>
                  <a:gd name="connsiteY31" fmla="*/ 378218 h 1285696"/>
                  <a:gd name="connsiteX32" fmla="*/ 1014864 w 2032825"/>
                  <a:gd name="connsiteY32" fmla="*/ 401311 h 1285696"/>
                  <a:gd name="connsiteX33" fmla="*/ 1094128 w 2032825"/>
                  <a:gd name="connsiteY33" fmla="*/ 406304 h 1285696"/>
                  <a:gd name="connsiteX34" fmla="*/ 1230500 w 2032825"/>
                  <a:gd name="connsiteY34" fmla="*/ 386644 h 1285696"/>
                  <a:gd name="connsiteX35" fmla="*/ 1253280 w 2032825"/>
                  <a:gd name="connsiteY35" fmla="*/ 374474 h 1285696"/>
                  <a:gd name="connsiteX36" fmla="*/ 517439 w 2032825"/>
                  <a:gd name="connsiteY36" fmla="*/ 344828 h 1285696"/>
                  <a:gd name="connsiteX37" fmla="*/ 517439 w 2032825"/>
                  <a:gd name="connsiteY37" fmla="*/ 420035 h 1285696"/>
                  <a:gd name="connsiteX38" fmla="*/ 517439 w 2032825"/>
                  <a:gd name="connsiteY38" fmla="*/ 434077 h 1285696"/>
                  <a:gd name="connsiteX39" fmla="*/ 489041 w 2032825"/>
                  <a:gd name="connsiteY39" fmla="*/ 477767 h 1285696"/>
                  <a:gd name="connsiteX40" fmla="*/ 377011 w 2032825"/>
                  <a:gd name="connsiteY40" fmla="*/ 502420 h 1285696"/>
                  <a:gd name="connsiteX41" fmla="*/ 242200 w 2032825"/>
                  <a:gd name="connsiteY41" fmla="*/ 489937 h 1285696"/>
                  <a:gd name="connsiteX42" fmla="*/ 234711 w 2032825"/>
                  <a:gd name="connsiteY42" fmla="*/ 487753 h 1285696"/>
                  <a:gd name="connsiteX43" fmla="*/ 191646 w 2032825"/>
                  <a:gd name="connsiteY43" fmla="*/ 425964 h 1285696"/>
                  <a:gd name="connsiteX44" fmla="*/ 191334 w 2032825"/>
                  <a:gd name="connsiteY44" fmla="*/ 401623 h 1285696"/>
                  <a:gd name="connsiteX45" fmla="*/ 191646 w 2032825"/>
                  <a:gd name="connsiteY45" fmla="*/ 359495 h 1285696"/>
                  <a:gd name="connsiteX46" fmla="*/ 194455 w 2032825"/>
                  <a:gd name="connsiteY46" fmla="*/ 347636 h 1285696"/>
                  <a:gd name="connsiteX47" fmla="*/ 271222 w 2032825"/>
                  <a:gd name="connsiteY47" fmla="*/ 373225 h 1285696"/>
                  <a:gd name="connsiteX48" fmla="*/ 378883 w 2032825"/>
                  <a:gd name="connsiteY48" fmla="*/ 378530 h 1285696"/>
                  <a:gd name="connsiteX49" fmla="*/ 482488 w 2032825"/>
                  <a:gd name="connsiteY49" fmla="*/ 363239 h 1285696"/>
                  <a:gd name="connsiteX50" fmla="*/ 517439 w 2032825"/>
                  <a:gd name="connsiteY50" fmla="*/ 344828 h 1285696"/>
                  <a:gd name="connsiteX51" fmla="*/ 1650536 w 2032825"/>
                  <a:gd name="connsiteY51" fmla="*/ 252458 h 1285696"/>
                  <a:gd name="connsiteX52" fmla="*/ 1650536 w 2032825"/>
                  <a:gd name="connsiteY52" fmla="*/ 356999 h 1285696"/>
                  <a:gd name="connsiteX53" fmla="*/ 1634932 w 2032825"/>
                  <a:gd name="connsiteY53" fmla="*/ 378844 h 1285696"/>
                  <a:gd name="connsiteX54" fmla="*/ 1554421 w 2032825"/>
                  <a:gd name="connsiteY54" fmla="*/ 406929 h 1285696"/>
                  <a:gd name="connsiteX55" fmla="*/ 1458305 w 2032825"/>
                  <a:gd name="connsiteY55" fmla="*/ 412234 h 1285696"/>
                  <a:gd name="connsiteX56" fmla="*/ 1342843 w 2032825"/>
                  <a:gd name="connsiteY56" fmla="*/ 386333 h 1285696"/>
                  <a:gd name="connsiteX57" fmla="*/ 1324743 w 2032825"/>
                  <a:gd name="connsiteY57" fmla="*/ 357623 h 1285696"/>
                  <a:gd name="connsiteX58" fmla="*/ 1325055 w 2032825"/>
                  <a:gd name="connsiteY58" fmla="*/ 267437 h 1285696"/>
                  <a:gd name="connsiteX59" fmla="*/ 1334729 w 2032825"/>
                  <a:gd name="connsiteY59" fmla="*/ 261820 h 1285696"/>
                  <a:gd name="connsiteX60" fmla="*/ 1408376 w 2032825"/>
                  <a:gd name="connsiteY60" fmla="*/ 282728 h 1285696"/>
                  <a:gd name="connsiteX61" fmla="*/ 1505739 w 2032825"/>
                  <a:gd name="connsiteY61" fmla="*/ 288033 h 1285696"/>
                  <a:gd name="connsiteX62" fmla="*/ 1628067 w 2032825"/>
                  <a:gd name="connsiteY62" fmla="*/ 268061 h 1285696"/>
                  <a:gd name="connsiteX63" fmla="*/ 1650536 w 2032825"/>
                  <a:gd name="connsiteY63" fmla="*/ 252458 h 1285696"/>
                  <a:gd name="connsiteX64" fmla="*/ 917190 w 2032825"/>
                  <a:gd name="connsiteY64" fmla="*/ 228429 h 1285696"/>
                  <a:gd name="connsiteX65" fmla="*/ 916566 w 2032825"/>
                  <a:gd name="connsiteY65" fmla="*/ 337651 h 1285696"/>
                  <a:gd name="connsiteX66" fmla="*/ 889417 w 2032825"/>
                  <a:gd name="connsiteY66" fmla="*/ 362616 h 1285696"/>
                  <a:gd name="connsiteX67" fmla="*/ 787996 w 2032825"/>
                  <a:gd name="connsiteY67" fmla="*/ 387269 h 1285696"/>
                  <a:gd name="connsiteX68" fmla="*/ 702179 w 2032825"/>
                  <a:gd name="connsiteY68" fmla="*/ 386645 h 1285696"/>
                  <a:gd name="connsiteX69" fmla="*/ 601695 w 2032825"/>
                  <a:gd name="connsiteY69" fmla="*/ 357935 h 1285696"/>
                  <a:gd name="connsiteX70" fmla="*/ 589525 w 2032825"/>
                  <a:gd name="connsiteY70" fmla="*/ 336403 h 1285696"/>
                  <a:gd name="connsiteX71" fmla="*/ 589837 w 2032825"/>
                  <a:gd name="connsiteY71" fmla="*/ 280856 h 1285696"/>
                  <a:gd name="connsiteX72" fmla="*/ 592646 w 2032825"/>
                  <a:gd name="connsiteY72" fmla="*/ 234046 h 1285696"/>
                  <a:gd name="connsiteX73" fmla="*/ 717782 w 2032825"/>
                  <a:gd name="connsiteY73" fmla="*/ 262443 h 1285696"/>
                  <a:gd name="connsiteX74" fmla="*/ 797670 w 2032825"/>
                  <a:gd name="connsiteY74" fmla="*/ 262443 h 1285696"/>
                  <a:gd name="connsiteX75" fmla="*/ 890665 w 2032825"/>
                  <a:gd name="connsiteY75" fmla="*/ 245904 h 1285696"/>
                  <a:gd name="connsiteX76" fmla="*/ 917190 w 2032825"/>
                  <a:gd name="connsiteY76" fmla="*/ 228429 h 1285696"/>
                  <a:gd name="connsiteX77" fmla="*/ 2032187 w 2032825"/>
                  <a:gd name="connsiteY77" fmla="*/ 138243 h 1285696"/>
                  <a:gd name="connsiteX78" fmla="*/ 2032811 w 2032825"/>
                  <a:gd name="connsiteY78" fmla="*/ 164456 h 1285696"/>
                  <a:gd name="connsiteX79" fmla="*/ 2032811 w 2032825"/>
                  <a:gd name="connsiteY79" fmla="*/ 237791 h 1285696"/>
                  <a:gd name="connsiteX80" fmla="*/ 2019080 w 2032825"/>
                  <a:gd name="connsiteY80" fmla="*/ 263068 h 1285696"/>
                  <a:gd name="connsiteX81" fmla="*/ 1927334 w 2032825"/>
                  <a:gd name="connsiteY81" fmla="*/ 293338 h 1285696"/>
                  <a:gd name="connsiteX82" fmla="*/ 1858368 w 2032825"/>
                  <a:gd name="connsiteY82" fmla="*/ 298332 h 1285696"/>
                  <a:gd name="connsiteX83" fmla="*/ 1741345 w 2032825"/>
                  <a:gd name="connsiteY83" fmla="*/ 278359 h 1285696"/>
                  <a:gd name="connsiteX84" fmla="*/ 1734168 w 2032825"/>
                  <a:gd name="connsiteY84" fmla="*/ 275551 h 1285696"/>
                  <a:gd name="connsiteX85" fmla="*/ 1706707 w 2032825"/>
                  <a:gd name="connsiteY85" fmla="*/ 234358 h 1285696"/>
                  <a:gd name="connsiteX86" fmla="*/ 1707331 w 2032825"/>
                  <a:gd name="connsiteY86" fmla="*/ 140427 h 1285696"/>
                  <a:gd name="connsiteX87" fmla="*/ 1778481 w 2032825"/>
                  <a:gd name="connsiteY87" fmla="*/ 165704 h 1285696"/>
                  <a:gd name="connsiteX88" fmla="*/ 1923278 w 2032825"/>
                  <a:gd name="connsiteY88" fmla="*/ 169761 h 1285696"/>
                  <a:gd name="connsiteX89" fmla="*/ 1992867 w 2032825"/>
                  <a:gd name="connsiteY89" fmla="*/ 158527 h 1285696"/>
                  <a:gd name="connsiteX90" fmla="*/ 2032187 w 2032825"/>
                  <a:gd name="connsiteY90" fmla="*/ 138243 h 1285696"/>
                  <a:gd name="connsiteX91" fmla="*/ 1312885 w 2032825"/>
                  <a:gd name="connsiteY91" fmla="*/ 117335 h 1285696"/>
                  <a:gd name="connsiteX92" fmla="*/ 1315069 w 2032825"/>
                  <a:gd name="connsiteY92" fmla="*/ 126697 h 1285696"/>
                  <a:gd name="connsiteX93" fmla="*/ 1315381 w 2032825"/>
                  <a:gd name="connsiteY93" fmla="*/ 214386 h 1285696"/>
                  <a:gd name="connsiteX94" fmla="*/ 1301650 w 2032825"/>
                  <a:gd name="connsiteY94" fmla="*/ 239975 h 1285696"/>
                  <a:gd name="connsiteX95" fmla="*/ 1222387 w 2032825"/>
                  <a:gd name="connsiteY95" fmla="*/ 268061 h 1285696"/>
                  <a:gd name="connsiteX96" fmla="*/ 1114726 w 2032825"/>
                  <a:gd name="connsiteY96" fmla="*/ 272742 h 1285696"/>
                  <a:gd name="connsiteX97" fmla="*/ 1001447 w 2032825"/>
                  <a:gd name="connsiteY97" fmla="*/ 243096 h 1285696"/>
                  <a:gd name="connsiteX98" fmla="*/ 989589 w 2032825"/>
                  <a:gd name="connsiteY98" fmla="*/ 220940 h 1285696"/>
                  <a:gd name="connsiteX99" fmla="*/ 989589 w 2032825"/>
                  <a:gd name="connsiteY99" fmla="*/ 159151 h 1285696"/>
                  <a:gd name="connsiteX100" fmla="*/ 992709 w 2032825"/>
                  <a:gd name="connsiteY100" fmla="*/ 118271 h 1285696"/>
                  <a:gd name="connsiteX101" fmla="*/ 1068540 w 2032825"/>
                  <a:gd name="connsiteY101" fmla="*/ 143548 h 1285696"/>
                  <a:gd name="connsiteX102" fmla="*/ 1181507 w 2032825"/>
                  <a:gd name="connsiteY102" fmla="*/ 148853 h 1285696"/>
                  <a:gd name="connsiteX103" fmla="*/ 1295721 w 2032825"/>
                  <a:gd name="connsiteY103" fmla="*/ 128569 h 1285696"/>
                  <a:gd name="connsiteX104" fmla="*/ 1312885 w 2032825"/>
                  <a:gd name="connsiteY104" fmla="*/ 117335 h 1285696"/>
                  <a:gd name="connsiteX105" fmla="*/ 1714196 w 2032825"/>
                  <a:gd name="connsiteY105" fmla="*/ 0 h 1285696"/>
                  <a:gd name="connsiteX106" fmla="*/ 1715444 w 2032825"/>
                  <a:gd name="connsiteY106" fmla="*/ 29958 h 1285696"/>
                  <a:gd name="connsiteX107" fmla="*/ 1715444 w 2032825"/>
                  <a:gd name="connsiteY107" fmla="*/ 97051 h 1285696"/>
                  <a:gd name="connsiteX108" fmla="*/ 1700153 w 2032825"/>
                  <a:gd name="connsiteY108" fmla="*/ 125762 h 1285696"/>
                  <a:gd name="connsiteX109" fmla="*/ 1615584 w 2032825"/>
                  <a:gd name="connsiteY109" fmla="*/ 154159 h 1285696"/>
                  <a:gd name="connsiteX110" fmla="*/ 1437709 w 2032825"/>
                  <a:gd name="connsiteY110" fmla="*/ 144485 h 1285696"/>
                  <a:gd name="connsiteX111" fmla="*/ 1430219 w 2032825"/>
                  <a:gd name="connsiteY111" fmla="*/ 142301 h 1285696"/>
                  <a:gd name="connsiteX112" fmla="*/ 1389651 w 2032825"/>
                  <a:gd name="connsiteY112" fmla="*/ 83633 h 1285696"/>
                  <a:gd name="connsiteX113" fmla="*/ 1389027 w 2032825"/>
                  <a:gd name="connsiteY113" fmla="*/ 37136 h 1285696"/>
                  <a:gd name="connsiteX114" fmla="*/ 1391524 w 2032825"/>
                  <a:gd name="connsiteY114" fmla="*/ 4057 h 1285696"/>
                  <a:gd name="connsiteX115" fmla="*/ 1521341 w 2032825"/>
                  <a:gd name="connsiteY115" fmla="*/ 33079 h 1285696"/>
                  <a:gd name="connsiteX116" fmla="*/ 1655216 w 2032825"/>
                  <a:gd name="connsiteY116" fmla="*/ 25277 h 1285696"/>
                  <a:gd name="connsiteX117" fmla="*/ 1714196 w 2032825"/>
                  <a:gd name="connsiteY117" fmla="*/ 0 h 1285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2032825" h="1285696">
                    <a:moveTo>
                      <a:pt x="847600" y="490873"/>
                    </a:moveTo>
                    <a:cubicBezTo>
                      <a:pt x="847600" y="511157"/>
                      <a:pt x="847600" y="530193"/>
                      <a:pt x="847600" y="549229"/>
                    </a:cubicBezTo>
                    <a:cubicBezTo>
                      <a:pt x="847600" y="559215"/>
                      <a:pt x="846352" y="569201"/>
                      <a:pt x="847912" y="578875"/>
                    </a:cubicBezTo>
                    <a:cubicBezTo>
                      <a:pt x="852281" y="604152"/>
                      <a:pt x="837302" y="615386"/>
                      <a:pt x="817642" y="624436"/>
                    </a:cubicBezTo>
                    <a:cubicBezTo>
                      <a:pt x="783939" y="639415"/>
                      <a:pt x="748364" y="644408"/>
                      <a:pt x="711853" y="648152"/>
                    </a:cubicBezTo>
                    <a:cubicBezTo>
                      <a:pt x="670036" y="652209"/>
                      <a:pt x="628844" y="647841"/>
                      <a:pt x="588276" y="639727"/>
                    </a:cubicBezTo>
                    <a:cubicBezTo>
                      <a:pt x="567680" y="635358"/>
                      <a:pt x="547708" y="628805"/>
                      <a:pt x="529920" y="616634"/>
                    </a:cubicBezTo>
                    <a:cubicBezTo>
                      <a:pt x="524928" y="613202"/>
                      <a:pt x="522431" y="609145"/>
                      <a:pt x="522431" y="602904"/>
                    </a:cubicBezTo>
                    <a:cubicBezTo>
                      <a:pt x="522743" y="566704"/>
                      <a:pt x="522431" y="531129"/>
                      <a:pt x="522431" y="493994"/>
                    </a:cubicBezTo>
                    <a:cubicBezTo>
                      <a:pt x="610433" y="535810"/>
                      <a:pt x="788932" y="534250"/>
                      <a:pt x="847600" y="490873"/>
                    </a:cubicBezTo>
                    <a:close/>
                    <a:moveTo>
                      <a:pt x="6905" y="455610"/>
                    </a:moveTo>
                    <a:cubicBezTo>
                      <a:pt x="2536" y="460915"/>
                      <a:pt x="7529" y="462163"/>
                      <a:pt x="10962" y="463412"/>
                    </a:cubicBezTo>
                    <a:cubicBezTo>
                      <a:pt x="59644" y="483384"/>
                      <a:pt x="108638" y="503355"/>
                      <a:pt x="157319" y="523327"/>
                    </a:cubicBezTo>
                    <a:cubicBezTo>
                      <a:pt x="270910" y="569825"/>
                      <a:pt x="384189" y="616634"/>
                      <a:pt x="497779" y="663132"/>
                    </a:cubicBezTo>
                    <a:cubicBezTo>
                      <a:pt x="541468" y="680919"/>
                      <a:pt x="584844" y="699019"/>
                      <a:pt x="628845" y="716494"/>
                    </a:cubicBezTo>
                    <a:cubicBezTo>
                      <a:pt x="637583" y="719927"/>
                      <a:pt x="641640" y="723983"/>
                      <a:pt x="641640" y="733969"/>
                    </a:cubicBezTo>
                    <a:cubicBezTo>
                      <a:pt x="641328" y="913405"/>
                      <a:pt x="641328" y="1092841"/>
                      <a:pt x="641328" y="1272277"/>
                    </a:cubicBezTo>
                    <a:cubicBezTo>
                      <a:pt x="641328" y="1276958"/>
                      <a:pt x="642888" y="1281951"/>
                      <a:pt x="638519" y="1285696"/>
                    </a:cubicBezTo>
                    <a:cubicBezTo>
                      <a:pt x="582036" y="1263227"/>
                      <a:pt x="525553" y="1240758"/>
                      <a:pt x="469070" y="1217978"/>
                    </a:cubicBezTo>
                    <a:cubicBezTo>
                      <a:pt x="317719" y="1156814"/>
                      <a:pt x="166369" y="1095649"/>
                      <a:pt x="15019" y="1034798"/>
                    </a:cubicBezTo>
                    <a:cubicBezTo>
                      <a:pt x="4409" y="1030429"/>
                      <a:pt x="664" y="1025748"/>
                      <a:pt x="664" y="1013577"/>
                    </a:cubicBezTo>
                    <a:cubicBezTo>
                      <a:pt x="1288" y="830709"/>
                      <a:pt x="976" y="648152"/>
                      <a:pt x="1288" y="465284"/>
                    </a:cubicBezTo>
                    <a:cubicBezTo>
                      <a:pt x="1288" y="462475"/>
                      <a:pt x="-4017" y="453425"/>
                      <a:pt x="6905" y="455610"/>
                    </a:cubicBezTo>
                    <a:close/>
                    <a:moveTo>
                      <a:pt x="1253280" y="374474"/>
                    </a:moveTo>
                    <a:cubicBezTo>
                      <a:pt x="1253280" y="410985"/>
                      <a:pt x="1253280" y="445936"/>
                      <a:pt x="1253280" y="481199"/>
                    </a:cubicBezTo>
                    <a:cubicBezTo>
                      <a:pt x="1253280" y="488377"/>
                      <a:pt x="1247975" y="491497"/>
                      <a:pt x="1242982" y="494930"/>
                    </a:cubicBezTo>
                    <a:cubicBezTo>
                      <a:pt x="1217393" y="513030"/>
                      <a:pt x="1187747" y="520207"/>
                      <a:pt x="1157789" y="525200"/>
                    </a:cubicBezTo>
                    <a:cubicBezTo>
                      <a:pt x="1101930" y="534874"/>
                      <a:pt x="1046071" y="533002"/>
                      <a:pt x="990836" y="520207"/>
                    </a:cubicBezTo>
                    <a:cubicBezTo>
                      <a:pt x="971176" y="515526"/>
                      <a:pt x="950892" y="509909"/>
                      <a:pt x="934353" y="496178"/>
                    </a:cubicBezTo>
                    <a:cubicBezTo>
                      <a:pt x="929983" y="492434"/>
                      <a:pt x="927487" y="489313"/>
                      <a:pt x="927799" y="483384"/>
                    </a:cubicBezTo>
                    <a:cubicBezTo>
                      <a:pt x="928111" y="450617"/>
                      <a:pt x="927799" y="418162"/>
                      <a:pt x="927799" y="385396"/>
                    </a:cubicBezTo>
                    <a:cubicBezTo>
                      <a:pt x="927799" y="380403"/>
                      <a:pt x="927175" y="372601"/>
                      <a:pt x="935601" y="378218"/>
                    </a:cubicBezTo>
                    <a:cubicBezTo>
                      <a:pt x="959629" y="394134"/>
                      <a:pt x="987715" y="397566"/>
                      <a:pt x="1014864" y="401311"/>
                    </a:cubicBezTo>
                    <a:cubicBezTo>
                      <a:pt x="1041078" y="404744"/>
                      <a:pt x="1067915" y="407552"/>
                      <a:pt x="1094128" y="406304"/>
                    </a:cubicBezTo>
                    <a:cubicBezTo>
                      <a:pt x="1140001" y="404432"/>
                      <a:pt x="1186499" y="403495"/>
                      <a:pt x="1230500" y="386644"/>
                    </a:cubicBezTo>
                    <a:cubicBezTo>
                      <a:pt x="1238301" y="383836"/>
                      <a:pt x="1245166" y="379467"/>
                      <a:pt x="1253280" y="374474"/>
                    </a:cubicBezTo>
                    <a:close/>
                    <a:moveTo>
                      <a:pt x="517439" y="344828"/>
                    </a:moveTo>
                    <a:cubicBezTo>
                      <a:pt x="517439" y="371353"/>
                      <a:pt x="517439" y="395694"/>
                      <a:pt x="517439" y="420035"/>
                    </a:cubicBezTo>
                    <a:cubicBezTo>
                      <a:pt x="517439" y="424715"/>
                      <a:pt x="516503" y="429709"/>
                      <a:pt x="517439" y="434077"/>
                    </a:cubicBezTo>
                    <a:cubicBezTo>
                      <a:pt x="522744" y="458419"/>
                      <a:pt x="507765" y="469341"/>
                      <a:pt x="489041" y="477767"/>
                    </a:cubicBezTo>
                    <a:cubicBezTo>
                      <a:pt x="453466" y="493994"/>
                      <a:pt x="415707" y="501171"/>
                      <a:pt x="377011" y="502420"/>
                    </a:cubicBezTo>
                    <a:cubicBezTo>
                      <a:pt x="331450" y="503980"/>
                      <a:pt x="286201" y="503356"/>
                      <a:pt x="242200" y="489937"/>
                    </a:cubicBezTo>
                    <a:cubicBezTo>
                      <a:pt x="239704" y="489313"/>
                      <a:pt x="237207" y="488689"/>
                      <a:pt x="234711" y="487753"/>
                    </a:cubicBezTo>
                    <a:cubicBezTo>
                      <a:pt x="191646" y="471525"/>
                      <a:pt x="191958" y="471525"/>
                      <a:pt x="191646" y="425964"/>
                    </a:cubicBezTo>
                    <a:cubicBezTo>
                      <a:pt x="191646" y="417850"/>
                      <a:pt x="191334" y="409737"/>
                      <a:pt x="191334" y="401623"/>
                    </a:cubicBezTo>
                    <a:cubicBezTo>
                      <a:pt x="191334" y="387580"/>
                      <a:pt x="191334" y="373537"/>
                      <a:pt x="191646" y="359495"/>
                    </a:cubicBezTo>
                    <a:cubicBezTo>
                      <a:pt x="191958" y="355438"/>
                      <a:pt x="189774" y="350445"/>
                      <a:pt x="194455" y="347636"/>
                    </a:cubicBezTo>
                    <a:cubicBezTo>
                      <a:pt x="216923" y="365424"/>
                      <a:pt x="244385" y="369481"/>
                      <a:pt x="271222" y="373225"/>
                    </a:cubicBezTo>
                    <a:cubicBezTo>
                      <a:pt x="306797" y="378218"/>
                      <a:pt x="342996" y="380715"/>
                      <a:pt x="378883" y="378530"/>
                    </a:cubicBezTo>
                    <a:cubicBezTo>
                      <a:pt x="413834" y="376346"/>
                      <a:pt x="448785" y="374474"/>
                      <a:pt x="482488" y="363239"/>
                    </a:cubicBezTo>
                    <a:cubicBezTo>
                      <a:pt x="494346" y="359495"/>
                      <a:pt x="505893" y="355126"/>
                      <a:pt x="517439" y="344828"/>
                    </a:cubicBezTo>
                    <a:close/>
                    <a:moveTo>
                      <a:pt x="1650536" y="252458"/>
                    </a:moveTo>
                    <a:cubicBezTo>
                      <a:pt x="1650536" y="288969"/>
                      <a:pt x="1650224" y="322984"/>
                      <a:pt x="1650536" y="356999"/>
                    </a:cubicBezTo>
                    <a:cubicBezTo>
                      <a:pt x="1650536" y="368545"/>
                      <a:pt x="1642422" y="373539"/>
                      <a:pt x="1634932" y="378844"/>
                    </a:cubicBezTo>
                    <a:cubicBezTo>
                      <a:pt x="1610904" y="395695"/>
                      <a:pt x="1582818" y="401936"/>
                      <a:pt x="1554421" y="406929"/>
                    </a:cubicBezTo>
                    <a:cubicBezTo>
                      <a:pt x="1522590" y="412547"/>
                      <a:pt x="1490448" y="413795"/>
                      <a:pt x="1458305" y="412234"/>
                    </a:cubicBezTo>
                    <a:cubicBezTo>
                      <a:pt x="1418361" y="410050"/>
                      <a:pt x="1379354" y="404121"/>
                      <a:pt x="1342843" y="386333"/>
                    </a:cubicBezTo>
                    <a:cubicBezTo>
                      <a:pt x="1330672" y="380404"/>
                      <a:pt x="1324119" y="372915"/>
                      <a:pt x="1324743" y="357623"/>
                    </a:cubicBezTo>
                    <a:cubicBezTo>
                      <a:pt x="1326303" y="327665"/>
                      <a:pt x="1325367" y="297395"/>
                      <a:pt x="1325055" y="267437"/>
                    </a:cubicBezTo>
                    <a:cubicBezTo>
                      <a:pt x="1325055" y="259323"/>
                      <a:pt x="1325679" y="256202"/>
                      <a:pt x="1334729" y="261820"/>
                    </a:cubicBezTo>
                    <a:cubicBezTo>
                      <a:pt x="1357197" y="275551"/>
                      <a:pt x="1382787" y="279295"/>
                      <a:pt x="1408376" y="282728"/>
                    </a:cubicBezTo>
                    <a:cubicBezTo>
                      <a:pt x="1440518" y="287097"/>
                      <a:pt x="1473285" y="290218"/>
                      <a:pt x="1505739" y="288033"/>
                    </a:cubicBezTo>
                    <a:cubicBezTo>
                      <a:pt x="1546931" y="285224"/>
                      <a:pt x="1588435" y="283352"/>
                      <a:pt x="1628067" y="268061"/>
                    </a:cubicBezTo>
                    <a:cubicBezTo>
                      <a:pt x="1636181" y="264940"/>
                      <a:pt x="1642110" y="259011"/>
                      <a:pt x="1650536" y="252458"/>
                    </a:cubicBezTo>
                    <a:close/>
                    <a:moveTo>
                      <a:pt x="917190" y="228429"/>
                    </a:moveTo>
                    <a:cubicBezTo>
                      <a:pt x="917190" y="266813"/>
                      <a:pt x="918438" y="302388"/>
                      <a:pt x="916566" y="337651"/>
                    </a:cubicBezTo>
                    <a:cubicBezTo>
                      <a:pt x="915942" y="351694"/>
                      <a:pt x="900651" y="357311"/>
                      <a:pt x="889417" y="362616"/>
                    </a:cubicBezTo>
                    <a:cubicBezTo>
                      <a:pt x="857274" y="377595"/>
                      <a:pt x="822947" y="383837"/>
                      <a:pt x="787996" y="387269"/>
                    </a:cubicBezTo>
                    <a:cubicBezTo>
                      <a:pt x="759287" y="390078"/>
                      <a:pt x="730577" y="389454"/>
                      <a:pt x="702179" y="386645"/>
                    </a:cubicBezTo>
                    <a:cubicBezTo>
                      <a:pt x="666916" y="383212"/>
                      <a:pt x="632901" y="375723"/>
                      <a:pt x="601695" y="357935"/>
                    </a:cubicBezTo>
                    <a:cubicBezTo>
                      <a:pt x="593270" y="352942"/>
                      <a:pt x="588901" y="347013"/>
                      <a:pt x="589525" y="336403"/>
                    </a:cubicBezTo>
                    <a:cubicBezTo>
                      <a:pt x="590461" y="317991"/>
                      <a:pt x="589837" y="299579"/>
                      <a:pt x="589837" y="280856"/>
                    </a:cubicBezTo>
                    <a:cubicBezTo>
                      <a:pt x="593270" y="265252"/>
                      <a:pt x="587652" y="249337"/>
                      <a:pt x="592646" y="234046"/>
                    </a:cubicBezTo>
                    <a:cubicBezTo>
                      <a:pt x="631341" y="255890"/>
                      <a:pt x="674406" y="260571"/>
                      <a:pt x="717782" y="262443"/>
                    </a:cubicBezTo>
                    <a:cubicBezTo>
                      <a:pt x="744307" y="263380"/>
                      <a:pt x="771145" y="263692"/>
                      <a:pt x="797670" y="262443"/>
                    </a:cubicBezTo>
                    <a:cubicBezTo>
                      <a:pt x="829189" y="260884"/>
                      <a:pt x="860707" y="256203"/>
                      <a:pt x="890665" y="245904"/>
                    </a:cubicBezTo>
                    <a:cubicBezTo>
                      <a:pt x="899715" y="242784"/>
                      <a:pt x="908452" y="238103"/>
                      <a:pt x="917190" y="228429"/>
                    </a:cubicBezTo>
                    <a:close/>
                    <a:moveTo>
                      <a:pt x="2032187" y="138243"/>
                    </a:moveTo>
                    <a:cubicBezTo>
                      <a:pt x="2032499" y="147293"/>
                      <a:pt x="2032811" y="155718"/>
                      <a:pt x="2032811" y="164456"/>
                    </a:cubicBezTo>
                    <a:cubicBezTo>
                      <a:pt x="2032811" y="188797"/>
                      <a:pt x="2031875" y="213450"/>
                      <a:pt x="2032811" y="237791"/>
                    </a:cubicBezTo>
                    <a:cubicBezTo>
                      <a:pt x="2033123" y="249649"/>
                      <a:pt x="2028442" y="256827"/>
                      <a:pt x="2019080" y="263068"/>
                    </a:cubicBezTo>
                    <a:cubicBezTo>
                      <a:pt x="1991307" y="281480"/>
                      <a:pt x="1959477" y="288657"/>
                      <a:pt x="1927334" y="293338"/>
                    </a:cubicBezTo>
                    <a:cubicBezTo>
                      <a:pt x="1904554" y="296459"/>
                      <a:pt x="1881461" y="299580"/>
                      <a:pt x="1858368" y="298332"/>
                    </a:cubicBezTo>
                    <a:cubicBezTo>
                      <a:pt x="1818737" y="296147"/>
                      <a:pt x="1778793" y="293338"/>
                      <a:pt x="1741345" y="278359"/>
                    </a:cubicBezTo>
                    <a:cubicBezTo>
                      <a:pt x="1738849" y="277423"/>
                      <a:pt x="1736352" y="276799"/>
                      <a:pt x="1734168" y="275551"/>
                    </a:cubicBezTo>
                    <a:cubicBezTo>
                      <a:pt x="1716068" y="268061"/>
                      <a:pt x="1704522" y="257763"/>
                      <a:pt x="1706707" y="234358"/>
                    </a:cubicBezTo>
                    <a:cubicBezTo>
                      <a:pt x="1709515" y="204400"/>
                      <a:pt x="1707331" y="173818"/>
                      <a:pt x="1707331" y="140427"/>
                    </a:cubicBezTo>
                    <a:cubicBezTo>
                      <a:pt x="1729799" y="157279"/>
                      <a:pt x="1754140" y="162272"/>
                      <a:pt x="1778481" y="165704"/>
                    </a:cubicBezTo>
                    <a:cubicBezTo>
                      <a:pt x="1826538" y="172882"/>
                      <a:pt x="1874596" y="173818"/>
                      <a:pt x="1923278" y="169761"/>
                    </a:cubicBezTo>
                    <a:cubicBezTo>
                      <a:pt x="1946682" y="167889"/>
                      <a:pt x="1970087" y="164456"/>
                      <a:pt x="1992867" y="158527"/>
                    </a:cubicBezTo>
                    <a:cubicBezTo>
                      <a:pt x="2007534" y="154782"/>
                      <a:pt x="2021577" y="149789"/>
                      <a:pt x="2032187" y="138243"/>
                    </a:cubicBezTo>
                    <a:close/>
                    <a:moveTo>
                      <a:pt x="1312885" y="117335"/>
                    </a:moveTo>
                    <a:cubicBezTo>
                      <a:pt x="1316942" y="119831"/>
                      <a:pt x="1315069" y="123576"/>
                      <a:pt x="1315069" y="126697"/>
                    </a:cubicBezTo>
                    <a:cubicBezTo>
                      <a:pt x="1315381" y="156030"/>
                      <a:pt x="1314757" y="185364"/>
                      <a:pt x="1315381" y="214386"/>
                    </a:cubicBezTo>
                    <a:cubicBezTo>
                      <a:pt x="1315693" y="226245"/>
                      <a:pt x="1311012" y="233422"/>
                      <a:pt x="1301650" y="239975"/>
                    </a:cubicBezTo>
                    <a:cubicBezTo>
                      <a:pt x="1277622" y="256202"/>
                      <a:pt x="1250161" y="262443"/>
                      <a:pt x="1222387" y="268061"/>
                    </a:cubicBezTo>
                    <a:cubicBezTo>
                      <a:pt x="1186812" y="274926"/>
                      <a:pt x="1150613" y="274926"/>
                      <a:pt x="1114726" y="272742"/>
                    </a:cubicBezTo>
                    <a:cubicBezTo>
                      <a:pt x="1075406" y="270245"/>
                      <a:pt x="1036398" y="264316"/>
                      <a:pt x="1001447" y="243096"/>
                    </a:cubicBezTo>
                    <a:cubicBezTo>
                      <a:pt x="992709" y="237790"/>
                      <a:pt x="988965" y="231550"/>
                      <a:pt x="989589" y="220940"/>
                    </a:cubicBezTo>
                    <a:cubicBezTo>
                      <a:pt x="990213" y="200343"/>
                      <a:pt x="989589" y="179747"/>
                      <a:pt x="989589" y="159151"/>
                    </a:cubicBezTo>
                    <a:cubicBezTo>
                      <a:pt x="992085" y="145420"/>
                      <a:pt x="986780" y="131378"/>
                      <a:pt x="992709" y="118271"/>
                    </a:cubicBezTo>
                    <a:cubicBezTo>
                      <a:pt x="1015178" y="134810"/>
                      <a:pt x="1042015" y="139803"/>
                      <a:pt x="1068540" y="143548"/>
                    </a:cubicBezTo>
                    <a:cubicBezTo>
                      <a:pt x="1105988" y="149165"/>
                      <a:pt x="1143747" y="151037"/>
                      <a:pt x="1181507" y="148853"/>
                    </a:cubicBezTo>
                    <a:cubicBezTo>
                      <a:pt x="1220203" y="146669"/>
                      <a:pt x="1259210" y="143860"/>
                      <a:pt x="1295721" y="128569"/>
                    </a:cubicBezTo>
                    <a:cubicBezTo>
                      <a:pt x="1302275" y="125760"/>
                      <a:pt x="1307268" y="121703"/>
                      <a:pt x="1312885" y="117335"/>
                    </a:cubicBezTo>
                    <a:close/>
                    <a:moveTo>
                      <a:pt x="1714196" y="0"/>
                    </a:moveTo>
                    <a:cubicBezTo>
                      <a:pt x="1715132" y="9674"/>
                      <a:pt x="1715132" y="19972"/>
                      <a:pt x="1715444" y="29958"/>
                    </a:cubicBezTo>
                    <a:cubicBezTo>
                      <a:pt x="1715444" y="52426"/>
                      <a:pt x="1714196" y="74583"/>
                      <a:pt x="1715444" y="97051"/>
                    </a:cubicBezTo>
                    <a:cubicBezTo>
                      <a:pt x="1716068" y="110782"/>
                      <a:pt x="1710451" y="118896"/>
                      <a:pt x="1700153" y="125762"/>
                    </a:cubicBezTo>
                    <a:cubicBezTo>
                      <a:pt x="1674564" y="142613"/>
                      <a:pt x="1645230" y="149478"/>
                      <a:pt x="1615584" y="154159"/>
                    </a:cubicBezTo>
                    <a:cubicBezTo>
                      <a:pt x="1555668" y="163521"/>
                      <a:pt x="1496376" y="161649"/>
                      <a:pt x="1437709" y="144485"/>
                    </a:cubicBezTo>
                    <a:cubicBezTo>
                      <a:pt x="1435212" y="143861"/>
                      <a:pt x="1432716" y="143237"/>
                      <a:pt x="1430219" y="142301"/>
                    </a:cubicBezTo>
                    <a:cubicBezTo>
                      <a:pt x="1389651" y="127010"/>
                      <a:pt x="1389651" y="127010"/>
                      <a:pt x="1389651" y="83633"/>
                    </a:cubicBezTo>
                    <a:cubicBezTo>
                      <a:pt x="1389651" y="68030"/>
                      <a:pt x="1389339" y="52738"/>
                      <a:pt x="1389027" y="37136"/>
                    </a:cubicBezTo>
                    <a:cubicBezTo>
                      <a:pt x="1391211" y="26213"/>
                      <a:pt x="1387155" y="14667"/>
                      <a:pt x="1391524" y="4057"/>
                    </a:cubicBezTo>
                    <a:cubicBezTo>
                      <a:pt x="1431780" y="27774"/>
                      <a:pt x="1476405" y="31206"/>
                      <a:pt x="1521341" y="33079"/>
                    </a:cubicBezTo>
                    <a:cubicBezTo>
                      <a:pt x="1566278" y="34951"/>
                      <a:pt x="1611215" y="34639"/>
                      <a:pt x="1655216" y="25277"/>
                    </a:cubicBezTo>
                    <a:cubicBezTo>
                      <a:pt x="1676436" y="20908"/>
                      <a:pt x="1698281" y="17163"/>
                      <a:pt x="1714196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8C8B7E2-C300-4665-852B-C28B7C2941DD}"/>
                </a:ext>
              </a:extLst>
            </p:cNvPr>
            <p:cNvSpPr/>
            <p:nvPr/>
          </p:nvSpPr>
          <p:spPr>
            <a:xfrm>
              <a:off x="4363535" y="2401514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1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5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1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5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2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1D4BD6F-B51B-40F8-825A-FDBD19E6A573}"/>
                </a:ext>
              </a:extLst>
            </p:cNvPr>
            <p:cNvSpPr/>
            <p:nvPr/>
          </p:nvSpPr>
          <p:spPr>
            <a:xfrm>
              <a:off x="4362911" y="2451443"/>
              <a:ext cx="2032825" cy="1286008"/>
            </a:xfrm>
            <a:custGeom>
              <a:avLst/>
              <a:gdLst>
                <a:gd name="connsiteX0" fmla="*/ 847600 w 2032825"/>
                <a:gd name="connsiteY0" fmla="*/ 490873 h 1286008"/>
                <a:gd name="connsiteX1" fmla="*/ 847600 w 2032825"/>
                <a:gd name="connsiteY1" fmla="*/ 549229 h 1286008"/>
                <a:gd name="connsiteX2" fmla="*/ 847912 w 2032825"/>
                <a:gd name="connsiteY2" fmla="*/ 578875 h 1286008"/>
                <a:gd name="connsiteX3" fmla="*/ 817642 w 2032825"/>
                <a:gd name="connsiteY3" fmla="*/ 624436 h 1286008"/>
                <a:gd name="connsiteX4" fmla="*/ 711853 w 2032825"/>
                <a:gd name="connsiteY4" fmla="*/ 648152 h 1286008"/>
                <a:gd name="connsiteX5" fmla="*/ 588276 w 2032825"/>
                <a:gd name="connsiteY5" fmla="*/ 639727 h 1286008"/>
                <a:gd name="connsiteX6" fmla="*/ 529920 w 2032825"/>
                <a:gd name="connsiteY6" fmla="*/ 616634 h 1286008"/>
                <a:gd name="connsiteX7" fmla="*/ 522431 w 2032825"/>
                <a:gd name="connsiteY7" fmla="*/ 602904 h 1286008"/>
                <a:gd name="connsiteX8" fmla="*/ 522431 w 2032825"/>
                <a:gd name="connsiteY8" fmla="*/ 493994 h 1286008"/>
                <a:gd name="connsiteX9" fmla="*/ 847600 w 2032825"/>
                <a:gd name="connsiteY9" fmla="*/ 490873 h 1286008"/>
                <a:gd name="connsiteX10" fmla="*/ 6906 w 2032825"/>
                <a:gd name="connsiteY10" fmla="*/ 455922 h 1286008"/>
                <a:gd name="connsiteX11" fmla="*/ 10962 w 2032825"/>
                <a:gd name="connsiteY11" fmla="*/ 463724 h 1286008"/>
                <a:gd name="connsiteX12" fmla="*/ 157319 w 2032825"/>
                <a:gd name="connsiteY12" fmla="*/ 523639 h 1286008"/>
                <a:gd name="connsiteX13" fmla="*/ 497779 w 2032825"/>
                <a:gd name="connsiteY13" fmla="*/ 663444 h 1286008"/>
                <a:gd name="connsiteX14" fmla="*/ 628845 w 2032825"/>
                <a:gd name="connsiteY14" fmla="*/ 716806 h 1286008"/>
                <a:gd name="connsiteX15" fmla="*/ 641640 w 2032825"/>
                <a:gd name="connsiteY15" fmla="*/ 734281 h 1286008"/>
                <a:gd name="connsiteX16" fmla="*/ 641328 w 2032825"/>
                <a:gd name="connsiteY16" fmla="*/ 1272589 h 1286008"/>
                <a:gd name="connsiteX17" fmla="*/ 638519 w 2032825"/>
                <a:gd name="connsiteY17" fmla="*/ 1286008 h 1286008"/>
                <a:gd name="connsiteX18" fmla="*/ 469070 w 2032825"/>
                <a:gd name="connsiteY18" fmla="*/ 1218290 h 1286008"/>
                <a:gd name="connsiteX19" fmla="*/ 15019 w 2032825"/>
                <a:gd name="connsiteY19" fmla="*/ 1035110 h 1286008"/>
                <a:gd name="connsiteX20" fmla="*/ 664 w 2032825"/>
                <a:gd name="connsiteY20" fmla="*/ 1013889 h 1286008"/>
                <a:gd name="connsiteX21" fmla="*/ 1288 w 2032825"/>
                <a:gd name="connsiteY21" fmla="*/ 465284 h 1286008"/>
                <a:gd name="connsiteX22" fmla="*/ 6906 w 2032825"/>
                <a:gd name="connsiteY22" fmla="*/ 455922 h 1286008"/>
                <a:gd name="connsiteX23" fmla="*/ 1253281 w 2032825"/>
                <a:gd name="connsiteY23" fmla="*/ 374786 h 1286008"/>
                <a:gd name="connsiteX24" fmla="*/ 1253281 w 2032825"/>
                <a:gd name="connsiteY24" fmla="*/ 481511 h 1286008"/>
                <a:gd name="connsiteX25" fmla="*/ 1242983 w 2032825"/>
                <a:gd name="connsiteY25" fmla="*/ 495242 h 1286008"/>
                <a:gd name="connsiteX26" fmla="*/ 1157790 w 2032825"/>
                <a:gd name="connsiteY26" fmla="*/ 525512 h 1286008"/>
                <a:gd name="connsiteX27" fmla="*/ 990837 w 2032825"/>
                <a:gd name="connsiteY27" fmla="*/ 520519 h 1286008"/>
                <a:gd name="connsiteX28" fmla="*/ 934354 w 2032825"/>
                <a:gd name="connsiteY28" fmla="*/ 496490 h 1286008"/>
                <a:gd name="connsiteX29" fmla="*/ 927800 w 2032825"/>
                <a:gd name="connsiteY29" fmla="*/ 483696 h 1286008"/>
                <a:gd name="connsiteX30" fmla="*/ 927800 w 2032825"/>
                <a:gd name="connsiteY30" fmla="*/ 385708 h 1286008"/>
                <a:gd name="connsiteX31" fmla="*/ 935602 w 2032825"/>
                <a:gd name="connsiteY31" fmla="*/ 378531 h 1286008"/>
                <a:gd name="connsiteX32" fmla="*/ 1014866 w 2032825"/>
                <a:gd name="connsiteY32" fmla="*/ 401623 h 1286008"/>
                <a:gd name="connsiteX33" fmla="*/ 1094129 w 2032825"/>
                <a:gd name="connsiteY33" fmla="*/ 406616 h 1286008"/>
                <a:gd name="connsiteX34" fmla="*/ 1230500 w 2032825"/>
                <a:gd name="connsiteY34" fmla="*/ 386956 h 1286008"/>
                <a:gd name="connsiteX35" fmla="*/ 1253281 w 2032825"/>
                <a:gd name="connsiteY35" fmla="*/ 374786 h 1286008"/>
                <a:gd name="connsiteX36" fmla="*/ 517439 w 2032825"/>
                <a:gd name="connsiteY36" fmla="*/ 344828 h 1286008"/>
                <a:gd name="connsiteX37" fmla="*/ 517439 w 2032825"/>
                <a:gd name="connsiteY37" fmla="*/ 420035 h 1286008"/>
                <a:gd name="connsiteX38" fmla="*/ 517439 w 2032825"/>
                <a:gd name="connsiteY38" fmla="*/ 434077 h 1286008"/>
                <a:gd name="connsiteX39" fmla="*/ 489041 w 2032825"/>
                <a:gd name="connsiteY39" fmla="*/ 477767 h 1286008"/>
                <a:gd name="connsiteX40" fmla="*/ 377011 w 2032825"/>
                <a:gd name="connsiteY40" fmla="*/ 502420 h 1286008"/>
                <a:gd name="connsiteX41" fmla="*/ 242201 w 2032825"/>
                <a:gd name="connsiteY41" fmla="*/ 489937 h 1286008"/>
                <a:gd name="connsiteX42" fmla="*/ 234711 w 2032825"/>
                <a:gd name="connsiteY42" fmla="*/ 487753 h 1286008"/>
                <a:gd name="connsiteX43" fmla="*/ 191646 w 2032825"/>
                <a:gd name="connsiteY43" fmla="*/ 425964 h 1286008"/>
                <a:gd name="connsiteX44" fmla="*/ 191334 w 2032825"/>
                <a:gd name="connsiteY44" fmla="*/ 401623 h 1286008"/>
                <a:gd name="connsiteX45" fmla="*/ 191646 w 2032825"/>
                <a:gd name="connsiteY45" fmla="*/ 359495 h 1286008"/>
                <a:gd name="connsiteX46" fmla="*/ 194455 w 2032825"/>
                <a:gd name="connsiteY46" fmla="*/ 347636 h 1286008"/>
                <a:gd name="connsiteX47" fmla="*/ 271222 w 2032825"/>
                <a:gd name="connsiteY47" fmla="*/ 373226 h 1286008"/>
                <a:gd name="connsiteX48" fmla="*/ 378884 w 2032825"/>
                <a:gd name="connsiteY48" fmla="*/ 378531 h 1286008"/>
                <a:gd name="connsiteX49" fmla="*/ 482488 w 2032825"/>
                <a:gd name="connsiteY49" fmla="*/ 363240 h 1286008"/>
                <a:gd name="connsiteX50" fmla="*/ 517439 w 2032825"/>
                <a:gd name="connsiteY50" fmla="*/ 344828 h 1286008"/>
                <a:gd name="connsiteX51" fmla="*/ 1650536 w 2032825"/>
                <a:gd name="connsiteY51" fmla="*/ 252458 h 1286008"/>
                <a:gd name="connsiteX52" fmla="*/ 1650536 w 2032825"/>
                <a:gd name="connsiteY52" fmla="*/ 356999 h 1286008"/>
                <a:gd name="connsiteX53" fmla="*/ 1634932 w 2032825"/>
                <a:gd name="connsiteY53" fmla="*/ 378844 h 1286008"/>
                <a:gd name="connsiteX54" fmla="*/ 1554421 w 2032825"/>
                <a:gd name="connsiteY54" fmla="*/ 406929 h 1286008"/>
                <a:gd name="connsiteX55" fmla="*/ 1458305 w 2032825"/>
                <a:gd name="connsiteY55" fmla="*/ 412234 h 1286008"/>
                <a:gd name="connsiteX56" fmla="*/ 1342842 w 2032825"/>
                <a:gd name="connsiteY56" fmla="*/ 386333 h 1286008"/>
                <a:gd name="connsiteX57" fmla="*/ 1324743 w 2032825"/>
                <a:gd name="connsiteY57" fmla="*/ 357624 h 1286008"/>
                <a:gd name="connsiteX58" fmla="*/ 1325055 w 2032825"/>
                <a:gd name="connsiteY58" fmla="*/ 267437 h 1286008"/>
                <a:gd name="connsiteX59" fmla="*/ 1334729 w 2032825"/>
                <a:gd name="connsiteY59" fmla="*/ 261820 h 1286008"/>
                <a:gd name="connsiteX60" fmla="*/ 1408375 w 2032825"/>
                <a:gd name="connsiteY60" fmla="*/ 282728 h 1286008"/>
                <a:gd name="connsiteX61" fmla="*/ 1505739 w 2032825"/>
                <a:gd name="connsiteY61" fmla="*/ 288033 h 1286008"/>
                <a:gd name="connsiteX62" fmla="*/ 1628067 w 2032825"/>
                <a:gd name="connsiteY62" fmla="*/ 268061 h 1286008"/>
                <a:gd name="connsiteX63" fmla="*/ 1650536 w 2032825"/>
                <a:gd name="connsiteY63" fmla="*/ 252458 h 1286008"/>
                <a:gd name="connsiteX64" fmla="*/ 917190 w 2032825"/>
                <a:gd name="connsiteY64" fmla="*/ 228429 h 1286008"/>
                <a:gd name="connsiteX65" fmla="*/ 916566 w 2032825"/>
                <a:gd name="connsiteY65" fmla="*/ 337651 h 1286008"/>
                <a:gd name="connsiteX66" fmla="*/ 889417 w 2032825"/>
                <a:gd name="connsiteY66" fmla="*/ 362616 h 1286008"/>
                <a:gd name="connsiteX67" fmla="*/ 787997 w 2032825"/>
                <a:gd name="connsiteY67" fmla="*/ 387269 h 1286008"/>
                <a:gd name="connsiteX68" fmla="*/ 702180 w 2032825"/>
                <a:gd name="connsiteY68" fmla="*/ 386645 h 1286008"/>
                <a:gd name="connsiteX69" fmla="*/ 601695 w 2032825"/>
                <a:gd name="connsiteY69" fmla="*/ 357935 h 1286008"/>
                <a:gd name="connsiteX70" fmla="*/ 589525 w 2032825"/>
                <a:gd name="connsiteY70" fmla="*/ 336403 h 1286008"/>
                <a:gd name="connsiteX71" fmla="*/ 589837 w 2032825"/>
                <a:gd name="connsiteY71" fmla="*/ 280855 h 1286008"/>
                <a:gd name="connsiteX72" fmla="*/ 592646 w 2032825"/>
                <a:gd name="connsiteY72" fmla="*/ 234046 h 1286008"/>
                <a:gd name="connsiteX73" fmla="*/ 717782 w 2032825"/>
                <a:gd name="connsiteY73" fmla="*/ 262444 h 1286008"/>
                <a:gd name="connsiteX74" fmla="*/ 797670 w 2032825"/>
                <a:gd name="connsiteY74" fmla="*/ 262444 h 1286008"/>
                <a:gd name="connsiteX75" fmla="*/ 890665 w 2032825"/>
                <a:gd name="connsiteY75" fmla="*/ 245904 h 1286008"/>
                <a:gd name="connsiteX76" fmla="*/ 917190 w 2032825"/>
                <a:gd name="connsiteY76" fmla="*/ 228429 h 1286008"/>
                <a:gd name="connsiteX77" fmla="*/ 2032187 w 2032825"/>
                <a:gd name="connsiteY77" fmla="*/ 138243 h 1286008"/>
                <a:gd name="connsiteX78" fmla="*/ 2032811 w 2032825"/>
                <a:gd name="connsiteY78" fmla="*/ 164456 h 1286008"/>
                <a:gd name="connsiteX79" fmla="*/ 2032811 w 2032825"/>
                <a:gd name="connsiteY79" fmla="*/ 237791 h 1286008"/>
                <a:gd name="connsiteX80" fmla="*/ 2019080 w 2032825"/>
                <a:gd name="connsiteY80" fmla="*/ 263068 h 1286008"/>
                <a:gd name="connsiteX81" fmla="*/ 1927334 w 2032825"/>
                <a:gd name="connsiteY81" fmla="*/ 293338 h 1286008"/>
                <a:gd name="connsiteX82" fmla="*/ 1858368 w 2032825"/>
                <a:gd name="connsiteY82" fmla="*/ 298332 h 1286008"/>
                <a:gd name="connsiteX83" fmla="*/ 1741345 w 2032825"/>
                <a:gd name="connsiteY83" fmla="*/ 278360 h 1286008"/>
                <a:gd name="connsiteX84" fmla="*/ 1734168 w 2032825"/>
                <a:gd name="connsiteY84" fmla="*/ 275551 h 1286008"/>
                <a:gd name="connsiteX85" fmla="*/ 1706707 w 2032825"/>
                <a:gd name="connsiteY85" fmla="*/ 234358 h 1286008"/>
                <a:gd name="connsiteX86" fmla="*/ 1707331 w 2032825"/>
                <a:gd name="connsiteY86" fmla="*/ 140427 h 1286008"/>
                <a:gd name="connsiteX87" fmla="*/ 1778481 w 2032825"/>
                <a:gd name="connsiteY87" fmla="*/ 165704 h 1286008"/>
                <a:gd name="connsiteX88" fmla="*/ 1923277 w 2032825"/>
                <a:gd name="connsiteY88" fmla="*/ 169761 h 1286008"/>
                <a:gd name="connsiteX89" fmla="*/ 1992867 w 2032825"/>
                <a:gd name="connsiteY89" fmla="*/ 158527 h 1286008"/>
                <a:gd name="connsiteX90" fmla="*/ 2032187 w 2032825"/>
                <a:gd name="connsiteY90" fmla="*/ 138243 h 1286008"/>
                <a:gd name="connsiteX91" fmla="*/ 1312884 w 2032825"/>
                <a:gd name="connsiteY91" fmla="*/ 117335 h 1286008"/>
                <a:gd name="connsiteX92" fmla="*/ 1315068 w 2032825"/>
                <a:gd name="connsiteY92" fmla="*/ 126697 h 1286008"/>
                <a:gd name="connsiteX93" fmla="*/ 1315380 w 2032825"/>
                <a:gd name="connsiteY93" fmla="*/ 214386 h 1286008"/>
                <a:gd name="connsiteX94" fmla="*/ 1301649 w 2032825"/>
                <a:gd name="connsiteY94" fmla="*/ 239975 h 1286008"/>
                <a:gd name="connsiteX95" fmla="*/ 1222386 w 2032825"/>
                <a:gd name="connsiteY95" fmla="*/ 268061 h 1286008"/>
                <a:gd name="connsiteX96" fmla="*/ 1114725 w 2032825"/>
                <a:gd name="connsiteY96" fmla="*/ 272742 h 1286008"/>
                <a:gd name="connsiteX97" fmla="*/ 1001446 w 2032825"/>
                <a:gd name="connsiteY97" fmla="*/ 243096 h 1286008"/>
                <a:gd name="connsiteX98" fmla="*/ 989588 w 2032825"/>
                <a:gd name="connsiteY98" fmla="*/ 220940 h 1286008"/>
                <a:gd name="connsiteX99" fmla="*/ 989588 w 2032825"/>
                <a:gd name="connsiteY99" fmla="*/ 159151 h 1286008"/>
                <a:gd name="connsiteX100" fmla="*/ 992708 w 2032825"/>
                <a:gd name="connsiteY100" fmla="*/ 118271 h 1286008"/>
                <a:gd name="connsiteX101" fmla="*/ 1068539 w 2032825"/>
                <a:gd name="connsiteY101" fmla="*/ 143548 h 1286008"/>
                <a:gd name="connsiteX102" fmla="*/ 1181506 w 2032825"/>
                <a:gd name="connsiteY102" fmla="*/ 148853 h 1286008"/>
                <a:gd name="connsiteX103" fmla="*/ 1295720 w 2032825"/>
                <a:gd name="connsiteY103" fmla="*/ 128569 h 1286008"/>
                <a:gd name="connsiteX104" fmla="*/ 1312884 w 2032825"/>
                <a:gd name="connsiteY104" fmla="*/ 117335 h 1286008"/>
                <a:gd name="connsiteX105" fmla="*/ 1714197 w 2032825"/>
                <a:gd name="connsiteY105" fmla="*/ 0 h 1286008"/>
                <a:gd name="connsiteX106" fmla="*/ 1715445 w 2032825"/>
                <a:gd name="connsiteY106" fmla="*/ 29958 h 1286008"/>
                <a:gd name="connsiteX107" fmla="*/ 1715445 w 2032825"/>
                <a:gd name="connsiteY107" fmla="*/ 97052 h 1286008"/>
                <a:gd name="connsiteX108" fmla="*/ 1700154 w 2032825"/>
                <a:gd name="connsiteY108" fmla="*/ 125762 h 1286008"/>
                <a:gd name="connsiteX109" fmla="*/ 1615585 w 2032825"/>
                <a:gd name="connsiteY109" fmla="*/ 154160 h 1286008"/>
                <a:gd name="connsiteX110" fmla="*/ 1437710 w 2032825"/>
                <a:gd name="connsiteY110" fmla="*/ 144485 h 1286008"/>
                <a:gd name="connsiteX111" fmla="*/ 1430220 w 2032825"/>
                <a:gd name="connsiteY111" fmla="*/ 142301 h 1286008"/>
                <a:gd name="connsiteX112" fmla="*/ 1389652 w 2032825"/>
                <a:gd name="connsiteY112" fmla="*/ 83633 h 1286008"/>
                <a:gd name="connsiteX113" fmla="*/ 1389028 w 2032825"/>
                <a:gd name="connsiteY113" fmla="*/ 37135 h 1286008"/>
                <a:gd name="connsiteX114" fmla="*/ 1391525 w 2032825"/>
                <a:gd name="connsiteY114" fmla="*/ 4057 h 1286008"/>
                <a:gd name="connsiteX115" fmla="*/ 1521342 w 2032825"/>
                <a:gd name="connsiteY115" fmla="*/ 33079 h 1286008"/>
                <a:gd name="connsiteX116" fmla="*/ 1655217 w 2032825"/>
                <a:gd name="connsiteY116" fmla="*/ 25277 h 1286008"/>
                <a:gd name="connsiteX117" fmla="*/ 1714197 w 2032825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6008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1" y="569201"/>
                    <a:pt x="847912" y="578875"/>
                  </a:cubicBezTo>
                  <a:cubicBezTo>
                    <a:pt x="852281" y="604152"/>
                    <a:pt x="837301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6" y="455922"/>
                  </a:moveTo>
                  <a:cubicBezTo>
                    <a:pt x="2536" y="461227"/>
                    <a:pt x="7530" y="462475"/>
                    <a:pt x="10962" y="463724"/>
                  </a:cubicBezTo>
                  <a:cubicBezTo>
                    <a:pt x="59644" y="483695"/>
                    <a:pt x="108638" y="503667"/>
                    <a:pt x="157319" y="523639"/>
                  </a:cubicBezTo>
                  <a:cubicBezTo>
                    <a:pt x="270910" y="570137"/>
                    <a:pt x="384189" y="616946"/>
                    <a:pt x="497779" y="663444"/>
                  </a:cubicBezTo>
                  <a:cubicBezTo>
                    <a:pt x="541468" y="681231"/>
                    <a:pt x="584844" y="699331"/>
                    <a:pt x="628845" y="716806"/>
                  </a:cubicBezTo>
                  <a:cubicBezTo>
                    <a:pt x="637583" y="720238"/>
                    <a:pt x="641640" y="724295"/>
                    <a:pt x="641640" y="734281"/>
                  </a:cubicBezTo>
                  <a:cubicBezTo>
                    <a:pt x="641328" y="913717"/>
                    <a:pt x="641328" y="1093153"/>
                    <a:pt x="641328" y="1272589"/>
                  </a:cubicBezTo>
                  <a:cubicBezTo>
                    <a:pt x="641328" y="1277270"/>
                    <a:pt x="642888" y="1282263"/>
                    <a:pt x="638519" y="1286008"/>
                  </a:cubicBezTo>
                  <a:cubicBezTo>
                    <a:pt x="582036" y="1263539"/>
                    <a:pt x="525553" y="1241071"/>
                    <a:pt x="469070" y="1218290"/>
                  </a:cubicBezTo>
                  <a:cubicBezTo>
                    <a:pt x="317720" y="1157126"/>
                    <a:pt x="166369" y="1095961"/>
                    <a:pt x="15019" y="1035110"/>
                  </a:cubicBezTo>
                  <a:cubicBezTo>
                    <a:pt x="4409" y="1030741"/>
                    <a:pt x="664" y="1026060"/>
                    <a:pt x="664" y="1013889"/>
                  </a:cubicBezTo>
                  <a:cubicBezTo>
                    <a:pt x="1288" y="831021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6" y="455922"/>
                  </a:cubicBezTo>
                  <a:close/>
                  <a:moveTo>
                    <a:pt x="1253281" y="374786"/>
                  </a:moveTo>
                  <a:cubicBezTo>
                    <a:pt x="1253281" y="411297"/>
                    <a:pt x="1253281" y="446248"/>
                    <a:pt x="1253281" y="481511"/>
                  </a:cubicBezTo>
                  <a:cubicBezTo>
                    <a:pt x="1253281" y="488689"/>
                    <a:pt x="1247976" y="491809"/>
                    <a:pt x="1242983" y="495242"/>
                  </a:cubicBezTo>
                  <a:cubicBezTo>
                    <a:pt x="1217394" y="513342"/>
                    <a:pt x="1187748" y="520519"/>
                    <a:pt x="1157790" y="525512"/>
                  </a:cubicBezTo>
                  <a:cubicBezTo>
                    <a:pt x="1101931" y="535186"/>
                    <a:pt x="1046072" y="533314"/>
                    <a:pt x="990837" y="520519"/>
                  </a:cubicBezTo>
                  <a:cubicBezTo>
                    <a:pt x="971177" y="515838"/>
                    <a:pt x="950893" y="510221"/>
                    <a:pt x="934354" y="496490"/>
                  </a:cubicBezTo>
                  <a:cubicBezTo>
                    <a:pt x="929985" y="492746"/>
                    <a:pt x="927488" y="489625"/>
                    <a:pt x="927800" y="483696"/>
                  </a:cubicBezTo>
                  <a:cubicBezTo>
                    <a:pt x="928112" y="450929"/>
                    <a:pt x="927800" y="418475"/>
                    <a:pt x="927800" y="385708"/>
                  </a:cubicBezTo>
                  <a:cubicBezTo>
                    <a:pt x="927800" y="380715"/>
                    <a:pt x="927176" y="372913"/>
                    <a:pt x="935602" y="378531"/>
                  </a:cubicBezTo>
                  <a:cubicBezTo>
                    <a:pt x="959631" y="394446"/>
                    <a:pt x="987716" y="397879"/>
                    <a:pt x="1014866" y="401623"/>
                  </a:cubicBezTo>
                  <a:cubicBezTo>
                    <a:pt x="1041079" y="405056"/>
                    <a:pt x="1067916" y="407865"/>
                    <a:pt x="1094129" y="406616"/>
                  </a:cubicBezTo>
                  <a:cubicBezTo>
                    <a:pt x="1140002" y="404744"/>
                    <a:pt x="1186499" y="403808"/>
                    <a:pt x="1230500" y="386956"/>
                  </a:cubicBezTo>
                  <a:cubicBezTo>
                    <a:pt x="1238302" y="384148"/>
                    <a:pt x="1245167" y="379467"/>
                    <a:pt x="1253281" y="374786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6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2"/>
                    <a:pt x="377011" y="502420"/>
                  </a:cubicBezTo>
                  <a:cubicBezTo>
                    <a:pt x="331450" y="503980"/>
                    <a:pt x="286201" y="503356"/>
                    <a:pt x="242201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1"/>
                    <a:pt x="191334" y="409737"/>
                    <a:pt x="191334" y="401623"/>
                  </a:cubicBezTo>
                  <a:cubicBezTo>
                    <a:pt x="191334" y="387580"/>
                    <a:pt x="191334" y="373538"/>
                    <a:pt x="191646" y="359495"/>
                  </a:cubicBezTo>
                  <a:cubicBezTo>
                    <a:pt x="191958" y="355438"/>
                    <a:pt x="189774" y="350757"/>
                    <a:pt x="194455" y="347636"/>
                  </a:cubicBezTo>
                  <a:cubicBezTo>
                    <a:pt x="216923" y="365424"/>
                    <a:pt x="244385" y="369481"/>
                    <a:pt x="271222" y="373226"/>
                  </a:cubicBezTo>
                  <a:cubicBezTo>
                    <a:pt x="306797" y="378218"/>
                    <a:pt x="342996" y="380715"/>
                    <a:pt x="378884" y="378531"/>
                  </a:cubicBezTo>
                  <a:cubicBezTo>
                    <a:pt x="413834" y="376346"/>
                    <a:pt x="448786" y="374474"/>
                    <a:pt x="482488" y="363240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3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7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2" y="386333"/>
                  </a:cubicBezTo>
                  <a:cubicBezTo>
                    <a:pt x="1330672" y="380404"/>
                    <a:pt x="1324119" y="372914"/>
                    <a:pt x="1324743" y="357624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3"/>
                    <a:pt x="1334729" y="261820"/>
                  </a:cubicBezTo>
                  <a:cubicBezTo>
                    <a:pt x="1357197" y="275551"/>
                    <a:pt x="1382786" y="279295"/>
                    <a:pt x="1408375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5252"/>
                    <a:pt x="1642110" y="259323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9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8" y="383837"/>
                    <a:pt x="787997" y="387269"/>
                  </a:cubicBezTo>
                  <a:cubicBezTo>
                    <a:pt x="759287" y="390078"/>
                    <a:pt x="730577" y="389454"/>
                    <a:pt x="702180" y="386645"/>
                  </a:cubicBezTo>
                  <a:cubicBezTo>
                    <a:pt x="666916" y="383213"/>
                    <a:pt x="632902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5"/>
                  </a:cubicBezTo>
                  <a:cubicBezTo>
                    <a:pt x="593270" y="265564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4"/>
                  </a:cubicBezTo>
                  <a:cubicBezTo>
                    <a:pt x="744308" y="263380"/>
                    <a:pt x="771145" y="263692"/>
                    <a:pt x="797670" y="262444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6031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6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60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1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7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4" y="117335"/>
                  </a:moveTo>
                  <a:cubicBezTo>
                    <a:pt x="1316940" y="119831"/>
                    <a:pt x="1315068" y="123576"/>
                    <a:pt x="1315068" y="126697"/>
                  </a:cubicBezTo>
                  <a:cubicBezTo>
                    <a:pt x="1315380" y="156030"/>
                    <a:pt x="1314756" y="185364"/>
                    <a:pt x="1315380" y="214386"/>
                  </a:cubicBezTo>
                  <a:cubicBezTo>
                    <a:pt x="1315692" y="226245"/>
                    <a:pt x="1311011" y="233422"/>
                    <a:pt x="1301649" y="239975"/>
                  </a:cubicBezTo>
                  <a:cubicBezTo>
                    <a:pt x="1277621" y="256202"/>
                    <a:pt x="1250160" y="262444"/>
                    <a:pt x="1222386" y="268061"/>
                  </a:cubicBezTo>
                  <a:cubicBezTo>
                    <a:pt x="1186811" y="274926"/>
                    <a:pt x="1150612" y="274926"/>
                    <a:pt x="1114725" y="272742"/>
                  </a:cubicBezTo>
                  <a:cubicBezTo>
                    <a:pt x="1075405" y="270245"/>
                    <a:pt x="1036397" y="264316"/>
                    <a:pt x="1001446" y="243096"/>
                  </a:cubicBezTo>
                  <a:cubicBezTo>
                    <a:pt x="992708" y="237791"/>
                    <a:pt x="988964" y="231550"/>
                    <a:pt x="989588" y="220940"/>
                  </a:cubicBezTo>
                  <a:cubicBezTo>
                    <a:pt x="990212" y="200343"/>
                    <a:pt x="989588" y="179747"/>
                    <a:pt x="989588" y="159151"/>
                  </a:cubicBezTo>
                  <a:cubicBezTo>
                    <a:pt x="992084" y="145733"/>
                    <a:pt x="986779" y="131378"/>
                    <a:pt x="992708" y="118271"/>
                  </a:cubicBezTo>
                  <a:cubicBezTo>
                    <a:pt x="1015177" y="134810"/>
                    <a:pt x="1042014" y="139804"/>
                    <a:pt x="1068539" y="143548"/>
                  </a:cubicBezTo>
                  <a:cubicBezTo>
                    <a:pt x="1105987" y="149165"/>
                    <a:pt x="1143746" y="151038"/>
                    <a:pt x="1181506" y="148853"/>
                  </a:cubicBezTo>
                  <a:cubicBezTo>
                    <a:pt x="1220202" y="146669"/>
                    <a:pt x="1259209" y="143860"/>
                    <a:pt x="1295720" y="128569"/>
                  </a:cubicBezTo>
                  <a:cubicBezTo>
                    <a:pt x="1302274" y="125761"/>
                    <a:pt x="1307267" y="121704"/>
                    <a:pt x="1312884" y="117335"/>
                  </a:cubicBezTo>
                  <a:close/>
                  <a:moveTo>
                    <a:pt x="1714197" y="0"/>
                  </a:moveTo>
                  <a:cubicBezTo>
                    <a:pt x="1715133" y="9986"/>
                    <a:pt x="1715133" y="19972"/>
                    <a:pt x="1715445" y="29958"/>
                  </a:cubicBezTo>
                  <a:cubicBezTo>
                    <a:pt x="1715445" y="52426"/>
                    <a:pt x="1714197" y="74583"/>
                    <a:pt x="1715445" y="97052"/>
                  </a:cubicBezTo>
                  <a:cubicBezTo>
                    <a:pt x="1716069" y="110782"/>
                    <a:pt x="1710452" y="118896"/>
                    <a:pt x="1700154" y="125762"/>
                  </a:cubicBezTo>
                  <a:cubicBezTo>
                    <a:pt x="1674565" y="142613"/>
                    <a:pt x="1645231" y="149479"/>
                    <a:pt x="1615585" y="154160"/>
                  </a:cubicBezTo>
                  <a:cubicBezTo>
                    <a:pt x="1555669" y="163521"/>
                    <a:pt x="1496378" y="161649"/>
                    <a:pt x="1437710" y="144485"/>
                  </a:cubicBezTo>
                  <a:cubicBezTo>
                    <a:pt x="1435213" y="143861"/>
                    <a:pt x="1432717" y="143237"/>
                    <a:pt x="1430220" y="142301"/>
                  </a:cubicBezTo>
                  <a:cubicBezTo>
                    <a:pt x="1389652" y="127010"/>
                    <a:pt x="1389652" y="127010"/>
                    <a:pt x="1389652" y="83633"/>
                  </a:cubicBezTo>
                  <a:cubicBezTo>
                    <a:pt x="1389652" y="68030"/>
                    <a:pt x="1389340" y="52739"/>
                    <a:pt x="1389028" y="37135"/>
                  </a:cubicBezTo>
                  <a:cubicBezTo>
                    <a:pt x="1391212" y="26213"/>
                    <a:pt x="1387155" y="14667"/>
                    <a:pt x="1391525" y="4057"/>
                  </a:cubicBezTo>
                  <a:cubicBezTo>
                    <a:pt x="1431780" y="27774"/>
                    <a:pt x="1476406" y="31206"/>
                    <a:pt x="1521342" y="33079"/>
                  </a:cubicBezTo>
                  <a:cubicBezTo>
                    <a:pt x="1566279" y="34951"/>
                    <a:pt x="1611216" y="34639"/>
                    <a:pt x="1655217" y="25277"/>
                  </a:cubicBezTo>
                  <a:cubicBezTo>
                    <a:pt x="1676437" y="20908"/>
                    <a:pt x="1698282" y="17164"/>
                    <a:pt x="1714197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85660DF-D088-4801-9DFE-3792E9B92D3C}"/>
              </a:ext>
            </a:extLst>
          </p:cNvPr>
          <p:cNvSpPr/>
          <p:nvPr/>
        </p:nvSpPr>
        <p:spPr>
          <a:xfrm>
            <a:off x="869792" y="3111236"/>
            <a:ext cx="2466454" cy="1183941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C2A35A-11EF-43AF-A295-4BAC6AF317C3}"/>
              </a:ext>
            </a:extLst>
          </p:cNvPr>
          <p:cNvGrpSpPr/>
          <p:nvPr/>
        </p:nvGrpSpPr>
        <p:grpSpPr>
          <a:xfrm>
            <a:off x="8140378" y="5008227"/>
            <a:ext cx="2819647" cy="856491"/>
            <a:chOff x="-475010" y="1129566"/>
            <a:chExt cx="3859356" cy="8564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53E86B-3C70-4CF8-AE2F-30CEA10404C6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8B9E50-1531-4BE5-AADD-C9C0F6E51BCD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B314DB-404A-4194-B429-2994847BD02C}"/>
              </a:ext>
            </a:extLst>
          </p:cNvPr>
          <p:cNvGrpSpPr/>
          <p:nvPr/>
        </p:nvGrpSpPr>
        <p:grpSpPr>
          <a:xfrm>
            <a:off x="8140378" y="1550691"/>
            <a:ext cx="2819647" cy="856491"/>
            <a:chOff x="-475010" y="1129566"/>
            <a:chExt cx="3859356" cy="85649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8FC643-4624-4840-BA65-E76ED2A2068E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EA92A09-1650-4D09-B9D3-C32B581173F7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F900CF5-811D-479B-8FD2-86DB2AF3FC52}"/>
              </a:ext>
            </a:extLst>
          </p:cNvPr>
          <p:cNvGrpSpPr/>
          <p:nvPr/>
        </p:nvGrpSpPr>
        <p:grpSpPr>
          <a:xfrm>
            <a:off x="698322" y="5008227"/>
            <a:ext cx="2809394" cy="856491"/>
            <a:chOff x="-475010" y="1129566"/>
            <a:chExt cx="3859356" cy="85649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75CF065-2E3B-46B9-AD08-720DBAD3091F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DF231DB-16DF-440C-BD9A-EE457F4D3B61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A87AF49-73DA-4563-A16D-B3B43B38D749}"/>
              </a:ext>
            </a:extLst>
          </p:cNvPr>
          <p:cNvGrpSpPr/>
          <p:nvPr/>
        </p:nvGrpSpPr>
        <p:grpSpPr>
          <a:xfrm>
            <a:off x="698322" y="1550691"/>
            <a:ext cx="2809394" cy="856491"/>
            <a:chOff x="-475010" y="1129566"/>
            <a:chExt cx="3859356" cy="85649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5310FCA-5969-4313-A449-D528DA6AC4ED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CDD7B9-92A5-4774-91D7-686148F3D345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F2EEFE8-07E1-4AE7-850C-A45829DC61E2}"/>
              </a:ext>
            </a:extLst>
          </p:cNvPr>
          <p:cNvGrpSpPr/>
          <p:nvPr/>
        </p:nvGrpSpPr>
        <p:grpSpPr>
          <a:xfrm>
            <a:off x="1310353" y="3363882"/>
            <a:ext cx="1585333" cy="678649"/>
            <a:chOff x="3233964" y="1954419"/>
            <a:chExt cx="1410044" cy="67864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5FA9BE7-762C-4789-B6C9-70BAE3DC01F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602C81-5625-4FA7-AD03-879A3955DD0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5BE6576F-56EA-4503-8CED-F735E15FC8FD}"/>
              </a:ext>
            </a:extLst>
          </p:cNvPr>
          <p:cNvSpPr/>
          <p:nvPr/>
        </p:nvSpPr>
        <p:spPr>
          <a:xfrm>
            <a:off x="8318150" y="3111236"/>
            <a:ext cx="2464100" cy="118394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2F8BEB9-D4AC-41A1-B36D-7BE707947291}"/>
              </a:ext>
            </a:extLst>
          </p:cNvPr>
          <p:cNvGrpSpPr/>
          <p:nvPr/>
        </p:nvGrpSpPr>
        <p:grpSpPr>
          <a:xfrm>
            <a:off x="8757535" y="3363882"/>
            <a:ext cx="1585333" cy="678649"/>
            <a:chOff x="3233964" y="1954419"/>
            <a:chExt cx="1410044" cy="67864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3393D4D-F71F-4D80-9D40-D613A6FD99F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0DBA5CA-210E-402F-8575-5B965E6009C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9C76D-B24D-4458-A414-1F2E36C05B2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56265" y="409020"/>
            <a:ext cx="3384136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타원 14">
            <a:extLst>
              <a:ext uri="{FF2B5EF4-FFF2-40B4-BE49-F238E27FC236}">
                <a16:creationId xmlns:a16="http://schemas.microsoft.com/office/drawing/2014/main" id="{8A762C91-9074-4CD4-8FAC-3CD896846D0D}"/>
              </a:ext>
            </a:extLst>
          </p:cNvPr>
          <p:cNvSpPr/>
          <p:nvPr/>
        </p:nvSpPr>
        <p:spPr>
          <a:xfrm>
            <a:off x="1253975" y="3749585"/>
            <a:ext cx="388504" cy="388504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2</a:t>
            </a:r>
            <a:endParaRPr lang="ko-KR" altLang="en-US" sz="1400" b="1" dirty="0"/>
          </a:p>
        </p:txBody>
      </p:sp>
      <p:sp>
        <p:nvSpPr>
          <p:cNvPr id="8" name="타원 18">
            <a:extLst>
              <a:ext uri="{FF2B5EF4-FFF2-40B4-BE49-F238E27FC236}">
                <a16:creationId xmlns:a16="http://schemas.microsoft.com/office/drawing/2014/main" id="{3B034400-CAE6-45BF-8CEC-F32EA3F080C6}"/>
              </a:ext>
            </a:extLst>
          </p:cNvPr>
          <p:cNvSpPr/>
          <p:nvPr/>
        </p:nvSpPr>
        <p:spPr>
          <a:xfrm>
            <a:off x="4476016" y="3032477"/>
            <a:ext cx="388504" cy="388504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1</a:t>
            </a:r>
            <a:endParaRPr lang="ko-KR" altLang="en-US" sz="1400" b="1" dirty="0"/>
          </a:p>
        </p:txBody>
      </p:sp>
      <p:sp>
        <p:nvSpPr>
          <p:cNvPr id="9" name="타원 21">
            <a:extLst>
              <a:ext uri="{FF2B5EF4-FFF2-40B4-BE49-F238E27FC236}">
                <a16:creationId xmlns:a16="http://schemas.microsoft.com/office/drawing/2014/main" id="{3B09FC11-743D-45B8-B313-37AEE1DA891B}"/>
              </a:ext>
            </a:extLst>
          </p:cNvPr>
          <p:cNvSpPr/>
          <p:nvPr/>
        </p:nvSpPr>
        <p:spPr>
          <a:xfrm>
            <a:off x="7980233" y="3740705"/>
            <a:ext cx="388504" cy="388504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3</a:t>
            </a:r>
            <a:endParaRPr lang="ko-KR" altLang="en-US" sz="1400" b="1" dirty="0"/>
          </a:p>
        </p:txBody>
      </p:sp>
      <p:sp>
        <p:nvSpPr>
          <p:cNvPr id="10" name="텍스트 개체 틀 11">
            <a:extLst>
              <a:ext uri="{FF2B5EF4-FFF2-40B4-BE49-F238E27FC236}">
                <a16:creationId xmlns:a16="http://schemas.microsoft.com/office/drawing/2014/main" id="{483CC6ED-4E58-4764-A506-7896C8DC1A81}"/>
              </a:ext>
            </a:extLst>
          </p:cNvPr>
          <p:cNvSpPr txBox="1">
            <a:spLocks/>
          </p:cNvSpPr>
          <p:nvPr/>
        </p:nvSpPr>
        <p:spPr>
          <a:xfrm>
            <a:off x="1645201" y="3763817"/>
            <a:ext cx="1857262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텍스트 개체 틀 14">
            <a:extLst>
              <a:ext uri="{FF2B5EF4-FFF2-40B4-BE49-F238E27FC236}">
                <a16:creationId xmlns:a16="http://schemas.microsoft.com/office/drawing/2014/main" id="{F207B27D-854A-4902-9F88-4AAF7BE62B57}"/>
              </a:ext>
            </a:extLst>
          </p:cNvPr>
          <p:cNvSpPr txBox="1">
            <a:spLocks/>
          </p:cNvSpPr>
          <p:nvPr/>
        </p:nvSpPr>
        <p:spPr>
          <a:xfrm>
            <a:off x="4886293" y="3046709"/>
            <a:ext cx="1841227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텍스트 개체 틀 18">
            <a:extLst>
              <a:ext uri="{FF2B5EF4-FFF2-40B4-BE49-F238E27FC236}">
                <a16:creationId xmlns:a16="http://schemas.microsoft.com/office/drawing/2014/main" id="{1083032B-02BB-412C-B3BC-811BB661D498}"/>
              </a:ext>
            </a:extLst>
          </p:cNvPr>
          <p:cNvSpPr txBox="1">
            <a:spLocks/>
          </p:cNvSpPr>
          <p:nvPr/>
        </p:nvSpPr>
        <p:spPr>
          <a:xfrm>
            <a:off x="8390509" y="3754937"/>
            <a:ext cx="1822396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자유형 11">
            <a:extLst>
              <a:ext uri="{FF2B5EF4-FFF2-40B4-BE49-F238E27FC236}">
                <a16:creationId xmlns:a16="http://schemas.microsoft.com/office/drawing/2014/main" id="{64C05157-CD47-42E3-B19E-6E8ACBFCA1CB}"/>
              </a:ext>
            </a:extLst>
          </p:cNvPr>
          <p:cNvSpPr/>
          <p:nvPr/>
        </p:nvSpPr>
        <p:spPr>
          <a:xfrm flipV="1">
            <a:off x="722817" y="5672150"/>
            <a:ext cx="9360000" cy="46647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텍스트 개체 틀 9">
            <a:extLst>
              <a:ext uri="{FF2B5EF4-FFF2-40B4-BE49-F238E27FC236}">
                <a16:creationId xmlns:a16="http://schemas.microsoft.com/office/drawing/2014/main" id="{8AD05DEA-ADB2-4270-8DD5-6DC904C30CA1}"/>
              </a:ext>
            </a:extLst>
          </p:cNvPr>
          <p:cNvSpPr txBox="1">
            <a:spLocks/>
          </p:cNvSpPr>
          <p:nvPr/>
        </p:nvSpPr>
        <p:spPr>
          <a:xfrm>
            <a:off x="722817" y="5151435"/>
            <a:ext cx="9173351" cy="49432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accent5"/>
                </a:solidFill>
              </a:rPr>
              <a:t>Example Text : Get a modern PowerPoint  Presentation that is beautifully designed. I hope and I believe that this Template will your Time, Money and Reputation. Easy to change c</a:t>
            </a:r>
            <a:endParaRPr lang="ko-KR" altLang="en-US" sz="1200" dirty="0">
              <a:solidFill>
                <a:schemeClr val="accent5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225" y="1062409"/>
            <a:ext cx="2228826" cy="188965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45" y="1622764"/>
            <a:ext cx="2228826" cy="188965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342" y="1517092"/>
            <a:ext cx="2228826" cy="188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062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622866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DA0CE57F-5B44-49EB-82C8-0F213A8F81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0181546"/>
              </p:ext>
            </p:extLst>
          </p:nvPr>
        </p:nvGraphicFramePr>
        <p:xfrm>
          <a:off x="3470523" y="1850369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561ECCBE-3161-4947-B367-7EB4CA572B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8150732"/>
              </p:ext>
            </p:extLst>
          </p:nvPr>
        </p:nvGraphicFramePr>
        <p:xfrm>
          <a:off x="3470523" y="4061307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985498B8-DA54-4E03-8482-74BB0DCED3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9013747"/>
              </p:ext>
            </p:extLst>
          </p:nvPr>
        </p:nvGraphicFramePr>
        <p:xfrm>
          <a:off x="1087397" y="4061307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id="{955A8311-C798-49E7-BBCB-B8FFF0B811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8828601"/>
              </p:ext>
            </p:extLst>
          </p:nvPr>
        </p:nvGraphicFramePr>
        <p:xfrm>
          <a:off x="1087397" y="1850369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4C41A13-EA91-4FA7-8A92-E8D7D35E9D58}"/>
              </a:ext>
            </a:extLst>
          </p:cNvPr>
          <p:cNvSpPr txBox="1"/>
          <p:nvPr/>
        </p:nvSpPr>
        <p:spPr>
          <a:xfrm>
            <a:off x="1473579" y="2411917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6A06CB-D7AE-4F81-AF04-873C74962695}"/>
              </a:ext>
            </a:extLst>
          </p:cNvPr>
          <p:cNvSpPr txBox="1"/>
          <p:nvPr/>
        </p:nvSpPr>
        <p:spPr>
          <a:xfrm>
            <a:off x="3856705" y="2411917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80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A8844F-1715-4B7F-A4AA-7AFC10380D7D}"/>
              </a:ext>
            </a:extLst>
          </p:cNvPr>
          <p:cNvSpPr txBox="1"/>
          <p:nvPr/>
        </p:nvSpPr>
        <p:spPr>
          <a:xfrm>
            <a:off x="1473579" y="4615647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99D60D-204E-434E-99F6-CE97551B1F8F}"/>
              </a:ext>
            </a:extLst>
          </p:cNvPr>
          <p:cNvSpPr txBox="1"/>
          <p:nvPr/>
        </p:nvSpPr>
        <p:spPr>
          <a:xfrm>
            <a:off x="3856705" y="4615647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50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2D4BDA-8F8C-4247-AE7F-32145AD6322D}"/>
              </a:ext>
            </a:extLst>
          </p:cNvPr>
          <p:cNvSpPr txBox="1"/>
          <p:nvPr/>
        </p:nvSpPr>
        <p:spPr>
          <a:xfrm>
            <a:off x="925485" y="3549083"/>
            <a:ext cx="1908000" cy="307777"/>
          </a:xfrm>
          <a:prstGeom prst="rect">
            <a:avLst/>
          </a:prstGeom>
          <a:solidFill>
            <a:srgbClr val="EAD82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0DD80E-E133-497E-AD15-E99095E70F65}"/>
              </a:ext>
            </a:extLst>
          </p:cNvPr>
          <p:cNvSpPr txBox="1"/>
          <p:nvPr/>
        </p:nvSpPr>
        <p:spPr>
          <a:xfrm>
            <a:off x="3308611" y="3549083"/>
            <a:ext cx="1908000" cy="307777"/>
          </a:xfrm>
          <a:prstGeom prst="rect">
            <a:avLst/>
          </a:prstGeom>
          <a:solidFill>
            <a:srgbClr val="EAD82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4840DC-2DFA-4013-A2A3-4DEF206CB881}"/>
              </a:ext>
            </a:extLst>
          </p:cNvPr>
          <p:cNvSpPr txBox="1"/>
          <p:nvPr/>
        </p:nvSpPr>
        <p:spPr>
          <a:xfrm>
            <a:off x="925485" y="5768441"/>
            <a:ext cx="1908000" cy="307777"/>
          </a:xfrm>
          <a:prstGeom prst="rect">
            <a:avLst/>
          </a:prstGeom>
          <a:solidFill>
            <a:srgbClr val="EAD82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E4969E-FB00-41A6-BB75-4F8DEA22E49D}"/>
              </a:ext>
            </a:extLst>
          </p:cNvPr>
          <p:cNvSpPr txBox="1"/>
          <p:nvPr/>
        </p:nvSpPr>
        <p:spPr>
          <a:xfrm>
            <a:off x="3308611" y="5768441"/>
            <a:ext cx="1908000" cy="307777"/>
          </a:xfrm>
          <a:prstGeom prst="rect">
            <a:avLst/>
          </a:prstGeom>
          <a:solidFill>
            <a:srgbClr val="EAD82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72E11A-CB39-492C-BF8F-7704C989E2B7}"/>
              </a:ext>
            </a:extLst>
          </p:cNvPr>
          <p:cNvGrpSpPr/>
          <p:nvPr/>
        </p:nvGrpSpPr>
        <p:grpSpPr>
          <a:xfrm flipH="1">
            <a:off x="5714259" y="1838306"/>
            <a:ext cx="3388568" cy="475860"/>
            <a:chOff x="1051292" y="2017033"/>
            <a:chExt cx="3388568" cy="376914"/>
          </a:xfrm>
          <a:solidFill>
            <a:srgbClr val="EAD820"/>
          </a:solidFill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256CB3B1-6E7F-47E1-ACB7-23864D4282E5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E10DDBA2-59C4-431D-AC77-83406755FFCD}"/>
                </a:ext>
              </a:extLst>
            </p:cNvPr>
            <p:cNvSpPr/>
            <p:nvPr/>
          </p:nvSpPr>
          <p:spPr>
            <a:xfrm flipH="1">
              <a:off x="1051292" y="2017033"/>
              <a:ext cx="338856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57687C"/>
                </a:solidFill>
              </a:endParaRPr>
            </a:p>
          </p:txBody>
        </p:sp>
      </p:grpSp>
      <p:grpSp>
        <p:nvGrpSpPr>
          <p:cNvPr id="18" name="그룹 6">
            <a:extLst>
              <a:ext uri="{FF2B5EF4-FFF2-40B4-BE49-F238E27FC236}">
                <a16:creationId xmlns:a16="http://schemas.microsoft.com/office/drawing/2014/main" id="{6E7D15FD-C9E1-4C44-8D85-CBBE3C4C2E8A}"/>
              </a:ext>
            </a:extLst>
          </p:cNvPr>
          <p:cNvGrpSpPr/>
          <p:nvPr/>
        </p:nvGrpSpPr>
        <p:grpSpPr>
          <a:xfrm>
            <a:off x="5987687" y="2449464"/>
            <a:ext cx="5292000" cy="740106"/>
            <a:chOff x="5987687" y="2420888"/>
            <a:chExt cx="5292000" cy="74010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91E611A-0CE3-4A8D-8F04-6985E1F0B3B7}"/>
                </a:ext>
              </a:extLst>
            </p:cNvPr>
            <p:cNvSpPr txBox="1"/>
            <p:nvPr/>
          </p:nvSpPr>
          <p:spPr>
            <a:xfrm>
              <a:off x="5987687" y="2420888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40% Progress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E674D95-70C1-4389-AA3F-0B661FD8D537}"/>
                </a:ext>
              </a:extLst>
            </p:cNvPr>
            <p:cNvSpPr txBox="1"/>
            <p:nvPr/>
          </p:nvSpPr>
          <p:spPr>
            <a:xfrm>
              <a:off x="5987687" y="2699329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230A27F-FE7C-4766-89D3-892C63979F29}"/>
              </a:ext>
            </a:extLst>
          </p:cNvPr>
          <p:cNvSpPr txBox="1"/>
          <p:nvPr/>
        </p:nvSpPr>
        <p:spPr>
          <a:xfrm>
            <a:off x="5864267" y="1857449"/>
            <a:ext cx="2817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그룹 5">
            <a:extLst>
              <a:ext uri="{FF2B5EF4-FFF2-40B4-BE49-F238E27FC236}">
                <a16:creationId xmlns:a16="http://schemas.microsoft.com/office/drawing/2014/main" id="{AB7923AB-596F-4739-BC8A-F0E5B2A78DB9}"/>
              </a:ext>
            </a:extLst>
          </p:cNvPr>
          <p:cNvGrpSpPr/>
          <p:nvPr/>
        </p:nvGrpSpPr>
        <p:grpSpPr>
          <a:xfrm>
            <a:off x="5987687" y="3407208"/>
            <a:ext cx="5292000" cy="742604"/>
            <a:chOff x="5987687" y="3378634"/>
            <a:chExt cx="5292000" cy="74260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28F7059-0B2D-4ABF-81CC-CB14E2C5BFBF}"/>
                </a:ext>
              </a:extLst>
            </p:cNvPr>
            <p:cNvSpPr txBox="1"/>
            <p:nvPr/>
          </p:nvSpPr>
          <p:spPr>
            <a:xfrm>
              <a:off x="5987687" y="3378634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80% Progress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E6744FD-2305-4FB2-AF44-A3AF8E98BF0A}"/>
                </a:ext>
              </a:extLst>
            </p:cNvPr>
            <p:cNvSpPr txBox="1"/>
            <p:nvPr/>
          </p:nvSpPr>
          <p:spPr>
            <a:xfrm>
              <a:off x="5987687" y="3659573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5" name="그룹 4">
            <a:extLst>
              <a:ext uri="{FF2B5EF4-FFF2-40B4-BE49-F238E27FC236}">
                <a16:creationId xmlns:a16="http://schemas.microsoft.com/office/drawing/2014/main" id="{A9E0AC39-9B10-4093-9028-B2343E2DF650}"/>
              </a:ext>
            </a:extLst>
          </p:cNvPr>
          <p:cNvGrpSpPr/>
          <p:nvPr/>
        </p:nvGrpSpPr>
        <p:grpSpPr>
          <a:xfrm>
            <a:off x="5987687" y="4402621"/>
            <a:ext cx="5292000" cy="746362"/>
            <a:chOff x="5987687" y="4374046"/>
            <a:chExt cx="5292000" cy="74636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7C2EA39-811C-4D0A-B604-699F289B8C0D}"/>
                </a:ext>
              </a:extLst>
            </p:cNvPr>
            <p:cNvSpPr txBox="1"/>
            <p:nvPr/>
          </p:nvSpPr>
          <p:spPr>
            <a:xfrm>
              <a:off x="5987687" y="4374046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60% Progress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5F2F7C9-CAE9-473E-A13B-24628CC4B0D7}"/>
                </a:ext>
              </a:extLst>
            </p:cNvPr>
            <p:cNvSpPr txBox="1"/>
            <p:nvPr/>
          </p:nvSpPr>
          <p:spPr>
            <a:xfrm>
              <a:off x="5987687" y="4658743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8" name="그룹 3">
            <a:extLst>
              <a:ext uri="{FF2B5EF4-FFF2-40B4-BE49-F238E27FC236}">
                <a16:creationId xmlns:a16="http://schemas.microsoft.com/office/drawing/2014/main" id="{24F04BED-8CE1-43B7-BD20-D216FC2CD2A8}"/>
              </a:ext>
            </a:extLst>
          </p:cNvPr>
          <p:cNvGrpSpPr/>
          <p:nvPr/>
        </p:nvGrpSpPr>
        <p:grpSpPr>
          <a:xfrm>
            <a:off x="5987687" y="5401797"/>
            <a:ext cx="5292000" cy="739863"/>
            <a:chOff x="5987687" y="5373217"/>
            <a:chExt cx="5292000" cy="73986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2FB2589-E346-4BED-886A-8D35E1FF508F}"/>
                </a:ext>
              </a:extLst>
            </p:cNvPr>
            <p:cNvSpPr txBox="1"/>
            <p:nvPr/>
          </p:nvSpPr>
          <p:spPr>
            <a:xfrm>
              <a:off x="5987687" y="5373217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50% Progress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71E68AA-1ED6-4588-9819-462B2DDB8148}"/>
                </a:ext>
              </a:extLst>
            </p:cNvPr>
            <p:cNvSpPr txBox="1"/>
            <p:nvPr/>
          </p:nvSpPr>
          <p:spPr>
            <a:xfrm>
              <a:off x="5987687" y="5651415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21590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7BBFB9BE-C52A-4D2C-8BB2-16A0AF1C9A9A}"/>
              </a:ext>
            </a:extLst>
          </p:cNvPr>
          <p:cNvGrpSpPr/>
          <p:nvPr/>
        </p:nvGrpSpPr>
        <p:grpSpPr>
          <a:xfrm>
            <a:off x="1248011" y="1173340"/>
            <a:ext cx="2415930" cy="5169034"/>
            <a:chOff x="1248011" y="1173340"/>
            <a:chExt cx="2415930" cy="5169034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A2147F8-00F9-4198-8E50-B558F808A793}"/>
                </a:ext>
              </a:extLst>
            </p:cNvPr>
            <p:cNvSpPr/>
            <p:nvPr/>
          </p:nvSpPr>
          <p:spPr>
            <a:xfrm>
              <a:off x="2212497" y="2049853"/>
              <a:ext cx="1205413" cy="751281"/>
            </a:xfrm>
            <a:custGeom>
              <a:avLst/>
              <a:gdLst>
                <a:gd name="connsiteX0" fmla="*/ 38125 w 1205413"/>
                <a:gd name="connsiteY0" fmla="*/ 754213 h 751280"/>
                <a:gd name="connsiteX1" fmla="*/ 904340 w 1205413"/>
                <a:gd name="connsiteY1" fmla="*/ 400998 h 751280"/>
                <a:gd name="connsiteX2" fmla="*/ 1103374 w 1205413"/>
                <a:gd name="connsiteY2" fmla="*/ 293913 h 751280"/>
                <a:gd name="connsiteX3" fmla="*/ 1180184 w 1205413"/>
                <a:gd name="connsiteY3" fmla="*/ 222709 h 751280"/>
                <a:gd name="connsiteX4" fmla="*/ 1188033 w 1205413"/>
                <a:gd name="connsiteY4" fmla="*/ 210375 h 751280"/>
                <a:gd name="connsiteX5" fmla="*/ 1188033 w 1205413"/>
                <a:gd name="connsiteY5" fmla="*/ 210375 h 751280"/>
                <a:gd name="connsiteX6" fmla="*/ 1208777 w 1205413"/>
                <a:gd name="connsiteY6" fmla="*/ 162158 h 751280"/>
                <a:gd name="connsiteX7" fmla="*/ 1199807 w 1205413"/>
                <a:gd name="connsiteY7" fmla="*/ 136368 h 751280"/>
                <a:gd name="connsiteX8" fmla="*/ 1208217 w 1205413"/>
                <a:gd name="connsiteY8" fmla="*/ 99365 h 751280"/>
                <a:gd name="connsiteX9" fmla="*/ 1191958 w 1205413"/>
                <a:gd name="connsiteY9" fmla="*/ 81424 h 751280"/>
                <a:gd name="connsiteX10" fmla="*/ 1193640 w 1205413"/>
                <a:gd name="connsiteY10" fmla="*/ 57315 h 751280"/>
                <a:gd name="connsiteX11" fmla="*/ 1176259 w 1205413"/>
                <a:gd name="connsiteY11" fmla="*/ 36010 h 751280"/>
                <a:gd name="connsiteX12" fmla="*/ 1151030 w 1205413"/>
                <a:gd name="connsiteY12" fmla="*/ 14705 h 751280"/>
                <a:gd name="connsiteX13" fmla="*/ 1102252 w 1205413"/>
                <a:gd name="connsiteY13" fmla="*/ 19191 h 751280"/>
                <a:gd name="connsiteX14" fmla="*/ 1061324 w 1205413"/>
                <a:gd name="connsiteY14" fmla="*/ 89273 h 751280"/>
                <a:gd name="connsiteX15" fmla="*/ 1039459 w 1205413"/>
                <a:gd name="connsiteY15" fmla="*/ 108335 h 751280"/>
                <a:gd name="connsiteX16" fmla="*/ 1051233 w 1205413"/>
                <a:gd name="connsiteY16" fmla="*/ 78060 h 751280"/>
                <a:gd name="connsiteX17" fmla="*/ 1064128 w 1205413"/>
                <a:gd name="connsiteY17" fmla="*/ 41617 h 751280"/>
                <a:gd name="connsiteX18" fmla="*/ 1064128 w 1205413"/>
                <a:gd name="connsiteY18" fmla="*/ 16948 h 751280"/>
                <a:gd name="connsiteX19" fmla="*/ 1040580 w 1205413"/>
                <a:gd name="connsiteY19" fmla="*/ 27040 h 751280"/>
                <a:gd name="connsiteX20" fmla="*/ 958724 w 1205413"/>
                <a:gd name="connsiteY20" fmla="*/ 115624 h 751280"/>
                <a:gd name="connsiteX21" fmla="*/ 894809 w 1205413"/>
                <a:gd name="connsiteY21" fmla="*/ 228877 h 751280"/>
                <a:gd name="connsiteX22" fmla="*/ 825848 w 1205413"/>
                <a:gd name="connsiteY22" fmla="*/ 284382 h 751280"/>
                <a:gd name="connsiteX23" fmla="*/ 646438 w 1205413"/>
                <a:gd name="connsiteY23" fmla="*/ 325870 h 751280"/>
                <a:gd name="connsiteX24" fmla="*/ 432827 w 1205413"/>
                <a:gd name="connsiteY24" fmla="*/ 381375 h 751280"/>
                <a:gd name="connsiteX25" fmla="*/ 337516 w 1205413"/>
                <a:gd name="connsiteY25" fmla="*/ 432395 h 751280"/>
                <a:gd name="connsiteX26" fmla="*/ 166515 w 1205413"/>
                <a:gd name="connsiteY26" fmla="*/ 493507 h 751280"/>
                <a:gd name="connsiteX27" fmla="*/ 56626 w 1205413"/>
                <a:gd name="connsiteY27" fmla="*/ 504159 h 751280"/>
                <a:gd name="connsiteX28" fmla="*/ 0 w 1205413"/>
                <a:gd name="connsiteY28" fmla="*/ 514251 h 751280"/>
                <a:gd name="connsiteX29" fmla="*/ 38125 w 1205413"/>
                <a:gd name="connsiteY29" fmla="*/ 754213 h 751280"/>
                <a:gd name="connsiteX30" fmla="*/ 38125 w 1205413"/>
                <a:gd name="connsiteY30" fmla="*/ 754213 h 75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05413" h="751280">
                  <a:moveTo>
                    <a:pt x="38125" y="754213"/>
                  </a:moveTo>
                  <a:cubicBezTo>
                    <a:pt x="72325" y="743560"/>
                    <a:pt x="886399" y="412212"/>
                    <a:pt x="904340" y="400998"/>
                  </a:cubicBezTo>
                  <a:cubicBezTo>
                    <a:pt x="912189" y="396513"/>
                    <a:pt x="1075341" y="310732"/>
                    <a:pt x="1103374" y="293913"/>
                  </a:cubicBezTo>
                  <a:cubicBezTo>
                    <a:pt x="1108420" y="291109"/>
                    <a:pt x="1180744" y="227195"/>
                    <a:pt x="1180184" y="222709"/>
                  </a:cubicBezTo>
                  <a:cubicBezTo>
                    <a:pt x="1180744" y="222149"/>
                    <a:pt x="1188033" y="214860"/>
                    <a:pt x="1188033" y="210375"/>
                  </a:cubicBezTo>
                  <a:lnTo>
                    <a:pt x="1188033" y="210375"/>
                  </a:lnTo>
                  <a:cubicBezTo>
                    <a:pt x="1197004" y="197480"/>
                    <a:pt x="1212141" y="177857"/>
                    <a:pt x="1208777" y="162158"/>
                  </a:cubicBezTo>
                  <a:cubicBezTo>
                    <a:pt x="1209338" y="151506"/>
                    <a:pt x="1199807" y="147021"/>
                    <a:pt x="1199807" y="136368"/>
                  </a:cubicBezTo>
                  <a:cubicBezTo>
                    <a:pt x="1202049" y="125716"/>
                    <a:pt x="1212141" y="110017"/>
                    <a:pt x="1208217" y="99365"/>
                  </a:cubicBezTo>
                  <a:cubicBezTo>
                    <a:pt x="1204292" y="92076"/>
                    <a:pt x="1197004" y="88152"/>
                    <a:pt x="1191958" y="81424"/>
                  </a:cubicBezTo>
                  <a:cubicBezTo>
                    <a:pt x="1193640" y="76378"/>
                    <a:pt x="1192518" y="62361"/>
                    <a:pt x="1193640" y="57315"/>
                  </a:cubicBezTo>
                  <a:cubicBezTo>
                    <a:pt x="1190836" y="50027"/>
                    <a:pt x="1179623" y="43299"/>
                    <a:pt x="1176259" y="36010"/>
                  </a:cubicBezTo>
                  <a:cubicBezTo>
                    <a:pt x="1172335" y="25919"/>
                    <a:pt x="1158879" y="23115"/>
                    <a:pt x="1151030" y="14705"/>
                  </a:cubicBezTo>
                  <a:cubicBezTo>
                    <a:pt x="1129164" y="-7160"/>
                    <a:pt x="1126361" y="-3796"/>
                    <a:pt x="1102252" y="19191"/>
                  </a:cubicBezTo>
                  <a:cubicBezTo>
                    <a:pt x="1084872" y="36571"/>
                    <a:pt x="1074780" y="69089"/>
                    <a:pt x="1061324" y="89273"/>
                  </a:cubicBezTo>
                  <a:cubicBezTo>
                    <a:pt x="1059082" y="93197"/>
                    <a:pt x="1044505" y="106093"/>
                    <a:pt x="1039459" y="108335"/>
                  </a:cubicBezTo>
                  <a:cubicBezTo>
                    <a:pt x="1037216" y="104411"/>
                    <a:pt x="1050111" y="80863"/>
                    <a:pt x="1051233" y="78060"/>
                  </a:cubicBezTo>
                  <a:cubicBezTo>
                    <a:pt x="1057960" y="66286"/>
                    <a:pt x="1060203" y="53391"/>
                    <a:pt x="1064128" y="41617"/>
                  </a:cubicBezTo>
                  <a:cubicBezTo>
                    <a:pt x="1066931" y="33207"/>
                    <a:pt x="1070856" y="21994"/>
                    <a:pt x="1064128" y="16948"/>
                  </a:cubicBezTo>
                  <a:cubicBezTo>
                    <a:pt x="1055157" y="11341"/>
                    <a:pt x="1047308" y="20873"/>
                    <a:pt x="1040580" y="27040"/>
                  </a:cubicBezTo>
                  <a:cubicBezTo>
                    <a:pt x="1009744" y="52269"/>
                    <a:pt x="983954" y="83666"/>
                    <a:pt x="958724" y="115624"/>
                  </a:cubicBezTo>
                  <a:cubicBezTo>
                    <a:pt x="931812" y="149824"/>
                    <a:pt x="911068" y="187949"/>
                    <a:pt x="894809" y="228877"/>
                  </a:cubicBezTo>
                  <a:cubicBezTo>
                    <a:pt x="883035" y="260273"/>
                    <a:pt x="855563" y="274850"/>
                    <a:pt x="825848" y="284382"/>
                  </a:cubicBezTo>
                  <a:cubicBezTo>
                    <a:pt x="767540" y="303444"/>
                    <a:pt x="706428" y="312414"/>
                    <a:pt x="646438" y="325870"/>
                  </a:cubicBezTo>
                  <a:cubicBezTo>
                    <a:pt x="574113" y="341008"/>
                    <a:pt x="501228" y="352221"/>
                    <a:pt x="432827" y="381375"/>
                  </a:cubicBezTo>
                  <a:cubicBezTo>
                    <a:pt x="399749" y="395392"/>
                    <a:pt x="368912" y="414454"/>
                    <a:pt x="337516" y="432395"/>
                  </a:cubicBezTo>
                  <a:cubicBezTo>
                    <a:pt x="283693" y="462671"/>
                    <a:pt x="226506" y="482854"/>
                    <a:pt x="166515" y="493507"/>
                  </a:cubicBezTo>
                  <a:cubicBezTo>
                    <a:pt x="121663" y="501917"/>
                    <a:pt x="102600" y="500795"/>
                    <a:pt x="56626" y="504159"/>
                  </a:cubicBezTo>
                  <a:cubicBezTo>
                    <a:pt x="44853" y="504720"/>
                    <a:pt x="20744" y="509766"/>
                    <a:pt x="0" y="514251"/>
                  </a:cubicBezTo>
                  <a:cubicBezTo>
                    <a:pt x="1682" y="513690"/>
                    <a:pt x="24669" y="714406"/>
                    <a:pt x="38125" y="754213"/>
                  </a:cubicBezTo>
                  <a:lnTo>
                    <a:pt x="38125" y="754213"/>
                  </a:lnTo>
                  <a:close/>
                </a:path>
              </a:pathLst>
            </a:custGeom>
            <a:solidFill>
              <a:srgbClr val="FDC09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upo 4"/>
            <p:cNvGrpSpPr/>
            <p:nvPr/>
          </p:nvGrpSpPr>
          <p:grpSpPr>
            <a:xfrm>
              <a:off x="1248011" y="1173340"/>
              <a:ext cx="2415930" cy="5169034"/>
              <a:chOff x="1248011" y="1173340"/>
              <a:chExt cx="2415930" cy="5169034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F9770AFC-58A5-4885-BCA2-392B65F75706}"/>
                  </a:ext>
                </a:extLst>
              </p:cNvPr>
              <p:cNvGrpSpPr/>
              <p:nvPr/>
            </p:nvGrpSpPr>
            <p:grpSpPr>
              <a:xfrm rot="20839120">
                <a:off x="3109050" y="1173340"/>
                <a:ext cx="554891" cy="5134307"/>
                <a:chOff x="1591762" y="960663"/>
                <a:chExt cx="554891" cy="5134307"/>
              </a:xfrm>
            </p:grpSpPr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9F7CA947-F747-456F-8392-E5607A9A977C}"/>
                    </a:ext>
                  </a:extLst>
                </p:cNvPr>
                <p:cNvGrpSpPr/>
                <p:nvPr/>
              </p:nvGrpSpPr>
              <p:grpSpPr>
                <a:xfrm>
                  <a:off x="1591766" y="5260360"/>
                  <a:ext cx="554887" cy="834610"/>
                  <a:chOff x="2195735" y="5121197"/>
                  <a:chExt cx="901188" cy="900102"/>
                </a:xfrm>
              </p:grpSpPr>
              <p:sp>
                <p:nvSpPr>
                  <p:cNvPr id="42" name="Rectangle 8">
                    <a:extLst>
                      <a:ext uri="{FF2B5EF4-FFF2-40B4-BE49-F238E27FC236}">
                        <a16:creationId xmlns:a16="http://schemas.microsoft.com/office/drawing/2014/main" id="{4CBF0C32-3146-4DD2-B64F-E5BB290CC012}"/>
                      </a:ext>
                    </a:extLst>
                  </p:cNvPr>
                  <p:cNvSpPr/>
                  <p:nvPr/>
                </p:nvSpPr>
                <p:spPr>
                  <a:xfrm>
                    <a:off x="2195735" y="5121197"/>
                    <a:ext cx="901188" cy="9001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2378" h="1800199">
                        <a:moveTo>
                          <a:pt x="0" y="0"/>
                        </a:moveTo>
                        <a:lnTo>
                          <a:pt x="1802378" y="0"/>
                        </a:lnTo>
                        <a:lnTo>
                          <a:pt x="1802378" y="289727"/>
                        </a:lnTo>
                        <a:lnTo>
                          <a:pt x="1801366" y="289727"/>
                        </a:lnTo>
                        <a:lnTo>
                          <a:pt x="901188" y="1800199"/>
                        </a:lnTo>
                        <a:lnTo>
                          <a:pt x="1012" y="289727"/>
                        </a:lnTo>
                        <a:lnTo>
                          <a:pt x="0" y="289727"/>
                        </a:lnTo>
                        <a:lnTo>
                          <a:pt x="0" y="28803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6">
                          <a:lumMod val="55000"/>
                          <a:lumOff val="45000"/>
                        </a:schemeClr>
                      </a:gs>
                      <a:gs pos="100000">
                        <a:schemeClr val="accent6">
                          <a:lumMod val="55000"/>
                          <a:lumOff val="45000"/>
                        </a:schemeClr>
                      </a:gs>
                    </a:gsLst>
                    <a:lin ang="198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3" name="Rectangle 8">
                    <a:extLst>
                      <a:ext uri="{FF2B5EF4-FFF2-40B4-BE49-F238E27FC236}">
                        <a16:creationId xmlns:a16="http://schemas.microsoft.com/office/drawing/2014/main" id="{AC4D1F3D-5EF5-4D3D-B5B6-D65A50055897}"/>
                      </a:ext>
                    </a:extLst>
                  </p:cNvPr>
                  <p:cNvSpPr/>
                  <p:nvPr/>
                </p:nvSpPr>
                <p:spPr>
                  <a:xfrm>
                    <a:off x="2195737" y="5121197"/>
                    <a:ext cx="679521" cy="8936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9043" h="1787331">
                        <a:moveTo>
                          <a:pt x="0" y="0"/>
                        </a:moveTo>
                        <a:lnTo>
                          <a:pt x="1359043" y="0"/>
                        </a:lnTo>
                        <a:lnTo>
                          <a:pt x="1359043" y="212596"/>
                        </a:lnTo>
                        <a:lnTo>
                          <a:pt x="893519" y="1787331"/>
                        </a:lnTo>
                        <a:lnTo>
                          <a:pt x="1012" y="289727"/>
                        </a:lnTo>
                        <a:lnTo>
                          <a:pt x="0" y="289727"/>
                        </a:lnTo>
                        <a:lnTo>
                          <a:pt x="0" y="28803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6">
                          <a:lumMod val="45000"/>
                          <a:lumOff val="55000"/>
                        </a:schemeClr>
                      </a:gs>
                      <a:gs pos="100000">
                        <a:schemeClr val="accent6">
                          <a:lumMod val="45000"/>
                          <a:lumOff val="55000"/>
                        </a:schemeClr>
                      </a:gs>
                    </a:gsLst>
                    <a:lin ang="198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4" name="Rectangle 8">
                    <a:extLst>
                      <a:ext uri="{FF2B5EF4-FFF2-40B4-BE49-F238E27FC236}">
                        <a16:creationId xmlns:a16="http://schemas.microsoft.com/office/drawing/2014/main" id="{4A1014F0-A79B-4847-8848-A7D0ABC920FF}"/>
                      </a:ext>
                    </a:extLst>
                  </p:cNvPr>
                  <p:cNvSpPr/>
                  <p:nvPr/>
                </p:nvSpPr>
                <p:spPr>
                  <a:xfrm>
                    <a:off x="2195737" y="5121197"/>
                    <a:ext cx="450922" cy="894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843" h="1789890">
                        <a:moveTo>
                          <a:pt x="0" y="0"/>
                        </a:moveTo>
                        <a:lnTo>
                          <a:pt x="897414" y="0"/>
                        </a:lnTo>
                        <a:lnTo>
                          <a:pt x="901843" y="212596"/>
                        </a:lnTo>
                        <a:lnTo>
                          <a:pt x="895045" y="1789890"/>
                        </a:lnTo>
                        <a:lnTo>
                          <a:pt x="1012" y="289727"/>
                        </a:lnTo>
                        <a:lnTo>
                          <a:pt x="0" y="289727"/>
                        </a:lnTo>
                        <a:lnTo>
                          <a:pt x="0" y="28803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6">
                          <a:lumMod val="30000"/>
                          <a:lumOff val="70000"/>
                        </a:schemeClr>
                      </a:gs>
                      <a:gs pos="100000">
                        <a:schemeClr val="accent6">
                          <a:lumMod val="30000"/>
                          <a:lumOff val="70000"/>
                        </a:schemeClr>
                      </a:gs>
                    </a:gsLst>
                    <a:lin ang="198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5" name="Rectangle 8">
                    <a:extLst>
                      <a:ext uri="{FF2B5EF4-FFF2-40B4-BE49-F238E27FC236}">
                        <a16:creationId xmlns:a16="http://schemas.microsoft.com/office/drawing/2014/main" id="{D2B8E8EF-94A5-4199-B28C-F8E18EA091E2}"/>
                      </a:ext>
                    </a:extLst>
                  </p:cNvPr>
                  <p:cNvSpPr/>
                  <p:nvPr/>
                </p:nvSpPr>
                <p:spPr>
                  <a:xfrm>
                    <a:off x="2195736" y="5121198"/>
                    <a:ext cx="448123" cy="895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6246" h="1791906">
                        <a:moveTo>
                          <a:pt x="0" y="0"/>
                        </a:moveTo>
                        <a:lnTo>
                          <a:pt x="440115" y="0"/>
                        </a:lnTo>
                        <a:lnTo>
                          <a:pt x="452263" y="212596"/>
                        </a:lnTo>
                        <a:lnTo>
                          <a:pt x="896246" y="1791906"/>
                        </a:lnTo>
                        <a:lnTo>
                          <a:pt x="1012" y="289727"/>
                        </a:lnTo>
                        <a:lnTo>
                          <a:pt x="0" y="289727"/>
                        </a:lnTo>
                        <a:lnTo>
                          <a:pt x="0" y="28803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6">
                          <a:lumMod val="20000"/>
                          <a:lumOff val="80000"/>
                        </a:schemeClr>
                      </a:gs>
                      <a:gs pos="100000">
                        <a:schemeClr val="accent6">
                          <a:lumMod val="20000"/>
                          <a:lumOff val="80000"/>
                        </a:schemeClr>
                      </a:gs>
                    </a:gsLst>
                    <a:lin ang="198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6" name="Rectangle 8">
                    <a:extLst>
                      <a:ext uri="{FF2B5EF4-FFF2-40B4-BE49-F238E27FC236}">
                        <a16:creationId xmlns:a16="http://schemas.microsoft.com/office/drawing/2014/main" id="{EC39A0D2-C3E9-4773-A125-8B3E0F8E08B3}"/>
                      </a:ext>
                    </a:extLst>
                  </p:cNvPr>
                  <p:cNvSpPr/>
                  <p:nvPr/>
                </p:nvSpPr>
                <p:spPr>
                  <a:xfrm>
                    <a:off x="2542419" y="5815404"/>
                    <a:ext cx="203587" cy="204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1810" h="1800199">
                        <a:moveTo>
                          <a:pt x="229620" y="140779"/>
                        </a:moveTo>
                        <a:cubicBezTo>
                          <a:pt x="334730" y="140779"/>
                          <a:pt x="422984" y="212958"/>
                          <a:pt x="445844" y="310765"/>
                        </a:cubicBezTo>
                        <a:lnTo>
                          <a:pt x="454300" y="310765"/>
                        </a:lnTo>
                        <a:lnTo>
                          <a:pt x="462757" y="310765"/>
                        </a:lnTo>
                        <a:cubicBezTo>
                          <a:pt x="485617" y="212958"/>
                          <a:pt x="573869" y="140779"/>
                          <a:pt x="678980" y="140779"/>
                        </a:cubicBezTo>
                        <a:cubicBezTo>
                          <a:pt x="784090" y="140779"/>
                          <a:pt x="872344" y="212958"/>
                          <a:pt x="895204" y="310765"/>
                        </a:cubicBezTo>
                        <a:lnTo>
                          <a:pt x="903659" y="310765"/>
                        </a:lnTo>
                        <a:lnTo>
                          <a:pt x="903660" y="310765"/>
                        </a:lnTo>
                        <a:lnTo>
                          <a:pt x="912116" y="310765"/>
                        </a:lnTo>
                        <a:cubicBezTo>
                          <a:pt x="934976" y="212958"/>
                          <a:pt x="1023228" y="140779"/>
                          <a:pt x="1128339" y="140779"/>
                        </a:cubicBezTo>
                        <a:cubicBezTo>
                          <a:pt x="1233450" y="140779"/>
                          <a:pt x="1321703" y="212958"/>
                          <a:pt x="1344563" y="310765"/>
                        </a:cubicBezTo>
                        <a:lnTo>
                          <a:pt x="1353019" y="310765"/>
                        </a:lnTo>
                        <a:lnTo>
                          <a:pt x="1361476" y="310765"/>
                        </a:lnTo>
                        <a:cubicBezTo>
                          <a:pt x="1384336" y="212958"/>
                          <a:pt x="1472588" y="140779"/>
                          <a:pt x="1577699" y="140779"/>
                        </a:cubicBezTo>
                        <a:cubicBezTo>
                          <a:pt x="1680932" y="140779"/>
                          <a:pt x="1767904" y="210402"/>
                          <a:pt x="1791810" y="305762"/>
                        </a:cubicBezTo>
                        <a:lnTo>
                          <a:pt x="901188" y="1800199"/>
                        </a:lnTo>
                        <a:lnTo>
                          <a:pt x="13460" y="310615"/>
                        </a:lnTo>
                        <a:cubicBezTo>
                          <a:pt x="36351" y="212881"/>
                          <a:pt x="124565" y="140779"/>
                          <a:pt x="229620" y="140779"/>
                        </a:cubicBezTo>
                        <a:close/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4940" y="0"/>
                        </a:lnTo>
                        <a:lnTo>
                          <a:pt x="4940" y="296318"/>
                        </a:lnTo>
                        <a:lnTo>
                          <a:pt x="1012" y="289727"/>
                        </a:lnTo>
                        <a:lnTo>
                          <a:pt x="1" y="289727"/>
                        </a:lnTo>
                        <a:lnTo>
                          <a:pt x="0" y="289727"/>
                        </a:lnTo>
                        <a:lnTo>
                          <a:pt x="0" y="288030"/>
                        </a:lnTo>
                        <a:close/>
                      </a:path>
                    </a:pathLst>
                  </a:custGeom>
                  <a:gradFill>
                    <a:gsLst>
                      <a:gs pos="15000">
                        <a:schemeClr val="tx1">
                          <a:lumMod val="72000"/>
                          <a:lumOff val="28000"/>
                        </a:schemeClr>
                      </a:gs>
                      <a:gs pos="100000">
                        <a:schemeClr val="tx1">
                          <a:lumMod val="31000"/>
                          <a:lumOff val="69000"/>
                        </a:schemeClr>
                      </a:gs>
                    </a:gsLst>
                    <a:lin ang="108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D4A81B2F-2897-43F7-8CA4-B83CF14F2CBF}"/>
                    </a:ext>
                  </a:extLst>
                </p:cNvPr>
                <p:cNvGrpSpPr/>
                <p:nvPr/>
              </p:nvGrpSpPr>
              <p:grpSpPr>
                <a:xfrm>
                  <a:off x="1591762" y="1084997"/>
                  <a:ext cx="554887" cy="4251015"/>
                  <a:chOff x="6012160" y="2238734"/>
                  <a:chExt cx="713025" cy="3968486"/>
                </a:xfrm>
              </p:grpSpPr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09AD16A3-E66E-415E-9DB6-188A9F297254}"/>
                      </a:ext>
                    </a:extLst>
                  </p:cNvPr>
                  <p:cNvGrpSpPr/>
                  <p:nvPr/>
                </p:nvGrpSpPr>
                <p:grpSpPr>
                  <a:xfrm>
                    <a:off x="6012160" y="5085257"/>
                    <a:ext cx="713025" cy="1121963"/>
                    <a:chOff x="6012146" y="5085257"/>
                    <a:chExt cx="713039" cy="1121963"/>
                  </a:xfrm>
                </p:grpSpPr>
                <p:sp>
                  <p:nvSpPr>
                    <p:cNvPr id="39" name="Rectangle 2">
                      <a:extLst>
                        <a:ext uri="{FF2B5EF4-FFF2-40B4-BE49-F238E27FC236}">
                          <a16:creationId xmlns:a16="http://schemas.microsoft.com/office/drawing/2014/main" id="{7DBF769F-9F16-41F5-A950-F4B26C911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2146" y="5085257"/>
                      <a:ext cx="237600" cy="11219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71061" h="4392488">
                          <a:moveTo>
                            <a:pt x="0" y="0"/>
                          </a:moveTo>
                          <a:lnTo>
                            <a:pt x="571061" y="0"/>
                          </a:lnTo>
                          <a:lnTo>
                            <a:pt x="571061" y="4392488"/>
                          </a:lnTo>
                          <a:lnTo>
                            <a:pt x="560315" y="4392488"/>
                          </a:lnTo>
                          <a:cubicBezTo>
                            <a:pt x="531263" y="4268191"/>
                            <a:pt x="419108" y="4176464"/>
                            <a:pt x="285530" y="4176464"/>
                          </a:cubicBezTo>
                          <a:cubicBezTo>
                            <a:pt x="151952" y="4176464"/>
                            <a:pt x="39798" y="4268191"/>
                            <a:pt x="10747" y="4392488"/>
                          </a:cubicBezTo>
                          <a:lnTo>
                            <a:pt x="0" y="4392488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40" name="Rectangle 2">
                      <a:extLst>
                        <a:ext uri="{FF2B5EF4-FFF2-40B4-BE49-F238E27FC236}">
                          <a16:creationId xmlns:a16="http://schemas.microsoft.com/office/drawing/2014/main" id="{FB4B34B0-BAFF-486D-A80D-471990827E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49862" y="5085257"/>
                      <a:ext cx="237600" cy="11219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71061" h="4392488">
                          <a:moveTo>
                            <a:pt x="0" y="0"/>
                          </a:moveTo>
                          <a:lnTo>
                            <a:pt x="571061" y="0"/>
                          </a:lnTo>
                          <a:lnTo>
                            <a:pt x="571061" y="4392488"/>
                          </a:lnTo>
                          <a:lnTo>
                            <a:pt x="560315" y="4392488"/>
                          </a:lnTo>
                          <a:cubicBezTo>
                            <a:pt x="531263" y="4268191"/>
                            <a:pt x="419108" y="4176464"/>
                            <a:pt x="285530" y="4176464"/>
                          </a:cubicBezTo>
                          <a:cubicBezTo>
                            <a:pt x="151952" y="4176464"/>
                            <a:pt x="39798" y="4268191"/>
                            <a:pt x="10747" y="4392488"/>
                          </a:cubicBezTo>
                          <a:lnTo>
                            <a:pt x="0" y="4392488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41" name="Rectangle 2">
                      <a:extLst>
                        <a:ext uri="{FF2B5EF4-FFF2-40B4-BE49-F238E27FC236}">
                          <a16:creationId xmlns:a16="http://schemas.microsoft.com/office/drawing/2014/main" id="{3CF13139-02C2-4297-99BF-C28EB99128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7585" y="5085257"/>
                      <a:ext cx="237600" cy="11219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71061" h="4392488">
                          <a:moveTo>
                            <a:pt x="0" y="0"/>
                          </a:moveTo>
                          <a:lnTo>
                            <a:pt x="571061" y="0"/>
                          </a:lnTo>
                          <a:lnTo>
                            <a:pt x="571061" y="4392488"/>
                          </a:lnTo>
                          <a:lnTo>
                            <a:pt x="560315" y="4392488"/>
                          </a:lnTo>
                          <a:cubicBezTo>
                            <a:pt x="531263" y="4268191"/>
                            <a:pt x="419108" y="4176464"/>
                            <a:pt x="285530" y="4176464"/>
                          </a:cubicBezTo>
                          <a:cubicBezTo>
                            <a:pt x="151952" y="4176464"/>
                            <a:pt x="39798" y="4268191"/>
                            <a:pt x="10747" y="4392488"/>
                          </a:cubicBezTo>
                          <a:lnTo>
                            <a:pt x="0" y="439248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 dirty="0"/>
                    </a:p>
                  </p:txBody>
                </p:sp>
              </p:grpSp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8DBB35F3-F9BD-4595-9C1B-07A571656895}"/>
                      </a:ext>
                    </a:extLst>
                  </p:cNvPr>
                  <p:cNvGrpSpPr/>
                  <p:nvPr/>
                </p:nvGrpSpPr>
                <p:grpSpPr>
                  <a:xfrm>
                    <a:off x="6012160" y="2238734"/>
                    <a:ext cx="713025" cy="2846524"/>
                    <a:chOff x="6012160" y="2238734"/>
                    <a:chExt cx="713016" cy="2846524"/>
                  </a:xfrm>
                </p:grpSpPr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28FFC21B-4B10-415F-9286-84CCF7E9A2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7576" y="2238734"/>
                      <a:ext cx="237600" cy="28465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061E35FE-7620-4C85-AFB8-AA2D2ED8F8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50123" y="2238734"/>
                      <a:ext cx="237600" cy="2846524"/>
                    </a:xfrm>
                    <a:prstGeom prst="rect">
                      <a:avLst/>
                    </a:prstGeom>
                    <a:solidFill>
                      <a:schemeClr val="accent4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38" name="Rectangle 37">
                      <a:extLst>
                        <a:ext uri="{FF2B5EF4-FFF2-40B4-BE49-F238E27FC236}">
                          <a16:creationId xmlns:a16="http://schemas.microsoft.com/office/drawing/2014/main" id="{52660D38-61FA-4F26-8CE1-352BF05C2D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2160" y="2238734"/>
                      <a:ext cx="237600" cy="2846524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2701"/>
                    </a:p>
                  </p:txBody>
                </p:sp>
              </p:grp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D72F700D-6D32-4746-BAD0-7CC52FC1AB45}"/>
                    </a:ext>
                  </a:extLst>
                </p:cNvPr>
                <p:cNvGrpSpPr/>
                <p:nvPr/>
              </p:nvGrpSpPr>
              <p:grpSpPr>
                <a:xfrm>
                  <a:off x="1591763" y="960663"/>
                  <a:ext cx="554886" cy="248668"/>
                  <a:chOff x="1591965" y="1739158"/>
                  <a:chExt cx="554886" cy="298117"/>
                </a:xfrm>
              </p:grpSpPr>
              <p:sp>
                <p:nvSpPr>
                  <p:cNvPr id="32" name="Hexagon 1">
                    <a:extLst>
                      <a:ext uri="{FF2B5EF4-FFF2-40B4-BE49-F238E27FC236}">
                        <a16:creationId xmlns:a16="http://schemas.microsoft.com/office/drawing/2014/main" id="{D330D18A-3BAC-4A37-B639-E9FD1D7F086F}"/>
                      </a:ext>
                    </a:extLst>
                  </p:cNvPr>
                  <p:cNvSpPr/>
                  <p:nvPr/>
                </p:nvSpPr>
                <p:spPr>
                  <a:xfrm rot="10800000" flipH="1" flipV="1">
                    <a:off x="1591965" y="1739158"/>
                    <a:ext cx="554886" cy="298117"/>
                  </a:xfrm>
                  <a:custGeom>
                    <a:avLst/>
                    <a:gdLst>
                      <a:gd name="connsiteX0" fmla="*/ 0 w 713024"/>
                      <a:gd name="connsiteY0" fmla="*/ 277692 h 555383"/>
                      <a:gd name="connsiteX1" fmla="*/ 138846 w 713024"/>
                      <a:gd name="connsiteY1" fmla="*/ 0 h 555383"/>
                      <a:gd name="connsiteX2" fmla="*/ 574178 w 713024"/>
                      <a:gd name="connsiteY2" fmla="*/ 0 h 555383"/>
                      <a:gd name="connsiteX3" fmla="*/ 713024 w 713024"/>
                      <a:gd name="connsiteY3" fmla="*/ 277692 h 555383"/>
                      <a:gd name="connsiteX4" fmla="*/ 574178 w 713024"/>
                      <a:gd name="connsiteY4" fmla="*/ 555383 h 555383"/>
                      <a:gd name="connsiteX5" fmla="*/ 138846 w 713024"/>
                      <a:gd name="connsiteY5" fmla="*/ 555383 h 555383"/>
                      <a:gd name="connsiteX6" fmla="*/ 0 w 713024"/>
                      <a:gd name="connsiteY6" fmla="*/ 277692 h 555383"/>
                      <a:gd name="connsiteX0" fmla="*/ 0 w 713024"/>
                      <a:gd name="connsiteY0" fmla="*/ 277692 h 555383"/>
                      <a:gd name="connsiteX1" fmla="*/ 138846 w 713024"/>
                      <a:gd name="connsiteY1" fmla="*/ 0 h 555383"/>
                      <a:gd name="connsiteX2" fmla="*/ 574178 w 713024"/>
                      <a:gd name="connsiteY2" fmla="*/ 0 h 555383"/>
                      <a:gd name="connsiteX3" fmla="*/ 713024 w 713024"/>
                      <a:gd name="connsiteY3" fmla="*/ 277692 h 555383"/>
                      <a:gd name="connsiteX4" fmla="*/ 574178 w 713024"/>
                      <a:gd name="connsiteY4" fmla="*/ 555383 h 555383"/>
                      <a:gd name="connsiteX5" fmla="*/ 231715 w 713024"/>
                      <a:gd name="connsiteY5" fmla="*/ 555383 h 555383"/>
                      <a:gd name="connsiteX6" fmla="*/ 0 w 713024"/>
                      <a:gd name="connsiteY6" fmla="*/ 277692 h 555383"/>
                      <a:gd name="connsiteX0" fmla="*/ 0 w 713024"/>
                      <a:gd name="connsiteY0" fmla="*/ 277692 h 555383"/>
                      <a:gd name="connsiteX1" fmla="*/ 138846 w 713024"/>
                      <a:gd name="connsiteY1" fmla="*/ 0 h 555383"/>
                      <a:gd name="connsiteX2" fmla="*/ 574178 w 713024"/>
                      <a:gd name="connsiteY2" fmla="*/ 0 h 555383"/>
                      <a:gd name="connsiteX3" fmla="*/ 713024 w 713024"/>
                      <a:gd name="connsiteY3" fmla="*/ 277692 h 555383"/>
                      <a:gd name="connsiteX4" fmla="*/ 490834 w 713024"/>
                      <a:gd name="connsiteY4" fmla="*/ 553001 h 555383"/>
                      <a:gd name="connsiteX5" fmla="*/ 231715 w 713024"/>
                      <a:gd name="connsiteY5" fmla="*/ 555383 h 555383"/>
                      <a:gd name="connsiteX6" fmla="*/ 0 w 713024"/>
                      <a:gd name="connsiteY6" fmla="*/ 277692 h 555383"/>
                      <a:gd name="connsiteX0" fmla="*/ 0 w 713024"/>
                      <a:gd name="connsiteY0" fmla="*/ 277692 h 555383"/>
                      <a:gd name="connsiteX1" fmla="*/ 217427 w 713024"/>
                      <a:gd name="connsiteY1" fmla="*/ 0 h 555383"/>
                      <a:gd name="connsiteX2" fmla="*/ 574178 w 713024"/>
                      <a:gd name="connsiteY2" fmla="*/ 0 h 555383"/>
                      <a:gd name="connsiteX3" fmla="*/ 713024 w 713024"/>
                      <a:gd name="connsiteY3" fmla="*/ 277692 h 555383"/>
                      <a:gd name="connsiteX4" fmla="*/ 490834 w 713024"/>
                      <a:gd name="connsiteY4" fmla="*/ 553001 h 555383"/>
                      <a:gd name="connsiteX5" fmla="*/ 231715 w 713024"/>
                      <a:gd name="connsiteY5" fmla="*/ 555383 h 555383"/>
                      <a:gd name="connsiteX6" fmla="*/ 0 w 713024"/>
                      <a:gd name="connsiteY6" fmla="*/ 277692 h 555383"/>
                      <a:gd name="connsiteX0" fmla="*/ 0 w 713024"/>
                      <a:gd name="connsiteY0" fmla="*/ 277692 h 555383"/>
                      <a:gd name="connsiteX1" fmla="*/ 217427 w 713024"/>
                      <a:gd name="connsiteY1" fmla="*/ 0 h 555383"/>
                      <a:gd name="connsiteX2" fmla="*/ 478928 w 713024"/>
                      <a:gd name="connsiteY2" fmla="*/ 7144 h 555383"/>
                      <a:gd name="connsiteX3" fmla="*/ 713024 w 713024"/>
                      <a:gd name="connsiteY3" fmla="*/ 277692 h 555383"/>
                      <a:gd name="connsiteX4" fmla="*/ 490834 w 713024"/>
                      <a:gd name="connsiteY4" fmla="*/ 553001 h 555383"/>
                      <a:gd name="connsiteX5" fmla="*/ 231715 w 713024"/>
                      <a:gd name="connsiteY5" fmla="*/ 555383 h 555383"/>
                      <a:gd name="connsiteX6" fmla="*/ 0 w 713024"/>
                      <a:gd name="connsiteY6" fmla="*/ 277692 h 555383"/>
                      <a:gd name="connsiteX0" fmla="*/ 0 w 713024"/>
                      <a:gd name="connsiteY0" fmla="*/ 277692 h 555383"/>
                      <a:gd name="connsiteX1" fmla="*/ 217427 w 713024"/>
                      <a:gd name="connsiteY1" fmla="*/ 0 h 555383"/>
                      <a:gd name="connsiteX2" fmla="*/ 486072 w 713024"/>
                      <a:gd name="connsiteY2" fmla="*/ 0 h 555383"/>
                      <a:gd name="connsiteX3" fmla="*/ 713024 w 713024"/>
                      <a:gd name="connsiteY3" fmla="*/ 277692 h 555383"/>
                      <a:gd name="connsiteX4" fmla="*/ 490834 w 713024"/>
                      <a:gd name="connsiteY4" fmla="*/ 553001 h 555383"/>
                      <a:gd name="connsiteX5" fmla="*/ 231715 w 713024"/>
                      <a:gd name="connsiteY5" fmla="*/ 555383 h 555383"/>
                      <a:gd name="connsiteX6" fmla="*/ 0 w 713024"/>
                      <a:gd name="connsiteY6" fmla="*/ 277692 h 555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13024" h="555383">
                        <a:moveTo>
                          <a:pt x="0" y="277692"/>
                        </a:moveTo>
                        <a:lnTo>
                          <a:pt x="217427" y="0"/>
                        </a:lnTo>
                        <a:lnTo>
                          <a:pt x="486072" y="0"/>
                        </a:lnTo>
                        <a:lnTo>
                          <a:pt x="713024" y="277692"/>
                        </a:lnTo>
                        <a:lnTo>
                          <a:pt x="490834" y="553001"/>
                        </a:lnTo>
                        <a:lnTo>
                          <a:pt x="231715" y="555383"/>
                        </a:lnTo>
                        <a:lnTo>
                          <a:pt x="0" y="277692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" sy="9000" flip="none" algn="t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A89D508C-AFCD-471D-935A-E3CDC6942345}"/>
                      </a:ext>
                    </a:extLst>
                  </p:cNvPr>
                  <p:cNvSpPr/>
                  <p:nvPr/>
                </p:nvSpPr>
                <p:spPr>
                  <a:xfrm>
                    <a:off x="1792601" y="1830362"/>
                    <a:ext cx="153621" cy="115689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</p:grpSp>
          <p:grpSp>
            <p:nvGrpSpPr>
              <p:cNvPr id="3" name="Graphic 1">
                <a:extLst>
                  <a:ext uri="{FF2B5EF4-FFF2-40B4-BE49-F238E27FC236}">
                    <a16:creationId xmlns:a16="http://schemas.microsoft.com/office/drawing/2014/main" id="{3BE72E42-3EE2-4EB2-A619-E498F9A3EB2C}"/>
                  </a:ext>
                </a:extLst>
              </p:cNvPr>
              <p:cNvGrpSpPr/>
              <p:nvPr/>
            </p:nvGrpSpPr>
            <p:grpSpPr>
              <a:xfrm>
                <a:off x="1248011" y="1899725"/>
                <a:ext cx="2247770" cy="4442649"/>
                <a:chOff x="3086618" y="2259699"/>
                <a:chExt cx="2247770" cy="4442649"/>
              </a:xfrm>
            </p:grpSpPr>
            <p:sp>
              <p:nvSpPr>
                <p:cNvPr id="4" name="Freeform: Shape 3">
                  <a:extLst>
                    <a:ext uri="{FF2B5EF4-FFF2-40B4-BE49-F238E27FC236}">
                      <a16:creationId xmlns:a16="http://schemas.microsoft.com/office/drawing/2014/main" id="{B6617E61-87B6-46F9-8316-D63DD2D0A18B}"/>
                    </a:ext>
                  </a:extLst>
                </p:cNvPr>
                <p:cNvSpPr/>
                <p:nvPr/>
              </p:nvSpPr>
              <p:spPr>
                <a:xfrm>
                  <a:off x="4028056" y="2978191"/>
                  <a:ext cx="1306332" cy="420493"/>
                </a:xfrm>
                <a:custGeom>
                  <a:avLst/>
                  <a:gdLst>
                    <a:gd name="connsiteX0" fmla="*/ 61 w 1306331"/>
                    <a:gd name="connsiteY0" fmla="*/ 421324 h 420493"/>
                    <a:gd name="connsiteX1" fmla="*/ 930752 w 1306331"/>
                    <a:gd name="connsiteY1" fmla="*/ 326012 h 420493"/>
                    <a:gd name="connsiteX2" fmla="*/ 1151651 w 1306331"/>
                    <a:gd name="connsiteY2" fmla="*/ 279478 h 420493"/>
                    <a:gd name="connsiteX3" fmla="*/ 1245842 w 1306331"/>
                    <a:gd name="connsiteY3" fmla="*/ 232382 h 420493"/>
                    <a:gd name="connsiteX4" fmla="*/ 1257055 w 1306331"/>
                    <a:gd name="connsiteY4" fmla="*/ 222851 h 420493"/>
                    <a:gd name="connsiteX5" fmla="*/ 1257055 w 1306331"/>
                    <a:gd name="connsiteY5" fmla="*/ 222851 h 420493"/>
                    <a:gd name="connsiteX6" fmla="*/ 1290694 w 1306331"/>
                    <a:gd name="connsiteY6" fmla="*/ 182484 h 420493"/>
                    <a:gd name="connsiteX7" fmla="*/ 1289573 w 1306331"/>
                    <a:gd name="connsiteY7" fmla="*/ 155572 h 420493"/>
                    <a:gd name="connsiteX8" fmla="*/ 1308075 w 1306331"/>
                    <a:gd name="connsiteY8" fmla="*/ 122494 h 420493"/>
                    <a:gd name="connsiteX9" fmla="*/ 1297422 w 1306331"/>
                    <a:gd name="connsiteY9" fmla="*/ 100628 h 420493"/>
                    <a:gd name="connsiteX10" fmla="*/ 1305832 w 1306331"/>
                    <a:gd name="connsiteY10" fmla="*/ 78202 h 420493"/>
                    <a:gd name="connsiteX11" fmla="*/ 1295180 w 1306331"/>
                    <a:gd name="connsiteY11" fmla="*/ 52972 h 420493"/>
                    <a:gd name="connsiteX12" fmla="*/ 1276678 w 1306331"/>
                    <a:gd name="connsiteY12" fmla="*/ 25500 h 420493"/>
                    <a:gd name="connsiteX13" fmla="*/ 1228461 w 1306331"/>
                    <a:gd name="connsiteY13" fmla="*/ 16529 h 420493"/>
                    <a:gd name="connsiteX14" fmla="*/ 1169592 w 1306331"/>
                    <a:gd name="connsiteY14" fmla="*/ 72034 h 420493"/>
                    <a:gd name="connsiteX15" fmla="*/ 1142681 w 1306331"/>
                    <a:gd name="connsiteY15" fmla="*/ 84369 h 420493"/>
                    <a:gd name="connsiteX16" fmla="*/ 1162304 w 1306331"/>
                    <a:gd name="connsiteY16" fmla="*/ 58579 h 420493"/>
                    <a:gd name="connsiteX17" fmla="*/ 1184730 w 1306331"/>
                    <a:gd name="connsiteY17" fmla="*/ 27182 h 420493"/>
                    <a:gd name="connsiteX18" fmla="*/ 1191458 w 1306331"/>
                    <a:gd name="connsiteY18" fmla="*/ 3634 h 420493"/>
                    <a:gd name="connsiteX19" fmla="*/ 1166228 w 1306331"/>
                    <a:gd name="connsiteY19" fmla="*/ 6438 h 420493"/>
                    <a:gd name="connsiteX20" fmla="*/ 1063067 w 1306331"/>
                    <a:gd name="connsiteY20" fmla="*/ 68110 h 420493"/>
                    <a:gd name="connsiteX21" fmla="*/ 969998 w 1306331"/>
                    <a:gd name="connsiteY21" fmla="*/ 158936 h 420493"/>
                    <a:gd name="connsiteX22" fmla="*/ 888142 w 1306331"/>
                    <a:gd name="connsiteY22" fmla="*/ 192576 h 420493"/>
                    <a:gd name="connsiteX23" fmla="*/ 704247 w 1306331"/>
                    <a:gd name="connsiteY23" fmla="*/ 181923 h 420493"/>
                    <a:gd name="connsiteX24" fmla="*/ 483348 w 1306331"/>
                    <a:gd name="connsiteY24" fmla="*/ 175195 h 420493"/>
                    <a:gd name="connsiteX25" fmla="*/ 377383 w 1306331"/>
                    <a:gd name="connsiteY25" fmla="*/ 197061 h 420493"/>
                    <a:gd name="connsiteX26" fmla="*/ 196291 w 1306331"/>
                    <a:gd name="connsiteY26" fmla="*/ 207713 h 420493"/>
                    <a:gd name="connsiteX27" fmla="*/ 88084 w 1306331"/>
                    <a:gd name="connsiteY27" fmla="*/ 187530 h 420493"/>
                    <a:gd name="connsiteX28" fmla="*/ 30897 w 1306331"/>
                    <a:gd name="connsiteY28" fmla="*/ 181363 h 420493"/>
                    <a:gd name="connsiteX29" fmla="*/ 61 w 1306331"/>
                    <a:gd name="connsiteY29" fmla="*/ 421324 h 420493"/>
                    <a:gd name="connsiteX30" fmla="*/ 61 w 1306331"/>
                    <a:gd name="connsiteY30" fmla="*/ 421324 h 4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306331" h="420493">
                      <a:moveTo>
                        <a:pt x="61" y="421324"/>
                      </a:moveTo>
                      <a:cubicBezTo>
                        <a:pt x="35943" y="420763"/>
                        <a:pt x="910569" y="331619"/>
                        <a:pt x="930752" y="326012"/>
                      </a:cubicBezTo>
                      <a:cubicBezTo>
                        <a:pt x="939723" y="324330"/>
                        <a:pt x="1120254" y="287327"/>
                        <a:pt x="1151651" y="279478"/>
                      </a:cubicBezTo>
                      <a:cubicBezTo>
                        <a:pt x="1157258" y="278356"/>
                        <a:pt x="1244720" y="237428"/>
                        <a:pt x="1245842" y="232382"/>
                      </a:cubicBezTo>
                      <a:cubicBezTo>
                        <a:pt x="1246402" y="232382"/>
                        <a:pt x="1255934" y="226776"/>
                        <a:pt x="1257055" y="222851"/>
                      </a:cubicBezTo>
                      <a:lnTo>
                        <a:pt x="1257055" y="222851"/>
                      </a:lnTo>
                      <a:cubicBezTo>
                        <a:pt x="1269389" y="213320"/>
                        <a:pt x="1289573" y="198182"/>
                        <a:pt x="1290694" y="182484"/>
                      </a:cubicBezTo>
                      <a:cubicBezTo>
                        <a:pt x="1294619" y="172392"/>
                        <a:pt x="1286209" y="165104"/>
                        <a:pt x="1289573" y="155572"/>
                      </a:cubicBezTo>
                      <a:cubicBezTo>
                        <a:pt x="1294619" y="146041"/>
                        <a:pt x="1309196" y="133707"/>
                        <a:pt x="1308075" y="122494"/>
                      </a:cubicBezTo>
                      <a:cubicBezTo>
                        <a:pt x="1306393" y="114644"/>
                        <a:pt x="1300786" y="108477"/>
                        <a:pt x="1297422" y="100628"/>
                      </a:cubicBezTo>
                      <a:cubicBezTo>
                        <a:pt x="1300225" y="96143"/>
                        <a:pt x="1303029" y="82687"/>
                        <a:pt x="1305832" y="78202"/>
                      </a:cubicBezTo>
                      <a:cubicBezTo>
                        <a:pt x="1305271" y="70352"/>
                        <a:pt x="1296301" y="60821"/>
                        <a:pt x="1295180" y="52972"/>
                      </a:cubicBezTo>
                      <a:cubicBezTo>
                        <a:pt x="1294058" y="42320"/>
                        <a:pt x="1282285" y="35592"/>
                        <a:pt x="1276678" y="25500"/>
                      </a:cubicBezTo>
                      <a:cubicBezTo>
                        <a:pt x="1261540" y="-1972"/>
                        <a:pt x="1258176" y="831"/>
                        <a:pt x="1228461" y="16529"/>
                      </a:cubicBezTo>
                      <a:cubicBezTo>
                        <a:pt x="1207156" y="28303"/>
                        <a:pt x="1188094" y="56336"/>
                        <a:pt x="1169592" y="72034"/>
                      </a:cubicBezTo>
                      <a:cubicBezTo>
                        <a:pt x="1166228" y="75398"/>
                        <a:pt x="1148848" y="83808"/>
                        <a:pt x="1142681" y="84369"/>
                      </a:cubicBezTo>
                      <a:cubicBezTo>
                        <a:pt x="1141560" y="79884"/>
                        <a:pt x="1160622" y="60821"/>
                        <a:pt x="1162304" y="58579"/>
                      </a:cubicBezTo>
                      <a:cubicBezTo>
                        <a:pt x="1171835" y="49047"/>
                        <a:pt x="1178002" y="37834"/>
                        <a:pt x="1184730" y="27182"/>
                      </a:cubicBezTo>
                      <a:cubicBezTo>
                        <a:pt x="1189776" y="19333"/>
                        <a:pt x="1196504" y="10362"/>
                        <a:pt x="1191458" y="3634"/>
                      </a:cubicBezTo>
                      <a:cubicBezTo>
                        <a:pt x="1184730" y="-4215"/>
                        <a:pt x="1174078" y="2513"/>
                        <a:pt x="1166228" y="6438"/>
                      </a:cubicBezTo>
                      <a:cubicBezTo>
                        <a:pt x="1129225" y="22136"/>
                        <a:pt x="1095586" y="45123"/>
                        <a:pt x="1063067" y="68110"/>
                      </a:cubicBezTo>
                      <a:cubicBezTo>
                        <a:pt x="1027746" y="93339"/>
                        <a:pt x="996910" y="124176"/>
                        <a:pt x="969998" y="158936"/>
                      </a:cubicBezTo>
                      <a:cubicBezTo>
                        <a:pt x="949815" y="185287"/>
                        <a:pt x="918978" y="192015"/>
                        <a:pt x="888142" y="192576"/>
                      </a:cubicBezTo>
                      <a:cubicBezTo>
                        <a:pt x="827031" y="194818"/>
                        <a:pt x="765919" y="186408"/>
                        <a:pt x="704247" y="181923"/>
                      </a:cubicBezTo>
                      <a:cubicBezTo>
                        <a:pt x="630801" y="176317"/>
                        <a:pt x="557354" y="166225"/>
                        <a:pt x="483348" y="175195"/>
                      </a:cubicBezTo>
                      <a:cubicBezTo>
                        <a:pt x="448026" y="179681"/>
                        <a:pt x="412705" y="189212"/>
                        <a:pt x="377383" y="197061"/>
                      </a:cubicBezTo>
                      <a:cubicBezTo>
                        <a:pt x="317393" y="211077"/>
                        <a:pt x="256842" y="214441"/>
                        <a:pt x="196291" y="207713"/>
                      </a:cubicBezTo>
                      <a:cubicBezTo>
                        <a:pt x="150878" y="203228"/>
                        <a:pt x="132937" y="196500"/>
                        <a:pt x="88084" y="187530"/>
                      </a:cubicBezTo>
                      <a:cubicBezTo>
                        <a:pt x="76310" y="184727"/>
                        <a:pt x="52202" y="183045"/>
                        <a:pt x="30897" y="181363"/>
                      </a:cubicBezTo>
                      <a:cubicBezTo>
                        <a:pt x="32019" y="180241"/>
                        <a:pt x="-1621" y="379275"/>
                        <a:pt x="61" y="421324"/>
                      </a:cubicBezTo>
                      <a:lnTo>
                        <a:pt x="61" y="421324"/>
                      </a:lnTo>
                      <a:close/>
                    </a:path>
                  </a:pathLst>
                </a:custGeom>
                <a:solidFill>
                  <a:srgbClr val="FDC095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" name="Freeform: Shape 5">
                  <a:extLst>
                    <a:ext uri="{FF2B5EF4-FFF2-40B4-BE49-F238E27FC236}">
                      <a16:creationId xmlns:a16="http://schemas.microsoft.com/office/drawing/2014/main" id="{309963B2-4529-4833-AF5E-F4FB4C2DD454}"/>
                    </a:ext>
                  </a:extLst>
                </p:cNvPr>
                <p:cNvSpPr/>
                <p:nvPr/>
              </p:nvSpPr>
              <p:spPr>
                <a:xfrm>
                  <a:off x="3186964" y="2259699"/>
                  <a:ext cx="678395" cy="1681972"/>
                </a:xfrm>
                <a:custGeom>
                  <a:avLst/>
                  <a:gdLst>
                    <a:gd name="connsiteX0" fmla="*/ 680805 w 678395"/>
                    <a:gd name="connsiteY0" fmla="*/ 638028 h 1681972"/>
                    <a:gd name="connsiteX1" fmla="*/ 679123 w 678395"/>
                    <a:gd name="connsiteY1" fmla="*/ 600464 h 1681972"/>
                    <a:gd name="connsiteX2" fmla="*/ 666789 w 678395"/>
                    <a:gd name="connsiteY2" fmla="*/ 526457 h 1681972"/>
                    <a:gd name="connsiteX3" fmla="*/ 654454 w 678395"/>
                    <a:gd name="connsiteY3" fmla="*/ 471513 h 1681972"/>
                    <a:gd name="connsiteX4" fmla="*/ 647726 w 678395"/>
                    <a:gd name="connsiteY4" fmla="*/ 436191 h 1681972"/>
                    <a:gd name="connsiteX5" fmla="*/ 637634 w 678395"/>
                    <a:gd name="connsiteY5" fmla="*/ 398067 h 1681972"/>
                    <a:gd name="connsiteX6" fmla="*/ 616329 w 678395"/>
                    <a:gd name="connsiteY6" fmla="*/ 320696 h 1681972"/>
                    <a:gd name="connsiteX7" fmla="*/ 605677 w 678395"/>
                    <a:gd name="connsiteY7" fmla="*/ 291542 h 1681972"/>
                    <a:gd name="connsiteX8" fmla="*/ 589978 w 678395"/>
                    <a:gd name="connsiteY8" fmla="*/ 253417 h 1681972"/>
                    <a:gd name="connsiteX9" fmla="*/ 574841 w 678395"/>
                    <a:gd name="connsiteY9" fmla="*/ 216974 h 1681972"/>
                    <a:gd name="connsiteX10" fmla="*/ 558021 w 678395"/>
                    <a:gd name="connsiteY10" fmla="*/ 176607 h 1681972"/>
                    <a:gd name="connsiteX11" fmla="*/ 541201 w 678395"/>
                    <a:gd name="connsiteY11" fmla="*/ 150817 h 1681972"/>
                    <a:gd name="connsiteX12" fmla="*/ 541762 w 678395"/>
                    <a:gd name="connsiteY12" fmla="*/ 150256 h 1681972"/>
                    <a:gd name="connsiteX13" fmla="*/ 540641 w 678395"/>
                    <a:gd name="connsiteY13" fmla="*/ 148574 h 1681972"/>
                    <a:gd name="connsiteX14" fmla="*/ 525503 w 678395"/>
                    <a:gd name="connsiteY14" fmla="*/ 118299 h 1681972"/>
                    <a:gd name="connsiteX15" fmla="*/ 471680 w 678395"/>
                    <a:gd name="connsiteY15" fmla="*/ 41489 h 1681972"/>
                    <a:gd name="connsiteX16" fmla="*/ 421781 w 678395"/>
                    <a:gd name="connsiteY16" fmla="*/ 12334 h 1681972"/>
                    <a:gd name="connsiteX17" fmla="*/ 344971 w 678395"/>
                    <a:gd name="connsiteY17" fmla="*/ 0 h 1681972"/>
                    <a:gd name="connsiteX18" fmla="*/ 247977 w 678395"/>
                    <a:gd name="connsiteY18" fmla="*/ 7289 h 1681972"/>
                    <a:gd name="connsiteX19" fmla="*/ 232279 w 678395"/>
                    <a:gd name="connsiteY19" fmla="*/ 10092 h 1681972"/>
                    <a:gd name="connsiteX20" fmla="*/ 108374 w 678395"/>
                    <a:gd name="connsiteY20" fmla="*/ 72325 h 1681972"/>
                    <a:gd name="connsiteX21" fmla="*/ 57915 w 678395"/>
                    <a:gd name="connsiteY21" fmla="*/ 178289 h 1681972"/>
                    <a:gd name="connsiteX22" fmla="*/ 50626 w 678395"/>
                    <a:gd name="connsiteY22" fmla="*/ 232673 h 1681972"/>
                    <a:gd name="connsiteX23" fmla="*/ 44459 w 678395"/>
                    <a:gd name="connsiteY23" fmla="*/ 263509 h 1681972"/>
                    <a:gd name="connsiteX24" fmla="*/ 41095 w 678395"/>
                    <a:gd name="connsiteY24" fmla="*/ 302194 h 1681972"/>
                    <a:gd name="connsiteX25" fmla="*/ 34928 w 678395"/>
                    <a:gd name="connsiteY25" fmla="*/ 390218 h 1681972"/>
                    <a:gd name="connsiteX26" fmla="*/ 28760 w 678395"/>
                    <a:gd name="connsiteY26" fmla="*/ 478241 h 1681972"/>
                    <a:gd name="connsiteX27" fmla="*/ 23715 w 678395"/>
                    <a:gd name="connsiteY27" fmla="*/ 552248 h 1681972"/>
                    <a:gd name="connsiteX28" fmla="*/ 19790 w 678395"/>
                    <a:gd name="connsiteY28" fmla="*/ 620087 h 1681972"/>
                    <a:gd name="connsiteX29" fmla="*/ 16987 w 678395"/>
                    <a:gd name="connsiteY29" fmla="*/ 685123 h 1681972"/>
                    <a:gd name="connsiteX30" fmla="*/ 8016 w 678395"/>
                    <a:gd name="connsiteY30" fmla="*/ 817999 h 1681972"/>
                    <a:gd name="connsiteX31" fmla="*/ 6895 w 678395"/>
                    <a:gd name="connsiteY31" fmla="*/ 900976 h 1681972"/>
                    <a:gd name="connsiteX32" fmla="*/ 2970 w 678395"/>
                    <a:gd name="connsiteY32" fmla="*/ 980029 h 1681972"/>
                    <a:gd name="connsiteX33" fmla="*/ 728 w 678395"/>
                    <a:gd name="connsiteY33" fmla="*/ 1063006 h 1681972"/>
                    <a:gd name="connsiteX34" fmla="*/ 1288 w 678395"/>
                    <a:gd name="connsiteY34" fmla="*/ 1129164 h 1681972"/>
                    <a:gd name="connsiteX35" fmla="*/ 3531 w 678395"/>
                    <a:gd name="connsiteY35" fmla="*/ 1193640 h 1681972"/>
                    <a:gd name="connsiteX36" fmla="*/ 8577 w 678395"/>
                    <a:gd name="connsiteY36" fmla="*/ 1236810 h 1681972"/>
                    <a:gd name="connsiteX37" fmla="*/ 20351 w 678395"/>
                    <a:gd name="connsiteY37" fmla="*/ 1331561 h 1681972"/>
                    <a:gd name="connsiteX38" fmla="*/ 41656 w 678395"/>
                    <a:gd name="connsiteY38" fmla="*/ 1507047 h 1681972"/>
                    <a:gd name="connsiteX39" fmla="*/ 33246 w 678395"/>
                    <a:gd name="connsiteY39" fmla="*/ 1601238 h 1681972"/>
                    <a:gd name="connsiteX40" fmla="*/ 28200 w 678395"/>
                    <a:gd name="connsiteY40" fmla="*/ 1630392 h 1681972"/>
                    <a:gd name="connsiteX41" fmla="*/ 42777 w 678395"/>
                    <a:gd name="connsiteY41" fmla="*/ 1651136 h 1681972"/>
                    <a:gd name="connsiteX42" fmla="*/ 86508 w 678395"/>
                    <a:gd name="connsiteY42" fmla="*/ 1680290 h 1681972"/>
                    <a:gd name="connsiteX43" fmla="*/ 140331 w 678395"/>
                    <a:gd name="connsiteY43" fmla="*/ 1685897 h 1681972"/>
                    <a:gd name="connsiteX44" fmla="*/ 189108 w 678395"/>
                    <a:gd name="connsiteY44" fmla="*/ 1671880 h 1681972"/>
                    <a:gd name="connsiteX45" fmla="*/ 198079 w 678395"/>
                    <a:gd name="connsiteY45" fmla="*/ 1664031 h 1681972"/>
                    <a:gd name="connsiteX46" fmla="*/ 219384 w 678395"/>
                    <a:gd name="connsiteY46" fmla="*/ 1655061 h 1681972"/>
                    <a:gd name="connsiteX47" fmla="*/ 243492 w 678395"/>
                    <a:gd name="connsiteY47" fmla="*/ 1643848 h 1681972"/>
                    <a:gd name="connsiteX48" fmla="*/ 281056 w 678395"/>
                    <a:gd name="connsiteY48" fmla="*/ 1611329 h 1681972"/>
                    <a:gd name="connsiteX49" fmla="*/ 299558 w 678395"/>
                    <a:gd name="connsiteY49" fmla="*/ 1555264 h 1681972"/>
                    <a:gd name="connsiteX50" fmla="*/ 370761 w 678395"/>
                    <a:gd name="connsiteY50" fmla="*/ 1409493 h 1681972"/>
                    <a:gd name="connsiteX51" fmla="*/ 680805 w 678395"/>
                    <a:gd name="connsiteY51" fmla="*/ 638028 h 1681972"/>
                    <a:gd name="connsiteX52" fmla="*/ 528306 w 678395"/>
                    <a:gd name="connsiteY52" fmla="*/ 639149 h 1681972"/>
                    <a:gd name="connsiteX53" fmla="*/ 528867 w 678395"/>
                    <a:gd name="connsiteY53" fmla="*/ 638589 h 1681972"/>
                    <a:gd name="connsiteX54" fmla="*/ 528867 w 678395"/>
                    <a:gd name="connsiteY54" fmla="*/ 640831 h 1681972"/>
                    <a:gd name="connsiteX55" fmla="*/ 528306 w 678395"/>
                    <a:gd name="connsiteY55" fmla="*/ 639149 h 1681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678395" h="1681972">
                      <a:moveTo>
                        <a:pt x="680805" y="638028"/>
                      </a:moveTo>
                      <a:cubicBezTo>
                        <a:pt x="679684" y="625694"/>
                        <a:pt x="680805" y="612799"/>
                        <a:pt x="679123" y="600464"/>
                      </a:cubicBezTo>
                      <a:cubicBezTo>
                        <a:pt x="675198" y="576356"/>
                        <a:pt x="666789" y="550566"/>
                        <a:pt x="666789" y="526457"/>
                      </a:cubicBezTo>
                      <a:cubicBezTo>
                        <a:pt x="663985" y="507956"/>
                        <a:pt x="657257" y="490015"/>
                        <a:pt x="654454" y="471513"/>
                      </a:cubicBezTo>
                      <a:cubicBezTo>
                        <a:pt x="652772" y="459178"/>
                        <a:pt x="650529" y="448526"/>
                        <a:pt x="647726" y="436191"/>
                      </a:cubicBezTo>
                      <a:cubicBezTo>
                        <a:pt x="644362" y="423296"/>
                        <a:pt x="640998" y="410962"/>
                        <a:pt x="637634" y="398067"/>
                      </a:cubicBezTo>
                      <a:cubicBezTo>
                        <a:pt x="630906" y="372277"/>
                        <a:pt x="624179" y="346486"/>
                        <a:pt x="616329" y="320696"/>
                      </a:cubicBezTo>
                      <a:cubicBezTo>
                        <a:pt x="613526" y="310604"/>
                        <a:pt x="609041" y="301634"/>
                        <a:pt x="605677" y="291542"/>
                      </a:cubicBezTo>
                      <a:cubicBezTo>
                        <a:pt x="601752" y="278647"/>
                        <a:pt x="595024" y="265752"/>
                        <a:pt x="589978" y="253417"/>
                      </a:cubicBezTo>
                      <a:cubicBezTo>
                        <a:pt x="585493" y="242204"/>
                        <a:pt x="581569" y="227066"/>
                        <a:pt x="574841" y="216974"/>
                      </a:cubicBezTo>
                      <a:cubicBezTo>
                        <a:pt x="569234" y="203519"/>
                        <a:pt x="563628" y="190063"/>
                        <a:pt x="558021" y="176607"/>
                      </a:cubicBezTo>
                      <a:cubicBezTo>
                        <a:pt x="557460" y="175486"/>
                        <a:pt x="544565" y="146892"/>
                        <a:pt x="541201" y="150817"/>
                      </a:cubicBezTo>
                      <a:cubicBezTo>
                        <a:pt x="541201" y="150817"/>
                        <a:pt x="541762" y="150256"/>
                        <a:pt x="541762" y="150256"/>
                      </a:cubicBezTo>
                      <a:cubicBezTo>
                        <a:pt x="541201" y="149696"/>
                        <a:pt x="540641" y="149135"/>
                        <a:pt x="540641" y="148574"/>
                      </a:cubicBezTo>
                      <a:cubicBezTo>
                        <a:pt x="536155" y="137361"/>
                        <a:pt x="528867" y="123345"/>
                        <a:pt x="525503" y="118299"/>
                      </a:cubicBezTo>
                      <a:cubicBezTo>
                        <a:pt x="514850" y="101479"/>
                        <a:pt x="489060" y="52702"/>
                        <a:pt x="471680" y="41489"/>
                      </a:cubicBezTo>
                      <a:cubicBezTo>
                        <a:pt x="457663" y="32518"/>
                        <a:pt x="438040" y="16820"/>
                        <a:pt x="421781" y="12334"/>
                      </a:cubicBezTo>
                      <a:cubicBezTo>
                        <a:pt x="396552" y="5046"/>
                        <a:pt x="371322" y="0"/>
                        <a:pt x="344971" y="0"/>
                      </a:cubicBezTo>
                      <a:cubicBezTo>
                        <a:pt x="312453" y="2243"/>
                        <a:pt x="279935" y="-2803"/>
                        <a:pt x="247977" y="7289"/>
                      </a:cubicBezTo>
                      <a:cubicBezTo>
                        <a:pt x="242371" y="7289"/>
                        <a:pt x="237325" y="8410"/>
                        <a:pt x="232279" y="10092"/>
                      </a:cubicBezTo>
                      <a:cubicBezTo>
                        <a:pt x="192472" y="21866"/>
                        <a:pt x="137528" y="44292"/>
                        <a:pt x="108374" y="72325"/>
                      </a:cubicBezTo>
                      <a:cubicBezTo>
                        <a:pt x="76977" y="103161"/>
                        <a:pt x="67446" y="127269"/>
                        <a:pt x="57915" y="178289"/>
                      </a:cubicBezTo>
                      <a:cubicBezTo>
                        <a:pt x="55672" y="189502"/>
                        <a:pt x="52869" y="224263"/>
                        <a:pt x="50626" y="232673"/>
                      </a:cubicBezTo>
                      <a:cubicBezTo>
                        <a:pt x="47823" y="242765"/>
                        <a:pt x="45580" y="252856"/>
                        <a:pt x="44459" y="263509"/>
                      </a:cubicBezTo>
                      <a:cubicBezTo>
                        <a:pt x="42777" y="276404"/>
                        <a:pt x="42777" y="289299"/>
                        <a:pt x="41095" y="302194"/>
                      </a:cubicBezTo>
                      <a:cubicBezTo>
                        <a:pt x="37731" y="331349"/>
                        <a:pt x="34928" y="360503"/>
                        <a:pt x="34928" y="390218"/>
                      </a:cubicBezTo>
                      <a:cubicBezTo>
                        <a:pt x="32685" y="419372"/>
                        <a:pt x="31003" y="449087"/>
                        <a:pt x="28760" y="478241"/>
                      </a:cubicBezTo>
                      <a:cubicBezTo>
                        <a:pt x="27078" y="502910"/>
                        <a:pt x="25397" y="527579"/>
                        <a:pt x="23715" y="552248"/>
                      </a:cubicBezTo>
                      <a:cubicBezTo>
                        <a:pt x="23715" y="574674"/>
                        <a:pt x="20911" y="597661"/>
                        <a:pt x="19790" y="620087"/>
                      </a:cubicBezTo>
                      <a:cubicBezTo>
                        <a:pt x="18669" y="641392"/>
                        <a:pt x="20911" y="664379"/>
                        <a:pt x="16987" y="685123"/>
                      </a:cubicBezTo>
                      <a:cubicBezTo>
                        <a:pt x="9137" y="727733"/>
                        <a:pt x="10259" y="774268"/>
                        <a:pt x="8016" y="817999"/>
                      </a:cubicBezTo>
                      <a:cubicBezTo>
                        <a:pt x="6334" y="845471"/>
                        <a:pt x="6895" y="873504"/>
                        <a:pt x="6895" y="900976"/>
                      </a:cubicBezTo>
                      <a:cubicBezTo>
                        <a:pt x="7455" y="927888"/>
                        <a:pt x="5213" y="953118"/>
                        <a:pt x="2970" y="980029"/>
                      </a:cubicBezTo>
                      <a:cubicBezTo>
                        <a:pt x="728" y="1007501"/>
                        <a:pt x="728" y="1034974"/>
                        <a:pt x="728" y="1063006"/>
                      </a:cubicBezTo>
                      <a:cubicBezTo>
                        <a:pt x="728" y="1084872"/>
                        <a:pt x="4092" y="1107298"/>
                        <a:pt x="1288" y="1129164"/>
                      </a:cubicBezTo>
                      <a:cubicBezTo>
                        <a:pt x="-1515" y="1150469"/>
                        <a:pt x="728" y="1171774"/>
                        <a:pt x="3531" y="1193640"/>
                      </a:cubicBezTo>
                      <a:cubicBezTo>
                        <a:pt x="5213" y="1208217"/>
                        <a:pt x="6895" y="1222233"/>
                        <a:pt x="8577" y="1236810"/>
                      </a:cubicBezTo>
                      <a:cubicBezTo>
                        <a:pt x="12501" y="1268768"/>
                        <a:pt x="15865" y="1300164"/>
                        <a:pt x="20351" y="1331561"/>
                      </a:cubicBezTo>
                      <a:cubicBezTo>
                        <a:pt x="28200" y="1389870"/>
                        <a:pt x="36049" y="1448178"/>
                        <a:pt x="41656" y="1507047"/>
                      </a:cubicBezTo>
                      <a:cubicBezTo>
                        <a:pt x="44459" y="1538444"/>
                        <a:pt x="45020" y="1571523"/>
                        <a:pt x="33246" y="1601238"/>
                      </a:cubicBezTo>
                      <a:cubicBezTo>
                        <a:pt x="29321" y="1610769"/>
                        <a:pt x="24836" y="1620300"/>
                        <a:pt x="28200" y="1630392"/>
                      </a:cubicBezTo>
                      <a:cubicBezTo>
                        <a:pt x="31003" y="1638241"/>
                        <a:pt x="37170" y="1645529"/>
                        <a:pt x="42777" y="1651136"/>
                      </a:cubicBezTo>
                      <a:cubicBezTo>
                        <a:pt x="54551" y="1664031"/>
                        <a:pt x="69688" y="1674684"/>
                        <a:pt x="86508" y="1680290"/>
                      </a:cubicBezTo>
                      <a:cubicBezTo>
                        <a:pt x="103889" y="1686457"/>
                        <a:pt x="122390" y="1688700"/>
                        <a:pt x="140331" y="1685897"/>
                      </a:cubicBezTo>
                      <a:cubicBezTo>
                        <a:pt x="157151" y="1683654"/>
                        <a:pt x="174531" y="1680851"/>
                        <a:pt x="189108" y="1671880"/>
                      </a:cubicBezTo>
                      <a:cubicBezTo>
                        <a:pt x="193033" y="1670198"/>
                        <a:pt x="194715" y="1666274"/>
                        <a:pt x="198079" y="1664031"/>
                      </a:cubicBezTo>
                      <a:cubicBezTo>
                        <a:pt x="203686" y="1658425"/>
                        <a:pt x="212095" y="1657864"/>
                        <a:pt x="219384" y="1655061"/>
                      </a:cubicBezTo>
                      <a:cubicBezTo>
                        <a:pt x="227794" y="1652257"/>
                        <a:pt x="235643" y="1648333"/>
                        <a:pt x="243492" y="1643848"/>
                      </a:cubicBezTo>
                      <a:cubicBezTo>
                        <a:pt x="258069" y="1635438"/>
                        <a:pt x="270404" y="1624225"/>
                        <a:pt x="281056" y="1611329"/>
                      </a:cubicBezTo>
                      <a:cubicBezTo>
                        <a:pt x="294512" y="1593949"/>
                        <a:pt x="296194" y="1576569"/>
                        <a:pt x="299558" y="1555264"/>
                      </a:cubicBezTo>
                      <a:cubicBezTo>
                        <a:pt x="302922" y="1533398"/>
                        <a:pt x="367398" y="1431358"/>
                        <a:pt x="370761" y="1409493"/>
                      </a:cubicBezTo>
                      <a:cubicBezTo>
                        <a:pt x="376368" y="1379778"/>
                        <a:pt x="692579" y="801740"/>
                        <a:pt x="680805" y="638028"/>
                      </a:cubicBezTo>
                      <a:close/>
                      <a:moveTo>
                        <a:pt x="528306" y="639149"/>
                      </a:moveTo>
                      <a:cubicBezTo>
                        <a:pt x="528306" y="638589"/>
                        <a:pt x="528306" y="638589"/>
                        <a:pt x="528867" y="638589"/>
                      </a:cubicBezTo>
                      <a:cubicBezTo>
                        <a:pt x="528867" y="639149"/>
                        <a:pt x="528867" y="640271"/>
                        <a:pt x="528867" y="640831"/>
                      </a:cubicBezTo>
                      <a:cubicBezTo>
                        <a:pt x="528867" y="640271"/>
                        <a:pt x="528867" y="639710"/>
                        <a:pt x="528306" y="639149"/>
                      </a:cubicBezTo>
                      <a:close/>
                    </a:path>
                  </a:pathLst>
                </a:custGeom>
                <a:solidFill>
                  <a:srgbClr val="5D380E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" name="Freeform: Shape 6">
                  <a:extLst>
                    <a:ext uri="{FF2B5EF4-FFF2-40B4-BE49-F238E27FC236}">
                      <a16:creationId xmlns:a16="http://schemas.microsoft.com/office/drawing/2014/main" id="{2A201647-5EA1-4849-8F76-B39531C38B59}"/>
                    </a:ext>
                  </a:extLst>
                </p:cNvPr>
                <p:cNvSpPr/>
                <p:nvPr/>
              </p:nvSpPr>
              <p:spPr>
                <a:xfrm>
                  <a:off x="4048211" y="3441004"/>
                  <a:ext cx="106525" cy="812953"/>
                </a:xfrm>
                <a:custGeom>
                  <a:avLst/>
                  <a:gdLst>
                    <a:gd name="connsiteX0" fmla="*/ 29804 w 106524"/>
                    <a:gd name="connsiteY0" fmla="*/ 80174 h 812953"/>
                    <a:gd name="connsiteX1" fmla="*/ 109979 w 106524"/>
                    <a:gd name="connsiteY1" fmla="*/ 733901 h 812953"/>
                    <a:gd name="connsiteX2" fmla="*/ 75218 w 106524"/>
                    <a:gd name="connsiteY2" fmla="*/ 809589 h 812953"/>
                    <a:gd name="connsiteX3" fmla="*/ 29244 w 106524"/>
                    <a:gd name="connsiteY3" fmla="*/ 810150 h 812953"/>
                    <a:gd name="connsiteX4" fmla="*/ 24198 w 106524"/>
                    <a:gd name="connsiteY4" fmla="*/ 679517 h 812953"/>
                    <a:gd name="connsiteX5" fmla="*/ 14106 w 106524"/>
                    <a:gd name="connsiteY5" fmla="*/ 445723 h 812953"/>
                    <a:gd name="connsiteX6" fmla="*/ 6818 w 106524"/>
                    <a:gd name="connsiteY6" fmla="*/ 284814 h 812953"/>
                    <a:gd name="connsiteX7" fmla="*/ 1211 w 106524"/>
                    <a:gd name="connsiteY7" fmla="*/ 99236 h 812953"/>
                    <a:gd name="connsiteX8" fmla="*/ 90 w 106524"/>
                    <a:gd name="connsiteY8" fmla="*/ 3925 h 812953"/>
                    <a:gd name="connsiteX9" fmla="*/ 23077 w 106524"/>
                    <a:gd name="connsiteY9" fmla="*/ 0 h 812953"/>
                    <a:gd name="connsiteX10" fmla="*/ 29804 w 106524"/>
                    <a:gd name="connsiteY10" fmla="*/ 80174 h 812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6524" h="812953">
                      <a:moveTo>
                        <a:pt x="29804" y="80174"/>
                      </a:moveTo>
                      <a:cubicBezTo>
                        <a:pt x="33729" y="111571"/>
                        <a:pt x="109418" y="696336"/>
                        <a:pt x="109979" y="733901"/>
                      </a:cubicBezTo>
                      <a:cubicBezTo>
                        <a:pt x="111100" y="784360"/>
                        <a:pt x="85870" y="805665"/>
                        <a:pt x="75218" y="809589"/>
                      </a:cubicBezTo>
                      <a:cubicBezTo>
                        <a:pt x="61762" y="814635"/>
                        <a:pt x="47185" y="816317"/>
                        <a:pt x="29244" y="810150"/>
                      </a:cubicBezTo>
                      <a:cubicBezTo>
                        <a:pt x="25880" y="763615"/>
                        <a:pt x="25319" y="692972"/>
                        <a:pt x="24198" y="679517"/>
                      </a:cubicBezTo>
                      <a:cubicBezTo>
                        <a:pt x="18591" y="601585"/>
                        <a:pt x="15227" y="524215"/>
                        <a:pt x="14106" y="445723"/>
                      </a:cubicBezTo>
                      <a:cubicBezTo>
                        <a:pt x="13545" y="392460"/>
                        <a:pt x="10742" y="338076"/>
                        <a:pt x="6818" y="284814"/>
                      </a:cubicBezTo>
                      <a:cubicBezTo>
                        <a:pt x="2332" y="219778"/>
                        <a:pt x="6257" y="164273"/>
                        <a:pt x="1211" y="99236"/>
                      </a:cubicBezTo>
                      <a:cubicBezTo>
                        <a:pt x="-471" y="82417"/>
                        <a:pt x="90" y="19062"/>
                        <a:pt x="90" y="3925"/>
                      </a:cubicBezTo>
                      <a:cubicBezTo>
                        <a:pt x="7378" y="2803"/>
                        <a:pt x="16349" y="561"/>
                        <a:pt x="23077" y="0"/>
                      </a:cubicBezTo>
                      <a:cubicBezTo>
                        <a:pt x="19713" y="1682"/>
                        <a:pt x="27001" y="58869"/>
                        <a:pt x="29804" y="80174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3CD04BAB-7BC3-4571-A254-9D93B154C640}"/>
                    </a:ext>
                  </a:extLst>
                </p:cNvPr>
                <p:cNvSpPr/>
                <p:nvPr/>
              </p:nvSpPr>
              <p:spPr>
                <a:xfrm>
                  <a:off x="3836933" y="6031241"/>
                  <a:ext cx="274722" cy="409280"/>
                </a:xfrm>
                <a:custGeom>
                  <a:avLst/>
                  <a:gdLst>
                    <a:gd name="connsiteX0" fmla="*/ 273040 w 274722"/>
                    <a:gd name="connsiteY0" fmla="*/ 315090 h 409279"/>
                    <a:gd name="connsiteX1" fmla="*/ 260145 w 274722"/>
                    <a:gd name="connsiteY1" fmla="*/ 282011 h 409279"/>
                    <a:gd name="connsiteX2" fmla="*/ 202958 w 274722"/>
                    <a:gd name="connsiteY2" fmla="*/ 136240 h 409279"/>
                    <a:gd name="connsiteX3" fmla="*/ 176046 w 274722"/>
                    <a:gd name="connsiteY3" fmla="*/ 61111 h 409279"/>
                    <a:gd name="connsiteX4" fmla="*/ 156984 w 274722"/>
                    <a:gd name="connsiteY4" fmla="*/ 0 h 409279"/>
                    <a:gd name="connsiteX5" fmla="*/ 0 w 274722"/>
                    <a:gd name="connsiteY5" fmla="*/ 37003 h 409279"/>
                    <a:gd name="connsiteX6" fmla="*/ 35321 w 274722"/>
                    <a:gd name="connsiteY6" fmla="*/ 155302 h 409279"/>
                    <a:gd name="connsiteX7" fmla="*/ 52141 w 274722"/>
                    <a:gd name="connsiteY7" fmla="*/ 254538 h 409279"/>
                    <a:gd name="connsiteX8" fmla="*/ 58869 w 274722"/>
                    <a:gd name="connsiteY8" fmla="*/ 353214 h 409279"/>
                    <a:gd name="connsiteX9" fmla="*/ 65036 w 274722"/>
                    <a:gd name="connsiteY9" fmla="*/ 373398 h 409279"/>
                    <a:gd name="connsiteX10" fmla="*/ 104282 w 274722"/>
                    <a:gd name="connsiteY10" fmla="*/ 396385 h 409279"/>
                    <a:gd name="connsiteX11" fmla="*/ 176046 w 274722"/>
                    <a:gd name="connsiteY11" fmla="*/ 408719 h 409279"/>
                    <a:gd name="connsiteX12" fmla="*/ 250053 w 274722"/>
                    <a:gd name="connsiteY12" fmla="*/ 357139 h 409279"/>
                    <a:gd name="connsiteX13" fmla="*/ 276965 w 274722"/>
                    <a:gd name="connsiteY13" fmla="*/ 326303 h 409279"/>
                    <a:gd name="connsiteX14" fmla="*/ 273040 w 274722"/>
                    <a:gd name="connsiteY14" fmla="*/ 315090 h 409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4722" h="409279">
                      <a:moveTo>
                        <a:pt x="273040" y="315090"/>
                      </a:moveTo>
                      <a:cubicBezTo>
                        <a:pt x="270237" y="301634"/>
                        <a:pt x="264070" y="292663"/>
                        <a:pt x="260145" y="282011"/>
                      </a:cubicBezTo>
                      <a:cubicBezTo>
                        <a:pt x="242204" y="233233"/>
                        <a:pt x="221460" y="185017"/>
                        <a:pt x="202958" y="136240"/>
                      </a:cubicBezTo>
                      <a:cubicBezTo>
                        <a:pt x="193427" y="111571"/>
                        <a:pt x="184456" y="86341"/>
                        <a:pt x="176046" y="61111"/>
                      </a:cubicBezTo>
                      <a:cubicBezTo>
                        <a:pt x="168197" y="37003"/>
                        <a:pt x="165955" y="33079"/>
                        <a:pt x="156984" y="0"/>
                      </a:cubicBezTo>
                      <a:cubicBezTo>
                        <a:pt x="111010" y="6167"/>
                        <a:pt x="45413" y="28033"/>
                        <a:pt x="0" y="37003"/>
                      </a:cubicBezTo>
                      <a:cubicBezTo>
                        <a:pt x="3364" y="36443"/>
                        <a:pt x="32518" y="145210"/>
                        <a:pt x="35321" y="155302"/>
                      </a:cubicBezTo>
                      <a:cubicBezTo>
                        <a:pt x="42610" y="187259"/>
                        <a:pt x="49338" y="221460"/>
                        <a:pt x="52141" y="254538"/>
                      </a:cubicBezTo>
                      <a:cubicBezTo>
                        <a:pt x="54944" y="285374"/>
                        <a:pt x="59430" y="318453"/>
                        <a:pt x="58869" y="353214"/>
                      </a:cubicBezTo>
                      <a:cubicBezTo>
                        <a:pt x="58869" y="359381"/>
                        <a:pt x="58869" y="368913"/>
                        <a:pt x="65036" y="373398"/>
                      </a:cubicBezTo>
                      <a:cubicBezTo>
                        <a:pt x="76249" y="380686"/>
                        <a:pt x="88584" y="392460"/>
                        <a:pt x="104282" y="396385"/>
                      </a:cubicBezTo>
                      <a:cubicBezTo>
                        <a:pt x="130073" y="403112"/>
                        <a:pt x="154181" y="417690"/>
                        <a:pt x="176046" y="408719"/>
                      </a:cubicBezTo>
                      <a:cubicBezTo>
                        <a:pt x="194548" y="401431"/>
                        <a:pt x="231552" y="364427"/>
                        <a:pt x="250053" y="357139"/>
                      </a:cubicBezTo>
                      <a:cubicBezTo>
                        <a:pt x="264070" y="351532"/>
                        <a:pt x="267434" y="338076"/>
                        <a:pt x="276965" y="326303"/>
                      </a:cubicBezTo>
                      <a:cubicBezTo>
                        <a:pt x="279207" y="322939"/>
                        <a:pt x="273601" y="318453"/>
                        <a:pt x="273040" y="315090"/>
                      </a:cubicBezTo>
                      <a:close/>
                    </a:path>
                  </a:pathLst>
                </a:custGeom>
                <a:solidFill>
                  <a:srgbClr val="F4C182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1D29E33C-F717-45E6-9E71-C66B32CD8DEC}"/>
                    </a:ext>
                  </a:extLst>
                </p:cNvPr>
                <p:cNvSpPr/>
                <p:nvPr/>
              </p:nvSpPr>
              <p:spPr>
                <a:xfrm>
                  <a:off x="3836571" y="6328950"/>
                  <a:ext cx="667182" cy="347608"/>
                </a:xfrm>
                <a:custGeom>
                  <a:avLst/>
                  <a:gdLst>
                    <a:gd name="connsiteX0" fmla="*/ 663059 w 667182"/>
                    <a:gd name="connsiteY0" fmla="*/ 227066 h 347607"/>
                    <a:gd name="connsiteX1" fmla="*/ 654089 w 667182"/>
                    <a:gd name="connsiteY1" fmla="*/ 211928 h 347607"/>
                    <a:gd name="connsiteX2" fmla="*/ 607554 w 667182"/>
                    <a:gd name="connsiteY2" fmla="*/ 183335 h 347607"/>
                    <a:gd name="connsiteX3" fmla="*/ 520092 w 667182"/>
                    <a:gd name="connsiteY3" fmla="*/ 144650 h 347607"/>
                    <a:gd name="connsiteX4" fmla="*/ 313770 w 667182"/>
                    <a:gd name="connsiteY4" fmla="*/ 8971 h 347607"/>
                    <a:gd name="connsiteX5" fmla="*/ 303117 w 667182"/>
                    <a:gd name="connsiteY5" fmla="*/ 0 h 347607"/>
                    <a:gd name="connsiteX6" fmla="*/ 206684 w 667182"/>
                    <a:gd name="connsiteY6" fmla="*/ 38125 h 347607"/>
                    <a:gd name="connsiteX7" fmla="*/ 169120 w 667182"/>
                    <a:gd name="connsiteY7" fmla="*/ 93630 h 347607"/>
                    <a:gd name="connsiteX8" fmla="*/ 156225 w 667182"/>
                    <a:gd name="connsiteY8" fmla="*/ 106525 h 347607"/>
                    <a:gd name="connsiteX9" fmla="*/ 62595 w 667182"/>
                    <a:gd name="connsiteY9" fmla="*/ 66158 h 347607"/>
                    <a:gd name="connsiteX10" fmla="*/ 56989 w 667182"/>
                    <a:gd name="connsiteY10" fmla="*/ 61672 h 347607"/>
                    <a:gd name="connsiteX11" fmla="*/ 58671 w 667182"/>
                    <a:gd name="connsiteY11" fmla="*/ 35321 h 347607"/>
                    <a:gd name="connsiteX12" fmla="*/ 46897 w 667182"/>
                    <a:gd name="connsiteY12" fmla="*/ 49338 h 347607"/>
                    <a:gd name="connsiteX13" fmla="*/ 36805 w 667182"/>
                    <a:gd name="connsiteY13" fmla="*/ 69522 h 347607"/>
                    <a:gd name="connsiteX14" fmla="*/ 19425 w 667182"/>
                    <a:gd name="connsiteY14" fmla="*/ 117738 h 347607"/>
                    <a:gd name="connsiteX15" fmla="*/ 4848 w 667182"/>
                    <a:gd name="connsiteY15" fmla="*/ 194548 h 347607"/>
                    <a:gd name="connsiteX16" fmla="*/ 2044 w 667182"/>
                    <a:gd name="connsiteY16" fmla="*/ 269676 h 347607"/>
                    <a:gd name="connsiteX17" fmla="*/ 11015 w 667182"/>
                    <a:gd name="connsiteY17" fmla="*/ 287617 h 347607"/>
                    <a:gd name="connsiteX18" fmla="*/ 51943 w 667182"/>
                    <a:gd name="connsiteY18" fmla="*/ 304437 h 347607"/>
                    <a:gd name="connsiteX19" fmla="*/ 164635 w 667182"/>
                    <a:gd name="connsiteY19" fmla="*/ 307240 h 347607"/>
                    <a:gd name="connsiteX20" fmla="*/ 229671 w 667182"/>
                    <a:gd name="connsiteY20" fmla="*/ 308922 h 347607"/>
                    <a:gd name="connsiteX21" fmla="*/ 293026 w 667182"/>
                    <a:gd name="connsiteY21" fmla="*/ 333591 h 347607"/>
                    <a:gd name="connsiteX22" fmla="*/ 432069 w 667182"/>
                    <a:gd name="connsiteY22" fmla="*/ 352654 h 347607"/>
                    <a:gd name="connsiteX23" fmla="*/ 575036 w 667182"/>
                    <a:gd name="connsiteY23" fmla="*/ 336955 h 347607"/>
                    <a:gd name="connsiteX24" fmla="*/ 648482 w 667182"/>
                    <a:gd name="connsiteY24" fmla="*/ 313408 h 347607"/>
                    <a:gd name="connsiteX25" fmla="*/ 669787 w 667182"/>
                    <a:gd name="connsiteY25" fmla="*/ 273040 h 347607"/>
                    <a:gd name="connsiteX26" fmla="*/ 663059 w 667182"/>
                    <a:gd name="connsiteY26" fmla="*/ 227066 h 347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67182" h="347607">
                      <a:moveTo>
                        <a:pt x="663059" y="227066"/>
                      </a:moveTo>
                      <a:cubicBezTo>
                        <a:pt x="660817" y="221460"/>
                        <a:pt x="658014" y="216414"/>
                        <a:pt x="654089" y="211928"/>
                      </a:cubicBezTo>
                      <a:cubicBezTo>
                        <a:pt x="642315" y="197912"/>
                        <a:pt x="624374" y="190624"/>
                        <a:pt x="607554" y="183335"/>
                      </a:cubicBezTo>
                      <a:cubicBezTo>
                        <a:pt x="578400" y="170440"/>
                        <a:pt x="549246" y="157545"/>
                        <a:pt x="520092" y="144650"/>
                      </a:cubicBezTo>
                      <a:cubicBezTo>
                        <a:pt x="443842" y="111010"/>
                        <a:pt x="372078" y="68961"/>
                        <a:pt x="313770" y="8971"/>
                      </a:cubicBezTo>
                      <a:cubicBezTo>
                        <a:pt x="310406" y="6167"/>
                        <a:pt x="309285" y="0"/>
                        <a:pt x="303117" y="0"/>
                      </a:cubicBezTo>
                      <a:cubicBezTo>
                        <a:pt x="267235" y="3364"/>
                        <a:pt x="236399" y="19062"/>
                        <a:pt x="206684" y="38125"/>
                      </a:cubicBezTo>
                      <a:cubicBezTo>
                        <a:pt x="186501" y="51020"/>
                        <a:pt x="170242" y="67279"/>
                        <a:pt x="169120" y="93630"/>
                      </a:cubicBezTo>
                      <a:cubicBezTo>
                        <a:pt x="168560" y="101479"/>
                        <a:pt x="164074" y="107646"/>
                        <a:pt x="156225" y="106525"/>
                      </a:cubicBezTo>
                      <a:cubicBezTo>
                        <a:pt x="120904" y="102600"/>
                        <a:pt x="86704" y="95873"/>
                        <a:pt x="62595" y="66158"/>
                      </a:cubicBezTo>
                      <a:cubicBezTo>
                        <a:pt x="60353" y="65036"/>
                        <a:pt x="58671" y="63354"/>
                        <a:pt x="56989" y="61672"/>
                      </a:cubicBezTo>
                      <a:cubicBezTo>
                        <a:pt x="56428" y="52702"/>
                        <a:pt x="58110" y="44292"/>
                        <a:pt x="58671" y="35321"/>
                      </a:cubicBezTo>
                      <a:cubicBezTo>
                        <a:pt x="58671" y="36443"/>
                        <a:pt x="48018" y="47095"/>
                        <a:pt x="46897" y="49338"/>
                      </a:cubicBezTo>
                      <a:cubicBezTo>
                        <a:pt x="42972" y="55505"/>
                        <a:pt x="40169" y="62233"/>
                        <a:pt x="36805" y="69522"/>
                      </a:cubicBezTo>
                      <a:cubicBezTo>
                        <a:pt x="28956" y="88023"/>
                        <a:pt x="23910" y="102040"/>
                        <a:pt x="19425" y="117738"/>
                      </a:cubicBezTo>
                      <a:cubicBezTo>
                        <a:pt x="12136" y="142968"/>
                        <a:pt x="7090" y="168758"/>
                        <a:pt x="4848" y="194548"/>
                      </a:cubicBezTo>
                      <a:cubicBezTo>
                        <a:pt x="2605" y="219217"/>
                        <a:pt x="-3001" y="245007"/>
                        <a:pt x="2044" y="269676"/>
                      </a:cubicBezTo>
                      <a:cubicBezTo>
                        <a:pt x="2605" y="276965"/>
                        <a:pt x="4848" y="283132"/>
                        <a:pt x="11015" y="287617"/>
                      </a:cubicBezTo>
                      <a:cubicBezTo>
                        <a:pt x="24471" y="294345"/>
                        <a:pt x="37366" y="301073"/>
                        <a:pt x="51943" y="304437"/>
                      </a:cubicBezTo>
                      <a:cubicBezTo>
                        <a:pt x="96235" y="314529"/>
                        <a:pt x="120343" y="311726"/>
                        <a:pt x="164635" y="307240"/>
                      </a:cubicBezTo>
                      <a:cubicBezTo>
                        <a:pt x="184819" y="304998"/>
                        <a:pt x="210048" y="302194"/>
                        <a:pt x="229671" y="308922"/>
                      </a:cubicBezTo>
                      <a:cubicBezTo>
                        <a:pt x="247612" y="315090"/>
                        <a:pt x="275085" y="326863"/>
                        <a:pt x="293026" y="333591"/>
                      </a:cubicBezTo>
                      <a:cubicBezTo>
                        <a:pt x="332272" y="348168"/>
                        <a:pt x="390019" y="352654"/>
                        <a:pt x="432069" y="352654"/>
                      </a:cubicBezTo>
                      <a:cubicBezTo>
                        <a:pt x="483088" y="352093"/>
                        <a:pt x="525138" y="349289"/>
                        <a:pt x="575036" y="336955"/>
                      </a:cubicBezTo>
                      <a:cubicBezTo>
                        <a:pt x="598023" y="331349"/>
                        <a:pt x="628299" y="326303"/>
                        <a:pt x="648482" y="313408"/>
                      </a:cubicBezTo>
                      <a:cubicBezTo>
                        <a:pt x="665863" y="302755"/>
                        <a:pt x="669227" y="293224"/>
                        <a:pt x="669787" y="273040"/>
                      </a:cubicBezTo>
                      <a:cubicBezTo>
                        <a:pt x="669787" y="257342"/>
                        <a:pt x="668666" y="241083"/>
                        <a:pt x="663059" y="22706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090F6805-C72E-4CDB-93A3-23C693BF8BFB}"/>
                    </a:ext>
                  </a:extLst>
                </p:cNvPr>
                <p:cNvSpPr/>
                <p:nvPr/>
              </p:nvSpPr>
              <p:spPr>
                <a:xfrm>
                  <a:off x="3841418" y="6609840"/>
                  <a:ext cx="655969" cy="72885"/>
                </a:xfrm>
                <a:custGeom>
                  <a:avLst/>
                  <a:gdLst>
                    <a:gd name="connsiteX0" fmla="*/ 629618 w 655969"/>
                    <a:gd name="connsiteY0" fmla="*/ 31397 h 72885"/>
                    <a:gd name="connsiteX1" fmla="*/ 490575 w 655969"/>
                    <a:gd name="connsiteY1" fmla="*/ 61111 h 72885"/>
                    <a:gd name="connsiteX2" fmla="*/ 378444 w 655969"/>
                    <a:gd name="connsiteY2" fmla="*/ 65597 h 72885"/>
                    <a:gd name="connsiteX3" fmla="*/ 282011 w 655969"/>
                    <a:gd name="connsiteY3" fmla="*/ 40928 h 72885"/>
                    <a:gd name="connsiteX4" fmla="*/ 222581 w 655969"/>
                    <a:gd name="connsiteY4" fmla="*/ 19062 h 72885"/>
                    <a:gd name="connsiteX5" fmla="*/ 168758 w 655969"/>
                    <a:gd name="connsiteY5" fmla="*/ 20744 h 72885"/>
                    <a:gd name="connsiteX6" fmla="*/ 0 w 655969"/>
                    <a:gd name="connsiteY6" fmla="*/ 0 h 72885"/>
                    <a:gd name="connsiteX7" fmla="*/ 32518 w 655969"/>
                    <a:gd name="connsiteY7" fmla="*/ 37003 h 72885"/>
                    <a:gd name="connsiteX8" fmla="*/ 114935 w 655969"/>
                    <a:gd name="connsiteY8" fmla="*/ 43170 h 72885"/>
                    <a:gd name="connsiteX9" fmla="*/ 170440 w 655969"/>
                    <a:gd name="connsiteY9" fmla="*/ 34200 h 72885"/>
                    <a:gd name="connsiteX10" fmla="*/ 230430 w 655969"/>
                    <a:gd name="connsiteY10" fmla="*/ 37003 h 72885"/>
                    <a:gd name="connsiteX11" fmla="*/ 304998 w 655969"/>
                    <a:gd name="connsiteY11" fmla="*/ 63354 h 72885"/>
                    <a:gd name="connsiteX12" fmla="*/ 409280 w 655969"/>
                    <a:gd name="connsiteY12" fmla="*/ 75689 h 72885"/>
                    <a:gd name="connsiteX13" fmla="*/ 533746 w 655969"/>
                    <a:gd name="connsiteY13" fmla="*/ 70643 h 72885"/>
                    <a:gd name="connsiteX14" fmla="*/ 634664 w 655969"/>
                    <a:gd name="connsiteY14" fmla="*/ 45413 h 72885"/>
                    <a:gd name="connsiteX15" fmla="*/ 660454 w 655969"/>
                    <a:gd name="connsiteY15" fmla="*/ 14016 h 72885"/>
                    <a:gd name="connsiteX16" fmla="*/ 629618 w 655969"/>
                    <a:gd name="connsiteY16" fmla="*/ 31397 h 72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55969" h="72885">
                      <a:moveTo>
                        <a:pt x="629618" y="31397"/>
                      </a:moveTo>
                      <a:cubicBezTo>
                        <a:pt x="572431" y="51580"/>
                        <a:pt x="551126" y="53262"/>
                        <a:pt x="490575" y="61111"/>
                      </a:cubicBezTo>
                      <a:cubicBezTo>
                        <a:pt x="457496" y="65597"/>
                        <a:pt x="417690" y="67279"/>
                        <a:pt x="378444" y="65597"/>
                      </a:cubicBezTo>
                      <a:cubicBezTo>
                        <a:pt x="361063" y="65036"/>
                        <a:pt x="322378" y="59430"/>
                        <a:pt x="282011" y="40928"/>
                      </a:cubicBezTo>
                      <a:cubicBezTo>
                        <a:pt x="267434" y="34200"/>
                        <a:pt x="250614" y="23547"/>
                        <a:pt x="222581" y="19062"/>
                      </a:cubicBezTo>
                      <a:cubicBezTo>
                        <a:pt x="205201" y="16259"/>
                        <a:pt x="186699" y="20184"/>
                        <a:pt x="168758" y="20744"/>
                      </a:cubicBezTo>
                      <a:cubicBezTo>
                        <a:pt x="56626" y="25790"/>
                        <a:pt x="28594" y="22426"/>
                        <a:pt x="0" y="0"/>
                      </a:cubicBezTo>
                      <a:cubicBezTo>
                        <a:pt x="1682" y="19623"/>
                        <a:pt x="16259" y="31397"/>
                        <a:pt x="32518" y="37003"/>
                      </a:cubicBezTo>
                      <a:cubicBezTo>
                        <a:pt x="54944" y="43731"/>
                        <a:pt x="77371" y="48777"/>
                        <a:pt x="114935" y="43170"/>
                      </a:cubicBezTo>
                      <a:cubicBezTo>
                        <a:pt x="124466" y="42049"/>
                        <a:pt x="158666" y="37003"/>
                        <a:pt x="170440" y="34200"/>
                      </a:cubicBezTo>
                      <a:cubicBezTo>
                        <a:pt x="190063" y="29154"/>
                        <a:pt x="210807" y="25790"/>
                        <a:pt x="230430" y="37003"/>
                      </a:cubicBezTo>
                      <a:cubicBezTo>
                        <a:pt x="251735" y="49338"/>
                        <a:pt x="284814" y="58869"/>
                        <a:pt x="304998" y="63354"/>
                      </a:cubicBezTo>
                      <a:cubicBezTo>
                        <a:pt x="326303" y="67839"/>
                        <a:pt x="373958" y="75689"/>
                        <a:pt x="409280" y="75689"/>
                      </a:cubicBezTo>
                      <a:cubicBezTo>
                        <a:pt x="436191" y="75689"/>
                        <a:pt x="509077" y="72885"/>
                        <a:pt x="533746" y="70643"/>
                      </a:cubicBezTo>
                      <a:cubicBezTo>
                        <a:pt x="576356" y="67279"/>
                        <a:pt x="601585" y="61672"/>
                        <a:pt x="634664" y="45413"/>
                      </a:cubicBezTo>
                      <a:cubicBezTo>
                        <a:pt x="646438" y="39807"/>
                        <a:pt x="658212" y="31957"/>
                        <a:pt x="660454" y="14016"/>
                      </a:cubicBezTo>
                      <a:cubicBezTo>
                        <a:pt x="649802" y="25790"/>
                        <a:pt x="632422" y="30275"/>
                        <a:pt x="629618" y="31397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0793F2D9-C9A1-4505-B45A-B109958047B2}"/>
                    </a:ext>
                  </a:extLst>
                </p:cNvPr>
                <p:cNvSpPr/>
                <p:nvPr/>
              </p:nvSpPr>
              <p:spPr>
                <a:xfrm>
                  <a:off x="3312719" y="2744361"/>
                  <a:ext cx="1306332" cy="1620300"/>
                </a:xfrm>
                <a:custGeom>
                  <a:avLst/>
                  <a:gdLst>
                    <a:gd name="connsiteX0" fmla="*/ 146892 w 1306331"/>
                    <a:gd name="connsiteY0" fmla="*/ 232419 h 1620299"/>
                    <a:gd name="connsiteX1" fmla="*/ 40367 w 1306331"/>
                    <a:gd name="connsiteY1" fmla="*/ 335580 h 1620299"/>
                    <a:gd name="connsiteX2" fmla="*/ 60551 w 1306331"/>
                    <a:gd name="connsiteY2" fmla="*/ 514430 h 1620299"/>
                    <a:gd name="connsiteX3" fmla="*/ 169319 w 1306331"/>
                    <a:gd name="connsiteY3" fmla="*/ 888388 h 1620299"/>
                    <a:gd name="connsiteX4" fmla="*/ 118299 w 1306331"/>
                    <a:gd name="connsiteY4" fmla="*/ 1213570 h 1620299"/>
                    <a:gd name="connsiteX5" fmla="*/ 0 w 1306331"/>
                    <a:gd name="connsiteY5" fmla="*/ 1409239 h 1620299"/>
                    <a:gd name="connsiteX6" fmla="*/ 578038 w 1306331"/>
                    <a:gd name="connsiteY6" fmla="*/ 1608272 h 1620299"/>
                    <a:gd name="connsiteX7" fmla="*/ 725491 w 1306331"/>
                    <a:gd name="connsiteY7" fmla="*/ 1608833 h 1620299"/>
                    <a:gd name="connsiteX8" fmla="*/ 765858 w 1306331"/>
                    <a:gd name="connsiteY8" fmla="*/ 1536508 h 1620299"/>
                    <a:gd name="connsiteX9" fmla="*/ 738946 w 1306331"/>
                    <a:gd name="connsiteY9" fmla="*/ 815503 h 1620299"/>
                    <a:gd name="connsiteX10" fmla="*/ 738386 w 1306331"/>
                    <a:gd name="connsiteY10" fmla="*/ 701129 h 1620299"/>
                    <a:gd name="connsiteX11" fmla="*/ 1072538 w 1306331"/>
                    <a:gd name="connsiteY11" fmla="*/ 646184 h 1620299"/>
                    <a:gd name="connsiteX12" fmla="*/ 1085433 w 1306331"/>
                    <a:gd name="connsiteY12" fmla="*/ 417997 h 1620299"/>
                    <a:gd name="connsiteX13" fmla="*/ 867898 w 1306331"/>
                    <a:gd name="connsiteY13" fmla="*/ 415754 h 1620299"/>
                    <a:gd name="connsiteX14" fmla="*/ 1311378 w 1306331"/>
                    <a:gd name="connsiteY14" fmla="*/ 231859 h 1620299"/>
                    <a:gd name="connsiteX15" fmla="*/ 1255872 w 1306331"/>
                    <a:gd name="connsiteY15" fmla="*/ 307 h 1620299"/>
                    <a:gd name="connsiteX16" fmla="*/ 616723 w 1306331"/>
                    <a:gd name="connsiteY16" fmla="*/ 170186 h 1620299"/>
                    <a:gd name="connsiteX17" fmla="*/ 409841 w 1306331"/>
                    <a:gd name="connsiteY17" fmla="*/ 214478 h 1620299"/>
                    <a:gd name="connsiteX18" fmla="*/ 387414 w 1306331"/>
                    <a:gd name="connsiteY18" fmla="*/ 351279 h 1620299"/>
                    <a:gd name="connsiteX19" fmla="*/ 146892 w 1306331"/>
                    <a:gd name="connsiteY19" fmla="*/ 232419 h 1620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306331" h="1620299">
                      <a:moveTo>
                        <a:pt x="146892" y="232419"/>
                      </a:moveTo>
                      <a:cubicBezTo>
                        <a:pt x="146892" y="232419"/>
                        <a:pt x="47095" y="279514"/>
                        <a:pt x="40367" y="335580"/>
                      </a:cubicBezTo>
                      <a:cubicBezTo>
                        <a:pt x="33639" y="391646"/>
                        <a:pt x="33639" y="436499"/>
                        <a:pt x="60551" y="514430"/>
                      </a:cubicBezTo>
                      <a:cubicBezTo>
                        <a:pt x="87463" y="592361"/>
                        <a:pt x="163712" y="787470"/>
                        <a:pt x="169319" y="888388"/>
                      </a:cubicBezTo>
                      <a:cubicBezTo>
                        <a:pt x="174925" y="989307"/>
                        <a:pt x="186699" y="1071723"/>
                        <a:pt x="118299" y="1213570"/>
                      </a:cubicBezTo>
                      <a:cubicBezTo>
                        <a:pt x="49898" y="1355416"/>
                        <a:pt x="0" y="1409239"/>
                        <a:pt x="0" y="1409239"/>
                      </a:cubicBezTo>
                      <a:cubicBezTo>
                        <a:pt x="0" y="1409239"/>
                        <a:pt x="542716" y="1589210"/>
                        <a:pt x="578038" y="1608272"/>
                      </a:cubicBezTo>
                      <a:cubicBezTo>
                        <a:pt x="613359" y="1627335"/>
                        <a:pt x="672228" y="1634623"/>
                        <a:pt x="725491" y="1608833"/>
                      </a:cubicBezTo>
                      <a:cubicBezTo>
                        <a:pt x="754645" y="1594817"/>
                        <a:pt x="765858" y="1552767"/>
                        <a:pt x="765858" y="1536508"/>
                      </a:cubicBezTo>
                      <a:cubicBezTo>
                        <a:pt x="765858" y="1464744"/>
                        <a:pt x="740068" y="899041"/>
                        <a:pt x="738946" y="815503"/>
                      </a:cubicBezTo>
                      <a:cubicBezTo>
                        <a:pt x="737825" y="731965"/>
                        <a:pt x="735583" y="721313"/>
                        <a:pt x="738386" y="701129"/>
                      </a:cubicBezTo>
                      <a:cubicBezTo>
                        <a:pt x="762494" y="694962"/>
                        <a:pt x="1072538" y="646184"/>
                        <a:pt x="1072538" y="646184"/>
                      </a:cubicBezTo>
                      <a:cubicBezTo>
                        <a:pt x="1072538" y="646184"/>
                        <a:pt x="1084872" y="445469"/>
                        <a:pt x="1085433" y="417997"/>
                      </a:cubicBezTo>
                      <a:cubicBezTo>
                        <a:pt x="1078144" y="417997"/>
                        <a:pt x="956481" y="417997"/>
                        <a:pt x="867898" y="415754"/>
                      </a:cubicBezTo>
                      <a:cubicBezTo>
                        <a:pt x="916675" y="373705"/>
                        <a:pt x="1311378" y="269423"/>
                        <a:pt x="1311378" y="231859"/>
                      </a:cubicBezTo>
                      <a:cubicBezTo>
                        <a:pt x="1307453" y="158412"/>
                        <a:pt x="1271010" y="-8103"/>
                        <a:pt x="1255872" y="307"/>
                      </a:cubicBezTo>
                      <a:cubicBezTo>
                        <a:pt x="853321" y="185324"/>
                        <a:pt x="688487" y="166262"/>
                        <a:pt x="616723" y="170186"/>
                      </a:cubicBezTo>
                      <a:cubicBezTo>
                        <a:pt x="497864" y="176914"/>
                        <a:pt x="459739" y="205508"/>
                        <a:pt x="409841" y="214478"/>
                      </a:cubicBezTo>
                      <a:cubicBezTo>
                        <a:pt x="409841" y="252042"/>
                        <a:pt x="387414" y="351279"/>
                        <a:pt x="387414" y="351279"/>
                      </a:cubicBezTo>
                      <a:lnTo>
                        <a:pt x="146892" y="23241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C531EDFD-5CFE-4B0F-9B34-791ECC00183E}"/>
                    </a:ext>
                  </a:extLst>
                </p:cNvPr>
                <p:cNvSpPr/>
                <p:nvPr/>
              </p:nvSpPr>
              <p:spPr>
                <a:xfrm>
                  <a:off x="3092578" y="6348013"/>
                  <a:ext cx="667182" cy="347608"/>
                </a:xfrm>
                <a:custGeom>
                  <a:avLst/>
                  <a:gdLst>
                    <a:gd name="connsiteX0" fmla="*/ 663059 w 667182"/>
                    <a:gd name="connsiteY0" fmla="*/ 227066 h 347607"/>
                    <a:gd name="connsiteX1" fmla="*/ 654089 w 667182"/>
                    <a:gd name="connsiteY1" fmla="*/ 211928 h 347607"/>
                    <a:gd name="connsiteX2" fmla="*/ 607554 w 667182"/>
                    <a:gd name="connsiteY2" fmla="*/ 183335 h 347607"/>
                    <a:gd name="connsiteX3" fmla="*/ 520092 w 667182"/>
                    <a:gd name="connsiteY3" fmla="*/ 144650 h 347607"/>
                    <a:gd name="connsiteX4" fmla="*/ 313770 w 667182"/>
                    <a:gd name="connsiteY4" fmla="*/ 8970 h 347607"/>
                    <a:gd name="connsiteX5" fmla="*/ 303117 w 667182"/>
                    <a:gd name="connsiteY5" fmla="*/ 0 h 347607"/>
                    <a:gd name="connsiteX6" fmla="*/ 206684 w 667182"/>
                    <a:gd name="connsiteY6" fmla="*/ 38125 h 347607"/>
                    <a:gd name="connsiteX7" fmla="*/ 169120 w 667182"/>
                    <a:gd name="connsiteY7" fmla="*/ 93630 h 347607"/>
                    <a:gd name="connsiteX8" fmla="*/ 156225 w 667182"/>
                    <a:gd name="connsiteY8" fmla="*/ 106525 h 347607"/>
                    <a:gd name="connsiteX9" fmla="*/ 62595 w 667182"/>
                    <a:gd name="connsiteY9" fmla="*/ 66158 h 347607"/>
                    <a:gd name="connsiteX10" fmla="*/ 56989 w 667182"/>
                    <a:gd name="connsiteY10" fmla="*/ 61672 h 347607"/>
                    <a:gd name="connsiteX11" fmla="*/ 58671 w 667182"/>
                    <a:gd name="connsiteY11" fmla="*/ 35321 h 347607"/>
                    <a:gd name="connsiteX12" fmla="*/ 46897 w 667182"/>
                    <a:gd name="connsiteY12" fmla="*/ 49338 h 347607"/>
                    <a:gd name="connsiteX13" fmla="*/ 36805 w 667182"/>
                    <a:gd name="connsiteY13" fmla="*/ 69521 h 347607"/>
                    <a:gd name="connsiteX14" fmla="*/ 19425 w 667182"/>
                    <a:gd name="connsiteY14" fmla="*/ 117738 h 347607"/>
                    <a:gd name="connsiteX15" fmla="*/ 4848 w 667182"/>
                    <a:gd name="connsiteY15" fmla="*/ 194548 h 347607"/>
                    <a:gd name="connsiteX16" fmla="*/ 2044 w 667182"/>
                    <a:gd name="connsiteY16" fmla="*/ 269676 h 347607"/>
                    <a:gd name="connsiteX17" fmla="*/ 11015 w 667182"/>
                    <a:gd name="connsiteY17" fmla="*/ 287617 h 347607"/>
                    <a:gd name="connsiteX18" fmla="*/ 51943 w 667182"/>
                    <a:gd name="connsiteY18" fmla="*/ 304437 h 347607"/>
                    <a:gd name="connsiteX19" fmla="*/ 164635 w 667182"/>
                    <a:gd name="connsiteY19" fmla="*/ 307240 h 347607"/>
                    <a:gd name="connsiteX20" fmla="*/ 235278 w 667182"/>
                    <a:gd name="connsiteY20" fmla="*/ 308922 h 347607"/>
                    <a:gd name="connsiteX21" fmla="*/ 298632 w 667182"/>
                    <a:gd name="connsiteY21" fmla="*/ 333591 h 347607"/>
                    <a:gd name="connsiteX22" fmla="*/ 432069 w 667182"/>
                    <a:gd name="connsiteY22" fmla="*/ 352653 h 347607"/>
                    <a:gd name="connsiteX23" fmla="*/ 575036 w 667182"/>
                    <a:gd name="connsiteY23" fmla="*/ 336955 h 347607"/>
                    <a:gd name="connsiteX24" fmla="*/ 648482 w 667182"/>
                    <a:gd name="connsiteY24" fmla="*/ 313407 h 347607"/>
                    <a:gd name="connsiteX25" fmla="*/ 669787 w 667182"/>
                    <a:gd name="connsiteY25" fmla="*/ 273040 h 347607"/>
                    <a:gd name="connsiteX26" fmla="*/ 663059 w 667182"/>
                    <a:gd name="connsiteY26" fmla="*/ 227066 h 347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67182" h="347607">
                      <a:moveTo>
                        <a:pt x="663059" y="227066"/>
                      </a:moveTo>
                      <a:cubicBezTo>
                        <a:pt x="660817" y="221460"/>
                        <a:pt x="658014" y="216414"/>
                        <a:pt x="654089" y="211928"/>
                      </a:cubicBezTo>
                      <a:cubicBezTo>
                        <a:pt x="642315" y="197912"/>
                        <a:pt x="624374" y="190624"/>
                        <a:pt x="607554" y="183335"/>
                      </a:cubicBezTo>
                      <a:cubicBezTo>
                        <a:pt x="578400" y="170440"/>
                        <a:pt x="549246" y="157545"/>
                        <a:pt x="520092" y="144650"/>
                      </a:cubicBezTo>
                      <a:cubicBezTo>
                        <a:pt x="443842" y="111010"/>
                        <a:pt x="372078" y="68961"/>
                        <a:pt x="313770" y="8970"/>
                      </a:cubicBezTo>
                      <a:cubicBezTo>
                        <a:pt x="310406" y="6167"/>
                        <a:pt x="309285" y="0"/>
                        <a:pt x="303117" y="0"/>
                      </a:cubicBezTo>
                      <a:cubicBezTo>
                        <a:pt x="267235" y="3364"/>
                        <a:pt x="236399" y="19062"/>
                        <a:pt x="206684" y="38125"/>
                      </a:cubicBezTo>
                      <a:cubicBezTo>
                        <a:pt x="186501" y="51020"/>
                        <a:pt x="170242" y="67279"/>
                        <a:pt x="169120" y="93630"/>
                      </a:cubicBezTo>
                      <a:cubicBezTo>
                        <a:pt x="168560" y="101479"/>
                        <a:pt x="164074" y="107646"/>
                        <a:pt x="156225" y="106525"/>
                      </a:cubicBezTo>
                      <a:cubicBezTo>
                        <a:pt x="120904" y="102600"/>
                        <a:pt x="86704" y="95872"/>
                        <a:pt x="62595" y="66158"/>
                      </a:cubicBezTo>
                      <a:cubicBezTo>
                        <a:pt x="60353" y="65036"/>
                        <a:pt x="58671" y="63354"/>
                        <a:pt x="56989" y="61672"/>
                      </a:cubicBezTo>
                      <a:cubicBezTo>
                        <a:pt x="56428" y="52702"/>
                        <a:pt x="58110" y="44292"/>
                        <a:pt x="58671" y="35321"/>
                      </a:cubicBezTo>
                      <a:cubicBezTo>
                        <a:pt x="58671" y="36443"/>
                        <a:pt x="48018" y="47095"/>
                        <a:pt x="46897" y="49338"/>
                      </a:cubicBezTo>
                      <a:cubicBezTo>
                        <a:pt x="42972" y="55505"/>
                        <a:pt x="40169" y="62233"/>
                        <a:pt x="36805" y="69521"/>
                      </a:cubicBezTo>
                      <a:cubicBezTo>
                        <a:pt x="30077" y="85220"/>
                        <a:pt x="24471" y="100918"/>
                        <a:pt x="19425" y="117738"/>
                      </a:cubicBezTo>
                      <a:cubicBezTo>
                        <a:pt x="12136" y="142968"/>
                        <a:pt x="7090" y="168758"/>
                        <a:pt x="4848" y="194548"/>
                      </a:cubicBezTo>
                      <a:cubicBezTo>
                        <a:pt x="2605" y="219217"/>
                        <a:pt x="-3002" y="245007"/>
                        <a:pt x="2044" y="269676"/>
                      </a:cubicBezTo>
                      <a:cubicBezTo>
                        <a:pt x="2605" y="276965"/>
                        <a:pt x="4848" y="283132"/>
                        <a:pt x="11015" y="287617"/>
                      </a:cubicBezTo>
                      <a:cubicBezTo>
                        <a:pt x="24471" y="294345"/>
                        <a:pt x="37366" y="301073"/>
                        <a:pt x="51943" y="304437"/>
                      </a:cubicBezTo>
                      <a:cubicBezTo>
                        <a:pt x="96235" y="314529"/>
                        <a:pt x="120343" y="311725"/>
                        <a:pt x="164635" y="307240"/>
                      </a:cubicBezTo>
                      <a:cubicBezTo>
                        <a:pt x="184819" y="304997"/>
                        <a:pt x="215655" y="302194"/>
                        <a:pt x="235278" y="308922"/>
                      </a:cubicBezTo>
                      <a:cubicBezTo>
                        <a:pt x="253219" y="315090"/>
                        <a:pt x="280691" y="326863"/>
                        <a:pt x="298632" y="333591"/>
                      </a:cubicBezTo>
                      <a:cubicBezTo>
                        <a:pt x="337878" y="348168"/>
                        <a:pt x="390019" y="352653"/>
                        <a:pt x="432069" y="352653"/>
                      </a:cubicBezTo>
                      <a:cubicBezTo>
                        <a:pt x="483088" y="352093"/>
                        <a:pt x="525138" y="349289"/>
                        <a:pt x="575036" y="336955"/>
                      </a:cubicBezTo>
                      <a:cubicBezTo>
                        <a:pt x="598023" y="331348"/>
                        <a:pt x="628299" y="326303"/>
                        <a:pt x="648482" y="313407"/>
                      </a:cubicBezTo>
                      <a:cubicBezTo>
                        <a:pt x="665863" y="302755"/>
                        <a:pt x="669227" y="293224"/>
                        <a:pt x="669787" y="273040"/>
                      </a:cubicBezTo>
                      <a:cubicBezTo>
                        <a:pt x="670348" y="257902"/>
                        <a:pt x="669227" y="241083"/>
                        <a:pt x="663059" y="22706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75F49A36-D7CC-4A03-9C39-DEB165082BF3}"/>
                    </a:ext>
                  </a:extLst>
                </p:cNvPr>
                <p:cNvSpPr/>
                <p:nvPr/>
              </p:nvSpPr>
              <p:spPr>
                <a:xfrm>
                  <a:off x="3086618" y="4149114"/>
                  <a:ext cx="953118" cy="1939875"/>
                </a:xfrm>
                <a:custGeom>
                  <a:avLst/>
                  <a:gdLst>
                    <a:gd name="connsiteX0" fmla="*/ 551842 w 953117"/>
                    <a:gd name="connsiteY0" fmla="*/ 1211020 h 1939874"/>
                    <a:gd name="connsiteX1" fmla="*/ 520445 w 953117"/>
                    <a:gd name="connsiteY1" fmla="*/ 1102252 h 1939874"/>
                    <a:gd name="connsiteX2" fmla="*/ 499701 w 953117"/>
                    <a:gd name="connsiteY2" fmla="*/ 1032170 h 1939874"/>
                    <a:gd name="connsiteX3" fmla="*/ 476714 w 953117"/>
                    <a:gd name="connsiteY3" fmla="*/ 1036095 h 1939874"/>
                    <a:gd name="connsiteX4" fmla="*/ 414481 w 953117"/>
                    <a:gd name="connsiteY4" fmla="*/ 1188033 h 1939874"/>
                    <a:gd name="connsiteX5" fmla="*/ 338792 w 953117"/>
                    <a:gd name="connsiteY5" fmla="*/ 1333804 h 1939874"/>
                    <a:gd name="connsiteX6" fmla="*/ 307396 w 953117"/>
                    <a:gd name="connsiteY6" fmla="*/ 1462194 h 1939874"/>
                    <a:gd name="connsiteX7" fmla="*/ 284969 w 953117"/>
                    <a:gd name="connsiteY7" fmla="*/ 1784012 h 1939874"/>
                    <a:gd name="connsiteX8" fmla="*/ 268150 w 953117"/>
                    <a:gd name="connsiteY8" fmla="*/ 1935389 h 1939874"/>
                    <a:gd name="connsiteX9" fmla="*/ 257497 w 953117"/>
                    <a:gd name="connsiteY9" fmla="*/ 1940435 h 1939874"/>
                    <a:gd name="connsiteX10" fmla="*/ 102195 w 953117"/>
                    <a:gd name="connsiteY10" fmla="*/ 1923615 h 1939874"/>
                    <a:gd name="connsiteX11" fmla="*/ 74162 w 953117"/>
                    <a:gd name="connsiteY11" fmla="*/ 1894461 h 1939874"/>
                    <a:gd name="connsiteX12" fmla="*/ 71920 w 953117"/>
                    <a:gd name="connsiteY12" fmla="*/ 1709445 h 1939874"/>
                    <a:gd name="connsiteX13" fmla="*/ 66874 w 953117"/>
                    <a:gd name="connsiteY13" fmla="*/ 1510411 h 1939874"/>
                    <a:gd name="connsiteX14" fmla="*/ 104438 w 953117"/>
                    <a:gd name="connsiteY14" fmla="*/ 1356230 h 1939874"/>
                    <a:gd name="connsiteX15" fmla="*/ 152094 w 953117"/>
                    <a:gd name="connsiteY15" fmla="*/ 1156076 h 1939874"/>
                    <a:gd name="connsiteX16" fmla="*/ 195825 w 953117"/>
                    <a:gd name="connsiteY16" fmla="*/ 923403 h 1939874"/>
                    <a:gd name="connsiteX17" fmla="*/ 193582 w 953117"/>
                    <a:gd name="connsiteY17" fmla="*/ 869019 h 1939874"/>
                    <a:gd name="connsiteX18" fmla="*/ 148169 w 953117"/>
                    <a:gd name="connsiteY18" fmla="*/ 858367 h 1939874"/>
                    <a:gd name="connsiteX19" fmla="*/ 5762 w 953117"/>
                    <a:gd name="connsiteY19" fmla="*/ 804543 h 1939874"/>
                    <a:gd name="connsiteX20" fmla="*/ 40523 w 953117"/>
                    <a:gd name="connsiteY20" fmla="*/ 608313 h 1939874"/>
                    <a:gd name="connsiteX21" fmla="*/ 80329 w 953117"/>
                    <a:gd name="connsiteY21" fmla="*/ 400309 h 1939874"/>
                    <a:gd name="connsiteX22" fmla="*/ 143684 w 953117"/>
                    <a:gd name="connsiteY22" fmla="*/ 191184 h 1939874"/>
                    <a:gd name="connsiteX23" fmla="*/ 192461 w 953117"/>
                    <a:gd name="connsiteY23" fmla="*/ 90827 h 1939874"/>
                    <a:gd name="connsiteX24" fmla="*/ 244602 w 953117"/>
                    <a:gd name="connsiteY24" fmla="*/ 0 h 1939874"/>
                    <a:gd name="connsiteX25" fmla="*/ 324776 w 953117"/>
                    <a:gd name="connsiteY25" fmla="*/ 29715 h 1939874"/>
                    <a:gd name="connsiteX26" fmla="*/ 426255 w 953117"/>
                    <a:gd name="connsiteY26" fmla="*/ 60551 h 1939874"/>
                    <a:gd name="connsiteX27" fmla="*/ 526052 w 953117"/>
                    <a:gd name="connsiteY27" fmla="*/ 88023 h 1939874"/>
                    <a:gd name="connsiteX28" fmla="*/ 674066 w 953117"/>
                    <a:gd name="connsiteY28" fmla="*/ 134558 h 1939874"/>
                    <a:gd name="connsiteX29" fmla="*/ 797971 w 953117"/>
                    <a:gd name="connsiteY29" fmla="*/ 195669 h 1939874"/>
                    <a:gd name="connsiteX30" fmla="*/ 813109 w 953117"/>
                    <a:gd name="connsiteY30" fmla="*/ 274722 h 1939874"/>
                    <a:gd name="connsiteX31" fmla="*/ 832171 w 953117"/>
                    <a:gd name="connsiteY31" fmla="*/ 352653 h 1939874"/>
                    <a:gd name="connsiteX32" fmla="*/ 869735 w 953117"/>
                    <a:gd name="connsiteY32" fmla="*/ 520290 h 1939874"/>
                    <a:gd name="connsiteX33" fmla="*/ 933089 w 953117"/>
                    <a:gd name="connsiteY33" fmla="*/ 857806 h 1939874"/>
                    <a:gd name="connsiteX34" fmla="*/ 954394 w 953117"/>
                    <a:gd name="connsiteY34" fmla="*/ 986757 h 1939874"/>
                    <a:gd name="connsiteX35" fmla="*/ 928604 w 953117"/>
                    <a:gd name="connsiteY35" fmla="*/ 1032170 h 1939874"/>
                    <a:gd name="connsiteX36" fmla="*/ 797971 w 953117"/>
                    <a:gd name="connsiteY36" fmla="*/ 1023200 h 1939874"/>
                    <a:gd name="connsiteX37" fmla="*/ 803017 w 953117"/>
                    <a:gd name="connsiteY37" fmla="*/ 1232325 h 1939874"/>
                    <a:gd name="connsiteX38" fmla="*/ 862446 w 953117"/>
                    <a:gd name="connsiteY38" fmla="*/ 1624785 h 1939874"/>
                    <a:gd name="connsiteX39" fmla="*/ 908420 w 953117"/>
                    <a:gd name="connsiteY39" fmla="*/ 1844002 h 1939874"/>
                    <a:gd name="connsiteX40" fmla="*/ 915709 w 953117"/>
                    <a:gd name="connsiteY40" fmla="*/ 1891097 h 1939874"/>
                    <a:gd name="connsiteX41" fmla="*/ 879827 w 953117"/>
                    <a:gd name="connsiteY41" fmla="*/ 1904553 h 1939874"/>
                    <a:gd name="connsiteX42" fmla="*/ 771620 w 953117"/>
                    <a:gd name="connsiteY42" fmla="*/ 1924737 h 1939874"/>
                    <a:gd name="connsiteX43" fmla="*/ 732374 w 953117"/>
                    <a:gd name="connsiteY43" fmla="*/ 1911842 h 1939874"/>
                    <a:gd name="connsiteX44" fmla="*/ 626970 w 953117"/>
                    <a:gd name="connsiteY44" fmla="*/ 1615254 h 1939874"/>
                    <a:gd name="connsiteX45" fmla="*/ 592770 w 953117"/>
                    <a:gd name="connsiteY45" fmla="*/ 1399401 h 1939874"/>
                    <a:gd name="connsiteX46" fmla="*/ 551842 w 953117"/>
                    <a:gd name="connsiteY46" fmla="*/ 1211020 h 1939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953117" h="1939874">
                      <a:moveTo>
                        <a:pt x="551842" y="1211020"/>
                      </a:moveTo>
                      <a:cubicBezTo>
                        <a:pt x="541190" y="1174577"/>
                        <a:pt x="529977" y="1138695"/>
                        <a:pt x="520445" y="1102252"/>
                      </a:cubicBezTo>
                      <a:cubicBezTo>
                        <a:pt x="515960" y="1084872"/>
                        <a:pt x="505308" y="1048990"/>
                        <a:pt x="499701" y="1032170"/>
                      </a:cubicBezTo>
                      <a:cubicBezTo>
                        <a:pt x="495216" y="1018154"/>
                        <a:pt x="487927" y="1008062"/>
                        <a:pt x="476714" y="1036095"/>
                      </a:cubicBezTo>
                      <a:cubicBezTo>
                        <a:pt x="457091" y="1087115"/>
                        <a:pt x="435786" y="1137574"/>
                        <a:pt x="414481" y="1188033"/>
                      </a:cubicBezTo>
                      <a:cubicBezTo>
                        <a:pt x="394858" y="1234568"/>
                        <a:pt x="342717" y="1331561"/>
                        <a:pt x="338792" y="1333804"/>
                      </a:cubicBezTo>
                      <a:cubicBezTo>
                        <a:pt x="322533" y="1361837"/>
                        <a:pt x="311320" y="1419024"/>
                        <a:pt x="307396" y="1462194"/>
                      </a:cubicBezTo>
                      <a:cubicBezTo>
                        <a:pt x="297864" y="1569280"/>
                        <a:pt x="289455" y="1676366"/>
                        <a:pt x="284969" y="1784012"/>
                      </a:cubicBezTo>
                      <a:cubicBezTo>
                        <a:pt x="283848" y="1805877"/>
                        <a:pt x="292258" y="1934829"/>
                        <a:pt x="268150" y="1935389"/>
                      </a:cubicBezTo>
                      <a:cubicBezTo>
                        <a:pt x="265346" y="1937632"/>
                        <a:pt x="261982" y="1939875"/>
                        <a:pt x="257497" y="1940435"/>
                      </a:cubicBezTo>
                      <a:cubicBezTo>
                        <a:pt x="205356" y="1937071"/>
                        <a:pt x="153775" y="1928101"/>
                        <a:pt x="102195" y="1923615"/>
                      </a:cubicBezTo>
                      <a:cubicBezTo>
                        <a:pt x="79769" y="1921373"/>
                        <a:pt x="74723" y="1916327"/>
                        <a:pt x="74162" y="1894461"/>
                      </a:cubicBezTo>
                      <a:cubicBezTo>
                        <a:pt x="71359" y="1802514"/>
                        <a:pt x="70798" y="1801392"/>
                        <a:pt x="71920" y="1709445"/>
                      </a:cubicBezTo>
                      <a:cubicBezTo>
                        <a:pt x="72480" y="1658425"/>
                        <a:pt x="64070" y="1561431"/>
                        <a:pt x="66874" y="1510411"/>
                      </a:cubicBezTo>
                      <a:cubicBezTo>
                        <a:pt x="69116" y="1467240"/>
                        <a:pt x="83693" y="1394916"/>
                        <a:pt x="104438" y="1356230"/>
                      </a:cubicBezTo>
                      <a:cubicBezTo>
                        <a:pt x="134713" y="1300725"/>
                        <a:pt x="140880" y="1217187"/>
                        <a:pt x="152094" y="1156076"/>
                      </a:cubicBezTo>
                      <a:cubicBezTo>
                        <a:pt x="167792" y="1078705"/>
                        <a:pt x="180126" y="1000773"/>
                        <a:pt x="195825" y="923403"/>
                      </a:cubicBezTo>
                      <a:cubicBezTo>
                        <a:pt x="199749" y="904901"/>
                        <a:pt x="216008" y="881353"/>
                        <a:pt x="193582" y="869019"/>
                      </a:cubicBezTo>
                      <a:cubicBezTo>
                        <a:pt x="181248" y="862291"/>
                        <a:pt x="161625" y="861170"/>
                        <a:pt x="148169" y="858367"/>
                      </a:cubicBezTo>
                      <a:cubicBezTo>
                        <a:pt x="105559" y="848275"/>
                        <a:pt x="32673" y="834819"/>
                        <a:pt x="5762" y="804543"/>
                      </a:cubicBezTo>
                      <a:cubicBezTo>
                        <a:pt x="-15543" y="781556"/>
                        <a:pt x="28188" y="671107"/>
                        <a:pt x="40523" y="608313"/>
                      </a:cubicBezTo>
                      <a:cubicBezTo>
                        <a:pt x="54539" y="539352"/>
                        <a:pt x="73601" y="470952"/>
                        <a:pt x="80329" y="400309"/>
                      </a:cubicBezTo>
                      <a:cubicBezTo>
                        <a:pt x="87618" y="326863"/>
                        <a:pt x="113408" y="257342"/>
                        <a:pt x="143684" y="191184"/>
                      </a:cubicBezTo>
                      <a:cubicBezTo>
                        <a:pt x="159382" y="157545"/>
                        <a:pt x="176202" y="124466"/>
                        <a:pt x="192461" y="90827"/>
                      </a:cubicBezTo>
                      <a:cubicBezTo>
                        <a:pt x="203113" y="69521"/>
                        <a:pt x="222176" y="22987"/>
                        <a:pt x="244602" y="0"/>
                      </a:cubicBezTo>
                      <a:cubicBezTo>
                        <a:pt x="272074" y="8410"/>
                        <a:pt x="306835" y="22987"/>
                        <a:pt x="324776" y="29715"/>
                      </a:cubicBezTo>
                      <a:cubicBezTo>
                        <a:pt x="353930" y="44292"/>
                        <a:pt x="395979" y="48777"/>
                        <a:pt x="426255" y="60551"/>
                      </a:cubicBezTo>
                      <a:cubicBezTo>
                        <a:pt x="459894" y="73446"/>
                        <a:pt x="491852" y="76249"/>
                        <a:pt x="526052" y="88023"/>
                      </a:cubicBezTo>
                      <a:cubicBezTo>
                        <a:pt x="574829" y="104843"/>
                        <a:pt x="624728" y="118859"/>
                        <a:pt x="674066" y="134558"/>
                      </a:cubicBezTo>
                      <a:cubicBezTo>
                        <a:pt x="689764" y="139604"/>
                        <a:pt x="781151" y="179971"/>
                        <a:pt x="797971" y="195669"/>
                      </a:cubicBezTo>
                      <a:cubicBezTo>
                        <a:pt x="797971" y="222020"/>
                        <a:pt x="806941" y="249493"/>
                        <a:pt x="813109" y="274722"/>
                      </a:cubicBezTo>
                      <a:cubicBezTo>
                        <a:pt x="819836" y="300512"/>
                        <a:pt x="825443" y="326863"/>
                        <a:pt x="832171" y="352653"/>
                      </a:cubicBezTo>
                      <a:cubicBezTo>
                        <a:pt x="845627" y="408159"/>
                        <a:pt x="857961" y="464224"/>
                        <a:pt x="869735" y="520290"/>
                      </a:cubicBezTo>
                      <a:cubicBezTo>
                        <a:pt x="893283" y="632421"/>
                        <a:pt x="914588" y="744553"/>
                        <a:pt x="933089" y="857806"/>
                      </a:cubicBezTo>
                      <a:cubicBezTo>
                        <a:pt x="939817" y="900416"/>
                        <a:pt x="960001" y="943026"/>
                        <a:pt x="954394" y="986757"/>
                      </a:cubicBezTo>
                      <a:cubicBezTo>
                        <a:pt x="952152" y="1005820"/>
                        <a:pt x="945984" y="1020957"/>
                        <a:pt x="928604" y="1032170"/>
                      </a:cubicBezTo>
                      <a:cubicBezTo>
                        <a:pt x="895525" y="1053475"/>
                        <a:pt x="800213" y="1022639"/>
                        <a:pt x="797971" y="1023200"/>
                      </a:cubicBezTo>
                      <a:cubicBezTo>
                        <a:pt x="797410" y="1036656"/>
                        <a:pt x="806381" y="1173456"/>
                        <a:pt x="803017" y="1232325"/>
                      </a:cubicBezTo>
                      <a:cubicBezTo>
                        <a:pt x="795728" y="1363519"/>
                        <a:pt x="835535" y="1501440"/>
                        <a:pt x="862446" y="1624785"/>
                      </a:cubicBezTo>
                      <a:cubicBezTo>
                        <a:pt x="878145" y="1697671"/>
                        <a:pt x="888797" y="1772238"/>
                        <a:pt x="908420" y="1844002"/>
                      </a:cubicBezTo>
                      <a:cubicBezTo>
                        <a:pt x="913466" y="1863064"/>
                        <a:pt x="920755" y="1879884"/>
                        <a:pt x="915709" y="1891097"/>
                      </a:cubicBezTo>
                      <a:cubicBezTo>
                        <a:pt x="910102" y="1903992"/>
                        <a:pt x="891601" y="1902871"/>
                        <a:pt x="879827" y="1904553"/>
                      </a:cubicBezTo>
                      <a:cubicBezTo>
                        <a:pt x="843384" y="1910160"/>
                        <a:pt x="807502" y="1916327"/>
                        <a:pt x="771620" y="1924737"/>
                      </a:cubicBezTo>
                      <a:cubicBezTo>
                        <a:pt x="760407" y="1927540"/>
                        <a:pt x="741344" y="1936511"/>
                        <a:pt x="732374" y="1911842"/>
                      </a:cubicBezTo>
                      <a:cubicBezTo>
                        <a:pt x="695371" y="1813727"/>
                        <a:pt x="660049" y="1715051"/>
                        <a:pt x="626970" y="1615254"/>
                      </a:cubicBezTo>
                      <a:cubicBezTo>
                        <a:pt x="605105" y="1548536"/>
                        <a:pt x="577632" y="1470604"/>
                        <a:pt x="592770" y="1399401"/>
                      </a:cubicBezTo>
                      <a:cubicBezTo>
                        <a:pt x="605665" y="1333804"/>
                        <a:pt x="569223" y="1270450"/>
                        <a:pt x="551842" y="12110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C162819E-572B-4656-AAFE-1DB9F13BA4D2}"/>
                    </a:ext>
                  </a:extLst>
                </p:cNvPr>
                <p:cNvSpPr/>
                <p:nvPr/>
              </p:nvSpPr>
              <p:spPr>
                <a:xfrm>
                  <a:off x="3287340" y="2410592"/>
                  <a:ext cx="470952" cy="678395"/>
                </a:xfrm>
                <a:custGeom>
                  <a:avLst/>
                  <a:gdLst>
                    <a:gd name="connsiteX0" fmla="*/ 425128 w 470952"/>
                    <a:gd name="connsiteY0" fmla="*/ 489939 h 678395"/>
                    <a:gd name="connsiteX1" fmla="*/ 424567 w 470952"/>
                    <a:gd name="connsiteY1" fmla="*/ 488257 h 678395"/>
                    <a:gd name="connsiteX2" fmla="*/ 425128 w 470952"/>
                    <a:gd name="connsiteY2" fmla="*/ 487696 h 678395"/>
                    <a:gd name="connsiteX3" fmla="*/ 428492 w 470952"/>
                    <a:gd name="connsiteY3" fmla="*/ 476483 h 678395"/>
                    <a:gd name="connsiteX4" fmla="*/ 470541 w 470952"/>
                    <a:gd name="connsiteY4" fmla="*/ 258948 h 678395"/>
                    <a:gd name="connsiteX5" fmla="*/ 447554 w 470952"/>
                    <a:gd name="connsiteY5" fmla="*/ 99721 h 678395"/>
                    <a:gd name="connsiteX6" fmla="*/ 430734 w 470952"/>
                    <a:gd name="connsiteY6" fmla="*/ 36927 h 678395"/>
                    <a:gd name="connsiteX7" fmla="*/ 380836 w 470952"/>
                    <a:gd name="connsiteY7" fmla="*/ 485 h 678395"/>
                    <a:gd name="connsiteX8" fmla="*/ 342711 w 470952"/>
                    <a:gd name="connsiteY8" fmla="*/ 4409 h 678395"/>
                    <a:gd name="connsiteX9" fmla="*/ 240111 w 470952"/>
                    <a:gd name="connsiteY9" fmla="*/ 4409 h 678395"/>
                    <a:gd name="connsiteX10" fmla="*/ 166665 w 470952"/>
                    <a:gd name="connsiteY10" fmla="*/ 6652 h 678395"/>
                    <a:gd name="connsiteX11" fmla="*/ 52851 w 470952"/>
                    <a:gd name="connsiteY11" fmla="*/ 92433 h 678395"/>
                    <a:gd name="connsiteX12" fmla="*/ 45002 w 470952"/>
                    <a:gd name="connsiteY12" fmla="*/ 152423 h 678395"/>
                    <a:gd name="connsiteX13" fmla="*/ 51730 w 470952"/>
                    <a:gd name="connsiteY13" fmla="*/ 261190 h 678395"/>
                    <a:gd name="connsiteX14" fmla="*/ 30986 w 470952"/>
                    <a:gd name="connsiteY14" fmla="*/ 281374 h 678395"/>
                    <a:gd name="connsiteX15" fmla="*/ 2953 w 470952"/>
                    <a:gd name="connsiteY15" fmla="*/ 313332 h 678395"/>
                    <a:gd name="connsiteX16" fmla="*/ 56215 w 470952"/>
                    <a:gd name="connsiteY16" fmla="*/ 430509 h 678395"/>
                    <a:gd name="connsiteX17" fmla="*/ 76959 w 470952"/>
                    <a:gd name="connsiteY17" fmla="*/ 442843 h 678395"/>
                    <a:gd name="connsiteX18" fmla="*/ 122373 w 470952"/>
                    <a:gd name="connsiteY18" fmla="*/ 469194 h 678395"/>
                    <a:gd name="connsiteX19" fmla="*/ 167786 w 470952"/>
                    <a:gd name="connsiteY19" fmla="*/ 508440 h 678395"/>
                    <a:gd name="connsiteX20" fmla="*/ 180120 w 470952"/>
                    <a:gd name="connsiteY20" fmla="*/ 514047 h 678395"/>
                    <a:gd name="connsiteX21" fmla="*/ 249081 w 470952"/>
                    <a:gd name="connsiteY21" fmla="*/ 551611 h 678395"/>
                    <a:gd name="connsiteX22" fmla="*/ 344393 w 470952"/>
                    <a:gd name="connsiteY22" fmla="*/ 617769 h 678395"/>
                    <a:gd name="connsiteX23" fmla="*/ 378033 w 470952"/>
                    <a:gd name="connsiteY23" fmla="*/ 683926 h 678395"/>
                    <a:gd name="connsiteX24" fmla="*/ 431295 w 470952"/>
                    <a:gd name="connsiteY24" fmla="*/ 673274 h 678395"/>
                    <a:gd name="connsiteX25" fmla="*/ 430174 w 470952"/>
                    <a:gd name="connsiteY25" fmla="*/ 635710 h 678395"/>
                    <a:gd name="connsiteX26" fmla="*/ 434659 w 470952"/>
                    <a:gd name="connsiteY26" fmla="*/ 558900 h 678395"/>
                    <a:gd name="connsiteX27" fmla="*/ 429613 w 470952"/>
                    <a:gd name="connsiteY27" fmla="*/ 507319 h 678395"/>
                    <a:gd name="connsiteX28" fmla="*/ 425128 w 470952"/>
                    <a:gd name="connsiteY28" fmla="*/ 489939 h 678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470952" h="678395">
                      <a:moveTo>
                        <a:pt x="425128" y="489939"/>
                      </a:moveTo>
                      <a:cubicBezTo>
                        <a:pt x="425128" y="489378"/>
                        <a:pt x="424567" y="488817"/>
                        <a:pt x="424567" y="488257"/>
                      </a:cubicBezTo>
                      <a:cubicBezTo>
                        <a:pt x="424567" y="487696"/>
                        <a:pt x="424567" y="487696"/>
                        <a:pt x="425128" y="487696"/>
                      </a:cubicBezTo>
                      <a:cubicBezTo>
                        <a:pt x="425128" y="483771"/>
                        <a:pt x="426249" y="479847"/>
                        <a:pt x="428492" y="476483"/>
                      </a:cubicBezTo>
                      <a:cubicBezTo>
                        <a:pt x="467738" y="408643"/>
                        <a:pt x="476708" y="335758"/>
                        <a:pt x="470541" y="258948"/>
                      </a:cubicBezTo>
                      <a:cubicBezTo>
                        <a:pt x="466056" y="199518"/>
                        <a:pt x="458767" y="158029"/>
                        <a:pt x="447554" y="99721"/>
                      </a:cubicBezTo>
                      <a:cubicBezTo>
                        <a:pt x="443629" y="78416"/>
                        <a:pt x="438583" y="57111"/>
                        <a:pt x="430734" y="36927"/>
                      </a:cubicBezTo>
                      <a:cubicBezTo>
                        <a:pt x="428492" y="31321"/>
                        <a:pt x="402701" y="-4561"/>
                        <a:pt x="380836" y="485"/>
                      </a:cubicBezTo>
                      <a:cubicBezTo>
                        <a:pt x="368501" y="3288"/>
                        <a:pt x="355606" y="3288"/>
                        <a:pt x="342711" y="4409"/>
                      </a:cubicBezTo>
                      <a:cubicBezTo>
                        <a:pt x="308511" y="3288"/>
                        <a:pt x="274311" y="3849"/>
                        <a:pt x="240111" y="4409"/>
                      </a:cubicBezTo>
                      <a:cubicBezTo>
                        <a:pt x="215442" y="4970"/>
                        <a:pt x="191334" y="4409"/>
                        <a:pt x="166665" y="6652"/>
                      </a:cubicBezTo>
                      <a:cubicBezTo>
                        <a:pt x="110599" y="11137"/>
                        <a:pt x="71353" y="27957"/>
                        <a:pt x="52851" y="92433"/>
                      </a:cubicBezTo>
                      <a:cubicBezTo>
                        <a:pt x="47245" y="111495"/>
                        <a:pt x="45563" y="132239"/>
                        <a:pt x="45002" y="152423"/>
                      </a:cubicBezTo>
                      <a:cubicBezTo>
                        <a:pt x="43881" y="194472"/>
                        <a:pt x="49487" y="219141"/>
                        <a:pt x="51730" y="261190"/>
                      </a:cubicBezTo>
                      <a:cubicBezTo>
                        <a:pt x="52851" y="283617"/>
                        <a:pt x="52291" y="283617"/>
                        <a:pt x="30986" y="281374"/>
                      </a:cubicBezTo>
                      <a:cubicBezTo>
                        <a:pt x="2392" y="278571"/>
                        <a:pt x="-4896" y="285859"/>
                        <a:pt x="2953" y="313332"/>
                      </a:cubicBezTo>
                      <a:cubicBezTo>
                        <a:pt x="14727" y="354820"/>
                        <a:pt x="34350" y="392945"/>
                        <a:pt x="56215" y="430509"/>
                      </a:cubicBezTo>
                      <a:cubicBezTo>
                        <a:pt x="60700" y="438358"/>
                        <a:pt x="68550" y="445086"/>
                        <a:pt x="76959" y="442843"/>
                      </a:cubicBezTo>
                      <a:cubicBezTo>
                        <a:pt x="101068" y="437798"/>
                        <a:pt x="111160" y="450693"/>
                        <a:pt x="122373" y="469194"/>
                      </a:cubicBezTo>
                      <a:cubicBezTo>
                        <a:pt x="133025" y="486014"/>
                        <a:pt x="152088" y="496106"/>
                        <a:pt x="167786" y="508440"/>
                      </a:cubicBezTo>
                      <a:cubicBezTo>
                        <a:pt x="171150" y="511804"/>
                        <a:pt x="175635" y="512926"/>
                        <a:pt x="180120" y="514047"/>
                      </a:cubicBezTo>
                      <a:cubicBezTo>
                        <a:pt x="180120" y="514047"/>
                        <a:pt x="228898" y="543762"/>
                        <a:pt x="249081" y="551611"/>
                      </a:cubicBezTo>
                      <a:cubicBezTo>
                        <a:pt x="286645" y="566188"/>
                        <a:pt x="321406" y="584690"/>
                        <a:pt x="344393" y="617769"/>
                      </a:cubicBezTo>
                      <a:cubicBezTo>
                        <a:pt x="347757" y="622814"/>
                        <a:pt x="370744" y="682805"/>
                        <a:pt x="378033" y="683926"/>
                      </a:cubicBezTo>
                      <a:cubicBezTo>
                        <a:pt x="408869" y="680562"/>
                        <a:pt x="411111" y="681684"/>
                        <a:pt x="431295" y="673274"/>
                      </a:cubicBezTo>
                      <a:cubicBezTo>
                        <a:pt x="435780" y="669349"/>
                        <a:pt x="430734" y="652529"/>
                        <a:pt x="430174" y="635710"/>
                      </a:cubicBezTo>
                      <a:cubicBezTo>
                        <a:pt x="430734" y="588054"/>
                        <a:pt x="432977" y="589175"/>
                        <a:pt x="434659" y="558900"/>
                      </a:cubicBezTo>
                      <a:cubicBezTo>
                        <a:pt x="435780" y="542640"/>
                        <a:pt x="432977" y="523578"/>
                        <a:pt x="429613" y="507319"/>
                      </a:cubicBezTo>
                      <a:cubicBezTo>
                        <a:pt x="426810" y="501152"/>
                        <a:pt x="425128" y="495545"/>
                        <a:pt x="425128" y="489939"/>
                      </a:cubicBezTo>
                      <a:close/>
                    </a:path>
                  </a:pathLst>
                </a:custGeom>
                <a:solidFill>
                  <a:srgbClr val="FDBE7B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53D82919-19ED-4703-9974-08B46141C2EC}"/>
                    </a:ext>
                  </a:extLst>
                </p:cNvPr>
                <p:cNvSpPr/>
                <p:nvPr/>
              </p:nvSpPr>
              <p:spPr>
                <a:xfrm>
                  <a:off x="3349161" y="4167531"/>
                  <a:ext cx="11213" cy="5607"/>
                </a:xfrm>
                <a:custGeom>
                  <a:avLst/>
                  <a:gdLst>
                    <a:gd name="connsiteX0" fmla="*/ 0 w 11213"/>
                    <a:gd name="connsiteY0" fmla="*/ 85 h 5606"/>
                    <a:gd name="connsiteX1" fmla="*/ 16259 w 11213"/>
                    <a:gd name="connsiteY1" fmla="*/ 6252 h 5606"/>
                    <a:gd name="connsiteX2" fmla="*/ 0 w 11213"/>
                    <a:gd name="connsiteY2" fmla="*/ 85 h 5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13" h="5606">
                      <a:moveTo>
                        <a:pt x="0" y="85"/>
                      </a:moveTo>
                      <a:cubicBezTo>
                        <a:pt x="6728" y="-476"/>
                        <a:pt x="11774" y="1767"/>
                        <a:pt x="16259" y="6252"/>
                      </a:cubicBezTo>
                      <a:cubicBezTo>
                        <a:pt x="10092" y="6813"/>
                        <a:pt x="2803" y="9055"/>
                        <a:pt x="0" y="85"/>
                      </a:cubicBezTo>
                      <a:close/>
                    </a:path>
                  </a:pathLst>
                </a:custGeom>
                <a:solidFill>
                  <a:srgbClr val="290705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CA32B501-F6B8-46A7-91D5-EB563B60889A}"/>
                    </a:ext>
                  </a:extLst>
                </p:cNvPr>
                <p:cNvSpPr/>
                <p:nvPr/>
              </p:nvSpPr>
              <p:spPr>
                <a:xfrm>
                  <a:off x="3368224" y="4174097"/>
                  <a:ext cx="11213" cy="5607"/>
                </a:xfrm>
                <a:custGeom>
                  <a:avLst/>
                  <a:gdLst>
                    <a:gd name="connsiteX0" fmla="*/ 0 w 11213"/>
                    <a:gd name="connsiteY0" fmla="*/ 247 h 5606"/>
                    <a:gd name="connsiteX1" fmla="*/ 16259 w 11213"/>
                    <a:gd name="connsiteY1" fmla="*/ 6415 h 5606"/>
                    <a:gd name="connsiteX2" fmla="*/ 0 w 11213"/>
                    <a:gd name="connsiteY2" fmla="*/ 247 h 5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13" h="5606">
                      <a:moveTo>
                        <a:pt x="0" y="247"/>
                      </a:moveTo>
                      <a:cubicBezTo>
                        <a:pt x="6728" y="-874"/>
                        <a:pt x="11774" y="1929"/>
                        <a:pt x="16259" y="6415"/>
                      </a:cubicBezTo>
                      <a:cubicBezTo>
                        <a:pt x="9531" y="7536"/>
                        <a:pt x="4485" y="4732"/>
                        <a:pt x="0" y="247"/>
                      </a:cubicBezTo>
                      <a:close/>
                    </a:path>
                  </a:pathLst>
                </a:custGeom>
                <a:solidFill>
                  <a:srgbClr val="4D1411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E25AF89B-2F77-41A7-A46F-1535187D60A0}"/>
                    </a:ext>
                  </a:extLst>
                </p:cNvPr>
                <p:cNvSpPr/>
                <p:nvPr/>
              </p:nvSpPr>
              <p:spPr>
                <a:xfrm>
                  <a:off x="3336266" y="4162009"/>
                  <a:ext cx="11213" cy="5607"/>
                </a:xfrm>
                <a:custGeom>
                  <a:avLst/>
                  <a:gdLst>
                    <a:gd name="connsiteX0" fmla="*/ 0 w 11213"/>
                    <a:gd name="connsiteY0" fmla="*/ 0 h 5606"/>
                    <a:gd name="connsiteX1" fmla="*/ 12895 w 11213"/>
                    <a:gd name="connsiteY1" fmla="*/ 5607 h 5606"/>
                    <a:gd name="connsiteX2" fmla="*/ 0 w 11213"/>
                    <a:gd name="connsiteY2" fmla="*/ 0 h 5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13" h="5606">
                      <a:moveTo>
                        <a:pt x="0" y="0"/>
                      </a:moveTo>
                      <a:cubicBezTo>
                        <a:pt x="5607" y="0"/>
                        <a:pt x="9531" y="2243"/>
                        <a:pt x="12895" y="5607"/>
                      </a:cubicBezTo>
                      <a:cubicBezTo>
                        <a:pt x="7849" y="6728"/>
                        <a:pt x="2243" y="6728"/>
                        <a:pt x="0" y="0"/>
                      </a:cubicBezTo>
                      <a:close/>
                    </a:path>
                  </a:pathLst>
                </a:custGeom>
                <a:solidFill>
                  <a:srgbClr val="290705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C0E6610F-37A2-472E-B974-2A96899CBF4C}"/>
                    </a:ext>
                  </a:extLst>
                </p:cNvPr>
                <p:cNvSpPr/>
                <p:nvPr/>
              </p:nvSpPr>
              <p:spPr>
                <a:xfrm>
                  <a:off x="3454740" y="2917187"/>
                  <a:ext cx="224263" cy="173804"/>
                </a:xfrm>
                <a:custGeom>
                  <a:avLst/>
                  <a:gdLst>
                    <a:gd name="connsiteX0" fmla="*/ 385 w 224262"/>
                    <a:gd name="connsiteY0" fmla="*/ 163 h 173803"/>
                    <a:gd name="connsiteX1" fmla="*/ 111396 w 224262"/>
                    <a:gd name="connsiteY1" fmla="*/ 48940 h 173803"/>
                    <a:gd name="connsiteX2" fmla="*/ 199419 w 224262"/>
                    <a:gd name="connsiteY2" fmla="*/ 118461 h 173803"/>
                    <a:gd name="connsiteX3" fmla="*/ 220724 w 224262"/>
                    <a:gd name="connsiteY3" fmla="*/ 149858 h 173803"/>
                    <a:gd name="connsiteX4" fmla="*/ 216239 w 224262"/>
                    <a:gd name="connsiteY4" fmla="*/ 179012 h 173803"/>
                    <a:gd name="connsiteX5" fmla="*/ 88409 w 224262"/>
                    <a:gd name="connsiteY5" fmla="*/ 157147 h 173803"/>
                    <a:gd name="connsiteX6" fmla="*/ 26736 w 224262"/>
                    <a:gd name="connsiteY6" fmla="*/ 141448 h 173803"/>
                    <a:gd name="connsiteX7" fmla="*/ 6553 w 224262"/>
                    <a:gd name="connsiteY7" fmla="*/ 125750 h 173803"/>
                    <a:gd name="connsiteX8" fmla="*/ 946 w 224262"/>
                    <a:gd name="connsiteY8" fmla="*/ 78655 h 173803"/>
                    <a:gd name="connsiteX9" fmla="*/ 385 w 224262"/>
                    <a:gd name="connsiteY9" fmla="*/ 163 h 17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4262" h="173803">
                      <a:moveTo>
                        <a:pt x="385" y="163"/>
                      </a:moveTo>
                      <a:cubicBezTo>
                        <a:pt x="385" y="-3201"/>
                        <a:pt x="102986" y="46697"/>
                        <a:pt x="111396" y="48940"/>
                      </a:cubicBezTo>
                      <a:cubicBezTo>
                        <a:pt x="150081" y="63517"/>
                        <a:pt x="192130" y="106688"/>
                        <a:pt x="199419" y="118461"/>
                      </a:cubicBezTo>
                      <a:cubicBezTo>
                        <a:pt x="211193" y="136402"/>
                        <a:pt x="214557" y="138645"/>
                        <a:pt x="220724" y="149858"/>
                      </a:cubicBezTo>
                      <a:cubicBezTo>
                        <a:pt x="225209" y="157707"/>
                        <a:pt x="233058" y="181816"/>
                        <a:pt x="216239" y="179012"/>
                      </a:cubicBezTo>
                      <a:cubicBezTo>
                        <a:pt x="179235" y="176209"/>
                        <a:pt x="107471" y="162193"/>
                        <a:pt x="88409" y="157147"/>
                      </a:cubicBezTo>
                      <a:cubicBezTo>
                        <a:pt x="67664" y="153222"/>
                        <a:pt x="44117" y="149297"/>
                        <a:pt x="26736" y="141448"/>
                      </a:cubicBezTo>
                      <a:cubicBezTo>
                        <a:pt x="17766" y="137524"/>
                        <a:pt x="12159" y="134160"/>
                        <a:pt x="6553" y="125750"/>
                      </a:cubicBezTo>
                      <a:cubicBezTo>
                        <a:pt x="-1857" y="109491"/>
                        <a:pt x="1507" y="94353"/>
                        <a:pt x="946" y="78655"/>
                      </a:cubicBezTo>
                      <a:cubicBezTo>
                        <a:pt x="946" y="70245"/>
                        <a:pt x="-736" y="16422"/>
                        <a:pt x="385" y="163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C74CBCA2-A6C4-465F-8185-227E139B748D}"/>
                    </a:ext>
                  </a:extLst>
                </p:cNvPr>
                <p:cNvSpPr/>
                <p:nvPr/>
              </p:nvSpPr>
              <p:spPr>
                <a:xfrm>
                  <a:off x="3671539" y="3010419"/>
                  <a:ext cx="459739" cy="145771"/>
                </a:xfrm>
                <a:custGeom>
                  <a:avLst/>
                  <a:gdLst>
                    <a:gd name="connsiteX0" fmla="*/ 67279 w 459739"/>
                    <a:gd name="connsiteY0" fmla="*/ 75689 h 145770"/>
                    <a:gd name="connsiteX1" fmla="*/ 130072 w 459739"/>
                    <a:gd name="connsiteY1" fmla="*/ 84659 h 145770"/>
                    <a:gd name="connsiteX2" fmla="*/ 281450 w 459739"/>
                    <a:gd name="connsiteY2" fmla="*/ 102600 h 145770"/>
                    <a:gd name="connsiteX3" fmla="*/ 297148 w 459739"/>
                    <a:gd name="connsiteY3" fmla="*/ 104282 h 145770"/>
                    <a:gd name="connsiteX4" fmla="*/ 305558 w 459739"/>
                    <a:gd name="connsiteY4" fmla="*/ 91948 h 145770"/>
                    <a:gd name="connsiteX5" fmla="*/ 287057 w 459739"/>
                    <a:gd name="connsiteY5" fmla="*/ 0 h 145770"/>
                    <a:gd name="connsiteX6" fmla="*/ 302194 w 459739"/>
                    <a:gd name="connsiteY6" fmla="*/ 35882 h 145770"/>
                    <a:gd name="connsiteX7" fmla="*/ 324060 w 459739"/>
                    <a:gd name="connsiteY7" fmla="*/ 96994 h 145770"/>
                    <a:gd name="connsiteX8" fmla="*/ 340880 w 459739"/>
                    <a:gd name="connsiteY8" fmla="*/ 111571 h 145770"/>
                    <a:gd name="connsiteX9" fmla="*/ 440116 w 459739"/>
                    <a:gd name="connsiteY9" fmla="*/ 132315 h 145770"/>
                    <a:gd name="connsiteX10" fmla="*/ 450769 w 459739"/>
                    <a:gd name="connsiteY10" fmla="*/ 135679 h 145770"/>
                    <a:gd name="connsiteX11" fmla="*/ 460300 w 459739"/>
                    <a:gd name="connsiteY11" fmla="*/ 142968 h 145770"/>
                    <a:gd name="connsiteX12" fmla="*/ 449647 w 459739"/>
                    <a:gd name="connsiteY12" fmla="*/ 144650 h 145770"/>
                    <a:gd name="connsiteX13" fmla="*/ 384611 w 459739"/>
                    <a:gd name="connsiteY13" fmla="*/ 136240 h 145770"/>
                    <a:gd name="connsiteX14" fmla="*/ 335273 w 459739"/>
                    <a:gd name="connsiteY14" fmla="*/ 128391 h 145770"/>
                    <a:gd name="connsiteX15" fmla="*/ 255660 w 459739"/>
                    <a:gd name="connsiteY15" fmla="*/ 116056 h 145770"/>
                    <a:gd name="connsiteX16" fmla="*/ 122223 w 459739"/>
                    <a:gd name="connsiteY16" fmla="*/ 98115 h 145770"/>
                    <a:gd name="connsiteX17" fmla="*/ 3925 w 459739"/>
                    <a:gd name="connsiteY17" fmla="*/ 83538 h 145770"/>
                    <a:gd name="connsiteX18" fmla="*/ 561 w 459739"/>
                    <a:gd name="connsiteY18" fmla="*/ 79613 h 145770"/>
                    <a:gd name="connsiteX19" fmla="*/ 2243 w 459739"/>
                    <a:gd name="connsiteY19" fmla="*/ 69522 h 145770"/>
                    <a:gd name="connsiteX20" fmla="*/ 31957 w 459739"/>
                    <a:gd name="connsiteY20" fmla="*/ 65597 h 145770"/>
                    <a:gd name="connsiteX21" fmla="*/ 67279 w 459739"/>
                    <a:gd name="connsiteY21" fmla="*/ 75689 h 145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9739" h="145770">
                      <a:moveTo>
                        <a:pt x="67279" y="75689"/>
                      </a:moveTo>
                      <a:cubicBezTo>
                        <a:pt x="88023" y="79053"/>
                        <a:pt x="108768" y="84099"/>
                        <a:pt x="130072" y="84659"/>
                      </a:cubicBezTo>
                      <a:cubicBezTo>
                        <a:pt x="181092" y="86902"/>
                        <a:pt x="230991" y="96994"/>
                        <a:pt x="281450" y="102600"/>
                      </a:cubicBezTo>
                      <a:cubicBezTo>
                        <a:pt x="286496" y="103161"/>
                        <a:pt x="292102" y="103722"/>
                        <a:pt x="297148" y="104282"/>
                      </a:cubicBezTo>
                      <a:cubicBezTo>
                        <a:pt x="306680" y="104843"/>
                        <a:pt x="308362" y="101479"/>
                        <a:pt x="305558" y="91948"/>
                      </a:cubicBezTo>
                      <a:cubicBezTo>
                        <a:pt x="297148" y="62233"/>
                        <a:pt x="290420" y="31397"/>
                        <a:pt x="287057" y="0"/>
                      </a:cubicBezTo>
                      <a:cubicBezTo>
                        <a:pt x="292102" y="11774"/>
                        <a:pt x="297709" y="24108"/>
                        <a:pt x="302194" y="35882"/>
                      </a:cubicBezTo>
                      <a:cubicBezTo>
                        <a:pt x="310044" y="56066"/>
                        <a:pt x="316771" y="76810"/>
                        <a:pt x="324060" y="96994"/>
                      </a:cubicBezTo>
                      <a:cubicBezTo>
                        <a:pt x="326863" y="105404"/>
                        <a:pt x="331909" y="109889"/>
                        <a:pt x="340880" y="111571"/>
                      </a:cubicBezTo>
                      <a:cubicBezTo>
                        <a:pt x="373958" y="118299"/>
                        <a:pt x="407037" y="125587"/>
                        <a:pt x="440116" y="132315"/>
                      </a:cubicBezTo>
                      <a:cubicBezTo>
                        <a:pt x="443480" y="134558"/>
                        <a:pt x="447405" y="133997"/>
                        <a:pt x="450769" y="135679"/>
                      </a:cubicBezTo>
                      <a:cubicBezTo>
                        <a:pt x="454693" y="137361"/>
                        <a:pt x="461982" y="136240"/>
                        <a:pt x="460300" y="142968"/>
                      </a:cubicBezTo>
                      <a:cubicBezTo>
                        <a:pt x="458618" y="148574"/>
                        <a:pt x="453011" y="146332"/>
                        <a:pt x="449647" y="144650"/>
                      </a:cubicBezTo>
                      <a:cubicBezTo>
                        <a:pt x="428342" y="137361"/>
                        <a:pt x="405916" y="140725"/>
                        <a:pt x="384611" y="136240"/>
                      </a:cubicBezTo>
                      <a:cubicBezTo>
                        <a:pt x="368352" y="132876"/>
                        <a:pt x="351532" y="132876"/>
                        <a:pt x="335273" y="128391"/>
                      </a:cubicBezTo>
                      <a:cubicBezTo>
                        <a:pt x="309483" y="119420"/>
                        <a:pt x="282011" y="120541"/>
                        <a:pt x="255660" y="116056"/>
                      </a:cubicBezTo>
                      <a:cubicBezTo>
                        <a:pt x="211368" y="108768"/>
                        <a:pt x="166515" y="103722"/>
                        <a:pt x="122223" y="98115"/>
                      </a:cubicBezTo>
                      <a:cubicBezTo>
                        <a:pt x="82977" y="93069"/>
                        <a:pt x="43731" y="88584"/>
                        <a:pt x="3925" y="83538"/>
                      </a:cubicBezTo>
                      <a:cubicBezTo>
                        <a:pt x="2243" y="82417"/>
                        <a:pt x="1121" y="81295"/>
                        <a:pt x="561" y="79613"/>
                      </a:cubicBezTo>
                      <a:cubicBezTo>
                        <a:pt x="-561" y="75689"/>
                        <a:pt x="0" y="72325"/>
                        <a:pt x="2243" y="69522"/>
                      </a:cubicBezTo>
                      <a:cubicBezTo>
                        <a:pt x="11213" y="60551"/>
                        <a:pt x="21866" y="65597"/>
                        <a:pt x="31957" y="65597"/>
                      </a:cubicBezTo>
                      <a:cubicBezTo>
                        <a:pt x="43171" y="70643"/>
                        <a:pt x="55505" y="71204"/>
                        <a:pt x="67279" y="75689"/>
                      </a:cubicBezTo>
                      <a:close/>
                    </a:path>
                  </a:pathLst>
                </a:custGeom>
                <a:solidFill>
                  <a:srgbClr val="D92421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A871DE0-CA8E-4FCF-9D6E-6580CA702A65}"/>
                    </a:ext>
                  </a:extLst>
                </p:cNvPr>
                <p:cNvSpPr/>
                <p:nvPr/>
              </p:nvSpPr>
              <p:spPr>
                <a:xfrm>
                  <a:off x="3594169" y="3429791"/>
                  <a:ext cx="454132" cy="33639"/>
                </a:xfrm>
                <a:custGeom>
                  <a:avLst/>
                  <a:gdLst>
                    <a:gd name="connsiteX0" fmla="*/ 456936 w 454132"/>
                    <a:gd name="connsiteY0" fmla="*/ 29715 h 33639"/>
                    <a:gd name="connsiteX1" fmla="*/ 456936 w 454132"/>
                    <a:gd name="connsiteY1" fmla="*/ 35882 h 33639"/>
                    <a:gd name="connsiteX2" fmla="*/ 302194 w 454132"/>
                    <a:gd name="connsiteY2" fmla="*/ 35882 h 33639"/>
                    <a:gd name="connsiteX3" fmla="*/ 117177 w 454132"/>
                    <a:gd name="connsiteY3" fmla="*/ 19062 h 33639"/>
                    <a:gd name="connsiteX4" fmla="*/ 16259 w 454132"/>
                    <a:gd name="connsiteY4" fmla="*/ 7289 h 33639"/>
                    <a:gd name="connsiteX5" fmla="*/ 0 w 454132"/>
                    <a:gd name="connsiteY5" fmla="*/ 0 h 33639"/>
                    <a:gd name="connsiteX6" fmla="*/ 135118 w 454132"/>
                    <a:gd name="connsiteY6" fmla="*/ 8410 h 33639"/>
                    <a:gd name="connsiteX7" fmla="*/ 222581 w 454132"/>
                    <a:gd name="connsiteY7" fmla="*/ 13456 h 33639"/>
                    <a:gd name="connsiteX8" fmla="*/ 425539 w 454132"/>
                    <a:gd name="connsiteY8" fmla="*/ 29154 h 33639"/>
                    <a:gd name="connsiteX9" fmla="*/ 456936 w 454132"/>
                    <a:gd name="connsiteY9" fmla="*/ 29715 h 33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4132" h="33639">
                      <a:moveTo>
                        <a:pt x="456936" y="29715"/>
                      </a:moveTo>
                      <a:cubicBezTo>
                        <a:pt x="456936" y="31957"/>
                        <a:pt x="456936" y="33639"/>
                        <a:pt x="456936" y="35882"/>
                      </a:cubicBezTo>
                      <a:cubicBezTo>
                        <a:pt x="405355" y="35882"/>
                        <a:pt x="353775" y="35882"/>
                        <a:pt x="302194" y="35882"/>
                      </a:cubicBezTo>
                      <a:cubicBezTo>
                        <a:pt x="239961" y="35882"/>
                        <a:pt x="178289" y="28033"/>
                        <a:pt x="117177" y="19062"/>
                      </a:cubicBezTo>
                      <a:cubicBezTo>
                        <a:pt x="83538" y="14016"/>
                        <a:pt x="49899" y="11213"/>
                        <a:pt x="16259" y="7289"/>
                      </a:cubicBezTo>
                      <a:cubicBezTo>
                        <a:pt x="10652" y="6728"/>
                        <a:pt x="4485" y="8410"/>
                        <a:pt x="0" y="0"/>
                      </a:cubicBezTo>
                      <a:cubicBezTo>
                        <a:pt x="45974" y="2243"/>
                        <a:pt x="90827" y="2243"/>
                        <a:pt x="135118" y="8410"/>
                      </a:cubicBezTo>
                      <a:cubicBezTo>
                        <a:pt x="164273" y="12334"/>
                        <a:pt x="193427" y="10092"/>
                        <a:pt x="222581" y="13456"/>
                      </a:cubicBezTo>
                      <a:cubicBezTo>
                        <a:pt x="288739" y="21305"/>
                        <a:pt x="354896" y="19623"/>
                        <a:pt x="425539" y="29154"/>
                      </a:cubicBezTo>
                      <a:cubicBezTo>
                        <a:pt x="435631" y="30836"/>
                        <a:pt x="446283" y="29715"/>
                        <a:pt x="456936" y="29715"/>
                      </a:cubicBezTo>
                      <a:close/>
                    </a:path>
                  </a:pathLst>
                </a:custGeom>
                <a:solidFill>
                  <a:srgbClr val="DB2321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45761094-3163-4923-964A-E5AC35B944DE}"/>
                    </a:ext>
                  </a:extLst>
                </p:cNvPr>
                <p:cNvSpPr/>
                <p:nvPr/>
              </p:nvSpPr>
              <p:spPr>
                <a:xfrm>
                  <a:off x="4159311" y="3141824"/>
                  <a:ext cx="123345" cy="28033"/>
                </a:xfrm>
                <a:custGeom>
                  <a:avLst/>
                  <a:gdLst>
                    <a:gd name="connsiteX0" fmla="*/ 32518 w 123344"/>
                    <a:gd name="connsiteY0" fmla="*/ 5395 h 28032"/>
                    <a:gd name="connsiteX1" fmla="*/ 21305 w 123344"/>
                    <a:gd name="connsiteY1" fmla="*/ 17730 h 28032"/>
                    <a:gd name="connsiteX2" fmla="*/ 121663 w 123344"/>
                    <a:gd name="connsiteY2" fmla="*/ 17730 h 28032"/>
                    <a:gd name="connsiteX3" fmla="*/ 123345 w 123344"/>
                    <a:gd name="connsiteY3" fmla="*/ 22776 h 28032"/>
                    <a:gd name="connsiteX4" fmla="*/ 95872 w 123344"/>
                    <a:gd name="connsiteY4" fmla="*/ 26700 h 28032"/>
                    <a:gd name="connsiteX5" fmla="*/ 38125 w 123344"/>
                    <a:gd name="connsiteY5" fmla="*/ 26140 h 28032"/>
                    <a:gd name="connsiteX6" fmla="*/ 0 w 123344"/>
                    <a:gd name="connsiteY6" fmla="*/ 18290 h 28032"/>
                    <a:gd name="connsiteX7" fmla="*/ 5607 w 123344"/>
                    <a:gd name="connsiteY7" fmla="*/ 13244 h 28032"/>
                    <a:gd name="connsiteX8" fmla="*/ 32518 w 123344"/>
                    <a:gd name="connsiteY8" fmla="*/ 5395 h 2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3344" h="28032">
                      <a:moveTo>
                        <a:pt x="32518" y="5395"/>
                      </a:moveTo>
                      <a:cubicBezTo>
                        <a:pt x="32518" y="12123"/>
                        <a:pt x="24108" y="10441"/>
                        <a:pt x="21305" y="17730"/>
                      </a:cubicBezTo>
                      <a:cubicBezTo>
                        <a:pt x="55505" y="17730"/>
                        <a:pt x="88584" y="17730"/>
                        <a:pt x="121663" y="17730"/>
                      </a:cubicBezTo>
                      <a:cubicBezTo>
                        <a:pt x="122784" y="19412"/>
                        <a:pt x="125587" y="22215"/>
                        <a:pt x="123345" y="22776"/>
                      </a:cubicBezTo>
                      <a:cubicBezTo>
                        <a:pt x="114374" y="25018"/>
                        <a:pt x="104843" y="27822"/>
                        <a:pt x="95872" y="26700"/>
                      </a:cubicBezTo>
                      <a:cubicBezTo>
                        <a:pt x="76249" y="23336"/>
                        <a:pt x="57187" y="26140"/>
                        <a:pt x="38125" y="26140"/>
                      </a:cubicBezTo>
                      <a:cubicBezTo>
                        <a:pt x="26351" y="26140"/>
                        <a:pt x="7849" y="40717"/>
                        <a:pt x="0" y="18290"/>
                      </a:cubicBezTo>
                      <a:cubicBezTo>
                        <a:pt x="1682" y="16608"/>
                        <a:pt x="5046" y="15487"/>
                        <a:pt x="5607" y="13244"/>
                      </a:cubicBezTo>
                      <a:cubicBezTo>
                        <a:pt x="11213" y="-2454"/>
                        <a:pt x="20744" y="-3015"/>
                        <a:pt x="32518" y="5395"/>
                      </a:cubicBezTo>
                      <a:close/>
                    </a:path>
                  </a:pathLst>
                </a:custGeom>
                <a:solidFill>
                  <a:srgbClr val="F42D2A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5E5887D4-CD99-4D8D-8A3D-BD280BC0FF24}"/>
                    </a:ext>
                  </a:extLst>
                </p:cNvPr>
                <p:cNvSpPr/>
                <p:nvPr/>
              </p:nvSpPr>
              <p:spPr>
                <a:xfrm>
                  <a:off x="4006252" y="3140492"/>
                  <a:ext cx="151377" cy="16820"/>
                </a:xfrm>
                <a:custGeom>
                  <a:avLst/>
                  <a:gdLst>
                    <a:gd name="connsiteX0" fmla="*/ 0 w 151377"/>
                    <a:gd name="connsiteY0" fmla="*/ 0 h 16819"/>
                    <a:gd name="connsiteX1" fmla="*/ 123345 w 151377"/>
                    <a:gd name="connsiteY1" fmla="*/ 14016 h 16819"/>
                    <a:gd name="connsiteX2" fmla="*/ 105404 w 151377"/>
                    <a:gd name="connsiteY2" fmla="*/ 3364 h 16819"/>
                    <a:gd name="connsiteX3" fmla="*/ 153620 w 151377"/>
                    <a:gd name="connsiteY3" fmla="*/ 19062 h 16819"/>
                    <a:gd name="connsiteX4" fmla="*/ 45413 w 151377"/>
                    <a:gd name="connsiteY4" fmla="*/ 11213 h 16819"/>
                    <a:gd name="connsiteX5" fmla="*/ 0 w 151377"/>
                    <a:gd name="connsiteY5" fmla="*/ 0 h 16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377" h="16819">
                      <a:moveTo>
                        <a:pt x="0" y="0"/>
                      </a:moveTo>
                      <a:cubicBezTo>
                        <a:pt x="40928" y="0"/>
                        <a:pt x="80735" y="8970"/>
                        <a:pt x="123345" y="14016"/>
                      </a:cubicBezTo>
                      <a:cubicBezTo>
                        <a:pt x="117738" y="7288"/>
                        <a:pt x="109328" y="8970"/>
                        <a:pt x="105404" y="3364"/>
                      </a:cubicBezTo>
                      <a:cubicBezTo>
                        <a:pt x="121663" y="7849"/>
                        <a:pt x="141846" y="561"/>
                        <a:pt x="153620" y="19062"/>
                      </a:cubicBezTo>
                      <a:cubicBezTo>
                        <a:pt x="117177" y="22426"/>
                        <a:pt x="81856" y="11213"/>
                        <a:pt x="45413" y="11213"/>
                      </a:cubicBezTo>
                      <a:cubicBezTo>
                        <a:pt x="31397" y="11213"/>
                        <a:pt x="13456" y="10092"/>
                        <a:pt x="0" y="0"/>
                      </a:cubicBezTo>
                      <a:close/>
                    </a:path>
                  </a:pathLst>
                </a:custGeom>
                <a:solidFill>
                  <a:srgbClr val="F42D2A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FE31352E-7EED-4535-BE3F-798431E93562}"/>
                    </a:ext>
                  </a:extLst>
                </p:cNvPr>
                <p:cNvSpPr/>
                <p:nvPr/>
              </p:nvSpPr>
              <p:spPr>
                <a:xfrm>
                  <a:off x="3700693" y="2902212"/>
                  <a:ext cx="50459" cy="179410"/>
                </a:xfrm>
                <a:custGeom>
                  <a:avLst/>
                  <a:gdLst>
                    <a:gd name="connsiteX0" fmla="*/ 6728 w 50459"/>
                    <a:gd name="connsiteY0" fmla="*/ 140725 h 179410"/>
                    <a:gd name="connsiteX1" fmla="*/ 12334 w 50459"/>
                    <a:gd name="connsiteY1" fmla="*/ 0 h 179410"/>
                    <a:gd name="connsiteX2" fmla="*/ 40928 w 50459"/>
                    <a:gd name="connsiteY2" fmla="*/ 53823 h 179410"/>
                    <a:gd name="connsiteX3" fmla="*/ 38125 w 50459"/>
                    <a:gd name="connsiteY3" fmla="*/ 183896 h 179410"/>
                    <a:gd name="connsiteX4" fmla="*/ 0 w 50459"/>
                    <a:gd name="connsiteY4" fmla="*/ 175486 h 179410"/>
                    <a:gd name="connsiteX5" fmla="*/ 6728 w 50459"/>
                    <a:gd name="connsiteY5" fmla="*/ 140725 h 179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459" h="179410">
                      <a:moveTo>
                        <a:pt x="6728" y="140725"/>
                      </a:moveTo>
                      <a:cubicBezTo>
                        <a:pt x="18502" y="91948"/>
                        <a:pt x="16820" y="65036"/>
                        <a:pt x="12334" y="0"/>
                      </a:cubicBezTo>
                      <a:cubicBezTo>
                        <a:pt x="24108" y="16259"/>
                        <a:pt x="33639" y="35321"/>
                        <a:pt x="40928" y="53823"/>
                      </a:cubicBezTo>
                      <a:cubicBezTo>
                        <a:pt x="54384" y="97554"/>
                        <a:pt x="54384" y="140725"/>
                        <a:pt x="38125" y="183896"/>
                      </a:cubicBezTo>
                      <a:cubicBezTo>
                        <a:pt x="21866" y="182214"/>
                        <a:pt x="16820" y="179410"/>
                        <a:pt x="0" y="175486"/>
                      </a:cubicBezTo>
                      <a:cubicBezTo>
                        <a:pt x="561" y="156423"/>
                        <a:pt x="4485" y="155863"/>
                        <a:pt x="6728" y="140725"/>
                      </a:cubicBezTo>
                      <a:close/>
                    </a:path>
                  </a:pathLst>
                </a:custGeom>
                <a:solidFill>
                  <a:srgbClr val="F9532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2044891E-0C38-4669-B3AF-EF1711F89354}"/>
                    </a:ext>
                  </a:extLst>
                </p:cNvPr>
                <p:cNvSpPr/>
                <p:nvPr/>
              </p:nvSpPr>
              <p:spPr>
                <a:xfrm>
                  <a:off x="4593322" y="2865770"/>
                  <a:ext cx="11213" cy="50459"/>
                </a:xfrm>
                <a:custGeom>
                  <a:avLst/>
                  <a:gdLst>
                    <a:gd name="connsiteX0" fmla="*/ 498 w 11213"/>
                    <a:gd name="connsiteY0" fmla="*/ 0 h 50459"/>
                    <a:gd name="connsiteX1" fmla="*/ 13954 w 11213"/>
                    <a:gd name="connsiteY1" fmla="*/ 51020 h 50459"/>
                    <a:gd name="connsiteX2" fmla="*/ 498 w 11213"/>
                    <a:gd name="connsiteY2" fmla="*/ 12334 h 50459"/>
                    <a:gd name="connsiteX3" fmla="*/ 498 w 11213"/>
                    <a:gd name="connsiteY3" fmla="*/ 0 h 50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213" h="50459">
                      <a:moveTo>
                        <a:pt x="498" y="0"/>
                      </a:moveTo>
                      <a:cubicBezTo>
                        <a:pt x="8908" y="16259"/>
                        <a:pt x="8908" y="34200"/>
                        <a:pt x="13954" y="51020"/>
                      </a:cubicBezTo>
                      <a:cubicBezTo>
                        <a:pt x="2180" y="40928"/>
                        <a:pt x="5544" y="25230"/>
                        <a:pt x="498" y="12334"/>
                      </a:cubicBezTo>
                      <a:cubicBezTo>
                        <a:pt x="-623" y="8971"/>
                        <a:pt x="498" y="4485"/>
                        <a:pt x="498" y="0"/>
                      </a:cubicBezTo>
                      <a:close/>
                    </a:path>
                  </a:pathLst>
                </a:custGeom>
                <a:solidFill>
                  <a:srgbClr val="E5322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31AD78F4-197E-4E8E-A816-6D065A726E46}"/>
                    </a:ext>
                  </a:extLst>
                </p:cNvPr>
                <p:cNvSpPr/>
                <p:nvPr/>
              </p:nvSpPr>
              <p:spPr>
                <a:xfrm>
                  <a:off x="4587155" y="2838858"/>
                  <a:ext cx="5607" cy="22426"/>
                </a:xfrm>
                <a:custGeom>
                  <a:avLst/>
                  <a:gdLst>
                    <a:gd name="connsiteX0" fmla="*/ 498 w 5606"/>
                    <a:gd name="connsiteY0" fmla="*/ 0 h 22426"/>
                    <a:gd name="connsiteX1" fmla="*/ 7226 w 5606"/>
                    <a:gd name="connsiteY1" fmla="*/ 26912 h 22426"/>
                    <a:gd name="connsiteX2" fmla="*/ 498 w 5606"/>
                    <a:gd name="connsiteY2" fmla="*/ 0 h 22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606" h="22426">
                      <a:moveTo>
                        <a:pt x="498" y="0"/>
                      </a:moveTo>
                      <a:cubicBezTo>
                        <a:pt x="4984" y="8410"/>
                        <a:pt x="7226" y="17380"/>
                        <a:pt x="7226" y="26912"/>
                      </a:cubicBezTo>
                      <a:cubicBezTo>
                        <a:pt x="-1744" y="19623"/>
                        <a:pt x="-62" y="9531"/>
                        <a:pt x="498" y="0"/>
                      </a:cubicBezTo>
                      <a:close/>
                    </a:path>
                  </a:pathLst>
                </a:custGeom>
                <a:solidFill>
                  <a:srgbClr val="E5322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628724F0-59C5-4B12-9F34-F5A3D075B87E}"/>
                    </a:ext>
                  </a:extLst>
                </p:cNvPr>
                <p:cNvSpPr/>
                <p:nvPr/>
              </p:nvSpPr>
              <p:spPr>
                <a:xfrm>
                  <a:off x="3097426" y="6629463"/>
                  <a:ext cx="655969" cy="72885"/>
                </a:xfrm>
                <a:custGeom>
                  <a:avLst/>
                  <a:gdLst>
                    <a:gd name="connsiteX0" fmla="*/ 629618 w 655969"/>
                    <a:gd name="connsiteY0" fmla="*/ 31397 h 72885"/>
                    <a:gd name="connsiteX1" fmla="*/ 490575 w 655969"/>
                    <a:gd name="connsiteY1" fmla="*/ 61111 h 72885"/>
                    <a:gd name="connsiteX2" fmla="*/ 378444 w 655969"/>
                    <a:gd name="connsiteY2" fmla="*/ 65597 h 72885"/>
                    <a:gd name="connsiteX3" fmla="*/ 282011 w 655969"/>
                    <a:gd name="connsiteY3" fmla="*/ 40928 h 72885"/>
                    <a:gd name="connsiteX4" fmla="*/ 222581 w 655969"/>
                    <a:gd name="connsiteY4" fmla="*/ 19062 h 72885"/>
                    <a:gd name="connsiteX5" fmla="*/ 168758 w 655969"/>
                    <a:gd name="connsiteY5" fmla="*/ 20744 h 72885"/>
                    <a:gd name="connsiteX6" fmla="*/ 0 w 655969"/>
                    <a:gd name="connsiteY6" fmla="*/ 0 h 72885"/>
                    <a:gd name="connsiteX7" fmla="*/ 32518 w 655969"/>
                    <a:gd name="connsiteY7" fmla="*/ 37003 h 72885"/>
                    <a:gd name="connsiteX8" fmla="*/ 114935 w 655969"/>
                    <a:gd name="connsiteY8" fmla="*/ 43170 h 72885"/>
                    <a:gd name="connsiteX9" fmla="*/ 170440 w 655969"/>
                    <a:gd name="connsiteY9" fmla="*/ 34200 h 72885"/>
                    <a:gd name="connsiteX10" fmla="*/ 230430 w 655969"/>
                    <a:gd name="connsiteY10" fmla="*/ 37003 h 72885"/>
                    <a:gd name="connsiteX11" fmla="*/ 304998 w 655969"/>
                    <a:gd name="connsiteY11" fmla="*/ 63354 h 72885"/>
                    <a:gd name="connsiteX12" fmla="*/ 409280 w 655969"/>
                    <a:gd name="connsiteY12" fmla="*/ 75689 h 72885"/>
                    <a:gd name="connsiteX13" fmla="*/ 533746 w 655969"/>
                    <a:gd name="connsiteY13" fmla="*/ 70643 h 72885"/>
                    <a:gd name="connsiteX14" fmla="*/ 634664 w 655969"/>
                    <a:gd name="connsiteY14" fmla="*/ 45413 h 72885"/>
                    <a:gd name="connsiteX15" fmla="*/ 660454 w 655969"/>
                    <a:gd name="connsiteY15" fmla="*/ 14016 h 72885"/>
                    <a:gd name="connsiteX16" fmla="*/ 629618 w 655969"/>
                    <a:gd name="connsiteY16" fmla="*/ 31397 h 72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55969" h="72885">
                      <a:moveTo>
                        <a:pt x="629618" y="31397"/>
                      </a:moveTo>
                      <a:cubicBezTo>
                        <a:pt x="572431" y="51580"/>
                        <a:pt x="551126" y="53262"/>
                        <a:pt x="490575" y="61111"/>
                      </a:cubicBezTo>
                      <a:cubicBezTo>
                        <a:pt x="457496" y="65597"/>
                        <a:pt x="417690" y="67279"/>
                        <a:pt x="378444" y="65597"/>
                      </a:cubicBezTo>
                      <a:cubicBezTo>
                        <a:pt x="361063" y="65036"/>
                        <a:pt x="322378" y="59430"/>
                        <a:pt x="282011" y="40928"/>
                      </a:cubicBezTo>
                      <a:cubicBezTo>
                        <a:pt x="267434" y="34200"/>
                        <a:pt x="250614" y="23547"/>
                        <a:pt x="222581" y="19062"/>
                      </a:cubicBezTo>
                      <a:cubicBezTo>
                        <a:pt x="205201" y="16259"/>
                        <a:pt x="186699" y="20184"/>
                        <a:pt x="168758" y="20744"/>
                      </a:cubicBezTo>
                      <a:cubicBezTo>
                        <a:pt x="56626" y="25790"/>
                        <a:pt x="28594" y="22426"/>
                        <a:pt x="0" y="0"/>
                      </a:cubicBezTo>
                      <a:cubicBezTo>
                        <a:pt x="1682" y="19623"/>
                        <a:pt x="16259" y="31397"/>
                        <a:pt x="32518" y="37003"/>
                      </a:cubicBezTo>
                      <a:cubicBezTo>
                        <a:pt x="59430" y="44853"/>
                        <a:pt x="87463" y="47095"/>
                        <a:pt x="114935" y="43170"/>
                      </a:cubicBezTo>
                      <a:cubicBezTo>
                        <a:pt x="124466" y="42049"/>
                        <a:pt x="158666" y="37003"/>
                        <a:pt x="170440" y="34200"/>
                      </a:cubicBezTo>
                      <a:cubicBezTo>
                        <a:pt x="190063" y="29154"/>
                        <a:pt x="210807" y="25790"/>
                        <a:pt x="230430" y="37003"/>
                      </a:cubicBezTo>
                      <a:cubicBezTo>
                        <a:pt x="251735" y="49338"/>
                        <a:pt x="284814" y="58869"/>
                        <a:pt x="304998" y="63354"/>
                      </a:cubicBezTo>
                      <a:cubicBezTo>
                        <a:pt x="326303" y="67839"/>
                        <a:pt x="373958" y="75689"/>
                        <a:pt x="409280" y="75689"/>
                      </a:cubicBezTo>
                      <a:cubicBezTo>
                        <a:pt x="436191" y="75689"/>
                        <a:pt x="509077" y="72885"/>
                        <a:pt x="533746" y="70643"/>
                      </a:cubicBezTo>
                      <a:cubicBezTo>
                        <a:pt x="576356" y="67279"/>
                        <a:pt x="601585" y="61672"/>
                        <a:pt x="634664" y="45413"/>
                      </a:cubicBezTo>
                      <a:cubicBezTo>
                        <a:pt x="646438" y="39807"/>
                        <a:pt x="658212" y="31957"/>
                        <a:pt x="660454" y="14016"/>
                      </a:cubicBezTo>
                      <a:cubicBezTo>
                        <a:pt x="649802" y="25230"/>
                        <a:pt x="632422" y="30275"/>
                        <a:pt x="629618" y="31397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48400FA1-B2D8-4613-9CBC-35FB22126DC6}"/>
                    </a:ext>
                  </a:extLst>
                </p:cNvPr>
                <p:cNvSpPr/>
                <p:nvPr/>
              </p:nvSpPr>
              <p:spPr>
                <a:xfrm>
                  <a:off x="3145141" y="6064419"/>
                  <a:ext cx="246689" cy="392460"/>
                </a:xfrm>
                <a:custGeom>
                  <a:avLst/>
                  <a:gdLst>
                    <a:gd name="connsiteX0" fmla="*/ 248312 w 246689"/>
                    <a:gd name="connsiteY0" fmla="*/ 291443 h 392460"/>
                    <a:gd name="connsiteX1" fmla="*/ 228129 w 246689"/>
                    <a:gd name="connsiteY1" fmla="*/ 201177 h 392460"/>
                    <a:gd name="connsiteX2" fmla="*/ 214673 w 246689"/>
                    <a:gd name="connsiteY2" fmla="*/ 68862 h 392460"/>
                    <a:gd name="connsiteX3" fmla="*/ 210748 w 246689"/>
                    <a:gd name="connsiteY3" fmla="*/ 16160 h 392460"/>
                    <a:gd name="connsiteX4" fmla="*/ 163653 w 246689"/>
                    <a:gd name="connsiteY4" fmla="*/ 13357 h 392460"/>
                    <a:gd name="connsiteX5" fmla="*/ 91328 w 246689"/>
                    <a:gd name="connsiteY5" fmla="*/ 5508 h 392460"/>
                    <a:gd name="connsiteX6" fmla="*/ 56007 w 246689"/>
                    <a:gd name="connsiteY6" fmla="*/ 2704 h 392460"/>
                    <a:gd name="connsiteX7" fmla="*/ 37505 w 246689"/>
                    <a:gd name="connsiteY7" fmla="*/ 4387 h 392460"/>
                    <a:gd name="connsiteX8" fmla="*/ 39187 w 246689"/>
                    <a:gd name="connsiteY8" fmla="*/ 49800 h 392460"/>
                    <a:gd name="connsiteX9" fmla="*/ 37505 w 246689"/>
                    <a:gd name="connsiteY9" fmla="*/ 111472 h 392460"/>
                    <a:gd name="connsiteX10" fmla="*/ 16761 w 246689"/>
                    <a:gd name="connsiteY10" fmla="*/ 260607 h 392460"/>
                    <a:gd name="connsiteX11" fmla="*/ 3866 w 246689"/>
                    <a:gd name="connsiteY11" fmla="*/ 308263 h 392460"/>
                    <a:gd name="connsiteX12" fmla="*/ 5548 w 246689"/>
                    <a:gd name="connsiteY12" fmla="*/ 352555 h 392460"/>
                    <a:gd name="connsiteX13" fmla="*/ 64977 w 246689"/>
                    <a:gd name="connsiteY13" fmla="*/ 391801 h 392460"/>
                    <a:gd name="connsiteX14" fmla="*/ 123286 w 246689"/>
                    <a:gd name="connsiteY14" fmla="*/ 380027 h 392460"/>
                    <a:gd name="connsiteX15" fmla="*/ 163092 w 246689"/>
                    <a:gd name="connsiteY15" fmla="*/ 325082 h 392460"/>
                    <a:gd name="connsiteX16" fmla="*/ 207945 w 246689"/>
                    <a:gd name="connsiteY16" fmla="*/ 301535 h 392460"/>
                    <a:gd name="connsiteX17" fmla="*/ 248312 w 246689"/>
                    <a:gd name="connsiteY17" fmla="*/ 291443 h 392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6689" h="392460">
                      <a:moveTo>
                        <a:pt x="248312" y="291443"/>
                      </a:moveTo>
                      <a:cubicBezTo>
                        <a:pt x="237099" y="264532"/>
                        <a:pt x="232614" y="227528"/>
                        <a:pt x="228129" y="201177"/>
                      </a:cubicBezTo>
                      <a:cubicBezTo>
                        <a:pt x="225325" y="182115"/>
                        <a:pt x="218037" y="92410"/>
                        <a:pt x="214673" y="68862"/>
                      </a:cubicBezTo>
                      <a:cubicBezTo>
                        <a:pt x="213552" y="60452"/>
                        <a:pt x="214112" y="21206"/>
                        <a:pt x="210748" y="16160"/>
                      </a:cubicBezTo>
                      <a:cubicBezTo>
                        <a:pt x="204581" y="6629"/>
                        <a:pt x="173745" y="14478"/>
                        <a:pt x="163653" y="13357"/>
                      </a:cubicBezTo>
                      <a:cubicBezTo>
                        <a:pt x="139545" y="9993"/>
                        <a:pt x="115437" y="7751"/>
                        <a:pt x="91328" y="5508"/>
                      </a:cubicBezTo>
                      <a:cubicBezTo>
                        <a:pt x="79554" y="4387"/>
                        <a:pt x="67781" y="3826"/>
                        <a:pt x="56007" y="2704"/>
                      </a:cubicBezTo>
                      <a:cubicBezTo>
                        <a:pt x="48718" y="2144"/>
                        <a:pt x="38066" y="-4023"/>
                        <a:pt x="37505" y="4387"/>
                      </a:cubicBezTo>
                      <a:cubicBezTo>
                        <a:pt x="36384" y="21206"/>
                        <a:pt x="38627" y="36344"/>
                        <a:pt x="39187" y="49800"/>
                      </a:cubicBezTo>
                      <a:cubicBezTo>
                        <a:pt x="39187" y="65498"/>
                        <a:pt x="38627" y="95774"/>
                        <a:pt x="37505" y="111472"/>
                      </a:cubicBezTo>
                      <a:cubicBezTo>
                        <a:pt x="34702" y="167538"/>
                        <a:pt x="31899" y="206784"/>
                        <a:pt x="16761" y="260607"/>
                      </a:cubicBezTo>
                      <a:cubicBezTo>
                        <a:pt x="12276" y="276306"/>
                        <a:pt x="7230" y="292004"/>
                        <a:pt x="3866" y="308263"/>
                      </a:cubicBezTo>
                      <a:cubicBezTo>
                        <a:pt x="1062" y="322279"/>
                        <a:pt x="-3983" y="340781"/>
                        <a:pt x="5548" y="352555"/>
                      </a:cubicBezTo>
                      <a:cubicBezTo>
                        <a:pt x="19564" y="372178"/>
                        <a:pt x="41990" y="385073"/>
                        <a:pt x="64977" y="391801"/>
                      </a:cubicBezTo>
                      <a:cubicBezTo>
                        <a:pt x="81236" y="396286"/>
                        <a:pt x="124407" y="407499"/>
                        <a:pt x="123286" y="380027"/>
                      </a:cubicBezTo>
                      <a:cubicBezTo>
                        <a:pt x="122164" y="354237"/>
                        <a:pt x="143469" y="337417"/>
                        <a:pt x="163092" y="325082"/>
                      </a:cubicBezTo>
                      <a:cubicBezTo>
                        <a:pt x="177109" y="316112"/>
                        <a:pt x="192247" y="308263"/>
                        <a:pt x="207945" y="301535"/>
                      </a:cubicBezTo>
                      <a:cubicBezTo>
                        <a:pt x="216355" y="298171"/>
                        <a:pt x="248312" y="291443"/>
                        <a:pt x="248312" y="291443"/>
                      </a:cubicBezTo>
                      <a:close/>
                    </a:path>
                  </a:pathLst>
                </a:custGeom>
                <a:solidFill>
                  <a:srgbClr val="F4C182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2E79B259-42CA-404B-B059-1B3CED115369}"/>
                    </a:ext>
                  </a:extLst>
                </p:cNvPr>
                <p:cNvSpPr/>
                <p:nvPr/>
              </p:nvSpPr>
              <p:spPr>
                <a:xfrm>
                  <a:off x="3536421" y="2911744"/>
                  <a:ext cx="173804" cy="89705"/>
                </a:xfrm>
                <a:custGeom>
                  <a:avLst/>
                  <a:gdLst>
                    <a:gd name="connsiteX0" fmla="*/ 0 w 173803"/>
                    <a:gd name="connsiteY0" fmla="*/ 28033 h 89705"/>
                    <a:gd name="connsiteX1" fmla="*/ 173804 w 173803"/>
                    <a:gd name="connsiteY1" fmla="*/ 0 h 89705"/>
                    <a:gd name="connsiteX2" fmla="*/ 145210 w 173803"/>
                    <a:gd name="connsiteY2" fmla="*/ 78492 h 89705"/>
                    <a:gd name="connsiteX3" fmla="*/ 118859 w 173803"/>
                    <a:gd name="connsiteY3" fmla="*/ 88023 h 89705"/>
                    <a:gd name="connsiteX4" fmla="*/ 11774 w 173803"/>
                    <a:gd name="connsiteY4" fmla="*/ 38685 h 89705"/>
                    <a:gd name="connsiteX5" fmla="*/ 0 w 173803"/>
                    <a:gd name="connsiteY5" fmla="*/ 28033 h 8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3803" h="89705">
                      <a:moveTo>
                        <a:pt x="0" y="28033"/>
                      </a:moveTo>
                      <a:cubicBezTo>
                        <a:pt x="64476" y="48777"/>
                        <a:pt x="121663" y="43171"/>
                        <a:pt x="173804" y="0"/>
                      </a:cubicBezTo>
                      <a:cubicBezTo>
                        <a:pt x="164273" y="26351"/>
                        <a:pt x="154741" y="52141"/>
                        <a:pt x="145210" y="78492"/>
                      </a:cubicBezTo>
                      <a:cubicBezTo>
                        <a:pt x="137922" y="97554"/>
                        <a:pt x="137922" y="96994"/>
                        <a:pt x="118859" y="88023"/>
                      </a:cubicBezTo>
                      <a:cubicBezTo>
                        <a:pt x="82977" y="71203"/>
                        <a:pt x="47656" y="55505"/>
                        <a:pt x="11774" y="38685"/>
                      </a:cubicBezTo>
                      <a:cubicBezTo>
                        <a:pt x="7849" y="37564"/>
                        <a:pt x="3925" y="37003"/>
                        <a:pt x="0" y="28033"/>
                      </a:cubicBezTo>
                      <a:close/>
                    </a:path>
                  </a:pathLst>
                </a:custGeom>
                <a:solidFill>
                  <a:srgbClr val="D6A167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F4C32F75-6143-4532-9B18-3EDD156A1062}"/>
              </a:ext>
            </a:extLst>
          </p:cNvPr>
          <p:cNvSpPr txBox="1"/>
          <p:nvPr/>
        </p:nvSpPr>
        <p:spPr>
          <a:xfrm>
            <a:off x="8431081" y="2738335"/>
            <a:ext cx="28804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5159D8F-461E-4120-A4D8-CCDA4A2E091C}"/>
              </a:ext>
            </a:extLst>
          </p:cNvPr>
          <p:cNvSpPr txBox="1"/>
          <p:nvPr/>
        </p:nvSpPr>
        <p:spPr>
          <a:xfrm>
            <a:off x="8431080" y="1795993"/>
            <a:ext cx="2880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71BF955-CF69-4CBF-8EEB-CA67D52A9DA2}"/>
              </a:ext>
            </a:extLst>
          </p:cNvPr>
          <p:cNvSpPr/>
          <p:nvPr/>
        </p:nvSpPr>
        <p:spPr>
          <a:xfrm>
            <a:off x="5128892" y="1865345"/>
            <a:ext cx="828093" cy="8280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57F912F-CB58-4273-97D5-DC73D4280B6F}"/>
              </a:ext>
            </a:extLst>
          </p:cNvPr>
          <p:cNvSpPr/>
          <p:nvPr/>
        </p:nvSpPr>
        <p:spPr>
          <a:xfrm>
            <a:off x="5187072" y="4061183"/>
            <a:ext cx="828093" cy="8280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E223BA2-2617-4B92-BF08-411DE4BBDDE3}"/>
              </a:ext>
            </a:extLst>
          </p:cNvPr>
          <p:cNvGrpSpPr/>
          <p:nvPr/>
        </p:nvGrpSpPr>
        <p:grpSpPr>
          <a:xfrm>
            <a:off x="5090834" y="2812040"/>
            <a:ext cx="2880431" cy="1107996"/>
            <a:chOff x="2551705" y="4283314"/>
            <a:chExt cx="2357002" cy="1107996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2528E47-1AEA-4679-9DFE-755416C8699E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24DB96A-1E9F-481E-8D60-DC7E8865816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CC08345-24E1-4B86-946A-721971E167E5}"/>
              </a:ext>
            </a:extLst>
          </p:cNvPr>
          <p:cNvGrpSpPr/>
          <p:nvPr/>
        </p:nvGrpSpPr>
        <p:grpSpPr>
          <a:xfrm>
            <a:off x="5090834" y="5021263"/>
            <a:ext cx="2880431" cy="1125011"/>
            <a:chOff x="2521544" y="4266299"/>
            <a:chExt cx="2357002" cy="112501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E0F4742-A4EC-4B97-A4F7-AF43517B0534}"/>
                </a:ext>
              </a:extLst>
            </p:cNvPr>
            <p:cNvSpPr txBox="1"/>
            <p:nvPr/>
          </p:nvSpPr>
          <p:spPr>
            <a:xfrm>
              <a:off x="2521544" y="4560313"/>
              <a:ext cx="2357002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E293B3B-0287-49FE-B161-F1CD4A984A04}"/>
                </a:ext>
              </a:extLst>
            </p:cNvPr>
            <p:cNvSpPr txBox="1"/>
            <p:nvPr/>
          </p:nvSpPr>
          <p:spPr>
            <a:xfrm>
              <a:off x="2521544" y="4266299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1" name="Isosceles Triangle 22">
            <a:extLst>
              <a:ext uri="{FF2B5EF4-FFF2-40B4-BE49-F238E27FC236}">
                <a16:creationId xmlns:a16="http://schemas.microsoft.com/office/drawing/2014/main" id="{18487AFF-AC00-48C1-9E30-04C1C8BB6612}"/>
              </a:ext>
            </a:extLst>
          </p:cNvPr>
          <p:cNvSpPr/>
          <p:nvPr/>
        </p:nvSpPr>
        <p:spPr>
          <a:xfrm rot="19800000">
            <a:off x="5417491" y="4264662"/>
            <a:ext cx="404325" cy="404258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2" name="Donut 15">
            <a:extLst>
              <a:ext uri="{FF2B5EF4-FFF2-40B4-BE49-F238E27FC236}">
                <a16:creationId xmlns:a16="http://schemas.microsoft.com/office/drawing/2014/main" id="{F4C4EE67-82DA-4674-A489-0250D39D6B2D}"/>
              </a:ext>
            </a:extLst>
          </p:cNvPr>
          <p:cNvSpPr/>
          <p:nvPr/>
        </p:nvSpPr>
        <p:spPr>
          <a:xfrm>
            <a:off x="5328415" y="2063053"/>
            <a:ext cx="429048" cy="42606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46355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637EE3A-F671-4CAF-8289-6D2F4430D340}"/>
              </a:ext>
            </a:extLst>
          </p:cNvPr>
          <p:cNvGrpSpPr/>
          <p:nvPr/>
        </p:nvGrpSpPr>
        <p:grpSpPr>
          <a:xfrm>
            <a:off x="4500664" y="2967597"/>
            <a:ext cx="3190672" cy="2178773"/>
            <a:chOff x="3366914" y="2916559"/>
            <a:chExt cx="2424286" cy="165544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44036C8-C2C7-4C43-AB42-1475A0BBF2AF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A5A3C49-CCF3-4012-A2F3-BD1CCA478B36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6C2009F4-1C8C-4B1E-9EC2-308F58152E73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D62FB1AB-B8B8-42E5-A558-76E29C4A7533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8625FEB-E951-42F3-AB4F-150689929985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0E5CA76D-1CCA-4745-8CD8-DB7305164DFD}"/>
              </a:ext>
            </a:extLst>
          </p:cNvPr>
          <p:cNvGrpSpPr/>
          <p:nvPr/>
        </p:nvGrpSpPr>
        <p:grpSpPr>
          <a:xfrm>
            <a:off x="8192838" y="5189791"/>
            <a:ext cx="3190672" cy="901282"/>
            <a:chOff x="7752184" y="4976177"/>
            <a:chExt cx="1877204" cy="9012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2A8401-7CCF-4B46-AD8B-03517BD40810}"/>
                </a:ext>
              </a:extLst>
            </p:cNvPr>
            <p:cNvSpPr txBox="1"/>
            <p:nvPr/>
          </p:nvSpPr>
          <p:spPr>
            <a:xfrm>
              <a:off x="7752184" y="4976177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BA891F8-92C2-4846-8937-41D43E34B79A}"/>
                </a:ext>
              </a:extLst>
            </p:cNvPr>
            <p:cNvSpPr txBox="1"/>
            <p:nvPr/>
          </p:nvSpPr>
          <p:spPr>
            <a:xfrm>
              <a:off x="7752184" y="5231128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그룹 18">
            <a:extLst>
              <a:ext uri="{FF2B5EF4-FFF2-40B4-BE49-F238E27FC236}">
                <a16:creationId xmlns:a16="http://schemas.microsoft.com/office/drawing/2014/main" id="{8CA65CF8-C3A8-4193-9BF6-D282960E55B5}"/>
              </a:ext>
            </a:extLst>
          </p:cNvPr>
          <p:cNvGrpSpPr/>
          <p:nvPr/>
        </p:nvGrpSpPr>
        <p:grpSpPr>
          <a:xfrm>
            <a:off x="8192838" y="1754868"/>
            <a:ext cx="3190672" cy="901282"/>
            <a:chOff x="7752184" y="1735816"/>
            <a:chExt cx="1877204" cy="9012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1F9603-7F60-4B33-A248-AB75CF718895}"/>
                </a:ext>
              </a:extLst>
            </p:cNvPr>
            <p:cNvSpPr txBox="1"/>
            <p:nvPr/>
          </p:nvSpPr>
          <p:spPr>
            <a:xfrm>
              <a:off x="7752184" y="1735816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E39BBC3-9894-4CA6-8B86-FC3D495A9536}"/>
                </a:ext>
              </a:extLst>
            </p:cNvPr>
            <p:cNvSpPr txBox="1"/>
            <p:nvPr/>
          </p:nvSpPr>
          <p:spPr>
            <a:xfrm>
              <a:off x="7752184" y="1990767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21">
            <a:extLst>
              <a:ext uri="{FF2B5EF4-FFF2-40B4-BE49-F238E27FC236}">
                <a16:creationId xmlns:a16="http://schemas.microsoft.com/office/drawing/2014/main" id="{74A0E5BC-0EB8-4118-AB29-70B5B16A3237}"/>
              </a:ext>
            </a:extLst>
          </p:cNvPr>
          <p:cNvGrpSpPr/>
          <p:nvPr/>
        </p:nvGrpSpPr>
        <p:grpSpPr>
          <a:xfrm>
            <a:off x="808490" y="5189793"/>
            <a:ext cx="3190672" cy="901282"/>
            <a:chOff x="2634620" y="4976178"/>
            <a:chExt cx="1877204" cy="90128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918821-2EDE-46CA-9DBE-23310264EA26}"/>
                </a:ext>
              </a:extLst>
            </p:cNvPr>
            <p:cNvSpPr txBox="1"/>
            <p:nvPr/>
          </p:nvSpPr>
          <p:spPr>
            <a:xfrm>
              <a:off x="2634620" y="4976178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B3A767-77E5-4D9D-A2B6-DE4F185BE474}"/>
                </a:ext>
              </a:extLst>
            </p:cNvPr>
            <p:cNvSpPr txBox="1"/>
            <p:nvPr/>
          </p:nvSpPr>
          <p:spPr>
            <a:xfrm>
              <a:off x="2634620" y="5231129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20">
            <a:extLst>
              <a:ext uri="{FF2B5EF4-FFF2-40B4-BE49-F238E27FC236}">
                <a16:creationId xmlns:a16="http://schemas.microsoft.com/office/drawing/2014/main" id="{B1395CF7-AA90-48AB-BFFE-847BDA27D179}"/>
              </a:ext>
            </a:extLst>
          </p:cNvPr>
          <p:cNvGrpSpPr/>
          <p:nvPr/>
        </p:nvGrpSpPr>
        <p:grpSpPr>
          <a:xfrm>
            <a:off x="808490" y="1754869"/>
            <a:ext cx="3190672" cy="901282"/>
            <a:chOff x="2634620" y="1735817"/>
            <a:chExt cx="1877204" cy="90128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A42188D-FF23-41E6-A1AD-41CBF5AF82A6}"/>
                </a:ext>
              </a:extLst>
            </p:cNvPr>
            <p:cNvSpPr txBox="1"/>
            <p:nvPr/>
          </p:nvSpPr>
          <p:spPr>
            <a:xfrm>
              <a:off x="2634620" y="1735817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52C416-3D6A-49D7-A79D-13C349696AD9}"/>
                </a:ext>
              </a:extLst>
            </p:cNvPr>
            <p:cNvSpPr txBox="1"/>
            <p:nvPr/>
          </p:nvSpPr>
          <p:spPr>
            <a:xfrm>
              <a:off x="2634620" y="1990768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1" name="Elbow Connector 19">
            <a:extLst>
              <a:ext uri="{FF2B5EF4-FFF2-40B4-BE49-F238E27FC236}">
                <a16:creationId xmlns:a16="http://schemas.microsoft.com/office/drawing/2014/main" id="{1F960BE5-CEAA-4C75-B912-27B6FEA63F69}"/>
              </a:ext>
            </a:extLst>
          </p:cNvPr>
          <p:cNvCxnSpPr/>
          <p:nvPr/>
        </p:nvCxnSpPr>
        <p:spPr>
          <a:xfrm flipV="1">
            <a:off x="4262158" y="4368080"/>
            <a:ext cx="1260000" cy="972000"/>
          </a:xfrm>
          <a:prstGeom prst="bentConnector3">
            <a:avLst>
              <a:gd name="adj1" fmla="val 100515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2">
            <a:extLst>
              <a:ext uri="{FF2B5EF4-FFF2-40B4-BE49-F238E27FC236}">
                <a16:creationId xmlns:a16="http://schemas.microsoft.com/office/drawing/2014/main" id="{A73C2BD6-BFBC-4C0B-A810-86D54460EFA6}"/>
              </a:ext>
            </a:extLst>
          </p:cNvPr>
          <p:cNvCxnSpPr>
            <a:cxnSpLocks/>
          </p:cNvCxnSpPr>
          <p:nvPr/>
        </p:nvCxnSpPr>
        <p:spPr>
          <a:xfrm rot="10800000">
            <a:off x="6597350" y="4368080"/>
            <a:ext cx="1260000" cy="972000"/>
          </a:xfrm>
          <a:prstGeom prst="bentConnector3">
            <a:avLst>
              <a:gd name="adj1" fmla="val 9903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31">
            <a:extLst>
              <a:ext uri="{FF2B5EF4-FFF2-40B4-BE49-F238E27FC236}">
                <a16:creationId xmlns:a16="http://schemas.microsoft.com/office/drawing/2014/main" id="{617C8E25-787E-4F24-B86A-59D71E888753}"/>
              </a:ext>
            </a:extLst>
          </p:cNvPr>
          <p:cNvCxnSpPr/>
          <p:nvPr/>
        </p:nvCxnSpPr>
        <p:spPr>
          <a:xfrm rot="16200000" flipH="1">
            <a:off x="4118158" y="2056820"/>
            <a:ext cx="1548000" cy="1260000"/>
          </a:xfrm>
          <a:prstGeom prst="bentConnector3">
            <a:avLst>
              <a:gd name="adj1" fmla="val -44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34">
            <a:extLst>
              <a:ext uri="{FF2B5EF4-FFF2-40B4-BE49-F238E27FC236}">
                <a16:creationId xmlns:a16="http://schemas.microsoft.com/office/drawing/2014/main" id="{10D4F797-3BEE-4F6A-B44F-9BCAC57DF291}"/>
              </a:ext>
            </a:extLst>
          </p:cNvPr>
          <p:cNvCxnSpPr/>
          <p:nvPr/>
        </p:nvCxnSpPr>
        <p:spPr>
          <a:xfrm rot="5400000">
            <a:off x="6453350" y="2056821"/>
            <a:ext cx="1548000" cy="1260000"/>
          </a:xfrm>
          <a:prstGeom prst="bentConnector3">
            <a:avLst>
              <a:gd name="adj1" fmla="val -25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DF3B08C-823C-4E9B-9DB8-BC412B6DE884}"/>
              </a:ext>
            </a:extLst>
          </p:cNvPr>
          <p:cNvSpPr txBox="1"/>
          <p:nvPr/>
        </p:nvSpPr>
        <p:spPr>
          <a:xfrm>
            <a:off x="4840578" y="3598886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DB1E54-C9C6-4DB6-BAD1-BC069B6B606A}"/>
              </a:ext>
            </a:extLst>
          </p:cNvPr>
          <p:cNvSpPr txBox="1"/>
          <p:nvPr/>
        </p:nvSpPr>
        <p:spPr>
          <a:xfrm>
            <a:off x="6241920" y="3598886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7">
            <a:extLst>
              <a:ext uri="{FF2B5EF4-FFF2-40B4-BE49-F238E27FC236}">
                <a16:creationId xmlns:a16="http://schemas.microsoft.com/office/drawing/2014/main" id="{E81E86AF-7A2F-4B2B-90CA-AC7CF79A661A}"/>
              </a:ext>
            </a:extLst>
          </p:cNvPr>
          <p:cNvSpPr txBox="1">
            <a:spLocks/>
          </p:cNvSpPr>
          <p:nvPr/>
        </p:nvSpPr>
        <p:spPr>
          <a:xfrm>
            <a:off x="7225070" y="5033542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381F82CB-1A50-45F4-924F-16B910FDB663}"/>
              </a:ext>
            </a:extLst>
          </p:cNvPr>
          <p:cNvSpPr txBox="1">
            <a:spLocks/>
          </p:cNvSpPr>
          <p:nvPr/>
        </p:nvSpPr>
        <p:spPr>
          <a:xfrm>
            <a:off x="8392178" y="5033542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2A7025C8-9824-4426-9476-EF8B3A098991}"/>
              </a:ext>
            </a:extLst>
          </p:cNvPr>
          <p:cNvSpPr txBox="1">
            <a:spLocks/>
          </p:cNvSpPr>
          <p:nvPr/>
        </p:nvSpPr>
        <p:spPr>
          <a:xfrm>
            <a:off x="9978386" y="5033542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E10814-291F-4E2A-BD24-3C8A105F295A}"/>
              </a:ext>
            </a:extLst>
          </p:cNvPr>
          <p:cNvSpPr txBox="1"/>
          <p:nvPr/>
        </p:nvSpPr>
        <p:spPr>
          <a:xfrm>
            <a:off x="7225070" y="3717717"/>
            <a:ext cx="4425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B2F1A1-CD8B-42D1-86F0-55B925B0BB5E}"/>
              </a:ext>
            </a:extLst>
          </p:cNvPr>
          <p:cNvSpPr txBox="1"/>
          <p:nvPr/>
        </p:nvSpPr>
        <p:spPr>
          <a:xfrm>
            <a:off x="7150602" y="5566109"/>
            <a:ext cx="4425054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5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5"/>
                </a:solidFill>
              </a:rPr>
              <a:t>Professional Presentation</a:t>
            </a:r>
            <a:endParaRPr lang="ko-KR" altLang="en-US" sz="2800" dirty="0">
              <a:solidFill>
                <a:schemeClr val="accent5"/>
              </a:solidFill>
            </a:endParaRPr>
          </a:p>
        </p:txBody>
      </p:sp>
      <p:sp>
        <p:nvSpPr>
          <p:cNvPr id="15" name="직사각형 5">
            <a:extLst>
              <a:ext uri="{FF2B5EF4-FFF2-40B4-BE49-F238E27FC236}">
                <a16:creationId xmlns:a16="http://schemas.microsoft.com/office/drawing/2014/main" id="{6C779C3C-C281-47F9-9A67-86317899DC05}"/>
              </a:ext>
            </a:extLst>
          </p:cNvPr>
          <p:cNvSpPr/>
          <p:nvPr/>
        </p:nvSpPr>
        <p:spPr>
          <a:xfrm>
            <a:off x="6514381" y="594115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16" name="직사각형 6">
            <a:extLst>
              <a:ext uri="{FF2B5EF4-FFF2-40B4-BE49-F238E27FC236}">
                <a16:creationId xmlns:a16="http://schemas.microsoft.com/office/drawing/2014/main" id="{D2402254-866A-4665-BF1D-3F9020307BC6}"/>
              </a:ext>
            </a:extLst>
          </p:cNvPr>
          <p:cNvSpPr/>
          <p:nvPr/>
        </p:nvSpPr>
        <p:spPr>
          <a:xfrm>
            <a:off x="7673373" y="1162705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185034-88BB-4C76-9FB6-39AB3F739D15}"/>
              </a:ext>
            </a:extLst>
          </p:cNvPr>
          <p:cNvSpPr txBox="1"/>
          <p:nvPr/>
        </p:nvSpPr>
        <p:spPr>
          <a:xfrm>
            <a:off x="627495" y="797837"/>
            <a:ext cx="361399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b="1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76" y="3459740"/>
            <a:ext cx="2005157" cy="2930614"/>
          </a:xfrm>
          <a:prstGeom prst="rect">
            <a:avLst/>
          </a:prstGeom>
        </p:spPr>
      </p:pic>
      <p:grpSp>
        <p:nvGrpSpPr>
          <p:cNvPr id="13" name="그룹 14">
            <a:extLst>
              <a:ext uri="{FF2B5EF4-FFF2-40B4-BE49-F238E27FC236}">
                <a16:creationId xmlns:a16="http://schemas.microsoft.com/office/drawing/2014/main" id="{91843533-3950-4563-8566-151C83E15B30}"/>
              </a:ext>
            </a:extLst>
          </p:cNvPr>
          <p:cNvGrpSpPr/>
          <p:nvPr/>
        </p:nvGrpSpPr>
        <p:grpSpPr>
          <a:xfrm>
            <a:off x="8647530" y="2209038"/>
            <a:ext cx="1431198" cy="2249870"/>
            <a:chOff x="6163612" y="1966761"/>
            <a:chExt cx="2991257" cy="4702319"/>
          </a:xfrm>
        </p:grpSpPr>
        <p:sp>
          <p:nvSpPr>
            <p:cNvPr id="14" name="자유형: 도형 69">
              <a:extLst>
                <a:ext uri="{FF2B5EF4-FFF2-40B4-BE49-F238E27FC236}">
                  <a16:creationId xmlns:a16="http://schemas.microsoft.com/office/drawing/2014/main" id="{AF2B3E38-1BE3-49A6-A075-356F5FC36EC0}"/>
                </a:ext>
              </a:extLst>
            </p:cNvPr>
            <p:cNvSpPr/>
            <p:nvPr/>
          </p:nvSpPr>
          <p:spPr>
            <a:xfrm>
              <a:off x="6316187" y="2135206"/>
              <a:ext cx="2653352" cy="2896349"/>
            </a:xfrm>
            <a:custGeom>
              <a:avLst/>
              <a:gdLst>
                <a:gd name="connsiteX0" fmla="*/ 1146409 w 2292818"/>
                <a:gd name="connsiteY0" fmla="*/ 0 h 2502797"/>
                <a:gd name="connsiteX1" fmla="*/ 2292818 w 2292818"/>
                <a:gd name="connsiteY1" fmla="*/ 1146409 h 2502797"/>
                <a:gd name="connsiteX2" fmla="*/ 1692856 w 2292818"/>
                <a:gd name="connsiteY2" fmla="*/ 2154453 h 2502797"/>
                <a:gd name="connsiteX3" fmla="*/ 1686333 w 2292818"/>
                <a:gd name="connsiteY3" fmla="*/ 2157595 h 2502797"/>
                <a:gd name="connsiteX4" fmla="*/ 1625204 w 2292818"/>
                <a:gd name="connsiteY4" fmla="*/ 2502797 h 2502797"/>
                <a:gd name="connsiteX5" fmla="*/ 690116 w 2292818"/>
                <a:gd name="connsiteY5" fmla="*/ 2502797 h 2502797"/>
                <a:gd name="connsiteX6" fmla="*/ 631086 w 2292818"/>
                <a:gd name="connsiteY6" fmla="*/ 2169446 h 2502797"/>
                <a:gd name="connsiteX7" fmla="*/ 599963 w 2292818"/>
                <a:gd name="connsiteY7" fmla="*/ 2154453 h 2502797"/>
                <a:gd name="connsiteX8" fmla="*/ 0 w 2292818"/>
                <a:gd name="connsiteY8" fmla="*/ 1146409 h 2502797"/>
                <a:gd name="connsiteX9" fmla="*/ 1146409 w 2292818"/>
                <a:gd name="connsiteY9" fmla="*/ 0 h 250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818" h="2502797">
                  <a:moveTo>
                    <a:pt x="1146409" y="0"/>
                  </a:moveTo>
                  <a:cubicBezTo>
                    <a:pt x="1779553" y="0"/>
                    <a:pt x="2292818" y="513265"/>
                    <a:pt x="2292818" y="1146409"/>
                  </a:cubicBezTo>
                  <a:cubicBezTo>
                    <a:pt x="2292818" y="1581696"/>
                    <a:pt x="2050220" y="1960321"/>
                    <a:pt x="1692856" y="2154453"/>
                  </a:cubicBezTo>
                  <a:lnTo>
                    <a:pt x="1686333" y="2157595"/>
                  </a:lnTo>
                  <a:lnTo>
                    <a:pt x="1625204" y="2502797"/>
                  </a:lnTo>
                  <a:lnTo>
                    <a:pt x="690116" y="2502797"/>
                  </a:lnTo>
                  <a:lnTo>
                    <a:pt x="631086" y="2169446"/>
                  </a:lnTo>
                  <a:lnTo>
                    <a:pt x="599963" y="2154453"/>
                  </a:lnTo>
                  <a:cubicBezTo>
                    <a:pt x="242598" y="1960321"/>
                    <a:pt x="0" y="1581696"/>
                    <a:pt x="0" y="1146409"/>
                  </a:cubicBezTo>
                  <a:cubicBezTo>
                    <a:pt x="0" y="513265"/>
                    <a:pt x="513265" y="0"/>
                    <a:pt x="1146409" y="0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자유형: 도형 79">
              <a:extLst>
                <a:ext uri="{FF2B5EF4-FFF2-40B4-BE49-F238E27FC236}">
                  <a16:creationId xmlns:a16="http://schemas.microsoft.com/office/drawing/2014/main" id="{BF0859A6-AFCD-4F1C-9EAE-72E238D5A8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3612" y="1966761"/>
              <a:ext cx="2991257" cy="4702319"/>
            </a:xfrm>
            <a:custGeom>
              <a:avLst/>
              <a:gdLst>
                <a:gd name="connsiteX0" fmla="*/ 951056 w 2991257"/>
                <a:gd name="connsiteY0" fmla="*/ 4310393 h 4702319"/>
                <a:gd name="connsiteX1" fmla="*/ 2052826 w 2991257"/>
                <a:gd name="connsiteY1" fmla="*/ 4310393 h 4702319"/>
                <a:gd name="connsiteX2" fmla="*/ 2052826 w 2991257"/>
                <a:gd name="connsiteY2" fmla="*/ 4506356 h 4702319"/>
                <a:gd name="connsiteX3" fmla="*/ 1501941 w 2991257"/>
                <a:gd name="connsiteY3" fmla="*/ 4702319 h 4702319"/>
                <a:gd name="connsiteX4" fmla="*/ 951056 w 2991257"/>
                <a:gd name="connsiteY4" fmla="*/ 4506356 h 4702319"/>
                <a:gd name="connsiteX5" fmla="*/ 953472 w 2991257"/>
                <a:gd name="connsiteY5" fmla="*/ 3978828 h 4702319"/>
                <a:gd name="connsiteX6" fmla="*/ 2050412 w 2991257"/>
                <a:gd name="connsiteY6" fmla="*/ 3978828 h 4702319"/>
                <a:gd name="connsiteX7" fmla="*/ 2152988 w 2991257"/>
                <a:gd name="connsiteY7" fmla="*/ 4079172 h 4702319"/>
                <a:gd name="connsiteX8" fmla="*/ 2152988 w 2991257"/>
                <a:gd name="connsiteY8" fmla="*/ 4123466 h 4702319"/>
                <a:gd name="connsiteX9" fmla="*/ 2050412 w 2991257"/>
                <a:gd name="connsiteY9" fmla="*/ 4223810 h 4702319"/>
                <a:gd name="connsiteX10" fmla="*/ 953472 w 2991257"/>
                <a:gd name="connsiteY10" fmla="*/ 4223810 h 4702319"/>
                <a:gd name="connsiteX11" fmla="*/ 850896 w 2991257"/>
                <a:gd name="connsiteY11" fmla="*/ 4123466 h 4702319"/>
                <a:gd name="connsiteX12" fmla="*/ 850896 w 2991257"/>
                <a:gd name="connsiteY12" fmla="*/ 4079172 h 4702319"/>
                <a:gd name="connsiteX13" fmla="*/ 953472 w 2991257"/>
                <a:gd name="connsiteY13" fmla="*/ 3978828 h 4702319"/>
                <a:gd name="connsiteX14" fmla="*/ 903390 w 2991257"/>
                <a:gd name="connsiteY14" fmla="*/ 3647264 h 4702319"/>
                <a:gd name="connsiteX15" fmla="*/ 2100491 w 2991257"/>
                <a:gd name="connsiteY15" fmla="*/ 3647264 h 4702319"/>
                <a:gd name="connsiteX16" fmla="*/ 2203068 w 2991257"/>
                <a:gd name="connsiteY16" fmla="*/ 3747607 h 4702319"/>
                <a:gd name="connsiteX17" fmla="*/ 2203068 w 2991257"/>
                <a:gd name="connsiteY17" fmla="*/ 3791900 h 4702319"/>
                <a:gd name="connsiteX18" fmla="*/ 2100491 w 2991257"/>
                <a:gd name="connsiteY18" fmla="*/ 3892244 h 4702319"/>
                <a:gd name="connsiteX19" fmla="*/ 903390 w 2991257"/>
                <a:gd name="connsiteY19" fmla="*/ 3892244 h 4702319"/>
                <a:gd name="connsiteX20" fmla="*/ 800815 w 2991257"/>
                <a:gd name="connsiteY20" fmla="*/ 3791900 h 4702319"/>
                <a:gd name="connsiteX21" fmla="*/ 800815 w 2991257"/>
                <a:gd name="connsiteY21" fmla="*/ 3747607 h 4702319"/>
                <a:gd name="connsiteX22" fmla="*/ 903390 w 2991257"/>
                <a:gd name="connsiteY22" fmla="*/ 3647264 h 4702319"/>
                <a:gd name="connsiteX23" fmla="*/ 853310 w 2991257"/>
                <a:gd name="connsiteY23" fmla="*/ 3315698 h 4702319"/>
                <a:gd name="connsiteX24" fmla="*/ 2150572 w 2991257"/>
                <a:gd name="connsiteY24" fmla="*/ 3315698 h 4702319"/>
                <a:gd name="connsiteX25" fmla="*/ 2253147 w 2991257"/>
                <a:gd name="connsiteY25" fmla="*/ 3416042 h 4702319"/>
                <a:gd name="connsiteX26" fmla="*/ 2253147 w 2991257"/>
                <a:gd name="connsiteY26" fmla="*/ 3460336 h 4702319"/>
                <a:gd name="connsiteX27" fmla="*/ 2150572 w 2991257"/>
                <a:gd name="connsiteY27" fmla="*/ 3560680 h 4702319"/>
                <a:gd name="connsiteX28" fmla="*/ 853310 w 2991257"/>
                <a:gd name="connsiteY28" fmla="*/ 3560680 h 4702319"/>
                <a:gd name="connsiteX29" fmla="*/ 750733 w 2991257"/>
                <a:gd name="connsiteY29" fmla="*/ 3460336 h 4702319"/>
                <a:gd name="connsiteX30" fmla="*/ 750733 w 2991257"/>
                <a:gd name="connsiteY30" fmla="*/ 3416042 h 4702319"/>
                <a:gd name="connsiteX31" fmla="*/ 853310 w 2991257"/>
                <a:gd name="connsiteY31" fmla="*/ 3315698 h 4702319"/>
                <a:gd name="connsiteX32" fmla="*/ 1386722 w 2991257"/>
                <a:gd name="connsiteY32" fmla="*/ 1558904 h 4702319"/>
                <a:gd name="connsiteX33" fmla="*/ 1267488 w 2991257"/>
                <a:gd name="connsiteY33" fmla="*/ 1609721 h 4702319"/>
                <a:gd name="connsiteX34" fmla="*/ 1167563 w 2991257"/>
                <a:gd name="connsiteY34" fmla="*/ 1572653 h 4702319"/>
                <a:gd name="connsiteX35" fmla="*/ 1400707 w 2991257"/>
                <a:gd name="connsiteY35" fmla="*/ 3012633 h 4702319"/>
                <a:gd name="connsiteX36" fmla="*/ 1492336 w 2991257"/>
                <a:gd name="connsiteY36" fmla="*/ 3011914 h 4702319"/>
                <a:gd name="connsiteX37" fmla="*/ 1492336 w 2991257"/>
                <a:gd name="connsiteY37" fmla="*/ 3011864 h 4702319"/>
                <a:gd name="connsiteX38" fmla="*/ 1495631 w 2991257"/>
                <a:gd name="connsiteY38" fmla="*/ 3011889 h 4702319"/>
                <a:gd name="connsiteX39" fmla="*/ 1498923 w 2991257"/>
                <a:gd name="connsiteY39" fmla="*/ 3011864 h 4702319"/>
                <a:gd name="connsiteX40" fmla="*/ 1498923 w 2991257"/>
                <a:gd name="connsiteY40" fmla="*/ 3011914 h 4702319"/>
                <a:gd name="connsiteX41" fmla="*/ 1589466 w 2991257"/>
                <a:gd name="connsiteY41" fmla="*/ 3012625 h 4702319"/>
                <a:gd name="connsiteX42" fmla="*/ 1819775 w 2991257"/>
                <a:gd name="connsiteY42" fmla="*/ 1590148 h 4702319"/>
                <a:gd name="connsiteX43" fmla="*/ 1744424 w 2991257"/>
                <a:gd name="connsiteY43" fmla="*/ 1609721 h 4702319"/>
                <a:gd name="connsiteX44" fmla="*/ 1625191 w 2991257"/>
                <a:gd name="connsiteY44" fmla="*/ 1558904 h 4702319"/>
                <a:gd name="connsiteX45" fmla="*/ 1505957 w 2991257"/>
                <a:gd name="connsiteY45" fmla="*/ 1609721 h 4702319"/>
                <a:gd name="connsiteX46" fmla="*/ 1386722 w 2991257"/>
                <a:gd name="connsiteY46" fmla="*/ 1558904 h 4702319"/>
                <a:gd name="connsiteX47" fmla="*/ 1492336 w 2991257"/>
                <a:gd name="connsiteY47" fmla="*/ 296022 h 4702319"/>
                <a:gd name="connsiteX48" fmla="*/ 274831 w 2991257"/>
                <a:gd name="connsiteY48" fmla="*/ 1488534 h 4702319"/>
                <a:gd name="connsiteX49" fmla="*/ 855798 w 2991257"/>
                <a:gd name="connsiteY49" fmla="*/ 2574654 h 4702319"/>
                <a:gd name="connsiteX50" fmla="*/ 1010657 w 2991257"/>
                <a:gd name="connsiteY50" fmla="*/ 2878465 h 4702319"/>
                <a:gd name="connsiteX51" fmla="*/ 1099844 w 2991257"/>
                <a:gd name="connsiteY51" fmla="*/ 3014995 h 4702319"/>
                <a:gd name="connsiteX52" fmla="*/ 1178890 w 2991257"/>
                <a:gd name="connsiteY52" fmla="*/ 3014374 h 4702319"/>
                <a:gd name="connsiteX53" fmla="*/ 912952 w 2991257"/>
                <a:gd name="connsiteY53" fmla="*/ 1371837 h 4702319"/>
                <a:gd name="connsiteX54" fmla="*/ 1002548 w 2991257"/>
                <a:gd name="connsiteY54" fmla="*/ 1251201 h 4702319"/>
                <a:gd name="connsiteX55" fmla="*/ 1006296 w 2991257"/>
                <a:gd name="connsiteY55" fmla="*/ 1250621 h 4702319"/>
                <a:gd name="connsiteX56" fmla="*/ 1124040 w 2991257"/>
                <a:gd name="connsiteY56" fmla="*/ 1323612 h 4702319"/>
                <a:gd name="connsiteX57" fmla="*/ 1267488 w 2991257"/>
                <a:gd name="connsiteY57" fmla="*/ 1239026 h 4702319"/>
                <a:gd name="connsiteX58" fmla="*/ 1386722 w 2991257"/>
                <a:gd name="connsiteY58" fmla="*/ 1289845 h 4702319"/>
                <a:gd name="connsiteX59" fmla="*/ 1505957 w 2991257"/>
                <a:gd name="connsiteY59" fmla="*/ 1239026 h 4702319"/>
                <a:gd name="connsiteX60" fmla="*/ 1625191 w 2991257"/>
                <a:gd name="connsiteY60" fmla="*/ 1289845 h 4702319"/>
                <a:gd name="connsiteX61" fmla="*/ 1744424 w 2991257"/>
                <a:gd name="connsiteY61" fmla="*/ 1239026 h 4702319"/>
                <a:gd name="connsiteX62" fmla="*/ 1873330 w 2991257"/>
                <a:gd name="connsiteY62" fmla="*/ 1300835 h 4702319"/>
                <a:gd name="connsiteX63" fmla="*/ 1984961 w 2991257"/>
                <a:gd name="connsiteY63" fmla="*/ 1243910 h 4702319"/>
                <a:gd name="connsiteX64" fmla="*/ 1988709 w 2991257"/>
                <a:gd name="connsiteY64" fmla="*/ 1244491 h 4702319"/>
                <a:gd name="connsiteX65" fmla="*/ 2078307 w 2991257"/>
                <a:gd name="connsiteY65" fmla="*/ 1365125 h 4702319"/>
                <a:gd name="connsiteX66" fmla="*/ 1811283 w 2991257"/>
                <a:gd name="connsiteY66" fmla="*/ 3014366 h 4702319"/>
                <a:gd name="connsiteX67" fmla="*/ 1891413 w 2991257"/>
                <a:gd name="connsiteY67" fmla="*/ 3014995 h 4702319"/>
                <a:gd name="connsiteX68" fmla="*/ 1980600 w 2991257"/>
                <a:gd name="connsiteY68" fmla="*/ 2878465 h 4702319"/>
                <a:gd name="connsiteX69" fmla="*/ 2135459 w 2991257"/>
                <a:gd name="connsiteY69" fmla="*/ 2574654 h 4702319"/>
                <a:gd name="connsiteX70" fmla="*/ 2716427 w 2991257"/>
                <a:gd name="connsiteY70" fmla="*/ 1488534 h 4702319"/>
                <a:gd name="connsiteX71" fmla="*/ 1498923 w 2991257"/>
                <a:gd name="connsiteY71" fmla="*/ 296022 h 4702319"/>
                <a:gd name="connsiteX72" fmla="*/ 1498923 w 2991257"/>
                <a:gd name="connsiteY72" fmla="*/ 296319 h 4702319"/>
                <a:gd name="connsiteX73" fmla="*/ 1495631 w 2991257"/>
                <a:gd name="connsiteY73" fmla="*/ 296070 h 4702319"/>
                <a:gd name="connsiteX74" fmla="*/ 1492336 w 2991257"/>
                <a:gd name="connsiteY74" fmla="*/ 296319 h 4702319"/>
                <a:gd name="connsiteX75" fmla="*/ 1492826 w 2991257"/>
                <a:gd name="connsiteY75" fmla="*/ 0 h 4702319"/>
                <a:gd name="connsiteX76" fmla="*/ 1495631 w 2991257"/>
                <a:gd name="connsiteY76" fmla="*/ 211 h 4702319"/>
                <a:gd name="connsiteX77" fmla="*/ 1498432 w 2991257"/>
                <a:gd name="connsiteY77" fmla="*/ 0 h 4702319"/>
                <a:gd name="connsiteX78" fmla="*/ 2991257 w 2991257"/>
                <a:gd name="connsiteY78" fmla="*/ 1460348 h 4702319"/>
                <a:gd name="connsiteX79" fmla="*/ 2279478 w 2991257"/>
                <a:gd name="connsiteY79" fmla="*/ 2790647 h 4702319"/>
                <a:gd name="connsiteX80" fmla="*/ 2207246 w 2991257"/>
                <a:gd name="connsiteY80" fmla="*/ 3088369 h 4702319"/>
                <a:gd name="connsiteX81" fmla="*/ 2016213 w 2991257"/>
                <a:gd name="connsiteY81" fmla="*/ 3228140 h 4702319"/>
                <a:gd name="connsiteX82" fmla="*/ 1495631 w 2991257"/>
                <a:gd name="connsiteY82" fmla="*/ 3226317 h 4702319"/>
                <a:gd name="connsiteX83" fmla="*/ 975044 w 2991257"/>
                <a:gd name="connsiteY83" fmla="*/ 3228140 h 4702319"/>
                <a:gd name="connsiteX84" fmla="*/ 784011 w 2991257"/>
                <a:gd name="connsiteY84" fmla="*/ 3088369 h 4702319"/>
                <a:gd name="connsiteX85" fmla="*/ 711780 w 2991257"/>
                <a:gd name="connsiteY85" fmla="*/ 2790647 h 4702319"/>
                <a:gd name="connsiteX86" fmla="*/ 0 w 2991257"/>
                <a:gd name="connsiteY86" fmla="*/ 1460348 h 4702319"/>
                <a:gd name="connsiteX87" fmla="*/ 1492826 w 2991257"/>
                <a:gd name="connsiteY87" fmla="*/ 0 h 470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991257" h="4702319">
                  <a:moveTo>
                    <a:pt x="951056" y="4310393"/>
                  </a:moveTo>
                  <a:lnTo>
                    <a:pt x="2052826" y="4310393"/>
                  </a:lnTo>
                  <a:lnTo>
                    <a:pt x="2052826" y="4506356"/>
                  </a:lnTo>
                  <a:cubicBezTo>
                    <a:pt x="2052826" y="4614583"/>
                    <a:pt x="1806188" y="4702319"/>
                    <a:pt x="1501941" y="4702319"/>
                  </a:cubicBezTo>
                  <a:cubicBezTo>
                    <a:pt x="1197696" y="4702319"/>
                    <a:pt x="951056" y="4614583"/>
                    <a:pt x="951056" y="4506356"/>
                  </a:cubicBezTo>
                  <a:close/>
                  <a:moveTo>
                    <a:pt x="953472" y="3978828"/>
                  </a:moveTo>
                  <a:lnTo>
                    <a:pt x="2050412" y="3978828"/>
                  </a:lnTo>
                  <a:cubicBezTo>
                    <a:pt x="2107063" y="3978828"/>
                    <a:pt x="2152988" y="4023754"/>
                    <a:pt x="2152988" y="4079172"/>
                  </a:cubicBezTo>
                  <a:lnTo>
                    <a:pt x="2152988" y="4123466"/>
                  </a:lnTo>
                  <a:cubicBezTo>
                    <a:pt x="2152988" y="4178882"/>
                    <a:pt x="2107063" y="4223810"/>
                    <a:pt x="2050412" y="4223810"/>
                  </a:cubicBezTo>
                  <a:lnTo>
                    <a:pt x="953472" y="4223810"/>
                  </a:lnTo>
                  <a:cubicBezTo>
                    <a:pt x="896821" y="4223810"/>
                    <a:pt x="850896" y="4178882"/>
                    <a:pt x="850896" y="4123466"/>
                  </a:cubicBezTo>
                  <a:lnTo>
                    <a:pt x="850896" y="4079172"/>
                  </a:lnTo>
                  <a:cubicBezTo>
                    <a:pt x="850896" y="4023754"/>
                    <a:pt x="896821" y="3978828"/>
                    <a:pt x="953472" y="3978828"/>
                  </a:cubicBezTo>
                  <a:close/>
                  <a:moveTo>
                    <a:pt x="903390" y="3647264"/>
                  </a:moveTo>
                  <a:lnTo>
                    <a:pt x="2100491" y="3647264"/>
                  </a:lnTo>
                  <a:cubicBezTo>
                    <a:pt x="2157143" y="3647264"/>
                    <a:pt x="2203068" y="3692189"/>
                    <a:pt x="2203068" y="3747607"/>
                  </a:cubicBezTo>
                  <a:lnTo>
                    <a:pt x="2203068" y="3791900"/>
                  </a:lnTo>
                  <a:cubicBezTo>
                    <a:pt x="2203068" y="3847318"/>
                    <a:pt x="2157143" y="3892244"/>
                    <a:pt x="2100491" y="3892244"/>
                  </a:cubicBezTo>
                  <a:lnTo>
                    <a:pt x="903390" y="3892244"/>
                  </a:lnTo>
                  <a:cubicBezTo>
                    <a:pt x="846740" y="3892244"/>
                    <a:pt x="800815" y="3847318"/>
                    <a:pt x="800815" y="3791900"/>
                  </a:cubicBezTo>
                  <a:lnTo>
                    <a:pt x="800815" y="3747607"/>
                  </a:lnTo>
                  <a:cubicBezTo>
                    <a:pt x="800815" y="3692189"/>
                    <a:pt x="846740" y="3647264"/>
                    <a:pt x="903390" y="3647264"/>
                  </a:cubicBezTo>
                  <a:close/>
                  <a:moveTo>
                    <a:pt x="853310" y="3315698"/>
                  </a:moveTo>
                  <a:lnTo>
                    <a:pt x="2150572" y="3315698"/>
                  </a:lnTo>
                  <a:cubicBezTo>
                    <a:pt x="2207223" y="3315698"/>
                    <a:pt x="2253147" y="3360624"/>
                    <a:pt x="2253147" y="3416042"/>
                  </a:cubicBezTo>
                  <a:lnTo>
                    <a:pt x="2253147" y="3460336"/>
                  </a:lnTo>
                  <a:cubicBezTo>
                    <a:pt x="2253147" y="3515753"/>
                    <a:pt x="2207223" y="3560680"/>
                    <a:pt x="2150572" y="3560680"/>
                  </a:cubicBezTo>
                  <a:lnTo>
                    <a:pt x="853310" y="3560680"/>
                  </a:lnTo>
                  <a:cubicBezTo>
                    <a:pt x="796658" y="3560680"/>
                    <a:pt x="750733" y="3515753"/>
                    <a:pt x="750733" y="3460336"/>
                  </a:cubicBezTo>
                  <a:lnTo>
                    <a:pt x="750733" y="3416042"/>
                  </a:lnTo>
                  <a:cubicBezTo>
                    <a:pt x="750733" y="3360624"/>
                    <a:pt x="796658" y="3315698"/>
                    <a:pt x="853310" y="3315698"/>
                  </a:cubicBezTo>
                  <a:close/>
                  <a:moveTo>
                    <a:pt x="1386722" y="1558904"/>
                  </a:moveTo>
                  <a:cubicBezTo>
                    <a:pt x="1356097" y="1590701"/>
                    <a:pt x="1313897" y="1609721"/>
                    <a:pt x="1267488" y="1609721"/>
                  </a:cubicBezTo>
                  <a:cubicBezTo>
                    <a:pt x="1229461" y="1609721"/>
                    <a:pt x="1194258" y="1596950"/>
                    <a:pt x="1167563" y="1572653"/>
                  </a:cubicBezTo>
                  <a:lnTo>
                    <a:pt x="1400707" y="3012633"/>
                  </a:lnTo>
                  <a:lnTo>
                    <a:pt x="1492336" y="3011914"/>
                  </a:lnTo>
                  <a:lnTo>
                    <a:pt x="1492336" y="3011864"/>
                  </a:lnTo>
                  <a:lnTo>
                    <a:pt x="1495631" y="3011889"/>
                  </a:lnTo>
                  <a:lnTo>
                    <a:pt x="1498923" y="3011864"/>
                  </a:lnTo>
                  <a:lnTo>
                    <a:pt x="1498923" y="3011914"/>
                  </a:lnTo>
                  <a:lnTo>
                    <a:pt x="1589466" y="3012625"/>
                  </a:lnTo>
                  <a:lnTo>
                    <a:pt x="1819775" y="1590148"/>
                  </a:lnTo>
                  <a:cubicBezTo>
                    <a:pt x="1797467" y="1603167"/>
                    <a:pt x="1771670" y="1609721"/>
                    <a:pt x="1744424" y="1609721"/>
                  </a:cubicBezTo>
                  <a:cubicBezTo>
                    <a:pt x="1698015" y="1609721"/>
                    <a:pt x="1655815" y="1590701"/>
                    <a:pt x="1625191" y="1558904"/>
                  </a:cubicBezTo>
                  <a:cubicBezTo>
                    <a:pt x="1594564" y="1590701"/>
                    <a:pt x="1552364" y="1609721"/>
                    <a:pt x="1505957" y="1609721"/>
                  </a:cubicBezTo>
                  <a:cubicBezTo>
                    <a:pt x="1459548" y="1609721"/>
                    <a:pt x="1417348" y="1590701"/>
                    <a:pt x="1386722" y="1558904"/>
                  </a:cubicBezTo>
                  <a:close/>
                  <a:moveTo>
                    <a:pt x="1492336" y="296022"/>
                  </a:moveTo>
                  <a:cubicBezTo>
                    <a:pt x="819777" y="296795"/>
                    <a:pt x="274831" y="830410"/>
                    <a:pt x="274831" y="1488534"/>
                  </a:cubicBezTo>
                  <a:cubicBezTo>
                    <a:pt x="274831" y="1934058"/>
                    <a:pt x="599874" y="2373770"/>
                    <a:pt x="855798" y="2574654"/>
                  </a:cubicBezTo>
                  <a:cubicBezTo>
                    <a:pt x="972489" y="2706724"/>
                    <a:pt x="963238" y="2709431"/>
                    <a:pt x="1010657" y="2878465"/>
                  </a:cubicBezTo>
                  <a:cubicBezTo>
                    <a:pt x="1029549" y="2996988"/>
                    <a:pt x="991277" y="3008834"/>
                    <a:pt x="1099844" y="3014995"/>
                  </a:cubicBezTo>
                  <a:lnTo>
                    <a:pt x="1178890" y="3014374"/>
                  </a:lnTo>
                  <a:lnTo>
                    <a:pt x="912952" y="1371837"/>
                  </a:lnTo>
                  <a:cubicBezTo>
                    <a:pt x="903639" y="1314321"/>
                    <a:pt x="943753" y="1260311"/>
                    <a:pt x="1002548" y="1251201"/>
                  </a:cubicBezTo>
                  <a:lnTo>
                    <a:pt x="1006296" y="1250621"/>
                  </a:lnTo>
                  <a:cubicBezTo>
                    <a:pt x="1059733" y="1242341"/>
                    <a:pt x="1110210" y="1274002"/>
                    <a:pt x="1124040" y="1323612"/>
                  </a:cubicBezTo>
                  <a:cubicBezTo>
                    <a:pt x="1152654" y="1271953"/>
                    <a:pt x="1206429" y="1239026"/>
                    <a:pt x="1267488" y="1239026"/>
                  </a:cubicBezTo>
                  <a:cubicBezTo>
                    <a:pt x="1313897" y="1239026"/>
                    <a:pt x="1356097" y="1258048"/>
                    <a:pt x="1386722" y="1289845"/>
                  </a:cubicBezTo>
                  <a:cubicBezTo>
                    <a:pt x="1417348" y="1258048"/>
                    <a:pt x="1459548" y="1239026"/>
                    <a:pt x="1505957" y="1239026"/>
                  </a:cubicBezTo>
                  <a:cubicBezTo>
                    <a:pt x="1552364" y="1239026"/>
                    <a:pt x="1594564" y="1258048"/>
                    <a:pt x="1625191" y="1289845"/>
                  </a:cubicBezTo>
                  <a:cubicBezTo>
                    <a:pt x="1655815" y="1258048"/>
                    <a:pt x="1698015" y="1239026"/>
                    <a:pt x="1744424" y="1239026"/>
                  </a:cubicBezTo>
                  <a:cubicBezTo>
                    <a:pt x="1795987" y="1239026"/>
                    <a:pt x="1842359" y="1262509"/>
                    <a:pt x="1873330" y="1300835"/>
                  </a:cubicBezTo>
                  <a:cubicBezTo>
                    <a:pt x="1892646" y="1260564"/>
                    <a:pt x="1937643" y="1236578"/>
                    <a:pt x="1984961" y="1243910"/>
                  </a:cubicBezTo>
                  <a:lnTo>
                    <a:pt x="1988709" y="1244491"/>
                  </a:lnTo>
                  <a:cubicBezTo>
                    <a:pt x="2047506" y="1253600"/>
                    <a:pt x="2087618" y="1307610"/>
                    <a:pt x="2078307" y="1365125"/>
                  </a:cubicBezTo>
                  <a:lnTo>
                    <a:pt x="1811283" y="3014366"/>
                  </a:lnTo>
                  <a:lnTo>
                    <a:pt x="1891413" y="3014995"/>
                  </a:lnTo>
                  <a:cubicBezTo>
                    <a:pt x="1999980" y="3008834"/>
                    <a:pt x="1961709" y="2996988"/>
                    <a:pt x="1980600" y="2878465"/>
                  </a:cubicBezTo>
                  <a:cubicBezTo>
                    <a:pt x="2028019" y="2709431"/>
                    <a:pt x="2018769" y="2706724"/>
                    <a:pt x="2135459" y="2574654"/>
                  </a:cubicBezTo>
                  <a:cubicBezTo>
                    <a:pt x="2391383" y="2373770"/>
                    <a:pt x="2716427" y="1934058"/>
                    <a:pt x="2716427" y="1488534"/>
                  </a:cubicBezTo>
                  <a:cubicBezTo>
                    <a:pt x="2716427" y="830410"/>
                    <a:pt x="2171481" y="296795"/>
                    <a:pt x="1498923" y="296022"/>
                  </a:cubicBezTo>
                  <a:lnTo>
                    <a:pt x="1498923" y="296319"/>
                  </a:lnTo>
                  <a:lnTo>
                    <a:pt x="1495631" y="296070"/>
                  </a:lnTo>
                  <a:lnTo>
                    <a:pt x="1492336" y="296319"/>
                  </a:lnTo>
                  <a:close/>
                  <a:moveTo>
                    <a:pt x="1492826" y="0"/>
                  </a:moveTo>
                  <a:lnTo>
                    <a:pt x="1495631" y="211"/>
                  </a:lnTo>
                  <a:lnTo>
                    <a:pt x="1498432" y="0"/>
                  </a:lnTo>
                  <a:cubicBezTo>
                    <a:pt x="2322897" y="0"/>
                    <a:pt x="2991257" y="653819"/>
                    <a:pt x="2991257" y="1460348"/>
                  </a:cubicBezTo>
                  <a:cubicBezTo>
                    <a:pt x="2991257" y="2006129"/>
                    <a:pt x="2592903" y="2544781"/>
                    <a:pt x="2279478" y="2790647"/>
                  </a:cubicBezTo>
                  <a:cubicBezTo>
                    <a:pt x="2186103" y="2895884"/>
                    <a:pt x="2227311" y="2951181"/>
                    <a:pt x="2207246" y="3088369"/>
                  </a:cubicBezTo>
                  <a:cubicBezTo>
                    <a:pt x="2155081" y="3194275"/>
                    <a:pt x="2108422" y="3228140"/>
                    <a:pt x="2016213" y="3228140"/>
                  </a:cubicBezTo>
                  <a:lnTo>
                    <a:pt x="1495631" y="3226317"/>
                  </a:lnTo>
                  <a:lnTo>
                    <a:pt x="975044" y="3228140"/>
                  </a:lnTo>
                  <a:cubicBezTo>
                    <a:pt x="882838" y="3228140"/>
                    <a:pt x="836177" y="3194275"/>
                    <a:pt x="784011" y="3088369"/>
                  </a:cubicBezTo>
                  <a:cubicBezTo>
                    <a:pt x="763946" y="2951181"/>
                    <a:pt x="805155" y="2895884"/>
                    <a:pt x="711780" y="2790647"/>
                  </a:cubicBezTo>
                  <a:cubicBezTo>
                    <a:pt x="398354" y="2544781"/>
                    <a:pt x="0" y="2006129"/>
                    <a:pt x="0" y="1460348"/>
                  </a:cubicBezTo>
                  <a:cubicBezTo>
                    <a:pt x="0" y="653819"/>
                    <a:pt x="668362" y="0"/>
                    <a:pt x="14928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7C308486-5BBC-4513-A077-8AD41ABDA854}"/>
              </a:ext>
            </a:extLst>
          </p:cNvPr>
          <p:cNvGrpSpPr/>
          <p:nvPr/>
        </p:nvGrpSpPr>
        <p:grpSpPr>
          <a:xfrm>
            <a:off x="3215448" y="2647573"/>
            <a:ext cx="1129137" cy="1245964"/>
            <a:chOff x="3156635" y="4423219"/>
            <a:chExt cx="1129137" cy="1245964"/>
          </a:xfrm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A3B077E8-A264-4757-A03E-D23BBCBDC7EE}"/>
                </a:ext>
              </a:extLst>
            </p:cNvPr>
            <p:cNvSpPr/>
            <p:nvPr/>
          </p:nvSpPr>
          <p:spPr>
            <a:xfrm>
              <a:off x="3209574" y="4476273"/>
              <a:ext cx="1076198" cy="1192910"/>
            </a:xfrm>
            <a:custGeom>
              <a:avLst/>
              <a:gdLst>
                <a:gd name="connsiteX0" fmla="*/ 1075818 w 1076198"/>
                <a:gd name="connsiteY0" fmla="*/ 570071 h 1192910"/>
                <a:gd name="connsiteX1" fmla="*/ 1074580 w 1076198"/>
                <a:gd name="connsiteY1" fmla="*/ 555117 h 1192910"/>
                <a:gd name="connsiteX2" fmla="*/ 1074294 w 1076198"/>
                <a:gd name="connsiteY2" fmla="*/ 552355 h 1192910"/>
                <a:gd name="connsiteX3" fmla="*/ 1071817 w 1076198"/>
                <a:gd name="connsiteY3" fmla="*/ 536162 h 1192910"/>
                <a:gd name="connsiteX4" fmla="*/ 1069341 w 1076198"/>
                <a:gd name="connsiteY4" fmla="*/ 525780 h 1192910"/>
                <a:gd name="connsiteX5" fmla="*/ 1063245 w 1076198"/>
                <a:gd name="connsiteY5" fmla="*/ 508921 h 1192910"/>
                <a:gd name="connsiteX6" fmla="*/ 1053148 w 1076198"/>
                <a:gd name="connsiteY6" fmla="*/ 512064 h 1192910"/>
                <a:gd name="connsiteX7" fmla="*/ 1062483 w 1076198"/>
                <a:gd name="connsiteY7" fmla="*/ 506825 h 1192910"/>
                <a:gd name="connsiteX8" fmla="*/ 1060292 w 1076198"/>
                <a:gd name="connsiteY8" fmla="*/ 502634 h 1192910"/>
                <a:gd name="connsiteX9" fmla="*/ 1056101 w 1076198"/>
                <a:gd name="connsiteY9" fmla="*/ 494919 h 1192910"/>
                <a:gd name="connsiteX10" fmla="*/ 1052577 w 1076198"/>
                <a:gd name="connsiteY10" fmla="*/ 489585 h 1192910"/>
                <a:gd name="connsiteX11" fmla="*/ 1047433 w 1076198"/>
                <a:gd name="connsiteY11" fmla="*/ 482536 h 1192910"/>
                <a:gd name="connsiteX12" fmla="*/ 1046005 w 1076198"/>
                <a:gd name="connsiteY12" fmla="*/ 480631 h 1192910"/>
                <a:gd name="connsiteX13" fmla="*/ 1040956 w 1076198"/>
                <a:gd name="connsiteY13" fmla="*/ 475012 h 1192910"/>
                <a:gd name="connsiteX14" fmla="*/ 968757 w 1076198"/>
                <a:gd name="connsiteY14" fmla="*/ 401193 h 1192910"/>
                <a:gd name="connsiteX15" fmla="*/ 968757 w 1076198"/>
                <a:gd name="connsiteY15" fmla="*/ 401193 h 1192910"/>
                <a:gd name="connsiteX16" fmla="*/ 968757 w 1076198"/>
                <a:gd name="connsiteY16" fmla="*/ 401193 h 1192910"/>
                <a:gd name="connsiteX17" fmla="*/ 968662 w 1076198"/>
                <a:gd name="connsiteY17" fmla="*/ 401288 h 1192910"/>
                <a:gd name="connsiteX18" fmla="*/ 821691 w 1076198"/>
                <a:gd name="connsiteY18" fmla="*/ 357092 h 1192910"/>
                <a:gd name="connsiteX19" fmla="*/ 775018 w 1076198"/>
                <a:gd name="connsiteY19" fmla="*/ 354806 h 1192910"/>
                <a:gd name="connsiteX20" fmla="*/ 781686 w 1076198"/>
                <a:gd name="connsiteY20" fmla="*/ 325660 h 1192910"/>
                <a:gd name="connsiteX21" fmla="*/ 788925 w 1076198"/>
                <a:gd name="connsiteY21" fmla="*/ 288893 h 1192910"/>
                <a:gd name="connsiteX22" fmla="*/ 793021 w 1076198"/>
                <a:gd name="connsiteY22" fmla="*/ 254698 h 1192910"/>
                <a:gd name="connsiteX23" fmla="*/ 793211 w 1076198"/>
                <a:gd name="connsiteY23" fmla="*/ 252127 h 1192910"/>
                <a:gd name="connsiteX24" fmla="*/ 793497 w 1076198"/>
                <a:gd name="connsiteY24" fmla="*/ 225933 h 1192910"/>
                <a:gd name="connsiteX25" fmla="*/ 793402 w 1076198"/>
                <a:gd name="connsiteY25" fmla="*/ 223075 h 1192910"/>
                <a:gd name="connsiteX26" fmla="*/ 790258 w 1076198"/>
                <a:gd name="connsiteY26" fmla="*/ 197072 h 1192910"/>
                <a:gd name="connsiteX27" fmla="*/ 789687 w 1076198"/>
                <a:gd name="connsiteY27" fmla="*/ 193929 h 1192910"/>
                <a:gd name="connsiteX28" fmla="*/ 785115 w 1076198"/>
                <a:gd name="connsiteY28" fmla="*/ 176403 h 1192910"/>
                <a:gd name="connsiteX29" fmla="*/ 783972 w 1076198"/>
                <a:gd name="connsiteY29" fmla="*/ 173164 h 1192910"/>
                <a:gd name="connsiteX30" fmla="*/ 778257 w 1076198"/>
                <a:gd name="connsiteY30" fmla="*/ 158686 h 1192910"/>
                <a:gd name="connsiteX31" fmla="*/ 775971 w 1076198"/>
                <a:gd name="connsiteY31" fmla="*/ 153829 h 1192910"/>
                <a:gd name="connsiteX32" fmla="*/ 769018 w 1076198"/>
                <a:gd name="connsiteY32" fmla="*/ 141065 h 1192910"/>
                <a:gd name="connsiteX33" fmla="*/ 767017 w 1076198"/>
                <a:gd name="connsiteY33" fmla="*/ 137636 h 1192910"/>
                <a:gd name="connsiteX34" fmla="*/ 755968 w 1076198"/>
                <a:gd name="connsiteY34" fmla="*/ 121920 h 1192910"/>
                <a:gd name="connsiteX35" fmla="*/ 754063 w 1076198"/>
                <a:gd name="connsiteY35" fmla="*/ 119634 h 1192910"/>
                <a:gd name="connsiteX36" fmla="*/ 750253 w 1076198"/>
                <a:gd name="connsiteY36" fmla="*/ 115443 h 1192910"/>
                <a:gd name="connsiteX37" fmla="*/ 678149 w 1076198"/>
                <a:gd name="connsiteY37" fmla="*/ 41719 h 1192910"/>
                <a:gd name="connsiteX38" fmla="*/ 678054 w 1076198"/>
                <a:gd name="connsiteY38" fmla="*/ 41624 h 1192910"/>
                <a:gd name="connsiteX39" fmla="*/ 678054 w 1076198"/>
                <a:gd name="connsiteY39" fmla="*/ 41624 h 1192910"/>
                <a:gd name="connsiteX40" fmla="*/ 552038 w 1076198"/>
                <a:gd name="connsiteY40" fmla="*/ 0 h 1192910"/>
                <a:gd name="connsiteX41" fmla="*/ 394304 w 1076198"/>
                <a:gd name="connsiteY41" fmla="*/ 88106 h 1192910"/>
                <a:gd name="connsiteX42" fmla="*/ 365634 w 1076198"/>
                <a:gd name="connsiteY42" fmla="*/ 271748 h 1192910"/>
                <a:gd name="connsiteX43" fmla="*/ 365539 w 1076198"/>
                <a:gd name="connsiteY43" fmla="*/ 273939 h 1192910"/>
                <a:gd name="connsiteX44" fmla="*/ 360205 w 1076198"/>
                <a:gd name="connsiteY44" fmla="*/ 351472 h 1192910"/>
                <a:gd name="connsiteX45" fmla="*/ 112555 w 1076198"/>
                <a:gd name="connsiteY45" fmla="*/ 381095 h 1192910"/>
                <a:gd name="connsiteX46" fmla="*/ 7780 w 1076198"/>
                <a:gd name="connsiteY46" fmla="*/ 507778 h 1192910"/>
                <a:gd name="connsiteX47" fmla="*/ 41022 w 1076198"/>
                <a:gd name="connsiteY47" fmla="*/ 675608 h 1192910"/>
                <a:gd name="connsiteX48" fmla="*/ 46356 w 1076198"/>
                <a:gd name="connsiteY48" fmla="*/ 681038 h 1192910"/>
                <a:gd name="connsiteX49" fmla="*/ 46261 w 1076198"/>
                <a:gd name="connsiteY49" fmla="*/ 681133 h 1192910"/>
                <a:gd name="connsiteX50" fmla="*/ 118460 w 1076198"/>
                <a:gd name="connsiteY50" fmla="*/ 754951 h 1192910"/>
                <a:gd name="connsiteX51" fmla="*/ 260287 w 1076198"/>
                <a:gd name="connsiteY51" fmla="*/ 806386 h 1192910"/>
                <a:gd name="connsiteX52" fmla="*/ 294482 w 1076198"/>
                <a:gd name="connsiteY52" fmla="*/ 805053 h 1192910"/>
                <a:gd name="connsiteX53" fmla="*/ 327534 w 1076198"/>
                <a:gd name="connsiteY53" fmla="*/ 1064800 h 1192910"/>
                <a:gd name="connsiteX54" fmla="*/ 327343 w 1076198"/>
                <a:gd name="connsiteY54" fmla="*/ 1064990 h 1192910"/>
                <a:gd name="connsiteX55" fmla="*/ 327343 w 1076198"/>
                <a:gd name="connsiteY55" fmla="*/ 1064990 h 1192910"/>
                <a:gd name="connsiteX56" fmla="*/ 327343 w 1076198"/>
                <a:gd name="connsiteY56" fmla="*/ 1064990 h 1192910"/>
                <a:gd name="connsiteX57" fmla="*/ 399543 w 1076198"/>
                <a:gd name="connsiteY57" fmla="*/ 1138809 h 1192910"/>
                <a:gd name="connsiteX58" fmla="*/ 429928 w 1076198"/>
                <a:gd name="connsiteY58" fmla="*/ 1162431 h 1192910"/>
                <a:gd name="connsiteX59" fmla="*/ 566992 w 1076198"/>
                <a:gd name="connsiteY59" fmla="*/ 1192911 h 1192910"/>
                <a:gd name="connsiteX60" fmla="*/ 581566 w 1076198"/>
                <a:gd name="connsiteY60" fmla="*/ 1192625 h 1192910"/>
                <a:gd name="connsiteX61" fmla="*/ 586423 w 1076198"/>
                <a:gd name="connsiteY61" fmla="*/ 1192339 h 1192910"/>
                <a:gd name="connsiteX62" fmla="*/ 598139 w 1076198"/>
                <a:gd name="connsiteY62" fmla="*/ 1191482 h 1192910"/>
                <a:gd name="connsiteX63" fmla="*/ 604426 w 1076198"/>
                <a:gd name="connsiteY63" fmla="*/ 1190815 h 1192910"/>
                <a:gd name="connsiteX64" fmla="*/ 617284 w 1076198"/>
                <a:gd name="connsiteY64" fmla="*/ 1189006 h 1192910"/>
                <a:gd name="connsiteX65" fmla="*/ 622904 w 1076198"/>
                <a:gd name="connsiteY65" fmla="*/ 1187958 h 1192910"/>
                <a:gd name="connsiteX66" fmla="*/ 637573 w 1076198"/>
                <a:gd name="connsiteY66" fmla="*/ 1184529 h 1192910"/>
                <a:gd name="connsiteX67" fmla="*/ 641478 w 1076198"/>
                <a:gd name="connsiteY67" fmla="*/ 1183481 h 1192910"/>
                <a:gd name="connsiteX68" fmla="*/ 661195 w 1076198"/>
                <a:gd name="connsiteY68" fmla="*/ 1176338 h 1192910"/>
                <a:gd name="connsiteX69" fmla="*/ 676911 w 1076198"/>
                <a:gd name="connsiteY69" fmla="*/ 1168146 h 1192910"/>
                <a:gd name="connsiteX70" fmla="*/ 681864 w 1076198"/>
                <a:gd name="connsiteY70" fmla="*/ 1164717 h 1192910"/>
                <a:gd name="connsiteX71" fmla="*/ 683769 w 1076198"/>
                <a:gd name="connsiteY71" fmla="*/ 1163479 h 1192910"/>
                <a:gd name="connsiteX72" fmla="*/ 689293 w 1076198"/>
                <a:gd name="connsiteY72" fmla="*/ 1159573 h 1192910"/>
                <a:gd name="connsiteX73" fmla="*/ 693008 w 1076198"/>
                <a:gd name="connsiteY73" fmla="*/ 1156049 h 1192910"/>
                <a:gd name="connsiteX74" fmla="*/ 697294 w 1076198"/>
                <a:gd name="connsiteY74" fmla="*/ 1151858 h 1192910"/>
                <a:gd name="connsiteX75" fmla="*/ 699771 w 1076198"/>
                <a:gd name="connsiteY75" fmla="*/ 1149477 h 1192910"/>
                <a:gd name="connsiteX76" fmla="*/ 706629 w 1076198"/>
                <a:gd name="connsiteY76" fmla="*/ 1140619 h 1192910"/>
                <a:gd name="connsiteX77" fmla="*/ 708629 w 1076198"/>
                <a:gd name="connsiteY77" fmla="*/ 1137571 h 1192910"/>
                <a:gd name="connsiteX78" fmla="*/ 716249 w 1076198"/>
                <a:gd name="connsiteY78" fmla="*/ 1123855 h 1192910"/>
                <a:gd name="connsiteX79" fmla="*/ 718345 w 1076198"/>
                <a:gd name="connsiteY79" fmla="*/ 1119092 h 1192910"/>
                <a:gd name="connsiteX80" fmla="*/ 719392 w 1076198"/>
                <a:gd name="connsiteY80" fmla="*/ 1116616 h 1192910"/>
                <a:gd name="connsiteX81" fmla="*/ 724155 w 1076198"/>
                <a:gd name="connsiteY81" fmla="*/ 1105567 h 1192910"/>
                <a:gd name="connsiteX82" fmla="*/ 725679 w 1076198"/>
                <a:gd name="connsiteY82" fmla="*/ 1101947 h 1192910"/>
                <a:gd name="connsiteX83" fmla="*/ 727393 w 1076198"/>
                <a:gd name="connsiteY83" fmla="*/ 1096137 h 1192910"/>
                <a:gd name="connsiteX84" fmla="*/ 728346 w 1076198"/>
                <a:gd name="connsiteY84" fmla="*/ 1092803 h 1192910"/>
                <a:gd name="connsiteX85" fmla="*/ 732156 w 1076198"/>
                <a:gd name="connsiteY85" fmla="*/ 1079564 h 1192910"/>
                <a:gd name="connsiteX86" fmla="*/ 733013 w 1076198"/>
                <a:gd name="connsiteY86" fmla="*/ 1076325 h 1192910"/>
                <a:gd name="connsiteX87" fmla="*/ 735680 w 1076198"/>
                <a:gd name="connsiteY87" fmla="*/ 1061466 h 1192910"/>
                <a:gd name="connsiteX88" fmla="*/ 736156 w 1076198"/>
                <a:gd name="connsiteY88" fmla="*/ 1058704 h 1192910"/>
                <a:gd name="connsiteX89" fmla="*/ 738157 w 1076198"/>
                <a:gd name="connsiteY89" fmla="*/ 1039558 h 1192910"/>
                <a:gd name="connsiteX90" fmla="*/ 738157 w 1076198"/>
                <a:gd name="connsiteY90" fmla="*/ 1036130 h 1192910"/>
                <a:gd name="connsiteX91" fmla="*/ 738442 w 1076198"/>
                <a:gd name="connsiteY91" fmla="*/ 1020223 h 1192910"/>
                <a:gd name="connsiteX92" fmla="*/ 738442 w 1076198"/>
                <a:gd name="connsiteY92" fmla="*/ 1016794 h 1192910"/>
                <a:gd name="connsiteX93" fmla="*/ 738442 w 1076198"/>
                <a:gd name="connsiteY93" fmla="*/ 1008983 h 1192910"/>
                <a:gd name="connsiteX94" fmla="*/ 737490 w 1076198"/>
                <a:gd name="connsiteY94" fmla="*/ 992410 h 1192910"/>
                <a:gd name="connsiteX95" fmla="*/ 737204 w 1076198"/>
                <a:gd name="connsiteY95" fmla="*/ 988695 h 1192910"/>
                <a:gd name="connsiteX96" fmla="*/ 736728 w 1076198"/>
                <a:gd name="connsiteY96" fmla="*/ 981932 h 1192910"/>
                <a:gd name="connsiteX97" fmla="*/ 734823 w 1076198"/>
                <a:gd name="connsiteY97" fmla="*/ 964121 h 1192910"/>
                <a:gd name="connsiteX98" fmla="*/ 733870 w 1076198"/>
                <a:gd name="connsiteY98" fmla="*/ 955262 h 1192910"/>
                <a:gd name="connsiteX99" fmla="*/ 730441 w 1076198"/>
                <a:gd name="connsiteY99" fmla="*/ 929354 h 1192910"/>
                <a:gd name="connsiteX100" fmla="*/ 722821 w 1076198"/>
                <a:gd name="connsiteY100" fmla="*/ 840200 h 1192910"/>
                <a:gd name="connsiteX101" fmla="*/ 723488 w 1076198"/>
                <a:gd name="connsiteY101" fmla="*/ 825532 h 1192910"/>
                <a:gd name="connsiteX102" fmla="*/ 724726 w 1076198"/>
                <a:gd name="connsiteY102" fmla="*/ 804100 h 1192910"/>
                <a:gd name="connsiteX103" fmla="*/ 725488 w 1076198"/>
                <a:gd name="connsiteY103" fmla="*/ 793337 h 1192910"/>
                <a:gd name="connsiteX104" fmla="*/ 770351 w 1076198"/>
                <a:gd name="connsiteY104" fmla="*/ 799719 h 1192910"/>
                <a:gd name="connsiteX105" fmla="*/ 776161 w 1076198"/>
                <a:gd name="connsiteY105" fmla="*/ 800576 h 1192910"/>
                <a:gd name="connsiteX106" fmla="*/ 897319 w 1076198"/>
                <a:gd name="connsiteY106" fmla="*/ 813149 h 1192910"/>
                <a:gd name="connsiteX107" fmla="*/ 1008762 w 1076198"/>
                <a:gd name="connsiteY107" fmla="*/ 783812 h 1192910"/>
                <a:gd name="connsiteX108" fmla="*/ 1013715 w 1076198"/>
                <a:gd name="connsiteY108" fmla="*/ 779907 h 1192910"/>
                <a:gd name="connsiteX109" fmla="*/ 1017620 w 1076198"/>
                <a:gd name="connsiteY109" fmla="*/ 776192 h 1192910"/>
                <a:gd name="connsiteX110" fmla="*/ 1024383 w 1076198"/>
                <a:gd name="connsiteY110" fmla="*/ 769620 h 1192910"/>
                <a:gd name="connsiteX111" fmla="*/ 1026193 w 1076198"/>
                <a:gd name="connsiteY111" fmla="*/ 767715 h 1192910"/>
                <a:gd name="connsiteX112" fmla="*/ 1029717 w 1076198"/>
                <a:gd name="connsiteY112" fmla="*/ 763143 h 1192910"/>
                <a:gd name="connsiteX113" fmla="*/ 1035146 w 1076198"/>
                <a:gd name="connsiteY113" fmla="*/ 756094 h 1192910"/>
                <a:gd name="connsiteX114" fmla="*/ 1036670 w 1076198"/>
                <a:gd name="connsiteY114" fmla="*/ 754094 h 1192910"/>
                <a:gd name="connsiteX115" fmla="*/ 1039147 w 1076198"/>
                <a:gd name="connsiteY115" fmla="*/ 749808 h 1192910"/>
                <a:gd name="connsiteX116" fmla="*/ 1045338 w 1076198"/>
                <a:gd name="connsiteY116" fmla="*/ 739140 h 1192910"/>
                <a:gd name="connsiteX117" fmla="*/ 1046862 w 1076198"/>
                <a:gd name="connsiteY117" fmla="*/ 736473 h 1192910"/>
                <a:gd name="connsiteX118" fmla="*/ 1048195 w 1076198"/>
                <a:gd name="connsiteY118" fmla="*/ 733330 h 1192910"/>
                <a:gd name="connsiteX119" fmla="*/ 1056101 w 1076198"/>
                <a:gd name="connsiteY119" fmla="*/ 714756 h 1192910"/>
                <a:gd name="connsiteX120" fmla="*/ 1057054 w 1076198"/>
                <a:gd name="connsiteY120" fmla="*/ 712184 h 1192910"/>
                <a:gd name="connsiteX121" fmla="*/ 1066864 w 1076198"/>
                <a:gd name="connsiteY121" fmla="*/ 678085 h 1192910"/>
                <a:gd name="connsiteX122" fmla="*/ 1067436 w 1076198"/>
                <a:gd name="connsiteY122" fmla="*/ 675608 h 1192910"/>
                <a:gd name="connsiteX123" fmla="*/ 1072008 w 1076198"/>
                <a:gd name="connsiteY123" fmla="*/ 649510 h 1192910"/>
                <a:gd name="connsiteX124" fmla="*/ 1072865 w 1076198"/>
                <a:gd name="connsiteY124" fmla="*/ 643414 h 1192910"/>
                <a:gd name="connsiteX125" fmla="*/ 1075437 w 1076198"/>
                <a:gd name="connsiteY125" fmla="*/ 617982 h 1192910"/>
                <a:gd name="connsiteX126" fmla="*/ 1075532 w 1076198"/>
                <a:gd name="connsiteY126" fmla="*/ 615410 h 1192910"/>
                <a:gd name="connsiteX127" fmla="*/ 1076199 w 1076198"/>
                <a:gd name="connsiteY127" fmla="*/ 596646 h 1192910"/>
                <a:gd name="connsiteX128" fmla="*/ 1076199 w 1076198"/>
                <a:gd name="connsiteY128" fmla="*/ 590169 h 1192910"/>
                <a:gd name="connsiteX129" fmla="*/ 1075913 w 1076198"/>
                <a:gd name="connsiteY129" fmla="*/ 576548 h 1192910"/>
                <a:gd name="connsiteX130" fmla="*/ 1075818 w 1076198"/>
                <a:gd name="connsiteY130" fmla="*/ 570071 h 1192910"/>
                <a:gd name="connsiteX131" fmla="*/ 779686 w 1076198"/>
                <a:gd name="connsiteY131" fmla="*/ 386810 h 1192910"/>
                <a:gd name="connsiteX132" fmla="*/ 779686 w 1076198"/>
                <a:gd name="connsiteY132" fmla="*/ 386810 h 1192910"/>
                <a:gd name="connsiteX133" fmla="*/ 779686 w 1076198"/>
                <a:gd name="connsiteY133" fmla="*/ 386810 h 1192910"/>
                <a:gd name="connsiteX134" fmla="*/ 779686 w 1076198"/>
                <a:gd name="connsiteY134" fmla="*/ 386810 h 1192910"/>
                <a:gd name="connsiteX135" fmla="*/ 815214 w 1076198"/>
                <a:gd name="connsiteY135" fmla="*/ 388525 h 1192910"/>
                <a:gd name="connsiteX136" fmla="*/ 815119 w 1076198"/>
                <a:gd name="connsiteY136" fmla="*/ 388525 h 1192910"/>
                <a:gd name="connsiteX137" fmla="*/ 815214 w 1076198"/>
                <a:gd name="connsiteY137" fmla="*/ 388525 h 1192910"/>
                <a:gd name="connsiteX138" fmla="*/ 815214 w 1076198"/>
                <a:gd name="connsiteY138" fmla="*/ 388525 h 1192910"/>
                <a:gd name="connsiteX139" fmla="*/ 1027717 w 1076198"/>
                <a:gd name="connsiteY139" fmla="*/ 748284 h 1192910"/>
                <a:gd name="connsiteX140" fmla="*/ 1027717 w 1076198"/>
                <a:gd name="connsiteY140" fmla="*/ 748284 h 1192910"/>
                <a:gd name="connsiteX141" fmla="*/ 1027717 w 1076198"/>
                <a:gd name="connsiteY141" fmla="*/ 748284 h 1192910"/>
                <a:gd name="connsiteX142" fmla="*/ 1027717 w 1076198"/>
                <a:gd name="connsiteY142" fmla="*/ 748284 h 119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076198" h="1192910">
                  <a:moveTo>
                    <a:pt x="1075818" y="570071"/>
                  </a:moveTo>
                  <a:cubicBezTo>
                    <a:pt x="1075532" y="565499"/>
                    <a:pt x="1075151" y="561118"/>
                    <a:pt x="1074580" y="555117"/>
                  </a:cubicBezTo>
                  <a:lnTo>
                    <a:pt x="1074294" y="552355"/>
                  </a:lnTo>
                  <a:cubicBezTo>
                    <a:pt x="1073627" y="546735"/>
                    <a:pt x="1072865" y="541496"/>
                    <a:pt x="1071817" y="536162"/>
                  </a:cubicBezTo>
                  <a:cubicBezTo>
                    <a:pt x="1071055" y="532447"/>
                    <a:pt x="1070293" y="528923"/>
                    <a:pt x="1069341" y="525780"/>
                  </a:cubicBezTo>
                  <a:cubicBezTo>
                    <a:pt x="1067531" y="519589"/>
                    <a:pt x="1065436" y="513969"/>
                    <a:pt x="1063245" y="508921"/>
                  </a:cubicBezTo>
                  <a:lnTo>
                    <a:pt x="1053148" y="512064"/>
                  </a:lnTo>
                  <a:lnTo>
                    <a:pt x="1062483" y="506825"/>
                  </a:lnTo>
                  <a:cubicBezTo>
                    <a:pt x="1062007" y="505682"/>
                    <a:pt x="1061435" y="504730"/>
                    <a:pt x="1060292" y="502634"/>
                  </a:cubicBezTo>
                  <a:cubicBezTo>
                    <a:pt x="1058959" y="499967"/>
                    <a:pt x="1057625" y="497396"/>
                    <a:pt x="1056101" y="494919"/>
                  </a:cubicBezTo>
                  <a:cubicBezTo>
                    <a:pt x="1054958" y="493109"/>
                    <a:pt x="1053815" y="491299"/>
                    <a:pt x="1052577" y="489585"/>
                  </a:cubicBezTo>
                  <a:cubicBezTo>
                    <a:pt x="1050958" y="487204"/>
                    <a:pt x="1049338" y="485013"/>
                    <a:pt x="1047433" y="482536"/>
                  </a:cubicBezTo>
                  <a:lnTo>
                    <a:pt x="1046005" y="480631"/>
                  </a:lnTo>
                  <a:cubicBezTo>
                    <a:pt x="1044385" y="478726"/>
                    <a:pt x="1042671" y="476821"/>
                    <a:pt x="1040956" y="475012"/>
                  </a:cubicBezTo>
                  <a:lnTo>
                    <a:pt x="968757" y="401193"/>
                  </a:lnTo>
                  <a:lnTo>
                    <a:pt x="968757" y="401193"/>
                  </a:lnTo>
                  <a:lnTo>
                    <a:pt x="968757" y="401193"/>
                  </a:lnTo>
                  <a:lnTo>
                    <a:pt x="968662" y="401288"/>
                  </a:lnTo>
                  <a:cubicBezTo>
                    <a:pt x="930752" y="362521"/>
                    <a:pt x="870364" y="359569"/>
                    <a:pt x="821691" y="357092"/>
                  </a:cubicBezTo>
                  <a:cubicBezTo>
                    <a:pt x="816738" y="356711"/>
                    <a:pt x="798164" y="355854"/>
                    <a:pt x="775018" y="354806"/>
                  </a:cubicBezTo>
                  <a:lnTo>
                    <a:pt x="781686" y="325660"/>
                  </a:lnTo>
                  <a:cubicBezTo>
                    <a:pt x="784258" y="314039"/>
                    <a:pt x="786639" y="302514"/>
                    <a:pt x="788925" y="288893"/>
                  </a:cubicBezTo>
                  <a:cubicBezTo>
                    <a:pt x="790925" y="276606"/>
                    <a:pt x="792259" y="265366"/>
                    <a:pt x="793021" y="254698"/>
                  </a:cubicBezTo>
                  <a:lnTo>
                    <a:pt x="793211" y="252127"/>
                  </a:lnTo>
                  <a:cubicBezTo>
                    <a:pt x="793783" y="243364"/>
                    <a:pt x="793878" y="234601"/>
                    <a:pt x="793497" y="225933"/>
                  </a:cubicBezTo>
                  <a:lnTo>
                    <a:pt x="793402" y="223075"/>
                  </a:lnTo>
                  <a:cubicBezTo>
                    <a:pt x="792925" y="214313"/>
                    <a:pt x="791878" y="205549"/>
                    <a:pt x="790258" y="197072"/>
                  </a:cubicBezTo>
                  <a:lnTo>
                    <a:pt x="789687" y="193929"/>
                  </a:lnTo>
                  <a:cubicBezTo>
                    <a:pt x="788449" y="188119"/>
                    <a:pt x="787020" y="182308"/>
                    <a:pt x="785115" y="176403"/>
                  </a:cubicBezTo>
                  <a:lnTo>
                    <a:pt x="783972" y="173164"/>
                  </a:lnTo>
                  <a:cubicBezTo>
                    <a:pt x="782353" y="168497"/>
                    <a:pt x="780543" y="163830"/>
                    <a:pt x="778257" y="158686"/>
                  </a:cubicBezTo>
                  <a:lnTo>
                    <a:pt x="775971" y="153829"/>
                  </a:lnTo>
                  <a:cubicBezTo>
                    <a:pt x="774161" y="150019"/>
                    <a:pt x="772066" y="146209"/>
                    <a:pt x="769018" y="141065"/>
                  </a:cubicBezTo>
                  <a:lnTo>
                    <a:pt x="767017" y="137636"/>
                  </a:lnTo>
                  <a:cubicBezTo>
                    <a:pt x="763684" y="132397"/>
                    <a:pt x="760159" y="127159"/>
                    <a:pt x="755968" y="121920"/>
                  </a:cubicBezTo>
                  <a:lnTo>
                    <a:pt x="754063" y="119634"/>
                  </a:lnTo>
                  <a:cubicBezTo>
                    <a:pt x="752825" y="118205"/>
                    <a:pt x="751587" y="116872"/>
                    <a:pt x="750253" y="115443"/>
                  </a:cubicBezTo>
                  <a:lnTo>
                    <a:pt x="678149" y="41719"/>
                  </a:lnTo>
                  <a:cubicBezTo>
                    <a:pt x="678149" y="41719"/>
                    <a:pt x="678054" y="41719"/>
                    <a:pt x="678054" y="41624"/>
                  </a:cubicBezTo>
                  <a:lnTo>
                    <a:pt x="678054" y="41624"/>
                  </a:lnTo>
                  <a:cubicBezTo>
                    <a:pt x="653003" y="16192"/>
                    <a:pt x="604902" y="0"/>
                    <a:pt x="552038" y="0"/>
                  </a:cubicBezTo>
                  <a:cubicBezTo>
                    <a:pt x="491078" y="0"/>
                    <a:pt x="417640" y="23146"/>
                    <a:pt x="394304" y="88106"/>
                  </a:cubicBezTo>
                  <a:cubicBezTo>
                    <a:pt x="372397" y="149352"/>
                    <a:pt x="368968" y="211550"/>
                    <a:pt x="365634" y="271748"/>
                  </a:cubicBezTo>
                  <a:lnTo>
                    <a:pt x="365539" y="273939"/>
                  </a:lnTo>
                  <a:cubicBezTo>
                    <a:pt x="364300" y="298894"/>
                    <a:pt x="362776" y="325279"/>
                    <a:pt x="360205" y="351472"/>
                  </a:cubicBezTo>
                  <a:cubicBezTo>
                    <a:pt x="297721" y="354711"/>
                    <a:pt x="136081" y="373094"/>
                    <a:pt x="112555" y="381095"/>
                  </a:cubicBezTo>
                  <a:cubicBezTo>
                    <a:pt x="65596" y="397669"/>
                    <a:pt x="24448" y="447389"/>
                    <a:pt x="7780" y="507778"/>
                  </a:cubicBezTo>
                  <a:cubicBezTo>
                    <a:pt x="-9651" y="571500"/>
                    <a:pt x="2541" y="632650"/>
                    <a:pt x="41022" y="675608"/>
                  </a:cubicBezTo>
                  <a:cubicBezTo>
                    <a:pt x="42736" y="677513"/>
                    <a:pt x="44546" y="679323"/>
                    <a:pt x="46356" y="681038"/>
                  </a:cubicBezTo>
                  <a:lnTo>
                    <a:pt x="46261" y="681133"/>
                  </a:lnTo>
                  <a:lnTo>
                    <a:pt x="118460" y="754951"/>
                  </a:lnTo>
                  <a:cubicBezTo>
                    <a:pt x="163037" y="800481"/>
                    <a:pt x="217711" y="806386"/>
                    <a:pt x="260287" y="806386"/>
                  </a:cubicBezTo>
                  <a:cubicBezTo>
                    <a:pt x="271813" y="806386"/>
                    <a:pt x="283528" y="805815"/>
                    <a:pt x="294482" y="805053"/>
                  </a:cubicBezTo>
                  <a:cubicBezTo>
                    <a:pt x="277432" y="904684"/>
                    <a:pt x="268479" y="1004602"/>
                    <a:pt x="327534" y="1064800"/>
                  </a:cubicBezTo>
                  <a:lnTo>
                    <a:pt x="327343" y="1064990"/>
                  </a:lnTo>
                  <a:lnTo>
                    <a:pt x="327343" y="1064990"/>
                  </a:lnTo>
                  <a:cubicBezTo>
                    <a:pt x="327343" y="1064990"/>
                    <a:pt x="327343" y="1064990"/>
                    <a:pt x="327343" y="1064990"/>
                  </a:cubicBezTo>
                  <a:lnTo>
                    <a:pt x="399543" y="1138809"/>
                  </a:lnTo>
                  <a:cubicBezTo>
                    <a:pt x="408306" y="1147763"/>
                    <a:pt x="418498" y="1155764"/>
                    <a:pt x="429928" y="1162431"/>
                  </a:cubicBezTo>
                  <a:cubicBezTo>
                    <a:pt x="461932" y="1181195"/>
                    <a:pt x="514510" y="1192911"/>
                    <a:pt x="566992" y="1192911"/>
                  </a:cubicBezTo>
                  <a:cubicBezTo>
                    <a:pt x="571469" y="1192911"/>
                    <a:pt x="576422" y="1192816"/>
                    <a:pt x="581566" y="1192625"/>
                  </a:cubicBezTo>
                  <a:lnTo>
                    <a:pt x="586423" y="1192339"/>
                  </a:lnTo>
                  <a:cubicBezTo>
                    <a:pt x="590233" y="1192149"/>
                    <a:pt x="594139" y="1191863"/>
                    <a:pt x="598139" y="1191482"/>
                  </a:cubicBezTo>
                  <a:lnTo>
                    <a:pt x="604426" y="1190815"/>
                  </a:lnTo>
                  <a:cubicBezTo>
                    <a:pt x="608331" y="1190339"/>
                    <a:pt x="612236" y="1189768"/>
                    <a:pt x="617284" y="1189006"/>
                  </a:cubicBezTo>
                  <a:lnTo>
                    <a:pt x="622904" y="1187958"/>
                  </a:lnTo>
                  <a:cubicBezTo>
                    <a:pt x="627286" y="1187101"/>
                    <a:pt x="631667" y="1186053"/>
                    <a:pt x="637573" y="1184529"/>
                  </a:cubicBezTo>
                  <a:lnTo>
                    <a:pt x="641478" y="1183481"/>
                  </a:lnTo>
                  <a:cubicBezTo>
                    <a:pt x="647764" y="1181672"/>
                    <a:pt x="653860" y="1179576"/>
                    <a:pt x="661195" y="1176338"/>
                  </a:cubicBezTo>
                  <a:cubicBezTo>
                    <a:pt x="666624" y="1173956"/>
                    <a:pt x="671863" y="1171194"/>
                    <a:pt x="676911" y="1168146"/>
                  </a:cubicBezTo>
                  <a:cubicBezTo>
                    <a:pt x="678149" y="1167384"/>
                    <a:pt x="679387" y="1166527"/>
                    <a:pt x="681864" y="1164717"/>
                  </a:cubicBezTo>
                  <a:lnTo>
                    <a:pt x="683769" y="1163479"/>
                  </a:lnTo>
                  <a:cubicBezTo>
                    <a:pt x="685674" y="1162240"/>
                    <a:pt x="687579" y="1161002"/>
                    <a:pt x="689293" y="1159573"/>
                  </a:cubicBezTo>
                  <a:cubicBezTo>
                    <a:pt x="690246" y="1158811"/>
                    <a:pt x="691198" y="1157859"/>
                    <a:pt x="693008" y="1156049"/>
                  </a:cubicBezTo>
                  <a:cubicBezTo>
                    <a:pt x="694246" y="1154906"/>
                    <a:pt x="695389" y="1153763"/>
                    <a:pt x="697294" y="1151858"/>
                  </a:cubicBezTo>
                  <a:cubicBezTo>
                    <a:pt x="698152" y="1151096"/>
                    <a:pt x="699009" y="1150334"/>
                    <a:pt x="699771" y="1149477"/>
                  </a:cubicBezTo>
                  <a:cubicBezTo>
                    <a:pt x="702247" y="1146715"/>
                    <a:pt x="704533" y="1143762"/>
                    <a:pt x="706629" y="1140619"/>
                  </a:cubicBezTo>
                  <a:lnTo>
                    <a:pt x="708629" y="1137571"/>
                  </a:lnTo>
                  <a:cubicBezTo>
                    <a:pt x="711391" y="1132999"/>
                    <a:pt x="713963" y="1128427"/>
                    <a:pt x="716249" y="1123855"/>
                  </a:cubicBezTo>
                  <a:cubicBezTo>
                    <a:pt x="717011" y="1122331"/>
                    <a:pt x="717678" y="1120711"/>
                    <a:pt x="718345" y="1119092"/>
                  </a:cubicBezTo>
                  <a:lnTo>
                    <a:pt x="719392" y="1116616"/>
                  </a:lnTo>
                  <a:cubicBezTo>
                    <a:pt x="720821" y="1113568"/>
                    <a:pt x="722155" y="1110520"/>
                    <a:pt x="724155" y="1105567"/>
                  </a:cubicBezTo>
                  <a:cubicBezTo>
                    <a:pt x="724726" y="1104329"/>
                    <a:pt x="725298" y="1103185"/>
                    <a:pt x="725679" y="1101947"/>
                  </a:cubicBezTo>
                  <a:cubicBezTo>
                    <a:pt x="726346" y="1100042"/>
                    <a:pt x="726917" y="1098137"/>
                    <a:pt x="727393" y="1096137"/>
                  </a:cubicBezTo>
                  <a:lnTo>
                    <a:pt x="728346" y="1092803"/>
                  </a:lnTo>
                  <a:cubicBezTo>
                    <a:pt x="729584" y="1088803"/>
                    <a:pt x="730822" y="1084898"/>
                    <a:pt x="732156" y="1079564"/>
                  </a:cubicBezTo>
                  <a:cubicBezTo>
                    <a:pt x="732537" y="1078516"/>
                    <a:pt x="732823" y="1077468"/>
                    <a:pt x="733013" y="1076325"/>
                  </a:cubicBezTo>
                  <a:cubicBezTo>
                    <a:pt x="734156" y="1071372"/>
                    <a:pt x="734918" y="1066419"/>
                    <a:pt x="735680" y="1061466"/>
                  </a:cubicBezTo>
                  <a:lnTo>
                    <a:pt x="736156" y="1058704"/>
                  </a:lnTo>
                  <a:cubicBezTo>
                    <a:pt x="737014" y="1052322"/>
                    <a:pt x="737680" y="1045940"/>
                    <a:pt x="738157" y="1039558"/>
                  </a:cubicBezTo>
                  <a:lnTo>
                    <a:pt x="738157" y="1036130"/>
                  </a:lnTo>
                  <a:cubicBezTo>
                    <a:pt x="738442" y="1030796"/>
                    <a:pt x="738442" y="1025557"/>
                    <a:pt x="738442" y="1020223"/>
                  </a:cubicBezTo>
                  <a:lnTo>
                    <a:pt x="738442" y="1016794"/>
                  </a:lnTo>
                  <a:cubicBezTo>
                    <a:pt x="738442" y="1014222"/>
                    <a:pt x="738442" y="1011555"/>
                    <a:pt x="738442" y="1008983"/>
                  </a:cubicBezTo>
                  <a:cubicBezTo>
                    <a:pt x="738252" y="1003459"/>
                    <a:pt x="737871" y="997934"/>
                    <a:pt x="737490" y="992410"/>
                  </a:cubicBezTo>
                  <a:lnTo>
                    <a:pt x="737204" y="988695"/>
                  </a:lnTo>
                  <a:cubicBezTo>
                    <a:pt x="737109" y="986409"/>
                    <a:pt x="736918" y="984218"/>
                    <a:pt x="736728" y="981932"/>
                  </a:cubicBezTo>
                  <a:cubicBezTo>
                    <a:pt x="736252" y="976313"/>
                    <a:pt x="735585" y="970788"/>
                    <a:pt x="734823" y="964121"/>
                  </a:cubicBezTo>
                  <a:lnTo>
                    <a:pt x="733870" y="955262"/>
                  </a:lnTo>
                  <a:cubicBezTo>
                    <a:pt x="732727" y="946594"/>
                    <a:pt x="731584" y="938022"/>
                    <a:pt x="730441" y="929354"/>
                  </a:cubicBezTo>
                  <a:cubicBezTo>
                    <a:pt x="725679" y="895636"/>
                    <a:pt x="722155" y="867632"/>
                    <a:pt x="722821" y="840200"/>
                  </a:cubicBezTo>
                  <a:cubicBezTo>
                    <a:pt x="722917" y="835819"/>
                    <a:pt x="723202" y="830771"/>
                    <a:pt x="723488" y="825532"/>
                  </a:cubicBezTo>
                  <a:lnTo>
                    <a:pt x="724726" y="804100"/>
                  </a:lnTo>
                  <a:cubicBezTo>
                    <a:pt x="725012" y="800481"/>
                    <a:pt x="725203" y="796957"/>
                    <a:pt x="725488" y="793337"/>
                  </a:cubicBezTo>
                  <a:cubicBezTo>
                    <a:pt x="739395" y="794956"/>
                    <a:pt x="754540" y="797242"/>
                    <a:pt x="770351" y="799719"/>
                  </a:cubicBezTo>
                  <a:lnTo>
                    <a:pt x="776161" y="800576"/>
                  </a:lnTo>
                  <a:cubicBezTo>
                    <a:pt x="812071" y="806196"/>
                    <a:pt x="856838" y="813149"/>
                    <a:pt x="897319" y="813149"/>
                  </a:cubicBezTo>
                  <a:cubicBezTo>
                    <a:pt x="945040" y="813149"/>
                    <a:pt x="981520" y="803529"/>
                    <a:pt x="1008762" y="783812"/>
                  </a:cubicBezTo>
                  <a:cubicBezTo>
                    <a:pt x="1010476" y="782574"/>
                    <a:pt x="1012096" y="781336"/>
                    <a:pt x="1013715" y="779907"/>
                  </a:cubicBezTo>
                  <a:cubicBezTo>
                    <a:pt x="1014667" y="779050"/>
                    <a:pt x="1015620" y="778192"/>
                    <a:pt x="1017620" y="776192"/>
                  </a:cubicBezTo>
                  <a:cubicBezTo>
                    <a:pt x="1019811" y="774192"/>
                    <a:pt x="1021906" y="772192"/>
                    <a:pt x="1024383" y="769620"/>
                  </a:cubicBezTo>
                  <a:lnTo>
                    <a:pt x="1026193" y="767715"/>
                  </a:lnTo>
                  <a:cubicBezTo>
                    <a:pt x="1027050" y="766763"/>
                    <a:pt x="1027812" y="765715"/>
                    <a:pt x="1029717" y="763143"/>
                  </a:cubicBezTo>
                  <a:cubicBezTo>
                    <a:pt x="1031431" y="760952"/>
                    <a:pt x="1033146" y="758857"/>
                    <a:pt x="1035146" y="756094"/>
                  </a:cubicBezTo>
                  <a:lnTo>
                    <a:pt x="1036670" y="754094"/>
                  </a:lnTo>
                  <a:cubicBezTo>
                    <a:pt x="1037242" y="753142"/>
                    <a:pt x="1037908" y="752094"/>
                    <a:pt x="1039147" y="749808"/>
                  </a:cubicBezTo>
                  <a:cubicBezTo>
                    <a:pt x="1041147" y="746665"/>
                    <a:pt x="1043052" y="743331"/>
                    <a:pt x="1045338" y="739140"/>
                  </a:cubicBezTo>
                  <a:lnTo>
                    <a:pt x="1046862" y="736473"/>
                  </a:lnTo>
                  <a:cubicBezTo>
                    <a:pt x="1047243" y="735711"/>
                    <a:pt x="1047624" y="734854"/>
                    <a:pt x="1048195" y="733330"/>
                  </a:cubicBezTo>
                  <a:cubicBezTo>
                    <a:pt x="1051053" y="727519"/>
                    <a:pt x="1053625" y="721423"/>
                    <a:pt x="1056101" y="714756"/>
                  </a:cubicBezTo>
                  <a:lnTo>
                    <a:pt x="1057054" y="712184"/>
                  </a:lnTo>
                  <a:cubicBezTo>
                    <a:pt x="1060768" y="701802"/>
                    <a:pt x="1064102" y="690277"/>
                    <a:pt x="1066864" y="678085"/>
                  </a:cubicBezTo>
                  <a:lnTo>
                    <a:pt x="1067436" y="675608"/>
                  </a:lnTo>
                  <a:cubicBezTo>
                    <a:pt x="1069341" y="666940"/>
                    <a:pt x="1070770" y="658177"/>
                    <a:pt x="1072008" y="649510"/>
                  </a:cubicBezTo>
                  <a:lnTo>
                    <a:pt x="1072865" y="643414"/>
                  </a:lnTo>
                  <a:cubicBezTo>
                    <a:pt x="1074008" y="634746"/>
                    <a:pt x="1074865" y="626078"/>
                    <a:pt x="1075437" y="617982"/>
                  </a:cubicBezTo>
                  <a:lnTo>
                    <a:pt x="1075532" y="615410"/>
                  </a:lnTo>
                  <a:cubicBezTo>
                    <a:pt x="1075913" y="609029"/>
                    <a:pt x="1076104" y="602742"/>
                    <a:pt x="1076199" y="596646"/>
                  </a:cubicBezTo>
                  <a:lnTo>
                    <a:pt x="1076199" y="590169"/>
                  </a:lnTo>
                  <a:cubicBezTo>
                    <a:pt x="1076199" y="585502"/>
                    <a:pt x="1076104" y="580930"/>
                    <a:pt x="1075913" y="576548"/>
                  </a:cubicBezTo>
                  <a:lnTo>
                    <a:pt x="1075818" y="570071"/>
                  </a:lnTo>
                  <a:close/>
                  <a:moveTo>
                    <a:pt x="779686" y="386810"/>
                  </a:moveTo>
                  <a:lnTo>
                    <a:pt x="779686" y="386810"/>
                  </a:lnTo>
                  <a:lnTo>
                    <a:pt x="779686" y="386810"/>
                  </a:lnTo>
                  <a:lnTo>
                    <a:pt x="779686" y="386810"/>
                  </a:lnTo>
                  <a:close/>
                  <a:moveTo>
                    <a:pt x="815214" y="388525"/>
                  </a:moveTo>
                  <a:cubicBezTo>
                    <a:pt x="815214" y="388525"/>
                    <a:pt x="815119" y="388525"/>
                    <a:pt x="815119" y="388525"/>
                  </a:cubicBezTo>
                  <a:cubicBezTo>
                    <a:pt x="815214" y="388525"/>
                    <a:pt x="815214" y="388525"/>
                    <a:pt x="815214" y="388525"/>
                  </a:cubicBezTo>
                  <a:cubicBezTo>
                    <a:pt x="815309" y="388525"/>
                    <a:pt x="815309" y="388525"/>
                    <a:pt x="815214" y="388525"/>
                  </a:cubicBezTo>
                  <a:close/>
                  <a:moveTo>
                    <a:pt x="1027717" y="748284"/>
                  </a:moveTo>
                  <a:lnTo>
                    <a:pt x="1027717" y="748284"/>
                  </a:lnTo>
                  <a:lnTo>
                    <a:pt x="1027717" y="748284"/>
                  </a:lnTo>
                  <a:lnTo>
                    <a:pt x="1027717" y="748284"/>
                  </a:ln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21" name="Gráfico 2">
              <a:extLst>
                <a:ext uri="{FF2B5EF4-FFF2-40B4-BE49-F238E27FC236}">
                  <a16:creationId xmlns:a16="http://schemas.microsoft.com/office/drawing/2014/main" id="{7460C489-B1D8-48A1-8BC4-A9DF64B043AC}"/>
                </a:ext>
              </a:extLst>
            </p:cNvPr>
            <p:cNvGrpSpPr/>
            <p:nvPr/>
          </p:nvGrpSpPr>
          <p:grpSpPr>
            <a:xfrm>
              <a:off x="3156635" y="4423219"/>
              <a:ext cx="1055319" cy="1172146"/>
              <a:chOff x="3156635" y="4423219"/>
              <a:chExt cx="1055319" cy="1172146"/>
            </a:xfrm>
          </p:grpSpPr>
          <p:sp>
            <p:nvSpPr>
              <p:cNvPr id="22" name="Forma libre: forma 21">
                <a:extLst>
                  <a:ext uri="{FF2B5EF4-FFF2-40B4-BE49-F238E27FC236}">
                    <a16:creationId xmlns:a16="http://schemas.microsoft.com/office/drawing/2014/main" id="{B5AC658A-6952-4104-A0F5-E303670E8718}"/>
                  </a:ext>
                </a:extLst>
              </p:cNvPr>
              <p:cNvSpPr/>
              <p:nvPr/>
            </p:nvSpPr>
            <p:spPr>
              <a:xfrm>
                <a:off x="3177334" y="4444460"/>
                <a:ext cx="1034620" cy="1150905"/>
              </a:xfrm>
              <a:custGeom>
                <a:avLst/>
                <a:gdLst>
                  <a:gd name="connsiteX0" fmla="*/ 1031382 w 1034620"/>
                  <a:gd name="connsiteY0" fmla="*/ 610076 h 1150905"/>
                  <a:gd name="connsiteX1" fmla="*/ 1033858 w 1034620"/>
                  <a:gd name="connsiteY1" fmla="*/ 584930 h 1150905"/>
                  <a:gd name="connsiteX2" fmla="*/ 1033858 w 1034620"/>
                  <a:gd name="connsiteY2" fmla="*/ 584740 h 1150905"/>
                  <a:gd name="connsiteX3" fmla="*/ 1033953 w 1034620"/>
                  <a:gd name="connsiteY3" fmla="*/ 582835 h 1150905"/>
                  <a:gd name="connsiteX4" fmla="*/ 1034620 w 1034620"/>
                  <a:gd name="connsiteY4" fmla="*/ 564547 h 1150905"/>
                  <a:gd name="connsiteX5" fmla="*/ 1034620 w 1034620"/>
                  <a:gd name="connsiteY5" fmla="*/ 558260 h 1150905"/>
                  <a:gd name="connsiteX6" fmla="*/ 1034334 w 1034620"/>
                  <a:gd name="connsiteY6" fmla="*/ 545021 h 1150905"/>
                  <a:gd name="connsiteX7" fmla="*/ 1034049 w 1034620"/>
                  <a:gd name="connsiteY7" fmla="*/ 538829 h 1150905"/>
                  <a:gd name="connsiteX8" fmla="*/ 1033001 w 1034620"/>
                  <a:gd name="connsiteY8" fmla="*/ 526066 h 1150905"/>
                  <a:gd name="connsiteX9" fmla="*/ 1032620 w 1034620"/>
                  <a:gd name="connsiteY9" fmla="*/ 521780 h 1150905"/>
                  <a:gd name="connsiteX10" fmla="*/ 1030334 w 1034620"/>
                  <a:gd name="connsiteY10" fmla="*/ 507016 h 1150905"/>
                  <a:gd name="connsiteX11" fmla="*/ 1030239 w 1034620"/>
                  <a:gd name="connsiteY11" fmla="*/ 506444 h 1150905"/>
                  <a:gd name="connsiteX12" fmla="*/ 1027953 w 1034620"/>
                  <a:gd name="connsiteY12" fmla="*/ 496919 h 1150905"/>
                  <a:gd name="connsiteX13" fmla="*/ 1022143 w 1034620"/>
                  <a:gd name="connsiteY13" fmla="*/ 481013 h 1150905"/>
                  <a:gd name="connsiteX14" fmla="*/ 1021571 w 1034620"/>
                  <a:gd name="connsiteY14" fmla="*/ 479489 h 1150905"/>
                  <a:gd name="connsiteX15" fmla="*/ 1019571 w 1034620"/>
                  <a:gd name="connsiteY15" fmla="*/ 475774 h 1150905"/>
                  <a:gd name="connsiteX16" fmla="*/ 1015761 w 1034620"/>
                  <a:gd name="connsiteY16" fmla="*/ 468725 h 1150905"/>
                  <a:gd name="connsiteX17" fmla="*/ 1012522 w 1034620"/>
                  <a:gd name="connsiteY17" fmla="*/ 463868 h 1150905"/>
                  <a:gd name="connsiteX18" fmla="*/ 1008046 w 1034620"/>
                  <a:gd name="connsiteY18" fmla="*/ 457867 h 1150905"/>
                  <a:gd name="connsiteX19" fmla="*/ 1006522 w 1034620"/>
                  <a:gd name="connsiteY19" fmla="*/ 455867 h 1150905"/>
                  <a:gd name="connsiteX20" fmla="*/ 1001949 w 1034620"/>
                  <a:gd name="connsiteY20" fmla="*/ 450818 h 1150905"/>
                  <a:gd name="connsiteX21" fmla="*/ 929750 w 1034620"/>
                  <a:gd name="connsiteY21" fmla="*/ 377000 h 1150905"/>
                  <a:gd name="connsiteX22" fmla="*/ 935846 w 1034620"/>
                  <a:gd name="connsiteY22" fmla="*/ 384143 h 1150905"/>
                  <a:gd name="connsiteX23" fmla="*/ 940228 w 1034620"/>
                  <a:gd name="connsiteY23" fmla="*/ 390144 h 1150905"/>
                  <a:gd name="connsiteX24" fmla="*/ 943466 w 1034620"/>
                  <a:gd name="connsiteY24" fmla="*/ 395002 h 1150905"/>
                  <a:gd name="connsiteX25" fmla="*/ 947276 w 1034620"/>
                  <a:gd name="connsiteY25" fmla="*/ 402050 h 1150905"/>
                  <a:gd name="connsiteX26" fmla="*/ 949848 w 1034620"/>
                  <a:gd name="connsiteY26" fmla="*/ 407289 h 1150905"/>
                  <a:gd name="connsiteX27" fmla="*/ 955658 w 1034620"/>
                  <a:gd name="connsiteY27" fmla="*/ 423196 h 1150905"/>
                  <a:gd name="connsiteX28" fmla="*/ 958039 w 1034620"/>
                  <a:gd name="connsiteY28" fmla="*/ 433483 h 1150905"/>
                  <a:gd name="connsiteX29" fmla="*/ 958516 w 1034620"/>
                  <a:gd name="connsiteY29" fmla="*/ 436721 h 1150905"/>
                  <a:gd name="connsiteX30" fmla="*/ 914605 w 1034620"/>
                  <a:gd name="connsiteY30" fmla="*/ 391763 h 1150905"/>
                  <a:gd name="connsiteX31" fmla="*/ 787828 w 1034620"/>
                  <a:gd name="connsiteY31" fmla="*/ 357092 h 1150905"/>
                  <a:gd name="connsiteX32" fmla="*/ 726010 w 1034620"/>
                  <a:gd name="connsiteY32" fmla="*/ 354235 h 1150905"/>
                  <a:gd name="connsiteX33" fmla="*/ 728772 w 1034620"/>
                  <a:gd name="connsiteY33" fmla="*/ 340614 h 1150905"/>
                  <a:gd name="connsiteX34" fmla="*/ 729439 w 1034620"/>
                  <a:gd name="connsiteY34" fmla="*/ 337661 h 1150905"/>
                  <a:gd name="connsiteX35" fmla="*/ 734488 w 1034620"/>
                  <a:gd name="connsiteY35" fmla="*/ 315659 h 1150905"/>
                  <a:gd name="connsiteX36" fmla="*/ 738964 w 1034620"/>
                  <a:gd name="connsiteY36" fmla="*/ 296133 h 1150905"/>
                  <a:gd name="connsiteX37" fmla="*/ 739726 w 1034620"/>
                  <a:gd name="connsiteY37" fmla="*/ 292608 h 1150905"/>
                  <a:gd name="connsiteX38" fmla="*/ 739822 w 1034620"/>
                  <a:gd name="connsiteY38" fmla="*/ 291846 h 1150905"/>
                  <a:gd name="connsiteX39" fmla="*/ 746584 w 1034620"/>
                  <a:gd name="connsiteY39" fmla="*/ 257651 h 1150905"/>
                  <a:gd name="connsiteX40" fmla="*/ 746870 w 1034620"/>
                  <a:gd name="connsiteY40" fmla="*/ 255651 h 1150905"/>
                  <a:gd name="connsiteX41" fmla="*/ 750871 w 1034620"/>
                  <a:gd name="connsiteY41" fmla="*/ 222314 h 1150905"/>
                  <a:gd name="connsiteX42" fmla="*/ 751061 w 1034620"/>
                  <a:gd name="connsiteY42" fmla="*/ 220885 h 1150905"/>
                  <a:gd name="connsiteX43" fmla="*/ 751061 w 1034620"/>
                  <a:gd name="connsiteY43" fmla="*/ 220028 h 1150905"/>
                  <a:gd name="connsiteX44" fmla="*/ 751347 w 1034620"/>
                  <a:gd name="connsiteY44" fmla="*/ 194977 h 1150905"/>
                  <a:gd name="connsiteX45" fmla="*/ 751251 w 1034620"/>
                  <a:gd name="connsiteY45" fmla="*/ 192310 h 1150905"/>
                  <a:gd name="connsiteX46" fmla="*/ 748203 w 1034620"/>
                  <a:gd name="connsiteY46" fmla="*/ 167450 h 1150905"/>
                  <a:gd name="connsiteX47" fmla="*/ 748013 w 1034620"/>
                  <a:gd name="connsiteY47" fmla="*/ 165830 h 1150905"/>
                  <a:gd name="connsiteX48" fmla="*/ 747727 w 1034620"/>
                  <a:gd name="connsiteY48" fmla="*/ 164687 h 1150905"/>
                  <a:gd name="connsiteX49" fmla="*/ 743441 w 1034620"/>
                  <a:gd name="connsiteY49" fmla="*/ 148400 h 1150905"/>
                  <a:gd name="connsiteX50" fmla="*/ 742298 w 1034620"/>
                  <a:gd name="connsiteY50" fmla="*/ 145256 h 1150905"/>
                  <a:gd name="connsiteX51" fmla="*/ 737155 w 1034620"/>
                  <a:gd name="connsiteY51" fmla="*/ 132112 h 1150905"/>
                  <a:gd name="connsiteX52" fmla="*/ 736202 w 1034620"/>
                  <a:gd name="connsiteY52" fmla="*/ 129635 h 1150905"/>
                  <a:gd name="connsiteX53" fmla="*/ 734869 w 1034620"/>
                  <a:gd name="connsiteY53" fmla="*/ 127064 h 1150905"/>
                  <a:gd name="connsiteX54" fmla="*/ 729153 w 1034620"/>
                  <a:gd name="connsiteY54" fmla="*/ 116396 h 1150905"/>
                  <a:gd name="connsiteX55" fmla="*/ 726487 w 1034620"/>
                  <a:gd name="connsiteY55" fmla="*/ 111824 h 1150905"/>
                  <a:gd name="connsiteX56" fmla="*/ 716199 w 1034620"/>
                  <a:gd name="connsiteY56" fmla="*/ 97060 h 1150905"/>
                  <a:gd name="connsiteX57" fmla="*/ 714485 w 1034620"/>
                  <a:gd name="connsiteY57" fmla="*/ 94964 h 1150905"/>
                  <a:gd name="connsiteX58" fmla="*/ 711151 w 1034620"/>
                  <a:gd name="connsiteY58" fmla="*/ 91345 h 1150905"/>
                  <a:gd name="connsiteX59" fmla="*/ 638952 w 1034620"/>
                  <a:gd name="connsiteY59" fmla="*/ 17526 h 1150905"/>
                  <a:gd name="connsiteX60" fmla="*/ 643905 w 1034620"/>
                  <a:gd name="connsiteY60" fmla="*/ 23241 h 1150905"/>
                  <a:gd name="connsiteX61" fmla="*/ 654192 w 1034620"/>
                  <a:gd name="connsiteY61" fmla="*/ 37910 h 1150905"/>
                  <a:gd name="connsiteX62" fmla="*/ 656954 w 1034620"/>
                  <a:gd name="connsiteY62" fmla="*/ 42672 h 1150905"/>
                  <a:gd name="connsiteX63" fmla="*/ 662574 w 1034620"/>
                  <a:gd name="connsiteY63" fmla="*/ 53150 h 1150905"/>
                  <a:gd name="connsiteX64" fmla="*/ 664955 w 1034620"/>
                  <a:gd name="connsiteY64" fmla="*/ 58198 h 1150905"/>
                  <a:gd name="connsiteX65" fmla="*/ 670003 w 1034620"/>
                  <a:gd name="connsiteY65" fmla="*/ 71152 h 1150905"/>
                  <a:gd name="connsiteX66" fmla="*/ 671242 w 1034620"/>
                  <a:gd name="connsiteY66" fmla="*/ 74486 h 1150905"/>
                  <a:gd name="connsiteX67" fmla="*/ 673432 w 1034620"/>
                  <a:gd name="connsiteY67" fmla="*/ 82868 h 1150905"/>
                  <a:gd name="connsiteX68" fmla="*/ 623997 w 1034620"/>
                  <a:gd name="connsiteY68" fmla="*/ 32290 h 1150905"/>
                  <a:gd name="connsiteX69" fmla="*/ 519794 w 1034620"/>
                  <a:gd name="connsiteY69" fmla="*/ 0 h 1150905"/>
                  <a:gd name="connsiteX70" fmla="*/ 501696 w 1034620"/>
                  <a:gd name="connsiteY70" fmla="*/ 858 h 1150905"/>
                  <a:gd name="connsiteX71" fmla="*/ 496934 w 1034620"/>
                  <a:gd name="connsiteY71" fmla="*/ 1334 h 1150905"/>
                  <a:gd name="connsiteX72" fmla="*/ 481408 w 1034620"/>
                  <a:gd name="connsiteY72" fmla="*/ 3524 h 1150905"/>
                  <a:gd name="connsiteX73" fmla="*/ 478741 w 1034620"/>
                  <a:gd name="connsiteY73" fmla="*/ 4001 h 1150905"/>
                  <a:gd name="connsiteX74" fmla="*/ 461691 w 1034620"/>
                  <a:gd name="connsiteY74" fmla="*/ 8287 h 1150905"/>
                  <a:gd name="connsiteX75" fmla="*/ 457596 w 1034620"/>
                  <a:gd name="connsiteY75" fmla="*/ 9620 h 1150905"/>
                  <a:gd name="connsiteX76" fmla="*/ 444356 w 1034620"/>
                  <a:gd name="connsiteY76" fmla="*/ 14764 h 1150905"/>
                  <a:gd name="connsiteX77" fmla="*/ 440927 w 1034620"/>
                  <a:gd name="connsiteY77" fmla="*/ 16288 h 1150905"/>
                  <a:gd name="connsiteX78" fmla="*/ 426544 w 1034620"/>
                  <a:gd name="connsiteY78" fmla="*/ 24384 h 1150905"/>
                  <a:gd name="connsiteX79" fmla="*/ 423782 w 1034620"/>
                  <a:gd name="connsiteY79" fmla="*/ 26384 h 1150905"/>
                  <a:gd name="connsiteX80" fmla="*/ 417686 w 1034620"/>
                  <a:gd name="connsiteY80" fmla="*/ 30861 h 1150905"/>
                  <a:gd name="connsiteX81" fmla="*/ 414066 w 1034620"/>
                  <a:gd name="connsiteY81" fmla="*/ 34385 h 1150905"/>
                  <a:gd name="connsiteX82" fmla="*/ 410161 w 1034620"/>
                  <a:gd name="connsiteY82" fmla="*/ 38195 h 1150905"/>
                  <a:gd name="connsiteX83" fmla="*/ 407685 w 1034620"/>
                  <a:gd name="connsiteY83" fmla="*/ 40672 h 1150905"/>
                  <a:gd name="connsiteX84" fmla="*/ 401112 w 1034620"/>
                  <a:gd name="connsiteY84" fmla="*/ 49149 h 1150905"/>
                  <a:gd name="connsiteX85" fmla="*/ 400636 w 1034620"/>
                  <a:gd name="connsiteY85" fmla="*/ 50006 h 1150905"/>
                  <a:gd name="connsiteX86" fmla="*/ 399874 w 1034620"/>
                  <a:gd name="connsiteY86" fmla="*/ 51245 h 1150905"/>
                  <a:gd name="connsiteX87" fmla="*/ 396255 w 1034620"/>
                  <a:gd name="connsiteY87" fmla="*/ 57436 h 1150905"/>
                  <a:gd name="connsiteX88" fmla="*/ 392445 w 1034620"/>
                  <a:gd name="connsiteY88" fmla="*/ 66294 h 1150905"/>
                  <a:gd name="connsiteX89" fmla="*/ 392254 w 1034620"/>
                  <a:gd name="connsiteY89" fmla="*/ 66770 h 1150905"/>
                  <a:gd name="connsiteX90" fmla="*/ 383015 w 1034620"/>
                  <a:gd name="connsiteY90" fmla="*/ 97727 h 1150905"/>
                  <a:gd name="connsiteX91" fmla="*/ 381205 w 1034620"/>
                  <a:gd name="connsiteY91" fmla="*/ 104775 h 1150905"/>
                  <a:gd name="connsiteX92" fmla="*/ 379681 w 1034620"/>
                  <a:gd name="connsiteY92" fmla="*/ 110681 h 1150905"/>
                  <a:gd name="connsiteX93" fmla="*/ 374919 w 1034620"/>
                  <a:gd name="connsiteY93" fmla="*/ 135636 h 1150905"/>
                  <a:gd name="connsiteX94" fmla="*/ 374538 w 1034620"/>
                  <a:gd name="connsiteY94" fmla="*/ 138589 h 1150905"/>
                  <a:gd name="connsiteX95" fmla="*/ 370823 w 1034620"/>
                  <a:gd name="connsiteY95" fmla="*/ 167450 h 1150905"/>
                  <a:gd name="connsiteX96" fmla="*/ 369870 w 1034620"/>
                  <a:gd name="connsiteY96" fmla="*/ 176594 h 1150905"/>
                  <a:gd name="connsiteX97" fmla="*/ 367680 w 1034620"/>
                  <a:gd name="connsiteY97" fmla="*/ 203930 h 1150905"/>
                  <a:gd name="connsiteX98" fmla="*/ 367394 w 1034620"/>
                  <a:gd name="connsiteY98" fmla="*/ 207931 h 1150905"/>
                  <a:gd name="connsiteX99" fmla="*/ 367299 w 1034620"/>
                  <a:gd name="connsiteY99" fmla="*/ 208883 h 1150905"/>
                  <a:gd name="connsiteX100" fmla="*/ 365775 w 1034620"/>
                  <a:gd name="connsiteY100" fmla="*/ 235553 h 1150905"/>
                  <a:gd name="connsiteX101" fmla="*/ 364251 w 1034620"/>
                  <a:gd name="connsiteY101" fmla="*/ 262224 h 1150905"/>
                  <a:gd name="connsiteX102" fmla="*/ 363298 w 1034620"/>
                  <a:gd name="connsiteY102" fmla="*/ 278892 h 1150905"/>
                  <a:gd name="connsiteX103" fmla="*/ 361203 w 1034620"/>
                  <a:gd name="connsiteY103" fmla="*/ 304991 h 1150905"/>
                  <a:gd name="connsiteX104" fmla="*/ 360345 w 1034620"/>
                  <a:gd name="connsiteY104" fmla="*/ 315659 h 1150905"/>
                  <a:gd name="connsiteX105" fmla="*/ 355869 w 1034620"/>
                  <a:gd name="connsiteY105" fmla="*/ 352425 h 1150905"/>
                  <a:gd name="connsiteX106" fmla="*/ 355678 w 1034620"/>
                  <a:gd name="connsiteY106" fmla="*/ 352235 h 1150905"/>
                  <a:gd name="connsiteX107" fmla="*/ 343772 w 1034620"/>
                  <a:gd name="connsiteY107" fmla="*/ 350901 h 1150905"/>
                  <a:gd name="connsiteX108" fmla="*/ 90502 w 1034620"/>
                  <a:gd name="connsiteY108" fmla="*/ 379381 h 1150905"/>
                  <a:gd name="connsiteX109" fmla="*/ 75453 w 1034620"/>
                  <a:gd name="connsiteY109" fmla="*/ 386429 h 1150905"/>
                  <a:gd name="connsiteX110" fmla="*/ 70881 w 1034620"/>
                  <a:gd name="connsiteY110" fmla="*/ 389382 h 1150905"/>
                  <a:gd name="connsiteX111" fmla="*/ 61165 w 1034620"/>
                  <a:gd name="connsiteY111" fmla="*/ 396240 h 1150905"/>
                  <a:gd name="connsiteX112" fmla="*/ 59260 w 1034620"/>
                  <a:gd name="connsiteY112" fmla="*/ 397574 h 1150905"/>
                  <a:gd name="connsiteX113" fmla="*/ 56498 w 1034620"/>
                  <a:gd name="connsiteY113" fmla="*/ 400241 h 1150905"/>
                  <a:gd name="connsiteX114" fmla="*/ 46592 w 1034620"/>
                  <a:gd name="connsiteY114" fmla="*/ 409956 h 1150905"/>
                  <a:gd name="connsiteX115" fmla="*/ 43925 w 1034620"/>
                  <a:gd name="connsiteY115" fmla="*/ 412528 h 1150905"/>
                  <a:gd name="connsiteX116" fmla="*/ 42210 w 1034620"/>
                  <a:gd name="connsiteY116" fmla="*/ 414719 h 1150905"/>
                  <a:gd name="connsiteX117" fmla="*/ 33828 w 1034620"/>
                  <a:gd name="connsiteY117" fmla="*/ 425672 h 1150905"/>
                  <a:gd name="connsiteX118" fmla="*/ 31066 w 1034620"/>
                  <a:gd name="connsiteY118" fmla="*/ 429292 h 1150905"/>
                  <a:gd name="connsiteX119" fmla="*/ 30399 w 1034620"/>
                  <a:gd name="connsiteY119" fmla="*/ 430435 h 1150905"/>
                  <a:gd name="connsiteX120" fmla="*/ 20303 w 1034620"/>
                  <a:gd name="connsiteY120" fmla="*/ 447770 h 1150905"/>
                  <a:gd name="connsiteX121" fmla="*/ 20017 w 1034620"/>
                  <a:gd name="connsiteY121" fmla="*/ 448151 h 1150905"/>
                  <a:gd name="connsiteX122" fmla="*/ 18969 w 1034620"/>
                  <a:gd name="connsiteY122" fmla="*/ 450723 h 1150905"/>
                  <a:gd name="connsiteX123" fmla="*/ 11826 w 1034620"/>
                  <a:gd name="connsiteY123" fmla="*/ 467106 h 1150905"/>
                  <a:gd name="connsiteX124" fmla="*/ 10873 w 1034620"/>
                  <a:gd name="connsiteY124" fmla="*/ 469392 h 1150905"/>
                  <a:gd name="connsiteX125" fmla="*/ 9730 w 1034620"/>
                  <a:gd name="connsiteY125" fmla="*/ 473393 h 1150905"/>
                  <a:gd name="connsiteX126" fmla="*/ 5158 w 1034620"/>
                  <a:gd name="connsiteY126" fmla="*/ 489204 h 1150905"/>
                  <a:gd name="connsiteX127" fmla="*/ 4015 w 1034620"/>
                  <a:gd name="connsiteY127" fmla="*/ 493300 h 1150905"/>
                  <a:gd name="connsiteX128" fmla="*/ 3729 w 1034620"/>
                  <a:gd name="connsiteY128" fmla="*/ 495586 h 1150905"/>
                  <a:gd name="connsiteX129" fmla="*/ 300 w 1034620"/>
                  <a:gd name="connsiteY129" fmla="*/ 519779 h 1150905"/>
                  <a:gd name="connsiteX130" fmla="*/ 110 w 1034620"/>
                  <a:gd name="connsiteY130" fmla="*/ 520827 h 1150905"/>
                  <a:gd name="connsiteX131" fmla="*/ 110 w 1034620"/>
                  <a:gd name="connsiteY131" fmla="*/ 526161 h 1150905"/>
                  <a:gd name="connsiteX132" fmla="*/ 110 w 1034620"/>
                  <a:gd name="connsiteY132" fmla="*/ 539496 h 1150905"/>
                  <a:gd name="connsiteX133" fmla="*/ 777 w 1034620"/>
                  <a:gd name="connsiteY133" fmla="*/ 547211 h 1150905"/>
                  <a:gd name="connsiteX134" fmla="*/ 2396 w 1034620"/>
                  <a:gd name="connsiteY134" fmla="*/ 559213 h 1150905"/>
                  <a:gd name="connsiteX135" fmla="*/ 2872 w 1034620"/>
                  <a:gd name="connsiteY135" fmla="*/ 562737 h 1150905"/>
                  <a:gd name="connsiteX136" fmla="*/ 4777 w 1034620"/>
                  <a:gd name="connsiteY136" fmla="*/ 569881 h 1150905"/>
                  <a:gd name="connsiteX137" fmla="*/ 6111 w 1034620"/>
                  <a:gd name="connsiteY137" fmla="*/ 574739 h 1150905"/>
                  <a:gd name="connsiteX138" fmla="*/ 11921 w 1034620"/>
                  <a:gd name="connsiteY138" fmla="*/ 590455 h 1150905"/>
                  <a:gd name="connsiteX139" fmla="*/ 12016 w 1034620"/>
                  <a:gd name="connsiteY139" fmla="*/ 590550 h 1150905"/>
                  <a:gd name="connsiteX140" fmla="*/ 13635 w 1034620"/>
                  <a:gd name="connsiteY140" fmla="*/ 593503 h 1150905"/>
                  <a:gd name="connsiteX141" fmla="*/ 20684 w 1034620"/>
                  <a:gd name="connsiteY141" fmla="*/ 606362 h 1150905"/>
                  <a:gd name="connsiteX142" fmla="*/ 24780 w 1034620"/>
                  <a:gd name="connsiteY142" fmla="*/ 611981 h 1150905"/>
                  <a:gd name="connsiteX143" fmla="*/ 30495 w 1034620"/>
                  <a:gd name="connsiteY143" fmla="*/ 619792 h 1150905"/>
                  <a:gd name="connsiteX144" fmla="*/ 32971 w 1034620"/>
                  <a:gd name="connsiteY144" fmla="*/ 622650 h 1150905"/>
                  <a:gd name="connsiteX145" fmla="*/ 37257 w 1034620"/>
                  <a:gd name="connsiteY145" fmla="*/ 627221 h 1150905"/>
                  <a:gd name="connsiteX146" fmla="*/ 91645 w 1034620"/>
                  <a:gd name="connsiteY146" fmla="*/ 682847 h 1150905"/>
                  <a:gd name="connsiteX147" fmla="*/ 22398 w 1034620"/>
                  <a:gd name="connsiteY147" fmla="*/ 642271 h 1150905"/>
                  <a:gd name="connsiteX148" fmla="*/ 94598 w 1034620"/>
                  <a:gd name="connsiteY148" fmla="*/ 716090 h 1150905"/>
                  <a:gd name="connsiteX149" fmla="*/ 228900 w 1034620"/>
                  <a:gd name="connsiteY149" fmla="*/ 764381 h 1150905"/>
                  <a:gd name="connsiteX150" fmla="*/ 297195 w 1034620"/>
                  <a:gd name="connsiteY150" fmla="*/ 760286 h 1150905"/>
                  <a:gd name="connsiteX151" fmla="*/ 295480 w 1034620"/>
                  <a:gd name="connsiteY151" fmla="*/ 770001 h 1150905"/>
                  <a:gd name="connsiteX152" fmla="*/ 292718 w 1034620"/>
                  <a:gd name="connsiteY152" fmla="*/ 785908 h 1150905"/>
                  <a:gd name="connsiteX153" fmla="*/ 291004 w 1034620"/>
                  <a:gd name="connsiteY153" fmla="*/ 796576 h 1150905"/>
                  <a:gd name="connsiteX154" fmla="*/ 288717 w 1034620"/>
                  <a:gd name="connsiteY154" fmla="*/ 811530 h 1150905"/>
                  <a:gd name="connsiteX155" fmla="*/ 287193 w 1034620"/>
                  <a:gd name="connsiteY155" fmla="*/ 822389 h 1150905"/>
                  <a:gd name="connsiteX156" fmla="*/ 285288 w 1034620"/>
                  <a:gd name="connsiteY156" fmla="*/ 836867 h 1150905"/>
                  <a:gd name="connsiteX157" fmla="*/ 284145 w 1034620"/>
                  <a:gd name="connsiteY157" fmla="*/ 847630 h 1150905"/>
                  <a:gd name="connsiteX158" fmla="*/ 282907 w 1034620"/>
                  <a:gd name="connsiteY158" fmla="*/ 861632 h 1150905"/>
                  <a:gd name="connsiteX159" fmla="*/ 282336 w 1034620"/>
                  <a:gd name="connsiteY159" fmla="*/ 867633 h 1150905"/>
                  <a:gd name="connsiteX160" fmla="*/ 282145 w 1034620"/>
                  <a:gd name="connsiteY160" fmla="*/ 873252 h 1150905"/>
                  <a:gd name="connsiteX161" fmla="*/ 281764 w 1034620"/>
                  <a:gd name="connsiteY161" fmla="*/ 882682 h 1150905"/>
                  <a:gd name="connsiteX162" fmla="*/ 281574 w 1034620"/>
                  <a:gd name="connsiteY162" fmla="*/ 895255 h 1150905"/>
                  <a:gd name="connsiteX163" fmla="*/ 281669 w 1034620"/>
                  <a:gd name="connsiteY163" fmla="*/ 904018 h 1150905"/>
                  <a:gd name="connsiteX164" fmla="*/ 282336 w 1034620"/>
                  <a:gd name="connsiteY164" fmla="*/ 916781 h 1150905"/>
                  <a:gd name="connsiteX165" fmla="*/ 282907 w 1034620"/>
                  <a:gd name="connsiteY165" fmla="*/ 924592 h 1150905"/>
                  <a:gd name="connsiteX166" fmla="*/ 284812 w 1034620"/>
                  <a:gd name="connsiteY166" fmla="*/ 938308 h 1150905"/>
                  <a:gd name="connsiteX167" fmla="*/ 285765 w 1034620"/>
                  <a:gd name="connsiteY167" fmla="*/ 944118 h 1150905"/>
                  <a:gd name="connsiteX168" fmla="*/ 285955 w 1034620"/>
                  <a:gd name="connsiteY168" fmla="*/ 945261 h 1150905"/>
                  <a:gd name="connsiteX169" fmla="*/ 290146 w 1034620"/>
                  <a:gd name="connsiteY169" fmla="*/ 961549 h 1150905"/>
                  <a:gd name="connsiteX170" fmla="*/ 290432 w 1034620"/>
                  <a:gd name="connsiteY170" fmla="*/ 962787 h 1150905"/>
                  <a:gd name="connsiteX171" fmla="*/ 296814 w 1034620"/>
                  <a:gd name="connsiteY171" fmla="*/ 979361 h 1150905"/>
                  <a:gd name="connsiteX172" fmla="*/ 297195 w 1034620"/>
                  <a:gd name="connsiteY172" fmla="*/ 980027 h 1150905"/>
                  <a:gd name="connsiteX173" fmla="*/ 299100 w 1034620"/>
                  <a:gd name="connsiteY173" fmla="*/ 983456 h 1150905"/>
                  <a:gd name="connsiteX174" fmla="*/ 305767 w 1034620"/>
                  <a:gd name="connsiteY174" fmla="*/ 995172 h 1150905"/>
                  <a:gd name="connsiteX175" fmla="*/ 309196 w 1034620"/>
                  <a:gd name="connsiteY175" fmla="*/ 999935 h 1150905"/>
                  <a:gd name="connsiteX176" fmla="*/ 313292 w 1034620"/>
                  <a:gd name="connsiteY176" fmla="*/ 1005554 h 1150905"/>
                  <a:gd name="connsiteX177" fmla="*/ 318721 w 1034620"/>
                  <a:gd name="connsiteY177" fmla="*/ 1011460 h 1150905"/>
                  <a:gd name="connsiteX178" fmla="*/ 318912 w 1034620"/>
                  <a:gd name="connsiteY178" fmla="*/ 1011650 h 1150905"/>
                  <a:gd name="connsiteX179" fmla="*/ 318721 w 1034620"/>
                  <a:gd name="connsiteY179" fmla="*/ 1011460 h 1150905"/>
                  <a:gd name="connsiteX180" fmla="*/ 366632 w 1034620"/>
                  <a:gd name="connsiteY180" fmla="*/ 1060418 h 1150905"/>
                  <a:gd name="connsiteX181" fmla="*/ 370061 w 1034620"/>
                  <a:gd name="connsiteY181" fmla="*/ 1063943 h 1150905"/>
                  <a:gd name="connsiteX182" fmla="*/ 331580 w 1034620"/>
                  <a:gd name="connsiteY182" fmla="*/ 1047941 h 1150905"/>
                  <a:gd name="connsiteX183" fmla="*/ 303386 w 1034620"/>
                  <a:gd name="connsiteY183" fmla="*/ 1026128 h 1150905"/>
                  <a:gd name="connsiteX184" fmla="*/ 375585 w 1034620"/>
                  <a:gd name="connsiteY184" fmla="*/ 1099947 h 1150905"/>
                  <a:gd name="connsiteX185" fmla="*/ 403780 w 1034620"/>
                  <a:gd name="connsiteY185" fmla="*/ 1121855 h 1150905"/>
                  <a:gd name="connsiteX186" fmla="*/ 535510 w 1034620"/>
                  <a:gd name="connsiteY186" fmla="*/ 1150906 h 1150905"/>
                  <a:gd name="connsiteX187" fmla="*/ 549703 w 1034620"/>
                  <a:gd name="connsiteY187" fmla="*/ 1150525 h 1150905"/>
                  <a:gd name="connsiteX188" fmla="*/ 554465 w 1034620"/>
                  <a:gd name="connsiteY188" fmla="*/ 1150239 h 1150905"/>
                  <a:gd name="connsiteX189" fmla="*/ 565800 w 1034620"/>
                  <a:gd name="connsiteY189" fmla="*/ 1149382 h 1150905"/>
                  <a:gd name="connsiteX190" fmla="*/ 571896 w 1034620"/>
                  <a:gd name="connsiteY190" fmla="*/ 1148715 h 1150905"/>
                  <a:gd name="connsiteX191" fmla="*/ 583230 w 1034620"/>
                  <a:gd name="connsiteY191" fmla="*/ 1147096 h 1150905"/>
                  <a:gd name="connsiteX192" fmla="*/ 589517 w 1034620"/>
                  <a:gd name="connsiteY192" fmla="*/ 1145953 h 1150905"/>
                  <a:gd name="connsiteX193" fmla="*/ 601995 w 1034620"/>
                  <a:gd name="connsiteY193" fmla="*/ 1143095 h 1150905"/>
                  <a:gd name="connsiteX194" fmla="*/ 607138 w 1034620"/>
                  <a:gd name="connsiteY194" fmla="*/ 1141762 h 1150905"/>
                  <a:gd name="connsiteX195" fmla="*/ 624378 w 1034620"/>
                  <a:gd name="connsiteY195" fmla="*/ 1135761 h 1150905"/>
                  <a:gd name="connsiteX196" fmla="*/ 625712 w 1034620"/>
                  <a:gd name="connsiteY196" fmla="*/ 1135094 h 1150905"/>
                  <a:gd name="connsiteX197" fmla="*/ 640095 w 1034620"/>
                  <a:gd name="connsiteY197" fmla="*/ 1127570 h 1150905"/>
                  <a:gd name="connsiteX198" fmla="*/ 644667 w 1034620"/>
                  <a:gd name="connsiteY198" fmla="*/ 1124426 h 1150905"/>
                  <a:gd name="connsiteX199" fmla="*/ 651334 w 1034620"/>
                  <a:gd name="connsiteY199" fmla="*/ 1119759 h 1150905"/>
                  <a:gd name="connsiteX200" fmla="*/ 654573 w 1034620"/>
                  <a:gd name="connsiteY200" fmla="*/ 1116616 h 1150905"/>
                  <a:gd name="connsiteX201" fmla="*/ 657716 w 1034620"/>
                  <a:gd name="connsiteY201" fmla="*/ 1113568 h 1150905"/>
                  <a:gd name="connsiteX202" fmla="*/ 660574 w 1034620"/>
                  <a:gd name="connsiteY202" fmla="*/ 1110806 h 1150905"/>
                  <a:gd name="connsiteX203" fmla="*/ 666574 w 1034620"/>
                  <a:gd name="connsiteY203" fmla="*/ 1102995 h 1150905"/>
                  <a:gd name="connsiteX204" fmla="*/ 668289 w 1034620"/>
                  <a:gd name="connsiteY204" fmla="*/ 1100233 h 1150905"/>
                  <a:gd name="connsiteX205" fmla="*/ 675528 w 1034620"/>
                  <a:gd name="connsiteY205" fmla="*/ 1087279 h 1150905"/>
                  <a:gd name="connsiteX206" fmla="*/ 678480 w 1034620"/>
                  <a:gd name="connsiteY206" fmla="*/ 1080421 h 1150905"/>
                  <a:gd name="connsiteX207" fmla="*/ 682195 w 1034620"/>
                  <a:gd name="connsiteY207" fmla="*/ 1071658 h 1150905"/>
                  <a:gd name="connsiteX208" fmla="*/ 684386 w 1034620"/>
                  <a:gd name="connsiteY208" fmla="*/ 1066514 h 1150905"/>
                  <a:gd name="connsiteX209" fmla="*/ 686767 w 1034620"/>
                  <a:gd name="connsiteY209" fmla="*/ 1058323 h 1150905"/>
                  <a:gd name="connsiteX210" fmla="*/ 690196 w 1034620"/>
                  <a:gd name="connsiteY210" fmla="*/ 1046607 h 1150905"/>
                  <a:gd name="connsiteX211" fmla="*/ 691434 w 1034620"/>
                  <a:gd name="connsiteY211" fmla="*/ 1042321 h 1150905"/>
                  <a:gd name="connsiteX212" fmla="*/ 694006 w 1034620"/>
                  <a:gd name="connsiteY212" fmla="*/ 1028129 h 1150905"/>
                  <a:gd name="connsiteX213" fmla="*/ 694482 w 1034620"/>
                  <a:gd name="connsiteY213" fmla="*/ 1025557 h 1150905"/>
                  <a:gd name="connsiteX214" fmla="*/ 696388 w 1034620"/>
                  <a:gd name="connsiteY214" fmla="*/ 1007174 h 1150905"/>
                  <a:gd name="connsiteX215" fmla="*/ 696483 w 1034620"/>
                  <a:gd name="connsiteY215" fmla="*/ 1003935 h 1150905"/>
                  <a:gd name="connsiteX216" fmla="*/ 696769 w 1034620"/>
                  <a:gd name="connsiteY216" fmla="*/ 988600 h 1150905"/>
                  <a:gd name="connsiteX217" fmla="*/ 696769 w 1034620"/>
                  <a:gd name="connsiteY217" fmla="*/ 977742 h 1150905"/>
                  <a:gd name="connsiteX218" fmla="*/ 695816 w 1034620"/>
                  <a:gd name="connsiteY218" fmla="*/ 961644 h 1150905"/>
                  <a:gd name="connsiteX219" fmla="*/ 695149 w 1034620"/>
                  <a:gd name="connsiteY219" fmla="*/ 951357 h 1150905"/>
                  <a:gd name="connsiteX220" fmla="*/ 693244 w 1034620"/>
                  <a:gd name="connsiteY220" fmla="*/ 933831 h 1150905"/>
                  <a:gd name="connsiteX221" fmla="*/ 692292 w 1034620"/>
                  <a:gd name="connsiteY221" fmla="*/ 924973 h 1150905"/>
                  <a:gd name="connsiteX222" fmla="*/ 688863 w 1034620"/>
                  <a:gd name="connsiteY222" fmla="*/ 899255 h 1150905"/>
                  <a:gd name="connsiteX223" fmla="*/ 681147 w 1034620"/>
                  <a:gd name="connsiteY223" fmla="*/ 808292 h 1150905"/>
                  <a:gd name="connsiteX224" fmla="*/ 681814 w 1034620"/>
                  <a:gd name="connsiteY224" fmla="*/ 793433 h 1150905"/>
                  <a:gd name="connsiteX225" fmla="*/ 682100 w 1034620"/>
                  <a:gd name="connsiteY225" fmla="*/ 788766 h 1150905"/>
                  <a:gd name="connsiteX226" fmla="*/ 682767 w 1034620"/>
                  <a:gd name="connsiteY226" fmla="*/ 776574 h 1150905"/>
                  <a:gd name="connsiteX227" fmla="*/ 683053 w 1034620"/>
                  <a:gd name="connsiteY227" fmla="*/ 771811 h 1150905"/>
                  <a:gd name="connsiteX228" fmla="*/ 684576 w 1034620"/>
                  <a:gd name="connsiteY228" fmla="*/ 749999 h 1150905"/>
                  <a:gd name="connsiteX229" fmla="*/ 746584 w 1034620"/>
                  <a:gd name="connsiteY229" fmla="*/ 758476 h 1150905"/>
                  <a:gd name="connsiteX230" fmla="*/ 866123 w 1034620"/>
                  <a:gd name="connsiteY230" fmla="*/ 770954 h 1150905"/>
                  <a:gd name="connsiteX231" fmla="*/ 971374 w 1034620"/>
                  <a:gd name="connsiteY231" fmla="*/ 743617 h 1150905"/>
                  <a:gd name="connsiteX232" fmla="*/ 975851 w 1034620"/>
                  <a:gd name="connsiteY232" fmla="*/ 740188 h 1150905"/>
                  <a:gd name="connsiteX233" fmla="*/ 979280 w 1034620"/>
                  <a:gd name="connsiteY233" fmla="*/ 736759 h 1150905"/>
                  <a:gd name="connsiteX234" fmla="*/ 984995 w 1034620"/>
                  <a:gd name="connsiteY234" fmla="*/ 731139 h 1150905"/>
                  <a:gd name="connsiteX235" fmla="*/ 986995 w 1034620"/>
                  <a:gd name="connsiteY235" fmla="*/ 729139 h 1150905"/>
                  <a:gd name="connsiteX236" fmla="*/ 990043 w 1034620"/>
                  <a:gd name="connsiteY236" fmla="*/ 725138 h 1150905"/>
                  <a:gd name="connsiteX237" fmla="*/ 994806 w 1034620"/>
                  <a:gd name="connsiteY237" fmla="*/ 718947 h 1150905"/>
                  <a:gd name="connsiteX238" fmla="*/ 996616 w 1034620"/>
                  <a:gd name="connsiteY238" fmla="*/ 716566 h 1150905"/>
                  <a:gd name="connsiteX239" fmla="*/ 998901 w 1034620"/>
                  <a:gd name="connsiteY239" fmla="*/ 712566 h 1150905"/>
                  <a:gd name="connsiteX240" fmla="*/ 1004236 w 1034620"/>
                  <a:gd name="connsiteY240" fmla="*/ 703421 h 1150905"/>
                  <a:gd name="connsiteX241" fmla="*/ 1006045 w 1034620"/>
                  <a:gd name="connsiteY241" fmla="*/ 700183 h 1150905"/>
                  <a:gd name="connsiteX242" fmla="*/ 1007379 w 1034620"/>
                  <a:gd name="connsiteY242" fmla="*/ 697135 h 1150905"/>
                  <a:gd name="connsiteX243" fmla="*/ 1014713 w 1034620"/>
                  <a:gd name="connsiteY243" fmla="*/ 679895 h 1150905"/>
                  <a:gd name="connsiteX244" fmla="*/ 1015666 w 1034620"/>
                  <a:gd name="connsiteY244" fmla="*/ 677704 h 1150905"/>
                  <a:gd name="connsiteX245" fmla="*/ 1015856 w 1034620"/>
                  <a:gd name="connsiteY245" fmla="*/ 677133 h 1150905"/>
                  <a:gd name="connsiteX246" fmla="*/ 1025286 w 1034620"/>
                  <a:gd name="connsiteY246" fmla="*/ 644176 h 1150905"/>
                  <a:gd name="connsiteX247" fmla="*/ 1025667 w 1034620"/>
                  <a:gd name="connsiteY247" fmla="*/ 642747 h 1150905"/>
                  <a:gd name="connsiteX248" fmla="*/ 1025857 w 1034620"/>
                  <a:gd name="connsiteY248" fmla="*/ 641890 h 1150905"/>
                  <a:gd name="connsiteX249" fmla="*/ 1030334 w 1034620"/>
                  <a:gd name="connsiteY249" fmla="*/ 616458 h 1150905"/>
                  <a:gd name="connsiteX250" fmla="*/ 1031382 w 1034620"/>
                  <a:gd name="connsiteY250" fmla="*/ 610076 h 1150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</a:cxnLst>
                <a:rect l="l" t="t" r="r" b="b"/>
                <a:pathLst>
                  <a:path w="1034620" h="1150905">
                    <a:moveTo>
                      <a:pt x="1031382" y="610076"/>
                    </a:moveTo>
                    <a:cubicBezTo>
                      <a:pt x="1032430" y="601599"/>
                      <a:pt x="1033382" y="593217"/>
                      <a:pt x="1033858" y="584930"/>
                    </a:cubicBezTo>
                    <a:cubicBezTo>
                      <a:pt x="1033858" y="584835"/>
                      <a:pt x="1033858" y="584740"/>
                      <a:pt x="1033858" y="584740"/>
                    </a:cubicBezTo>
                    <a:cubicBezTo>
                      <a:pt x="1033858" y="584073"/>
                      <a:pt x="1033858" y="583502"/>
                      <a:pt x="1033953" y="582835"/>
                    </a:cubicBezTo>
                    <a:cubicBezTo>
                      <a:pt x="1034334" y="576644"/>
                      <a:pt x="1034525" y="570548"/>
                      <a:pt x="1034620" y="564547"/>
                    </a:cubicBezTo>
                    <a:cubicBezTo>
                      <a:pt x="1034620" y="562451"/>
                      <a:pt x="1034620" y="560356"/>
                      <a:pt x="1034620" y="558260"/>
                    </a:cubicBezTo>
                    <a:cubicBezTo>
                      <a:pt x="1034620" y="553688"/>
                      <a:pt x="1034525" y="549307"/>
                      <a:pt x="1034334" y="545021"/>
                    </a:cubicBezTo>
                    <a:cubicBezTo>
                      <a:pt x="1034239" y="542925"/>
                      <a:pt x="1034144" y="540925"/>
                      <a:pt x="1034049" y="538829"/>
                    </a:cubicBezTo>
                    <a:cubicBezTo>
                      <a:pt x="1033763" y="534353"/>
                      <a:pt x="1033477" y="530162"/>
                      <a:pt x="1033001" y="526066"/>
                    </a:cubicBezTo>
                    <a:cubicBezTo>
                      <a:pt x="1032906" y="524637"/>
                      <a:pt x="1032715" y="523113"/>
                      <a:pt x="1032620" y="521780"/>
                    </a:cubicBezTo>
                    <a:cubicBezTo>
                      <a:pt x="1031953" y="516446"/>
                      <a:pt x="1031287" y="511493"/>
                      <a:pt x="1030334" y="507016"/>
                    </a:cubicBezTo>
                    <a:cubicBezTo>
                      <a:pt x="1030334" y="506825"/>
                      <a:pt x="1030239" y="506635"/>
                      <a:pt x="1030239" y="506444"/>
                    </a:cubicBezTo>
                    <a:cubicBezTo>
                      <a:pt x="1029572" y="503016"/>
                      <a:pt x="1028810" y="499777"/>
                      <a:pt x="1027953" y="496919"/>
                    </a:cubicBezTo>
                    <a:cubicBezTo>
                      <a:pt x="1026334" y="491204"/>
                      <a:pt x="1024333" y="486061"/>
                      <a:pt x="1022143" y="481013"/>
                    </a:cubicBezTo>
                    <a:cubicBezTo>
                      <a:pt x="1021952" y="480536"/>
                      <a:pt x="1021762" y="479965"/>
                      <a:pt x="1021571" y="479489"/>
                    </a:cubicBezTo>
                    <a:cubicBezTo>
                      <a:pt x="1020999" y="478155"/>
                      <a:pt x="1020238" y="477012"/>
                      <a:pt x="1019571" y="475774"/>
                    </a:cubicBezTo>
                    <a:cubicBezTo>
                      <a:pt x="1018332" y="473393"/>
                      <a:pt x="1017094" y="471011"/>
                      <a:pt x="1015761" y="468725"/>
                    </a:cubicBezTo>
                    <a:cubicBezTo>
                      <a:pt x="1014713" y="467011"/>
                      <a:pt x="1013665" y="465487"/>
                      <a:pt x="1012522" y="463868"/>
                    </a:cubicBezTo>
                    <a:cubicBezTo>
                      <a:pt x="1011094" y="461772"/>
                      <a:pt x="1009665" y="459772"/>
                      <a:pt x="1008046" y="457867"/>
                    </a:cubicBezTo>
                    <a:cubicBezTo>
                      <a:pt x="1007569" y="457200"/>
                      <a:pt x="1007093" y="456438"/>
                      <a:pt x="1006522" y="455867"/>
                    </a:cubicBezTo>
                    <a:cubicBezTo>
                      <a:pt x="1004997" y="454152"/>
                      <a:pt x="1003474" y="452438"/>
                      <a:pt x="1001949" y="450818"/>
                    </a:cubicBezTo>
                    <a:lnTo>
                      <a:pt x="929750" y="377000"/>
                    </a:lnTo>
                    <a:cubicBezTo>
                      <a:pt x="931941" y="379191"/>
                      <a:pt x="933846" y="381667"/>
                      <a:pt x="935846" y="384143"/>
                    </a:cubicBezTo>
                    <a:cubicBezTo>
                      <a:pt x="937370" y="386049"/>
                      <a:pt x="938799" y="388049"/>
                      <a:pt x="940228" y="390144"/>
                    </a:cubicBezTo>
                    <a:cubicBezTo>
                      <a:pt x="941275" y="391763"/>
                      <a:pt x="942418" y="393287"/>
                      <a:pt x="943466" y="395002"/>
                    </a:cubicBezTo>
                    <a:cubicBezTo>
                      <a:pt x="944799" y="397193"/>
                      <a:pt x="946038" y="399669"/>
                      <a:pt x="947276" y="402050"/>
                    </a:cubicBezTo>
                    <a:cubicBezTo>
                      <a:pt x="948133" y="403765"/>
                      <a:pt x="949086" y="405479"/>
                      <a:pt x="949848" y="407289"/>
                    </a:cubicBezTo>
                    <a:cubicBezTo>
                      <a:pt x="952039" y="412242"/>
                      <a:pt x="954039" y="417481"/>
                      <a:pt x="955658" y="423196"/>
                    </a:cubicBezTo>
                    <a:cubicBezTo>
                      <a:pt x="956515" y="426244"/>
                      <a:pt x="957277" y="429768"/>
                      <a:pt x="958039" y="433483"/>
                    </a:cubicBezTo>
                    <a:cubicBezTo>
                      <a:pt x="958230" y="434435"/>
                      <a:pt x="958325" y="435674"/>
                      <a:pt x="958516" y="436721"/>
                    </a:cubicBezTo>
                    <a:lnTo>
                      <a:pt x="914605" y="391763"/>
                    </a:lnTo>
                    <a:cubicBezTo>
                      <a:pt x="886411" y="362998"/>
                      <a:pt x="839072" y="359664"/>
                      <a:pt x="787828" y="357092"/>
                    </a:cubicBezTo>
                    <a:cubicBezTo>
                      <a:pt x="782017" y="356711"/>
                      <a:pt x="755824" y="355473"/>
                      <a:pt x="726010" y="354235"/>
                    </a:cubicBezTo>
                    <a:cubicBezTo>
                      <a:pt x="726963" y="349663"/>
                      <a:pt x="727820" y="345091"/>
                      <a:pt x="728772" y="340614"/>
                    </a:cubicBezTo>
                    <a:cubicBezTo>
                      <a:pt x="728963" y="339662"/>
                      <a:pt x="729153" y="338614"/>
                      <a:pt x="729439" y="337661"/>
                    </a:cubicBezTo>
                    <a:cubicBezTo>
                      <a:pt x="731059" y="330327"/>
                      <a:pt x="732773" y="322993"/>
                      <a:pt x="734488" y="315659"/>
                    </a:cubicBezTo>
                    <a:cubicBezTo>
                      <a:pt x="736012" y="309182"/>
                      <a:pt x="737536" y="302609"/>
                      <a:pt x="738964" y="296133"/>
                    </a:cubicBezTo>
                    <a:cubicBezTo>
                      <a:pt x="739250" y="294989"/>
                      <a:pt x="739536" y="293846"/>
                      <a:pt x="739726" y="292608"/>
                    </a:cubicBezTo>
                    <a:cubicBezTo>
                      <a:pt x="739726" y="292322"/>
                      <a:pt x="739822" y="292132"/>
                      <a:pt x="739822" y="291846"/>
                    </a:cubicBezTo>
                    <a:cubicBezTo>
                      <a:pt x="742393" y="280416"/>
                      <a:pt x="744679" y="268986"/>
                      <a:pt x="746584" y="257651"/>
                    </a:cubicBezTo>
                    <a:cubicBezTo>
                      <a:pt x="746680" y="256985"/>
                      <a:pt x="746775" y="256318"/>
                      <a:pt x="746870" y="255651"/>
                    </a:cubicBezTo>
                    <a:cubicBezTo>
                      <a:pt x="748775" y="244507"/>
                      <a:pt x="750109" y="233363"/>
                      <a:pt x="750871" y="222314"/>
                    </a:cubicBezTo>
                    <a:cubicBezTo>
                      <a:pt x="750871" y="221837"/>
                      <a:pt x="751061" y="221361"/>
                      <a:pt x="751061" y="220885"/>
                    </a:cubicBezTo>
                    <a:cubicBezTo>
                      <a:pt x="751061" y="220599"/>
                      <a:pt x="751061" y="220313"/>
                      <a:pt x="751061" y="220028"/>
                    </a:cubicBezTo>
                    <a:cubicBezTo>
                      <a:pt x="751537" y="211646"/>
                      <a:pt x="751632" y="203264"/>
                      <a:pt x="751347" y="194977"/>
                    </a:cubicBezTo>
                    <a:cubicBezTo>
                      <a:pt x="751347" y="194120"/>
                      <a:pt x="751347" y="193167"/>
                      <a:pt x="751251" y="192310"/>
                    </a:cubicBezTo>
                    <a:cubicBezTo>
                      <a:pt x="750775" y="183928"/>
                      <a:pt x="749728" y="175641"/>
                      <a:pt x="748203" y="167450"/>
                    </a:cubicBezTo>
                    <a:cubicBezTo>
                      <a:pt x="748108" y="166878"/>
                      <a:pt x="748108" y="166307"/>
                      <a:pt x="748013" y="165830"/>
                    </a:cubicBezTo>
                    <a:cubicBezTo>
                      <a:pt x="747918" y="165450"/>
                      <a:pt x="747822" y="165068"/>
                      <a:pt x="747727" y="164687"/>
                    </a:cubicBezTo>
                    <a:cubicBezTo>
                      <a:pt x="746584" y="159258"/>
                      <a:pt x="745155" y="153734"/>
                      <a:pt x="743441" y="148400"/>
                    </a:cubicBezTo>
                    <a:cubicBezTo>
                      <a:pt x="743155" y="147352"/>
                      <a:pt x="742679" y="146304"/>
                      <a:pt x="742298" y="145256"/>
                    </a:cubicBezTo>
                    <a:cubicBezTo>
                      <a:pt x="740774" y="140875"/>
                      <a:pt x="739059" y="136493"/>
                      <a:pt x="737155" y="132112"/>
                    </a:cubicBezTo>
                    <a:cubicBezTo>
                      <a:pt x="736774" y="131255"/>
                      <a:pt x="736583" y="130493"/>
                      <a:pt x="736202" y="129635"/>
                    </a:cubicBezTo>
                    <a:cubicBezTo>
                      <a:pt x="735821" y="128778"/>
                      <a:pt x="735249" y="127921"/>
                      <a:pt x="734869" y="127064"/>
                    </a:cubicBezTo>
                    <a:cubicBezTo>
                      <a:pt x="733154" y="123444"/>
                      <a:pt x="731249" y="119920"/>
                      <a:pt x="729153" y="116396"/>
                    </a:cubicBezTo>
                    <a:cubicBezTo>
                      <a:pt x="728296" y="114872"/>
                      <a:pt x="727439" y="113348"/>
                      <a:pt x="726487" y="111824"/>
                    </a:cubicBezTo>
                    <a:cubicBezTo>
                      <a:pt x="723343" y="106871"/>
                      <a:pt x="720009" y="101918"/>
                      <a:pt x="716199" y="97060"/>
                    </a:cubicBezTo>
                    <a:cubicBezTo>
                      <a:pt x="715628" y="96393"/>
                      <a:pt x="715057" y="95726"/>
                      <a:pt x="714485" y="94964"/>
                    </a:cubicBezTo>
                    <a:cubicBezTo>
                      <a:pt x="713437" y="93726"/>
                      <a:pt x="712294" y="92583"/>
                      <a:pt x="711151" y="91345"/>
                    </a:cubicBezTo>
                    <a:lnTo>
                      <a:pt x="638952" y="17526"/>
                    </a:lnTo>
                    <a:cubicBezTo>
                      <a:pt x="640762" y="19336"/>
                      <a:pt x="642381" y="21241"/>
                      <a:pt x="643905" y="23241"/>
                    </a:cubicBezTo>
                    <a:cubicBezTo>
                      <a:pt x="647715" y="28099"/>
                      <a:pt x="651049" y="33052"/>
                      <a:pt x="654192" y="37910"/>
                    </a:cubicBezTo>
                    <a:cubicBezTo>
                      <a:pt x="655144" y="39529"/>
                      <a:pt x="656001" y="41053"/>
                      <a:pt x="656954" y="42672"/>
                    </a:cubicBezTo>
                    <a:cubicBezTo>
                      <a:pt x="658954" y="46101"/>
                      <a:pt x="660859" y="49625"/>
                      <a:pt x="662574" y="53150"/>
                    </a:cubicBezTo>
                    <a:cubicBezTo>
                      <a:pt x="663336" y="54769"/>
                      <a:pt x="664193" y="56483"/>
                      <a:pt x="664955" y="58198"/>
                    </a:cubicBezTo>
                    <a:cubicBezTo>
                      <a:pt x="666860" y="62484"/>
                      <a:pt x="668574" y="66866"/>
                      <a:pt x="670003" y="71152"/>
                    </a:cubicBezTo>
                    <a:cubicBezTo>
                      <a:pt x="670384" y="72295"/>
                      <a:pt x="670861" y="73343"/>
                      <a:pt x="671242" y="74486"/>
                    </a:cubicBezTo>
                    <a:cubicBezTo>
                      <a:pt x="672099" y="77248"/>
                      <a:pt x="672670" y="80105"/>
                      <a:pt x="673432" y="82868"/>
                    </a:cubicBezTo>
                    <a:lnTo>
                      <a:pt x="623997" y="32290"/>
                    </a:lnTo>
                    <a:cubicBezTo>
                      <a:pt x="604281" y="12097"/>
                      <a:pt x="562657" y="0"/>
                      <a:pt x="519794" y="0"/>
                    </a:cubicBezTo>
                    <a:cubicBezTo>
                      <a:pt x="513793" y="0"/>
                      <a:pt x="507697" y="381"/>
                      <a:pt x="501696" y="858"/>
                    </a:cubicBezTo>
                    <a:cubicBezTo>
                      <a:pt x="500077" y="953"/>
                      <a:pt x="498553" y="1143"/>
                      <a:pt x="496934" y="1334"/>
                    </a:cubicBezTo>
                    <a:cubicBezTo>
                      <a:pt x="491695" y="1905"/>
                      <a:pt x="486552" y="2572"/>
                      <a:pt x="481408" y="3524"/>
                    </a:cubicBezTo>
                    <a:cubicBezTo>
                      <a:pt x="480551" y="3715"/>
                      <a:pt x="479599" y="3810"/>
                      <a:pt x="478741" y="4001"/>
                    </a:cubicBezTo>
                    <a:cubicBezTo>
                      <a:pt x="472931" y="5144"/>
                      <a:pt x="467216" y="6572"/>
                      <a:pt x="461691" y="8287"/>
                    </a:cubicBezTo>
                    <a:cubicBezTo>
                      <a:pt x="460263" y="8668"/>
                      <a:pt x="459025" y="9144"/>
                      <a:pt x="457596" y="9620"/>
                    </a:cubicBezTo>
                    <a:cubicBezTo>
                      <a:pt x="453024" y="11144"/>
                      <a:pt x="448642" y="12859"/>
                      <a:pt x="444356" y="14764"/>
                    </a:cubicBezTo>
                    <a:cubicBezTo>
                      <a:pt x="443213" y="15240"/>
                      <a:pt x="442070" y="15716"/>
                      <a:pt x="440927" y="16288"/>
                    </a:cubicBezTo>
                    <a:cubicBezTo>
                      <a:pt x="435879" y="18669"/>
                      <a:pt x="431116" y="21431"/>
                      <a:pt x="426544" y="24384"/>
                    </a:cubicBezTo>
                    <a:cubicBezTo>
                      <a:pt x="425592" y="25051"/>
                      <a:pt x="424734" y="25718"/>
                      <a:pt x="423782" y="26384"/>
                    </a:cubicBezTo>
                    <a:cubicBezTo>
                      <a:pt x="421686" y="27908"/>
                      <a:pt x="419591" y="29242"/>
                      <a:pt x="417686" y="30861"/>
                    </a:cubicBezTo>
                    <a:cubicBezTo>
                      <a:pt x="416353" y="31909"/>
                      <a:pt x="415305" y="33242"/>
                      <a:pt x="414066" y="34385"/>
                    </a:cubicBezTo>
                    <a:cubicBezTo>
                      <a:pt x="412733" y="35624"/>
                      <a:pt x="411400" y="36862"/>
                      <a:pt x="410161" y="38195"/>
                    </a:cubicBezTo>
                    <a:cubicBezTo>
                      <a:pt x="409399" y="39053"/>
                      <a:pt x="408447" y="39815"/>
                      <a:pt x="407685" y="40672"/>
                    </a:cubicBezTo>
                    <a:cubicBezTo>
                      <a:pt x="405304" y="43339"/>
                      <a:pt x="403113" y="46196"/>
                      <a:pt x="401112" y="49149"/>
                    </a:cubicBezTo>
                    <a:cubicBezTo>
                      <a:pt x="400922" y="49435"/>
                      <a:pt x="400732" y="49721"/>
                      <a:pt x="400636" y="50006"/>
                    </a:cubicBezTo>
                    <a:cubicBezTo>
                      <a:pt x="400351" y="50387"/>
                      <a:pt x="400160" y="50864"/>
                      <a:pt x="399874" y="51245"/>
                    </a:cubicBezTo>
                    <a:cubicBezTo>
                      <a:pt x="398636" y="53245"/>
                      <a:pt x="397303" y="55341"/>
                      <a:pt x="396255" y="57436"/>
                    </a:cubicBezTo>
                    <a:cubicBezTo>
                      <a:pt x="394826" y="60293"/>
                      <a:pt x="393492" y="63246"/>
                      <a:pt x="392445" y="66294"/>
                    </a:cubicBezTo>
                    <a:cubicBezTo>
                      <a:pt x="392445" y="66485"/>
                      <a:pt x="392350" y="66580"/>
                      <a:pt x="392254" y="66770"/>
                    </a:cubicBezTo>
                    <a:cubicBezTo>
                      <a:pt x="388635" y="77058"/>
                      <a:pt x="385587" y="87344"/>
                      <a:pt x="383015" y="97727"/>
                    </a:cubicBezTo>
                    <a:cubicBezTo>
                      <a:pt x="382443" y="100108"/>
                      <a:pt x="381777" y="102394"/>
                      <a:pt x="381205" y="104775"/>
                    </a:cubicBezTo>
                    <a:cubicBezTo>
                      <a:pt x="380729" y="106775"/>
                      <a:pt x="380158" y="108680"/>
                      <a:pt x="379681" y="110681"/>
                    </a:cubicBezTo>
                    <a:cubicBezTo>
                      <a:pt x="377871" y="118967"/>
                      <a:pt x="376252" y="127349"/>
                      <a:pt x="374919" y="135636"/>
                    </a:cubicBezTo>
                    <a:cubicBezTo>
                      <a:pt x="374824" y="136589"/>
                      <a:pt x="374633" y="137541"/>
                      <a:pt x="374538" y="138589"/>
                    </a:cubicBezTo>
                    <a:cubicBezTo>
                      <a:pt x="373014" y="148209"/>
                      <a:pt x="371871" y="157829"/>
                      <a:pt x="370823" y="167450"/>
                    </a:cubicBezTo>
                    <a:cubicBezTo>
                      <a:pt x="370537" y="170498"/>
                      <a:pt x="370156" y="173546"/>
                      <a:pt x="369870" y="176594"/>
                    </a:cubicBezTo>
                    <a:cubicBezTo>
                      <a:pt x="369013" y="185738"/>
                      <a:pt x="368251" y="194786"/>
                      <a:pt x="367680" y="203930"/>
                    </a:cubicBezTo>
                    <a:cubicBezTo>
                      <a:pt x="367584" y="205264"/>
                      <a:pt x="367489" y="206597"/>
                      <a:pt x="367394" y="207931"/>
                    </a:cubicBezTo>
                    <a:cubicBezTo>
                      <a:pt x="367394" y="208217"/>
                      <a:pt x="367299" y="208598"/>
                      <a:pt x="367299" y="208883"/>
                    </a:cubicBezTo>
                    <a:cubicBezTo>
                      <a:pt x="366727" y="217646"/>
                      <a:pt x="366251" y="226695"/>
                      <a:pt x="365775" y="235553"/>
                    </a:cubicBezTo>
                    <a:cubicBezTo>
                      <a:pt x="365299" y="244412"/>
                      <a:pt x="364727" y="253365"/>
                      <a:pt x="364251" y="262224"/>
                    </a:cubicBezTo>
                    <a:cubicBezTo>
                      <a:pt x="363870" y="267843"/>
                      <a:pt x="363679" y="273272"/>
                      <a:pt x="363298" y="278892"/>
                    </a:cubicBezTo>
                    <a:cubicBezTo>
                      <a:pt x="362727" y="287560"/>
                      <a:pt x="361965" y="296228"/>
                      <a:pt x="361203" y="304991"/>
                    </a:cubicBezTo>
                    <a:cubicBezTo>
                      <a:pt x="360917" y="308515"/>
                      <a:pt x="360727" y="312039"/>
                      <a:pt x="360345" y="315659"/>
                    </a:cubicBezTo>
                    <a:cubicBezTo>
                      <a:pt x="359107" y="327851"/>
                      <a:pt x="357679" y="340138"/>
                      <a:pt x="355869" y="352425"/>
                    </a:cubicBezTo>
                    <a:lnTo>
                      <a:pt x="355678" y="352235"/>
                    </a:lnTo>
                    <a:cubicBezTo>
                      <a:pt x="354726" y="351282"/>
                      <a:pt x="350439" y="350901"/>
                      <a:pt x="343772" y="350901"/>
                    </a:cubicBezTo>
                    <a:cubicBezTo>
                      <a:pt x="294337" y="350901"/>
                      <a:pt x="109266" y="372904"/>
                      <a:pt x="90502" y="379381"/>
                    </a:cubicBezTo>
                    <a:cubicBezTo>
                      <a:pt x="85359" y="381191"/>
                      <a:pt x="80310" y="383572"/>
                      <a:pt x="75453" y="386429"/>
                    </a:cubicBezTo>
                    <a:cubicBezTo>
                      <a:pt x="73929" y="387287"/>
                      <a:pt x="72405" y="388430"/>
                      <a:pt x="70881" y="389382"/>
                    </a:cubicBezTo>
                    <a:cubicBezTo>
                      <a:pt x="67547" y="391478"/>
                      <a:pt x="64308" y="393668"/>
                      <a:pt x="61165" y="396240"/>
                    </a:cubicBezTo>
                    <a:cubicBezTo>
                      <a:pt x="60594" y="396716"/>
                      <a:pt x="59927" y="397097"/>
                      <a:pt x="59260" y="397574"/>
                    </a:cubicBezTo>
                    <a:cubicBezTo>
                      <a:pt x="58308" y="398336"/>
                      <a:pt x="57450" y="399479"/>
                      <a:pt x="56498" y="400241"/>
                    </a:cubicBezTo>
                    <a:cubicBezTo>
                      <a:pt x="53069" y="403289"/>
                      <a:pt x="49735" y="406527"/>
                      <a:pt x="46592" y="409956"/>
                    </a:cubicBezTo>
                    <a:cubicBezTo>
                      <a:pt x="45735" y="410909"/>
                      <a:pt x="44782" y="411575"/>
                      <a:pt x="43925" y="412528"/>
                    </a:cubicBezTo>
                    <a:cubicBezTo>
                      <a:pt x="43353" y="413195"/>
                      <a:pt x="42782" y="414052"/>
                      <a:pt x="42210" y="414719"/>
                    </a:cubicBezTo>
                    <a:cubicBezTo>
                      <a:pt x="39258" y="418148"/>
                      <a:pt x="36495" y="421862"/>
                      <a:pt x="33828" y="425672"/>
                    </a:cubicBezTo>
                    <a:cubicBezTo>
                      <a:pt x="32971" y="426911"/>
                      <a:pt x="31923" y="427958"/>
                      <a:pt x="31066" y="429292"/>
                    </a:cubicBezTo>
                    <a:cubicBezTo>
                      <a:pt x="30780" y="429673"/>
                      <a:pt x="30685" y="430054"/>
                      <a:pt x="30399" y="430435"/>
                    </a:cubicBezTo>
                    <a:cubicBezTo>
                      <a:pt x="26780" y="435959"/>
                      <a:pt x="23351" y="441770"/>
                      <a:pt x="20303" y="447770"/>
                    </a:cubicBezTo>
                    <a:cubicBezTo>
                      <a:pt x="20208" y="447961"/>
                      <a:pt x="20112" y="448056"/>
                      <a:pt x="20017" y="448151"/>
                    </a:cubicBezTo>
                    <a:cubicBezTo>
                      <a:pt x="19636" y="448913"/>
                      <a:pt x="19350" y="449866"/>
                      <a:pt x="18969" y="450723"/>
                    </a:cubicBezTo>
                    <a:cubicBezTo>
                      <a:pt x="16398" y="456057"/>
                      <a:pt x="14016" y="461486"/>
                      <a:pt x="11826" y="467106"/>
                    </a:cubicBezTo>
                    <a:cubicBezTo>
                      <a:pt x="11540" y="467868"/>
                      <a:pt x="11159" y="468630"/>
                      <a:pt x="10873" y="469392"/>
                    </a:cubicBezTo>
                    <a:cubicBezTo>
                      <a:pt x="10397" y="470726"/>
                      <a:pt x="10111" y="472059"/>
                      <a:pt x="9730" y="473393"/>
                    </a:cubicBezTo>
                    <a:cubicBezTo>
                      <a:pt x="8016" y="478631"/>
                      <a:pt x="6492" y="483870"/>
                      <a:pt x="5158" y="489204"/>
                    </a:cubicBezTo>
                    <a:cubicBezTo>
                      <a:pt x="4872" y="490538"/>
                      <a:pt x="4301" y="491871"/>
                      <a:pt x="4015" y="493300"/>
                    </a:cubicBezTo>
                    <a:cubicBezTo>
                      <a:pt x="3825" y="494062"/>
                      <a:pt x="3825" y="494824"/>
                      <a:pt x="3729" y="495586"/>
                    </a:cubicBezTo>
                    <a:cubicBezTo>
                      <a:pt x="2015" y="503587"/>
                      <a:pt x="872" y="511683"/>
                      <a:pt x="300" y="519779"/>
                    </a:cubicBezTo>
                    <a:cubicBezTo>
                      <a:pt x="300" y="520160"/>
                      <a:pt x="205" y="520541"/>
                      <a:pt x="110" y="520827"/>
                    </a:cubicBezTo>
                    <a:cubicBezTo>
                      <a:pt x="15" y="522637"/>
                      <a:pt x="110" y="524447"/>
                      <a:pt x="110" y="526161"/>
                    </a:cubicBezTo>
                    <a:cubicBezTo>
                      <a:pt x="15" y="530638"/>
                      <a:pt x="-81" y="535019"/>
                      <a:pt x="110" y="539496"/>
                    </a:cubicBezTo>
                    <a:cubicBezTo>
                      <a:pt x="205" y="542068"/>
                      <a:pt x="586" y="544640"/>
                      <a:pt x="777" y="547211"/>
                    </a:cubicBezTo>
                    <a:cubicBezTo>
                      <a:pt x="1158" y="551307"/>
                      <a:pt x="1634" y="555308"/>
                      <a:pt x="2396" y="559213"/>
                    </a:cubicBezTo>
                    <a:cubicBezTo>
                      <a:pt x="2586" y="560356"/>
                      <a:pt x="2586" y="561594"/>
                      <a:pt x="2872" y="562737"/>
                    </a:cubicBezTo>
                    <a:cubicBezTo>
                      <a:pt x="3348" y="565118"/>
                      <a:pt x="4110" y="567500"/>
                      <a:pt x="4777" y="569881"/>
                    </a:cubicBezTo>
                    <a:cubicBezTo>
                      <a:pt x="5158" y="571500"/>
                      <a:pt x="5539" y="573119"/>
                      <a:pt x="6111" y="574739"/>
                    </a:cubicBezTo>
                    <a:cubicBezTo>
                      <a:pt x="7730" y="580073"/>
                      <a:pt x="9540" y="585311"/>
                      <a:pt x="11921" y="590455"/>
                    </a:cubicBezTo>
                    <a:cubicBezTo>
                      <a:pt x="11921" y="590455"/>
                      <a:pt x="11921" y="590550"/>
                      <a:pt x="12016" y="590550"/>
                    </a:cubicBezTo>
                    <a:cubicBezTo>
                      <a:pt x="12492" y="591598"/>
                      <a:pt x="13159" y="592550"/>
                      <a:pt x="13635" y="593503"/>
                    </a:cubicBezTo>
                    <a:cubicBezTo>
                      <a:pt x="15731" y="597884"/>
                      <a:pt x="18017" y="602171"/>
                      <a:pt x="20684" y="606362"/>
                    </a:cubicBezTo>
                    <a:cubicBezTo>
                      <a:pt x="21922" y="608267"/>
                      <a:pt x="23446" y="610076"/>
                      <a:pt x="24780" y="611981"/>
                    </a:cubicBezTo>
                    <a:cubicBezTo>
                      <a:pt x="26685" y="614553"/>
                      <a:pt x="28399" y="617316"/>
                      <a:pt x="30495" y="619792"/>
                    </a:cubicBezTo>
                    <a:cubicBezTo>
                      <a:pt x="31352" y="620744"/>
                      <a:pt x="32114" y="621697"/>
                      <a:pt x="32971" y="622650"/>
                    </a:cubicBezTo>
                    <a:cubicBezTo>
                      <a:pt x="34400" y="624174"/>
                      <a:pt x="35829" y="625697"/>
                      <a:pt x="37257" y="627221"/>
                    </a:cubicBezTo>
                    <a:lnTo>
                      <a:pt x="91645" y="682847"/>
                    </a:lnTo>
                    <a:cubicBezTo>
                      <a:pt x="67833" y="676180"/>
                      <a:pt x="43830" y="664178"/>
                      <a:pt x="22398" y="642271"/>
                    </a:cubicBezTo>
                    <a:lnTo>
                      <a:pt x="94598" y="716090"/>
                    </a:lnTo>
                    <a:cubicBezTo>
                      <a:pt x="136317" y="758762"/>
                      <a:pt x="188038" y="764381"/>
                      <a:pt x="228900" y="764381"/>
                    </a:cubicBezTo>
                    <a:cubicBezTo>
                      <a:pt x="250998" y="764381"/>
                      <a:pt x="273573" y="762381"/>
                      <a:pt x="297195" y="760286"/>
                    </a:cubicBezTo>
                    <a:cubicBezTo>
                      <a:pt x="296623" y="763524"/>
                      <a:pt x="296052" y="766763"/>
                      <a:pt x="295480" y="770001"/>
                    </a:cubicBezTo>
                    <a:cubicBezTo>
                      <a:pt x="294528" y="775335"/>
                      <a:pt x="293575" y="780574"/>
                      <a:pt x="292718" y="785908"/>
                    </a:cubicBezTo>
                    <a:cubicBezTo>
                      <a:pt x="292146" y="789527"/>
                      <a:pt x="291575" y="793052"/>
                      <a:pt x="291004" y="796576"/>
                    </a:cubicBezTo>
                    <a:cubicBezTo>
                      <a:pt x="290241" y="801529"/>
                      <a:pt x="289384" y="806577"/>
                      <a:pt x="288717" y="811530"/>
                    </a:cubicBezTo>
                    <a:cubicBezTo>
                      <a:pt x="288146" y="815150"/>
                      <a:pt x="287670" y="818769"/>
                      <a:pt x="287193" y="822389"/>
                    </a:cubicBezTo>
                    <a:cubicBezTo>
                      <a:pt x="286527" y="827246"/>
                      <a:pt x="285955" y="832009"/>
                      <a:pt x="285288" y="836867"/>
                    </a:cubicBezTo>
                    <a:cubicBezTo>
                      <a:pt x="284908" y="840486"/>
                      <a:pt x="284527" y="844106"/>
                      <a:pt x="284145" y="847630"/>
                    </a:cubicBezTo>
                    <a:cubicBezTo>
                      <a:pt x="283669" y="852392"/>
                      <a:pt x="283288" y="856964"/>
                      <a:pt x="282907" y="861632"/>
                    </a:cubicBezTo>
                    <a:cubicBezTo>
                      <a:pt x="282717" y="863632"/>
                      <a:pt x="282526" y="865632"/>
                      <a:pt x="282336" y="867633"/>
                    </a:cubicBezTo>
                    <a:cubicBezTo>
                      <a:pt x="282240" y="869537"/>
                      <a:pt x="282240" y="871347"/>
                      <a:pt x="282145" y="873252"/>
                    </a:cubicBezTo>
                    <a:cubicBezTo>
                      <a:pt x="281955" y="876395"/>
                      <a:pt x="281859" y="879634"/>
                      <a:pt x="281764" y="882682"/>
                    </a:cubicBezTo>
                    <a:cubicBezTo>
                      <a:pt x="281669" y="886968"/>
                      <a:pt x="281574" y="891159"/>
                      <a:pt x="281574" y="895255"/>
                    </a:cubicBezTo>
                    <a:cubicBezTo>
                      <a:pt x="281574" y="898208"/>
                      <a:pt x="281574" y="901160"/>
                      <a:pt x="281669" y="904018"/>
                    </a:cubicBezTo>
                    <a:cubicBezTo>
                      <a:pt x="281764" y="908304"/>
                      <a:pt x="282050" y="912591"/>
                      <a:pt x="282336" y="916781"/>
                    </a:cubicBezTo>
                    <a:cubicBezTo>
                      <a:pt x="282526" y="919353"/>
                      <a:pt x="282621" y="922020"/>
                      <a:pt x="282907" y="924592"/>
                    </a:cubicBezTo>
                    <a:cubicBezTo>
                      <a:pt x="283384" y="929259"/>
                      <a:pt x="284145" y="933831"/>
                      <a:pt x="284812" y="938308"/>
                    </a:cubicBezTo>
                    <a:cubicBezTo>
                      <a:pt x="285098" y="940213"/>
                      <a:pt x="285384" y="942213"/>
                      <a:pt x="285765" y="944118"/>
                    </a:cubicBezTo>
                    <a:cubicBezTo>
                      <a:pt x="285765" y="944499"/>
                      <a:pt x="285860" y="944880"/>
                      <a:pt x="285955" y="945261"/>
                    </a:cubicBezTo>
                    <a:cubicBezTo>
                      <a:pt x="287098" y="950881"/>
                      <a:pt x="288527" y="956310"/>
                      <a:pt x="290146" y="961549"/>
                    </a:cubicBezTo>
                    <a:cubicBezTo>
                      <a:pt x="290241" y="961930"/>
                      <a:pt x="290337" y="962406"/>
                      <a:pt x="290432" y="962787"/>
                    </a:cubicBezTo>
                    <a:cubicBezTo>
                      <a:pt x="292242" y="968502"/>
                      <a:pt x="294337" y="974027"/>
                      <a:pt x="296814" y="979361"/>
                    </a:cubicBezTo>
                    <a:cubicBezTo>
                      <a:pt x="296909" y="979551"/>
                      <a:pt x="297100" y="979742"/>
                      <a:pt x="297195" y="980027"/>
                    </a:cubicBezTo>
                    <a:cubicBezTo>
                      <a:pt x="297766" y="981170"/>
                      <a:pt x="298433" y="982313"/>
                      <a:pt x="299100" y="983456"/>
                    </a:cubicBezTo>
                    <a:cubicBezTo>
                      <a:pt x="301195" y="987457"/>
                      <a:pt x="303386" y="991458"/>
                      <a:pt x="305767" y="995172"/>
                    </a:cubicBezTo>
                    <a:cubicBezTo>
                      <a:pt x="306815" y="996792"/>
                      <a:pt x="308053" y="998316"/>
                      <a:pt x="309196" y="999935"/>
                    </a:cubicBezTo>
                    <a:cubicBezTo>
                      <a:pt x="310625" y="1001840"/>
                      <a:pt x="311768" y="1003840"/>
                      <a:pt x="313292" y="1005554"/>
                    </a:cubicBezTo>
                    <a:cubicBezTo>
                      <a:pt x="315007" y="1007555"/>
                      <a:pt x="316816" y="1009555"/>
                      <a:pt x="318721" y="1011460"/>
                    </a:cubicBezTo>
                    <a:cubicBezTo>
                      <a:pt x="318721" y="1011555"/>
                      <a:pt x="318816" y="1011555"/>
                      <a:pt x="318912" y="1011650"/>
                    </a:cubicBezTo>
                    <a:cubicBezTo>
                      <a:pt x="318912" y="1011555"/>
                      <a:pt x="318816" y="1011555"/>
                      <a:pt x="318721" y="1011460"/>
                    </a:cubicBezTo>
                    <a:lnTo>
                      <a:pt x="366632" y="1060418"/>
                    </a:lnTo>
                    <a:cubicBezTo>
                      <a:pt x="367775" y="1061561"/>
                      <a:pt x="368918" y="1062800"/>
                      <a:pt x="370061" y="1063943"/>
                    </a:cubicBezTo>
                    <a:cubicBezTo>
                      <a:pt x="355392" y="1059561"/>
                      <a:pt x="342248" y="1054132"/>
                      <a:pt x="331580" y="1047941"/>
                    </a:cubicBezTo>
                    <a:cubicBezTo>
                      <a:pt x="320721" y="1041559"/>
                      <a:pt x="311387" y="1034225"/>
                      <a:pt x="303386" y="1026128"/>
                    </a:cubicBezTo>
                    <a:lnTo>
                      <a:pt x="375585" y="1099947"/>
                    </a:lnTo>
                    <a:cubicBezTo>
                      <a:pt x="383586" y="1108139"/>
                      <a:pt x="392921" y="1115473"/>
                      <a:pt x="403780" y="1121855"/>
                    </a:cubicBezTo>
                    <a:cubicBezTo>
                      <a:pt x="434259" y="1139762"/>
                      <a:pt x="484837" y="1150906"/>
                      <a:pt x="535510" y="1150906"/>
                    </a:cubicBezTo>
                    <a:cubicBezTo>
                      <a:pt x="539892" y="1150906"/>
                      <a:pt x="544654" y="1150811"/>
                      <a:pt x="549703" y="1150525"/>
                    </a:cubicBezTo>
                    <a:cubicBezTo>
                      <a:pt x="551227" y="1150430"/>
                      <a:pt x="552846" y="1150334"/>
                      <a:pt x="554465" y="1150239"/>
                    </a:cubicBezTo>
                    <a:cubicBezTo>
                      <a:pt x="558180" y="1150049"/>
                      <a:pt x="561895" y="1149763"/>
                      <a:pt x="565800" y="1149382"/>
                    </a:cubicBezTo>
                    <a:cubicBezTo>
                      <a:pt x="567800" y="1149192"/>
                      <a:pt x="569800" y="1148906"/>
                      <a:pt x="571896" y="1148715"/>
                    </a:cubicBezTo>
                    <a:cubicBezTo>
                      <a:pt x="575611" y="1148239"/>
                      <a:pt x="579421" y="1147763"/>
                      <a:pt x="583230" y="1147096"/>
                    </a:cubicBezTo>
                    <a:cubicBezTo>
                      <a:pt x="585326" y="1146715"/>
                      <a:pt x="587422" y="1146429"/>
                      <a:pt x="589517" y="1145953"/>
                    </a:cubicBezTo>
                    <a:cubicBezTo>
                      <a:pt x="593708" y="1145096"/>
                      <a:pt x="597899" y="1144143"/>
                      <a:pt x="601995" y="1143095"/>
                    </a:cubicBezTo>
                    <a:cubicBezTo>
                      <a:pt x="603709" y="1142619"/>
                      <a:pt x="605424" y="1142334"/>
                      <a:pt x="607138" y="1141762"/>
                    </a:cubicBezTo>
                    <a:cubicBezTo>
                      <a:pt x="612949" y="1140047"/>
                      <a:pt x="618759" y="1138143"/>
                      <a:pt x="624378" y="1135761"/>
                    </a:cubicBezTo>
                    <a:cubicBezTo>
                      <a:pt x="624855" y="1135571"/>
                      <a:pt x="625236" y="1135285"/>
                      <a:pt x="625712" y="1135094"/>
                    </a:cubicBezTo>
                    <a:cubicBezTo>
                      <a:pt x="630760" y="1132904"/>
                      <a:pt x="635523" y="1130427"/>
                      <a:pt x="640095" y="1127570"/>
                    </a:cubicBezTo>
                    <a:cubicBezTo>
                      <a:pt x="641714" y="1126617"/>
                      <a:pt x="643143" y="1125474"/>
                      <a:pt x="644667" y="1124426"/>
                    </a:cubicBezTo>
                    <a:cubicBezTo>
                      <a:pt x="646953" y="1122902"/>
                      <a:pt x="649239" y="1121474"/>
                      <a:pt x="651334" y="1119759"/>
                    </a:cubicBezTo>
                    <a:cubicBezTo>
                      <a:pt x="652477" y="1118807"/>
                      <a:pt x="653430" y="1117664"/>
                      <a:pt x="654573" y="1116616"/>
                    </a:cubicBezTo>
                    <a:cubicBezTo>
                      <a:pt x="655621" y="1115663"/>
                      <a:pt x="656764" y="1114616"/>
                      <a:pt x="657716" y="1113568"/>
                    </a:cubicBezTo>
                    <a:cubicBezTo>
                      <a:pt x="658669" y="1112616"/>
                      <a:pt x="659716" y="1111758"/>
                      <a:pt x="660574" y="1110806"/>
                    </a:cubicBezTo>
                    <a:cubicBezTo>
                      <a:pt x="662764" y="1108329"/>
                      <a:pt x="664765" y="1105758"/>
                      <a:pt x="666574" y="1102995"/>
                    </a:cubicBezTo>
                    <a:cubicBezTo>
                      <a:pt x="667146" y="1102138"/>
                      <a:pt x="667813" y="1101185"/>
                      <a:pt x="668289" y="1100233"/>
                    </a:cubicBezTo>
                    <a:cubicBezTo>
                      <a:pt x="670861" y="1095947"/>
                      <a:pt x="673337" y="1091565"/>
                      <a:pt x="675528" y="1087279"/>
                    </a:cubicBezTo>
                    <a:cubicBezTo>
                      <a:pt x="676671" y="1084993"/>
                      <a:pt x="677433" y="1082707"/>
                      <a:pt x="678480" y="1080421"/>
                    </a:cubicBezTo>
                    <a:cubicBezTo>
                      <a:pt x="679814" y="1077563"/>
                      <a:pt x="681052" y="1074611"/>
                      <a:pt x="682195" y="1071658"/>
                    </a:cubicBezTo>
                    <a:cubicBezTo>
                      <a:pt x="682862" y="1069943"/>
                      <a:pt x="683815" y="1068229"/>
                      <a:pt x="684386" y="1066514"/>
                    </a:cubicBezTo>
                    <a:cubicBezTo>
                      <a:pt x="685339" y="1063752"/>
                      <a:pt x="685910" y="1061085"/>
                      <a:pt x="686767" y="1058323"/>
                    </a:cubicBezTo>
                    <a:cubicBezTo>
                      <a:pt x="688005" y="1054418"/>
                      <a:pt x="689149" y="1050512"/>
                      <a:pt x="690196" y="1046607"/>
                    </a:cubicBezTo>
                    <a:cubicBezTo>
                      <a:pt x="690577" y="1045178"/>
                      <a:pt x="691149" y="1043750"/>
                      <a:pt x="691434" y="1042321"/>
                    </a:cubicBezTo>
                    <a:cubicBezTo>
                      <a:pt x="692482" y="1037559"/>
                      <a:pt x="693244" y="1032891"/>
                      <a:pt x="694006" y="1028129"/>
                    </a:cubicBezTo>
                    <a:cubicBezTo>
                      <a:pt x="694101" y="1027271"/>
                      <a:pt x="694387" y="1026414"/>
                      <a:pt x="694482" y="1025557"/>
                    </a:cubicBezTo>
                    <a:cubicBezTo>
                      <a:pt x="695340" y="1019461"/>
                      <a:pt x="696007" y="1013270"/>
                      <a:pt x="696388" y="1007174"/>
                    </a:cubicBezTo>
                    <a:cubicBezTo>
                      <a:pt x="696483" y="1006126"/>
                      <a:pt x="696388" y="1004983"/>
                      <a:pt x="696483" y="1003935"/>
                    </a:cubicBezTo>
                    <a:cubicBezTo>
                      <a:pt x="696769" y="998792"/>
                      <a:pt x="696769" y="993648"/>
                      <a:pt x="696769" y="988600"/>
                    </a:cubicBezTo>
                    <a:cubicBezTo>
                      <a:pt x="696769" y="984980"/>
                      <a:pt x="696864" y="981361"/>
                      <a:pt x="696769" y="977742"/>
                    </a:cubicBezTo>
                    <a:cubicBezTo>
                      <a:pt x="696578" y="972408"/>
                      <a:pt x="696197" y="966978"/>
                      <a:pt x="695816" y="961644"/>
                    </a:cubicBezTo>
                    <a:cubicBezTo>
                      <a:pt x="695626" y="958215"/>
                      <a:pt x="695435" y="954786"/>
                      <a:pt x="695149" y="951357"/>
                    </a:cubicBezTo>
                    <a:cubicBezTo>
                      <a:pt x="694578" y="945452"/>
                      <a:pt x="693911" y="939642"/>
                      <a:pt x="693244" y="933831"/>
                    </a:cubicBezTo>
                    <a:cubicBezTo>
                      <a:pt x="692863" y="930878"/>
                      <a:pt x="692578" y="927926"/>
                      <a:pt x="692292" y="924973"/>
                    </a:cubicBezTo>
                    <a:cubicBezTo>
                      <a:pt x="691244" y="916305"/>
                      <a:pt x="690006" y="907828"/>
                      <a:pt x="688863" y="899255"/>
                    </a:cubicBezTo>
                    <a:cubicBezTo>
                      <a:pt x="684386" y="867442"/>
                      <a:pt x="680481" y="837438"/>
                      <a:pt x="681147" y="808292"/>
                    </a:cubicBezTo>
                    <a:cubicBezTo>
                      <a:pt x="681338" y="803815"/>
                      <a:pt x="681528" y="798767"/>
                      <a:pt x="681814" y="793433"/>
                    </a:cubicBezTo>
                    <a:cubicBezTo>
                      <a:pt x="681909" y="791909"/>
                      <a:pt x="682005" y="790385"/>
                      <a:pt x="682100" y="788766"/>
                    </a:cubicBezTo>
                    <a:cubicBezTo>
                      <a:pt x="682291" y="784765"/>
                      <a:pt x="682576" y="780764"/>
                      <a:pt x="682767" y="776574"/>
                    </a:cubicBezTo>
                    <a:cubicBezTo>
                      <a:pt x="682862" y="774954"/>
                      <a:pt x="682957" y="773335"/>
                      <a:pt x="683053" y="771811"/>
                    </a:cubicBezTo>
                    <a:cubicBezTo>
                      <a:pt x="683529" y="764572"/>
                      <a:pt x="684005" y="757238"/>
                      <a:pt x="684576" y="749999"/>
                    </a:cubicBezTo>
                    <a:cubicBezTo>
                      <a:pt x="703246" y="751713"/>
                      <a:pt x="724486" y="755047"/>
                      <a:pt x="746584" y="758476"/>
                    </a:cubicBezTo>
                    <a:cubicBezTo>
                      <a:pt x="784208" y="764286"/>
                      <a:pt x="826975" y="770954"/>
                      <a:pt x="866123" y="770954"/>
                    </a:cubicBezTo>
                    <a:cubicBezTo>
                      <a:pt x="911557" y="770954"/>
                      <a:pt x="945943" y="762095"/>
                      <a:pt x="971374" y="743617"/>
                    </a:cubicBezTo>
                    <a:cubicBezTo>
                      <a:pt x="972898" y="742474"/>
                      <a:pt x="974422" y="741331"/>
                      <a:pt x="975851" y="740188"/>
                    </a:cubicBezTo>
                    <a:cubicBezTo>
                      <a:pt x="977089" y="739140"/>
                      <a:pt x="978137" y="737902"/>
                      <a:pt x="979280" y="736759"/>
                    </a:cubicBezTo>
                    <a:cubicBezTo>
                      <a:pt x="981280" y="734949"/>
                      <a:pt x="983185" y="733139"/>
                      <a:pt x="984995" y="731139"/>
                    </a:cubicBezTo>
                    <a:cubicBezTo>
                      <a:pt x="985662" y="730377"/>
                      <a:pt x="986424" y="729901"/>
                      <a:pt x="986995" y="729139"/>
                    </a:cubicBezTo>
                    <a:cubicBezTo>
                      <a:pt x="988138" y="727901"/>
                      <a:pt x="988996" y="726377"/>
                      <a:pt x="990043" y="725138"/>
                    </a:cubicBezTo>
                    <a:cubicBezTo>
                      <a:pt x="991663" y="723138"/>
                      <a:pt x="993282" y="721138"/>
                      <a:pt x="994806" y="718947"/>
                    </a:cubicBezTo>
                    <a:cubicBezTo>
                      <a:pt x="995377" y="718185"/>
                      <a:pt x="996044" y="717423"/>
                      <a:pt x="996616" y="716566"/>
                    </a:cubicBezTo>
                    <a:cubicBezTo>
                      <a:pt x="997473" y="715328"/>
                      <a:pt x="998140" y="713899"/>
                      <a:pt x="998901" y="712566"/>
                    </a:cubicBezTo>
                    <a:cubicBezTo>
                      <a:pt x="1000711" y="709613"/>
                      <a:pt x="1002521" y="706565"/>
                      <a:pt x="1004236" y="703421"/>
                    </a:cubicBezTo>
                    <a:cubicBezTo>
                      <a:pt x="1004807" y="702278"/>
                      <a:pt x="1005569" y="701326"/>
                      <a:pt x="1006045" y="700183"/>
                    </a:cubicBezTo>
                    <a:cubicBezTo>
                      <a:pt x="1006522" y="699230"/>
                      <a:pt x="1006903" y="698087"/>
                      <a:pt x="1007379" y="697135"/>
                    </a:cubicBezTo>
                    <a:cubicBezTo>
                      <a:pt x="1010046" y="691610"/>
                      <a:pt x="1012522" y="685800"/>
                      <a:pt x="1014713" y="679895"/>
                    </a:cubicBezTo>
                    <a:cubicBezTo>
                      <a:pt x="1014999" y="679133"/>
                      <a:pt x="1015380" y="678466"/>
                      <a:pt x="1015666" y="677704"/>
                    </a:cubicBezTo>
                    <a:cubicBezTo>
                      <a:pt x="1015761" y="677513"/>
                      <a:pt x="1015761" y="677323"/>
                      <a:pt x="1015856" y="677133"/>
                    </a:cubicBezTo>
                    <a:cubicBezTo>
                      <a:pt x="1019666" y="666560"/>
                      <a:pt x="1022714" y="655511"/>
                      <a:pt x="1025286" y="644176"/>
                    </a:cubicBezTo>
                    <a:cubicBezTo>
                      <a:pt x="1025381" y="643700"/>
                      <a:pt x="1025572" y="643224"/>
                      <a:pt x="1025667" y="642747"/>
                    </a:cubicBezTo>
                    <a:cubicBezTo>
                      <a:pt x="1025762" y="642461"/>
                      <a:pt x="1025762" y="642176"/>
                      <a:pt x="1025857" y="641890"/>
                    </a:cubicBezTo>
                    <a:cubicBezTo>
                      <a:pt x="1027667" y="633508"/>
                      <a:pt x="1029096" y="625031"/>
                      <a:pt x="1030334" y="616458"/>
                    </a:cubicBezTo>
                    <a:cubicBezTo>
                      <a:pt x="1030905" y="613982"/>
                      <a:pt x="1031191" y="612077"/>
                      <a:pt x="1031382" y="610076"/>
                    </a:cubicBezTo>
                    <a:close/>
                  </a:path>
                </a:pathLst>
              </a:custGeom>
              <a:solidFill>
                <a:srgbClr val="0E5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3" name="Forma libre: forma 22">
                <a:extLst>
                  <a:ext uri="{FF2B5EF4-FFF2-40B4-BE49-F238E27FC236}">
                    <a16:creationId xmlns:a16="http://schemas.microsoft.com/office/drawing/2014/main" id="{0009F9A9-61DE-45CE-9ABB-00B9944E5C4A}"/>
                  </a:ext>
                </a:extLst>
              </p:cNvPr>
              <p:cNvSpPr/>
              <p:nvPr/>
            </p:nvSpPr>
            <p:spPr>
              <a:xfrm>
                <a:off x="3156635" y="4423219"/>
                <a:ext cx="983271" cy="1097851"/>
              </a:xfrm>
              <a:custGeom>
                <a:avLst/>
                <a:gdLst>
                  <a:gd name="connsiteX0" fmla="*/ 976643 w 983271"/>
                  <a:gd name="connsiteY0" fmla="*/ 444151 h 1097851"/>
                  <a:gd name="connsiteX1" fmla="*/ 919970 w 983271"/>
                  <a:gd name="connsiteY1" fmla="*/ 690658 h 1097851"/>
                  <a:gd name="connsiteX2" fmla="*/ 814718 w 983271"/>
                  <a:gd name="connsiteY2" fmla="*/ 717995 h 1097851"/>
                  <a:gd name="connsiteX3" fmla="*/ 695180 w 983271"/>
                  <a:gd name="connsiteY3" fmla="*/ 705612 h 1097851"/>
                  <a:gd name="connsiteX4" fmla="*/ 633172 w 983271"/>
                  <a:gd name="connsiteY4" fmla="*/ 697135 h 1097851"/>
                  <a:gd name="connsiteX5" fmla="*/ 629743 w 983271"/>
                  <a:gd name="connsiteY5" fmla="*/ 755332 h 1097851"/>
                  <a:gd name="connsiteX6" fmla="*/ 637458 w 983271"/>
                  <a:gd name="connsiteY6" fmla="*/ 846296 h 1097851"/>
                  <a:gd name="connsiteX7" fmla="*/ 616884 w 983271"/>
                  <a:gd name="connsiteY7" fmla="*/ 1047369 h 1097851"/>
                  <a:gd name="connsiteX8" fmla="*/ 484201 w 983271"/>
                  <a:gd name="connsiteY8" fmla="*/ 1097852 h 1097851"/>
                  <a:gd name="connsiteX9" fmla="*/ 352470 w 983271"/>
                  <a:gd name="connsiteY9" fmla="*/ 1068800 h 1097851"/>
                  <a:gd name="connsiteX10" fmla="*/ 301797 w 983271"/>
                  <a:gd name="connsiteY10" fmla="*/ 754285 h 1097851"/>
                  <a:gd name="connsiteX11" fmla="*/ 311036 w 983271"/>
                  <a:gd name="connsiteY11" fmla="*/ 702659 h 1097851"/>
                  <a:gd name="connsiteX12" fmla="*/ 251219 w 983271"/>
                  <a:gd name="connsiteY12" fmla="*/ 706850 h 1097851"/>
                  <a:gd name="connsiteX13" fmla="*/ 177591 w 983271"/>
                  <a:gd name="connsiteY13" fmla="*/ 711327 h 1097851"/>
                  <a:gd name="connsiteX14" fmla="*/ 38336 w 983271"/>
                  <a:gd name="connsiteY14" fmla="*/ 657797 h 1097851"/>
                  <a:gd name="connsiteX15" fmla="*/ 7379 w 983271"/>
                  <a:gd name="connsiteY15" fmla="*/ 499872 h 1097851"/>
                  <a:gd name="connsiteX16" fmla="*/ 105487 w 983271"/>
                  <a:gd name="connsiteY16" fmla="*/ 380429 h 1097851"/>
                  <a:gd name="connsiteX17" fmla="*/ 359138 w 983271"/>
                  <a:gd name="connsiteY17" fmla="*/ 351091 h 1097851"/>
                  <a:gd name="connsiteX18" fmla="*/ 365519 w 983271"/>
                  <a:gd name="connsiteY18" fmla="*/ 263842 h 1097851"/>
                  <a:gd name="connsiteX19" fmla="*/ 393713 w 983271"/>
                  <a:gd name="connsiteY19" fmla="*/ 81058 h 1097851"/>
                  <a:gd name="connsiteX20" fmla="*/ 541541 w 983271"/>
                  <a:gd name="connsiteY20" fmla="*/ 0 h 1097851"/>
                  <a:gd name="connsiteX21" fmla="*/ 664985 w 983271"/>
                  <a:gd name="connsiteY21" fmla="*/ 44101 h 1097851"/>
                  <a:gd name="connsiteX22" fmla="*/ 683178 w 983271"/>
                  <a:gd name="connsiteY22" fmla="*/ 262699 h 1097851"/>
                  <a:gd name="connsiteX23" fmla="*/ 666509 w 983271"/>
                  <a:gd name="connsiteY23" fmla="*/ 350901 h 1097851"/>
                  <a:gd name="connsiteX24" fmla="*/ 810337 w 983271"/>
                  <a:gd name="connsiteY24" fmla="*/ 357092 h 1097851"/>
                  <a:gd name="connsiteX25" fmla="*/ 976643 w 983271"/>
                  <a:gd name="connsiteY25" fmla="*/ 444151 h 1097851"/>
                  <a:gd name="connsiteX26" fmla="*/ 908254 w 983271"/>
                  <a:gd name="connsiteY26" fmla="*/ 673798 h 1097851"/>
                  <a:gd name="connsiteX27" fmla="*/ 956546 w 983271"/>
                  <a:gd name="connsiteY27" fmla="*/ 450532 h 1097851"/>
                  <a:gd name="connsiteX28" fmla="*/ 808718 w 983271"/>
                  <a:gd name="connsiteY28" fmla="*/ 377952 h 1097851"/>
                  <a:gd name="connsiteX29" fmla="*/ 645269 w 983271"/>
                  <a:gd name="connsiteY29" fmla="*/ 371189 h 1097851"/>
                  <a:gd name="connsiteX30" fmla="*/ 648602 w 983271"/>
                  <a:gd name="connsiteY30" fmla="*/ 57245 h 1097851"/>
                  <a:gd name="connsiteX31" fmla="*/ 540875 w 983271"/>
                  <a:gd name="connsiteY31" fmla="*/ 20860 h 1097851"/>
                  <a:gd name="connsiteX32" fmla="*/ 413335 w 983271"/>
                  <a:gd name="connsiteY32" fmla="*/ 87630 h 1097851"/>
                  <a:gd name="connsiteX33" fmla="*/ 376949 w 983271"/>
                  <a:gd name="connsiteY33" fmla="*/ 373666 h 1097851"/>
                  <a:gd name="connsiteX34" fmla="*/ 364853 w 983271"/>
                  <a:gd name="connsiteY34" fmla="*/ 371761 h 1097851"/>
                  <a:gd name="connsiteX35" fmla="*/ 111583 w 983271"/>
                  <a:gd name="connsiteY35" fmla="*/ 400240 h 1097851"/>
                  <a:gd name="connsiteX36" fmla="*/ 53861 w 983271"/>
                  <a:gd name="connsiteY36" fmla="*/ 643509 h 1097851"/>
                  <a:gd name="connsiteX37" fmla="*/ 178163 w 983271"/>
                  <a:gd name="connsiteY37" fmla="*/ 690467 h 1097851"/>
                  <a:gd name="connsiteX38" fmla="*/ 331801 w 983271"/>
                  <a:gd name="connsiteY38" fmla="*/ 681419 h 1097851"/>
                  <a:gd name="connsiteX39" fmla="*/ 335135 w 983271"/>
                  <a:gd name="connsiteY39" fmla="*/ 681419 h 1097851"/>
                  <a:gd name="connsiteX40" fmla="*/ 363233 w 983271"/>
                  <a:gd name="connsiteY40" fmla="*/ 1050798 h 1097851"/>
                  <a:gd name="connsiteX41" fmla="*/ 484772 w 983271"/>
                  <a:gd name="connsiteY41" fmla="*/ 1076992 h 1097851"/>
                  <a:gd name="connsiteX42" fmla="*/ 599168 w 983271"/>
                  <a:gd name="connsiteY42" fmla="*/ 1036891 h 1097851"/>
                  <a:gd name="connsiteX43" fmla="*/ 608883 w 983271"/>
                  <a:gd name="connsiteY43" fmla="*/ 755428 h 1097851"/>
                  <a:gd name="connsiteX44" fmla="*/ 614122 w 983271"/>
                  <a:gd name="connsiteY44" fmla="*/ 675132 h 1097851"/>
                  <a:gd name="connsiteX45" fmla="*/ 815290 w 983271"/>
                  <a:gd name="connsiteY45" fmla="*/ 697230 h 1097851"/>
                  <a:gd name="connsiteX46" fmla="*/ 908254 w 983271"/>
                  <a:gd name="connsiteY46" fmla="*/ 673798 h 1097851"/>
                  <a:gd name="connsiteX47" fmla="*/ 908254 w 983271"/>
                  <a:gd name="connsiteY47" fmla="*/ 673798 h 1097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983271" h="1097851">
                    <a:moveTo>
                      <a:pt x="976643" y="444151"/>
                    </a:moveTo>
                    <a:cubicBezTo>
                      <a:pt x="991312" y="496157"/>
                      <a:pt x="985406" y="643319"/>
                      <a:pt x="919970" y="690658"/>
                    </a:cubicBezTo>
                    <a:cubicBezTo>
                      <a:pt x="894538" y="709136"/>
                      <a:pt x="860153" y="717995"/>
                      <a:pt x="814718" y="717995"/>
                    </a:cubicBezTo>
                    <a:cubicBezTo>
                      <a:pt x="775571" y="717995"/>
                      <a:pt x="732803" y="711422"/>
                      <a:pt x="695180" y="705612"/>
                    </a:cubicBezTo>
                    <a:cubicBezTo>
                      <a:pt x="672986" y="702183"/>
                      <a:pt x="651746" y="698849"/>
                      <a:pt x="633172" y="697135"/>
                    </a:cubicBezTo>
                    <a:cubicBezTo>
                      <a:pt x="631648" y="717518"/>
                      <a:pt x="630219" y="739712"/>
                      <a:pt x="629743" y="755332"/>
                    </a:cubicBezTo>
                    <a:cubicBezTo>
                      <a:pt x="629076" y="784574"/>
                      <a:pt x="632981" y="814483"/>
                      <a:pt x="637458" y="846296"/>
                    </a:cubicBezTo>
                    <a:cubicBezTo>
                      <a:pt x="646602" y="913543"/>
                      <a:pt x="656127" y="983075"/>
                      <a:pt x="616884" y="1047369"/>
                    </a:cubicBezTo>
                    <a:cubicBezTo>
                      <a:pt x="590119" y="1091470"/>
                      <a:pt x="522206" y="1097852"/>
                      <a:pt x="484201" y="1097852"/>
                    </a:cubicBezTo>
                    <a:cubicBezTo>
                      <a:pt x="433528" y="1097852"/>
                      <a:pt x="382950" y="1086707"/>
                      <a:pt x="352470" y="1068800"/>
                    </a:cubicBezTo>
                    <a:cubicBezTo>
                      <a:pt x="254648" y="1011555"/>
                      <a:pt x="279794" y="874871"/>
                      <a:pt x="301797" y="754285"/>
                    </a:cubicBezTo>
                    <a:cubicBezTo>
                      <a:pt x="305131" y="736378"/>
                      <a:pt x="308274" y="719233"/>
                      <a:pt x="311036" y="702659"/>
                    </a:cubicBezTo>
                    <a:cubicBezTo>
                      <a:pt x="290843" y="703421"/>
                      <a:pt x="270936" y="705136"/>
                      <a:pt x="251219" y="706850"/>
                    </a:cubicBezTo>
                    <a:cubicBezTo>
                      <a:pt x="225502" y="709136"/>
                      <a:pt x="201308" y="711327"/>
                      <a:pt x="177591" y="711327"/>
                    </a:cubicBezTo>
                    <a:cubicBezTo>
                      <a:pt x="135110" y="711327"/>
                      <a:pt x="80912" y="705326"/>
                      <a:pt x="38336" y="657797"/>
                    </a:cubicBezTo>
                    <a:cubicBezTo>
                      <a:pt x="2141" y="617506"/>
                      <a:pt x="-9004" y="559975"/>
                      <a:pt x="7379" y="499872"/>
                    </a:cubicBezTo>
                    <a:cubicBezTo>
                      <a:pt x="23191" y="442817"/>
                      <a:pt x="61672" y="395859"/>
                      <a:pt x="105487" y="380429"/>
                    </a:cubicBezTo>
                    <a:cubicBezTo>
                      <a:pt x="127585" y="372904"/>
                      <a:pt x="302940" y="352711"/>
                      <a:pt x="359138" y="351091"/>
                    </a:cubicBezTo>
                    <a:cubicBezTo>
                      <a:pt x="362471" y="321659"/>
                      <a:pt x="364091" y="292322"/>
                      <a:pt x="365519" y="263842"/>
                    </a:cubicBezTo>
                    <a:cubicBezTo>
                      <a:pt x="368853" y="203740"/>
                      <a:pt x="371996" y="141541"/>
                      <a:pt x="393713" y="81058"/>
                    </a:cubicBezTo>
                    <a:cubicBezTo>
                      <a:pt x="415145" y="21336"/>
                      <a:pt x="484106" y="0"/>
                      <a:pt x="541541" y="0"/>
                    </a:cubicBezTo>
                    <a:cubicBezTo>
                      <a:pt x="595643" y="0"/>
                      <a:pt x="644126" y="17336"/>
                      <a:pt x="664985" y="44101"/>
                    </a:cubicBezTo>
                    <a:cubicBezTo>
                      <a:pt x="718135" y="111728"/>
                      <a:pt x="700418" y="188404"/>
                      <a:pt x="683178" y="262699"/>
                    </a:cubicBezTo>
                    <a:cubicBezTo>
                      <a:pt x="676511" y="291370"/>
                      <a:pt x="669843" y="320707"/>
                      <a:pt x="666509" y="350901"/>
                    </a:cubicBezTo>
                    <a:cubicBezTo>
                      <a:pt x="708705" y="352425"/>
                      <a:pt x="798621" y="356140"/>
                      <a:pt x="810337" y="357092"/>
                    </a:cubicBezTo>
                    <a:cubicBezTo>
                      <a:pt x="874250" y="360236"/>
                      <a:pt x="953783" y="364046"/>
                      <a:pt x="976643" y="444151"/>
                    </a:cubicBezTo>
                    <a:close/>
                    <a:moveTo>
                      <a:pt x="908254" y="673798"/>
                    </a:moveTo>
                    <a:cubicBezTo>
                      <a:pt x="961784" y="634746"/>
                      <a:pt x="970452" y="499110"/>
                      <a:pt x="956546" y="450532"/>
                    </a:cubicBezTo>
                    <a:cubicBezTo>
                      <a:pt x="938353" y="386048"/>
                      <a:pt x="876917" y="381381"/>
                      <a:pt x="808718" y="377952"/>
                    </a:cubicBezTo>
                    <a:cubicBezTo>
                      <a:pt x="794525" y="376999"/>
                      <a:pt x="660413" y="371189"/>
                      <a:pt x="645269" y="371189"/>
                    </a:cubicBezTo>
                    <a:cubicBezTo>
                      <a:pt x="650031" y="251936"/>
                      <a:pt x="718516" y="146399"/>
                      <a:pt x="648602" y="57245"/>
                    </a:cubicBezTo>
                    <a:cubicBezTo>
                      <a:pt x="630791" y="34671"/>
                      <a:pt x="586499" y="20860"/>
                      <a:pt x="540875" y="20860"/>
                    </a:cubicBezTo>
                    <a:cubicBezTo>
                      <a:pt x="486582" y="20860"/>
                      <a:pt x="430099" y="40291"/>
                      <a:pt x="413335" y="87630"/>
                    </a:cubicBezTo>
                    <a:cubicBezTo>
                      <a:pt x="380569" y="179356"/>
                      <a:pt x="391904" y="273558"/>
                      <a:pt x="376949" y="373666"/>
                    </a:cubicBezTo>
                    <a:cubicBezTo>
                      <a:pt x="377235" y="372332"/>
                      <a:pt x="372663" y="371761"/>
                      <a:pt x="364853" y="371761"/>
                    </a:cubicBezTo>
                    <a:cubicBezTo>
                      <a:pt x="315418" y="371761"/>
                      <a:pt x="130347" y="393763"/>
                      <a:pt x="111583" y="400240"/>
                    </a:cubicBezTo>
                    <a:cubicBezTo>
                      <a:pt x="36335" y="426625"/>
                      <a:pt x="-16528" y="565118"/>
                      <a:pt x="53861" y="643509"/>
                    </a:cubicBezTo>
                    <a:cubicBezTo>
                      <a:pt x="87485" y="681038"/>
                      <a:pt x="130252" y="690467"/>
                      <a:pt x="178163" y="690467"/>
                    </a:cubicBezTo>
                    <a:cubicBezTo>
                      <a:pt x="225502" y="690467"/>
                      <a:pt x="277985" y="681419"/>
                      <a:pt x="331801" y="681419"/>
                    </a:cubicBezTo>
                    <a:lnTo>
                      <a:pt x="335135" y="681419"/>
                    </a:lnTo>
                    <a:cubicBezTo>
                      <a:pt x="316085" y="816578"/>
                      <a:pt x="258744" y="989552"/>
                      <a:pt x="363233" y="1050798"/>
                    </a:cubicBezTo>
                    <a:cubicBezTo>
                      <a:pt x="390761" y="1066990"/>
                      <a:pt x="438767" y="1076992"/>
                      <a:pt x="484772" y="1076992"/>
                    </a:cubicBezTo>
                    <a:cubicBezTo>
                      <a:pt x="534398" y="1076992"/>
                      <a:pt x="581832" y="1065276"/>
                      <a:pt x="599168" y="1036891"/>
                    </a:cubicBezTo>
                    <a:cubicBezTo>
                      <a:pt x="651555" y="950786"/>
                      <a:pt x="606216" y="849439"/>
                      <a:pt x="608883" y="755428"/>
                    </a:cubicBezTo>
                    <a:cubicBezTo>
                      <a:pt x="609550" y="732758"/>
                      <a:pt x="612122" y="697706"/>
                      <a:pt x="614122" y="675132"/>
                    </a:cubicBezTo>
                    <a:cubicBezTo>
                      <a:pt x="666700" y="675894"/>
                      <a:pt x="746615" y="697230"/>
                      <a:pt x="815290" y="697230"/>
                    </a:cubicBezTo>
                    <a:cubicBezTo>
                      <a:pt x="851294" y="697039"/>
                      <a:pt x="884060" y="691134"/>
                      <a:pt x="908254" y="673798"/>
                    </a:cubicBezTo>
                    <a:lnTo>
                      <a:pt x="908254" y="673798"/>
                    </a:lnTo>
                    <a:close/>
                  </a:path>
                </a:pathLst>
              </a:custGeom>
              <a:solidFill>
                <a:srgbClr val="50E2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4" name="Forma libre: forma 23">
                <a:extLst>
                  <a:ext uri="{FF2B5EF4-FFF2-40B4-BE49-F238E27FC236}">
                    <a16:creationId xmlns:a16="http://schemas.microsoft.com/office/drawing/2014/main" id="{CB0B3105-6E0C-4F0C-BC1D-4EAB1EAC1306}"/>
                  </a:ext>
                </a:extLst>
              </p:cNvPr>
              <p:cNvSpPr/>
              <p:nvPr/>
            </p:nvSpPr>
            <p:spPr>
              <a:xfrm>
                <a:off x="3177452" y="4444079"/>
                <a:ext cx="941616" cy="1055846"/>
              </a:xfrm>
              <a:custGeom>
                <a:avLst/>
                <a:gdLst>
                  <a:gd name="connsiteX0" fmla="*/ 520057 w 941616"/>
                  <a:gd name="connsiteY0" fmla="*/ 0 h 1055846"/>
                  <a:gd name="connsiteX1" fmla="*/ 627785 w 941616"/>
                  <a:gd name="connsiteY1" fmla="*/ 36386 h 1055846"/>
                  <a:gd name="connsiteX2" fmla="*/ 623118 w 941616"/>
                  <a:gd name="connsiteY2" fmla="*/ 350330 h 1055846"/>
                  <a:gd name="connsiteX3" fmla="*/ 787900 w 941616"/>
                  <a:gd name="connsiteY3" fmla="*/ 357092 h 1055846"/>
                  <a:gd name="connsiteX4" fmla="*/ 935728 w 941616"/>
                  <a:gd name="connsiteY4" fmla="*/ 429673 h 1055846"/>
                  <a:gd name="connsiteX5" fmla="*/ 887436 w 941616"/>
                  <a:gd name="connsiteY5" fmla="*/ 652939 h 1055846"/>
                  <a:gd name="connsiteX6" fmla="*/ 794472 w 941616"/>
                  <a:gd name="connsiteY6" fmla="*/ 676084 h 1055846"/>
                  <a:gd name="connsiteX7" fmla="*/ 593304 w 941616"/>
                  <a:gd name="connsiteY7" fmla="*/ 653987 h 1055846"/>
                  <a:gd name="connsiteX8" fmla="*/ 588066 w 941616"/>
                  <a:gd name="connsiteY8" fmla="*/ 734282 h 1055846"/>
                  <a:gd name="connsiteX9" fmla="*/ 578350 w 941616"/>
                  <a:gd name="connsiteY9" fmla="*/ 1015746 h 1055846"/>
                  <a:gd name="connsiteX10" fmla="*/ 463955 w 941616"/>
                  <a:gd name="connsiteY10" fmla="*/ 1055846 h 1055846"/>
                  <a:gd name="connsiteX11" fmla="*/ 342416 w 941616"/>
                  <a:gd name="connsiteY11" fmla="*/ 1029653 h 1055846"/>
                  <a:gd name="connsiteX12" fmla="*/ 314317 w 941616"/>
                  <a:gd name="connsiteY12" fmla="*/ 660273 h 1055846"/>
                  <a:gd name="connsiteX13" fmla="*/ 310983 w 941616"/>
                  <a:gd name="connsiteY13" fmla="*/ 660273 h 1055846"/>
                  <a:gd name="connsiteX14" fmla="*/ 157345 w 941616"/>
                  <a:gd name="connsiteY14" fmla="*/ 669322 h 1055846"/>
                  <a:gd name="connsiteX15" fmla="*/ 33044 w 941616"/>
                  <a:gd name="connsiteY15" fmla="*/ 622363 h 1055846"/>
                  <a:gd name="connsiteX16" fmla="*/ 90765 w 941616"/>
                  <a:gd name="connsiteY16" fmla="*/ 379095 h 1055846"/>
                  <a:gd name="connsiteX17" fmla="*/ 344035 w 941616"/>
                  <a:gd name="connsiteY17" fmla="*/ 350615 h 1055846"/>
                  <a:gd name="connsiteX18" fmla="*/ 356132 w 941616"/>
                  <a:gd name="connsiteY18" fmla="*/ 352520 h 1055846"/>
                  <a:gd name="connsiteX19" fmla="*/ 392517 w 941616"/>
                  <a:gd name="connsiteY19" fmla="*/ 66484 h 1055846"/>
                  <a:gd name="connsiteX20" fmla="*/ 520057 w 941616"/>
                  <a:gd name="connsiteY20" fmla="*/ 0 h 1055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41616" h="1055846">
                    <a:moveTo>
                      <a:pt x="520057" y="0"/>
                    </a:moveTo>
                    <a:cubicBezTo>
                      <a:pt x="565682" y="0"/>
                      <a:pt x="609973" y="13811"/>
                      <a:pt x="627785" y="36386"/>
                    </a:cubicBezTo>
                    <a:cubicBezTo>
                      <a:pt x="697698" y="125539"/>
                      <a:pt x="629214" y="231076"/>
                      <a:pt x="623118" y="350330"/>
                    </a:cubicBezTo>
                    <a:cubicBezTo>
                      <a:pt x="639596" y="350330"/>
                      <a:pt x="773708" y="356140"/>
                      <a:pt x="787900" y="357092"/>
                    </a:cubicBezTo>
                    <a:cubicBezTo>
                      <a:pt x="856099" y="360521"/>
                      <a:pt x="917535" y="365188"/>
                      <a:pt x="935728" y="429673"/>
                    </a:cubicBezTo>
                    <a:cubicBezTo>
                      <a:pt x="949635" y="478250"/>
                      <a:pt x="940967" y="613981"/>
                      <a:pt x="887436" y="652939"/>
                    </a:cubicBezTo>
                    <a:cubicBezTo>
                      <a:pt x="863148" y="670274"/>
                      <a:pt x="830382" y="676084"/>
                      <a:pt x="794472" y="676084"/>
                    </a:cubicBezTo>
                    <a:cubicBezTo>
                      <a:pt x="725797" y="676084"/>
                      <a:pt x="645787" y="654844"/>
                      <a:pt x="593304" y="653987"/>
                    </a:cubicBezTo>
                    <a:cubicBezTo>
                      <a:pt x="591304" y="676561"/>
                      <a:pt x="588732" y="711613"/>
                      <a:pt x="588066" y="734282"/>
                    </a:cubicBezTo>
                    <a:cubicBezTo>
                      <a:pt x="585399" y="828294"/>
                      <a:pt x="630738" y="929640"/>
                      <a:pt x="578350" y="1015746"/>
                    </a:cubicBezTo>
                    <a:cubicBezTo>
                      <a:pt x="561015" y="1044226"/>
                      <a:pt x="513485" y="1055846"/>
                      <a:pt x="463955" y="1055846"/>
                    </a:cubicBezTo>
                    <a:cubicBezTo>
                      <a:pt x="417949" y="1055846"/>
                      <a:pt x="369943" y="1045845"/>
                      <a:pt x="342416" y="1029653"/>
                    </a:cubicBezTo>
                    <a:cubicBezTo>
                      <a:pt x="238022" y="968407"/>
                      <a:pt x="295267" y="795433"/>
                      <a:pt x="314317" y="660273"/>
                    </a:cubicBezTo>
                    <a:lnTo>
                      <a:pt x="310983" y="660273"/>
                    </a:lnTo>
                    <a:cubicBezTo>
                      <a:pt x="257072" y="660273"/>
                      <a:pt x="204684" y="669322"/>
                      <a:pt x="157345" y="669322"/>
                    </a:cubicBezTo>
                    <a:cubicBezTo>
                      <a:pt x="109434" y="669322"/>
                      <a:pt x="66667" y="659892"/>
                      <a:pt x="33044" y="622363"/>
                    </a:cubicBezTo>
                    <a:cubicBezTo>
                      <a:pt x="-37346" y="543973"/>
                      <a:pt x="15518" y="405479"/>
                      <a:pt x="90765" y="379095"/>
                    </a:cubicBezTo>
                    <a:cubicBezTo>
                      <a:pt x="109530" y="372713"/>
                      <a:pt x="294600" y="350615"/>
                      <a:pt x="344035" y="350615"/>
                    </a:cubicBezTo>
                    <a:cubicBezTo>
                      <a:pt x="351846" y="350615"/>
                      <a:pt x="356322" y="351187"/>
                      <a:pt x="356132" y="352520"/>
                    </a:cubicBezTo>
                    <a:cubicBezTo>
                      <a:pt x="371181" y="252413"/>
                      <a:pt x="359751" y="158210"/>
                      <a:pt x="392517" y="66484"/>
                    </a:cubicBezTo>
                    <a:cubicBezTo>
                      <a:pt x="409281" y="19431"/>
                      <a:pt x="465860" y="0"/>
                      <a:pt x="520057" y="0"/>
                    </a:cubicBezTo>
                    <a:close/>
                  </a:path>
                </a:pathLst>
              </a:custGeom>
              <a:solidFill>
                <a:srgbClr val="3EE0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51AA04B8-8092-455E-A0D8-B228F7C0DEFB}"/>
              </a:ext>
            </a:extLst>
          </p:cNvPr>
          <p:cNvGrpSpPr/>
          <p:nvPr/>
        </p:nvGrpSpPr>
        <p:grpSpPr>
          <a:xfrm>
            <a:off x="4874037" y="2774303"/>
            <a:ext cx="1133822" cy="517398"/>
            <a:chOff x="4392190" y="4778978"/>
            <a:chExt cx="1133822" cy="517398"/>
          </a:xfrm>
        </p:grpSpPr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9B4B648F-BBA7-40CE-9A11-EBE752F0E592}"/>
                </a:ext>
              </a:extLst>
            </p:cNvPr>
            <p:cNvSpPr/>
            <p:nvPr/>
          </p:nvSpPr>
          <p:spPr>
            <a:xfrm>
              <a:off x="4444675" y="4832318"/>
              <a:ext cx="1081337" cy="464058"/>
            </a:xfrm>
            <a:custGeom>
              <a:avLst/>
              <a:gdLst>
                <a:gd name="connsiteX0" fmla="*/ 1081062 w 1081337"/>
                <a:gd name="connsiteY0" fmla="*/ 253746 h 464058"/>
                <a:gd name="connsiteX1" fmla="*/ 1078395 w 1081337"/>
                <a:gd name="connsiteY1" fmla="*/ 233363 h 464058"/>
                <a:gd name="connsiteX2" fmla="*/ 1077157 w 1081337"/>
                <a:gd name="connsiteY2" fmla="*/ 228791 h 464058"/>
                <a:gd name="connsiteX3" fmla="*/ 1073823 w 1081337"/>
                <a:gd name="connsiteY3" fmla="*/ 216218 h 464058"/>
                <a:gd name="connsiteX4" fmla="*/ 1071442 w 1081337"/>
                <a:gd name="connsiteY4" fmla="*/ 209455 h 464058"/>
                <a:gd name="connsiteX5" fmla="*/ 1066680 w 1081337"/>
                <a:gd name="connsiteY5" fmla="*/ 197358 h 464058"/>
                <a:gd name="connsiteX6" fmla="*/ 1065727 w 1081337"/>
                <a:gd name="connsiteY6" fmla="*/ 194882 h 464058"/>
                <a:gd name="connsiteX7" fmla="*/ 1064203 w 1081337"/>
                <a:gd name="connsiteY7" fmla="*/ 192215 h 464058"/>
                <a:gd name="connsiteX8" fmla="*/ 1052297 w 1081337"/>
                <a:gd name="connsiteY8" fmla="*/ 171164 h 464058"/>
                <a:gd name="connsiteX9" fmla="*/ 1038867 w 1081337"/>
                <a:gd name="connsiteY9" fmla="*/ 153353 h 464058"/>
                <a:gd name="connsiteX10" fmla="*/ 1029532 w 1081337"/>
                <a:gd name="connsiteY10" fmla="*/ 143161 h 464058"/>
                <a:gd name="connsiteX11" fmla="*/ 957904 w 1081337"/>
                <a:gd name="connsiteY11" fmla="*/ 69914 h 464058"/>
                <a:gd name="connsiteX12" fmla="*/ 957904 w 1081337"/>
                <a:gd name="connsiteY12" fmla="*/ 69914 h 464058"/>
                <a:gd name="connsiteX13" fmla="*/ 957809 w 1081337"/>
                <a:gd name="connsiteY13" fmla="*/ 70104 h 464058"/>
                <a:gd name="connsiteX14" fmla="*/ 957714 w 1081337"/>
                <a:gd name="connsiteY14" fmla="*/ 70009 h 464058"/>
                <a:gd name="connsiteX15" fmla="*/ 957809 w 1081337"/>
                <a:gd name="connsiteY15" fmla="*/ 69914 h 464058"/>
                <a:gd name="connsiteX16" fmla="*/ 957714 w 1081337"/>
                <a:gd name="connsiteY16" fmla="*/ 70009 h 464058"/>
                <a:gd name="connsiteX17" fmla="*/ 839413 w 1081337"/>
                <a:gd name="connsiteY17" fmla="*/ 11240 h 464058"/>
                <a:gd name="connsiteX18" fmla="*/ 652342 w 1081337"/>
                <a:gd name="connsiteY18" fmla="*/ 0 h 464058"/>
                <a:gd name="connsiteX19" fmla="*/ 497751 w 1081337"/>
                <a:gd name="connsiteY19" fmla="*/ 3715 h 464058"/>
                <a:gd name="connsiteX20" fmla="*/ 465366 w 1081337"/>
                <a:gd name="connsiteY20" fmla="*/ 4858 h 464058"/>
                <a:gd name="connsiteX21" fmla="*/ 417551 w 1081337"/>
                <a:gd name="connsiteY21" fmla="*/ 5620 h 464058"/>
                <a:gd name="connsiteX22" fmla="*/ 380118 w 1081337"/>
                <a:gd name="connsiteY22" fmla="*/ 5239 h 464058"/>
                <a:gd name="connsiteX23" fmla="*/ 341922 w 1081337"/>
                <a:gd name="connsiteY23" fmla="*/ 5048 h 464058"/>
                <a:gd name="connsiteX24" fmla="*/ 118847 w 1081337"/>
                <a:gd name="connsiteY24" fmla="*/ 33528 h 464058"/>
                <a:gd name="connsiteX25" fmla="*/ 2832 w 1081337"/>
                <a:gd name="connsiteY25" fmla="*/ 191548 h 464058"/>
                <a:gd name="connsiteX26" fmla="*/ 36646 w 1081337"/>
                <a:gd name="connsiteY26" fmla="*/ 318992 h 464058"/>
                <a:gd name="connsiteX27" fmla="*/ 36646 w 1081337"/>
                <a:gd name="connsiteY27" fmla="*/ 318992 h 464058"/>
                <a:gd name="connsiteX28" fmla="*/ 108846 w 1081337"/>
                <a:gd name="connsiteY28" fmla="*/ 392811 h 464058"/>
                <a:gd name="connsiteX29" fmla="*/ 124371 w 1081337"/>
                <a:gd name="connsiteY29" fmla="*/ 406241 h 464058"/>
                <a:gd name="connsiteX30" fmla="*/ 340684 w 1081337"/>
                <a:gd name="connsiteY30" fmla="*/ 464058 h 464058"/>
                <a:gd name="connsiteX31" fmla="*/ 454508 w 1081337"/>
                <a:gd name="connsiteY31" fmla="*/ 455867 h 464058"/>
                <a:gd name="connsiteX32" fmla="*/ 674345 w 1081337"/>
                <a:gd name="connsiteY32" fmla="*/ 436912 h 464058"/>
                <a:gd name="connsiteX33" fmla="*/ 727971 w 1081337"/>
                <a:gd name="connsiteY33" fmla="*/ 438817 h 464058"/>
                <a:gd name="connsiteX34" fmla="*/ 782263 w 1081337"/>
                <a:gd name="connsiteY34" fmla="*/ 445103 h 464058"/>
                <a:gd name="connsiteX35" fmla="*/ 868941 w 1081337"/>
                <a:gd name="connsiteY35" fmla="*/ 452723 h 464058"/>
                <a:gd name="connsiteX36" fmla="*/ 998195 w 1081337"/>
                <a:gd name="connsiteY36" fmla="*/ 414147 h 464058"/>
                <a:gd name="connsiteX37" fmla="*/ 1012101 w 1081337"/>
                <a:gd name="connsiteY37" fmla="*/ 403289 h 464058"/>
                <a:gd name="connsiteX38" fmla="*/ 1016673 w 1081337"/>
                <a:gd name="connsiteY38" fmla="*/ 399288 h 464058"/>
                <a:gd name="connsiteX39" fmla="*/ 1019531 w 1081337"/>
                <a:gd name="connsiteY39" fmla="*/ 396716 h 464058"/>
                <a:gd name="connsiteX40" fmla="*/ 1025246 w 1081337"/>
                <a:gd name="connsiteY40" fmla="*/ 391383 h 464058"/>
                <a:gd name="connsiteX41" fmla="*/ 1029056 w 1081337"/>
                <a:gd name="connsiteY41" fmla="*/ 387477 h 464058"/>
                <a:gd name="connsiteX42" fmla="*/ 1032485 w 1081337"/>
                <a:gd name="connsiteY42" fmla="*/ 383858 h 464058"/>
                <a:gd name="connsiteX43" fmla="*/ 1037057 w 1081337"/>
                <a:gd name="connsiteY43" fmla="*/ 378905 h 464058"/>
                <a:gd name="connsiteX44" fmla="*/ 1050963 w 1081337"/>
                <a:gd name="connsiteY44" fmla="*/ 360902 h 464058"/>
                <a:gd name="connsiteX45" fmla="*/ 1052297 w 1081337"/>
                <a:gd name="connsiteY45" fmla="*/ 359188 h 464058"/>
                <a:gd name="connsiteX46" fmla="*/ 1054107 w 1081337"/>
                <a:gd name="connsiteY46" fmla="*/ 356045 h 464058"/>
                <a:gd name="connsiteX47" fmla="*/ 1062108 w 1081337"/>
                <a:gd name="connsiteY47" fmla="*/ 342519 h 464058"/>
                <a:gd name="connsiteX48" fmla="*/ 1064298 w 1081337"/>
                <a:gd name="connsiteY48" fmla="*/ 338233 h 464058"/>
                <a:gd name="connsiteX49" fmla="*/ 1071918 w 1081337"/>
                <a:gd name="connsiteY49" fmla="*/ 320707 h 464058"/>
                <a:gd name="connsiteX50" fmla="*/ 1076776 w 1081337"/>
                <a:gd name="connsiteY50" fmla="*/ 304705 h 464058"/>
                <a:gd name="connsiteX51" fmla="*/ 1077729 w 1081337"/>
                <a:gd name="connsiteY51" fmla="*/ 300609 h 464058"/>
                <a:gd name="connsiteX52" fmla="*/ 1078205 w 1081337"/>
                <a:gd name="connsiteY52" fmla="*/ 297085 h 464058"/>
                <a:gd name="connsiteX53" fmla="*/ 1080777 w 1081337"/>
                <a:gd name="connsiteY53" fmla="*/ 278797 h 464058"/>
                <a:gd name="connsiteX54" fmla="*/ 1081158 w 1081337"/>
                <a:gd name="connsiteY54" fmla="*/ 276035 h 464058"/>
                <a:gd name="connsiteX55" fmla="*/ 1081158 w 1081337"/>
                <a:gd name="connsiteY55" fmla="*/ 273653 h 464058"/>
                <a:gd name="connsiteX56" fmla="*/ 1081158 w 1081337"/>
                <a:gd name="connsiteY56" fmla="*/ 256889 h 464058"/>
                <a:gd name="connsiteX57" fmla="*/ 1081062 w 1081337"/>
                <a:gd name="connsiteY57" fmla="*/ 253746 h 46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081337" h="464058">
                  <a:moveTo>
                    <a:pt x="1081062" y="253746"/>
                  </a:moveTo>
                  <a:cubicBezTo>
                    <a:pt x="1080586" y="247269"/>
                    <a:pt x="1079729" y="240792"/>
                    <a:pt x="1078395" y="233363"/>
                  </a:cubicBezTo>
                  <a:cubicBezTo>
                    <a:pt x="1078205" y="232220"/>
                    <a:pt x="1077824" y="231172"/>
                    <a:pt x="1077157" y="228791"/>
                  </a:cubicBezTo>
                  <a:cubicBezTo>
                    <a:pt x="1076205" y="224504"/>
                    <a:pt x="1075157" y="220313"/>
                    <a:pt x="1073823" y="216218"/>
                  </a:cubicBezTo>
                  <a:cubicBezTo>
                    <a:pt x="1073252" y="214313"/>
                    <a:pt x="1072585" y="212408"/>
                    <a:pt x="1071442" y="209455"/>
                  </a:cubicBezTo>
                  <a:cubicBezTo>
                    <a:pt x="1070109" y="205645"/>
                    <a:pt x="1068680" y="201930"/>
                    <a:pt x="1066680" y="197358"/>
                  </a:cubicBezTo>
                  <a:lnTo>
                    <a:pt x="1065727" y="194882"/>
                  </a:lnTo>
                  <a:cubicBezTo>
                    <a:pt x="1065346" y="194025"/>
                    <a:pt x="1064870" y="193262"/>
                    <a:pt x="1064203" y="192215"/>
                  </a:cubicBezTo>
                  <a:cubicBezTo>
                    <a:pt x="1060203" y="183928"/>
                    <a:pt x="1056393" y="177260"/>
                    <a:pt x="1052297" y="171164"/>
                  </a:cubicBezTo>
                  <a:cubicBezTo>
                    <a:pt x="1048582" y="165545"/>
                    <a:pt x="1044391" y="160116"/>
                    <a:pt x="1038867" y="153353"/>
                  </a:cubicBezTo>
                  <a:cubicBezTo>
                    <a:pt x="1036009" y="150019"/>
                    <a:pt x="1033056" y="146780"/>
                    <a:pt x="1029532" y="143161"/>
                  </a:cubicBezTo>
                  <a:lnTo>
                    <a:pt x="957904" y="69914"/>
                  </a:lnTo>
                  <a:cubicBezTo>
                    <a:pt x="957904" y="69914"/>
                    <a:pt x="957904" y="69914"/>
                    <a:pt x="957904" y="69914"/>
                  </a:cubicBezTo>
                  <a:lnTo>
                    <a:pt x="957809" y="70104"/>
                  </a:lnTo>
                  <a:cubicBezTo>
                    <a:pt x="957809" y="70104"/>
                    <a:pt x="957714" y="70104"/>
                    <a:pt x="957714" y="70009"/>
                  </a:cubicBezTo>
                  <a:lnTo>
                    <a:pt x="957809" y="69914"/>
                  </a:lnTo>
                  <a:lnTo>
                    <a:pt x="957714" y="70009"/>
                  </a:lnTo>
                  <a:cubicBezTo>
                    <a:pt x="926757" y="38386"/>
                    <a:pt x="885133" y="17621"/>
                    <a:pt x="839413" y="11240"/>
                  </a:cubicBezTo>
                  <a:cubicBezTo>
                    <a:pt x="783501" y="3620"/>
                    <a:pt x="723970" y="0"/>
                    <a:pt x="652342" y="0"/>
                  </a:cubicBezTo>
                  <a:cubicBezTo>
                    <a:pt x="599574" y="0"/>
                    <a:pt x="545472" y="2000"/>
                    <a:pt x="497751" y="3715"/>
                  </a:cubicBezTo>
                  <a:lnTo>
                    <a:pt x="465366" y="4858"/>
                  </a:lnTo>
                  <a:cubicBezTo>
                    <a:pt x="451460" y="5239"/>
                    <a:pt x="436125" y="5620"/>
                    <a:pt x="417551" y="5620"/>
                  </a:cubicBezTo>
                  <a:cubicBezTo>
                    <a:pt x="405264" y="5620"/>
                    <a:pt x="392786" y="5429"/>
                    <a:pt x="380118" y="5239"/>
                  </a:cubicBezTo>
                  <a:lnTo>
                    <a:pt x="341922" y="5048"/>
                  </a:lnTo>
                  <a:cubicBezTo>
                    <a:pt x="273533" y="5048"/>
                    <a:pt x="194285" y="7239"/>
                    <a:pt x="118847" y="33528"/>
                  </a:cubicBezTo>
                  <a:cubicBezTo>
                    <a:pt x="64650" y="52673"/>
                    <a:pt x="14739" y="120682"/>
                    <a:pt x="2832" y="191548"/>
                  </a:cubicBezTo>
                  <a:cubicBezTo>
                    <a:pt x="-6026" y="242507"/>
                    <a:pt x="6071" y="287750"/>
                    <a:pt x="36646" y="318992"/>
                  </a:cubicBezTo>
                  <a:lnTo>
                    <a:pt x="36646" y="318992"/>
                  </a:lnTo>
                  <a:lnTo>
                    <a:pt x="108846" y="392811"/>
                  </a:lnTo>
                  <a:cubicBezTo>
                    <a:pt x="113513" y="397574"/>
                    <a:pt x="118752" y="402146"/>
                    <a:pt x="124371" y="406241"/>
                  </a:cubicBezTo>
                  <a:cubicBezTo>
                    <a:pt x="177045" y="444627"/>
                    <a:pt x="249816" y="464058"/>
                    <a:pt x="340684" y="464058"/>
                  </a:cubicBezTo>
                  <a:cubicBezTo>
                    <a:pt x="374403" y="464058"/>
                    <a:pt x="411550" y="461391"/>
                    <a:pt x="454508" y="455867"/>
                  </a:cubicBezTo>
                  <a:cubicBezTo>
                    <a:pt x="529946" y="446151"/>
                    <a:pt x="601098" y="436912"/>
                    <a:pt x="674345" y="436912"/>
                  </a:cubicBezTo>
                  <a:cubicBezTo>
                    <a:pt x="691204" y="436912"/>
                    <a:pt x="709206" y="437483"/>
                    <a:pt x="727971" y="438817"/>
                  </a:cubicBezTo>
                  <a:cubicBezTo>
                    <a:pt x="745020" y="440055"/>
                    <a:pt x="761975" y="442341"/>
                    <a:pt x="782263" y="445103"/>
                  </a:cubicBezTo>
                  <a:cubicBezTo>
                    <a:pt x="808743" y="448723"/>
                    <a:pt x="838842" y="452723"/>
                    <a:pt x="868941" y="452723"/>
                  </a:cubicBezTo>
                  <a:cubicBezTo>
                    <a:pt x="920566" y="452723"/>
                    <a:pt x="961619" y="440436"/>
                    <a:pt x="998195" y="414147"/>
                  </a:cubicBezTo>
                  <a:cubicBezTo>
                    <a:pt x="1002862" y="410718"/>
                    <a:pt x="1007339" y="407289"/>
                    <a:pt x="1012101" y="403289"/>
                  </a:cubicBezTo>
                  <a:cubicBezTo>
                    <a:pt x="1013625" y="401955"/>
                    <a:pt x="1015149" y="400622"/>
                    <a:pt x="1016673" y="399288"/>
                  </a:cubicBezTo>
                  <a:lnTo>
                    <a:pt x="1019531" y="396716"/>
                  </a:lnTo>
                  <a:cubicBezTo>
                    <a:pt x="1021531" y="394907"/>
                    <a:pt x="1023531" y="393192"/>
                    <a:pt x="1025246" y="391383"/>
                  </a:cubicBezTo>
                  <a:cubicBezTo>
                    <a:pt x="1026579" y="390144"/>
                    <a:pt x="1027818" y="388811"/>
                    <a:pt x="1029056" y="387477"/>
                  </a:cubicBezTo>
                  <a:lnTo>
                    <a:pt x="1032485" y="383858"/>
                  </a:lnTo>
                  <a:cubicBezTo>
                    <a:pt x="1033818" y="382429"/>
                    <a:pt x="1035247" y="381095"/>
                    <a:pt x="1037057" y="378905"/>
                  </a:cubicBezTo>
                  <a:cubicBezTo>
                    <a:pt x="1042105" y="373094"/>
                    <a:pt x="1046582" y="367094"/>
                    <a:pt x="1050963" y="360902"/>
                  </a:cubicBezTo>
                  <a:lnTo>
                    <a:pt x="1052297" y="359188"/>
                  </a:lnTo>
                  <a:cubicBezTo>
                    <a:pt x="1052773" y="358426"/>
                    <a:pt x="1053249" y="357664"/>
                    <a:pt x="1054107" y="356045"/>
                  </a:cubicBezTo>
                  <a:cubicBezTo>
                    <a:pt x="1056774" y="351854"/>
                    <a:pt x="1059250" y="347567"/>
                    <a:pt x="1062108" y="342519"/>
                  </a:cubicBezTo>
                  <a:cubicBezTo>
                    <a:pt x="1062584" y="341757"/>
                    <a:pt x="1063060" y="340900"/>
                    <a:pt x="1064298" y="338233"/>
                  </a:cubicBezTo>
                  <a:cubicBezTo>
                    <a:pt x="1066965" y="332899"/>
                    <a:pt x="1069347" y="327375"/>
                    <a:pt x="1071918" y="320707"/>
                  </a:cubicBezTo>
                  <a:cubicBezTo>
                    <a:pt x="1073823" y="315468"/>
                    <a:pt x="1075443" y="310134"/>
                    <a:pt x="1076776" y="304705"/>
                  </a:cubicBezTo>
                  <a:lnTo>
                    <a:pt x="1077729" y="300609"/>
                  </a:lnTo>
                  <a:cubicBezTo>
                    <a:pt x="1077919" y="299657"/>
                    <a:pt x="1078110" y="298609"/>
                    <a:pt x="1078205" y="297085"/>
                  </a:cubicBezTo>
                  <a:cubicBezTo>
                    <a:pt x="1079348" y="291179"/>
                    <a:pt x="1080205" y="285274"/>
                    <a:pt x="1080777" y="278797"/>
                  </a:cubicBezTo>
                  <a:lnTo>
                    <a:pt x="1081158" y="276035"/>
                  </a:lnTo>
                  <a:cubicBezTo>
                    <a:pt x="1081253" y="275273"/>
                    <a:pt x="1081253" y="274606"/>
                    <a:pt x="1081158" y="273653"/>
                  </a:cubicBezTo>
                  <a:cubicBezTo>
                    <a:pt x="1081443" y="268510"/>
                    <a:pt x="1081348" y="263271"/>
                    <a:pt x="1081158" y="256889"/>
                  </a:cubicBezTo>
                  <a:lnTo>
                    <a:pt x="1081062" y="253746"/>
                  </a:ln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27" name="Gráfico 2">
              <a:extLst>
                <a:ext uri="{FF2B5EF4-FFF2-40B4-BE49-F238E27FC236}">
                  <a16:creationId xmlns:a16="http://schemas.microsoft.com/office/drawing/2014/main" id="{F516811E-62E2-4A59-9CAF-DBA58EDDDDE6}"/>
                </a:ext>
              </a:extLst>
            </p:cNvPr>
            <p:cNvGrpSpPr/>
            <p:nvPr/>
          </p:nvGrpSpPr>
          <p:grpSpPr>
            <a:xfrm>
              <a:off x="4392190" y="4778978"/>
              <a:ext cx="1060004" cy="442626"/>
              <a:chOff x="4392190" y="4778978"/>
              <a:chExt cx="1060004" cy="442626"/>
            </a:xfrm>
          </p:grpSpPr>
          <p:sp>
            <p:nvSpPr>
              <p:cNvPr id="28" name="Forma libre: forma 27">
                <a:extLst>
                  <a:ext uri="{FF2B5EF4-FFF2-40B4-BE49-F238E27FC236}">
                    <a16:creationId xmlns:a16="http://schemas.microsoft.com/office/drawing/2014/main" id="{78D0E3FB-61C9-49C9-9B6A-2B6B1E121857}"/>
                  </a:ext>
                </a:extLst>
              </p:cNvPr>
              <p:cNvSpPr/>
              <p:nvPr/>
            </p:nvSpPr>
            <p:spPr>
              <a:xfrm>
                <a:off x="4413013" y="4799933"/>
                <a:ext cx="1039182" cy="421671"/>
              </a:xfrm>
              <a:custGeom>
                <a:avLst/>
                <a:gdLst>
                  <a:gd name="connsiteX0" fmla="*/ 1039002 w 1039182"/>
                  <a:gd name="connsiteY0" fmla="*/ 243554 h 421671"/>
                  <a:gd name="connsiteX1" fmla="*/ 1039002 w 1039182"/>
                  <a:gd name="connsiteY1" fmla="*/ 241363 h 421671"/>
                  <a:gd name="connsiteX2" fmla="*/ 1039002 w 1039182"/>
                  <a:gd name="connsiteY2" fmla="*/ 226790 h 421671"/>
                  <a:gd name="connsiteX3" fmla="*/ 1038907 w 1039182"/>
                  <a:gd name="connsiteY3" fmla="*/ 223076 h 421671"/>
                  <a:gd name="connsiteX4" fmla="*/ 1036525 w 1039182"/>
                  <a:gd name="connsiteY4" fmla="*/ 205073 h 421671"/>
                  <a:gd name="connsiteX5" fmla="*/ 1036430 w 1039182"/>
                  <a:gd name="connsiteY5" fmla="*/ 204026 h 421671"/>
                  <a:gd name="connsiteX6" fmla="*/ 1035287 w 1039182"/>
                  <a:gd name="connsiteY6" fmla="*/ 199739 h 421671"/>
                  <a:gd name="connsiteX7" fmla="*/ 1032144 w 1039182"/>
                  <a:gd name="connsiteY7" fmla="*/ 187928 h 421671"/>
                  <a:gd name="connsiteX8" fmla="*/ 1029953 w 1039182"/>
                  <a:gd name="connsiteY8" fmla="*/ 181642 h 421671"/>
                  <a:gd name="connsiteX9" fmla="*/ 1025762 w 1039182"/>
                  <a:gd name="connsiteY9" fmla="*/ 171069 h 421671"/>
                  <a:gd name="connsiteX10" fmla="*/ 1024524 w 1039182"/>
                  <a:gd name="connsiteY10" fmla="*/ 167830 h 421671"/>
                  <a:gd name="connsiteX11" fmla="*/ 1023095 w 1039182"/>
                  <a:gd name="connsiteY11" fmla="*/ 165354 h 421671"/>
                  <a:gd name="connsiteX12" fmla="*/ 1011951 w 1039182"/>
                  <a:gd name="connsiteY12" fmla="*/ 145542 h 421671"/>
                  <a:gd name="connsiteX13" fmla="*/ 1000425 w 1039182"/>
                  <a:gd name="connsiteY13" fmla="*/ 130207 h 421671"/>
                  <a:gd name="connsiteX14" fmla="*/ 999283 w 1039182"/>
                  <a:gd name="connsiteY14" fmla="*/ 128778 h 421671"/>
                  <a:gd name="connsiteX15" fmla="*/ 990900 w 1039182"/>
                  <a:gd name="connsiteY15" fmla="*/ 119539 h 421671"/>
                  <a:gd name="connsiteX16" fmla="*/ 918701 w 1039182"/>
                  <a:gd name="connsiteY16" fmla="*/ 45720 h 421671"/>
                  <a:gd name="connsiteX17" fmla="*/ 928226 w 1039182"/>
                  <a:gd name="connsiteY17" fmla="*/ 56388 h 421671"/>
                  <a:gd name="connsiteX18" fmla="*/ 939751 w 1039182"/>
                  <a:gd name="connsiteY18" fmla="*/ 71723 h 421671"/>
                  <a:gd name="connsiteX19" fmla="*/ 950895 w 1039182"/>
                  <a:gd name="connsiteY19" fmla="*/ 91535 h 421671"/>
                  <a:gd name="connsiteX20" fmla="*/ 953562 w 1039182"/>
                  <a:gd name="connsiteY20" fmla="*/ 97250 h 421671"/>
                  <a:gd name="connsiteX21" fmla="*/ 957753 w 1039182"/>
                  <a:gd name="connsiteY21" fmla="*/ 107728 h 421671"/>
                  <a:gd name="connsiteX22" fmla="*/ 959944 w 1039182"/>
                  <a:gd name="connsiteY22" fmla="*/ 114014 h 421671"/>
                  <a:gd name="connsiteX23" fmla="*/ 961373 w 1039182"/>
                  <a:gd name="connsiteY23" fmla="*/ 119634 h 421671"/>
                  <a:gd name="connsiteX24" fmla="*/ 903842 w 1039182"/>
                  <a:gd name="connsiteY24" fmla="*/ 60770 h 421671"/>
                  <a:gd name="connsiteX25" fmla="*/ 802877 w 1039182"/>
                  <a:gd name="connsiteY25" fmla="*/ 10954 h 421671"/>
                  <a:gd name="connsiteX26" fmla="*/ 620092 w 1039182"/>
                  <a:gd name="connsiteY26" fmla="*/ 0 h 421671"/>
                  <a:gd name="connsiteX27" fmla="*/ 434164 w 1039182"/>
                  <a:gd name="connsiteY27" fmla="*/ 4667 h 421671"/>
                  <a:gd name="connsiteX28" fmla="*/ 385301 w 1039182"/>
                  <a:gd name="connsiteY28" fmla="*/ 5429 h 421671"/>
                  <a:gd name="connsiteX29" fmla="*/ 309673 w 1039182"/>
                  <a:gd name="connsiteY29" fmla="*/ 5048 h 421671"/>
                  <a:gd name="connsiteX30" fmla="*/ 97074 w 1039182"/>
                  <a:gd name="connsiteY30" fmla="*/ 31623 h 421671"/>
                  <a:gd name="connsiteX31" fmla="*/ 82406 w 1039182"/>
                  <a:gd name="connsiteY31" fmla="*/ 38576 h 421671"/>
                  <a:gd name="connsiteX32" fmla="*/ 77548 w 1039182"/>
                  <a:gd name="connsiteY32" fmla="*/ 41720 h 421671"/>
                  <a:gd name="connsiteX33" fmla="*/ 68023 w 1039182"/>
                  <a:gd name="connsiteY33" fmla="*/ 48482 h 421671"/>
                  <a:gd name="connsiteX34" fmla="*/ 65832 w 1039182"/>
                  <a:gd name="connsiteY34" fmla="*/ 50006 h 421671"/>
                  <a:gd name="connsiteX35" fmla="*/ 63451 w 1039182"/>
                  <a:gd name="connsiteY35" fmla="*/ 52388 h 421671"/>
                  <a:gd name="connsiteX36" fmla="*/ 50783 w 1039182"/>
                  <a:gd name="connsiteY36" fmla="*/ 64865 h 421671"/>
                  <a:gd name="connsiteX37" fmla="*/ 48687 w 1039182"/>
                  <a:gd name="connsiteY37" fmla="*/ 66961 h 421671"/>
                  <a:gd name="connsiteX38" fmla="*/ 47925 w 1039182"/>
                  <a:gd name="connsiteY38" fmla="*/ 67913 h 421671"/>
                  <a:gd name="connsiteX39" fmla="*/ 34686 w 1039182"/>
                  <a:gd name="connsiteY39" fmla="*/ 85249 h 421671"/>
                  <a:gd name="connsiteX40" fmla="*/ 33733 w 1039182"/>
                  <a:gd name="connsiteY40" fmla="*/ 86487 h 421671"/>
                  <a:gd name="connsiteX41" fmla="*/ 31828 w 1039182"/>
                  <a:gd name="connsiteY41" fmla="*/ 89726 h 421671"/>
                  <a:gd name="connsiteX42" fmla="*/ 22875 w 1039182"/>
                  <a:gd name="connsiteY42" fmla="*/ 105156 h 421671"/>
                  <a:gd name="connsiteX43" fmla="*/ 20970 w 1039182"/>
                  <a:gd name="connsiteY43" fmla="*/ 108395 h 421671"/>
                  <a:gd name="connsiteX44" fmla="*/ 19827 w 1039182"/>
                  <a:gd name="connsiteY44" fmla="*/ 110966 h 421671"/>
                  <a:gd name="connsiteX45" fmla="*/ 11254 w 1039182"/>
                  <a:gd name="connsiteY45" fmla="*/ 130778 h 421671"/>
                  <a:gd name="connsiteX46" fmla="*/ 10778 w 1039182"/>
                  <a:gd name="connsiteY46" fmla="*/ 131731 h 421671"/>
                  <a:gd name="connsiteX47" fmla="*/ 10683 w 1039182"/>
                  <a:gd name="connsiteY47" fmla="*/ 131921 h 421671"/>
                  <a:gd name="connsiteX48" fmla="*/ 4396 w 1039182"/>
                  <a:gd name="connsiteY48" fmla="*/ 153638 h 421671"/>
                  <a:gd name="connsiteX49" fmla="*/ 3729 w 1039182"/>
                  <a:gd name="connsiteY49" fmla="*/ 156020 h 421671"/>
                  <a:gd name="connsiteX50" fmla="*/ 3253 w 1039182"/>
                  <a:gd name="connsiteY50" fmla="*/ 159544 h 421671"/>
                  <a:gd name="connsiteX51" fmla="*/ 586 w 1039182"/>
                  <a:gd name="connsiteY51" fmla="*/ 178118 h 421671"/>
                  <a:gd name="connsiteX52" fmla="*/ 110 w 1039182"/>
                  <a:gd name="connsiteY52" fmla="*/ 181737 h 421671"/>
                  <a:gd name="connsiteX53" fmla="*/ 110 w 1039182"/>
                  <a:gd name="connsiteY53" fmla="*/ 183737 h 421671"/>
                  <a:gd name="connsiteX54" fmla="*/ 110 w 1039182"/>
                  <a:gd name="connsiteY54" fmla="*/ 192405 h 421671"/>
                  <a:gd name="connsiteX55" fmla="*/ 300 w 1039182"/>
                  <a:gd name="connsiteY55" fmla="*/ 201263 h 421671"/>
                  <a:gd name="connsiteX56" fmla="*/ 1348 w 1039182"/>
                  <a:gd name="connsiteY56" fmla="*/ 209550 h 421671"/>
                  <a:gd name="connsiteX57" fmla="*/ 2205 w 1039182"/>
                  <a:gd name="connsiteY57" fmla="*/ 216313 h 421671"/>
                  <a:gd name="connsiteX58" fmla="*/ 2682 w 1039182"/>
                  <a:gd name="connsiteY58" fmla="*/ 217837 h 421671"/>
                  <a:gd name="connsiteX59" fmla="*/ 8682 w 1039182"/>
                  <a:gd name="connsiteY59" fmla="*/ 236792 h 421671"/>
                  <a:gd name="connsiteX60" fmla="*/ 8873 w 1039182"/>
                  <a:gd name="connsiteY60" fmla="*/ 237363 h 421671"/>
                  <a:gd name="connsiteX61" fmla="*/ 15826 w 1039182"/>
                  <a:gd name="connsiteY61" fmla="*/ 250031 h 421671"/>
                  <a:gd name="connsiteX62" fmla="*/ 18207 w 1039182"/>
                  <a:gd name="connsiteY62" fmla="*/ 253270 h 421671"/>
                  <a:gd name="connsiteX63" fmla="*/ 22589 w 1039182"/>
                  <a:gd name="connsiteY63" fmla="*/ 259271 h 421671"/>
                  <a:gd name="connsiteX64" fmla="*/ 27256 w 1039182"/>
                  <a:gd name="connsiteY64" fmla="*/ 264509 h 421671"/>
                  <a:gd name="connsiteX65" fmla="*/ 84311 w 1039182"/>
                  <a:gd name="connsiteY65" fmla="*/ 322802 h 421671"/>
                  <a:gd name="connsiteX66" fmla="*/ 26685 w 1039182"/>
                  <a:gd name="connsiteY66" fmla="*/ 292037 h 421671"/>
                  <a:gd name="connsiteX67" fmla="*/ 12492 w 1039182"/>
                  <a:gd name="connsiteY67" fmla="*/ 279749 h 421671"/>
                  <a:gd name="connsiteX68" fmla="*/ 84692 w 1039182"/>
                  <a:gd name="connsiteY68" fmla="*/ 353568 h 421671"/>
                  <a:gd name="connsiteX69" fmla="*/ 98789 w 1039182"/>
                  <a:gd name="connsiteY69" fmla="*/ 365855 h 421671"/>
                  <a:gd name="connsiteX70" fmla="*/ 308911 w 1039182"/>
                  <a:gd name="connsiteY70" fmla="*/ 421672 h 421671"/>
                  <a:gd name="connsiteX71" fmla="*/ 421401 w 1039182"/>
                  <a:gd name="connsiteY71" fmla="*/ 413576 h 421671"/>
                  <a:gd name="connsiteX72" fmla="*/ 642571 w 1039182"/>
                  <a:gd name="connsiteY72" fmla="*/ 394526 h 421671"/>
                  <a:gd name="connsiteX73" fmla="*/ 696959 w 1039182"/>
                  <a:gd name="connsiteY73" fmla="*/ 396430 h 421671"/>
                  <a:gd name="connsiteX74" fmla="*/ 751918 w 1039182"/>
                  <a:gd name="connsiteY74" fmla="*/ 402812 h 421671"/>
                  <a:gd name="connsiteX75" fmla="*/ 837167 w 1039182"/>
                  <a:gd name="connsiteY75" fmla="*/ 410337 h 421671"/>
                  <a:gd name="connsiteX76" fmla="*/ 960230 w 1039182"/>
                  <a:gd name="connsiteY76" fmla="*/ 373761 h 421671"/>
                  <a:gd name="connsiteX77" fmla="*/ 973089 w 1039182"/>
                  <a:gd name="connsiteY77" fmla="*/ 363760 h 421671"/>
                  <a:gd name="connsiteX78" fmla="*/ 973565 w 1039182"/>
                  <a:gd name="connsiteY78" fmla="*/ 363379 h 421671"/>
                  <a:gd name="connsiteX79" fmla="*/ 979470 w 1039182"/>
                  <a:gd name="connsiteY79" fmla="*/ 358140 h 421671"/>
                  <a:gd name="connsiteX80" fmla="*/ 986233 w 1039182"/>
                  <a:gd name="connsiteY80" fmla="*/ 351949 h 421671"/>
                  <a:gd name="connsiteX81" fmla="*/ 991377 w 1039182"/>
                  <a:gd name="connsiteY81" fmla="*/ 346520 h 421671"/>
                  <a:gd name="connsiteX82" fmla="*/ 996901 w 1039182"/>
                  <a:gd name="connsiteY82" fmla="*/ 340709 h 421671"/>
                  <a:gd name="connsiteX83" fmla="*/ 997378 w 1039182"/>
                  <a:gd name="connsiteY83" fmla="*/ 340043 h 421671"/>
                  <a:gd name="connsiteX84" fmla="*/ 1010427 w 1039182"/>
                  <a:gd name="connsiteY84" fmla="*/ 323088 h 421671"/>
                  <a:gd name="connsiteX85" fmla="*/ 1011760 w 1039182"/>
                  <a:gd name="connsiteY85" fmla="*/ 321374 h 421671"/>
                  <a:gd name="connsiteX86" fmla="*/ 1013475 w 1039182"/>
                  <a:gd name="connsiteY86" fmla="*/ 318421 h 421671"/>
                  <a:gd name="connsiteX87" fmla="*/ 1020523 w 1039182"/>
                  <a:gd name="connsiteY87" fmla="*/ 306419 h 421671"/>
                  <a:gd name="connsiteX88" fmla="*/ 1022333 w 1039182"/>
                  <a:gd name="connsiteY88" fmla="*/ 303371 h 421671"/>
                  <a:gd name="connsiteX89" fmla="*/ 1023095 w 1039182"/>
                  <a:gd name="connsiteY89" fmla="*/ 301657 h 421671"/>
                  <a:gd name="connsiteX90" fmla="*/ 1029762 w 1039182"/>
                  <a:gd name="connsiteY90" fmla="*/ 286321 h 421671"/>
                  <a:gd name="connsiteX91" fmla="*/ 1030144 w 1039182"/>
                  <a:gd name="connsiteY91" fmla="*/ 285369 h 421671"/>
                  <a:gd name="connsiteX92" fmla="*/ 1030239 w 1039182"/>
                  <a:gd name="connsiteY92" fmla="*/ 285179 h 421671"/>
                  <a:gd name="connsiteX93" fmla="*/ 1034811 w 1039182"/>
                  <a:gd name="connsiteY93" fmla="*/ 270224 h 421671"/>
                  <a:gd name="connsiteX94" fmla="*/ 1035763 w 1039182"/>
                  <a:gd name="connsiteY94" fmla="*/ 266319 h 421671"/>
                  <a:gd name="connsiteX95" fmla="*/ 1036240 w 1039182"/>
                  <a:gd name="connsiteY95" fmla="*/ 263080 h 421671"/>
                  <a:gd name="connsiteX96" fmla="*/ 1038525 w 1039182"/>
                  <a:gd name="connsiteY96" fmla="*/ 246507 h 421671"/>
                  <a:gd name="connsiteX97" fmla="*/ 1039002 w 1039182"/>
                  <a:gd name="connsiteY97" fmla="*/ 243554 h 421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1039182" h="421671">
                    <a:moveTo>
                      <a:pt x="1039002" y="243554"/>
                    </a:moveTo>
                    <a:cubicBezTo>
                      <a:pt x="1039097" y="242792"/>
                      <a:pt x="1039002" y="242126"/>
                      <a:pt x="1039002" y="241363"/>
                    </a:cubicBezTo>
                    <a:cubicBezTo>
                      <a:pt x="1039287" y="236506"/>
                      <a:pt x="1039192" y="231648"/>
                      <a:pt x="1039002" y="226790"/>
                    </a:cubicBezTo>
                    <a:cubicBezTo>
                      <a:pt x="1038907" y="225552"/>
                      <a:pt x="1039002" y="224314"/>
                      <a:pt x="1038907" y="223076"/>
                    </a:cubicBezTo>
                    <a:cubicBezTo>
                      <a:pt x="1038525" y="217075"/>
                      <a:pt x="1037668" y="210979"/>
                      <a:pt x="1036525" y="205073"/>
                    </a:cubicBezTo>
                    <a:cubicBezTo>
                      <a:pt x="1036430" y="204692"/>
                      <a:pt x="1036430" y="204311"/>
                      <a:pt x="1036430" y="204026"/>
                    </a:cubicBezTo>
                    <a:cubicBezTo>
                      <a:pt x="1036144" y="202597"/>
                      <a:pt x="1035573" y="201168"/>
                      <a:pt x="1035287" y="199739"/>
                    </a:cubicBezTo>
                    <a:cubicBezTo>
                      <a:pt x="1034334" y="195739"/>
                      <a:pt x="1033382" y="191834"/>
                      <a:pt x="1032144" y="187928"/>
                    </a:cubicBezTo>
                    <a:cubicBezTo>
                      <a:pt x="1031477" y="185833"/>
                      <a:pt x="1030715" y="183737"/>
                      <a:pt x="1029953" y="181642"/>
                    </a:cubicBezTo>
                    <a:cubicBezTo>
                      <a:pt x="1028715" y="178118"/>
                      <a:pt x="1027286" y="174593"/>
                      <a:pt x="1025762" y="171069"/>
                    </a:cubicBezTo>
                    <a:cubicBezTo>
                      <a:pt x="1025286" y="170021"/>
                      <a:pt x="1025000" y="168974"/>
                      <a:pt x="1024524" y="167830"/>
                    </a:cubicBezTo>
                    <a:cubicBezTo>
                      <a:pt x="1024143" y="166973"/>
                      <a:pt x="1023571" y="166211"/>
                      <a:pt x="1023095" y="165354"/>
                    </a:cubicBezTo>
                    <a:cubicBezTo>
                      <a:pt x="1019761" y="158591"/>
                      <a:pt x="1016142" y="151924"/>
                      <a:pt x="1011951" y="145542"/>
                    </a:cubicBezTo>
                    <a:cubicBezTo>
                      <a:pt x="1008426" y="140208"/>
                      <a:pt x="1004521" y="135160"/>
                      <a:pt x="1000425" y="130207"/>
                    </a:cubicBezTo>
                    <a:cubicBezTo>
                      <a:pt x="1000045" y="129730"/>
                      <a:pt x="999663" y="129254"/>
                      <a:pt x="999283" y="128778"/>
                    </a:cubicBezTo>
                    <a:cubicBezTo>
                      <a:pt x="996616" y="125635"/>
                      <a:pt x="993758" y="122587"/>
                      <a:pt x="990900" y="119539"/>
                    </a:cubicBezTo>
                    <a:cubicBezTo>
                      <a:pt x="966802" y="94964"/>
                      <a:pt x="942704" y="70390"/>
                      <a:pt x="918701" y="45720"/>
                    </a:cubicBezTo>
                    <a:cubicBezTo>
                      <a:pt x="922035" y="49149"/>
                      <a:pt x="925083" y="52769"/>
                      <a:pt x="928226" y="56388"/>
                    </a:cubicBezTo>
                    <a:cubicBezTo>
                      <a:pt x="932322" y="61341"/>
                      <a:pt x="936227" y="66389"/>
                      <a:pt x="939751" y="71723"/>
                    </a:cubicBezTo>
                    <a:cubicBezTo>
                      <a:pt x="944037" y="78200"/>
                      <a:pt x="947657" y="84868"/>
                      <a:pt x="950895" y="91535"/>
                    </a:cubicBezTo>
                    <a:cubicBezTo>
                      <a:pt x="951848" y="93440"/>
                      <a:pt x="952705" y="95345"/>
                      <a:pt x="953562" y="97250"/>
                    </a:cubicBezTo>
                    <a:cubicBezTo>
                      <a:pt x="955087" y="100679"/>
                      <a:pt x="956420" y="104204"/>
                      <a:pt x="957753" y="107728"/>
                    </a:cubicBezTo>
                    <a:cubicBezTo>
                      <a:pt x="958516" y="109823"/>
                      <a:pt x="959278" y="111919"/>
                      <a:pt x="959944" y="114014"/>
                    </a:cubicBezTo>
                    <a:cubicBezTo>
                      <a:pt x="960516" y="115824"/>
                      <a:pt x="960897" y="117729"/>
                      <a:pt x="961373" y="119634"/>
                    </a:cubicBezTo>
                    <a:lnTo>
                      <a:pt x="903842" y="60770"/>
                    </a:lnTo>
                    <a:cubicBezTo>
                      <a:pt x="878791" y="35147"/>
                      <a:pt x="843930" y="16669"/>
                      <a:pt x="802877" y="10954"/>
                    </a:cubicBezTo>
                    <a:cubicBezTo>
                      <a:pt x="742298" y="2477"/>
                      <a:pt x="681433" y="0"/>
                      <a:pt x="620092" y="0"/>
                    </a:cubicBezTo>
                    <a:cubicBezTo>
                      <a:pt x="558180" y="0"/>
                      <a:pt x="496172" y="2667"/>
                      <a:pt x="434164" y="4667"/>
                    </a:cubicBezTo>
                    <a:cubicBezTo>
                      <a:pt x="418067" y="5239"/>
                      <a:pt x="401779" y="5429"/>
                      <a:pt x="385301" y="5429"/>
                    </a:cubicBezTo>
                    <a:cubicBezTo>
                      <a:pt x="360250" y="5429"/>
                      <a:pt x="335009" y="5048"/>
                      <a:pt x="309673" y="5048"/>
                    </a:cubicBezTo>
                    <a:cubicBezTo>
                      <a:pt x="237473" y="5048"/>
                      <a:pt x="164607" y="8096"/>
                      <a:pt x="97074" y="31623"/>
                    </a:cubicBezTo>
                    <a:cubicBezTo>
                      <a:pt x="92121" y="33338"/>
                      <a:pt x="87169" y="35719"/>
                      <a:pt x="82406" y="38576"/>
                    </a:cubicBezTo>
                    <a:cubicBezTo>
                      <a:pt x="80787" y="39529"/>
                      <a:pt x="79167" y="40672"/>
                      <a:pt x="77548" y="41720"/>
                    </a:cubicBezTo>
                    <a:cubicBezTo>
                      <a:pt x="74310" y="43815"/>
                      <a:pt x="71166" y="46006"/>
                      <a:pt x="68023" y="48482"/>
                    </a:cubicBezTo>
                    <a:cubicBezTo>
                      <a:pt x="67261" y="49054"/>
                      <a:pt x="66499" y="49435"/>
                      <a:pt x="65832" y="50006"/>
                    </a:cubicBezTo>
                    <a:cubicBezTo>
                      <a:pt x="64975" y="50673"/>
                      <a:pt x="64308" y="51626"/>
                      <a:pt x="63451" y="52388"/>
                    </a:cubicBezTo>
                    <a:cubicBezTo>
                      <a:pt x="59070" y="56197"/>
                      <a:pt x="54879" y="60388"/>
                      <a:pt x="50783" y="64865"/>
                    </a:cubicBezTo>
                    <a:cubicBezTo>
                      <a:pt x="50116" y="65627"/>
                      <a:pt x="49354" y="66199"/>
                      <a:pt x="48687" y="66961"/>
                    </a:cubicBezTo>
                    <a:cubicBezTo>
                      <a:pt x="48402" y="67246"/>
                      <a:pt x="48211" y="67628"/>
                      <a:pt x="47925" y="67913"/>
                    </a:cubicBezTo>
                    <a:cubicBezTo>
                      <a:pt x="43258" y="73247"/>
                      <a:pt x="38877" y="79058"/>
                      <a:pt x="34686" y="85249"/>
                    </a:cubicBezTo>
                    <a:cubicBezTo>
                      <a:pt x="34400" y="85630"/>
                      <a:pt x="34019" y="86011"/>
                      <a:pt x="33733" y="86487"/>
                    </a:cubicBezTo>
                    <a:cubicBezTo>
                      <a:pt x="33066" y="87535"/>
                      <a:pt x="32495" y="88678"/>
                      <a:pt x="31828" y="89726"/>
                    </a:cubicBezTo>
                    <a:cubicBezTo>
                      <a:pt x="28685" y="94679"/>
                      <a:pt x="25637" y="99822"/>
                      <a:pt x="22875" y="105156"/>
                    </a:cubicBezTo>
                    <a:cubicBezTo>
                      <a:pt x="22303" y="106299"/>
                      <a:pt x="21541" y="107252"/>
                      <a:pt x="20970" y="108395"/>
                    </a:cubicBezTo>
                    <a:cubicBezTo>
                      <a:pt x="20589" y="109252"/>
                      <a:pt x="20303" y="110109"/>
                      <a:pt x="19827" y="110966"/>
                    </a:cubicBezTo>
                    <a:cubicBezTo>
                      <a:pt x="16683" y="117443"/>
                      <a:pt x="13731" y="124016"/>
                      <a:pt x="11254" y="130778"/>
                    </a:cubicBezTo>
                    <a:cubicBezTo>
                      <a:pt x="11159" y="131159"/>
                      <a:pt x="10969" y="131445"/>
                      <a:pt x="10778" y="131731"/>
                    </a:cubicBezTo>
                    <a:cubicBezTo>
                      <a:pt x="10778" y="131826"/>
                      <a:pt x="10778" y="131826"/>
                      <a:pt x="10683" y="131921"/>
                    </a:cubicBezTo>
                    <a:cubicBezTo>
                      <a:pt x="8111" y="139065"/>
                      <a:pt x="6111" y="146304"/>
                      <a:pt x="4396" y="153638"/>
                    </a:cubicBezTo>
                    <a:cubicBezTo>
                      <a:pt x="4206" y="154400"/>
                      <a:pt x="3920" y="155258"/>
                      <a:pt x="3729" y="156020"/>
                    </a:cubicBezTo>
                    <a:cubicBezTo>
                      <a:pt x="3444" y="157163"/>
                      <a:pt x="3444" y="158305"/>
                      <a:pt x="3253" y="159544"/>
                    </a:cubicBezTo>
                    <a:cubicBezTo>
                      <a:pt x="2015" y="165735"/>
                      <a:pt x="1158" y="171926"/>
                      <a:pt x="586" y="178118"/>
                    </a:cubicBezTo>
                    <a:cubicBezTo>
                      <a:pt x="491" y="179356"/>
                      <a:pt x="110" y="180499"/>
                      <a:pt x="110" y="181737"/>
                    </a:cubicBezTo>
                    <a:cubicBezTo>
                      <a:pt x="110" y="182404"/>
                      <a:pt x="110" y="183071"/>
                      <a:pt x="110" y="183737"/>
                    </a:cubicBezTo>
                    <a:cubicBezTo>
                      <a:pt x="-81" y="186595"/>
                      <a:pt x="15" y="189547"/>
                      <a:pt x="110" y="192405"/>
                    </a:cubicBezTo>
                    <a:cubicBezTo>
                      <a:pt x="110" y="195358"/>
                      <a:pt x="110" y="198311"/>
                      <a:pt x="300" y="201263"/>
                    </a:cubicBezTo>
                    <a:cubicBezTo>
                      <a:pt x="491" y="204121"/>
                      <a:pt x="967" y="206788"/>
                      <a:pt x="1348" y="209550"/>
                    </a:cubicBezTo>
                    <a:cubicBezTo>
                      <a:pt x="1634" y="211836"/>
                      <a:pt x="1729" y="214122"/>
                      <a:pt x="2205" y="216313"/>
                    </a:cubicBezTo>
                    <a:cubicBezTo>
                      <a:pt x="2301" y="216884"/>
                      <a:pt x="2586" y="217361"/>
                      <a:pt x="2682" y="217837"/>
                    </a:cubicBezTo>
                    <a:cubicBezTo>
                      <a:pt x="4111" y="224409"/>
                      <a:pt x="6015" y="230791"/>
                      <a:pt x="8682" y="236792"/>
                    </a:cubicBezTo>
                    <a:cubicBezTo>
                      <a:pt x="8778" y="236982"/>
                      <a:pt x="8778" y="237172"/>
                      <a:pt x="8873" y="237363"/>
                    </a:cubicBezTo>
                    <a:cubicBezTo>
                      <a:pt x="10873" y="241745"/>
                      <a:pt x="13159" y="246031"/>
                      <a:pt x="15826" y="250031"/>
                    </a:cubicBezTo>
                    <a:cubicBezTo>
                      <a:pt x="16588" y="251174"/>
                      <a:pt x="17350" y="252127"/>
                      <a:pt x="18207" y="253270"/>
                    </a:cubicBezTo>
                    <a:cubicBezTo>
                      <a:pt x="19636" y="255270"/>
                      <a:pt x="20970" y="257366"/>
                      <a:pt x="22589" y="259271"/>
                    </a:cubicBezTo>
                    <a:cubicBezTo>
                      <a:pt x="24018" y="261080"/>
                      <a:pt x="25637" y="262795"/>
                      <a:pt x="27256" y="264509"/>
                    </a:cubicBezTo>
                    <a:lnTo>
                      <a:pt x="84311" y="322802"/>
                    </a:lnTo>
                    <a:cubicBezTo>
                      <a:pt x="62975" y="314516"/>
                      <a:pt x="43639" y="304419"/>
                      <a:pt x="26685" y="292037"/>
                    </a:cubicBezTo>
                    <a:cubicBezTo>
                      <a:pt x="21541" y="288322"/>
                      <a:pt x="16874" y="284226"/>
                      <a:pt x="12492" y="279749"/>
                    </a:cubicBezTo>
                    <a:cubicBezTo>
                      <a:pt x="36591" y="304324"/>
                      <a:pt x="60594" y="328994"/>
                      <a:pt x="84692" y="353568"/>
                    </a:cubicBezTo>
                    <a:cubicBezTo>
                      <a:pt x="88978" y="357950"/>
                      <a:pt x="93741" y="362045"/>
                      <a:pt x="98789" y="365855"/>
                    </a:cubicBezTo>
                    <a:cubicBezTo>
                      <a:pt x="149462" y="402812"/>
                      <a:pt x="220233" y="421672"/>
                      <a:pt x="308911" y="421672"/>
                    </a:cubicBezTo>
                    <a:cubicBezTo>
                      <a:pt x="342343" y="421672"/>
                      <a:pt x="378824" y="419005"/>
                      <a:pt x="421401" y="413576"/>
                    </a:cubicBezTo>
                    <a:cubicBezTo>
                      <a:pt x="497315" y="403765"/>
                      <a:pt x="569038" y="394526"/>
                      <a:pt x="642571" y="394526"/>
                    </a:cubicBezTo>
                    <a:cubicBezTo>
                      <a:pt x="661336" y="394526"/>
                      <a:pt x="679624" y="395288"/>
                      <a:pt x="696959" y="396430"/>
                    </a:cubicBezTo>
                    <a:cubicBezTo>
                      <a:pt x="714866" y="397764"/>
                      <a:pt x="732963" y="400145"/>
                      <a:pt x="751918" y="402812"/>
                    </a:cubicBezTo>
                    <a:cubicBezTo>
                      <a:pt x="779731" y="406622"/>
                      <a:pt x="808401" y="410337"/>
                      <a:pt x="837167" y="410337"/>
                    </a:cubicBezTo>
                    <a:cubicBezTo>
                      <a:pt x="886411" y="410337"/>
                      <a:pt x="925464" y="398812"/>
                      <a:pt x="960230" y="373761"/>
                    </a:cubicBezTo>
                    <a:cubicBezTo>
                      <a:pt x="964707" y="370522"/>
                      <a:pt x="968993" y="367189"/>
                      <a:pt x="973089" y="363760"/>
                    </a:cubicBezTo>
                    <a:cubicBezTo>
                      <a:pt x="973279" y="363569"/>
                      <a:pt x="973470" y="363474"/>
                      <a:pt x="973565" y="363379"/>
                    </a:cubicBezTo>
                    <a:cubicBezTo>
                      <a:pt x="975565" y="361664"/>
                      <a:pt x="977470" y="359855"/>
                      <a:pt x="979470" y="358140"/>
                    </a:cubicBezTo>
                    <a:cubicBezTo>
                      <a:pt x="981757" y="356140"/>
                      <a:pt x="984042" y="354044"/>
                      <a:pt x="986233" y="351949"/>
                    </a:cubicBezTo>
                    <a:cubicBezTo>
                      <a:pt x="988043" y="350234"/>
                      <a:pt x="989662" y="348329"/>
                      <a:pt x="991377" y="346520"/>
                    </a:cubicBezTo>
                    <a:cubicBezTo>
                      <a:pt x="993187" y="344614"/>
                      <a:pt x="995187" y="342710"/>
                      <a:pt x="996901" y="340709"/>
                    </a:cubicBezTo>
                    <a:cubicBezTo>
                      <a:pt x="997092" y="340519"/>
                      <a:pt x="997187" y="340233"/>
                      <a:pt x="997378" y="340043"/>
                    </a:cubicBezTo>
                    <a:cubicBezTo>
                      <a:pt x="1002140" y="334613"/>
                      <a:pt x="1006426" y="328898"/>
                      <a:pt x="1010427" y="323088"/>
                    </a:cubicBezTo>
                    <a:cubicBezTo>
                      <a:pt x="1010808" y="322517"/>
                      <a:pt x="1011284" y="321945"/>
                      <a:pt x="1011760" y="321374"/>
                    </a:cubicBezTo>
                    <a:cubicBezTo>
                      <a:pt x="1012427" y="320421"/>
                      <a:pt x="1012903" y="319373"/>
                      <a:pt x="1013475" y="318421"/>
                    </a:cubicBezTo>
                    <a:cubicBezTo>
                      <a:pt x="1015951" y="314516"/>
                      <a:pt x="1018333" y="310515"/>
                      <a:pt x="1020523" y="306419"/>
                    </a:cubicBezTo>
                    <a:cubicBezTo>
                      <a:pt x="1021095" y="305371"/>
                      <a:pt x="1021762" y="304419"/>
                      <a:pt x="1022333" y="303371"/>
                    </a:cubicBezTo>
                    <a:cubicBezTo>
                      <a:pt x="1022619" y="302800"/>
                      <a:pt x="1022809" y="302228"/>
                      <a:pt x="1023095" y="301657"/>
                    </a:cubicBezTo>
                    <a:cubicBezTo>
                      <a:pt x="1025571" y="296609"/>
                      <a:pt x="1027858" y="291465"/>
                      <a:pt x="1029762" y="286321"/>
                    </a:cubicBezTo>
                    <a:cubicBezTo>
                      <a:pt x="1029858" y="286036"/>
                      <a:pt x="1030048" y="285655"/>
                      <a:pt x="1030144" y="285369"/>
                    </a:cubicBezTo>
                    <a:cubicBezTo>
                      <a:pt x="1030144" y="285274"/>
                      <a:pt x="1030144" y="285274"/>
                      <a:pt x="1030239" y="285179"/>
                    </a:cubicBezTo>
                    <a:cubicBezTo>
                      <a:pt x="1031953" y="280321"/>
                      <a:pt x="1033573" y="275272"/>
                      <a:pt x="1034811" y="270224"/>
                    </a:cubicBezTo>
                    <a:cubicBezTo>
                      <a:pt x="1035096" y="268891"/>
                      <a:pt x="1035478" y="267653"/>
                      <a:pt x="1035763" y="266319"/>
                    </a:cubicBezTo>
                    <a:cubicBezTo>
                      <a:pt x="1035954" y="265271"/>
                      <a:pt x="1036049" y="264128"/>
                      <a:pt x="1036240" y="263080"/>
                    </a:cubicBezTo>
                    <a:cubicBezTo>
                      <a:pt x="1037383" y="257556"/>
                      <a:pt x="1038145" y="252032"/>
                      <a:pt x="1038525" y="246507"/>
                    </a:cubicBezTo>
                    <a:cubicBezTo>
                      <a:pt x="1038621" y="245650"/>
                      <a:pt x="1038907" y="244602"/>
                      <a:pt x="1039002" y="243554"/>
                    </a:cubicBezTo>
                    <a:close/>
                  </a:path>
                </a:pathLst>
              </a:custGeom>
              <a:solidFill>
                <a:srgbClr val="E1E3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9" name="Forma libre: forma 28">
                <a:extLst>
                  <a:ext uri="{FF2B5EF4-FFF2-40B4-BE49-F238E27FC236}">
                    <a16:creationId xmlns:a16="http://schemas.microsoft.com/office/drawing/2014/main" id="{841F10A8-5D9B-4159-8168-0C7F7A38603A}"/>
                  </a:ext>
                </a:extLst>
              </p:cNvPr>
              <p:cNvSpPr/>
              <p:nvPr/>
            </p:nvSpPr>
            <p:spPr>
              <a:xfrm>
                <a:off x="4392190" y="4778978"/>
                <a:ext cx="988008" cy="368998"/>
              </a:xfrm>
              <a:custGeom>
                <a:avLst/>
                <a:gdLst>
                  <a:gd name="connsiteX0" fmla="*/ 960574 w 988008"/>
                  <a:gd name="connsiteY0" fmla="*/ 92678 h 368998"/>
                  <a:gd name="connsiteX1" fmla="*/ 983529 w 988008"/>
                  <a:gd name="connsiteY1" fmla="*/ 217646 h 368998"/>
                  <a:gd name="connsiteX2" fmla="*/ 909139 w 988008"/>
                  <a:gd name="connsiteY2" fmla="*/ 321088 h 368998"/>
                  <a:gd name="connsiteX3" fmla="*/ 786076 w 988008"/>
                  <a:gd name="connsiteY3" fmla="*/ 357664 h 368998"/>
                  <a:gd name="connsiteX4" fmla="*/ 700827 w 988008"/>
                  <a:gd name="connsiteY4" fmla="*/ 350139 h 368998"/>
                  <a:gd name="connsiteX5" fmla="*/ 645868 w 988008"/>
                  <a:gd name="connsiteY5" fmla="*/ 343757 h 368998"/>
                  <a:gd name="connsiteX6" fmla="*/ 591480 w 988008"/>
                  <a:gd name="connsiteY6" fmla="*/ 341852 h 368998"/>
                  <a:gd name="connsiteX7" fmla="*/ 370309 w 988008"/>
                  <a:gd name="connsiteY7" fmla="*/ 360902 h 368998"/>
                  <a:gd name="connsiteX8" fmla="*/ 257819 w 988008"/>
                  <a:gd name="connsiteY8" fmla="*/ 368998 h 368998"/>
                  <a:gd name="connsiteX9" fmla="*/ 47698 w 988008"/>
                  <a:gd name="connsiteY9" fmla="*/ 313182 h 368998"/>
                  <a:gd name="connsiteX10" fmla="*/ 2644 w 988008"/>
                  <a:gd name="connsiteY10" fmla="*/ 182785 h 368998"/>
                  <a:gd name="connsiteX11" fmla="*/ 111801 w 988008"/>
                  <a:gd name="connsiteY11" fmla="*/ 32956 h 368998"/>
                  <a:gd name="connsiteX12" fmla="*/ 331352 w 988008"/>
                  <a:gd name="connsiteY12" fmla="*/ 5048 h 368998"/>
                  <a:gd name="connsiteX13" fmla="*/ 369547 w 988008"/>
                  <a:gd name="connsiteY13" fmla="*/ 5239 h 368998"/>
                  <a:gd name="connsiteX14" fmla="*/ 406981 w 988008"/>
                  <a:gd name="connsiteY14" fmla="*/ 5620 h 368998"/>
                  <a:gd name="connsiteX15" fmla="*/ 455082 w 988008"/>
                  <a:gd name="connsiteY15" fmla="*/ 4858 h 368998"/>
                  <a:gd name="connsiteX16" fmla="*/ 487467 w 988008"/>
                  <a:gd name="connsiteY16" fmla="*/ 3715 h 368998"/>
                  <a:gd name="connsiteX17" fmla="*/ 641772 w 988008"/>
                  <a:gd name="connsiteY17" fmla="*/ 0 h 368998"/>
                  <a:gd name="connsiteX18" fmla="*/ 827414 w 988008"/>
                  <a:gd name="connsiteY18" fmla="*/ 11144 h 368998"/>
                  <a:gd name="connsiteX19" fmla="*/ 960574 w 988008"/>
                  <a:gd name="connsiteY19" fmla="*/ 92678 h 368998"/>
                  <a:gd name="connsiteX20" fmla="*/ 963241 w 988008"/>
                  <a:gd name="connsiteY20" fmla="*/ 213074 h 368998"/>
                  <a:gd name="connsiteX21" fmla="*/ 823795 w 988008"/>
                  <a:gd name="connsiteY21" fmla="*/ 32004 h 368998"/>
                  <a:gd name="connsiteX22" fmla="*/ 641010 w 988008"/>
                  <a:gd name="connsiteY22" fmla="*/ 21050 h 368998"/>
                  <a:gd name="connsiteX23" fmla="*/ 455082 w 988008"/>
                  <a:gd name="connsiteY23" fmla="*/ 25717 h 368998"/>
                  <a:gd name="connsiteX24" fmla="*/ 406219 w 988008"/>
                  <a:gd name="connsiteY24" fmla="*/ 26479 h 368998"/>
                  <a:gd name="connsiteX25" fmla="*/ 330590 w 988008"/>
                  <a:gd name="connsiteY25" fmla="*/ 26098 h 368998"/>
                  <a:gd name="connsiteX26" fmla="*/ 117992 w 988008"/>
                  <a:gd name="connsiteY26" fmla="*/ 52673 h 368998"/>
                  <a:gd name="connsiteX27" fmla="*/ 60271 w 988008"/>
                  <a:gd name="connsiteY27" fmla="*/ 295942 h 368998"/>
                  <a:gd name="connsiteX28" fmla="*/ 258295 w 988008"/>
                  <a:gd name="connsiteY28" fmla="*/ 347948 h 368998"/>
                  <a:gd name="connsiteX29" fmla="*/ 366690 w 988008"/>
                  <a:gd name="connsiteY29" fmla="*/ 340233 h 368998"/>
                  <a:gd name="connsiteX30" fmla="*/ 591956 w 988008"/>
                  <a:gd name="connsiteY30" fmla="*/ 320802 h 368998"/>
                  <a:gd name="connsiteX31" fmla="*/ 647868 w 988008"/>
                  <a:gd name="connsiteY31" fmla="*/ 322707 h 368998"/>
                  <a:gd name="connsiteX32" fmla="*/ 786647 w 988008"/>
                  <a:gd name="connsiteY32" fmla="*/ 336613 h 368998"/>
                  <a:gd name="connsiteX33" fmla="*/ 897232 w 988008"/>
                  <a:gd name="connsiteY33" fmla="*/ 304038 h 368998"/>
                  <a:gd name="connsiteX34" fmla="*/ 963241 w 988008"/>
                  <a:gd name="connsiteY34" fmla="*/ 213074 h 368998"/>
                  <a:gd name="connsiteX35" fmla="*/ 963241 w 988008"/>
                  <a:gd name="connsiteY35" fmla="*/ 213074 h 36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88008" h="368998">
                    <a:moveTo>
                      <a:pt x="960574" y="92678"/>
                    </a:moveTo>
                    <a:cubicBezTo>
                      <a:pt x="986005" y="130778"/>
                      <a:pt x="994006" y="175069"/>
                      <a:pt x="983529" y="217646"/>
                    </a:cubicBezTo>
                    <a:cubicBezTo>
                      <a:pt x="973528" y="257270"/>
                      <a:pt x="947905" y="293084"/>
                      <a:pt x="909139" y="321088"/>
                    </a:cubicBezTo>
                    <a:cubicBezTo>
                      <a:pt x="874372" y="346138"/>
                      <a:pt x="835225" y="357664"/>
                      <a:pt x="786076" y="357664"/>
                    </a:cubicBezTo>
                    <a:cubicBezTo>
                      <a:pt x="757215" y="357664"/>
                      <a:pt x="728545" y="353854"/>
                      <a:pt x="700827" y="350139"/>
                    </a:cubicBezTo>
                    <a:cubicBezTo>
                      <a:pt x="681872" y="347472"/>
                      <a:pt x="663775" y="345091"/>
                      <a:pt x="645868" y="343757"/>
                    </a:cubicBezTo>
                    <a:cubicBezTo>
                      <a:pt x="628532" y="342614"/>
                      <a:pt x="610244" y="341852"/>
                      <a:pt x="591480" y="341852"/>
                    </a:cubicBezTo>
                    <a:cubicBezTo>
                      <a:pt x="517947" y="341852"/>
                      <a:pt x="446224" y="351091"/>
                      <a:pt x="370309" y="360902"/>
                    </a:cubicBezTo>
                    <a:cubicBezTo>
                      <a:pt x="327637" y="366427"/>
                      <a:pt x="291252" y="368998"/>
                      <a:pt x="257819" y="368998"/>
                    </a:cubicBezTo>
                    <a:cubicBezTo>
                      <a:pt x="169141" y="368998"/>
                      <a:pt x="98466" y="350139"/>
                      <a:pt x="47698" y="313182"/>
                    </a:cubicBezTo>
                    <a:cubicBezTo>
                      <a:pt x="9598" y="285274"/>
                      <a:pt x="-6881" y="237744"/>
                      <a:pt x="2644" y="182785"/>
                    </a:cubicBezTo>
                    <a:cubicBezTo>
                      <a:pt x="14074" y="115157"/>
                      <a:pt x="61128" y="50863"/>
                      <a:pt x="111801" y="32956"/>
                    </a:cubicBezTo>
                    <a:cubicBezTo>
                      <a:pt x="185334" y="7334"/>
                      <a:pt x="263629" y="5048"/>
                      <a:pt x="331352" y="5048"/>
                    </a:cubicBezTo>
                    <a:cubicBezTo>
                      <a:pt x="344020" y="5048"/>
                      <a:pt x="356784" y="5239"/>
                      <a:pt x="369547" y="5239"/>
                    </a:cubicBezTo>
                    <a:cubicBezTo>
                      <a:pt x="382025" y="5429"/>
                      <a:pt x="394598" y="5620"/>
                      <a:pt x="406981" y="5620"/>
                    </a:cubicBezTo>
                    <a:cubicBezTo>
                      <a:pt x="425650" y="5620"/>
                      <a:pt x="441080" y="5239"/>
                      <a:pt x="455082" y="4858"/>
                    </a:cubicBezTo>
                    <a:lnTo>
                      <a:pt x="487467" y="3715"/>
                    </a:lnTo>
                    <a:cubicBezTo>
                      <a:pt x="538045" y="1810"/>
                      <a:pt x="590337" y="0"/>
                      <a:pt x="641772" y="0"/>
                    </a:cubicBezTo>
                    <a:cubicBezTo>
                      <a:pt x="713209" y="0"/>
                      <a:pt x="772264" y="3524"/>
                      <a:pt x="827414" y="11144"/>
                    </a:cubicBezTo>
                    <a:cubicBezTo>
                      <a:pt x="882754" y="18764"/>
                      <a:pt x="931427" y="48577"/>
                      <a:pt x="960574" y="92678"/>
                    </a:cubicBezTo>
                    <a:close/>
                    <a:moveTo>
                      <a:pt x="963241" y="213074"/>
                    </a:moveTo>
                    <a:cubicBezTo>
                      <a:pt x="983719" y="130873"/>
                      <a:pt x="921045" y="45339"/>
                      <a:pt x="823795" y="32004"/>
                    </a:cubicBezTo>
                    <a:cubicBezTo>
                      <a:pt x="763216" y="23527"/>
                      <a:pt x="702351" y="21050"/>
                      <a:pt x="641010" y="21050"/>
                    </a:cubicBezTo>
                    <a:cubicBezTo>
                      <a:pt x="579097" y="21050"/>
                      <a:pt x="517090" y="23717"/>
                      <a:pt x="455082" y="25717"/>
                    </a:cubicBezTo>
                    <a:cubicBezTo>
                      <a:pt x="438985" y="26289"/>
                      <a:pt x="422697" y="26479"/>
                      <a:pt x="406219" y="26479"/>
                    </a:cubicBezTo>
                    <a:cubicBezTo>
                      <a:pt x="381168" y="26479"/>
                      <a:pt x="355927" y="26098"/>
                      <a:pt x="330590" y="26098"/>
                    </a:cubicBezTo>
                    <a:cubicBezTo>
                      <a:pt x="258391" y="26098"/>
                      <a:pt x="185524" y="29146"/>
                      <a:pt x="117992" y="52673"/>
                    </a:cubicBezTo>
                    <a:cubicBezTo>
                      <a:pt x="42745" y="79057"/>
                      <a:pt x="-24883" y="233743"/>
                      <a:pt x="60271" y="295942"/>
                    </a:cubicBezTo>
                    <a:cubicBezTo>
                      <a:pt x="114944" y="336042"/>
                      <a:pt x="187906" y="347948"/>
                      <a:pt x="258295" y="347948"/>
                    </a:cubicBezTo>
                    <a:cubicBezTo>
                      <a:pt x="296300" y="347948"/>
                      <a:pt x="333448" y="344614"/>
                      <a:pt x="366690" y="340233"/>
                    </a:cubicBezTo>
                    <a:cubicBezTo>
                      <a:pt x="442414" y="330422"/>
                      <a:pt x="516518" y="320802"/>
                      <a:pt x="591956" y="320802"/>
                    </a:cubicBezTo>
                    <a:cubicBezTo>
                      <a:pt x="610530" y="320802"/>
                      <a:pt x="629199" y="321373"/>
                      <a:pt x="647868" y="322707"/>
                    </a:cubicBezTo>
                    <a:cubicBezTo>
                      <a:pt x="693016" y="325946"/>
                      <a:pt x="740451" y="336613"/>
                      <a:pt x="786647" y="336613"/>
                    </a:cubicBezTo>
                    <a:cubicBezTo>
                      <a:pt x="824842" y="336613"/>
                      <a:pt x="862276" y="329279"/>
                      <a:pt x="897232" y="304038"/>
                    </a:cubicBezTo>
                    <a:cubicBezTo>
                      <a:pt x="934189" y="277558"/>
                      <a:pt x="955144" y="245459"/>
                      <a:pt x="963241" y="213074"/>
                    </a:cubicBezTo>
                    <a:lnTo>
                      <a:pt x="963241" y="213074"/>
                    </a:lnTo>
                    <a:close/>
                  </a:path>
                </a:pathLst>
              </a:custGeom>
              <a:solidFill>
                <a:srgbClr val="F1F2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E76ABA5A-DC45-4C3D-972C-3844745C73CA}"/>
                  </a:ext>
                </a:extLst>
              </p:cNvPr>
              <p:cNvSpPr/>
              <p:nvPr/>
            </p:nvSpPr>
            <p:spPr>
              <a:xfrm>
                <a:off x="4412760" y="4800028"/>
                <a:ext cx="946453" cy="326898"/>
              </a:xfrm>
              <a:custGeom>
                <a:avLst/>
                <a:gdLst>
                  <a:gd name="connsiteX0" fmla="*/ 620344 w 946453"/>
                  <a:gd name="connsiteY0" fmla="*/ 0 h 326898"/>
                  <a:gd name="connsiteX1" fmla="*/ 803129 w 946453"/>
                  <a:gd name="connsiteY1" fmla="*/ 10954 h 326898"/>
                  <a:gd name="connsiteX2" fmla="*/ 942575 w 946453"/>
                  <a:gd name="connsiteY2" fmla="*/ 192024 h 326898"/>
                  <a:gd name="connsiteX3" fmla="*/ 876567 w 946453"/>
                  <a:gd name="connsiteY3" fmla="*/ 282988 h 326898"/>
                  <a:gd name="connsiteX4" fmla="*/ 765982 w 946453"/>
                  <a:gd name="connsiteY4" fmla="*/ 315563 h 326898"/>
                  <a:gd name="connsiteX5" fmla="*/ 627202 w 946453"/>
                  <a:gd name="connsiteY5" fmla="*/ 301657 h 326898"/>
                  <a:gd name="connsiteX6" fmla="*/ 571291 w 946453"/>
                  <a:gd name="connsiteY6" fmla="*/ 299752 h 326898"/>
                  <a:gd name="connsiteX7" fmla="*/ 346024 w 946453"/>
                  <a:gd name="connsiteY7" fmla="*/ 319183 h 326898"/>
                  <a:gd name="connsiteX8" fmla="*/ 237630 w 946453"/>
                  <a:gd name="connsiteY8" fmla="*/ 326898 h 326898"/>
                  <a:gd name="connsiteX9" fmla="*/ 39605 w 946453"/>
                  <a:gd name="connsiteY9" fmla="*/ 274891 h 326898"/>
                  <a:gd name="connsiteX10" fmla="*/ 97327 w 946453"/>
                  <a:gd name="connsiteY10" fmla="*/ 31623 h 326898"/>
                  <a:gd name="connsiteX11" fmla="*/ 309925 w 946453"/>
                  <a:gd name="connsiteY11" fmla="*/ 5048 h 326898"/>
                  <a:gd name="connsiteX12" fmla="*/ 385553 w 946453"/>
                  <a:gd name="connsiteY12" fmla="*/ 5429 h 326898"/>
                  <a:gd name="connsiteX13" fmla="*/ 434416 w 946453"/>
                  <a:gd name="connsiteY13" fmla="*/ 4667 h 326898"/>
                  <a:gd name="connsiteX14" fmla="*/ 620344 w 946453"/>
                  <a:gd name="connsiteY14" fmla="*/ 0 h 32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46453" h="326898">
                    <a:moveTo>
                      <a:pt x="620344" y="0"/>
                    </a:moveTo>
                    <a:cubicBezTo>
                      <a:pt x="681685" y="0"/>
                      <a:pt x="742645" y="2477"/>
                      <a:pt x="803129" y="10954"/>
                    </a:cubicBezTo>
                    <a:cubicBezTo>
                      <a:pt x="900379" y="24384"/>
                      <a:pt x="963054" y="109919"/>
                      <a:pt x="942575" y="192024"/>
                    </a:cubicBezTo>
                    <a:cubicBezTo>
                      <a:pt x="934479" y="224409"/>
                      <a:pt x="913524" y="256508"/>
                      <a:pt x="876567" y="282988"/>
                    </a:cubicBezTo>
                    <a:cubicBezTo>
                      <a:pt x="841515" y="308229"/>
                      <a:pt x="804082" y="315563"/>
                      <a:pt x="765982" y="315563"/>
                    </a:cubicBezTo>
                    <a:cubicBezTo>
                      <a:pt x="719785" y="315563"/>
                      <a:pt x="672446" y="304800"/>
                      <a:pt x="627202" y="301657"/>
                    </a:cubicBezTo>
                    <a:cubicBezTo>
                      <a:pt x="608533" y="300323"/>
                      <a:pt x="589865" y="299752"/>
                      <a:pt x="571291" y="299752"/>
                    </a:cubicBezTo>
                    <a:cubicBezTo>
                      <a:pt x="495948" y="299752"/>
                      <a:pt x="421748" y="309372"/>
                      <a:pt x="346024" y="319183"/>
                    </a:cubicBezTo>
                    <a:cubicBezTo>
                      <a:pt x="312782" y="323564"/>
                      <a:pt x="275635" y="326898"/>
                      <a:pt x="237630" y="326898"/>
                    </a:cubicBezTo>
                    <a:cubicBezTo>
                      <a:pt x="167335" y="326898"/>
                      <a:pt x="94374" y="314992"/>
                      <a:pt x="39605" y="274891"/>
                    </a:cubicBezTo>
                    <a:cubicBezTo>
                      <a:pt x="-45548" y="212693"/>
                      <a:pt x="22079" y="58007"/>
                      <a:pt x="97327" y="31623"/>
                    </a:cubicBezTo>
                    <a:cubicBezTo>
                      <a:pt x="164764" y="8096"/>
                      <a:pt x="237630" y="5048"/>
                      <a:pt x="309925" y="5048"/>
                    </a:cubicBezTo>
                    <a:cubicBezTo>
                      <a:pt x="335166" y="5048"/>
                      <a:pt x="360407" y="5429"/>
                      <a:pt x="385553" y="5429"/>
                    </a:cubicBezTo>
                    <a:cubicBezTo>
                      <a:pt x="402031" y="5429"/>
                      <a:pt x="418319" y="5239"/>
                      <a:pt x="434416" y="4667"/>
                    </a:cubicBezTo>
                    <a:cubicBezTo>
                      <a:pt x="496424" y="2667"/>
                      <a:pt x="558432" y="0"/>
                      <a:pt x="620344" y="0"/>
                    </a:cubicBezTo>
                    <a:close/>
                  </a:path>
                </a:pathLst>
              </a:custGeom>
              <a:solidFill>
                <a:srgbClr val="F1F2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7BE50377-1284-4674-8EFF-793E97857BF8}"/>
              </a:ext>
            </a:extLst>
          </p:cNvPr>
          <p:cNvGrpSpPr/>
          <p:nvPr/>
        </p:nvGrpSpPr>
        <p:grpSpPr>
          <a:xfrm>
            <a:off x="6878591" y="3536565"/>
            <a:ext cx="1144054" cy="742092"/>
            <a:chOff x="7808159" y="4714398"/>
            <a:chExt cx="1144054" cy="742092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F4FD671F-CBC0-4509-8E56-7726ECB1F8AA}"/>
                </a:ext>
              </a:extLst>
            </p:cNvPr>
            <p:cNvSpPr/>
            <p:nvPr/>
          </p:nvSpPr>
          <p:spPr>
            <a:xfrm>
              <a:off x="7860934" y="4767738"/>
              <a:ext cx="1091279" cy="688752"/>
            </a:xfrm>
            <a:custGeom>
              <a:avLst/>
              <a:gdLst>
                <a:gd name="connsiteX0" fmla="*/ 1091137 w 1091279"/>
                <a:gd name="connsiteY0" fmla="*/ 528542 h 688752"/>
                <a:gd name="connsiteX1" fmla="*/ 1090756 w 1091279"/>
                <a:gd name="connsiteY1" fmla="*/ 523685 h 688752"/>
                <a:gd name="connsiteX2" fmla="*/ 1089613 w 1091279"/>
                <a:gd name="connsiteY2" fmla="*/ 515398 h 688752"/>
                <a:gd name="connsiteX3" fmla="*/ 1089327 w 1091279"/>
                <a:gd name="connsiteY3" fmla="*/ 513207 h 688752"/>
                <a:gd name="connsiteX4" fmla="*/ 1088566 w 1091279"/>
                <a:gd name="connsiteY4" fmla="*/ 510445 h 688752"/>
                <a:gd name="connsiteX5" fmla="*/ 1086661 w 1091279"/>
                <a:gd name="connsiteY5" fmla="*/ 503301 h 688752"/>
                <a:gd name="connsiteX6" fmla="*/ 1085041 w 1091279"/>
                <a:gd name="connsiteY6" fmla="*/ 498158 h 688752"/>
                <a:gd name="connsiteX7" fmla="*/ 1081707 w 1091279"/>
                <a:gd name="connsiteY7" fmla="*/ 489871 h 688752"/>
                <a:gd name="connsiteX8" fmla="*/ 1079993 w 1091279"/>
                <a:gd name="connsiteY8" fmla="*/ 486156 h 688752"/>
                <a:gd name="connsiteX9" fmla="*/ 1073040 w 1091279"/>
                <a:gd name="connsiteY9" fmla="*/ 473488 h 688752"/>
                <a:gd name="connsiteX10" fmla="*/ 1061705 w 1091279"/>
                <a:gd name="connsiteY10" fmla="*/ 458153 h 688752"/>
                <a:gd name="connsiteX11" fmla="*/ 1054561 w 1091279"/>
                <a:gd name="connsiteY11" fmla="*/ 450342 h 688752"/>
                <a:gd name="connsiteX12" fmla="*/ 982362 w 1091279"/>
                <a:gd name="connsiteY12" fmla="*/ 376523 h 688752"/>
                <a:gd name="connsiteX13" fmla="*/ 982266 w 1091279"/>
                <a:gd name="connsiteY13" fmla="*/ 376619 h 688752"/>
                <a:gd name="connsiteX14" fmla="*/ 961216 w 1091279"/>
                <a:gd name="connsiteY14" fmla="*/ 358521 h 688752"/>
                <a:gd name="connsiteX15" fmla="*/ 995030 w 1091279"/>
                <a:gd name="connsiteY15" fmla="*/ 343853 h 688752"/>
                <a:gd name="connsiteX16" fmla="*/ 1012461 w 1091279"/>
                <a:gd name="connsiteY16" fmla="*/ 333375 h 688752"/>
                <a:gd name="connsiteX17" fmla="*/ 1017318 w 1091279"/>
                <a:gd name="connsiteY17" fmla="*/ 330041 h 688752"/>
                <a:gd name="connsiteX18" fmla="*/ 1029701 w 1091279"/>
                <a:gd name="connsiteY18" fmla="*/ 320802 h 688752"/>
                <a:gd name="connsiteX19" fmla="*/ 1032749 w 1091279"/>
                <a:gd name="connsiteY19" fmla="*/ 318230 h 688752"/>
                <a:gd name="connsiteX20" fmla="*/ 1048846 w 1091279"/>
                <a:gd name="connsiteY20" fmla="*/ 302705 h 688752"/>
                <a:gd name="connsiteX21" fmla="*/ 1050466 w 1091279"/>
                <a:gd name="connsiteY21" fmla="*/ 301085 h 688752"/>
                <a:gd name="connsiteX22" fmla="*/ 1052466 w 1091279"/>
                <a:gd name="connsiteY22" fmla="*/ 298514 h 688752"/>
                <a:gd name="connsiteX23" fmla="*/ 1059800 w 1091279"/>
                <a:gd name="connsiteY23" fmla="*/ 288989 h 688752"/>
                <a:gd name="connsiteX24" fmla="*/ 1062657 w 1091279"/>
                <a:gd name="connsiteY24" fmla="*/ 284798 h 688752"/>
                <a:gd name="connsiteX25" fmla="*/ 1067324 w 1091279"/>
                <a:gd name="connsiteY25" fmla="*/ 276796 h 688752"/>
                <a:gd name="connsiteX26" fmla="*/ 1069706 w 1091279"/>
                <a:gd name="connsiteY26" fmla="*/ 272225 h 688752"/>
                <a:gd name="connsiteX27" fmla="*/ 1073040 w 1091279"/>
                <a:gd name="connsiteY27" fmla="*/ 264509 h 688752"/>
                <a:gd name="connsiteX28" fmla="*/ 1074278 w 1091279"/>
                <a:gd name="connsiteY28" fmla="*/ 261557 h 688752"/>
                <a:gd name="connsiteX29" fmla="*/ 1075707 w 1091279"/>
                <a:gd name="connsiteY29" fmla="*/ 257556 h 688752"/>
                <a:gd name="connsiteX30" fmla="*/ 1078469 w 1091279"/>
                <a:gd name="connsiteY30" fmla="*/ 247079 h 688752"/>
                <a:gd name="connsiteX31" fmla="*/ 1080660 w 1091279"/>
                <a:gd name="connsiteY31" fmla="*/ 231743 h 688752"/>
                <a:gd name="connsiteX32" fmla="*/ 1080660 w 1091279"/>
                <a:gd name="connsiteY32" fmla="*/ 228410 h 688752"/>
                <a:gd name="connsiteX33" fmla="*/ 1080660 w 1091279"/>
                <a:gd name="connsiteY33" fmla="*/ 219742 h 688752"/>
                <a:gd name="connsiteX34" fmla="*/ 1080279 w 1091279"/>
                <a:gd name="connsiteY34" fmla="*/ 214884 h 688752"/>
                <a:gd name="connsiteX35" fmla="*/ 1079136 w 1091279"/>
                <a:gd name="connsiteY35" fmla="*/ 206597 h 688752"/>
                <a:gd name="connsiteX36" fmla="*/ 1078850 w 1091279"/>
                <a:gd name="connsiteY36" fmla="*/ 204311 h 688752"/>
                <a:gd name="connsiteX37" fmla="*/ 1078088 w 1091279"/>
                <a:gd name="connsiteY37" fmla="*/ 201549 h 688752"/>
                <a:gd name="connsiteX38" fmla="*/ 1076183 w 1091279"/>
                <a:gd name="connsiteY38" fmla="*/ 194405 h 688752"/>
                <a:gd name="connsiteX39" fmla="*/ 1074564 w 1091279"/>
                <a:gd name="connsiteY39" fmla="*/ 189262 h 688752"/>
                <a:gd name="connsiteX40" fmla="*/ 1071230 w 1091279"/>
                <a:gd name="connsiteY40" fmla="*/ 180975 h 688752"/>
                <a:gd name="connsiteX41" fmla="*/ 1069611 w 1091279"/>
                <a:gd name="connsiteY41" fmla="*/ 177260 h 688752"/>
                <a:gd name="connsiteX42" fmla="*/ 1062657 w 1091279"/>
                <a:gd name="connsiteY42" fmla="*/ 164592 h 688752"/>
                <a:gd name="connsiteX43" fmla="*/ 1051323 w 1091279"/>
                <a:gd name="connsiteY43" fmla="*/ 149257 h 688752"/>
                <a:gd name="connsiteX44" fmla="*/ 1044179 w 1091279"/>
                <a:gd name="connsiteY44" fmla="*/ 141446 h 688752"/>
                <a:gd name="connsiteX45" fmla="*/ 971980 w 1091279"/>
                <a:gd name="connsiteY45" fmla="*/ 67628 h 688752"/>
                <a:gd name="connsiteX46" fmla="*/ 971884 w 1091279"/>
                <a:gd name="connsiteY46" fmla="*/ 67723 h 688752"/>
                <a:gd name="connsiteX47" fmla="*/ 836725 w 1091279"/>
                <a:gd name="connsiteY47" fmla="*/ 8192 h 688752"/>
                <a:gd name="connsiteX48" fmla="*/ 650892 w 1091279"/>
                <a:gd name="connsiteY48" fmla="*/ 0 h 688752"/>
                <a:gd name="connsiteX49" fmla="*/ 496396 w 1091279"/>
                <a:gd name="connsiteY49" fmla="*/ 2667 h 688752"/>
                <a:gd name="connsiteX50" fmla="*/ 463916 w 1091279"/>
                <a:gd name="connsiteY50" fmla="*/ 3429 h 688752"/>
                <a:gd name="connsiteX51" fmla="*/ 416005 w 1091279"/>
                <a:gd name="connsiteY51" fmla="*/ 4001 h 688752"/>
                <a:gd name="connsiteX52" fmla="*/ 415624 w 1091279"/>
                <a:gd name="connsiteY52" fmla="*/ 4001 h 688752"/>
                <a:gd name="connsiteX53" fmla="*/ 378572 w 1091279"/>
                <a:gd name="connsiteY53" fmla="*/ 4001 h 688752"/>
                <a:gd name="connsiteX54" fmla="*/ 340472 w 1091279"/>
                <a:gd name="connsiteY54" fmla="*/ 3810 h 688752"/>
                <a:gd name="connsiteX55" fmla="*/ 120159 w 1091279"/>
                <a:gd name="connsiteY55" fmla="*/ 24670 h 688752"/>
                <a:gd name="connsiteX56" fmla="*/ 1192 w 1091279"/>
                <a:gd name="connsiteY56" fmla="*/ 156686 h 688752"/>
                <a:gd name="connsiteX57" fmla="*/ 28147 w 1091279"/>
                <a:gd name="connsiteY57" fmla="*/ 243078 h 688752"/>
                <a:gd name="connsiteX58" fmla="*/ 28147 w 1091279"/>
                <a:gd name="connsiteY58" fmla="*/ 243078 h 688752"/>
                <a:gd name="connsiteX59" fmla="*/ 100347 w 1091279"/>
                <a:gd name="connsiteY59" fmla="*/ 316897 h 688752"/>
                <a:gd name="connsiteX60" fmla="*/ 124064 w 1091279"/>
                <a:gd name="connsiteY60" fmla="*/ 335375 h 688752"/>
                <a:gd name="connsiteX61" fmla="*/ 11669 w 1091279"/>
                <a:gd name="connsiteY61" fmla="*/ 465487 h 688752"/>
                <a:gd name="connsiteX62" fmla="*/ 38625 w 1091279"/>
                <a:gd name="connsiteY62" fmla="*/ 551879 h 688752"/>
                <a:gd name="connsiteX63" fmla="*/ 38625 w 1091279"/>
                <a:gd name="connsiteY63" fmla="*/ 551879 h 688752"/>
                <a:gd name="connsiteX64" fmla="*/ 110824 w 1091279"/>
                <a:gd name="connsiteY64" fmla="*/ 625697 h 688752"/>
                <a:gd name="connsiteX65" fmla="*/ 138923 w 1091279"/>
                <a:gd name="connsiteY65" fmla="*/ 646652 h 688752"/>
                <a:gd name="connsiteX66" fmla="*/ 351997 w 1091279"/>
                <a:gd name="connsiteY66" fmla="*/ 688753 h 688752"/>
                <a:gd name="connsiteX67" fmla="*/ 464487 w 1091279"/>
                <a:gd name="connsiteY67" fmla="*/ 682847 h 688752"/>
                <a:gd name="connsiteX68" fmla="*/ 685468 w 1091279"/>
                <a:gd name="connsiteY68" fmla="*/ 668750 h 688752"/>
                <a:gd name="connsiteX69" fmla="*/ 739665 w 1091279"/>
                <a:gd name="connsiteY69" fmla="*/ 670084 h 688752"/>
                <a:gd name="connsiteX70" fmla="*/ 787575 w 1091279"/>
                <a:gd name="connsiteY70" fmla="*/ 674084 h 688752"/>
                <a:gd name="connsiteX71" fmla="*/ 794529 w 1091279"/>
                <a:gd name="connsiteY71" fmla="*/ 674751 h 688752"/>
                <a:gd name="connsiteX72" fmla="*/ 880159 w 1091279"/>
                <a:gd name="connsiteY72" fmla="*/ 680466 h 688752"/>
                <a:gd name="connsiteX73" fmla="*/ 1005507 w 1091279"/>
                <a:gd name="connsiteY73" fmla="*/ 652463 h 688752"/>
                <a:gd name="connsiteX74" fmla="*/ 1022938 w 1091279"/>
                <a:gd name="connsiteY74" fmla="*/ 641985 h 688752"/>
                <a:gd name="connsiteX75" fmla="*/ 1027796 w 1091279"/>
                <a:gd name="connsiteY75" fmla="*/ 638651 h 688752"/>
                <a:gd name="connsiteX76" fmla="*/ 1040178 w 1091279"/>
                <a:gd name="connsiteY76" fmla="*/ 629508 h 688752"/>
                <a:gd name="connsiteX77" fmla="*/ 1043227 w 1091279"/>
                <a:gd name="connsiteY77" fmla="*/ 626936 h 688752"/>
                <a:gd name="connsiteX78" fmla="*/ 1059324 w 1091279"/>
                <a:gd name="connsiteY78" fmla="*/ 611410 h 688752"/>
                <a:gd name="connsiteX79" fmla="*/ 1060943 w 1091279"/>
                <a:gd name="connsiteY79" fmla="*/ 609791 h 688752"/>
                <a:gd name="connsiteX80" fmla="*/ 1062943 w 1091279"/>
                <a:gd name="connsiteY80" fmla="*/ 607219 h 688752"/>
                <a:gd name="connsiteX81" fmla="*/ 1070277 w 1091279"/>
                <a:gd name="connsiteY81" fmla="*/ 597694 h 688752"/>
                <a:gd name="connsiteX82" fmla="*/ 1073135 w 1091279"/>
                <a:gd name="connsiteY82" fmla="*/ 593503 h 688752"/>
                <a:gd name="connsiteX83" fmla="*/ 1077802 w 1091279"/>
                <a:gd name="connsiteY83" fmla="*/ 585502 h 688752"/>
                <a:gd name="connsiteX84" fmla="*/ 1080184 w 1091279"/>
                <a:gd name="connsiteY84" fmla="*/ 580930 h 688752"/>
                <a:gd name="connsiteX85" fmla="*/ 1083517 w 1091279"/>
                <a:gd name="connsiteY85" fmla="*/ 573215 h 688752"/>
                <a:gd name="connsiteX86" fmla="*/ 1084755 w 1091279"/>
                <a:gd name="connsiteY86" fmla="*/ 570262 h 688752"/>
                <a:gd name="connsiteX87" fmla="*/ 1086184 w 1091279"/>
                <a:gd name="connsiteY87" fmla="*/ 566261 h 688752"/>
                <a:gd name="connsiteX88" fmla="*/ 1088946 w 1091279"/>
                <a:gd name="connsiteY88" fmla="*/ 555784 h 688752"/>
                <a:gd name="connsiteX89" fmla="*/ 1091137 w 1091279"/>
                <a:gd name="connsiteY89" fmla="*/ 540449 h 688752"/>
                <a:gd name="connsiteX90" fmla="*/ 1091137 w 1091279"/>
                <a:gd name="connsiteY90" fmla="*/ 537115 h 688752"/>
                <a:gd name="connsiteX91" fmla="*/ 1091137 w 1091279"/>
                <a:gd name="connsiteY91" fmla="*/ 528542 h 68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091279" h="688752">
                  <a:moveTo>
                    <a:pt x="1091137" y="528542"/>
                  </a:moveTo>
                  <a:lnTo>
                    <a:pt x="1090756" y="523685"/>
                  </a:lnTo>
                  <a:cubicBezTo>
                    <a:pt x="1090471" y="521018"/>
                    <a:pt x="1090185" y="518446"/>
                    <a:pt x="1089613" y="515398"/>
                  </a:cubicBezTo>
                  <a:lnTo>
                    <a:pt x="1089327" y="513207"/>
                  </a:lnTo>
                  <a:cubicBezTo>
                    <a:pt x="1089232" y="512445"/>
                    <a:pt x="1088946" y="511683"/>
                    <a:pt x="1088566" y="510445"/>
                  </a:cubicBezTo>
                  <a:cubicBezTo>
                    <a:pt x="1087994" y="507968"/>
                    <a:pt x="1087327" y="505587"/>
                    <a:pt x="1086661" y="503301"/>
                  </a:cubicBezTo>
                  <a:cubicBezTo>
                    <a:pt x="1086184" y="501587"/>
                    <a:pt x="1085613" y="499777"/>
                    <a:pt x="1085041" y="498158"/>
                  </a:cubicBezTo>
                  <a:cubicBezTo>
                    <a:pt x="1084184" y="495681"/>
                    <a:pt x="1083136" y="493205"/>
                    <a:pt x="1081707" y="489871"/>
                  </a:cubicBezTo>
                  <a:cubicBezTo>
                    <a:pt x="1081327" y="489014"/>
                    <a:pt x="1081041" y="488156"/>
                    <a:pt x="1079993" y="486156"/>
                  </a:cubicBezTo>
                  <a:cubicBezTo>
                    <a:pt x="1077898" y="481870"/>
                    <a:pt x="1075707" y="477679"/>
                    <a:pt x="1073040" y="473488"/>
                  </a:cubicBezTo>
                  <a:cubicBezTo>
                    <a:pt x="1069896" y="468725"/>
                    <a:pt x="1066468" y="463963"/>
                    <a:pt x="1061705" y="458153"/>
                  </a:cubicBezTo>
                  <a:cubicBezTo>
                    <a:pt x="1059419" y="455486"/>
                    <a:pt x="1057038" y="452819"/>
                    <a:pt x="1054561" y="450342"/>
                  </a:cubicBezTo>
                  <a:lnTo>
                    <a:pt x="982362" y="376523"/>
                  </a:lnTo>
                  <a:lnTo>
                    <a:pt x="982266" y="376619"/>
                  </a:lnTo>
                  <a:cubicBezTo>
                    <a:pt x="975980" y="370142"/>
                    <a:pt x="968932" y="364046"/>
                    <a:pt x="961216" y="358521"/>
                  </a:cubicBezTo>
                  <a:cubicBezTo>
                    <a:pt x="972932" y="354521"/>
                    <a:pt x="984076" y="349758"/>
                    <a:pt x="995030" y="343853"/>
                  </a:cubicBezTo>
                  <a:cubicBezTo>
                    <a:pt x="1001221" y="340519"/>
                    <a:pt x="1006936" y="336995"/>
                    <a:pt x="1012461" y="333375"/>
                  </a:cubicBezTo>
                  <a:lnTo>
                    <a:pt x="1017318" y="330041"/>
                  </a:lnTo>
                  <a:cubicBezTo>
                    <a:pt x="1021319" y="327279"/>
                    <a:pt x="1025224" y="324326"/>
                    <a:pt x="1029701" y="320802"/>
                  </a:cubicBezTo>
                  <a:lnTo>
                    <a:pt x="1032749" y="318230"/>
                  </a:lnTo>
                  <a:cubicBezTo>
                    <a:pt x="1038655" y="313277"/>
                    <a:pt x="1044083" y="307943"/>
                    <a:pt x="1048846" y="302705"/>
                  </a:cubicBezTo>
                  <a:lnTo>
                    <a:pt x="1050466" y="301085"/>
                  </a:lnTo>
                  <a:cubicBezTo>
                    <a:pt x="1051037" y="300419"/>
                    <a:pt x="1051513" y="299752"/>
                    <a:pt x="1052466" y="298514"/>
                  </a:cubicBezTo>
                  <a:cubicBezTo>
                    <a:pt x="1054942" y="295561"/>
                    <a:pt x="1057228" y="292608"/>
                    <a:pt x="1059800" y="288989"/>
                  </a:cubicBezTo>
                  <a:lnTo>
                    <a:pt x="1062657" y="284798"/>
                  </a:lnTo>
                  <a:cubicBezTo>
                    <a:pt x="1064086" y="282512"/>
                    <a:pt x="1065420" y="280130"/>
                    <a:pt x="1067324" y="276796"/>
                  </a:cubicBezTo>
                  <a:cubicBezTo>
                    <a:pt x="1067896" y="275844"/>
                    <a:pt x="1068467" y="274987"/>
                    <a:pt x="1069706" y="272225"/>
                  </a:cubicBezTo>
                  <a:cubicBezTo>
                    <a:pt x="1070754" y="270034"/>
                    <a:pt x="1071706" y="267843"/>
                    <a:pt x="1073040" y="264509"/>
                  </a:cubicBezTo>
                  <a:cubicBezTo>
                    <a:pt x="1073516" y="263462"/>
                    <a:pt x="1073897" y="262509"/>
                    <a:pt x="1074278" y="261557"/>
                  </a:cubicBezTo>
                  <a:lnTo>
                    <a:pt x="1075707" y="257556"/>
                  </a:lnTo>
                  <a:cubicBezTo>
                    <a:pt x="1076755" y="254318"/>
                    <a:pt x="1077612" y="250984"/>
                    <a:pt x="1078469" y="247079"/>
                  </a:cubicBezTo>
                  <a:cubicBezTo>
                    <a:pt x="1079517" y="242316"/>
                    <a:pt x="1080184" y="237458"/>
                    <a:pt x="1080660" y="231743"/>
                  </a:cubicBezTo>
                  <a:cubicBezTo>
                    <a:pt x="1080755" y="230886"/>
                    <a:pt x="1080660" y="230029"/>
                    <a:pt x="1080660" y="228410"/>
                  </a:cubicBezTo>
                  <a:cubicBezTo>
                    <a:pt x="1080755" y="225552"/>
                    <a:pt x="1080755" y="222695"/>
                    <a:pt x="1080660" y="219742"/>
                  </a:cubicBezTo>
                  <a:lnTo>
                    <a:pt x="1080279" y="214884"/>
                  </a:lnTo>
                  <a:cubicBezTo>
                    <a:pt x="1079993" y="212217"/>
                    <a:pt x="1079707" y="209645"/>
                    <a:pt x="1079136" y="206597"/>
                  </a:cubicBezTo>
                  <a:lnTo>
                    <a:pt x="1078850" y="204311"/>
                  </a:lnTo>
                  <a:cubicBezTo>
                    <a:pt x="1078755" y="203550"/>
                    <a:pt x="1078469" y="202787"/>
                    <a:pt x="1078088" y="201549"/>
                  </a:cubicBezTo>
                  <a:cubicBezTo>
                    <a:pt x="1077516" y="199073"/>
                    <a:pt x="1076849" y="196691"/>
                    <a:pt x="1076183" y="194405"/>
                  </a:cubicBezTo>
                  <a:cubicBezTo>
                    <a:pt x="1075707" y="192691"/>
                    <a:pt x="1075135" y="190881"/>
                    <a:pt x="1074564" y="189262"/>
                  </a:cubicBezTo>
                  <a:cubicBezTo>
                    <a:pt x="1073707" y="186785"/>
                    <a:pt x="1072658" y="184309"/>
                    <a:pt x="1071230" y="180975"/>
                  </a:cubicBezTo>
                  <a:cubicBezTo>
                    <a:pt x="1070944" y="180118"/>
                    <a:pt x="1070563" y="179261"/>
                    <a:pt x="1069611" y="177260"/>
                  </a:cubicBezTo>
                  <a:cubicBezTo>
                    <a:pt x="1067515" y="172974"/>
                    <a:pt x="1065325" y="168783"/>
                    <a:pt x="1062657" y="164592"/>
                  </a:cubicBezTo>
                  <a:cubicBezTo>
                    <a:pt x="1059515" y="159734"/>
                    <a:pt x="1056085" y="155067"/>
                    <a:pt x="1051323" y="149257"/>
                  </a:cubicBezTo>
                  <a:cubicBezTo>
                    <a:pt x="1049037" y="146590"/>
                    <a:pt x="1046655" y="143923"/>
                    <a:pt x="1044179" y="141446"/>
                  </a:cubicBezTo>
                  <a:lnTo>
                    <a:pt x="971980" y="67628"/>
                  </a:lnTo>
                  <a:lnTo>
                    <a:pt x="971884" y="67723"/>
                  </a:lnTo>
                  <a:cubicBezTo>
                    <a:pt x="940166" y="35338"/>
                    <a:pt x="891398" y="13716"/>
                    <a:pt x="836725" y="8192"/>
                  </a:cubicBezTo>
                  <a:cubicBezTo>
                    <a:pt x="782527" y="2667"/>
                    <a:pt x="723472" y="0"/>
                    <a:pt x="650892" y="0"/>
                  </a:cubicBezTo>
                  <a:cubicBezTo>
                    <a:pt x="600981" y="0"/>
                    <a:pt x="551355" y="1238"/>
                    <a:pt x="496396" y="2667"/>
                  </a:cubicBezTo>
                  <a:lnTo>
                    <a:pt x="463916" y="3429"/>
                  </a:lnTo>
                  <a:cubicBezTo>
                    <a:pt x="448199" y="4001"/>
                    <a:pt x="432198" y="4001"/>
                    <a:pt x="416005" y="4001"/>
                  </a:cubicBezTo>
                  <a:cubicBezTo>
                    <a:pt x="415910" y="4001"/>
                    <a:pt x="415719" y="4001"/>
                    <a:pt x="415624" y="4001"/>
                  </a:cubicBezTo>
                  <a:lnTo>
                    <a:pt x="378572" y="4001"/>
                  </a:lnTo>
                  <a:cubicBezTo>
                    <a:pt x="365999" y="3810"/>
                    <a:pt x="353235" y="3810"/>
                    <a:pt x="340472" y="3810"/>
                  </a:cubicBezTo>
                  <a:cubicBezTo>
                    <a:pt x="272368" y="3810"/>
                    <a:pt x="193596" y="5429"/>
                    <a:pt x="120159" y="24670"/>
                  </a:cubicBezTo>
                  <a:cubicBezTo>
                    <a:pt x="62056" y="39815"/>
                    <a:pt x="9859" y="97727"/>
                    <a:pt x="1192" y="156686"/>
                  </a:cubicBezTo>
                  <a:cubicBezTo>
                    <a:pt x="-3571" y="189833"/>
                    <a:pt x="6049" y="220599"/>
                    <a:pt x="28147" y="243078"/>
                  </a:cubicBezTo>
                  <a:lnTo>
                    <a:pt x="28147" y="243078"/>
                  </a:lnTo>
                  <a:lnTo>
                    <a:pt x="100347" y="316897"/>
                  </a:lnTo>
                  <a:cubicBezTo>
                    <a:pt x="107110" y="323850"/>
                    <a:pt x="115110" y="330041"/>
                    <a:pt x="124064" y="335375"/>
                  </a:cubicBezTo>
                  <a:cubicBezTo>
                    <a:pt x="68628" y="352996"/>
                    <a:pt x="19956" y="408813"/>
                    <a:pt x="11669" y="465487"/>
                  </a:cubicBezTo>
                  <a:cubicBezTo>
                    <a:pt x="6906" y="498634"/>
                    <a:pt x="16527" y="529400"/>
                    <a:pt x="38625" y="551879"/>
                  </a:cubicBezTo>
                  <a:lnTo>
                    <a:pt x="38625" y="551879"/>
                  </a:lnTo>
                  <a:lnTo>
                    <a:pt x="110824" y="625697"/>
                  </a:lnTo>
                  <a:cubicBezTo>
                    <a:pt x="118730" y="633794"/>
                    <a:pt x="128160" y="640842"/>
                    <a:pt x="138923" y="646652"/>
                  </a:cubicBezTo>
                  <a:cubicBezTo>
                    <a:pt x="191501" y="675037"/>
                    <a:pt x="261224" y="688753"/>
                    <a:pt x="351997" y="688753"/>
                  </a:cubicBezTo>
                  <a:cubicBezTo>
                    <a:pt x="387240" y="688753"/>
                    <a:pt x="424102" y="686848"/>
                    <a:pt x="464487" y="682847"/>
                  </a:cubicBezTo>
                  <a:cubicBezTo>
                    <a:pt x="536211" y="675894"/>
                    <a:pt x="610315" y="668750"/>
                    <a:pt x="685468" y="668750"/>
                  </a:cubicBezTo>
                  <a:cubicBezTo>
                    <a:pt x="705565" y="668750"/>
                    <a:pt x="723282" y="669131"/>
                    <a:pt x="739665" y="670084"/>
                  </a:cubicBezTo>
                  <a:cubicBezTo>
                    <a:pt x="755381" y="670846"/>
                    <a:pt x="771097" y="672465"/>
                    <a:pt x="787575" y="674084"/>
                  </a:cubicBezTo>
                  <a:lnTo>
                    <a:pt x="794529" y="674751"/>
                  </a:lnTo>
                  <a:cubicBezTo>
                    <a:pt x="824914" y="677894"/>
                    <a:pt x="852346" y="680466"/>
                    <a:pt x="880159" y="680466"/>
                  </a:cubicBezTo>
                  <a:cubicBezTo>
                    <a:pt x="930260" y="680466"/>
                    <a:pt x="970075" y="671513"/>
                    <a:pt x="1005507" y="652463"/>
                  </a:cubicBezTo>
                  <a:cubicBezTo>
                    <a:pt x="1011699" y="649129"/>
                    <a:pt x="1017414" y="645605"/>
                    <a:pt x="1022938" y="641985"/>
                  </a:cubicBezTo>
                  <a:lnTo>
                    <a:pt x="1027796" y="638651"/>
                  </a:lnTo>
                  <a:cubicBezTo>
                    <a:pt x="1031796" y="635889"/>
                    <a:pt x="1035702" y="632936"/>
                    <a:pt x="1040178" y="629508"/>
                  </a:cubicBezTo>
                  <a:lnTo>
                    <a:pt x="1043227" y="626936"/>
                  </a:lnTo>
                  <a:cubicBezTo>
                    <a:pt x="1049132" y="621983"/>
                    <a:pt x="1054561" y="616649"/>
                    <a:pt x="1059324" y="611410"/>
                  </a:cubicBezTo>
                  <a:lnTo>
                    <a:pt x="1060943" y="609791"/>
                  </a:lnTo>
                  <a:cubicBezTo>
                    <a:pt x="1061514" y="609124"/>
                    <a:pt x="1061991" y="608457"/>
                    <a:pt x="1062943" y="607219"/>
                  </a:cubicBezTo>
                  <a:cubicBezTo>
                    <a:pt x="1065420" y="604266"/>
                    <a:pt x="1067706" y="601313"/>
                    <a:pt x="1070277" y="597694"/>
                  </a:cubicBezTo>
                  <a:lnTo>
                    <a:pt x="1073135" y="593503"/>
                  </a:lnTo>
                  <a:cubicBezTo>
                    <a:pt x="1074564" y="591217"/>
                    <a:pt x="1075897" y="588836"/>
                    <a:pt x="1077802" y="585502"/>
                  </a:cubicBezTo>
                  <a:cubicBezTo>
                    <a:pt x="1078374" y="584550"/>
                    <a:pt x="1078945" y="583692"/>
                    <a:pt x="1080184" y="580930"/>
                  </a:cubicBezTo>
                  <a:cubicBezTo>
                    <a:pt x="1081231" y="578739"/>
                    <a:pt x="1082183" y="576548"/>
                    <a:pt x="1083517" y="573215"/>
                  </a:cubicBezTo>
                  <a:cubicBezTo>
                    <a:pt x="1083993" y="572262"/>
                    <a:pt x="1084470" y="571214"/>
                    <a:pt x="1084755" y="570262"/>
                  </a:cubicBezTo>
                  <a:lnTo>
                    <a:pt x="1086184" y="566261"/>
                  </a:lnTo>
                  <a:cubicBezTo>
                    <a:pt x="1087232" y="563023"/>
                    <a:pt x="1088090" y="559689"/>
                    <a:pt x="1088946" y="555784"/>
                  </a:cubicBezTo>
                  <a:cubicBezTo>
                    <a:pt x="1089994" y="551021"/>
                    <a:pt x="1090661" y="546259"/>
                    <a:pt x="1091137" y="540449"/>
                  </a:cubicBezTo>
                  <a:cubicBezTo>
                    <a:pt x="1091232" y="539592"/>
                    <a:pt x="1091137" y="538734"/>
                    <a:pt x="1091137" y="537115"/>
                  </a:cubicBezTo>
                  <a:cubicBezTo>
                    <a:pt x="1091328" y="534353"/>
                    <a:pt x="1091328" y="531495"/>
                    <a:pt x="1091137" y="528542"/>
                  </a:cubicBez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33" name="Gráfico 2">
              <a:extLst>
                <a:ext uri="{FF2B5EF4-FFF2-40B4-BE49-F238E27FC236}">
                  <a16:creationId xmlns:a16="http://schemas.microsoft.com/office/drawing/2014/main" id="{78A694D3-FF77-4A89-8551-CFF98587AA5E}"/>
                </a:ext>
              </a:extLst>
            </p:cNvPr>
            <p:cNvGrpSpPr/>
            <p:nvPr/>
          </p:nvGrpSpPr>
          <p:grpSpPr>
            <a:xfrm>
              <a:off x="7808159" y="4714398"/>
              <a:ext cx="1070164" cy="667892"/>
              <a:chOff x="7808159" y="4714398"/>
              <a:chExt cx="1070164" cy="667892"/>
            </a:xfrm>
          </p:grpSpPr>
          <p:sp>
            <p:nvSpPr>
              <p:cNvPr id="34" name="Forma libre: forma 33">
                <a:extLst>
                  <a:ext uri="{FF2B5EF4-FFF2-40B4-BE49-F238E27FC236}">
                    <a16:creationId xmlns:a16="http://schemas.microsoft.com/office/drawing/2014/main" id="{47BA6F60-FEBA-4F96-89D0-64C45F6A8AD0}"/>
                  </a:ext>
                </a:extLst>
              </p:cNvPr>
              <p:cNvSpPr/>
              <p:nvPr/>
            </p:nvSpPr>
            <p:spPr>
              <a:xfrm>
                <a:off x="7829221" y="4735639"/>
                <a:ext cx="1038719" cy="337661"/>
              </a:xfrm>
              <a:custGeom>
                <a:avLst/>
                <a:gdLst>
                  <a:gd name="connsiteX0" fmla="*/ 1038648 w 1038719"/>
                  <a:gd name="connsiteY0" fmla="*/ 199358 h 337661"/>
                  <a:gd name="connsiteX1" fmla="*/ 1038648 w 1038719"/>
                  <a:gd name="connsiteY1" fmla="*/ 196310 h 337661"/>
                  <a:gd name="connsiteX2" fmla="*/ 1038648 w 1038719"/>
                  <a:gd name="connsiteY2" fmla="*/ 188595 h 337661"/>
                  <a:gd name="connsiteX3" fmla="*/ 1038267 w 1038719"/>
                  <a:gd name="connsiteY3" fmla="*/ 184213 h 337661"/>
                  <a:gd name="connsiteX4" fmla="*/ 1037315 w 1038719"/>
                  <a:gd name="connsiteY4" fmla="*/ 177165 h 337661"/>
                  <a:gd name="connsiteX5" fmla="*/ 1037029 w 1038719"/>
                  <a:gd name="connsiteY5" fmla="*/ 174784 h 337661"/>
                  <a:gd name="connsiteX6" fmla="*/ 1036363 w 1038719"/>
                  <a:gd name="connsiteY6" fmla="*/ 172307 h 337661"/>
                  <a:gd name="connsiteX7" fmla="*/ 1034648 w 1038719"/>
                  <a:gd name="connsiteY7" fmla="*/ 165735 h 337661"/>
                  <a:gd name="connsiteX8" fmla="*/ 1033219 w 1038719"/>
                  <a:gd name="connsiteY8" fmla="*/ 161163 h 337661"/>
                  <a:gd name="connsiteX9" fmla="*/ 1030552 w 1038719"/>
                  <a:gd name="connsiteY9" fmla="*/ 154400 h 337661"/>
                  <a:gd name="connsiteX10" fmla="*/ 1029314 w 1038719"/>
                  <a:gd name="connsiteY10" fmla="*/ 151352 h 337661"/>
                  <a:gd name="connsiteX11" fmla="*/ 1028742 w 1038719"/>
                  <a:gd name="connsiteY11" fmla="*/ 150304 h 337661"/>
                  <a:gd name="connsiteX12" fmla="*/ 1022361 w 1038719"/>
                  <a:gd name="connsiteY12" fmla="*/ 138779 h 337661"/>
                  <a:gd name="connsiteX13" fmla="*/ 1012836 w 1038719"/>
                  <a:gd name="connsiteY13" fmla="*/ 125825 h 337661"/>
                  <a:gd name="connsiteX14" fmla="*/ 1011883 w 1038719"/>
                  <a:gd name="connsiteY14" fmla="*/ 124587 h 337661"/>
                  <a:gd name="connsiteX15" fmla="*/ 1005216 w 1038719"/>
                  <a:gd name="connsiteY15" fmla="*/ 117253 h 337661"/>
                  <a:gd name="connsiteX16" fmla="*/ 933016 w 1038719"/>
                  <a:gd name="connsiteY16" fmla="*/ 43434 h 337661"/>
                  <a:gd name="connsiteX17" fmla="*/ 940636 w 1038719"/>
                  <a:gd name="connsiteY17" fmla="*/ 52007 h 337661"/>
                  <a:gd name="connsiteX18" fmla="*/ 950161 w 1038719"/>
                  <a:gd name="connsiteY18" fmla="*/ 64961 h 337661"/>
                  <a:gd name="connsiteX19" fmla="*/ 956448 w 1038719"/>
                  <a:gd name="connsiteY19" fmla="*/ 76391 h 337661"/>
                  <a:gd name="connsiteX20" fmla="*/ 958353 w 1038719"/>
                  <a:gd name="connsiteY20" fmla="*/ 80867 h 337661"/>
                  <a:gd name="connsiteX21" fmla="*/ 960924 w 1038719"/>
                  <a:gd name="connsiteY21" fmla="*/ 87344 h 337661"/>
                  <a:gd name="connsiteX22" fmla="*/ 962448 w 1038719"/>
                  <a:gd name="connsiteY22" fmla="*/ 92012 h 337661"/>
                  <a:gd name="connsiteX23" fmla="*/ 964163 w 1038719"/>
                  <a:gd name="connsiteY23" fmla="*/ 98679 h 337661"/>
                  <a:gd name="connsiteX24" fmla="*/ 965115 w 1038719"/>
                  <a:gd name="connsiteY24" fmla="*/ 103251 h 337661"/>
                  <a:gd name="connsiteX25" fmla="*/ 965687 w 1038719"/>
                  <a:gd name="connsiteY25" fmla="*/ 107156 h 337661"/>
                  <a:gd name="connsiteX26" fmla="*/ 918252 w 1038719"/>
                  <a:gd name="connsiteY26" fmla="*/ 58579 h 337661"/>
                  <a:gd name="connsiteX27" fmla="*/ 801571 w 1038719"/>
                  <a:gd name="connsiteY27" fmla="*/ 8096 h 337661"/>
                  <a:gd name="connsiteX28" fmla="*/ 618882 w 1038719"/>
                  <a:gd name="connsiteY28" fmla="*/ 0 h 337661"/>
                  <a:gd name="connsiteX29" fmla="*/ 432858 w 1038719"/>
                  <a:gd name="connsiteY29" fmla="*/ 3620 h 337661"/>
                  <a:gd name="connsiteX30" fmla="*/ 383614 w 1038719"/>
                  <a:gd name="connsiteY30" fmla="*/ 4001 h 337661"/>
                  <a:gd name="connsiteX31" fmla="*/ 308462 w 1038719"/>
                  <a:gd name="connsiteY31" fmla="*/ 3810 h 337661"/>
                  <a:gd name="connsiteX32" fmla="*/ 96054 w 1038719"/>
                  <a:gd name="connsiteY32" fmla="*/ 23622 h 337661"/>
                  <a:gd name="connsiteX33" fmla="*/ 83672 w 1038719"/>
                  <a:gd name="connsiteY33" fmla="*/ 27718 h 337661"/>
                  <a:gd name="connsiteX34" fmla="*/ 79005 w 1038719"/>
                  <a:gd name="connsiteY34" fmla="*/ 29909 h 337661"/>
                  <a:gd name="connsiteX35" fmla="*/ 71575 w 1038719"/>
                  <a:gd name="connsiteY35" fmla="*/ 33433 h 337661"/>
                  <a:gd name="connsiteX36" fmla="*/ 66622 w 1038719"/>
                  <a:gd name="connsiteY36" fmla="*/ 36481 h 337661"/>
                  <a:gd name="connsiteX37" fmla="*/ 59859 w 1038719"/>
                  <a:gd name="connsiteY37" fmla="*/ 40672 h 337661"/>
                  <a:gd name="connsiteX38" fmla="*/ 54906 w 1038719"/>
                  <a:gd name="connsiteY38" fmla="*/ 44387 h 337661"/>
                  <a:gd name="connsiteX39" fmla="*/ 49477 w 1038719"/>
                  <a:gd name="connsiteY39" fmla="*/ 48482 h 337661"/>
                  <a:gd name="connsiteX40" fmla="*/ 49096 w 1038719"/>
                  <a:gd name="connsiteY40" fmla="*/ 48863 h 337661"/>
                  <a:gd name="connsiteX41" fmla="*/ 34142 w 1038719"/>
                  <a:gd name="connsiteY41" fmla="*/ 63341 h 337661"/>
                  <a:gd name="connsiteX42" fmla="*/ 32427 w 1038719"/>
                  <a:gd name="connsiteY42" fmla="*/ 64961 h 337661"/>
                  <a:gd name="connsiteX43" fmla="*/ 30903 w 1038719"/>
                  <a:gd name="connsiteY43" fmla="*/ 66961 h 337661"/>
                  <a:gd name="connsiteX44" fmla="*/ 21664 w 1038719"/>
                  <a:gd name="connsiteY44" fmla="*/ 78962 h 337661"/>
                  <a:gd name="connsiteX45" fmla="*/ 20426 w 1038719"/>
                  <a:gd name="connsiteY45" fmla="*/ 80486 h 337661"/>
                  <a:gd name="connsiteX46" fmla="*/ 20235 w 1038719"/>
                  <a:gd name="connsiteY46" fmla="*/ 80867 h 337661"/>
                  <a:gd name="connsiteX47" fmla="*/ 12425 w 1038719"/>
                  <a:gd name="connsiteY47" fmla="*/ 94107 h 337661"/>
                  <a:gd name="connsiteX48" fmla="*/ 11949 w 1038719"/>
                  <a:gd name="connsiteY48" fmla="*/ 94964 h 337661"/>
                  <a:gd name="connsiteX49" fmla="*/ 10139 w 1038719"/>
                  <a:gd name="connsiteY49" fmla="*/ 99060 h 337661"/>
                  <a:gd name="connsiteX50" fmla="*/ 6519 w 1038719"/>
                  <a:gd name="connsiteY50" fmla="*/ 107252 h 337661"/>
                  <a:gd name="connsiteX51" fmla="*/ 5948 w 1038719"/>
                  <a:gd name="connsiteY51" fmla="*/ 108680 h 337661"/>
                  <a:gd name="connsiteX52" fmla="*/ 4805 w 1038719"/>
                  <a:gd name="connsiteY52" fmla="*/ 112586 h 337661"/>
                  <a:gd name="connsiteX53" fmla="*/ 2614 w 1038719"/>
                  <a:gd name="connsiteY53" fmla="*/ 120205 h 337661"/>
                  <a:gd name="connsiteX54" fmla="*/ 2043 w 1038719"/>
                  <a:gd name="connsiteY54" fmla="*/ 122015 h 337661"/>
                  <a:gd name="connsiteX55" fmla="*/ 1566 w 1038719"/>
                  <a:gd name="connsiteY55" fmla="*/ 125539 h 337661"/>
                  <a:gd name="connsiteX56" fmla="*/ 423 w 1038719"/>
                  <a:gd name="connsiteY56" fmla="*/ 133636 h 337661"/>
                  <a:gd name="connsiteX57" fmla="*/ 42 w 1038719"/>
                  <a:gd name="connsiteY57" fmla="*/ 135922 h 337661"/>
                  <a:gd name="connsiteX58" fmla="*/ 42 w 1038719"/>
                  <a:gd name="connsiteY58" fmla="*/ 140399 h 337661"/>
                  <a:gd name="connsiteX59" fmla="*/ 42 w 1038719"/>
                  <a:gd name="connsiteY59" fmla="*/ 144685 h 337661"/>
                  <a:gd name="connsiteX60" fmla="*/ 995 w 1038719"/>
                  <a:gd name="connsiteY60" fmla="*/ 153257 h 337661"/>
                  <a:gd name="connsiteX61" fmla="*/ 1376 w 1038719"/>
                  <a:gd name="connsiteY61" fmla="*/ 156115 h 337661"/>
                  <a:gd name="connsiteX62" fmla="*/ 1471 w 1038719"/>
                  <a:gd name="connsiteY62" fmla="*/ 156591 h 337661"/>
                  <a:gd name="connsiteX63" fmla="*/ 2233 w 1038719"/>
                  <a:gd name="connsiteY63" fmla="*/ 158972 h 337661"/>
                  <a:gd name="connsiteX64" fmla="*/ 5567 w 1038719"/>
                  <a:gd name="connsiteY64" fmla="*/ 168878 h 337661"/>
                  <a:gd name="connsiteX65" fmla="*/ 6043 w 1038719"/>
                  <a:gd name="connsiteY65" fmla="*/ 170117 h 337661"/>
                  <a:gd name="connsiteX66" fmla="*/ 10520 w 1038719"/>
                  <a:gd name="connsiteY66" fmla="*/ 178118 h 337661"/>
                  <a:gd name="connsiteX67" fmla="*/ 11663 w 1038719"/>
                  <a:gd name="connsiteY67" fmla="*/ 179642 h 337661"/>
                  <a:gd name="connsiteX68" fmla="*/ 15473 w 1038719"/>
                  <a:gd name="connsiteY68" fmla="*/ 184880 h 337661"/>
                  <a:gd name="connsiteX69" fmla="*/ 19188 w 1038719"/>
                  <a:gd name="connsiteY69" fmla="*/ 188881 h 337661"/>
                  <a:gd name="connsiteX70" fmla="*/ 69194 w 1038719"/>
                  <a:gd name="connsiteY70" fmla="*/ 240125 h 337661"/>
                  <a:gd name="connsiteX71" fmla="*/ 29856 w 1038719"/>
                  <a:gd name="connsiteY71" fmla="*/ 222980 h 337661"/>
                  <a:gd name="connsiteX72" fmla="*/ 4233 w 1038719"/>
                  <a:gd name="connsiteY72" fmla="*/ 203930 h 337661"/>
                  <a:gd name="connsiteX73" fmla="*/ 76433 w 1038719"/>
                  <a:gd name="connsiteY73" fmla="*/ 277749 h 337661"/>
                  <a:gd name="connsiteX74" fmla="*/ 102055 w 1038719"/>
                  <a:gd name="connsiteY74" fmla="*/ 296799 h 337661"/>
                  <a:gd name="connsiteX75" fmla="*/ 310177 w 1038719"/>
                  <a:gd name="connsiteY75" fmla="*/ 337661 h 337661"/>
                  <a:gd name="connsiteX76" fmla="*/ 421619 w 1038719"/>
                  <a:gd name="connsiteY76" fmla="*/ 331851 h 337661"/>
                  <a:gd name="connsiteX77" fmla="*/ 643552 w 1038719"/>
                  <a:gd name="connsiteY77" fmla="*/ 317754 h 337661"/>
                  <a:gd name="connsiteX78" fmla="*/ 698320 w 1038719"/>
                  <a:gd name="connsiteY78" fmla="*/ 319088 h 337661"/>
                  <a:gd name="connsiteX79" fmla="*/ 753755 w 1038719"/>
                  <a:gd name="connsiteY79" fmla="*/ 323755 h 337661"/>
                  <a:gd name="connsiteX80" fmla="*/ 838337 w 1038719"/>
                  <a:gd name="connsiteY80" fmla="*/ 329375 h 337661"/>
                  <a:gd name="connsiteX81" fmla="*/ 958734 w 1038719"/>
                  <a:gd name="connsiteY81" fmla="*/ 302609 h 337661"/>
                  <a:gd name="connsiteX82" fmla="*/ 975402 w 1038719"/>
                  <a:gd name="connsiteY82" fmla="*/ 292608 h 337661"/>
                  <a:gd name="connsiteX83" fmla="*/ 979974 w 1038719"/>
                  <a:gd name="connsiteY83" fmla="*/ 289465 h 337661"/>
                  <a:gd name="connsiteX84" fmla="*/ 990928 w 1038719"/>
                  <a:gd name="connsiteY84" fmla="*/ 281273 h 337661"/>
                  <a:gd name="connsiteX85" fmla="*/ 993500 w 1038719"/>
                  <a:gd name="connsiteY85" fmla="*/ 279368 h 337661"/>
                  <a:gd name="connsiteX86" fmla="*/ 994548 w 1038719"/>
                  <a:gd name="connsiteY86" fmla="*/ 278321 h 337661"/>
                  <a:gd name="connsiteX87" fmla="*/ 1009787 w 1038719"/>
                  <a:gd name="connsiteY87" fmla="*/ 263557 h 337661"/>
                  <a:gd name="connsiteX88" fmla="*/ 1011026 w 1038719"/>
                  <a:gd name="connsiteY88" fmla="*/ 262319 h 337661"/>
                  <a:gd name="connsiteX89" fmla="*/ 1012931 w 1038719"/>
                  <a:gd name="connsiteY89" fmla="*/ 259842 h 337661"/>
                  <a:gd name="connsiteX90" fmla="*/ 1019312 w 1038719"/>
                  <a:gd name="connsiteY90" fmla="*/ 251651 h 337661"/>
                  <a:gd name="connsiteX91" fmla="*/ 1021218 w 1038719"/>
                  <a:gd name="connsiteY91" fmla="*/ 249174 h 337661"/>
                  <a:gd name="connsiteX92" fmla="*/ 1022265 w 1038719"/>
                  <a:gd name="connsiteY92" fmla="*/ 247364 h 337661"/>
                  <a:gd name="connsiteX93" fmla="*/ 1025980 w 1038719"/>
                  <a:gd name="connsiteY93" fmla="*/ 240983 h 337661"/>
                  <a:gd name="connsiteX94" fmla="*/ 1027981 w 1038719"/>
                  <a:gd name="connsiteY94" fmla="*/ 237554 h 337661"/>
                  <a:gd name="connsiteX95" fmla="*/ 1028742 w 1038719"/>
                  <a:gd name="connsiteY95" fmla="*/ 235839 h 337661"/>
                  <a:gd name="connsiteX96" fmla="*/ 1031314 w 1038719"/>
                  <a:gd name="connsiteY96" fmla="*/ 229934 h 337661"/>
                  <a:gd name="connsiteX97" fmla="*/ 1032933 w 1038719"/>
                  <a:gd name="connsiteY97" fmla="*/ 226219 h 337661"/>
                  <a:gd name="connsiteX98" fmla="*/ 1034171 w 1038719"/>
                  <a:gd name="connsiteY98" fmla="*/ 222599 h 337661"/>
                  <a:gd name="connsiteX99" fmla="*/ 1036553 w 1038719"/>
                  <a:gd name="connsiteY99" fmla="*/ 213741 h 337661"/>
                  <a:gd name="connsiteX100" fmla="*/ 1036648 w 1038719"/>
                  <a:gd name="connsiteY100" fmla="*/ 213170 h 337661"/>
                  <a:gd name="connsiteX101" fmla="*/ 1038458 w 1038719"/>
                  <a:gd name="connsiteY101" fmla="*/ 200311 h 337661"/>
                  <a:gd name="connsiteX102" fmla="*/ 1038648 w 1038719"/>
                  <a:gd name="connsiteY102" fmla="*/ 199358 h 337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038719" h="337661">
                    <a:moveTo>
                      <a:pt x="1038648" y="199358"/>
                    </a:moveTo>
                    <a:cubicBezTo>
                      <a:pt x="1038648" y="198311"/>
                      <a:pt x="1038648" y="197358"/>
                      <a:pt x="1038648" y="196310"/>
                    </a:cubicBezTo>
                    <a:cubicBezTo>
                      <a:pt x="1038744" y="193738"/>
                      <a:pt x="1038744" y="191167"/>
                      <a:pt x="1038648" y="188595"/>
                    </a:cubicBezTo>
                    <a:cubicBezTo>
                      <a:pt x="1038553" y="187071"/>
                      <a:pt x="1038362" y="185642"/>
                      <a:pt x="1038267" y="184213"/>
                    </a:cubicBezTo>
                    <a:cubicBezTo>
                      <a:pt x="1038077" y="181832"/>
                      <a:pt x="1037791" y="179546"/>
                      <a:pt x="1037315" y="177165"/>
                    </a:cubicBezTo>
                    <a:cubicBezTo>
                      <a:pt x="1037220" y="176403"/>
                      <a:pt x="1037124" y="175546"/>
                      <a:pt x="1037029" y="174784"/>
                    </a:cubicBezTo>
                    <a:cubicBezTo>
                      <a:pt x="1036839" y="173927"/>
                      <a:pt x="1036553" y="173164"/>
                      <a:pt x="1036363" y="172307"/>
                    </a:cubicBezTo>
                    <a:cubicBezTo>
                      <a:pt x="1035886" y="170117"/>
                      <a:pt x="1035314" y="167926"/>
                      <a:pt x="1034648" y="165735"/>
                    </a:cubicBezTo>
                    <a:cubicBezTo>
                      <a:pt x="1034171" y="164211"/>
                      <a:pt x="1033695" y="162687"/>
                      <a:pt x="1033219" y="161163"/>
                    </a:cubicBezTo>
                    <a:cubicBezTo>
                      <a:pt x="1032457" y="158877"/>
                      <a:pt x="1031505" y="156591"/>
                      <a:pt x="1030552" y="154400"/>
                    </a:cubicBezTo>
                    <a:cubicBezTo>
                      <a:pt x="1030171" y="153448"/>
                      <a:pt x="1029790" y="152400"/>
                      <a:pt x="1029314" y="151352"/>
                    </a:cubicBezTo>
                    <a:cubicBezTo>
                      <a:pt x="1029123" y="150971"/>
                      <a:pt x="1028933" y="150590"/>
                      <a:pt x="1028742" y="150304"/>
                    </a:cubicBezTo>
                    <a:cubicBezTo>
                      <a:pt x="1026838" y="146399"/>
                      <a:pt x="1024837" y="142494"/>
                      <a:pt x="1022361" y="138779"/>
                    </a:cubicBezTo>
                    <a:cubicBezTo>
                      <a:pt x="1019503" y="134303"/>
                      <a:pt x="1016264" y="130016"/>
                      <a:pt x="1012836" y="125825"/>
                    </a:cubicBezTo>
                    <a:cubicBezTo>
                      <a:pt x="1012455" y="125444"/>
                      <a:pt x="1012264" y="124968"/>
                      <a:pt x="1011883" y="124587"/>
                    </a:cubicBezTo>
                    <a:cubicBezTo>
                      <a:pt x="1009787" y="122111"/>
                      <a:pt x="1007597" y="119634"/>
                      <a:pt x="1005216" y="117253"/>
                    </a:cubicBezTo>
                    <a:cubicBezTo>
                      <a:pt x="981117" y="92678"/>
                      <a:pt x="957115" y="68009"/>
                      <a:pt x="933016" y="43434"/>
                    </a:cubicBezTo>
                    <a:cubicBezTo>
                      <a:pt x="935683" y="46196"/>
                      <a:pt x="938160" y="49054"/>
                      <a:pt x="940636" y="52007"/>
                    </a:cubicBezTo>
                    <a:cubicBezTo>
                      <a:pt x="944065" y="56197"/>
                      <a:pt x="947399" y="60484"/>
                      <a:pt x="950161" y="64961"/>
                    </a:cubicBezTo>
                    <a:cubicBezTo>
                      <a:pt x="952542" y="68675"/>
                      <a:pt x="954543" y="72485"/>
                      <a:pt x="956448" y="76391"/>
                    </a:cubicBezTo>
                    <a:cubicBezTo>
                      <a:pt x="957115" y="77914"/>
                      <a:pt x="957781" y="79343"/>
                      <a:pt x="958353" y="80867"/>
                    </a:cubicBezTo>
                    <a:cubicBezTo>
                      <a:pt x="959305" y="83058"/>
                      <a:pt x="960163" y="85154"/>
                      <a:pt x="960924" y="87344"/>
                    </a:cubicBezTo>
                    <a:cubicBezTo>
                      <a:pt x="961496" y="88868"/>
                      <a:pt x="961972" y="90488"/>
                      <a:pt x="962448" y="92012"/>
                    </a:cubicBezTo>
                    <a:cubicBezTo>
                      <a:pt x="963115" y="94202"/>
                      <a:pt x="963687" y="96488"/>
                      <a:pt x="964163" y="98679"/>
                    </a:cubicBezTo>
                    <a:cubicBezTo>
                      <a:pt x="964544" y="100203"/>
                      <a:pt x="964830" y="101727"/>
                      <a:pt x="965115" y="103251"/>
                    </a:cubicBezTo>
                    <a:cubicBezTo>
                      <a:pt x="965306" y="104489"/>
                      <a:pt x="965497" y="105823"/>
                      <a:pt x="965687" y="107156"/>
                    </a:cubicBezTo>
                    <a:lnTo>
                      <a:pt x="918252" y="58579"/>
                    </a:lnTo>
                    <a:cubicBezTo>
                      <a:pt x="892916" y="32671"/>
                      <a:pt x="851768" y="13240"/>
                      <a:pt x="801571" y="8096"/>
                    </a:cubicBezTo>
                    <a:cubicBezTo>
                      <a:pt x="740992" y="1905"/>
                      <a:pt x="680032" y="0"/>
                      <a:pt x="618882" y="0"/>
                    </a:cubicBezTo>
                    <a:cubicBezTo>
                      <a:pt x="556778" y="0"/>
                      <a:pt x="494771" y="1905"/>
                      <a:pt x="432858" y="3620"/>
                    </a:cubicBezTo>
                    <a:cubicBezTo>
                      <a:pt x="416571" y="4001"/>
                      <a:pt x="400283" y="4001"/>
                      <a:pt x="383614" y="4001"/>
                    </a:cubicBezTo>
                    <a:cubicBezTo>
                      <a:pt x="358945" y="4001"/>
                      <a:pt x="333703" y="3810"/>
                      <a:pt x="308462" y="3810"/>
                    </a:cubicBezTo>
                    <a:cubicBezTo>
                      <a:pt x="236263" y="3810"/>
                      <a:pt x="163396" y="6096"/>
                      <a:pt x="96054" y="23622"/>
                    </a:cubicBezTo>
                    <a:cubicBezTo>
                      <a:pt x="91863" y="24670"/>
                      <a:pt x="87768" y="26099"/>
                      <a:pt x="83672" y="27718"/>
                    </a:cubicBezTo>
                    <a:cubicBezTo>
                      <a:pt x="82052" y="28385"/>
                      <a:pt x="80529" y="29242"/>
                      <a:pt x="79005" y="29909"/>
                    </a:cubicBezTo>
                    <a:cubicBezTo>
                      <a:pt x="76528" y="31052"/>
                      <a:pt x="74052" y="32099"/>
                      <a:pt x="71575" y="33433"/>
                    </a:cubicBezTo>
                    <a:cubicBezTo>
                      <a:pt x="69861" y="34385"/>
                      <a:pt x="68337" y="35433"/>
                      <a:pt x="66622" y="36481"/>
                    </a:cubicBezTo>
                    <a:cubicBezTo>
                      <a:pt x="64336" y="37814"/>
                      <a:pt x="62050" y="39148"/>
                      <a:pt x="59859" y="40672"/>
                    </a:cubicBezTo>
                    <a:cubicBezTo>
                      <a:pt x="58145" y="41815"/>
                      <a:pt x="56526" y="43148"/>
                      <a:pt x="54906" y="44387"/>
                    </a:cubicBezTo>
                    <a:cubicBezTo>
                      <a:pt x="53097" y="45720"/>
                      <a:pt x="51192" y="47054"/>
                      <a:pt x="49477" y="48482"/>
                    </a:cubicBezTo>
                    <a:cubicBezTo>
                      <a:pt x="49382" y="48578"/>
                      <a:pt x="49191" y="48768"/>
                      <a:pt x="49096" y="48863"/>
                    </a:cubicBezTo>
                    <a:cubicBezTo>
                      <a:pt x="43762" y="53340"/>
                      <a:pt x="38904" y="58198"/>
                      <a:pt x="34142" y="63341"/>
                    </a:cubicBezTo>
                    <a:cubicBezTo>
                      <a:pt x="33666" y="63913"/>
                      <a:pt x="32999" y="64389"/>
                      <a:pt x="32427" y="64961"/>
                    </a:cubicBezTo>
                    <a:cubicBezTo>
                      <a:pt x="31856" y="65627"/>
                      <a:pt x="31475" y="66294"/>
                      <a:pt x="30903" y="66961"/>
                    </a:cubicBezTo>
                    <a:cubicBezTo>
                      <a:pt x="27665" y="70866"/>
                      <a:pt x="24522" y="74771"/>
                      <a:pt x="21664" y="78962"/>
                    </a:cubicBezTo>
                    <a:cubicBezTo>
                      <a:pt x="21283" y="79534"/>
                      <a:pt x="20807" y="80010"/>
                      <a:pt x="20426" y="80486"/>
                    </a:cubicBezTo>
                    <a:cubicBezTo>
                      <a:pt x="20331" y="80582"/>
                      <a:pt x="20331" y="80772"/>
                      <a:pt x="20235" y="80867"/>
                    </a:cubicBezTo>
                    <a:cubicBezTo>
                      <a:pt x="17378" y="85154"/>
                      <a:pt x="14806" y="89630"/>
                      <a:pt x="12425" y="94107"/>
                    </a:cubicBezTo>
                    <a:cubicBezTo>
                      <a:pt x="12234" y="94393"/>
                      <a:pt x="12044" y="94679"/>
                      <a:pt x="11949" y="94964"/>
                    </a:cubicBezTo>
                    <a:cubicBezTo>
                      <a:pt x="11282" y="96298"/>
                      <a:pt x="10806" y="97727"/>
                      <a:pt x="10139" y="99060"/>
                    </a:cubicBezTo>
                    <a:cubicBezTo>
                      <a:pt x="8901" y="101822"/>
                      <a:pt x="7662" y="104489"/>
                      <a:pt x="6519" y="107252"/>
                    </a:cubicBezTo>
                    <a:cubicBezTo>
                      <a:pt x="6329" y="107728"/>
                      <a:pt x="6138" y="108204"/>
                      <a:pt x="5948" y="108680"/>
                    </a:cubicBezTo>
                    <a:cubicBezTo>
                      <a:pt x="5472" y="110014"/>
                      <a:pt x="5186" y="111347"/>
                      <a:pt x="4805" y="112586"/>
                    </a:cubicBezTo>
                    <a:cubicBezTo>
                      <a:pt x="3948" y="115157"/>
                      <a:pt x="3185" y="117634"/>
                      <a:pt x="2614" y="120205"/>
                    </a:cubicBezTo>
                    <a:cubicBezTo>
                      <a:pt x="2424" y="120777"/>
                      <a:pt x="2233" y="121444"/>
                      <a:pt x="2043" y="122015"/>
                    </a:cubicBezTo>
                    <a:cubicBezTo>
                      <a:pt x="1757" y="123158"/>
                      <a:pt x="1757" y="124396"/>
                      <a:pt x="1566" y="125539"/>
                    </a:cubicBezTo>
                    <a:cubicBezTo>
                      <a:pt x="1090" y="128207"/>
                      <a:pt x="709" y="130874"/>
                      <a:pt x="423" y="133636"/>
                    </a:cubicBezTo>
                    <a:cubicBezTo>
                      <a:pt x="328" y="134398"/>
                      <a:pt x="138" y="135160"/>
                      <a:pt x="42" y="135922"/>
                    </a:cubicBezTo>
                    <a:cubicBezTo>
                      <a:pt x="-53" y="137446"/>
                      <a:pt x="42" y="138875"/>
                      <a:pt x="42" y="140399"/>
                    </a:cubicBezTo>
                    <a:cubicBezTo>
                      <a:pt x="42" y="141827"/>
                      <a:pt x="-53" y="143256"/>
                      <a:pt x="42" y="144685"/>
                    </a:cubicBezTo>
                    <a:cubicBezTo>
                      <a:pt x="138" y="147542"/>
                      <a:pt x="519" y="150400"/>
                      <a:pt x="995" y="153257"/>
                    </a:cubicBezTo>
                    <a:cubicBezTo>
                      <a:pt x="1185" y="154210"/>
                      <a:pt x="1185" y="155162"/>
                      <a:pt x="1376" y="156115"/>
                    </a:cubicBezTo>
                    <a:cubicBezTo>
                      <a:pt x="1376" y="156305"/>
                      <a:pt x="1376" y="156496"/>
                      <a:pt x="1471" y="156591"/>
                    </a:cubicBezTo>
                    <a:cubicBezTo>
                      <a:pt x="1662" y="157448"/>
                      <a:pt x="2043" y="158210"/>
                      <a:pt x="2233" y="158972"/>
                    </a:cubicBezTo>
                    <a:cubicBezTo>
                      <a:pt x="3090" y="162401"/>
                      <a:pt x="4138" y="165640"/>
                      <a:pt x="5567" y="168878"/>
                    </a:cubicBezTo>
                    <a:cubicBezTo>
                      <a:pt x="5757" y="169259"/>
                      <a:pt x="5852" y="169736"/>
                      <a:pt x="6043" y="170117"/>
                    </a:cubicBezTo>
                    <a:cubicBezTo>
                      <a:pt x="7281" y="172879"/>
                      <a:pt x="8806" y="175546"/>
                      <a:pt x="10520" y="178118"/>
                    </a:cubicBezTo>
                    <a:cubicBezTo>
                      <a:pt x="10806" y="178594"/>
                      <a:pt x="11282" y="179070"/>
                      <a:pt x="11663" y="179642"/>
                    </a:cubicBezTo>
                    <a:cubicBezTo>
                      <a:pt x="12901" y="181356"/>
                      <a:pt x="14044" y="183166"/>
                      <a:pt x="15473" y="184880"/>
                    </a:cubicBezTo>
                    <a:cubicBezTo>
                      <a:pt x="16616" y="186214"/>
                      <a:pt x="17854" y="187643"/>
                      <a:pt x="19188" y="188881"/>
                    </a:cubicBezTo>
                    <a:lnTo>
                      <a:pt x="69194" y="240125"/>
                    </a:lnTo>
                    <a:cubicBezTo>
                      <a:pt x="55097" y="235172"/>
                      <a:pt x="41952" y="229457"/>
                      <a:pt x="29856" y="222980"/>
                    </a:cubicBezTo>
                    <a:cubicBezTo>
                      <a:pt x="19950" y="217646"/>
                      <a:pt x="11377" y="211169"/>
                      <a:pt x="4233" y="203930"/>
                    </a:cubicBezTo>
                    <a:lnTo>
                      <a:pt x="76433" y="277749"/>
                    </a:lnTo>
                    <a:cubicBezTo>
                      <a:pt x="83577" y="284988"/>
                      <a:pt x="92149" y="291465"/>
                      <a:pt x="102055" y="296799"/>
                    </a:cubicBezTo>
                    <a:cubicBezTo>
                      <a:pt x="153014" y="324326"/>
                      <a:pt x="221118" y="337661"/>
                      <a:pt x="310177" y="337661"/>
                    </a:cubicBezTo>
                    <a:cubicBezTo>
                      <a:pt x="343514" y="337661"/>
                      <a:pt x="379423" y="335947"/>
                      <a:pt x="421619" y="331851"/>
                    </a:cubicBezTo>
                    <a:cubicBezTo>
                      <a:pt x="497819" y="324517"/>
                      <a:pt x="569638" y="317754"/>
                      <a:pt x="643552" y="317754"/>
                    </a:cubicBezTo>
                    <a:cubicBezTo>
                      <a:pt x="662411" y="317754"/>
                      <a:pt x="680794" y="318135"/>
                      <a:pt x="698320" y="319088"/>
                    </a:cubicBezTo>
                    <a:cubicBezTo>
                      <a:pt x="716418" y="320040"/>
                      <a:pt x="734515" y="321850"/>
                      <a:pt x="753755" y="323755"/>
                    </a:cubicBezTo>
                    <a:cubicBezTo>
                      <a:pt x="781378" y="326612"/>
                      <a:pt x="809858" y="329375"/>
                      <a:pt x="838337" y="329375"/>
                    </a:cubicBezTo>
                    <a:cubicBezTo>
                      <a:pt x="886629" y="329375"/>
                      <a:pt x="924825" y="320897"/>
                      <a:pt x="958734" y="302609"/>
                    </a:cubicBezTo>
                    <a:cubicBezTo>
                      <a:pt x="964639" y="299371"/>
                      <a:pt x="970164" y="296037"/>
                      <a:pt x="975402" y="292608"/>
                    </a:cubicBezTo>
                    <a:cubicBezTo>
                      <a:pt x="977021" y="291560"/>
                      <a:pt x="978450" y="290513"/>
                      <a:pt x="979974" y="289465"/>
                    </a:cubicBezTo>
                    <a:cubicBezTo>
                      <a:pt x="983784" y="286798"/>
                      <a:pt x="987499" y="284036"/>
                      <a:pt x="990928" y="281273"/>
                    </a:cubicBezTo>
                    <a:cubicBezTo>
                      <a:pt x="991786" y="280607"/>
                      <a:pt x="992738" y="280035"/>
                      <a:pt x="993500" y="279368"/>
                    </a:cubicBezTo>
                    <a:cubicBezTo>
                      <a:pt x="993881" y="279083"/>
                      <a:pt x="994167" y="278702"/>
                      <a:pt x="994548" y="278321"/>
                    </a:cubicBezTo>
                    <a:cubicBezTo>
                      <a:pt x="1000072" y="273558"/>
                      <a:pt x="1005216" y="268700"/>
                      <a:pt x="1009787" y="263557"/>
                    </a:cubicBezTo>
                    <a:cubicBezTo>
                      <a:pt x="1010169" y="263176"/>
                      <a:pt x="1010740" y="262795"/>
                      <a:pt x="1011026" y="262319"/>
                    </a:cubicBezTo>
                    <a:cubicBezTo>
                      <a:pt x="1011693" y="261557"/>
                      <a:pt x="1012264" y="260604"/>
                      <a:pt x="1012931" y="259842"/>
                    </a:cubicBezTo>
                    <a:cubicBezTo>
                      <a:pt x="1015217" y="257175"/>
                      <a:pt x="1017313" y="254413"/>
                      <a:pt x="1019312" y="251651"/>
                    </a:cubicBezTo>
                    <a:cubicBezTo>
                      <a:pt x="1019884" y="250793"/>
                      <a:pt x="1020646" y="250031"/>
                      <a:pt x="1021218" y="249174"/>
                    </a:cubicBezTo>
                    <a:cubicBezTo>
                      <a:pt x="1021598" y="248603"/>
                      <a:pt x="1021884" y="247936"/>
                      <a:pt x="1022265" y="247364"/>
                    </a:cubicBezTo>
                    <a:cubicBezTo>
                      <a:pt x="1023599" y="245269"/>
                      <a:pt x="1024837" y="243173"/>
                      <a:pt x="1025980" y="240983"/>
                    </a:cubicBezTo>
                    <a:cubicBezTo>
                      <a:pt x="1026647" y="239839"/>
                      <a:pt x="1027409" y="238696"/>
                      <a:pt x="1027981" y="237554"/>
                    </a:cubicBezTo>
                    <a:cubicBezTo>
                      <a:pt x="1028266" y="236982"/>
                      <a:pt x="1028457" y="236411"/>
                      <a:pt x="1028742" y="235839"/>
                    </a:cubicBezTo>
                    <a:cubicBezTo>
                      <a:pt x="1029695" y="233934"/>
                      <a:pt x="1030457" y="231934"/>
                      <a:pt x="1031314" y="229934"/>
                    </a:cubicBezTo>
                    <a:cubicBezTo>
                      <a:pt x="1031790" y="228695"/>
                      <a:pt x="1032457" y="227457"/>
                      <a:pt x="1032933" y="226219"/>
                    </a:cubicBezTo>
                    <a:cubicBezTo>
                      <a:pt x="1033315" y="225076"/>
                      <a:pt x="1033791" y="223838"/>
                      <a:pt x="1034171" y="222599"/>
                    </a:cubicBezTo>
                    <a:cubicBezTo>
                      <a:pt x="1035124" y="219646"/>
                      <a:pt x="1035886" y="216694"/>
                      <a:pt x="1036553" y="213741"/>
                    </a:cubicBezTo>
                    <a:cubicBezTo>
                      <a:pt x="1036553" y="213551"/>
                      <a:pt x="1036553" y="213360"/>
                      <a:pt x="1036648" y="213170"/>
                    </a:cubicBezTo>
                    <a:cubicBezTo>
                      <a:pt x="1037601" y="208883"/>
                      <a:pt x="1038172" y="204597"/>
                      <a:pt x="1038458" y="200311"/>
                    </a:cubicBezTo>
                    <a:cubicBezTo>
                      <a:pt x="1038458" y="199930"/>
                      <a:pt x="1038553" y="199644"/>
                      <a:pt x="1038648" y="199358"/>
                    </a:cubicBezTo>
                    <a:close/>
                  </a:path>
                </a:pathLst>
              </a:custGeom>
              <a:solidFill>
                <a:srgbClr val="B518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5" name="Forma libre: forma 34">
                <a:extLst>
                  <a:ext uri="{FF2B5EF4-FFF2-40B4-BE49-F238E27FC236}">
                    <a16:creationId xmlns:a16="http://schemas.microsoft.com/office/drawing/2014/main" id="{5D0E18CB-D8A1-407D-ABAE-5C7C0467363B}"/>
                  </a:ext>
                </a:extLst>
              </p:cNvPr>
              <p:cNvSpPr/>
              <p:nvPr/>
            </p:nvSpPr>
            <p:spPr>
              <a:xfrm>
                <a:off x="7808159" y="4714398"/>
                <a:ext cx="987655" cy="284987"/>
              </a:xfrm>
              <a:custGeom>
                <a:avLst/>
                <a:gdLst>
                  <a:gd name="connsiteX0" fmla="*/ 971129 w 987655"/>
                  <a:gd name="connsiteY0" fmla="*/ 86106 h 284987"/>
                  <a:gd name="connsiteX1" fmla="*/ 983035 w 987655"/>
                  <a:gd name="connsiteY1" fmla="*/ 169926 h 284987"/>
                  <a:gd name="connsiteX2" fmla="*/ 907406 w 987655"/>
                  <a:gd name="connsiteY2" fmla="*/ 250031 h 284987"/>
                  <a:gd name="connsiteX3" fmla="*/ 787010 w 987655"/>
                  <a:gd name="connsiteY3" fmla="*/ 276796 h 284987"/>
                  <a:gd name="connsiteX4" fmla="*/ 702428 w 987655"/>
                  <a:gd name="connsiteY4" fmla="*/ 271081 h 284987"/>
                  <a:gd name="connsiteX5" fmla="*/ 646993 w 987655"/>
                  <a:gd name="connsiteY5" fmla="*/ 266414 h 284987"/>
                  <a:gd name="connsiteX6" fmla="*/ 592224 w 987655"/>
                  <a:gd name="connsiteY6" fmla="*/ 265081 h 284987"/>
                  <a:gd name="connsiteX7" fmla="*/ 370292 w 987655"/>
                  <a:gd name="connsiteY7" fmla="*/ 279178 h 284987"/>
                  <a:gd name="connsiteX8" fmla="*/ 258849 w 987655"/>
                  <a:gd name="connsiteY8" fmla="*/ 284988 h 284987"/>
                  <a:gd name="connsiteX9" fmla="*/ 50728 w 987655"/>
                  <a:gd name="connsiteY9" fmla="*/ 244126 h 284987"/>
                  <a:gd name="connsiteX10" fmla="*/ 1102 w 987655"/>
                  <a:gd name="connsiteY10" fmla="*/ 147638 h 284987"/>
                  <a:gd name="connsiteX11" fmla="*/ 112259 w 987655"/>
                  <a:gd name="connsiteY11" fmla="*/ 24384 h 284987"/>
                  <a:gd name="connsiteX12" fmla="*/ 329906 w 987655"/>
                  <a:gd name="connsiteY12" fmla="*/ 3810 h 284987"/>
                  <a:gd name="connsiteX13" fmla="*/ 367910 w 987655"/>
                  <a:gd name="connsiteY13" fmla="*/ 4000 h 284987"/>
                  <a:gd name="connsiteX14" fmla="*/ 405153 w 987655"/>
                  <a:gd name="connsiteY14" fmla="*/ 4000 h 284987"/>
                  <a:gd name="connsiteX15" fmla="*/ 453826 w 987655"/>
                  <a:gd name="connsiteY15" fmla="*/ 3429 h 284987"/>
                  <a:gd name="connsiteX16" fmla="*/ 486211 w 987655"/>
                  <a:gd name="connsiteY16" fmla="*/ 2667 h 284987"/>
                  <a:gd name="connsiteX17" fmla="*/ 640420 w 987655"/>
                  <a:gd name="connsiteY17" fmla="*/ 0 h 284987"/>
                  <a:gd name="connsiteX18" fmla="*/ 825206 w 987655"/>
                  <a:gd name="connsiteY18" fmla="*/ 8096 h 284987"/>
                  <a:gd name="connsiteX19" fmla="*/ 971129 w 987655"/>
                  <a:gd name="connsiteY19" fmla="*/ 86106 h 284987"/>
                  <a:gd name="connsiteX20" fmla="*/ 963318 w 987655"/>
                  <a:gd name="connsiteY20" fmla="*/ 164021 h 284987"/>
                  <a:gd name="connsiteX21" fmla="*/ 822443 w 987655"/>
                  <a:gd name="connsiteY21" fmla="*/ 29242 h 284987"/>
                  <a:gd name="connsiteX22" fmla="*/ 639754 w 987655"/>
                  <a:gd name="connsiteY22" fmla="*/ 21146 h 284987"/>
                  <a:gd name="connsiteX23" fmla="*/ 453731 w 987655"/>
                  <a:gd name="connsiteY23" fmla="*/ 24765 h 284987"/>
                  <a:gd name="connsiteX24" fmla="*/ 404486 w 987655"/>
                  <a:gd name="connsiteY24" fmla="*/ 25146 h 284987"/>
                  <a:gd name="connsiteX25" fmla="*/ 329334 w 987655"/>
                  <a:gd name="connsiteY25" fmla="*/ 24955 h 284987"/>
                  <a:gd name="connsiteX26" fmla="*/ 116926 w 987655"/>
                  <a:gd name="connsiteY26" fmla="*/ 44767 h 284987"/>
                  <a:gd name="connsiteX27" fmla="*/ 61110 w 987655"/>
                  <a:gd name="connsiteY27" fmla="*/ 225838 h 284987"/>
                  <a:gd name="connsiteX28" fmla="*/ 259611 w 987655"/>
                  <a:gd name="connsiteY28" fmla="*/ 264223 h 284987"/>
                  <a:gd name="connsiteX29" fmla="*/ 367910 w 987655"/>
                  <a:gd name="connsiteY29" fmla="*/ 258604 h 284987"/>
                  <a:gd name="connsiteX30" fmla="*/ 592986 w 987655"/>
                  <a:gd name="connsiteY30" fmla="*/ 244316 h 284987"/>
                  <a:gd name="connsiteX31" fmla="*/ 648898 w 987655"/>
                  <a:gd name="connsiteY31" fmla="*/ 245650 h 284987"/>
                  <a:gd name="connsiteX32" fmla="*/ 787772 w 987655"/>
                  <a:gd name="connsiteY32" fmla="*/ 256032 h 284987"/>
                  <a:gd name="connsiteX33" fmla="*/ 898167 w 987655"/>
                  <a:gd name="connsiteY33" fmla="*/ 231743 h 284987"/>
                  <a:gd name="connsiteX34" fmla="*/ 963318 w 987655"/>
                  <a:gd name="connsiteY34" fmla="*/ 164021 h 284987"/>
                  <a:gd name="connsiteX35" fmla="*/ 963318 w 987655"/>
                  <a:gd name="connsiteY35" fmla="*/ 164021 h 28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87655" h="284987">
                    <a:moveTo>
                      <a:pt x="971129" y="86106"/>
                    </a:moveTo>
                    <a:cubicBezTo>
                      <a:pt x="987702" y="112300"/>
                      <a:pt x="992083" y="142113"/>
                      <a:pt x="983035" y="169926"/>
                    </a:cubicBezTo>
                    <a:cubicBezTo>
                      <a:pt x="973129" y="200977"/>
                      <a:pt x="946839" y="228695"/>
                      <a:pt x="907406" y="250031"/>
                    </a:cubicBezTo>
                    <a:cubicBezTo>
                      <a:pt x="873592" y="268319"/>
                      <a:pt x="835302" y="276796"/>
                      <a:pt x="787010" y="276796"/>
                    </a:cubicBezTo>
                    <a:cubicBezTo>
                      <a:pt x="758626" y="276796"/>
                      <a:pt x="730051" y="273939"/>
                      <a:pt x="702428" y="271081"/>
                    </a:cubicBezTo>
                    <a:cubicBezTo>
                      <a:pt x="683188" y="269176"/>
                      <a:pt x="665090" y="267367"/>
                      <a:pt x="646993" y="266414"/>
                    </a:cubicBezTo>
                    <a:cubicBezTo>
                      <a:pt x="629467" y="265462"/>
                      <a:pt x="611083" y="265081"/>
                      <a:pt x="592224" y="265081"/>
                    </a:cubicBezTo>
                    <a:cubicBezTo>
                      <a:pt x="518310" y="265081"/>
                      <a:pt x="446492" y="271843"/>
                      <a:pt x="370292" y="279178"/>
                    </a:cubicBezTo>
                    <a:cubicBezTo>
                      <a:pt x="328096" y="283273"/>
                      <a:pt x="292091" y="284988"/>
                      <a:pt x="258849" y="284988"/>
                    </a:cubicBezTo>
                    <a:cubicBezTo>
                      <a:pt x="169790" y="284988"/>
                      <a:pt x="101686" y="271653"/>
                      <a:pt x="50728" y="244126"/>
                    </a:cubicBezTo>
                    <a:cubicBezTo>
                      <a:pt x="13199" y="223742"/>
                      <a:pt x="-4803" y="188690"/>
                      <a:pt x="1102" y="147638"/>
                    </a:cubicBezTo>
                    <a:cubicBezTo>
                      <a:pt x="9103" y="92583"/>
                      <a:pt x="57871" y="38576"/>
                      <a:pt x="112259" y="24384"/>
                    </a:cubicBezTo>
                    <a:cubicBezTo>
                      <a:pt x="184840" y="5334"/>
                      <a:pt x="262754" y="3810"/>
                      <a:pt x="329906" y="3810"/>
                    </a:cubicBezTo>
                    <a:cubicBezTo>
                      <a:pt x="342669" y="3810"/>
                      <a:pt x="355337" y="3810"/>
                      <a:pt x="367910" y="4000"/>
                    </a:cubicBezTo>
                    <a:cubicBezTo>
                      <a:pt x="380483" y="4000"/>
                      <a:pt x="392770" y="4000"/>
                      <a:pt x="405153" y="4000"/>
                    </a:cubicBezTo>
                    <a:cubicBezTo>
                      <a:pt x="421631" y="4000"/>
                      <a:pt x="437919" y="4000"/>
                      <a:pt x="453826" y="3429"/>
                    </a:cubicBezTo>
                    <a:lnTo>
                      <a:pt x="486211" y="2667"/>
                    </a:lnTo>
                    <a:cubicBezTo>
                      <a:pt x="536788" y="1333"/>
                      <a:pt x="588986" y="0"/>
                      <a:pt x="640420" y="0"/>
                    </a:cubicBezTo>
                    <a:cubicBezTo>
                      <a:pt x="711477" y="0"/>
                      <a:pt x="770342" y="2476"/>
                      <a:pt x="825206" y="8096"/>
                    </a:cubicBezTo>
                    <a:cubicBezTo>
                      <a:pt x="889880" y="14954"/>
                      <a:pt x="944363" y="44101"/>
                      <a:pt x="971129" y="86106"/>
                    </a:cubicBezTo>
                    <a:close/>
                    <a:moveTo>
                      <a:pt x="963318" y="164021"/>
                    </a:moveTo>
                    <a:cubicBezTo>
                      <a:pt x="983130" y="102965"/>
                      <a:pt x="919789" y="39243"/>
                      <a:pt x="822443" y="29242"/>
                    </a:cubicBezTo>
                    <a:cubicBezTo>
                      <a:pt x="761864" y="23050"/>
                      <a:pt x="700905" y="21146"/>
                      <a:pt x="639754" y="21146"/>
                    </a:cubicBezTo>
                    <a:cubicBezTo>
                      <a:pt x="577651" y="21146"/>
                      <a:pt x="515643" y="23050"/>
                      <a:pt x="453731" y="24765"/>
                    </a:cubicBezTo>
                    <a:cubicBezTo>
                      <a:pt x="437443" y="25146"/>
                      <a:pt x="421155" y="25146"/>
                      <a:pt x="404486" y="25146"/>
                    </a:cubicBezTo>
                    <a:cubicBezTo>
                      <a:pt x="379817" y="25146"/>
                      <a:pt x="354575" y="24955"/>
                      <a:pt x="329334" y="24955"/>
                    </a:cubicBezTo>
                    <a:cubicBezTo>
                      <a:pt x="257134" y="24955"/>
                      <a:pt x="184268" y="27241"/>
                      <a:pt x="116926" y="44767"/>
                    </a:cubicBezTo>
                    <a:cubicBezTo>
                      <a:pt x="41679" y="64389"/>
                      <a:pt x="-24520" y="179451"/>
                      <a:pt x="61110" y="225838"/>
                    </a:cubicBezTo>
                    <a:cubicBezTo>
                      <a:pt x="116165" y="255651"/>
                      <a:pt x="189031" y="264223"/>
                      <a:pt x="259611" y="264223"/>
                    </a:cubicBezTo>
                    <a:cubicBezTo>
                      <a:pt x="297425" y="264223"/>
                      <a:pt x="334668" y="261842"/>
                      <a:pt x="367910" y="258604"/>
                    </a:cubicBezTo>
                    <a:cubicBezTo>
                      <a:pt x="443539" y="251460"/>
                      <a:pt x="517834" y="244316"/>
                      <a:pt x="592986" y="244316"/>
                    </a:cubicBezTo>
                    <a:cubicBezTo>
                      <a:pt x="611560" y="244316"/>
                      <a:pt x="630229" y="244697"/>
                      <a:pt x="648898" y="245650"/>
                    </a:cubicBezTo>
                    <a:cubicBezTo>
                      <a:pt x="694142" y="248126"/>
                      <a:pt x="741576" y="256032"/>
                      <a:pt x="787772" y="256032"/>
                    </a:cubicBezTo>
                    <a:cubicBezTo>
                      <a:pt x="825967" y="256032"/>
                      <a:pt x="863306" y="250603"/>
                      <a:pt x="898167" y="231743"/>
                    </a:cubicBezTo>
                    <a:cubicBezTo>
                      <a:pt x="934838" y="211836"/>
                      <a:pt x="955508" y="188119"/>
                      <a:pt x="963318" y="164021"/>
                    </a:cubicBezTo>
                    <a:lnTo>
                      <a:pt x="963318" y="164021"/>
                    </a:lnTo>
                    <a:close/>
                  </a:path>
                </a:pathLst>
              </a:custGeom>
              <a:solidFill>
                <a:srgbClr val="CE44E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6" name="Forma libre: forma 35">
                <a:extLst>
                  <a:ext uri="{FF2B5EF4-FFF2-40B4-BE49-F238E27FC236}">
                    <a16:creationId xmlns:a16="http://schemas.microsoft.com/office/drawing/2014/main" id="{D7CB992C-6080-412B-A9F6-7243EE1DCA8C}"/>
                  </a:ext>
                </a:extLst>
              </p:cNvPr>
              <p:cNvSpPr/>
              <p:nvPr/>
            </p:nvSpPr>
            <p:spPr>
              <a:xfrm>
                <a:off x="7828907" y="4735544"/>
                <a:ext cx="946198" cy="242982"/>
              </a:xfrm>
              <a:custGeom>
                <a:avLst/>
                <a:gdLst>
                  <a:gd name="connsiteX0" fmla="*/ 619006 w 946198"/>
                  <a:gd name="connsiteY0" fmla="*/ 0 h 242982"/>
                  <a:gd name="connsiteX1" fmla="*/ 801695 w 946198"/>
                  <a:gd name="connsiteY1" fmla="*/ 8096 h 242982"/>
                  <a:gd name="connsiteX2" fmla="*/ 942570 w 946198"/>
                  <a:gd name="connsiteY2" fmla="*/ 142875 h 242982"/>
                  <a:gd name="connsiteX3" fmla="*/ 877323 w 946198"/>
                  <a:gd name="connsiteY3" fmla="*/ 210502 h 242982"/>
                  <a:gd name="connsiteX4" fmla="*/ 766929 w 946198"/>
                  <a:gd name="connsiteY4" fmla="*/ 234791 h 242982"/>
                  <a:gd name="connsiteX5" fmla="*/ 628054 w 946198"/>
                  <a:gd name="connsiteY5" fmla="*/ 224409 h 242982"/>
                  <a:gd name="connsiteX6" fmla="*/ 572143 w 946198"/>
                  <a:gd name="connsiteY6" fmla="*/ 223075 h 242982"/>
                  <a:gd name="connsiteX7" fmla="*/ 347067 w 946198"/>
                  <a:gd name="connsiteY7" fmla="*/ 237363 h 242982"/>
                  <a:gd name="connsiteX8" fmla="*/ 238768 w 946198"/>
                  <a:gd name="connsiteY8" fmla="*/ 242983 h 242982"/>
                  <a:gd name="connsiteX9" fmla="*/ 40267 w 946198"/>
                  <a:gd name="connsiteY9" fmla="*/ 204597 h 242982"/>
                  <a:gd name="connsiteX10" fmla="*/ 96083 w 946198"/>
                  <a:gd name="connsiteY10" fmla="*/ 23527 h 242982"/>
                  <a:gd name="connsiteX11" fmla="*/ 308491 w 946198"/>
                  <a:gd name="connsiteY11" fmla="*/ 3715 h 242982"/>
                  <a:gd name="connsiteX12" fmla="*/ 383643 w 946198"/>
                  <a:gd name="connsiteY12" fmla="*/ 3905 h 242982"/>
                  <a:gd name="connsiteX13" fmla="*/ 432887 w 946198"/>
                  <a:gd name="connsiteY13" fmla="*/ 3524 h 242982"/>
                  <a:gd name="connsiteX14" fmla="*/ 619006 w 946198"/>
                  <a:gd name="connsiteY14" fmla="*/ 0 h 242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46198" h="242982">
                    <a:moveTo>
                      <a:pt x="619006" y="0"/>
                    </a:moveTo>
                    <a:cubicBezTo>
                      <a:pt x="680156" y="0"/>
                      <a:pt x="741116" y="1905"/>
                      <a:pt x="801695" y="8096"/>
                    </a:cubicBezTo>
                    <a:cubicBezTo>
                      <a:pt x="899041" y="18097"/>
                      <a:pt x="962382" y="81820"/>
                      <a:pt x="942570" y="142875"/>
                    </a:cubicBezTo>
                    <a:cubicBezTo>
                      <a:pt x="934759" y="166973"/>
                      <a:pt x="913995" y="190690"/>
                      <a:pt x="877323" y="210502"/>
                    </a:cubicBezTo>
                    <a:cubicBezTo>
                      <a:pt x="842462" y="229362"/>
                      <a:pt x="805124" y="234791"/>
                      <a:pt x="766929" y="234791"/>
                    </a:cubicBezTo>
                    <a:cubicBezTo>
                      <a:pt x="720732" y="234791"/>
                      <a:pt x="673203" y="226885"/>
                      <a:pt x="628054" y="224409"/>
                    </a:cubicBezTo>
                    <a:cubicBezTo>
                      <a:pt x="609385" y="223456"/>
                      <a:pt x="590717" y="223075"/>
                      <a:pt x="572143" y="223075"/>
                    </a:cubicBezTo>
                    <a:cubicBezTo>
                      <a:pt x="496895" y="223075"/>
                      <a:pt x="422600" y="230219"/>
                      <a:pt x="347067" y="237363"/>
                    </a:cubicBezTo>
                    <a:cubicBezTo>
                      <a:pt x="313825" y="240601"/>
                      <a:pt x="276582" y="242983"/>
                      <a:pt x="238768" y="242983"/>
                    </a:cubicBezTo>
                    <a:cubicBezTo>
                      <a:pt x="168187" y="242983"/>
                      <a:pt x="95321" y="234315"/>
                      <a:pt x="40267" y="204597"/>
                    </a:cubicBezTo>
                    <a:cubicBezTo>
                      <a:pt x="-45268" y="158210"/>
                      <a:pt x="20836" y="43148"/>
                      <a:pt x="96083" y="23527"/>
                    </a:cubicBezTo>
                    <a:cubicBezTo>
                      <a:pt x="163425" y="6001"/>
                      <a:pt x="236291" y="3715"/>
                      <a:pt x="308491" y="3715"/>
                    </a:cubicBezTo>
                    <a:cubicBezTo>
                      <a:pt x="333732" y="3715"/>
                      <a:pt x="358973" y="3905"/>
                      <a:pt x="383643" y="3905"/>
                    </a:cubicBezTo>
                    <a:cubicBezTo>
                      <a:pt x="400312" y="3905"/>
                      <a:pt x="416599" y="3905"/>
                      <a:pt x="432887" y="3524"/>
                    </a:cubicBezTo>
                    <a:cubicBezTo>
                      <a:pt x="494895" y="1905"/>
                      <a:pt x="556903" y="0"/>
                      <a:pt x="619006" y="0"/>
                    </a:cubicBezTo>
                    <a:close/>
                  </a:path>
                </a:pathLst>
              </a:custGeom>
              <a:solidFill>
                <a:srgbClr val="CF46E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7" name="Forma libre: forma 36">
                <a:extLst>
                  <a:ext uri="{FF2B5EF4-FFF2-40B4-BE49-F238E27FC236}">
                    <a16:creationId xmlns:a16="http://schemas.microsoft.com/office/drawing/2014/main" id="{D82DE103-F23C-4C12-ADFD-AF8B07AC35A7}"/>
                  </a:ext>
                </a:extLst>
              </p:cNvPr>
              <p:cNvSpPr/>
              <p:nvPr/>
            </p:nvSpPr>
            <p:spPr>
              <a:xfrm>
                <a:off x="7839604" y="5044630"/>
                <a:ext cx="1038719" cy="337661"/>
              </a:xfrm>
              <a:custGeom>
                <a:avLst/>
                <a:gdLst>
                  <a:gd name="connsiteX0" fmla="*/ 1038648 w 1038719"/>
                  <a:gd name="connsiteY0" fmla="*/ 199263 h 337661"/>
                  <a:gd name="connsiteX1" fmla="*/ 1038648 w 1038719"/>
                  <a:gd name="connsiteY1" fmla="*/ 196215 h 337661"/>
                  <a:gd name="connsiteX2" fmla="*/ 1038648 w 1038719"/>
                  <a:gd name="connsiteY2" fmla="*/ 188500 h 337661"/>
                  <a:gd name="connsiteX3" fmla="*/ 1038267 w 1038719"/>
                  <a:gd name="connsiteY3" fmla="*/ 184118 h 337661"/>
                  <a:gd name="connsiteX4" fmla="*/ 1037315 w 1038719"/>
                  <a:gd name="connsiteY4" fmla="*/ 177070 h 337661"/>
                  <a:gd name="connsiteX5" fmla="*/ 1037029 w 1038719"/>
                  <a:gd name="connsiteY5" fmla="*/ 174688 h 337661"/>
                  <a:gd name="connsiteX6" fmla="*/ 1036362 w 1038719"/>
                  <a:gd name="connsiteY6" fmla="*/ 172212 h 337661"/>
                  <a:gd name="connsiteX7" fmla="*/ 1034648 w 1038719"/>
                  <a:gd name="connsiteY7" fmla="*/ 165640 h 337661"/>
                  <a:gd name="connsiteX8" fmla="*/ 1033219 w 1038719"/>
                  <a:gd name="connsiteY8" fmla="*/ 161068 h 337661"/>
                  <a:gd name="connsiteX9" fmla="*/ 1030552 w 1038719"/>
                  <a:gd name="connsiteY9" fmla="*/ 154305 h 337661"/>
                  <a:gd name="connsiteX10" fmla="*/ 1029314 w 1038719"/>
                  <a:gd name="connsiteY10" fmla="*/ 151257 h 337661"/>
                  <a:gd name="connsiteX11" fmla="*/ 1028742 w 1038719"/>
                  <a:gd name="connsiteY11" fmla="*/ 150209 h 337661"/>
                  <a:gd name="connsiteX12" fmla="*/ 1022361 w 1038719"/>
                  <a:gd name="connsiteY12" fmla="*/ 138684 h 337661"/>
                  <a:gd name="connsiteX13" fmla="*/ 1012836 w 1038719"/>
                  <a:gd name="connsiteY13" fmla="*/ 125730 h 337661"/>
                  <a:gd name="connsiteX14" fmla="*/ 1011883 w 1038719"/>
                  <a:gd name="connsiteY14" fmla="*/ 124492 h 337661"/>
                  <a:gd name="connsiteX15" fmla="*/ 1005216 w 1038719"/>
                  <a:gd name="connsiteY15" fmla="*/ 117253 h 337661"/>
                  <a:gd name="connsiteX16" fmla="*/ 933016 w 1038719"/>
                  <a:gd name="connsiteY16" fmla="*/ 43434 h 337661"/>
                  <a:gd name="connsiteX17" fmla="*/ 940636 w 1038719"/>
                  <a:gd name="connsiteY17" fmla="*/ 52006 h 337661"/>
                  <a:gd name="connsiteX18" fmla="*/ 950161 w 1038719"/>
                  <a:gd name="connsiteY18" fmla="*/ 64961 h 337661"/>
                  <a:gd name="connsiteX19" fmla="*/ 956447 w 1038719"/>
                  <a:gd name="connsiteY19" fmla="*/ 76391 h 337661"/>
                  <a:gd name="connsiteX20" fmla="*/ 958353 w 1038719"/>
                  <a:gd name="connsiteY20" fmla="*/ 80867 h 337661"/>
                  <a:gd name="connsiteX21" fmla="*/ 960924 w 1038719"/>
                  <a:gd name="connsiteY21" fmla="*/ 87344 h 337661"/>
                  <a:gd name="connsiteX22" fmla="*/ 962448 w 1038719"/>
                  <a:gd name="connsiteY22" fmla="*/ 92012 h 337661"/>
                  <a:gd name="connsiteX23" fmla="*/ 964163 w 1038719"/>
                  <a:gd name="connsiteY23" fmla="*/ 98679 h 337661"/>
                  <a:gd name="connsiteX24" fmla="*/ 965115 w 1038719"/>
                  <a:gd name="connsiteY24" fmla="*/ 103251 h 337661"/>
                  <a:gd name="connsiteX25" fmla="*/ 965687 w 1038719"/>
                  <a:gd name="connsiteY25" fmla="*/ 107156 h 337661"/>
                  <a:gd name="connsiteX26" fmla="*/ 918253 w 1038719"/>
                  <a:gd name="connsiteY26" fmla="*/ 58579 h 337661"/>
                  <a:gd name="connsiteX27" fmla="*/ 801571 w 1038719"/>
                  <a:gd name="connsiteY27" fmla="*/ 8096 h 337661"/>
                  <a:gd name="connsiteX28" fmla="*/ 618882 w 1038719"/>
                  <a:gd name="connsiteY28" fmla="*/ 0 h 337661"/>
                  <a:gd name="connsiteX29" fmla="*/ 432858 w 1038719"/>
                  <a:gd name="connsiteY29" fmla="*/ 3620 h 337661"/>
                  <a:gd name="connsiteX30" fmla="*/ 383614 w 1038719"/>
                  <a:gd name="connsiteY30" fmla="*/ 4001 h 337661"/>
                  <a:gd name="connsiteX31" fmla="*/ 308367 w 1038719"/>
                  <a:gd name="connsiteY31" fmla="*/ 3810 h 337661"/>
                  <a:gd name="connsiteX32" fmla="*/ 95959 w 1038719"/>
                  <a:gd name="connsiteY32" fmla="*/ 23622 h 337661"/>
                  <a:gd name="connsiteX33" fmla="*/ 83577 w 1038719"/>
                  <a:gd name="connsiteY33" fmla="*/ 27718 h 337661"/>
                  <a:gd name="connsiteX34" fmla="*/ 78909 w 1038719"/>
                  <a:gd name="connsiteY34" fmla="*/ 29909 h 337661"/>
                  <a:gd name="connsiteX35" fmla="*/ 71480 w 1038719"/>
                  <a:gd name="connsiteY35" fmla="*/ 33433 h 337661"/>
                  <a:gd name="connsiteX36" fmla="*/ 66527 w 1038719"/>
                  <a:gd name="connsiteY36" fmla="*/ 36481 h 337661"/>
                  <a:gd name="connsiteX37" fmla="*/ 59764 w 1038719"/>
                  <a:gd name="connsiteY37" fmla="*/ 40672 h 337661"/>
                  <a:gd name="connsiteX38" fmla="*/ 54811 w 1038719"/>
                  <a:gd name="connsiteY38" fmla="*/ 44387 h 337661"/>
                  <a:gd name="connsiteX39" fmla="*/ 49382 w 1038719"/>
                  <a:gd name="connsiteY39" fmla="*/ 48482 h 337661"/>
                  <a:gd name="connsiteX40" fmla="*/ 49001 w 1038719"/>
                  <a:gd name="connsiteY40" fmla="*/ 48863 h 337661"/>
                  <a:gd name="connsiteX41" fmla="*/ 34047 w 1038719"/>
                  <a:gd name="connsiteY41" fmla="*/ 63341 h 337661"/>
                  <a:gd name="connsiteX42" fmla="*/ 32332 w 1038719"/>
                  <a:gd name="connsiteY42" fmla="*/ 64961 h 337661"/>
                  <a:gd name="connsiteX43" fmla="*/ 30808 w 1038719"/>
                  <a:gd name="connsiteY43" fmla="*/ 66961 h 337661"/>
                  <a:gd name="connsiteX44" fmla="*/ 21569 w 1038719"/>
                  <a:gd name="connsiteY44" fmla="*/ 78962 h 337661"/>
                  <a:gd name="connsiteX45" fmla="*/ 20331 w 1038719"/>
                  <a:gd name="connsiteY45" fmla="*/ 80486 h 337661"/>
                  <a:gd name="connsiteX46" fmla="*/ 20140 w 1038719"/>
                  <a:gd name="connsiteY46" fmla="*/ 80867 h 337661"/>
                  <a:gd name="connsiteX47" fmla="*/ 12330 w 1038719"/>
                  <a:gd name="connsiteY47" fmla="*/ 94107 h 337661"/>
                  <a:gd name="connsiteX48" fmla="*/ 11853 w 1038719"/>
                  <a:gd name="connsiteY48" fmla="*/ 94964 h 337661"/>
                  <a:gd name="connsiteX49" fmla="*/ 10044 w 1038719"/>
                  <a:gd name="connsiteY49" fmla="*/ 99060 h 337661"/>
                  <a:gd name="connsiteX50" fmla="*/ 6424 w 1038719"/>
                  <a:gd name="connsiteY50" fmla="*/ 107252 h 337661"/>
                  <a:gd name="connsiteX51" fmla="*/ 5853 w 1038719"/>
                  <a:gd name="connsiteY51" fmla="*/ 108680 h 337661"/>
                  <a:gd name="connsiteX52" fmla="*/ 4710 w 1038719"/>
                  <a:gd name="connsiteY52" fmla="*/ 112586 h 337661"/>
                  <a:gd name="connsiteX53" fmla="*/ 2519 w 1038719"/>
                  <a:gd name="connsiteY53" fmla="*/ 120205 h 337661"/>
                  <a:gd name="connsiteX54" fmla="*/ 1947 w 1038719"/>
                  <a:gd name="connsiteY54" fmla="*/ 122015 h 337661"/>
                  <a:gd name="connsiteX55" fmla="*/ 1471 w 1038719"/>
                  <a:gd name="connsiteY55" fmla="*/ 125539 h 337661"/>
                  <a:gd name="connsiteX56" fmla="*/ 328 w 1038719"/>
                  <a:gd name="connsiteY56" fmla="*/ 133636 h 337661"/>
                  <a:gd name="connsiteX57" fmla="*/ 42 w 1038719"/>
                  <a:gd name="connsiteY57" fmla="*/ 135922 h 337661"/>
                  <a:gd name="connsiteX58" fmla="*/ 42 w 1038719"/>
                  <a:gd name="connsiteY58" fmla="*/ 140398 h 337661"/>
                  <a:gd name="connsiteX59" fmla="*/ 42 w 1038719"/>
                  <a:gd name="connsiteY59" fmla="*/ 144685 h 337661"/>
                  <a:gd name="connsiteX60" fmla="*/ 995 w 1038719"/>
                  <a:gd name="connsiteY60" fmla="*/ 153257 h 337661"/>
                  <a:gd name="connsiteX61" fmla="*/ 1376 w 1038719"/>
                  <a:gd name="connsiteY61" fmla="*/ 156115 h 337661"/>
                  <a:gd name="connsiteX62" fmla="*/ 1471 w 1038719"/>
                  <a:gd name="connsiteY62" fmla="*/ 156591 h 337661"/>
                  <a:gd name="connsiteX63" fmla="*/ 2328 w 1038719"/>
                  <a:gd name="connsiteY63" fmla="*/ 158972 h 337661"/>
                  <a:gd name="connsiteX64" fmla="*/ 5662 w 1038719"/>
                  <a:gd name="connsiteY64" fmla="*/ 168878 h 337661"/>
                  <a:gd name="connsiteX65" fmla="*/ 6139 w 1038719"/>
                  <a:gd name="connsiteY65" fmla="*/ 170117 h 337661"/>
                  <a:gd name="connsiteX66" fmla="*/ 10615 w 1038719"/>
                  <a:gd name="connsiteY66" fmla="*/ 178118 h 337661"/>
                  <a:gd name="connsiteX67" fmla="*/ 11758 w 1038719"/>
                  <a:gd name="connsiteY67" fmla="*/ 179642 h 337661"/>
                  <a:gd name="connsiteX68" fmla="*/ 15568 w 1038719"/>
                  <a:gd name="connsiteY68" fmla="*/ 184880 h 337661"/>
                  <a:gd name="connsiteX69" fmla="*/ 19188 w 1038719"/>
                  <a:gd name="connsiteY69" fmla="*/ 188881 h 337661"/>
                  <a:gd name="connsiteX70" fmla="*/ 69289 w 1038719"/>
                  <a:gd name="connsiteY70" fmla="*/ 240125 h 337661"/>
                  <a:gd name="connsiteX71" fmla="*/ 29951 w 1038719"/>
                  <a:gd name="connsiteY71" fmla="*/ 222980 h 337661"/>
                  <a:gd name="connsiteX72" fmla="*/ 4329 w 1038719"/>
                  <a:gd name="connsiteY72" fmla="*/ 203930 h 337661"/>
                  <a:gd name="connsiteX73" fmla="*/ 76528 w 1038719"/>
                  <a:gd name="connsiteY73" fmla="*/ 277749 h 337661"/>
                  <a:gd name="connsiteX74" fmla="*/ 102150 w 1038719"/>
                  <a:gd name="connsiteY74" fmla="*/ 296799 h 337661"/>
                  <a:gd name="connsiteX75" fmla="*/ 310272 w 1038719"/>
                  <a:gd name="connsiteY75" fmla="*/ 337661 h 337661"/>
                  <a:gd name="connsiteX76" fmla="*/ 421714 w 1038719"/>
                  <a:gd name="connsiteY76" fmla="*/ 331851 h 337661"/>
                  <a:gd name="connsiteX77" fmla="*/ 643647 w 1038719"/>
                  <a:gd name="connsiteY77" fmla="*/ 317754 h 337661"/>
                  <a:gd name="connsiteX78" fmla="*/ 698415 w 1038719"/>
                  <a:gd name="connsiteY78" fmla="*/ 319088 h 337661"/>
                  <a:gd name="connsiteX79" fmla="*/ 753851 w 1038719"/>
                  <a:gd name="connsiteY79" fmla="*/ 323755 h 337661"/>
                  <a:gd name="connsiteX80" fmla="*/ 838433 w 1038719"/>
                  <a:gd name="connsiteY80" fmla="*/ 329470 h 337661"/>
                  <a:gd name="connsiteX81" fmla="*/ 958829 w 1038719"/>
                  <a:gd name="connsiteY81" fmla="*/ 302705 h 337661"/>
                  <a:gd name="connsiteX82" fmla="*/ 975497 w 1038719"/>
                  <a:gd name="connsiteY82" fmla="*/ 292703 h 337661"/>
                  <a:gd name="connsiteX83" fmla="*/ 980070 w 1038719"/>
                  <a:gd name="connsiteY83" fmla="*/ 289560 h 337661"/>
                  <a:gd name="connsiteX84" fmla="*/ 991023 w 1038719"/>
                  <a:gd name="connsiteY84" fmla="*/ 281369 h 337661"/>
                  <a:gd name="connsiteX85" fmla="*/ 993595 w 1038719"/>
                  <a:gd name="connsiteY85" fmla="*/ 279463 h 337661"/>
                  <a:gd name="connsiteX86" fmla="*/ 994643 w 1038719"/>
                  <a:gd name="connsiteY86" fmla="*/ 278416 h 337661"/>
                  <a:gd name="connsiteX87" fmla="*/ 1009883 w 1038719"/>
                  <a:gd name="connsiteY87" fmla="*/ 263652 h 337661"/>
                  <a:gd name="connsiteX88" fmla="*/ 1011121 w 1038719"/>
                  <a:gd name="connsiteY88" fmla="*/ 262414 h 337661"/>
                  <a:gd name="connsiteX89" fmla="*/ 1013026 w 1038719"/>
                  <a:gd name="connsiteY89" fmla="*/ 259937 h 337661"/>
                  <a:gd name="connsiteX90" fmla="*/ 1019408 w 1038719"/>
                  <a:gd name="connsiteY90" fmla="*/ 251651 h 337661"/>
                  <a:gd name="connsiteX91" fmla="*/ 1021313 w 1038719"/>
                  <a:gd name="connsiteY91" fmla="*/ 249174 h 337661"/>
                  <a:gd name="connsiteX92" fmla="*/ 1022456 w 1038719"/>
                  <a:gd name="connsiteY92" fmla="*/ 247364 h 337661"/>
                  <a:gd name="connsiteX93" fmla="*/ 1026170 w 1038719"/>
                  <a:gd name="connsiteY93" fmla="*/ 240983 h 337661"/>
                  <a:gd name="connsiteX94" fmla="*/ 1028171 w 1038719"/>
                  <a:gd name="connsiteY94" fmla="*/ 237554 h 337661"/>
                  <a:gd name="connsiteX95" fmla="*/ 1028933 w 1038719"/>
                  <a:gd name="connsiteY95" fmla="*/ 235839 h 337661"/>
                  <a:gd name="connsiteX96" fmla="*/ 1031504 w 1038719"/>
                  <a:gd name="connsiteY96" fmla="*/ 229934 h 337661"/>
                  <a:gd name="connsiteX97" fmla="*/ 1033124 w 1038719"/>
                  <a:gd name="connsiteY97" fmla="*/ 226219 h 337661"/>
                  <a:gd name="connsiteX98" fmla="*/ 1034362 w 1038719"/>
                  <a:gd name="connsiteY98" fmla="*/ 222599 h 337661"/>
                  <a:gd name="connsiteX99" fmla="*/ 1036744 w 1038719"/>
                  <a:gd name="connsiteY99" fmla="*/ 213741 h 337661"/>
                  <a:gd name="connsiteX100" fmla="*/ 1036838 w 1038719"/>
                  <a:gd name="connsiteY100" fmla="*/ 213170 h 337661"/>
                  <a:gd name="connsiteX101" fmla="*/ 1038648 w 1038719"/>
                  <a:gd name="connsiteY101" fmla="*/ 200311 h 337661"/>
                  <a:gd name="connsiteX102" fmla="*/ 1038648 w 1038719"/>
                  <a:gd name="connsiteY102" fmla="*/ 199263 h 337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038719" h="337661">
                    <a:moveTo>
                      <a:pt x="1038648" y="199263"/>
                    </a:moveTo>
                    <a:cubicBezTo>
                      <a:pt x="1038744" y="198215"/>
                      <a:pt x="1038648" y="197263"/>
                      <a:pt x="1038648" y="196215"/>
                    </a:cubicBezTo>
                    <a:cubicBezTo>
                      <a:pt x="1038744" y="193643"/>
                      <a:pt x="1038744" y="191071"/>
                      <a:pt x="1038648" y="188500"/>
                    </a:cubicBezTo>
                    <a:cubicBezTo>
                      <a:pt x="1038553" y="186976"/>
                      <a:pt x="1038363" y="185547"/>
                      <a:pt x="1038267" y="184118"/>
                    </a:cubicBezTo>
                    <a:cubicBezTo>
                      <a:pt x="1038077" y="181737"/>
                      <a:pt x="1037791" y="179451"/>
                      <a:pt x="1037315" y="177070"/>
                    </a:cubicBezTo>
                    <a:cubicBezTo>
                      <a:pt x="1037220" y="176308"/>
                      <a:pt x="1037124" y="175451"/>
                      <a:pt x="1037029" y="174688"/>
                    </a:cubicBezTo>
                    <a:cubicBezTo>
                      <a:pt x="1036838" y="173831"/>
                      <a:pt x="1036553" y="173069"/>
                      <a:pt x="1036362" y="172212"/>
                    </a:cubicBezTo>
                    <a:cubicBezTo>
                      <a:pt x="1035886" y="170021"/>
                      <a:pt x="1035315" y="167830"/>
                      <a:pt x="1034648" y="165640"/>
                    </a:cubicBezTo>
                    <a:cubicBezTo>
                      <a:pt x="1034172" y="164116"/>
                      <a:pt x="1033696" y="162496"/>
                      <a:pt x="1033219" y="161068"/>
                    </a:cubicBezTo>
                    <a:cubicBezTo>
                      <a:pt x="1032362" y="158782"/>
                      <a:pt x="1031504" y="156591"/>
                      <a:pt x="1030552" y="154305"/>
                    </a:cubicBezTo>
                    <a:cubicBezTo>
                      <a:pt x="1030076" y="153257"/>
                      <a:pt x="1029790" y="152305"/>
                      <a:pt x="1029314" y="151257"/>
                    </a:cubicBezTo>
                    <a:cubicBezTo>
                      <a:pt x="1029123" y="150876"/>
                      <a:pt x="1028933" y="150495"/>
                      <a:pt x="1028742" y="150209"/>
                    </a:cubicBezTo>
                    <a:cubicBezTo>
                      <a:pt x="1026837" y="146304"/>
                      <a:pt x="1024837" y="142494"/>
                      <a:pt x="1022361" y="138684"/>
                    </a:cubicBezTo>
                    <a:cubicBezTo>
                      <a:pt x="1019503" y="134207"/>
                      <a:pt x="1016265" y="129921"/>
                      <a:pt x="1012836" y="125730"/>
                    </a:cubicBezTo>
                    <a:cubicBezTo>
                      <a:pt x="1012454" y="125349"/>
                      <a:pt x="1012264" y="124873"/>
                      <a:pt x="1011883" y="124492"/>
                    </a:cubicBezTo>
                    <a:cubicBezTo>
                      <a:pt x="1009788" y="122015"/>
                      <a:pt x="1007597" y="119539"/>
                      <a:pt x="1005216" y="117253"/>
                    </a:cubicBezTo>
                    <a:cubicBezTo>
                      <a:pt x="981117" y="92678"/>
                      <a:pt x="957114" y="68009"/>
                      <a:pt x="933016" y="43434"/>
                    </a:cubicBezTo>
                    <a:cubicBezTo>
                      <a:pt x="935683" y="46196"/>
                      <a:pt x="938160" y="49054"/>
                      <a:pt x="940636" y="52006"/>
                    </a:cubicBezTo>
                    <a:cubicBezTo>
                      <a:pt x="944065" y="56197"/>
                      <a:pt x="947399" y="60484"/>
                      <a:pt x="950161" y="64961"/>
                    </a:cubicBezTo>
                    <a:cubicBezTo>
                      <a:pt x="952542" y="68675"/>
                      <a:pt x="954543" y="72485"/>
                      <a:pt x="956447" y="76391"/>
                    </a:cubicBezTo>
                    <a:cubicBezTo>
                      <a:pt x="957114" y="77819"/>
                      <a:pt x="957781" y="79343"/>
                      <a:pt x="958353" y="80867"/>
                    </a:cubicBezTo>
                    <a:cubicBezTo>
                      <a:pt x="959305" y="83058"/>
                      <a:pt x="960162" y="85154"/>
                      <a:pt x="960924" y="87344"/>
                    </a:cubicBezTo>
                    <a:cubicBezTo>
                      <a:pt x="961496" y="88868"/>
                      <a:pt x="961972" y="90488"/>
                      <a:pt x="962448" y="92012"/>
                    </a:cubicBezTo>
                    <a:cubicBezTo>
                      <a:pt x="963115" y="94202"/>
                      <a:pt x="963686" y="96488"/>
                      <a:pt x="964163" y="98679"/>
                    </a:cubicBezTo>
                    <a:cubicBezTo>
                      <a:pt x="964544" y="100203"/>
                      <a:pt x="964829" y="101727"/>
                      <a:pt x="965115" y="103251"/>
                    </a:cubicBezTo>
                    <a:cubicBezTo>
                      <a:pt x="965306" y="104585"/>
                      <a:pt x="965496" y="105823"/>
                      <a:pt x="965687" y="107156"/>
                    </a:cubicBezTo>
                    <a:lnTo>
                      <a:pt x="918253" y="58579"/>
                    </a:lnTo>
                    <a:cubicBezTo>
                      <a:pt x="892916" y="32671"/>
                      <a:pt x="851768" y="13240"/>
                      <a:pt x="801571" y="8096"/>
                    </a:cubicBezTo>
                    <a:cubicBezTo>
                      <a:pt x="740897" y="1905"/>
                      <a:pt x="680032" y="0"/>
                      <a:pt x="618882" y="0"/>
                    </a:cubicBezTo>
                    <a:cubicBezTo>
                      <a:pt x="556779" y="0"/>
                      <a:pt x="494771" y="1905"/>
                      <a:pt x="432858" y="3620"/>
                    </a:cubicBezTo>
                    <a:cubicBezTo>
                      <a:pt x="416570" y="4001"/>
                      <a:pt x="400283" y="4001"/>
                      <a:pt x="383614" y="4001"/>
                    </a:cubicBezTo>
                    <a:cubicBezTo>
                      <a:pt x="358944" y="4001"/>
                      <a:pt x="333703" y="3810"/>
                      <a:pt x="308367" y="3810"/>
                    </a:cubicBezTo>
                    <a:cubicBezTo>
                      <a:pt x="236167" y="3810"/>
                      <a:pt x="163301" y="6096"/>
                      <a:pt x="95959" y="23622"/>
                    </a:cubicBezTo>
                    <a:cubicBezTo>
                      <a:pt x="91768" y="24670"/>
                      <a:pt x="87672" y="26098"/>
                      <a:pt x="83577" y="27718"/>
                    </a:cubicBezTo>
                    <a:cubicBezTo>
                      <a:pt x="81957" y="28385"/>
                      <a:pt x="80433" y="29242"/>
                      <a:pt x="78909" y="29909"/>
                    </a:cubicBezTo>
                    <a:cubicBezTo>
                      <a:pt x="76433" y="31052"/>
                      <a:pt x="73956" y="32099"/>
                      <a:pt x="71480" y="33433"/>
                    </a:cubicBezTo>
                    <a:cubicBezTo>
                      <a:pt x="69765" y="34385"/>
                      <a:pt x="68146" y="35433"/>
                      <a:pt x="66527" y="36481"/>
                    </a:cubicBezTo>
                    <a:cubicBezTo>
                      <a:pt x="64241" y="37814"/>
                      <a:pt x="62050" y="39148"/>
                      <a:pt x="59764" y="40672"/>
                    </a:cubicBezTo>
                    <a:cubicBezTo>
                      <a:pt x="58050" y="41815"/>
                      <a:pt x="56431" y="43148"/>
                      <a:pt x="54811" y="44387"/>
                    </a:cubicBezTo>
                    <a:cubicBezTo>
                      <a:pt x="53001" y="45720"/>
                      <a:pt x="51097" y="47054"/>
                      <a:pt x="49382" y="48482"/>
                    </a:cubicBezTo>
                    <a:cubicBezTo>
                      <a:pt x="49191" y="48578"/>
                      <a:pt x="49096" y="48768"/>
                      <a:pt x="49001" y="48863"/>
                    </a:cubicBezTo>
                    <a:cubicBezTo>
                      <a:pt x="43667" y="53340"/>
                      <a:pt x="38714" y="58198"/>
                      <a:pt x="34047" y="63341"/>
                    </a:cubicBezTo>
                    <a:cubicBezTo>
                      <a:pt x="33570" y="63913"/>
                      <a:pt x="32904" y="64389"/>
                      <a:pt x="32332" y="64961"/>
                    </a:cubicBezTo>
                    <a:cubicBezTo>
                      <a:pt x="31761" y="65627"/>
                      <a:pt x="31380" y="66294"/>
                      <a:pt x="30808" y="66961"/>
                    </a:cubicBezTo>
                    <a:cubicBezTo>
                      <a:pt x="27570" y="70866"/>
                      <a:pt x="24426" y="74771"/>
                      <a:pt x="21569" y="78962"/>
                    </a:cubicBezTo>
                    <a:cubicBezTo>
                      <a:pt x="21188" y="79534"/>
                      <a:pt x="20712" y="80010"/>
                      <a:pt x="20331" y="80486"/>
                    </a:cubicBezTo>
                    <a:cubicBezTo>
                      <a:pt x="20235" y="80581"/>
                      <a:pt x="20140" y="80772"/>
                      <a:pt x="20140" y="80867"/>
                    </a:cubicBezTo>
                    <a:cubicBezTo>
                      <a:pt x="17283" y="85154"/>
                      <a:pt x="14711" y="89630"/>
                      <a:pt x="12330" y="94107"/>
                    </a:cubicBezTo>
                    <a:cubicBezTo>
                      <a:pt x="12139" y="94393"/>
                      <a:pt x="11949" y="94679"/>
                      <a:pt x="11853" y="94964"/>
                    </a:cubicBezTo>
                    <a:cubicBezTo>
                      <a:pt x="11187" y="96298"/>
                      <a:pt x="10710" y="97727"/>
                      <a:pt x="10044" y="99060"/>
                    </a:cubicBezTo>
                    <a:cubicBezTo>
                      <a:pt x="8806" y="101822"/>
                      <a:pt x="7567" y="104489"/>
                      <a:pt x="6424" y="107252"/>
                    </a:cubicBezTo>
                    <a:cubicBezTo>
                      <a:pt x="6234" y="107728"/>
                      <a:pt x="6043" y="108204"/>
                      <a:pt x="5853" y="108680"/>
                    </a:cubicBezTo>
                    <a:cubicBezTo>
                      <a:pt x="5376" y="110014"/>
                      <a:pt x="5091" y="111347"/>
                      <a:pt x="4710" y="112586"/>
                    </a:cubicBezTo>
                    <a:cubicBezTo>
                      <a:pt x="3852" y="115157"/>
                      <a:pt x="3090" y="117729"/>
                      <a:pt x="2519" y="120205"/>
                    </a:cubicBezTo>
                    <a:cubicBezTo>
                      <a:pt x="2328" y="120777"/>
                      <a:pt x="2138" y="121348"/>
                      <a:pt x="1947" y="122015"/>
                    </a:cubicBezTo>
                    <a:cubicBezTo>
                      <a:pt x="1662" y="123254"/>
                      <a:pt x="1662" y="124396"/>
                      <a:pt x="1471" y="125539"/>
                    </a:cubicBezTo>
                    <a:cubicBezTo>
                      <a:pt x="995" y="128206"/>
                      <a:pt x="614" y="130873"/>
                      <a:pt x="328" y="133636"/>
                    </a:cubicBezTo>
                    <a:cubicBezTo>
                      <a:pt x="233" y="134398"/>
                      <a:pt x="42" y="135160"/>
                      <a:pt x="42" y="135922"/>
                    </a:cubicBezTo>
                    <a:cubicBezTo>
                      <a:pt x="-53" y="137446"/>
                      <a:pt x="42" y="138875"/>
                      <a:pt x="42" y="140398"/>
                    </a:cubicBezTo>
                    <a:cubicBezTo>
                      <a:pt x="42" y="141827"/>
                      <a:pt x="-53" y="143256"/>
                      <a:pt x="42" y="144685"/>
                    </a:cubicBezTo>
                    <a:cubicBezTo>
                      <a:pt x="138" y="147542"/>
                      <a:pt x="519" y="150400"/>
                      <a:pt x="995" y="153257"/>
                    </a:cubicBezTo>
                    <a:cubicBezTo>
                      <a:pt x="1185" y="154210"/>
                      <a:pt x="1185" y="155162"/>
                      <a:pt x="1376" y="156115"/>
                    </a:cubicBezTo>
                    <a:cubicBezTo>
                      <a:pt x="1376" y="156305"/>
                      <a:pt x="1376" y="156496"/>
                      <a:pt x="1471" y="156591"/>
                    </a:cubicBezTo>
                    <a:cubicBezTo>
                      <a:pt x="1662" y="157448"/>
                      <a:pt x="2043" y="158210"/>
                      <a:pt x="2328" y="158972"/>
                    </a:cubicBezTo>
                    <a:cubicBezTo>
                      <a:pt x="3186" y="162306"/>
                      <a:pt x="4233" y="165640"/>
                      <a:pt x="5662" y="168878"/>
                    </a:cubicBezTo>
                    <a:cubicBezTo>
                      <a:pt x="5853" y="169259"/>
                      <a:pt x="5948" y="169736"/>
                      <a:pt x="6139" y="170117"/>
                    </a:cubicBezTo>
                    <a:cubicBezTo>
                      <a:pt x="7377" y="172879"/>
                      <a:pt x="8901" y="175546"/>
                      <a:pt x="10615" y="178118"/>
                    </a:cubicBezTo>
                    <a:cubicBezTo>
                      <a:pt x="10996" y="178594"/>
                      <a:pt x="11377" y="179165"/>
                      <a:pt x="11758" y="179642"/>
                    </a:cubicBezTo>
                    <a:cubicBezTo>
                      <a:pt x="12997" y="181356"/>
                      <a:pt x="14139" y="183166"/>
                      <a:pt x="15568" y="184880"/>
                    </a:cubicBezTo>
                    <a:cubicBezTo>
                      <a:pt x="16711" y="186214"/>
                      <a:pt x="17949" y="187643"/>
                      <a:pt x="19188" y="188881"/>
                    </a:cubicBezTo>
                    <a:lnTo>
                      <a:pt x="69289" y="240125"/>
                    </a:lnTo>
                    <a:cubicBezTo>
                      <a:pt x="55192" y="235172"/>
                      <a:pt x="42048" y="229457"/>
                      <a:pt x="29951" y="222980"/>
                    </a:cubicBezTo>
                    <a:cubicBezTo>
                      <a:pt x="20045" y="217646"/>
                      <a:pt x="11472" y="211169"/>
                      <a:pt x="4329" y="203930"/>
                    </a:cubicBezTo>
                    <a:lnTo>
                      <a:pt x="76528" y="277749"/>
                    </a:lnTo>
                    <a:cubicBezTo>
                      <a:pt x="83672" y="284988"/>
                      <a:pt x="92244" y="291465"/>
                      <a:pt x="102150" y="296799"/>
                    </a:cubicBezTo>
                    <a:cubicBezTo>
                      <a:pt x="153109" y="324326"/>
                      <a:pt x="221213" y="337661"/>
                      <a:pt x="310272" y="337661"/>
                    </a:cubicBezTo>
                    <a:cubicBezTo>
                      <a:pt x="343609" y="337661"/>
                      <a:pt x="379519" y="335947"/>
                      <a:pt x="421714" y="331851"/>
                    </a:cubicBezTo>
                    <a:cubicBezTo>
                      <a:pt x="497914" y="324517"/>
                      <a:pt x="569733" y="317754"/>
                      <a:pt x="643647" y="317754"/>
                    </a:cubicBezTo>
                    <a:cubicBezTo>
                      <a:pt x="662506" y="317754"/>
                      <a:pt x="680889" y="318135"/>
                      <a:pt x="698415" y="319088"/>
                    </a:cubicBezTo>
                    <a:cubicBezTo>
                      <a:pt x="716513" y="320040"/>
                      <a:pt x="734610" y="321945"/>
                      <a:pt x="753851" y="323755"/>
                    </a:cubicBezTo>
                    <a:cubicBezTo>
                      <a:pt x="781473" y="326612"/>
                      <a:pt x="810048" y="329470"/>
                      <a:pt x="838433" y="329470"/>
                    </a:cubicBezTo>
                    <a:cubicBezTo>
                      <a:pt x="886725" y="329470"/>
                      <a:pt x="924920" y="320993"/>
                      <a:pt x="958829" y="302705"/>
                    </a:cubicBezTo>
                    <a:cubicBezTo>
                      <a:pt x="964735" y="299561"/>
                      <a:pt x="970259" y="296132"/>
                      <a:pt x="975497" y="292703"/>
                    </a:cubicBezTo>
                    <a:cubicBezTo>
                      <a:pt x="977117" y="291655"/>
                      <a:pt x="978545" y="290608"/>
                      <a:pt x="980070" y="289560"/>
                    </a:cubicBezTo>
                    <a:cubicBezTo>
                      <a:pt x="983879" y="286893"/>
                      <a:pt x="987594" y="284131"/>
                      <a:pt x="991023" y="281369"/>
                    </a:cubicBezTo>
                    <a:cubicBezTo>
                      <a:pt x="991881" y="280702"/>
                      <a:pt x="992833" y="280130"/>
                      <a:pt x="993595" y="279463"/>
                    </a:cubicBezTo>
                    <a:cubicBezTo>
                      <a:pt x="993976" y="279178"/>
                      <a:pt x="994262" y="278797"/>
                      <a:pt x="994643" y="278416"/>
                    </a:cubicBezTo>
                    <a:cubicBezTo>
                      <a:pt x="1000167" y="273653"/>
                      <a:pt x="1005311" y="268796"/>
                      <a:pt x="1009883" y="263652"/>
                    </a:cubicBezTo>
                    <a:cubicBezTo>
                      <a:pt x="1010264" y="263176"/>
                      <a:pt x="1010835" y="262890"/>
                      <a:pt x="1011121" y="262414"/>
                    </a:cubicBezTo>
                    <a:cubicBezTo>
                      <a:pt x="1011788" y="261652"/>
                      <a:pt x="1012360" y="260699"/>
                      <a:pt x="1013026" y="259937"/>
                    </a:cubicBezTo>
                    <a:cubicBezTo>
                      <a:pt x="1015312" y="257270"/>
                      <a:pt x="1017408" y="254508"/>
                      <a:pt x="1019408" y="251651"/>
                    </a:cubicBezTo>
                    <a:cubicBezTo>
                      <a:pt x="1019980" y="250793"/>
                      <a:pt x="1020741" y="250031"/>
                      <a:pt x="1021313" y="249174"/>
                    </a:cubicBezTo>
                    <a:cubicBezTo>
                      <a:pt x="1021694" y="248603"/>
                      <a:pt x="1021979" y="247936"/>
                      <a:pt x="1022456" y="247364"/>
                    </a:cubicBezTo>
                    <a:cubicBezTo>
                      <a:pt x="1023789" y="245269"/>
                      <a:pt x="1025028" y="243078"/>
                      <a:pt x="1026170" y="240983"/>
                    </a:cubicBezTo>
                    <a:cubicBezTo>
                      <a:pt x="1026837" y="239839"/>
                      <a:pt x="1027599" y="238696"/>
                      <a:pt x="1028171" y="237554"/>
                    </a:cubicBezTo>
                    <a:cubicBezTo>
                      <a:pt x="1028457" y="236982"/>
                      <a:pt x="1028647" y="236411"/>
                      <a:pt x="1028933" y="235839"/>
                    </a:cubicBezTo>
                    <a:cubicBezTo>
                      <a:pt x="1029885" y="233934"/>
                      <a:pt x="1030648" y="231934"/>
                      <a:pt x="1031504" y="229934"/>
                    </a:cubicBezTo>
                    <a:cubicBezTo>
                      <a:pt x="1031981" y="228695"/>
                      <a:pt x="1032647" y="227457"/>
                      <a:pt x="1033124" y="226219"/>
                    </a:cubicBezTo>
                    <a:cubicBezTo>
                      <a:pt x="1033505" y="225076"/>
                      <a:pt x="1033981" y="223838"/>
                      <a:pt x="1034362" y="222599"/>
                    </a:cubicBezTo>
                    <a:cubicBezTo>
                      <a:pt x="1035315" y="219646"/>
                      <a:pt x="1036077" y="216694"/>
                      <a:pt x="1036744" y="213741"/>
                    </a:cubicBezTo>
                    <a:cubicBezTo>
                      <a:pt x="1036744" y="213551"/>
                      <a:pt x="1036744" y="213360"/>
                      <a:pt x="1036838" y="213170"/>
                    </a:cubicBezTo>
                    <a:cubicBezTo>
                      <a:pt x="1037791" y="208883"/>
                      <a:pt x="1038363" y="204597"/>
                      <a:pt x="1038648" y="200311"/>
                    </a:cubicBezTo>
                    <a:cubicBezTo>
                      <a:pt x="1038553" y="199739"/>
                      <a:pt x="1038648" y="199454"/>
                      <a:pt x="1038648" y="199263"/>
                    </a:cubicBezTo>
                    <a:close/>
                  </a:path>
                </a:pathLst>
              </a:custGeom>
              <a:solidFill>
                <a:srgbClr val="B518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8" name="Forma libre: forma 37">
                <a:extLst>
                  <a:ext uri="{FF2B5EF4-FFF2-40B4-BE49-F238E27FC236}">
                    <a16:creationId xmlns:a16="http://schemas.microsoft.com/office/drawing/2014/main" id="{B5A04C64-5B87-4B28-AC08-C643A9BB81FD}"/>
                  </a:ext>
                </a:extLst>
              </p:cNvPr>
              <p:cNvSpPr/>
              <p:nvPr/>
            </p:nvSpPr>
            <p:spPr>
              <a:xfrm>
                <a:off x="7818636" y="5023389"/>
                <a:ext cx="987655" cy="284987"/>
              </a:xfrm>
              <a:custGeom>
                <a:avLst/>
                <a:gdLst>
                  <a:gd name="connsiteX0" fmla="*/ 971128 w 987655"/>
                  <a:gd name="connsiteY0" fmla="*/ 86011 h 284987"/>
                  <a:gd name="connsiteX1" fmla="*/ 983035 w 987655"/>
                  <a:gd name="connsiteY1" fmla="*/ 169831 h 284987"/>
                  <a:gd name="connsiteX2" fmla="*/ 907406 w 987655"/>
                  <a:gd name="connsiteY2" fmla="*/ 249936 h 284987"/>
                  <a:gd name="connsiteX3" fmla="*/ 787010 w 987655"/>
                  <a:gd name="connsiteY3" fmla="*/ 276701 h 284987"/>
                  <a:gd name="connsiteX4" fmla="*/ 702428 w 987655"/>
                  <a:gd name="connsiteY4" fmla="*/ 271081 h 284987"/>
                  <a:gd name="connsiteX5" fmla="*/ 646993 w 987655"/>
                  <a:gd name="connsiteY5" fmla="*/ 266414 h 284987"/>
                  <a:gd name="connsiteX6" fmla="*/ 592224 w 987655"/>
                  <a:gd name="connsiteY6" fmla="*/ 265081 h 284987"/>
                  <a:gd name="connsiteX7" fmla="*/ 370291 w 987655"/>
                  <a:gd name="connsiteY7" fmla="*/ 279178 h 284987"/>
                  <a:gd name="connsiteX8" fmla="*/ 258849 w 987655"/>
                  <a:gd name="connsiteY8" fmla="*/ 284988 h 284987"/>
                  <a:gd name="connsiteX9" fmla="*/ 50728 w 987655"/>
                  <a:gd name="connsiteY9" fmla="*/ 244126 h 284987"/>
                  <a:gd name="connsiteX10" fmla="*/ 1102 w 987655"/>
                  <a:gd name="connsiteY10" fmla="*/ 147638 h 284987"/>
                  <a:gd name="connsiteX11" fmla="*/ 112259 w 987655"/>
                  <a:gd name="connsiteY11" fmla="*/ 24384 h 284987"/>
                  <a:gd name="connsiteX12" fmla="*/ 329905 w 987655"/>
                  <a:gd name="connsiteY12" fmla="*/ 3810 h 284987"/>
                  <a:gd name="connsiteX13" fmla="*/ 367910 w 987655"/>
                  <a:gd name="connsiteY13" fmla="*/ 4000 h 284987"/>
                  <a:gd name="connsiteX14" fmla="*/ 405153 w 987655"/>
                  <a:gd name="connsiteY14" fmla="*/ 4000 h 284987"/>
                  <a:gd name="connsiteX15" fmla="*/ 453826 w 987655"/>
                  <a:gd name="connsiteY15" fmla="*/ 3429 h 284987"/>
                  <a:gd name="connsiteX16" fmla="*/ 486211 w 987655"/>
                  <a:gd name="connsiteY16" fmla="*/ 2667 h 284987"/>
                  <a:gd name="connsiteX17" fmla="*/ 640421 w 987655"/>
                  <a:gd name="connsiteY17" fmla="*/ 0 h 284987"/>
                  <a:gd name="connsiteX18" fmla="*/ 825205 w 987655"/>
                  <a:gd name="connsiteY18" fmla="*/ 8096 h 284987"/>
                  <a:gd name="connsiteX19" fmla="*/ 971128 w 987655"/>
                  <a:gd name="connsiteY19" fmla="*/ 86011 h 284987"/>
                  <a:gd name="connsiteX20" fmla="*/ 963318 w 987655"/>
                  <a:gd name="connsiteY20" fmla="*/ 163830 h 284987"/>
                  <a:gd name="connsiteX21" fmla="*/ 822443 w 987655"/>
                  <a:gd name="connsiteY21" fmla="*/ 29051 h 284987"/>
                  <a:gd name="connsiteX22" fmla="*/ 639754 w 987655"/>
                  <a:gd name="connsiteY22" fmla="*/ 20955 h 284987"/>
                  <a:gd name="connsiteX23" fmla="*/ 453730 w 987655"/>
                  <a:gd name="connsiteY23" fmla="*/ 24574 h 284987"/>
                  <a:gd name="connsiteX24" fmla="*/ 404486 w 987655"/>
                  <a:gd name="connsiteY24" fmla="*/ 24955 h 284987"/>
                  <a:gd name="connsiteX25" fmla="*/ 329239 w 987655"/>
                  <a:gd name="connsiteY25" fmla="*/ 24765 h 284987"/>
                  <a:gd name="connsiteX26" fmla="*/ 116831 w 987655"/>
                  <a:gd name="connsiteY26" fmla="*/ 44577 h 284987"/>
                  <a:gd name="connsiteX27" fmla="*/ 61015 w 987655"/>
                  <a:gd name="connsiteY27" fmla="*/ 225647 h 284987"/>
                  <a:gd name="connsiteX28" fmla="*/ 259515 w 987655"/>
                  <a:gd name="connsiteY28" fmla="*/ 264128 h 284987"/>
                  <a:gd name="connsiteX29" fmla="*/ 367815 w 987655"/>
                  <a:gd name="connsiteY29" fmla="*/ 258508 h 284987"/>
                  <a:gd name="connsiteX30" fmla="*/ 592890 w 987655"/>
                  <a:gd name="connsiteY30" fmla="*/ 244221 h 284987"/>
                  <a:gd name="connsiteX31" fmla="*/ 648802 w 987655"/>
                  <a:gd name="connsiteY31" fmla="*/ 245554 h 284987"/>
                  <a:gd name="connsiteX32" fmla="*/ 787677 w 987655"/>
                  <a:gd name="connsiteY32" fmla="*/ 255937 h 284987"/>
                  <a:gd name="connsiteX33" fmla="*/ 898072 w 987655"/>
                  <a:gd name="connsiteY33" fmla="*/ 231648 h 284987"/>
                  <a:gd name="connsiteX34" fmla="*/ 963318 w 987655"/>
                  <a:gd name="connsiteY34" fmla="*/ 163830 h 284987"/>
                  <a:gd name="connsiteX35" fmla="*/ 963318 w 987655"/>
                  <a:gd name="connsiteY35" fmla="*/ 163830 h 28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87655" h="284987">
                    <a:moveTo>
                      <a:pt x="971128" y="86011"/>
                    </a:moveTo>
                    <a:cubicBezTo>
                      <a:pt x="987702" y="112204"/>
                      <a:pt x="992084" y="141922"/>
                      <a:pt x="983035" y="169831"/>
                    </a:cubicBezTo>
                    <a:cubicBezTo>
                      <a:pt x="973129" y="200977"/>
                      <a:pt x="946840" y="228600"/>
                      <a:pt x="907406" y="249936"/>
                    </a:cubicBezTo>
                    <a:cubicBezTo>
                      <a:pt x="873593" y="268224"/>
                      <a:pt x="835302" y="276701"/>
                      <a:pt x="787010" y="276701"/>
                    </a:cubicBezTo>
                    <a:cubicBezTo>
                      <a:pt x="758626" y="276701"/>
                      <a:pt x="730051" y="273844"/>
                      <a:pt x="702428" y="271081"/>
                    </a:cubicBezTo>
                    <a:cubicBezTo>
                      <a:pt x="683188" y="269176"/>
                      <a:pt x="665090" y="267367"/>
                      <a:pt x="646993" y="266414"/>
                    </a:cubicBezTo>
                    <a:cubicBezTo>
                      <a:pt x="629467" y="265462"/>
                      <a:pt x="611084" y="265081"/>
                      <a:pt x="592224" y="265081"/>
                    </a:cubicBezTo>
                    <a:cubicBezTo>
                      <a:pt x="518405" y="265081"/>
                      <a:pt x="446491" y="271843"/>
                      <a:pt x="370291" y="279178"/>
                    </a:cubicBezTo>
                    <a:cubicBezTo>
                      <a:pt x="328096" y="283273"/>
                      <a:pt x="292091" y="284988"/>
                      <a:pt x="258849" y="284988"/>
                    </a:cubicBezTo>
                    <a:cubicBezTo>
                      <a:pt x="169790" y="284988"/>
                      <a:pt x="101686" y="271653"/>
                      <a:pt x="50728" y="244126"/>
                    </a:cubicBezTo>
                    <a:cubicBezTo>
                      <a:pt x="13199" y="223742"/>
                      <a:pt x="-4803" y="188690"/>
                      <a:pt x="1102" y="147638"/>
                    </a:cubicBezTo>
                    <a:cubicBezTo>
                      <a:pt x="9103" y="92583"/>
                      <a:pt x="57871" y="38481"/>
                      <a:pt x="112259" y="24384"/>
                    </a:cubicBezTo>
                    <a:cubicBezTo>
                      <a:pt x="184840" y="5334"/>
                      <a:pt x="262754" y="3810"/>
                      <a:pt x="329905" y="3810"/>
                    </a:cubicBezTo>
                    <a:cubicBezTo>
                      <a:pt x="342669" y="3810"/>
                      <a:pt x="355337" y="3810"/>
                      <a:pt x="367910" y="4000"/>
                    </a:cubicBezTo>
                    <a:cubicBezTo>
                      <a:pt x="380483" y="4000"/>
                      <a:pt x="392771" y="4000"/>
                      <a:pt x="405153" y="4000"/>
                    </a:cubicBezTo>
                    <a:cubicBezTo>
                      <a:pt x="421631" y="4000"/>
                      <a:pt x="437919" y="4000"/>
                      <a:pt x="453826" y="3429"/>
                    </a:cubicBezTo>
                    <a:lnTo>
                      <a:pt x="486211" y="2667"/>
                    </a:lnTo>
                    <a:cubicBezTo>
                      <a:pt x="536789" y="1333"/>
                      <a:pt x="588985" y="0"/>
                      <a:pt x="640421" y="0"/>
                    </a:cubicBezTo>
                    <a:cubicBezTo>
                      <a:pt x="711477" y="0"/>
                      <a:pt x="770341" y="2476"/>
                      <a:pt x="825205" y="8096"/>
                    </a:cubicBezTo>
                    <a:cubicBezTo>
                      <a:pt x="889880" y="14764"/>
                      <a:pt x="944363" y="43910"/>
                      <a:pt x="971128" y="86011"/>
                    </a:cubicBezTo>
                    <a:close/>
                    <a:moveTo>
                      <a:pt x="963318" y="163830"/>
                    </a:moveTo>
                    <a:cubicBezTo>
                      <a:pt x="983130" y="102775"/>
                      <a:pt x="919789" y="39052"/>
                      <a:pt x="822443" y="29051"/>
                    </a:cubicBezTo>
                    <a:cubicBezTo>
                      <a:pt x="761769" y="22860"/>
                      <a:pt x="700904" y="20955"/>
                      <a:pt x="639754" y="20955"/>
                    </a:cubicBezTo>
                    <a:cubicBezTo>
                      <a:pt x="577651" y="20955"/>
                      <a:pt x="515643" y="22860"/>
                      <a:pt x="453730" y="24574"/>
                    </a:cubicBezTo>
                    <a:cubicBezTo>
                      <a:pt x="437443" y="24955"/>
                      <a:pt x="421155" y="24955"/>
                      <a:pt x="404486" y="24955"/>
                    </a:cubicBezTo>
                    <a:cubicBezTo>
                      <a:pt x="379816" y="24955"/>
                      <a:pt x="354575" y="24765"/>
                      <a:pt x="329239" y="24765"/>
                    </a:cubicBezTo>
                    <a:cubicBezTo>
                      <a:pt x="257039" y="24765"/>
                      <a:pt x="184173" y="27051"/>
                      <a:pt x="116831" y="44577"/>
                    </a:cubicBezTo>
                    <a:cubicBezTo>
                      <a:pt x="41584" y="64198"/>
                      <a:pt x="-24615" y="179260"/>
                      <a:pt x="61015" y="225647"/>
                    </a:cubicBezTo>
                    <a:cubicBezTo>
                      <a:pt x="116069" y="255460"/>
                      <a:pt x="188935" y="264128"/>
                      <a:pt x="259515" y="264128"/>
                    </a:cubicBezTo>
                    <a:cubicBezTo>
                      <a:pt x="297330" y="264128"/>
                      <a:pt x="334573" y="261747"/>
                      <a:pt x="367815" y="258508"/>
                    </a:cubicBezTo>
                    <a:cubicBezTo>
                      <a:pt x="443443" y="251365"/>
                      <a:pt x="517739" y="244221"/>
                      <a:pt x="592890" y="244221"/>
                    </a:cubicBezTo>
                    <a:cubicBezTo>
                      <a:pt x="611464" y="244221"/>
                      <a:pt x="630134" y="244602"/>
                      <a:pt x="648802" y="245554"/>
                    </a:cubicBezTo>
                    <a:cubicBezTo>
                      <a:pt x="694046" y="248031"/>
                      <a:pt x="741481" y="255937"/>
                      <a:pt x="787677" y="255937"/>
                    </a:cubicBezTo>
                    <a:cubicBezTo>
                      <a:pt x="825872" y="255937"/>
                      <a:pt x="863210" y="250507"/>
                      <a:pt x="898072" y="231648"/>
                    </a:cubicBezTo>
                    <a:cubicBezTo>
                      <a:pt x="934743" y="211645"/>
                      <a:pt x="955507" y="187928"/>
                      <a:pt x="963318" y="163830"/>
                    </a:cubicBezTo>
                    <a:lnTo>
                      <a:pt x="963318" y="163830"/>
                    </a:lnTo>
                    <a:close/>
                  </a:path>
                </a:pathLst>
              </a:custGeom>
              <a:solidFill>
                <a:srgbClr val="CE44E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9" name="Forma libre: forma 38">
                <a:extLst>
                  <a:ext uri="{FF2B5EF4-FFF2-40B4-BE49-F238E27FC236}">
                    <a16:creationId xmlns:a16="http://schemas.microsoft.com/office/drawing/2014/main" id="{23CD1EBC-14B4-4A2E-BA02-C48CC0749527}"/>
                  </a:ext>
                </a:extLst>
              </p:cNvPr>
              <p:cNvSpPr/>
              <p:nvPr/>
            </p:nvSpPr>
            <p:spPr>
              <a:xfrm>
                <a:off x="7839384" y="5044344"/>
                <a:ext cx="946197" cy="242982"/>
              </a:xfrm>
              <a:custGeom>
                <a:avLst/>
                <a:gdLst>
                  <a:gd name="connsiteX0" fmla="*/ 619006 w 946197"/>
                  <a:gd name="connsiteY0" fmla="*/ 0 h 242982"/>
                  <a:gd name="connsiteX1" fmla="*/ 801695 w 946197"/>
                  <a:gd name="connsiteY1" fmla="*/ 8096 h 242982"/>
                  <a:gd name="connsiteX2" fmla="*/ 942570 w 946197"/>
                  <a:gd name="connsiteY2" fmla="*/ 142875 h 242982"/>
                  <a:gd name="connsiteX3" fmla="*/ 877324 w 946197"/>
                  <a:gd name="connsiteY3" fmla="*/ 210503 h 242982"/>
                  <a:gd name="connsiteX4" fmla="*/ 766929 w 946197"/>
                  <a:gd name="connsiteY4" fmla="*/ 234791 h 242982"/>
                  <a:gd name="connsiteX5" fmla="*/ 628054 w 946197"/>
                  <a:gd name="connsiteY5" fmla="*/ 224409 h 242982"/>
                  <a:gd name="connsiteX6" fmla="*/ 572142 w 946197"/>
                  <a:gd name="connsiteY6" fmla="*/ 223076 h 242982"/>
                  <a:gd name="connsiteX7" fmla="*/ 347067 w 946197"/>
                  <a:gd name="connsiteY7" fmla="*/ 237363 h 242982"/>
                  <a:gd name="connsiteX8" fmla="*/ 238767 w 946197"/>
                  <a:gd name="connsiteY8" fmla="*/ 242983 h 242982"/>
                  <a:gd name="connsiteX9" fmla="*/ 40267 w 946197"/>
                  <a:gd name="connsiteY9" fmla="*/ 204502 h 242982"/>
                  <a:gd name="connsiteX10" fmla="*/ 96083 w 946197"/>
                  <a:gd name="connsiteY10" fmla="*/ 23431 h 242982"/>
                  <a:gd name="connsiteX11" fmla="*/ 308490 w 946197"/>
                  <a:gd name="connsiteY11" fmla="*/ 3620 h 242982"/>
                  <a:gd name="connsiteX12" fmla="*/ 383738 w 946197"/>
                  <a:gd name="connsiteY12" fmla="*/ 3810 h 242982"/>
                  <a:gd name="connsiteX13" fmla="*/ 432982 w 946197"/>
                  <a:gd name="connsiteY13" fmla="*/ 3429 h 242982"/>
                  <a:gd name="connsiteX14" fmla="*/ 619006 w 946197"/>
                  <a:gd name="connsiteY14" fmla="*/ 0 h 242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46197" h="242982">
                    <a:moveTo>
                      <a:pt x="619006" y="0"/>
                    </a:moveTo>
                    <a:cubicBezTo>
                      <a:pt x="680156" y="0"/>
                      <a:pt x="741116" y="1905"/>
                      <a:pt x="801695" y="8096"/>
                    </a:cubicBezTo>
                    <a:cubicBezTo>
                      <a:pt x="899040" y="18097"/>
                      <a:pt x="962382" y="81820"/>
                      <a:pt x="942570" y="142875"/>
                    </a:cubicBezTo>
                    <a:cubicBezTo>
                      <a:pt x="934759" y="166973"/>
                      <a:pt x="913995" y="190690"/>
                      <a:pt x="877324" y="210503"/>
                    </a:cubicBezTo>
                    <a:cubicBezTo>
                      <a:pt x="842462" y="229362"/>
                      <a:pt x="805124" y="234791"/>
                      <a:pt x="766929" y="234791"/>
                    </a:cubicBezTo>
                    <a:cubicBezTo>
                      <a:pt x="720733" y="234791"/>
                      <a:pt x="673298" y="226886"/>
                      <a:pt x="628054" y="224409"/>
                    </a:cubicBezTo>
                    <a:cubicBezTo>
                      <a:pt x="609385" y="223456"/>
                      <a:pt x="590716" y="223076"/>
                      <a:pt x="572142" y="223076"/>
                    </a:cubicBezTo>
                    <a:cubicBezTo>
                      <a:pt x="496895" y="223076"/>
                      <a:pt x="422600" y="230219"/>
                      <a:pt x="347067" y="237363"/>
                    </a:cubicBezTo>
                    <a:cubicBezTo>
                      <a:pt x="313824" y="240602"/>
                      <a:pt x="276582" y="242983"/>
                      <a:pt x="238767" y="242983"/>
                    </a:cubicBezTo>
                    <a:cubicBezTo>
                      <a:pt x="168187" y="242983"/>
                      <a:pt x="95321" y="234315"/>
                      <a:pt x="40267" y="204502"/>
                    </a:cubicBezTo>
                    <a:cubicBezTo>
                      <a:pt x="-45268" y="158115"/>
                      <a:pt x="20836" y="43053"/>
                      <a:pt x="96083" y="23431"/>
                    </a:cubicBezTo>
                    <a:cubicBezTo>
                      <a:pt x="163425" y="5905"/>
                      <a:pt x="236291" y="3620"/>
                      <a:pt x="308490" y="3620"/>
                    </a:cubicBezTo>
                    <a:cubicBezTo>
                      <a:pt x="333732" y="3620"/>
                      <a:pt x="358973" y="3810"/>
                      <a:pt x="383738" y="3810"/>
                    </a:cubicBezTo>
                    <a:cubicBezTo>
                      <a:pt x="400407" y="3810"/>
                      <a:pt x="416695" y="3810"/>
                      <a:pt x="432982" y="3429"/>
                    </a:cubicBezTo>
                    <a:cubicBezTo>
                      <a:pt x="494895" y="1905"/>
                      <a:pt x="556903" y="0"/>
                      <a:pt x="619006" y="0"/>
                    </a:cubicBezTo>
                    <a:close/>
                  </a:path>
                </a:pathLst>
              </a:custGeom>
              <a:solidFill>
                <a:srgbClr val="CF46E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01399089-34AB-4EF5-8D9C-26D88E049587}"/>
              </a:ext>
            </a:extLst>
          </p:cNvPr>
          <p:cNvGrpSpPr/>
          <p:nvPr/>
        </p:nvGrpSpPr>
        <p:grpSpPr>
          <a:xfrm>
            <a:off x="3147967" y="4195669"/>
            <a:ext cx="1042525" cy="952310"/>
            <a:chOff x="5605567" y="4619243"/>
            <a:chExt cx="1042525" cy="952310"/>
          </a:xfrm>
        </p:grpSpPr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26054CB1-2B7D-4C62-A98F-6ED58FD6C567}"/>
                </a:ext>
              </a:extLst>
            </p:cNvPr>
            <p:cNvSpPr/>
            <p:nvPr/>
          </p:nvSpPr>
          <p:spPr>
            <a:xfrm>
              <a:off x="5658174" y="4672298"/>
              <a:ext cx="989918" cy="899255"/>
            </a:xfrm>
            <a:custGeom>
              <a:avLst/>
              <a:gdLst>
                <a:gd name="connsiteX0" fmla="*/ 987132 w 989918"/>
                <a:gd name="connsiteY0" fmla="*/ 210693 h 899255"/>
                <a:gd name="connsiteX1" fmla="*/ 986466 w 989918"/>
                <a:gd name="connsiteY1" fmla="*/ 208312 h 899255"/>
                <a:gd name="connsiteX2" fmla="*/ 979131 w 989918"/>
                <a:gd name="connsiteY2" fmla="*/ 183928 h 899255"/>
                <a:gd name="connsiteX3" fmla="*/ 976750 w 989918"/>
                <a:gd name="connsiteY3" fmla="*/ 178498 h 899255"/>
                <a:gd name="connsiteX4" fmla="*/ 967225 w 989918"/>
                <a:gd name="connsiteY4" fmla="*/ 161449 h 899255"/>
                <a:gd name="connsiteX5" fmla="*/ 965129 w 989918"/>
                <a:gd name="connsiteY5" fmla="*/ 158591 h 899255"/>
                <a:gd name="connsiteX6" fmla="*/ 957033 w 989918"/>
                <a:gd name="connsiteY6" fmla="*/ 147638 h 899255"/>
                <a:gd name="connsiteX7" fmla="*/ 950461 w 989918"/>
                <a:gd name="connsiteY7" fmla="*/ 140494 h 899255"/>
                <a:gd name="connsiteX8" fmla="*/ 878738 w 989918"/>
                <a:gd name="connsiteY8" fmla="*/ 67151 h 899255"/>
                <a:gd name="connsiteX9" fmla="*/ 878261 w 989918"/>
                <a:gd name="connsiteY9" fmla="*/ 66675 h 899255"/>
                <a:gd name="connsiteX10" fmla="*/ 878071 w 989918"/>
                <a:gd name="connsiteY10" fmla="*/ 66865 h 899255"/>
                <a:gd name="connsiteX11" fmla="*/ 757675 w 989918"/>
                <a:gd name="connsiteY11" fmla="*/ 19621 h 899255"/>
                <a:gd name="connsiteX12" fmla="*/ 636041 w 989918"/>
                <a:gd name="connsiteY12" fmla="*/ 54483 h 899255"/>
                <a:gd name="connsiteX13" fmla="*/ 463448 w 989918"/>
                <a:gd name="connsiteY13" fmla="*/ 173069 h 899255"/>
                <a:gd name="connsiteX14" fmla="*/ 255993 w 989918"/>
                <a:gd name="connsiteY14" fmla="*/ 13145 h 899255"/>
                <a:gd name="connsiteX15" fmla="*/ 193414 w 989918"/>
                <a:gd name="connsiteY15" fmla="*/ 0 h 899255"/>
                <a:gd name="connsiteX16" fmla="*/ 37299 w 989918"/>
                <a:gd name="connsiteY16" fmla="*/ 71723 h 899255"/>
                <a:gd name="connsiteX17" fmla="*/ 11772 w 989918"/>
                <a:gd name="connsiteY17" fmla="*/ 183642 h 899255"/>
                <a:gd name="connsiteX18" fmla="*/ 120738 w 989918"/>
                <a:gd name="connsiteY18" fmla="*/ 362521 h 899255"/>
                <a:gd name="connsiteX19" fmla="*/ 120548 w 989918"/>
                <a:gd name="connsiteY19" fmla="*/ 362712 h 899255"/>
                <a:gd name="connsiteX20" fmla="*/ 120548 w 989918"/>
                <a:gd name="connsiteY20" fmla="*/ 362712 h 899255"/>
                <a:gd name="connsiteX21" fmla="*/ 120548 w 989918"/>
                <a:gd name="connsiteY21" fmla="*/ 362712 h 899255"/>
                <a:gd name="connsiteX22" fmla="*/ 164744 w 989918"/>
                <a:gd name="connsiteY22" fmla="*/ 407861 h 899255"/>
                <a:gd name="connsiteX23" fmla="*/ 28632 w 989918"/>
                <a:gd name="connsiteY23" fmla="*/ 544163 h 899255"/>
                <a:gd name="connsiteX24" fmla="*/ 19773 w 989918"/>
                <a:gd name="connsiteY24" fmla="*/ 734092 h 899255"/>
                <a:gd name="connsiteX25" fmla="*/ 47777 w 989918"/>
                <a:gd name="connsiteY25" fmla="*/ 774192 h 899255"/>
                <a:gd name="connsiteX26" fmla="*/ 47682 w 989918"/>
                <a:gd name="connsiteY26" fmla="*/ 774382 h 899255"/>
                <a:gd name="connsiteX27" fmla="*/ 119881 w 989918"/>
                <a:gd name="connsiteY27" fmla="*/ 848297 h 899255"/>
                <a:gd name="connsiteX28" fmla="*/ 220560 w 989918"/>
                <a:gd name="connsiteY28" fmla="*/ 884396 h 899255"/>
                <a:gd name="connsiteX29" fmla="*/ 252945 w 989918"/>
                <a:gd name="connsiteY29" fmla="*/ 879157 h 899255"/>
                <a:gd name="connsiteX30" fmla="*/ 260279 w 989918"/>
                <a:gd name="connsiteY30" fmla="*/ 877348 h 899255"/>
                <a:gd name="connsiteX31" fmla="*/ 263518 w 989918"/>
                <a:gd name="connsiteY31" fmla="*/ 876490 h 899255"/>
                <a:gd name="connsiteX32" fmla="*/ 286283 w 989918"/>
                <a:gd name="connsiteY32" fmla="*/ 869918 h 899255"/>
                <a:gd name="connsiteX33" fmla="*/ 298665 w 989918"/>
                <a:gd name="connsiteY33" fmla="*/ 865442 h 899255"/>
                <a:gd name="connsiteX34" fmla="*/ 320763 w 989918"/>
                <a:gd name="connsiteY34" fmla="*/ 856393 h 899255"/>
                <a:gd name="connsiteX35" fmla="*/ 333336 w 989918"/>
                <a:gd name="connsiteY35" fmla="*/ 850678 h 899255"/>
                <a:gd name="connsiteX36" fmla="*/ 357720 w 989918"/>
                <a:gd name="connsiteY36" fmla="*/ 838010 h 899255"/>
                <a:gd name="connsiteX37" fmla="*/ 361626 w 989918"/>
                <a:gd name="connsiteY37" fmla="*/ 835914 h 899255"/>
                <a:gd name="connsiteX38" fmla="*/ 368388 w 989918"/>
                <a:gd name="connsiteY38" fmla="*/ 832199 h 899255"/>
                <a:gd name="connsiteX39" fmla="*/ 404107 w 989918"/>
                <a:gd name="connsiteY39" fmla="*/ 809720 h 899255"/>
                <a:gd name="connsiteX40" fmla="*/ 408965 w 989918"/>
                <a:gd name="connsiteY40" fmla="*/ 806196 h 899255"/>
                <a:gd name="connsiteX41" fmla="*/ 440778 w 989918"/>
                <a:gd name="connsiteY41" fmla="*/ 782955 h 899255"/>
                <a:gd name="connsiteX42" fmla="*/ 449446 w 989918"/>
                <a:gd name="connsiteY42" fmla="*/ 776097 h 899255"/>
                <a:gd name="connsiteX43" fmla="*/ 458971 w 989918"/>
                <a:gd name="connsiteY43" fmla="*/ 768572 h 899255"/>
                <a:gd name="connsiteX44" fmla="*/ 470115 w 989918"/>
                <a:gd name="connsiteY44" fmla="*/ 759714 h 899255"/>
                <a:gd name="connsiteX45" fmla="*/ 490118 w 989918"/>
                <a:gd name="connsiteY45" fmla="*/ 742379 h 899255"/>
                <a:gd name="connsiteX46" fmla="*/ 514883 w 989918"/>
                <a:gd name="connsiteY46" fmla="*/ 720185 h 899255"/>
                <a:gd name="connsiteX47" fmla="*/ 539743 w 989918"/>
                <a:gd name="connsiteY47" fmla="*/ 747427 h 899255"/>
                <a:gd name="connsiteX48" fmla="*/ 539743 w 989918"/>
                <a:gd name="connsiteY48" fmla="*/ 747522 h 899255"/>
                <a:gd name="connsiteX49" fmla="*/ 611943 w 989918"/>
                <a:gd name="connsiteY49" fmla="*/ 821341 h 899255"/>
                <a:gd name="connsiteX50" fmla="*/ 743387 w 989918"/>
                <a:gd name="connsiteY50" fmla="*/ 896112 h 899255"/>
                <a:gd name="connsiteX51" fmla="*/ 781678 w 989918"/>
                <a:gd name="connsiteY51" fmla="*/ 899255 h 899255"/>
                <a:gd name="connsiteX52" fmla="*/ 874452 w 989918"/>
                <a:gd name="connsiteY52" fmla="*/ 873443 h 899255"/>
                <a:gd name="connsiteX53" fmla="*/ 886358 w 989918"/>
                <a:gd name="connsiteY53" fmla="*/ 864489 h 899255"/>
                <a:gd name="connsiteX54" fmla="*/ 888453 w 989918"/>
                <a:gd name="connsiteY54" fmla="*/ 862774 h 899255"/>
                <a:gd name="connsiteX55" fmla="*/ 902550 w 989918"/>
                <a:gd name="connsiteY55" fmla="*/ 849154 h 899255"/>
                <a:gd name="connsiteX56" fmla="*/ 904265 w 989918"/>
                <a:gd name="connsiteY56" fmla="*/ 847439 h 899255"/>
                <a:gd name="connsiteX57" fmla="*/ 906170 w 989918"/>
                <a:gd name="connsiteY57" fmla="*/ 844963 h 899255"/>
                <a:gd name="connsiteX58" fmla="*/ 914361 w 989918"/>
                <a:gd name="connsiteY58" fmla="*/ 834390 h 899255"/>
                <a:gd name="connsiteX59" fmla="*/ 917124 w 989918"/>
                <a:gd name="connsiteY59" fmla="*/ 830294 h 899255"/>
                <a:gd name="connsiteX60" fmla="*/ 924077 w 989918"/>
                <a:gd name="connsiteY60" fmla="*/ 818388 h 899255"/>
                <a:gd name="connsiteX61" fmla="*/ 925886 w 989918"/>
                <a:gd name="connsiteY61" fmla="*/ 815149 h 899255"/>
                <a:gd name="connsiteX62" fmla="*/ 933411 w 989918"/>
                <a:gd name="connsiteY62" fmla="*/ 797814 h 899255"/>
                <a:gd name="connsiteX63" fmla="*/ 934269 w 989918"/>
                <a:gd name="connsiteY63" fmla="*/ 794861 h 899255"/>
                <a:gd name="connsiteX64" fmla="*/ 938936 w 989918"/>
                <a:gd name="connsiteY64" fmla="*/ 778764 h 899255"/>
                <a:gd name="connsiteX65" fmla="*/ 939602 w 989918"/>
                <a:gd name="connsiteY65" fmla="*/ 776478 h 899255"/>
                <a:gd name="connsiteX66" fmla="*/ 941317 w 989918"/>
                <a:gd name="connsiteY66" fmla="*/ 767334 h 899255"/>
                <a:gd name="connsiteX67" fmla="*/ 943698 w 989918"/>
                <a:gd name="connsiteY67" fmla="*/ 746188 h 899255"/>
                <a:gd name="connsiteX68" fmla="*/ 943603 w 989918"/>
                <a:gd name="connsiteY68" fmla="*/ 721900 h 899255"/>
                <a:gd name="connsiteX69" fmla="*/ 943127 w 989918"/>
                <a:gd name="connsiteY69" fmla="*/ 717709 h 899255"/>
                <a:gd name="connsiteX70" fmla="*/ 940460 w 989918"/>
                <a:gd name="connsiteY70" fmla="*/ 697706 h 899255"/>
                <a:gd name="connsiteX71" fmla="*/ 940174 w 989918"/>
                <a:gd name="connsiteY71" fmla="*/ 695611 h 899255"/>
                <a:gd name="connsiteX72" fmla="*/ 939031 w 989918"/>
                <a:gd name="connsiteY72" fmla="*/ 691229 h 899255"/>
                <a:gd name="connsiteX73" fmla="*/ 938460 w 989918"/>
                <a:gd name="connsiteY73" fmla="*/ 689038 h 899255"/>
                <a:gd name="connsiteX74" fmla="*/ 934364 w 989918"/>
                <a:gd name="connsiteY74" fmla="*/ 673322 h 899255"/>
                <a:gd name="connsiteX75" fmla="*/ 931125 w 989918"/>
                <a:gd name="connsiteY75" fmla="*/ 663893 h 899255"/>
                <a:gd name="connsiteX76" fmla="*/ 924839 w 989918"/>
                <a:gd name="connsiteY76" fmla="*/ 647986 h 899255"/>
                <a:gd name="connsiteX77" fmla="*/ 923505 w 989918"/>
                <a:gd name="connsiteY77" fmla="*/ 644747 h 899255"/>
                <a:gd name="connsiteX78" fmla="*/ 921219 w 989918"/>
                <a:gd name="connsiteY78" fmla="*/ 640556 h 899255"/>
                <a:gd name="connsiteX79" fmla="*/ 912075 w 989918"/>
                <a:gd name="connsiteY79" fmla="*/ 623888 h 899255"/>
                <a:gd name="connsiteX80" fmla="*/ 910837 w 989918"/>
                <a:gd name="connsiteY80" fmla="*/ 621792 h 899255"/>
                <a:gd name="connsiteX81" fmla="*/ 907694 w 989918"/>
                <a:gd name="connsiteY81" fmla="*/ 616553 h 899255"/>
                <a:gd name="connsiteX82" fmla="*/ 891406 w 989918"/>
                <a:gd name="connsiteY82" fmla="*/ 593884 h 899255"/>
                <a:gd name="connsiteX83" fmla="*/ 877119 w 989918"/>
                <a:gd name="connsiteY83" fmla="*/ 576834 h 899255"/>
                <a:gd name="connsiteX84" fmla="*/ 875976 w 989918"/>
                <a:gd name="connsiteY84" fmla="*/ 575024 h 899255"/>
                <a:gd name="connsiteX85" fmla="*/ 847591 w 989918"/>
                <a:gd name="connsiteY85" fmla="*/ 542925 h 899255"/>
                <a:gd name="connsiteX86" fmla="*/ 841304 w 989918"/>
                <a:gd name="connsiteY86" fmla="*/ 536067 h 899255"/>
                <a:gd name="connsiteX87" fmla="*/ 809110 w 989918"/>
                <a:gd name="connsiteY87" fmla="*/ 502063 h 899255"/>
                <a:gd name="connsiteX88" fmla="*/ 795489 w 989918"/>
                <a:gd name="connsiteY88" fmla="*/ 488156 h 899255"/>
                <a:gd name="connsiteX89" fmla="*/ 809491 w 989918"/>
                <a:gd name="connsiteY89" fmla="*/ 479870 h 899255"/>
                <a:gd name="connsiteX90" fmla="*/ 833303 w 989918"/>
                <a:gd name="connsiteY90" fmla="*/ 465677 h 899255"/>
                <a:gd name="connsiteX91" fmla="*/ 840638 w 989918"/>
                <a:gd name="connsiteY91" fmla="*/ 461105 h 899255"/>
                <a:gd name="connsiteX92" fmla="*/ 857211 w 989918"/>
                <a:gd name="connsiteY92" fmla="*/ 450723 h 899255"/>
                <a:gd name="connsiteX93" fmla="*/ 867212 w 989918"/>
                <a:gd name="connsiteY93" fmla="*/ 443865 h 899255"/>
                <a:gd name="connsiteX94" fmla="*/ 880643 w 989918"/>
                <a:gd name="connsiteY94" fmla="*/ 434626 h 899255"/>
                <a:gd name="connsiteX95" fmla="*/ 886548 w 989918"/>
                <a:gd name="connsiteY95" fmla="*/ 430054 h 899255"/>
                <a:gd name="connsiteX96" fmla="*/ 893025 w 989918"/>
                <a:gd name="connsiteY96" fmla="*/ 425101 h 899255"/>
                <a:gd name="connsiteX97" fmla="*/ 901026 w 989918"/>
                <a:gd name="connsiteY97" fmla="*/ 418814 h 899255"/>
                <a:gd name="connsiteX98" fmla="*/ 908837 w 989918"/>
                <a:gd name="connsiteY98" fmla="*/ 411861 h 899255"/>
                <a:gd name="connsiteX99" fmla="*/ 923029 w 989918"/>
                <a:gd name="connsiteY99" fmla="*/ 398431 h 899255"/>
                <a:gd name="connsiteX100" fmla="*/ 929125 w 989918"/>
                <a:gd name="connsiteY100" fmla="*/ 392049 h 899255"/>
                <a:gd name="connsiteX101" fmla="*/ 930744 w 989918"/>
                <a:gd name="connsiteY101" fmla="*/ 390430 h 899255"/>
                <a:gd name="connsiteX102" fmla="*/ 933411 w 989918"/>
                <a:gd name="connsiteY102" fmla="*/ 387572 h 899255"/>
                <a:gd name="connsiteX103" fmla="*/ 937031 w 989918"/>
                <a:gd name="connsiteY103" fmla="*/ 382905 h 899255"/>
                <a:gd name="connsiteX104" fmla="*/ 938936 w 989918"/>
                <a:gd name="connsiteY104" fmla="*/ 380333 h 899255"/>
                <a:gd name="connsiteX105" fmla="*/ 949794 w 989918"/>
                <a:gd name="connsiteY105" fmla="*/ 366331 h 899255"/>
                <a:gd name="connsiteX106" fmla="*/ 952080 w 989918"/>
                <a:gd name="connsiteY106" fmla="*/ 363284 h 899255"/>
                <a:gd name="connsiteX107" fmla="*/ 956176 w 989918"/>
                <a:gd name="connsiteY107" fmla="*/ 356426 h 899255"/>
                <a:gd name="connsiteX108" fmla="*/ 959319 w 989918"/>
                <a:gd name="connsiteY108" fmla="*/ 351092 h 899255"/>
                <a:gd name="connsiteX109" fmla="*/ 964177 w 989918"/>
                <a:gd name="connsiteY109" fmla="*/ 342805 h 899255"/>
                <a:gd name="connsiteX110" fmla="*/ 965606 w 989918"/>
                <a:gd name="connsiteY110" fmla="*/ 340328 h 899255"/>
                <a:gd name="connsiteX111" fmla="*/ 975798 w 989918"/>
                <a:gd name="connsiteY111" fmla="*/ 316897 h 899255"/>
                <a:gd name="connsiteX112" fmla="*/ 976845 w 989918"/>
                <a:gd name="connsiteY112" fmla="*/ 313658 h 899255"/>
                <a:gd name="connsiteX113" fmla="*/ 984656 w 989918"/>
                <a:gd name="connsiteY113" fmla="*/ 287084 h 899255"/>
                <a:gd name="connsiteX114" fmla="*/ 985608 w 989918"/>
                <a:gd name="connsiteY114" fmla="*/ 283273 h 899255"/>
                <a:gd name="connsiteX115" fmla="*/ 986751 w 989918"/>
                <a:gd name="connsiteY115" fmla="*/ 276892 h 899255"/>
                <a:gd name="connsiteX116" fmla="*/ 988466 w 989918"/>
                <a:gd name="connsiteY116" fmla="*/ 266700 h 899255"/>
                <a:gd name="connsiteX117" fmla="*/ 989037 w 989918"/>
                <a:gd name="connsiteY117" fmla="*/ 261271 h 899255"/>
                <a:gd name="connsiteX118" fmla="*/ 978655 w 989918"/>
                <a:gd name="connsiteY118" fmla="*/ 258889 h 899255"/>
                <a:gd name="connsiteX119" fmla="*/ 989323 w 989918"/>
                <a:gd name="connsiteY119" fmla="*/ 257937 h 899255"/>
                <a:gd name="connsiteX120" fmla="*/ 989704 w 989918"/>
                <a:gd name="connsiteY120" fmla="*/ 253841 h 899255"/>
                <a:gd name="connsiteX121" fmla="*/ 989704 w 989918"/>
                <a:gd name="connsiteY121" fmla="*/ 251270 h 899255"/>
                <a:gd name="connsiteX122" fmla="*/ 989704 w 989918"/>
                <a:gd name="connsiteY122" fmla="*/ 233553 h 899255"/>
                <a:gd name="connsiteX123" fmla="*/ 989609 w 989918"/>
                <a:gd name="connsiteY123" fmla="*/ 231457 h 899255"/>
                <a:gd name="connsiteX124" fmla="*/ 987132 w 989918"/>
                <a:gd name="connsiteY124" fmla="*/ 210693 h 899255"/>
                <a:gd name="connsiteX125" fmla="*/ 979227 w 989918"/>
                <a:gd name="connsiteY125" fmla="*/ 232124 h 899255"/>
                <a:gd name="connsiteX126" fmla="*/ 979227 w 989918"/>
                <a:gd name="connsiteY126" fmla="*/ 232124 h 899255"/>
                <a:gd name="connsiteX127" fmla="*/ 979227 w 989918"/>
                <a:gd name="connsiteY127" fmla="*/ 232124 h 899255"/>
                <a:gd name="connsiteX128" fmla="*/ 979227 w 989918"/>
                <a:gd name="connsiteY128" fmla="*/ 232124 h 899255"/>
                <a:gd name="connsiteX129" fmla="*/ 769677 w 989918"/>
                <a:gd name="connsiteY129" fmla="*/ 478631 h 899255"/>
                <a:gd name="connsiteX130" fmla="*/ 769200 w 989918"/>
                <a:gd name="connsiteY130" fmla="*/ 478155 h 899255"/>
                <a:gd name="connsiteX131" fmla="*/ 769200 w 989918"/>
                <a:gd name="connsiteY131" fmla="*/ 478155 h 899255"/>
                <a:gd name="connsiteX132" fmla="*/ 769677 w 989918"/>
                <a:gd name="connsiteY132" fmla="*/ 478631 h 899255"/>
                <a:gd name="connsiteX133" fmla="*/ 631278 w 989918"/>
                <a:gd name="connsiteY133" fmla="*/ 799243 h 899255"/>
                <a:gd name="connsiteX134" fmla="*/ 631278 w 989918"/>
                <a:gd name="connsiteY134" fmla="*/ 799243 h 899255"/>
                <a:gd name="connsiteX135" fmla="*/ 631278 w 989918"/>
                <a:gd name="connsiteY135" fmla="*/ 799243 h 899255"/>
                <a:gd name="connsiteX136" fmla="*/ 631278 w 989918"/>
                <a:gd name="connsiteY136" fmla="*/ 799243 h 89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989918" h="899255">
                  <a:moveTo>
                    <a:pt x="987132" y="210693"/>
                  </a:moveTo>
                  <a:cubicBezTo>
                    <a:pt x="986942" y="209740"/>
                    <a:pt x="986656" y="208883"/>
                    <a:pt x="986466" y="208312"/>
                  </a:cubicBezTo>
                  <a:cubicBezTo>
                    <a:pt x="984465" y="199072"/>
                    <a:pt x="982084" y="191167"/>
                    <a:pt x="979131" y="183928"/>
                  </a:cubicBezTo>
                  <a:cubicBezTo>
                    <a:pt x="978369" y="182118"/>
                    <a:pt x="977512" y="180308"/>
                    <a:pt x="976750" y="178498"/>
                  </a:cubicBezTo>
                  <a:cubicBezTo>
                    <a:pt x="974083" y="172784"/>
                    <a:pt x="970940" y="167164"/>
                    <a:pt x="967225" y="161449"/>
                  </a:cubicBezTo>
                  <a:cubicBezTo>
                    <a:pt x="966749" y="160687"/>
                    <a:pt x="966177" y="159925"/>
                    <a:pt x="965129" y="158591"/>
                  </a:cubicBezTo>
                  <a:cubicBezTo>
                    <a:pt x="962558" y="154877"/>
                    <a:pt x="959986" y="151162"/>
                    <a:pt x="957033" y="147638"/>
                  </a:cubicBezTo>
                  <a:cubicBezTo>
                    <a:pt x="954938" y="145161"/>
                    <a:pt x="952747" y="142780"/>
                    <a:pt x="950461" y="140494"/>
                  </a:cubicBezTo>
                  <a:lnTo>
                    <a:pt x="878738" y="67151"/>
                  </a:lnTo>
                  <a:lnTo>
                    <a:pt x="878261" y="66675"/>
                  </a:lnTo>
                  <a:lnTo>
                    <a:pt x="878071" y="66865"/>
                  </a:lnTo>
                  <a:cubicBezTo>
                    <a:pt x="848353" y="36386"/>
                    <a:pt x="805681" y="19621"/>
                    <a:pt x="757675" y="19621"/>
                  </a:cubicBezTo>
                  <a:cubicBezTo>
                    <a:pt x="716718" y="19621"/>
                    <a:pt x="674712" y="31623"/>
                    <a:pt x="636041" y="54483"/>
                  </a:cubicBezTo>
                  <a:cubicBezTo>
                    <a:pt x="581653" y="86773"/>
                    <a:pt x="528123" y="123539"/>
                    <a:pt x="463448" y="173069"/>
                  </a:cubicBezTo>
                  <a:cubicBezTo>
                    <a:pt x="403917" y="115538"/>
                    <a:pt x="336575" y="51911"/>
                    <a:pt x="255993" y="13145"/>
                  </a:cubicBezTo>
                  <a:cubicBezTo>
                    <a:pt x="238182" y="4477"/>
                    <a:pt x="217131" y="0"/>
                    <a:pt x="193414" y="0"/>
                  </a:cubicBezTo>
                  <a:cubicBezTo>
                    <a:pt x="133978" y="0"/>
                    <a:pt x="71303" y="28765"/>
                    <a:pt x="37299" y="71723"/>
                  </a:cubicBezTo>
                  <a:cubicBezTo>
                    <a:pt x="11296" y="104870"/>
                    <a:pt x="2438" y="143637"/>
                    <a:pt x="11772" y="183642"/>
                  </a:cubicBezTo>
                  <a:cubicBezTo>
                    <a:pt x="25965" y="243459"/>
                    <a:pt x="61588" y="301943"/>
                    <a:pt x="120738" y="362521"/>
                  </a:cubicBezTo>
                  <a:lnTo>
                    <a:pt x="120548" y="362712"/>
                  </a:lnTo>
                  <a:lnTo>
                    <a:pt x="120548" y="362712"/>
                  </a:lnTo>
                  <a:cubicBezTo>
                    <a:pt x="120548" y="362712"/>
                    <a:pt x="120548" y="362712"/>
                    <a:pt x="120548" y="362712"/>
                  </a:cubicBezTo>
                  <a:lnTo>
                    <a:pt x="164744" y="407861"/>
                  </a:lnTo>
                  <a:cubicBezTo>
                    <a:pt x="121595" y="442341"/>
                    <a:pt x="69303" y="487966"/>
                    <a:pt x="28632" y="544163"/>
                  </a:cubicBezTo>
                  <a:cubicBezTo>
                    <a:pt x="-5849" y="592074"/>
                    <a:pt x="-9659" y="673703"/>
                    <a:pt x="19773" y="734092"/>
                  </a:cubicBezTo>
                  <a:cubicBezTo>
                    <a:pt x="27298" y="749427"/>
                    <a:pt x="36633" y="762857"/>
                    <a:pt x="47777" y="774192"/>
                  </a:cubicBezTo>
                  <a:lnTo>
                    <a:pt x="47682" y="774382"/>
                  </a:lnTo>
                  <a:lnTo>
                    <a:pt x="119881" y="848297"/>
                  </a:lnTo>
                  <a:cubicBezTo>
                    <a:pt x="146265" y="875347"/>
                    <a:pt x="180746" y="888111"/>
                    <a:pt x="220560" y="884396"/>
                  </a:cubicBezTo>
                  <a:cubicBezTo>
                    <a:pt x="230466" y="883444"/>
                    <a:pt x="241134" y="881729"/>
                    <a:pt x="252945" y="879157"/>
                  </a:cubicBezTo>
                  <a:cubicBezTo>
                    <a:pt x="255422" y="878586"/>
                    <a:pt x="257803" y="878014"/>
                    <a:pt x="260279" y="877348"/>
                  </a:cubicBezTo>
                  <a:lnTo>
                    <a:pt x="263518" y="876490"/>
                  </a:lnTo>
                  <a:cubicBezTo>
                    <a:pt x="271043" y="874586"/>
                    <a:pt x="278568" y="872490"/>
                    <a:pt x="286283" y="869918"/>
                  </a:cubicBezTo>
                  <a:cubicBezTo>
                    <a:pt x="290378" y="868585"/>
                    <a:pt x="294569" y="867061"/>
                    <a:pt x="298665" y="865442"/>
                  </a:cubicBezTo>
                  <a:cubicBezTo>
                    <a:pt x="305904" y="862679"/>
                    <a:pt x="313334" y="859727"/>
                    <a:pt x="320763" y="856393"/>
                  </a:cubicBezTo>
                  <a:cubicBezTo>
                    <a:pt x="324954" y="854488"/>
                    <a:pt x="329145" y="852678"/>
                    <a:pt x="333336" y="850678"/>
                  </a:cubicBezTo>
                  <a:cubicBezTo>
                    <a:pt x="341337" y="846772"/>
                    <a:pt x="349434" y="842486"/>
                    <a:pt x="357720" y="838010"/>
                  </a:cubicBezTo>
                  <a:lnTo>
                    <a:pt x="361626" y="835914"/>
                  </a:lnTo>
                  <a:cubicBezTo>
                    <a:pt x="363911" y="834676"/>
                    <a:pt x="366102" y="833533"/>
                    <a:pt x="368388" y="832199"/>
                  </a:cubicBezTo>
                  <a:cubicBezTo>
                    <a:pt x="380961" y="824865"/>
                    <a:pt x="392582" y="817531"/>
                    <a:pt x="404107" y="809720"/>
                  </a:cubicBezTo>
                  <a:lnTo>
                    <a:pt x="408965" y="806196"/>
                  </a:lnTo>
                  <a:cubicBezTo>
                    <a:pt x="419442" y="798957"/>
                    <a:pt x="430110" y="791242"/>
                    <a:pt x="440778" y="782955"/>
                  </a:cubicBezTo>
                  <a:cubicBezTo>
                    <a:pt x="443636" y="780764"/>
                    <a:pt x="446493" y="778383"/>
                    <a:pt x="449446" y="776097"/>
                  </a:cubicBezTo>
                  <a:lnTo>
                    <a:pt x="458971" y="768572"/>
                  </a:lnTo>
                  <a:cubicBezTo>
                    <a:pt x="462686" y="765715"/>
                    <a:pt x="466305" y="762762"/>
                    <a:pt x="470115" y="759714"/>
                  </a:cubicBezTo>
                  <a:lnTo>
                    <a:pt x="490118" y="742379"/>
                  </a:lnTo>
                  <a:cubicBezTo>
                    <a:pt x="498309" y="735235"/>
                    <a:pt x="506501" y="727805"/>
                    <a:pt x="514883" y="720185"/>
                  </a:cubicBezTo>
                  <a:cubicBezTo>
                    <a:pt x="523741" y="730377"/>
                    <a:pt x="531742" y="739235"/>
                    <a:pt x="539743" y="747427"/>
                  </a:cubicBezTo>
                  <a:lnTo>
                    <a:pt x="539743" y="747522"/>
                  </a:lnTo>
                  <a:lnTo>
                    <a:pt x="611943" y="821341"/>
                  </a:lnTo>
                  <a:cubicBezTo>
                    <a:pt x="638422" y="848392"/>
                    <a:pt x="680808" y="885635"/>
                    <a:pt x="743387" y="896112"/>
                  </a:cubicBezTo>
                  <a:cubicBezTo>
                    <a:pt x="756151" y="898207"/>
                    <a:pt x="769010" y="899255"/>
                    <a:pt x="781678" y="899255"/>
                  </a:cubicBezTo>
                  <a:cubicBezTo>
                    <a:pt x="817016" y="899255"/>
                    <a:pt x="848258" y="890588"/>
                    <a:pt x="874452" y="873443"/>
                  </a:cubicBezTo>
                  <a:cubicBezTo>
                    <a:pt x="879024" y="870395"/>
                    <a:pt x="883405" y="867156"/>
                    <a:pt x="886358" y="864489"/>
                  </a:cubicBezTo>
                  <a:lnTo>
                    <a:pt x="888453" y="862774"/>
                  </a:lnTo>
                  <a:cubicBezTo>
                    <a:pt x="893406" y="858584"/>
                    <a:pt x="897978" y="854012"/>
                    <a:pt x="902550" y="849154"/>
                  </a:cubicBezTo>
                  <a:lnTo>
                    <a:pt x="904265" y="847439"/>
                  </a:lnTo>
                  <a:cubicBezTo>
                    <a:pt x="904836" y="846772"/>
                    <a:pt x="905312" y="846106"/>
                    <a:pt x="906170" y="844963"/>
                  </a:cubicBezTo>
                  <a:cubicBezTo>
                    <a:pt x="908837" y="841820"/>
                    <a:pt x="911313" y="838581"/>
                    <a:pt x="914361" y="834390"/>
                  </a:cubicBezTo>
                  <a:cubicBezTo>
                    <a:pt x="914933" y="833628"/>
                    <a:pt x="915600" y="832866"/>
                    <a:pt x="917124" y="830294"/>
                  </a:cubicBezTo>
                  <a:cubicBezTo>
                    <a:pt x="919410" y="826770"/>
                    <a:pt x="921505" y="823055"/>
                    <a:pt x="924077" y="818388"/>
                  </a:cubicBezTo>
                  <a:cubicBezTo>
                    <a:pt x="924553" y="817531"/>
                    <a:pt x="925125" y="816673"/>
                    <a:pt x="925886" y="815149"/>
                  </a:cubicBezTo>
                  <a:cubicBezTo>
                    <a:pt x="928553" y="809815"/>
                    <a:pt x="930935" y="804291"/>
                    <a:pt x="933411" y="797814"/>
                  </a:cubicBezTo>
                  <a:lnTo>
                    <a:pt x="934269" y="794861"/>
                  </a:lnTo>
                  <a:cubicBezTo>
                    <a:pt x="935983" y="789718"/>
                    <a:pt x="937507" y="784574"/>
                    <a:pt x="938936" y="778764"/>
                  </a:cubicBezTo>
                  <a:lnTo>
                    <a:pt x="939602" y="776478"/>
                  </a:lnTo>
                  <a:cubicBezTo>
                    <a:pt x="940269" y="773430"/>
                    <a:pt x="940841" y="770382"/>
                    <a:pt x="941317" y="767334"/>
                  </a:cubicBezTo>
                  <a:cubicBezTo>
                    <a:pt x="942460" y="760762"/>
                    <a:pt x="943222" y="754094"/>
                    <a:pt x="943698" y="746188"/>
                  </a:cubicBezTo>
                  <a:cubicBezTo>
                    <a:pt x="944175" y="737902"/>
                    <a:pt x="944175" y="729710"/>
                    <a:pt x="943603" y="721900"/>
                  </a:cubicBezTo>
                  <a:lnTo>
                    <a:pt x="943127" y="717709"/>
                  </a:lnTo>
                  <a:cubicBezTo>
                    <a:pt x="942555" y="710946"/>
                    <a:pt x="941698" y="704279"/>
                    <a:pt x="940460" y="697706"/>
                  </a:cubicBezTo>
                  <a:lnTo>
                    <a:pt x="940174" y="695611"/>
                  </a:lnTo>
                  <a:cubicBezTo>
                    <a:pt x="939888" y="694182"/>
                    <a:pt x="939507" y="692658"/>
                    <a:pt x="939031" y="691229"/>
                  </a:cubicBezTo>
                  <a:lnTo>
                    <a:pt x="938460" y="689038"/>
                  </a:lnTo>
                  <a:cubicBezTo>
                    <a:pt x="937221" y="683800"/>
                    <a:pt x="935983" y="678561"/>
                    <a:pt x="934364" y="673322"/>
                  </a:cubicBezTo>
                  <a:cubicBezTo>
                    <a:pt x="933602" y="670751"/>
                    <a:pt x="932649" y="668179"/>
                    <a:pt x="931125" y="663893"/>
                  </a:cubicBezTo>
                  <a:cubicBezTo>
                    <a:pt x="929411" y="659035"/>
                    <a:pt x="927506" y="654272"/>
                    <a:pt x="924839" y="647986"/>
                  </a:cubicBezTo>
                  <a:cubicBezTo>
                    <a:pt x="924458" y="646843"/>
                    <a:pt x="923982" y="645795"/>
                    <a:pt x="923505" y="644747"/>
                  </a:cubicBezTo>
                  <a:cubicBezTo>
                    <a:pt x="923029" y="643699"/>
                    <a:pt x="922458" y="642747"/>
                    <a:pt x="921219" y="640556"/>
                  </a:cubicBezTo>
                  <a:cubicBezTo>
                    <a:pt x="918457" y="634841"/>
                    <a:pt x="915314" y="629317"/>
                    <a:pt x="912075" y="623888"/>
                  </a:cubicBezTo>
                  <a:lnTo>
                    <a:pt x="910837" y="621792"/>
                  </a:lnTo>
                  <a:cubicBezTo>
                    <a:pt x="909789" y="619982"/>
                    <a:pt x="908837" y="618268"/>
                    <a:pt x="907694" y="616553"/>
                  </a:cubicBezTo>
                  <a:cubicBezTo>
                    <a:pt x="902169" y="608076"/>
                    <a:pt x="896931" y="600647"/>
                    <a:pt x="891406" y="593884"/>
                  </a:cubicBezTo>
                  <a:cubicBezTo>
                    <a:pt x="886739" y="588169"/>
                    <a:pt x="881976" y="582549"/>
                    <a:pt x="877119" y="576834"/>
                  </a:cubicBezTo>
                  <a:lnTo>
                    <a:pt x="875976" y="575024"/>
                  </a:lnTo>
                  <a:cubicBezTo>
                    <a:pt x="866927" y="564452"/>
                    <a:pt x="857402" y="553688"/>
                    <a:pt x="847591" y="542925"/>
                  </a:cubicBezTo>
                  <a:lnTo>
                    <a:pt x="841304" y="536067"/>
                  </a:lnTo>
                  <a:cubicBezTo>
                    <a:pt x="831018" y="524923"/>
                    <a:pt x="820445" y="513683"/>
                    <a:pt x="809110" y="502063"/>
                  </a:cubicBezTo>
                  <a:lnTo>
                    <a:pt x="795489" y="488156"/>
                  </a:lnTo>
                  <a:cubicBezTo>
                    <a:pt x="800061" y="485394"/>
                    <a:pt x="804728" y="482632"/>
                    <a:pt x="809491" y="479870"/>
                  </a:cubicBezTo>
                  <a:cubicBezTo>
                    <a:pt x="817397" y="475202"/>
                    <a:pt x="825302" y="470440"/>
                    <a:pt x="833303" y="465677"/>
                  </a:cubicBezTo>
                  <a:lnTo>
                    <a:pt x="840638" y="461105"/>
                  </a:lnTo>
                  <a:cubicBezTo>
                    <a:pt x="846162" y="457676"/>
                    <a:pt x="851687" y="454247"/>
                    <a:pt x="857211" y="450723"/>
                  </a:cubicBezTo>
                  <a:lnTo>
                    <a:pt x="867212" y="443865"/>
                  </a:lnTo>
                  <a:cubicBezTo>
                    <a:pt x="871689" y="440817"/>
                    <a:pt x="876166" y="437769"/>
                    <a:pt x="880643" y="434626"/>
                  </a:cubicBezTo>
                  <a:cubicBezTo>
                    <a:pt x="882643" y="433197"/>
                    <a:pt x="884643" y="431578"/>
                    <a:pt x="886548" y="430054"/>
                  </a:cubicBezTo>
                  <a:lnTo>
                    <a:pt x="893025" y="425101"/>
                  </a:lnTo>
                  <a:cubicBezTo>
                    <a:pt x="895787" y="423101"/>
                    <a:pt x="898454" y="421005"/>
                    <a:pt x="901026" y="418814"/>
                  </a:cubicBezTo>
                  <a:lnTo>
                    <a:pt x="908837" y="411861"/>
                  </a:lnTo>
                  <a:cubicBezTo>
                    <a:pt x="913694" y="407575"/>
                    <a:pt x="918457" y="403003"/>
                    <a:pt x="923029" y="398431"/>
                  </a:cubicBezTo>
                  <a:cubicBezTo>
                    <a:pt x="925029" y="396335"/>
                    <a:pt x="927125" y="394240"/>
                    <a:pt x="929125" y="392049"/>
                  </a:cubicBezTo>
                  <a:lnTo>
                    <a:pt x="930744" y="390430"/>
                  </a:lnTo>
                  <a:cubicBezTo>
                    <a:pt x="931697" y="389477"/>
                    <a:pt x="932554" y="388525"/>
                    <a:pt x="933411" y="387572"/>
                  </a:cubicBezTo>
                  <a:cubicBezTo>
                    <a:pt x="934650" y="386144"/>
                    <a:pt x="935888" y="384524"/>
                    <a:pt x="937031" y="382905"/>
                  </a:cubicBezTo>
                  <a:lnTo>
                    <a:pt x="938936" y="380333"/>
                  </a:lnTo>
                  <a:cubicBezTo>
                    <a:pt x="942269" y="376238"/>
                    <a:pt x="945603" y="372046"/>
                    <a:pt x="949794" y="366331"/>
                  </a:cubicBezTo>
                  <a:cubicBezTo>
                    <a:pt x="950652" y="365379"/>
                    <a:pt x="951414" y="364331"/>
                    <a:pt x="952080" y="363284"/>
                  </a:cubicBezTo>
                  <a:cubicBezTo>
                    <a:pt x="953604" y="361093"/>
                    <a:pt x="954843" y="358712"/>
                    <a:pt x="956176" y="356426"/>
                  </a:cubicBezTo>
                  <a:lnTo>
                    <a:pt x="959319" y="351092"/>
                  </a:lnTo>
                  <a:cubicBezTo>
                    <a:pt x="960843" y="348615"/>
                    <a:pt x="962272" y="346234"/>
                    <a:pt x="964177" y="342805"/>
                  </a:cubicBezTo>
                  <a:lnTo>
                    <a:pt x="965606" y="340328"/>
                  </a:lnTo>
                  <a:cubicBezTo>
                    <a:pt x="969320" y="332899"/>
                    <a:pt x="972750" y="325184"/>
                    <a:pt x="975798" y="316897"/>
                  </a:cubicBezTo>
                  <a:lnTo>
                    <a:pt x="976845" y="313658"/>
                  </a:lnTo>
                  <a:cubicBezTo>
                    <a:pt x="979893" y="304990"/>
                    <a:pt x="982560" y="296132"/>
                    <a:pt x="984656" y="287084"/>
                  </a:cubicBezTo>
                  <a:cubicBezTo>
                    <a:pt x="984846" y="286321"/>
                    <a:pt x="985132" y="285655"/>
                    <a:pt x="985608" y="283273"/>
                  </a:cubicBezTo>
                  <a:lnTo>
                    <a:pt x="986751" y="276892"/>
                  </a:lnTo>
                  <a:cubicBezTo>
                    <a:pt x="987323" y="273463"/>
                    <a:pt x="987990" y="270034"/>
                    <a:pt x="988466" y="266700"/>
                  </a:cubicBezTo>
                  <a:cubicBezTo>
                    <a:pt x="988752" y="264890"/>
                    <a:pt x="988847" y="263080"/>
                    <a:pt x="989037" y="261271"/>
                  </a:cubicBezTo>
                  <a:lnTo>
                    <a:pt x="978655" y="258889"/>
                  </a:lnTo>
                  <a:lnTo>
                    <a:pt x="989323" y="257937"/>
                  </a:lnTo>
                  <a:cubicBezTo>
                    <a:pt x="989514" y="256604"/>
                    <a:pt x="989704" y="255175"/>
                    <a:pt x="989704" y="253841"/>
                  </a:cubicBezTo>
                  <a:lnTo>
                    <a:pt x="989704" y="251270"/>
                  </a:lnTo>
                  <a:cubicBezTo>
                    <a:pt x="989990" y="245554"/>
                    <a:pt x="989990" y="239839"/>
                    <a:pt x="989704" y="233553"/>
                  </a:cubicBezTo>
                  <a:lnTo>
                    <a:pt x="989609" y="231457"/>
                  </a:lnTo>
                  <a:cubicBezTo>
                    <a:pt x="989418" y="224790"/>
                    <a:pt x="988561" y="218504"/>
                    <a:pt x="987132" y="210693"/>
                  </a:cubicBezTo>
                  <a:close/>
                  <a:moveTo>
                    <a:pt x="979227" y="232124"/>
                  </a:moveTo>
                  <a:lnTo>
                    <a:pt x="979227" y="232124"/>
                  </a:lnTo>
                  <a:lnTo>
                    <a:pt x="979227" y="232124"/>
                  </a:lnTo>
                  <a:lnTo>
                    <a:pt x="979227" y="232124"/>
                  </a:lnTo>
                  <a:close/>
                  <a:moveTo>
                    <a:pt x="769677" y="478631"/>
                  </a:moveTo>
                  <a:cubicBezTo>
                    <a:pt x="769486" y="478441"/>
                    <a:pt x="769391" y="478346"/>
                    <a:pt x="769200" y="478155"/>
                  </a:cubicBezTo>
                  <a:lnTo>
                    <a:pt x="769200" y="478155"/>
                  </a:lnTo>
                  <a:cubicBezTo>
                    <a:pt x="769391" y="478250"/>
                    <a:pt x="769486" y="478441"/>
                    <a:pt x="769677" y="478631"/>
                  </a:cubicBezTo>
                  <a:close/>
                  <a:moveTo>
                    <a:pt x="631278" y="799243"/>
                  </a:moveTo>
                  <a:cubicBezTo>
                    <a:pt x="631278" y="799243"/>
                    <a:pt x="631374" y="799243"/>
                    <a:pt x="631278" y="799243"/>
                  </a:cubicBezTo>
                  <a:lnTo>
                    <a:pt x="631278" y="799243"/>
                  </a:lnTo>
                  <a:cubicBezTo>
                    <a:pt x="631374" y="799243"/>
                    <a:pt x="631278" y="799243"/>
                    <a:pt x="631278" y="799243"/>
                  </a:cubicBez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42" name="Gráfico 2">
              <a:extLst>
                <a:ext uri="{FF2B5EF4-FFF2-40B4-BE49-F238E27FC236}">
                  <a16:creationId xmlns:a16="http://schemas.microsoft.com/office/drawing/2014/main" id="{C43700CF-0814-4975-AA02-05BAD200089E}"/>
                </a:ext>
              </a:extLst>
            </p:cNvPr>
            <p:cNvGrpSpPr/>
            <p:nvPr/>
          </p:nvGrpSpPr>
          <p:grpSpPr>
            <a:xfrm>
              <a:off x="5605567" y="4619243"/>
              <a:ext cx="968706" cy="877919"/>
              <a:chOff x="5605567" y="4619243"/>
              <a:chExt cx="968706" cy="877919"/>
            </a:xfrm>
          </p:grpSpPr>
          <p:sp>
            <p:nvSpPr>
              <p:cNvPr id="43" name="Forma libre: forma 42">
                <a:extLst>
                  <a:ext uri="{FF2B5EF4-FFF2-40B4-BE49-F238E27FC236}">
                    <a16:creationId xmlns:a16="http://schemas.microsoft.com/office/drawing/2014/main" id="{7D7CF8F2-45E6-4EB2-B7C7-D7AD7563E170}"/>
                  </a:ext>
                </a:extLst>
              </p:cNvPr>
              <p:cNvSpPr/>
              <p:nvPr/>
            </p:nvSpPr>
            <p:spPr>
              <a:xfrm>
                <a:off x="5625636" y="4640199"/>
                <a:ext cx="948637" cy="856964"/>
              </a:xfrm>
              <a:custGeom>
                <a:avLst/>
                <a:gdLst>
                  <a:gd name="connsiteX0" fmla="*/ 947185 w 948637"/>
                  <a:gd name="connsiteY0" fmla="*/ 233458 h 856964"/>
                  <a:gd name="connsiteX1" fmla="*/ 947852 w 948637"/>
                  <a:gd name="connsiteY1" fmla="*/ 227076 h 856964"/>
                  <a:gd name="connsiteX2" fmla="*/ 948424 w 948637"/>
                  <a:gd name="connsiteY2" fmla="*/ 221361 h 856964"/>
                  <a:gd name="connsiteX3" fmla="*/ 948424 w 948637"/>
                  <a:gd name="connsiteY3" fmla="*/ 218980 h 856964"/>
                  <a:gd name="connsiteX4" fmla="*/ 948424 w 948637"/>
                  <a:gd name="connsiteY4" fmla="*/ 202978 h 856964"/>
                  <a:gd name="connsiteX5" fmla="*/ 948424 w 948637"/>
                  <a:gd name="connsiteY5" fmla="*/ 200311 h 856964"/>
                  <a:gd name="connsiteX6" fmla="*/ 946138 w 948637"/>
                  <a:gd name="connsiteY6" fmla="*/ 182594 h 856964"/>
                  <a:gd name="connsiteX7" fmla="*/ 945947 w 948637"/>
                  <a:gd name="connsiteY7" fmla="*/ 180975 h 856964"/>
                  <a:gd name="connsiteX8" fmla="*/ 945280 w 948637"/>
                  <a:gd name="connsiteY8" fmla="*/ 178879 h 856964"/>
                  <a:gd name="connsiteX9" fmla="*/ 938517 w 948637"/>
                  <a:gd name="connsiteY9" fmla="*/ 156305 h 856964"/>
                  <a:gd name="connsiteX10" fmla="*/ 936327 w 948637"/>
                  <a:gd name="connsiteY10" fmla="*/ 151352 h 856964"/>
                  <a:gd name="connsiteX11" fmla="*/ 927564 w 948637"/>
                  <a:gd name="connsiteY11" fmla="*/ 135636 h 856964"/>
                  <a:gd name="connsiteX12" fmla="*/ 925659 w 948637"/>
                  <a:gd name="connsiteY12" fmla="*/ 133064 h 856964"/>
                  <a:gd name="connsiteX13" fmla="*/ 918229 w 948637"/>
                  <a:gd name="connsiteY13" fmla="*/ 122968 h 856964"/>
                  <a:gd name="connsiteX14" fmla="*/ 912133 w 948637"/>
                  <a:gd name="connsiteY14" fmla="*/ 116300 h 856964"/>
                  <a:gd name="connsiteX15" fmla="*/ 839934 w 948637"/>
                  <a:gd name="connsiteY15" fmla="*/ 42481 h 856964"/>
                  <a:gd name="connsiteX16" fmla="*/ 853364 w 948637"/>
                  <a:gd name="connsiteY16" fmla="*/ 59055 h 856964"/>
                  <a:gd name="connsiteX17" fmla="*/ 855364 w 948637"/>
                  <a:gd name="connsiteY17" fmla="*/ 61722 h 856964"/>
                  <a:gd name="connsiteX18" fmla="*/ 866318 w 948637"/>
                  <a:gd name="connsiteY18" fmla="*/ 82487 h 856964"/>
                  <a:gd name="connsiteX19" fmla="*/ 873081 w 948637"/>
                  <a:gd name="connsiteY19" fmla="*/ 105156 h 856964"/>
                  <a:gd name="connsiteX20" fmla="*/ 873557 w 948637"/>
                  <a:gd name="connsiteY20" fmla="*/ 107061 h 856964"/>
                  <a:gd name="connsiteX21" fmla="*/ 860889 w 948637"/>
                  <a:gd name="connsiteY21" fmla="*/ 94107 h 856964"/>
                  <a:gd name="connsiteX22" fmla="*/ 824789 w 948637"/>
                  <a:gd name="connsiteY22" fmla="*/ 57150 h 856964"/>
                  <a:gd name="connsiteX23" fmla="*/ 726205 w 948637"/>
                  <a:gd name="connsiteY23" fmla="*/ 19717 h 856964"/>
                  <a:gd name="connsiteX24" fmla="*/ 620668 w 948637"/>
                  <a:gd name="connsiteY24" fmla="*/ 50102 h 856964"/>
                  <a:gd name="connsiteX25" fmla="*/ 430073 w 948637"/>
                  <a:gd name="connsiteY25" fmla="*/ 183166 h 856964"/>
                  <a:gd name="connsiteX26" fmla="*/ 211189 w 948637"/>
                  <a:gd name="connsiteY26" fmla="*/ 10001 h 856964"/>
                  <a:gd name="connsiteX27" fmla="*/ 161944 w 948637"/>
                  <a:gd name="connsiteY27" fmla="*/ 0 h 856964"/>
                  <a:gd name="connsiteX28" fmla="*/ 147371 w 948637"/>
                  <a:gd name="connsiteY28" fmla="*/ 667 h 856964"/>
                  <a:gd name="connsiteX29" fmla="*/ 143275 w 948637"/>
                  <a:gd name="connsiteY29" fmla="*/ 1238 h 856964"/>
                  <a:gd name="connsiteX30" fmla="*/ 132607 w 948637"/>
                  <a:gd name="connsiteY30" fmla="*/ 2667 h 856964"/>
                  <a:gd name="connsiteX31" fmla="*/ 127464 w 948637"/>
                  <a:gd name="connsiteY31" fmla="*/ 3810 h 856964"/>
                  <a:gd name="connsiteX32" fmla="*/ 117748 w 948637"/>
                  <a:gd name="connsiteY32" fmla="*/ 5905 h 856964"/>
                  <a:gd name="connsiteX33" fmla="*/ 112795 w 948637"/>
                  <a:gd name="connsiteY33" fmla="*/ 7429 h 856964"/>
                  <a:gd name="connsiteX34" fmla="*/ 103175 w 948637"/>
                  <a:gd name="connsiteY34" fmla="*/ 10382 h 856964"/>
                  <a:gd name="connsiteX35" fmla="*/ 98413 w 948637"/>
                  <a:gd name="connsiteY35" fmla="*/ 12287 h 856964"/>
                  <a:gd name="connsiteX36" fmla="*/ 88888 w 948637"/>
                  <a:gd name="connsiteY36" fmla="*/ 16097 h 856964"/>
                  <a:gd name="connsiteX37" fmla="*/ 83934 w 948637"/>
                  <a:gd name="connsiteY37" fmla="*/ 18574 h 856964"/>
                  <a:gd name="connsiteX38" fmla="*/ 75172 w 948637"/>
                  <a:gd name="connsiteY38" fmla="*/ 22955 h 856964"/>
                  <a:gd name="connsiteX39" fmla="*/ 70123 w 948637"/>
                  <a:gd name="connsiteY39" fmla="*/ 26098 h 856964"/>
                  <a:gd name="connsiteX40" fmla="*/ 62217 w 948637"/>
                  <a:gd name="connsiteY40" fmla="*/ 30956 h 856964"/>
                  <a:gd name="connsiteX41" fmla="*/ 56979 w 948637"/>
                  <a:gd name="connsiteY41" fmla="*/ 34862 h 856964"/>
                  <a:gd name="connsiteX42" fmla="*/ 50216 w 948637"/>
                  <a:gd name="connsiteY42" fmla="*/ 39910 h 856964"/>
                  <a:gd name="connsiteX43" fmla="*/ 49930 w 948637"/>
                  <a:gd name="connsiteY43" fmla="*/ 40100 h 856964"/>
                  <a:gd name="connsiteX44" fmla="*/ 49168 w 948637"/>
                  <a:gd name="connsiteY44" fmla="*/ 40862 h 856964"/>
                  <a:gd name="connsiteX45" fmla="*/ 36690 w 948637"/>
                  <a:gd name="connsiteY45" fmla="*/ 52959 h 856964"/>
                  <a:gd name="connsiteX46" fmla="*/ 34881 w 948637"/>
                  <a:gd name="connsiteY46" fmla="*/ 54673 h 856964"/>
                  <a:gd name="connsiteX47" fmla="*/ 32785 w 948637"/>
                  <a:gd name="connsiteY47" fmla="*/ 57340 h 856964"/>
                  <a:gd name="connsiteX48" fmla="*/ 27737 w 948637"/>
                  <a:gd name="connsiteY48" fmla="*/ 63913 h 856964"/>
                  <a:gd name="connsiteX49" fmla="*/ 25546 w 948637"/>
                  <a:gd name="connsiteY49" fmla="*/ 66770 h 856964"/>
                  <a:gd name="connsiteX50" fmla="*/ 23736 w 948637"/>
                  <a:gd name="connsiteY50" fmla="*/ 69913 h 856964"/>
                  <a:gd name="connsiteX51" fmla="*/ 20879 w 948637"/>
                  <a:gd name="connsiteY51" fmla="*/ 74866 h 856964"/>
                  <a:gd name="connsiteX52" fmla="*/ 19165 w 948637"/>
                  <a:gd name="connsiteY52" fmla="*/ 77819 h 856964"/>
                  <a:gd name="connsiteX53" fmla="*/ 17164 w 948637"/>
                  <a:gd name="connsiteY53" fmla="*/ 82391 h 856964"/>
                  <a:gd name="connsiteX54" fmla="*/ 15259 w 948637"/>
                  <a:gd name="connsiteY54" fmla="*/ 86773 h 856964"/>
                  <a:gd name="connsiteX55" fmla="*/ 14402 w 948637"/>
                  <a:gd name="connsiteY55" fmla="*/ 88773 h 856964"/>
                  <a:gd name="connsiteX56" fmla="*/ 12402 w 948637"/>
                  <a:gd name="connsiteY56" fmla="*/ 95631 h 856964"/>
                  <a:gd name="connsiteX57" fmla="*/ 11259 w 948637"/>
                  <a:gd name="connsiteY57" fmla="*/ 99536 h 856964"/>
                  <a:gd name="connsiteX58" fmla="*/ 10973 w 948637"/>
                  <a:gd name="connsiteY58" fmla="*/ 100489 h 856964"/>
                  <a:gd name="connsiteX59" fmla="*/ 10021 w 948637"/>
                  <a:gd name="connsiteY59" fmla="*/ 107442 h 856964"/>
                  <a:gd name="connsiteX60" fmla="*/ 9068 w 948637"/>
                  <a:gd name="connsiteY60" fmla="*/ 114014 h 856964"/>
                  <a:gd name="connsiteX61" fmla="*/ 8973 w 948637"/>
                  <a:gd name="connsiteY61" fmla="*/ 114967 h 856964"/>
                  <a:gd name="connsiteX62" fmla="*/ 9163 w 948637"/>
                  <a:gd name="connsiteY62" fmla="*/ 128302 h 856964"/>
                  <a:gd name="connsiteX63" fmla="*/ 9354 w 948637"/>
                  <a:gd name="connsiteY63" fmla="*/ 129921 h 856964"/>
                  <a:gd name="connsiteX64" fmla="*/ 10973 w 948637"/>
                  <a:gd name="connsiteY64" fmla="*/ 141541 h 856964"/>
                  <a:gd name="connsiteX65" fmla="*/ 11544 w 948637"/>
                  <a:gd name="connsiteY65" fmla="*/ 144304 h 856964"/>
                  <a:gd name="connsiteX66" fmla="*/ 18593 w 948637"/>
                  <a:gd name="connsiteY66" fmla="*/ 168307 h 856964"/>
                  <a:gd name="connsiteX67" fmla="*/ 21831 w 948637"/>
                  <a:gd name="connsiteY67" fmla="*/ 176498 h 856964"/>
                  <a:gd name="connsiteX68" fmla="*/ 28023 w 948637"/>
                  <a:gd name="connsiteY68" fmla="*/ 191643 h 856964"/>
                  <a:gd name="connsiteX69" fmla="*/ 28880 w 948637"/>
                  <a:gd name="connsiteY69" fmla="*/ 193834 h 856964"/>
                  <a:gd name="connsiteX70" fmla="*/ 33071 w 948637"/>
                  <a:gd name="connsiteY70" fmla="*/ 201835 h 856964"/>
                  <a:gd name="connsiteX71" fmla="*/ 39167 w 948637"/>
                  <a:gd name="connsiteY71" fmla="*/ 213646 h 856964"/>
                  <a:gd name="connsiteX72" fmla="*/ 45073 w 948637"/>
                  <a:gd name="connsiteY72" fmla="*/ 223647 h 856964"/>
                  <a:gd name="connsiteX73" fmla="*/ 52121 w 948637"/>
                  <a:gd name="connsiteY73" fmla="*/ 235077 h 856964"/>
                  <a:gd name="connsiteX74" fmla="*/ 58789 w 948637"/>
                  <a:gd name="connsiteY74" fmla="*/ 244792 h 856964"/>
                  <a:gd name="connsiteX75" fmla="*/ 66694 w 948637"/>
                  <a:gd name="connsiteY75" fmla="*/ 255937 h 856964"/>
                  <a:gd name="connsiteX76" fmla="*/ 73838 w 948637"/>
                  <a:gd name="connsiteY76" fmla="*/ 265081 h 856964"/>
                  <a:gd name="connsiteX77" fmla="*/ 82696 w 948637"/>
                  <a:gd name="connsiteY77" fmla="*/ 276130 h 856964"/>
                  <a:gd name="connsiteX78" fmla="*/ 85458 w 948637"/>
                  <a:gd name="connsiteY78" fmla="*/ 279559 h 856964"/>
                  <a:gd name="connsiteX79" fmla="*/ 88316 w 948637"/>
                  <a:gd name="connsiteY79" fmla="*/ 282702 h 856964"/>
                  <a:gd name="connsiteX80" fmla="*/ 112319 w 948637"/>
                  <a:gd name="connsiteY80" fmla="*/ 308991 h 856964"/>
                  <a:gd name="connsiteX81" fmla="*/ 180708 w 948637"/>
                  <a:gd name="connsiteY81" fmla="*/ 378905 h 856964"/>
                  <a:gd name="connsiteX82" fmla="*/ 166992 w 948637"/>
                  <a:gd name="connsiteY82" fmla="*/ 389572 h 856964"/>
                  <a:gd name="connsiteX83" fmla="*/ 152610 w 948637"/>
                  <a:gd name="connsiteY83" fmla="*/ 374904 h 856964"/>
                  <a:gd name="connsiteX84" fmla="*/ 97174 w 948637"/>
                  <a:gd name="connsiteY84" fmla="*/ 323660 h 856964"/>
                  <a:gd name="connsiteX85" fmla="*/ 164040 w 948637"/>
                  <a:gd name="connsiteY85" fmla="*/ 392049 h 856964"/>
                  <a:gd name="connsiteX86" fmla="*/ 136322 w 948637"/>
                  <a:gd name="connsiteY86" fmla="*/ 414528 h 856964"/>
                  <a:gd name="connsiteX87" fmla="*/ 134131 w 948637"/>
                  <a:gd name="connsiteY87" fmla="*/ 416338 h 856964"/>
                  <a:gd name="connsiteX88" fmla="*/ 127368 w 948637"/>
                  <a:gd name="connsiteY88" fmla="*/ 422148 h 856964"/>
                  <a:gd name="connsiteX89" fmla="*/ 115843 w 948637"/>
                  <a:gd name="connsiteY89" fmla="*/ 432054 h 856964"/>
                  <a:gd name="connsiteX90" fmla="*/ 105842 w 948637"/>
                  <a:gd name="connsiteY90" fmla="*/ 441007 h 856964"/>
                  <a:gd name="connsiteX91" fmla="*/ 94507 w 948637"/>
                  <a:gd name="connsiteY91" fmla="*/ 451390 h 856964"/>
                  <a:gd name="connsiteX92" fmla="*/ 85077 w 948637"/>
                  <a:gd name="connsiteY92" fmla="*/ 460534 h 856964"/>
                  <a:gd name="connsiteX93" fmla="*/ 74124 w 948637"/>
                  <a:gd name="connsiteY93" fmla="*/ 471297 h 856964"/>
                  <a:gd name="connsiteX94" fmla="*/ 65075 w 948637"/>
                  <a:gd name="connsiteY94" fmla="*/ 480727 h 856964"/>
                  <a:gd name="connsiteX95" fmla="*/ 54693 w 948637"/>
                  <a:gd name="connsiteY95" fmla="*/ 491966 h 856964"/>
                  <a:gd name="connsiteX96" fmla="*/ 51264 w 948637"/>
                  <a:gd name="connsiteY96" fmla="*/ 495681 h 856964"/>
                  <a:gd name="connsiteX97" fmla="*/ 48597 w 948637"/>
                  <a:gd name="connsiteY97" fmla="*/ 499015 h 856964"/>
                  <a:gd name="connsiteX98" fmla="*/ 22879 w 948637"/>
                  <a:gd name="connsiteY98" fmla="*/ 531209 h 856964"/>
                  <a:gd name="connsiteX99" fmla="*/ 20974 w 948637"/>
                  <a:gd name="connsiteY99" fmla="*/ 533876 h 856964"/>
                  <a:gd name="connsiteX100" fmla="*/ 14688 w 948637"/>
                  <a:gd name="connsiteY100" fmla="*/ 544639 h 856964"/>
                  <a:gd name="connsiteX101" fmla="*/ 12592 w 948637"/>
                  <a:gd name="connsiteY101" fmla="*/ 549497 h 856964"/>
                  <a:gd name="connsiteX102" fmla="*/ 10782 w 948637"/>
                  <a:gd name="connsiteY102" fmla="*/ 553593 h 856964"/>
                  <a:gd name="connsiteX103" fmla="*/ 8877 w 948637"/>
                  <a:gd name="connsiteY103" fmla="*/ 557879 h 856964"/>
                  <a:gd name="connsiteX104" fmla="*/ 4401 w 948637"/>
                  <a:gd name="connsiteY104" fmla="*/ 573405 h 856964"/>
                  <a:gd name="connsiteX105" fmla="*/ 3924 w 948637"/>
                  <a:gd name="connsiteY105" fmla="*/ 575024 h 856964"/>
                  <a:gd name="connsiteX106" fmla="*/ 3829 w 948637"/>
                  <a:gd name="connsiteY106" fmla="*/ 575405 h 856964"/>
                  <a:gd name="connsiteX107" fmla="*/ 1829 w 948637"/>
                  <a:gd name="connsiteY107" fmla="*/ 589883 h 856964"/>
                  <a:gd name="connsiteX108" fmla="*/ 305 w 948637"/>
                  <a:gd name="connsiteY108" fmla="*/ 600456 h 856964"/>
                  <a:gd name="connsiteX109" fmla="*/ 305 w 948637"/>
                  <a:gd name="connsiteY109" fmla="*/ 600742 h 856964"/>
                  <a:gd name="connsiteX110" fmla="*/ 496 w 948637"/>
                  <a:gd name="connsiteY110" fmla="*/ 625697 h 856964"/>
                  <a:gd name="connsiteX111" fmla="*/ 1543 w 948637"/>
                  <a:gd name="connsiteY111" fmla="*/ 633127 h 856964"/>
                  <a:gd name="connsiteX112" fmla="*/ 3543 w 948637"/>
                  <a:gd name="connsiteY112" fmla="*/ 648557 h 856964"/>
                  <a:gd name="connsiteX113" fmla="*/ 4210 w 948637"/>
                  <a:gd name="connsiteY113" fmla="*/ 651129 h 856964"/>
                  <a:gd name="connsiteX114" fmla="*/ 5639 w 948637"/>
                  <a:gd name="connsiteY114" fmla="*/ 656749 h 856964"/>
                  <a:gd name="connsiteX115" fmla="*/ 11068 w 948637"/>
                  <a:gd name="connsiteY115" fmla="*/ 674275 h 856964"/>
                  <a:gd name="connsiteX116" fmla="*/ 13449 w 948637"/>
                  <a:gd name="connsiteY116" fmla="*/ 680561 h 856964"/>
                  <a:gd name="connsiteX117" fmla="*/ 15164 w 948637"/>
                  <a:gd name="connsiteY117" fmla="*/ 684943 h 856964"/>
                  <a:gd name="connsiteX118" fmla="*/ 23736 w 948637"/>
                  <a:gd name="connsiteY118" fmla="*/ 700849 h 856964"/>
                  <a:gd name="connsiteX119" fmla="*/ 24117 w 948637"/>
                  <a:gd name="connsiteY119" fmla="*/ 701421 h 856964"/>
                  <a:gd name="connsiteX120" fmla="*/ 33833 w 948637"/>
                  <a:gd name="connsiteY120" fmla="*/ 714851 h 856964"/>
                  <a:gd name="connsiteX121" fmla="*/ 38976 w 948637"/>
                  <a:gd name="connsiteY121" fmla="*/ 720471 h 856964"/>
                  <a:gd name="connsiteX122" fmla="*/ 39643 w 948637"/>
                  <a:gd name="connsiteY122" fmla="*/ 721138 h 856964"/>
                  <a:gd name="connsiteX123" fmla="*/ 40405 w 948637"/>
                  <a:gd name="connsiteY123" fmla="*/ 721900 h 856964"/>
                  <a:gd name="connsiteX124" fmla="*/ 51168 w 948637"/>
                  <a:gd name="connsiteY124" fmla="*/ 732854 h 856964"/>
                  <a:gd name="connsiteX125" fmla="*/ 84792 w 948637"/>
                  <a:gd name="connsiteY125" fmla="*/ 767334 h 856964"/>
                  <a:gd name="connsiteX126" fmla="*/ 24117 w 948637"/>
                  <a:gd name="connsiteY126" fmla="*/ 735711 h 856964"/>
                  <a:gd name="connsiteX127" fmla="*/ 96317 w 948637"/>
                  <a:gd name="connsiteY127" fmla="*/ 809530 h 856964"/>
                  <a:gd name="connsiteX128" fmla="*/ 176327 w 948637"/>
                  <a:gd name="connsiteY128" fmla="*/ 843058 h 856964"/>
                  <a:gd name="connsiteX129" fmla="*/ 188519 w 948637"/>
                  <a:gd name="connsiteY129" fmla="*/ 842486 h 856964"/>
                  <a:gd name="connsiteX130" fmla="*/ 219666 w 948637"/>
                  <a:gd name="connsiteY130" fmla="*/ 837438 h 856964"/>
                  <a:gd name="connsiteX131" fmla="*/ 229857 w 948637"/>
                  <a:gd name="connsiteY131" fmla="*/ 834866 h 856964"/>
                  <a:gd name="connsiteX132" fmla="*/ 251956 w 948637"/>
                  <a:gd name="connsiteY132" fmla="*/ 828485 h 856964"/>
                  <a:gd name="connsiteX133" fmla="*/ 263957 w 948637"/>
                  <a:gd name="connsiteY133" fmla="*/ 824198 h 856964"/>
                  <a:gd name="connsiteX134" fmla="*/ 285483 w 948637"/>
                  <a:gd name="connsiteY134" fmla="*/ 815435 h 856964"/>
                  <a:gd name="connsiteX135" fmla="*/ 297771 w 948637"/>
                  <a:gd name="connsiteY135" fmla="*/ 809815 h 856964"/>
                  <a:gd name="connsiteX136" fmla="*/ 321583 w 948637"/>
                  <a:gd name="connsiteY136" fmla="*/ 797338 h 856964"/>
                  <a:gd name="connsiteX137" fmla="*/ 332156 w 948637"/>
                  <a:gd name="connsiteY137" fmla="*/ 791528 h 856964"/>
                  <a:gd name="connsiteX138" fmla="*/ 367208 w 948637"/>
                  <a:gd name="connsiteY138" fmla="*/ 769430 h 856964"/>
                  <a:gd name="connsiteX139" fmla="*/ 372066 w 948637"/>
                  <a:gd name="connsiteY139" fmla="*/ 765905 h 856964"/>
                  <a:gd name="connsiteX140" fmla="*/ 403498 w 948637"/>
                  <a:gd name="connsiteY140" fmla="*/ 742950 h 856964"/>
                  <a:gd name="connsiteX141" fmla="*/ 416166 w 948637"/>
                  <a:gd name="connsiteY141" fmla="*/ 732854 h 856964"/>
                  <a:gd name="connsiteX142" fmla="*/ 432454 w 948637"/>
                  <a:gd name="connsiteY142" fmla="*/ 719899 h 856964"/>
                  <a:gd name="connsiteX143" fmla="*/ 442646 w 948637"/>
                  <a:gd name="connsiteY143" fmla="*/ 711137 h 856964"/>
                  <a:gd name="connsiteX144" fmla="*/ 452266 w 948637"/>
                  <a:gd name="connsiteY144" fmla="*/ 702755 h 856964"/>
                  <a:gd name="connsiteX145" fmla="*/ 489604 w 948637"/>
                  <a:gd name="connsiteY145" fmla="*/ 668846 h 856964"/>
                  <a:gd name="connsiteX146" fmla="*/ 492557 w 948637"/>
                  <a:gd name="connsiteY146" fmla="*/ 671894 h 856964"/>
                  <a:gd name="connsiteX147" fmla="*/ 494272 w 948637"/>
                  <a:gd name="connsiteY147" fmla="*/ 673608 h 856964"/>
                  <a:gd name="connsiteX148" fmla="*/ 489604 w 948637"/>
                  <a:gd name="connsiteY148" fmla="*/ 668846 h 856964"/>
                  <a:gd name="connsiteX149" fmla="*/ 489604 w 948637"/>
                  <a:gd name="connsiteY149" fmla="*/ 668846 h 856964"/>
                  <a:gd name="connsiteX150" fmla="*/ 475222 w 948637"/>
                  <a:gd name="connsiteY150" fmla="*/ 654082 h 856964"/>
                  <a:gd name="connsiteX151" fmla="*/ 477793 w 948637"/>
                  <a:gd name="connsiteY151" fmla="*/ 651700 h 856964"/>
                  <a:gd name="connsiteX152" fmla="*/ 487032 w 948637"/>
                  <a:gd name="connsiteY152" fmla="*/ 642938 h 856964"/>
                  <a:gd name="connsiteX153" fmla="*/ 491509 w 948637"/>
                  <a:gd name="connsiteY153" fmla="*/ 648272 h 856964"/>
                  <a:gd name="connsiteX154" fmla="*/ 503701 w 948637"/>
                  <a:gd name="connsiteY154" fmla="*/ 662940 h 856964"/>
                  <a:gd name="connsiteX155" fmla="*/ 505035 w 948637"/>
                  <a:gd name="connsiteY155" fmla="*/ 664464 h 856964"/>
                  <a:gd name="connsiteX156" fmla="*/ 530943 w 948637"/>
                  <a:gd name="connsiteY156" fmla="*/ 693134 h 856964"/>
                  <a:gd name="connsiteX157" fmla="*/ 603142 w 948637"/>
                  <a:gd name="connsiteY157" fmla="*/ 766953 h 856964"/>
                  <a:gd name="connsiteX158" fmla="*/ 607143 w 948637"/>
                  <a:gd name="connsiteY158" fmla="*/ 770858 h 856964"/>
                  <a:gd name="connsiteX159" fmla="*/ 516274 w 948637"/>
                  <a:gd name="connsiteY159" fmla="*/ 708374 h 856964"/>
                  <a:gd name="connsiteX160" fmla="*/ 588474 w 948637"/>
                  <a:gd name="connsiteY160" fmla="*/ 782193 h 856964"/>
                  <a:gd name="connsiteX161" fmla="*/ 714108 w 948637"/>
                  <a:gd name="connsiteY161" fmla="*/ 854012 h 856964"/>
                  <a:gd name="connsiteX162" fmla="*/ 750684 w 948637"/>
                  <a:gd name="connsiteY162" fmla="*/ 856964 h 856964"/>
                  <a:gd name="connsiteX163" fmla="*/ 837648 w 948637"/>
                  <a:gd name="connsiteY163" fmla="*/ 832866 h 856964"/>
                  <a:gd name="connsiteX164" fmla="*/ 849840 w 948637"/>
                  <a:gd name="connsiteY164" fmla="*/ 823817 h 856964"/>
                  <a:gd name="connsiteX165" fmla="*/ 850030 w 948637"/>
                  <a:gd name="connsiteY165" fmla="*/ 823722 h 856964"/>
                  <a:gd name="connsiteX166" fmla="*/ 850697 w 948637"/>
                  <a:gd name="connsiteY166" fmla="*/ 823055 h 856964"/>
                  <a:gd name="connsiteX167" fmla="*/ 863651 w 948637"/>
                  <a:gd name="connsiteY167" fmla="*/ 810482 h 856964"/>
                  <a:gd name="connsiteX168" fmla="*/ 865365 w 948637"/>
                  <a:gd name="connsiteY168" fmla="*/ 808768 h 856964"/>
                  <a:gd name="connsiteX169" fmla="*/ 867175 w 948637"/>
                  <a:gd name="connsiteY169" fmla="*/ 806482 h 856964"/>
                  <a:gd name="connsiteX170" fmla="*/ 874129 w 948637"/>
                  <a:gd name="connsiteY170" fmla="*/ 797433 h 856964"/>
                  <a:gd name="connsiteX171" fmla="*/ 876415 w 948637"/>
                  <a:gd name="connsiteY171" fmla="*/ 794480 h 856964"/>
                  <a:gd name="connsiteX172" fmla="*/ 877367 w 948637"/>
                  <a:gd name="connsiteY172" fmla="*/ 792861 h 856964"/>
                  <a:gd name="connsiteX173" fmla="*/ 883368 w 948637"/>
                  <a:gd name="connsiteY173" fmla="*/ 782574 h 856964"/>
                  <a:gd name="connsiteX174" fmla="*/ 885273 w 948637"/>
                  <a:gd name="connsiteY174" fmla="*/ 779336 h 856964"/>
                  <a:gd name="connsiteX175" fmla="*/ 885558 w 948637"/>
                  <a:gd name="connsiteY175" fmla="*/ 778669 h 856964"/>
                  <a:gd name="connsiteX176" fmla="*/ 892226 w 948637"/>
                  <a:gd name="connsiteY176" fmla="*/ 763238 h 856964"/>
                  <a:gd name="connsiteX177" fmla="*/ 892512 w 948637"/>
                  <a:gd name="connsiteY177" fmla="*/ 762476 h 856964"/>
                  <a:gd name="connsiteX178" fmla="*/ 893274 w 948637"/>
                  <a:gd name="connsiteY178" fmla="*/ 759714 h 856964"/>
                  <a:gd name="connsiteX179" fmla="*/ 897560 w 948637"/>
                  <a:gd name="connsiteY179" fmla="*/ 745046 h 856964"/>
                  <a:gd name="connsiteX180" fmla="*/ 898322 w 948637"/>
                  <a:gd name="connsiteY180" fmla="*/ 742474 h 856964"/>
                  <a:gd name="connsiteX181" fmla="*/ 900036 w 948637"/>
                  <a:gd name="connsiteY181" fmla="*/ 733806 h 856964"/>
                  <a:gd name="connsiteX182" fmla="*/ 902227 w 948637"/>
                  <a:gd name="connsiteY182" fmla="*/ 715137 h 856964"/>
                  <a:gd name="connsiteX183" fmla="*/ 902227 w 948637"/>
                  <a:gd name="connsiteY183" fmla="*/ 713899 h 856964"/>
                  <a:gd name="connsiteX184" fmla="*/ 902132 w 948637"/>
                  <a:gd name="connsiteY184" fmla="*/ 690944 h 856964"/>
                  <a:gd name="connsiteX185" fmla="*/ 901656 w 948637"/>
                  <a:gd name="connsiteY185" fmla="*/ 686943 h 856964"/>
                  <a:gd name="connsiteX186" fmla="*/ 899084 w 948637"/>
                  <a:gd name="connsiteY186" fmla="*/ 667798 h 856964"/>
                  <a:gd name="connsiteX187" fmla="*/ 898798 w 948637"/>
                  <a:gd name="connsiteY187" fmla="*/ 665988 h 856964"/>
                  <a:gd name="connsiteX188" fmla="*/ 897179 w 948637"/>
                  <a:gd name="connsiteY188" fmla="*/ 659797 h 856964"/>
                  <a:gd name="connsiteX189" fmla="*/ 893274 w 948637"/>
                  <a:gd name="connsiteY189" fmla="*/ 644842 h 856964"/>
                  <a:gd name="connsiteX190" fmla="*/ 890131 w 948637"/>
                  <a:gd name="connsiteY190" fmla="*/ 635889 h 856964"/>
                  <a:gd name="connsiteX191" fmla="*/ 884701 w 948637"/>
                  <a:gd name="connsiteY191" fmla="*/ 622173 h 856964"/>
                  <a:gd name="connsiteX192" fmla="*/ 882891 w 948637"/>
                  <a:gd name="connsiteY192" fmla="*/ 617696 h 856964"/>
                  <a:gd name="connsiteX193" fmla="*/ 880701 w 948637"/>
                  <a:gd name="connsiteY193" fmla="*/ 613696 h 856964"/>
                  <a:gd name="connsiteX194" fmla="*/ 872033 w 948637"/>
                  <a:gd name="connsiteY194" fmla="*/ 597694 h 856964"/>
                  <a:gd name="connsiteX195" fmla="*/ 867842 w 948637"/>
                  <a:gd name="connsiteY195" fmla="*/ 590740 h 856964"/>
                  <a:gd name="connsiteX196" fmla="*/ 852221 w 948637"/>
                  <a:gd name="connsiteY196" fmla="*/ 569023 h 856964"/>
                  <a:gd name="connsiteX197" fmla="*/ 838124 w 948637"/>
                  <a:gd name="connsiteY197" fmla="*/ 552164 h 856964"/>
                  <a:gd name="connsiteX198" fmla="*/ 836695 w 948637"/>
                  <a:gd name="connsiteY198" fmla="*/ 550545 h 856964"/>
                  <a:gd name="connsiteX199" fmla="*/ 808501 w 948637"/>
                  <a:gd name="connsiteY199" fmla="*/ 518636 h 856964"/>
                  <a:gd name="connsiteX200" fmla="*/ 802310 w 948637"/>
                  <a:gd name="connsiteY200" fmla="*/ 511873 h 856964"/>
                  <a:gd name="connsiteX201" fmla="*/ 770401 w 948637"/>
                  <a:gd name="connsiteY201" fmla="*/ 478155 h 856964"/>
                  <a:gd name="connsiteX202" fmla="*/ 747351 w 948637"/>
                  <a:gd name="connsiteY202" fmla="*/ 454533 h 856964"/>
                  <a:gd name="connsiteX203" fmla="*/ 772973 w 948637"/>
                  <a:gd name="connsiteY203" fmla="*/ 439198 h 856964"/>
                  <a:gd name="connsiteX204" fmla="*/ 796595 w 948637"/>
                  <a:gd name="connsiteY204" fmla="*/ 425005 h 856964"/>
                  <a:gd name="connsiteX205" fmla="*/ 803929 w 948637"/>
                  <a:gd name="connsiteY205" fmla="*/ 420433 h 856964"/>
                  <a:gd name="connsiteX206" fmla="*/ 820217 w 948637"/>
                  <a:gd name="connsiteY206" fmla="*/ 410242 h 856964"/>
                  <a:gd name="connsiteX207" fmla="*/ 828980 w 948637"/>
                  <a:gd name="connsiteY207" fmla="*/ 404241 h 856964"/>
                  <a:gd name="connsiteX208" fmla="*/ 843172 w 948637"/>
                  <a:gd name="connsiteY208" fmla="*/ 394430 h 856964"/>
                  <a:gd name="connsiteX209" fmla="*/ 852031 w 948637"/>
                  <a:gd name="connsiteY209" fmla="*/ 387572 h 856964"/>
                  <a:gd name="connsiteX210" fmla="*/ 862984 w 948637"/>
                  <a:gd name="connsiteY210" fmla="*/ 379095 h 856964"/>
                  <a:gd name="connsiteX211" fmla="*/ 865270 w 948637"/>
                  <a:gd name="connsiteY211" fmla="*/ 376999 h 856964"/>
                  <a:gd name="connsiteX212" fmla="*/ 870604 w 948637"/>
                  <a:gd name="connsiteY212" fmla="*/ 372237 h 856964"/>
                  <a:gd name="connsiteX213" fmla="*/ 884225 w 948637"/>
                  <a:gd name="connsiteY213" fmla="*/ 359283 h 856964"/>
                  <a:gd name="connsiteX214" fmla="*/ 890035 w 948637"/>
                  <a:gd name="connsiteY214" fmla="*/ 353187 h 856964"/>
                  <a:gd name="connsiteX215" fmla="*/ 894226 w 948637"/>
                  <a:gd name="connsiteY215" fmla="*/ 348805 h 856964"/>
                  <a:gd name="connsiteX216" fmla="*/ 899560 w 948637"/>
                  <a:gd name="connsiteY216" fmla="*/ 341947 h 856964"/>
                  <a:gd name="connsiteX217" fmla="*/ 908895 w 948637"/>
                  <a:gd name="connsiteY217" fmla="*/ 329755 h 856964"/>
                  <a:gd name="connsiteX218" fmla="*/ 912133 w 948637"/>
                  <a:gd name="connsiteY218" fmla="*/ 325564 h 856964"/>
                  <a:gd name="connsiteX219" fmla="*/ 917753 w 948637"/>
                  <a:gd name="connsiteY219" fmla="*/ 315849 h 856964"/>
                  <a:gd name="connsiteX220" fmla="*/ 923087 w 948637"/>
                  <a:gd name="connsiteY220" fmla="*/ 306800 h 856964"/>
                  <a:gd name="connsiteX221" fmla="*/ 924992 w 948637"/>
                  <a:gd name="connsiteY221" fmla="*/ 303657 h 856964"/>
                  <a:gd name="connsiteX222" fmla="*/ 934517 w 948637"/>
                  <a:gd name="connsiteY222" fmla="*/ 281845 h 856964"/>
                  <a:gd name="connsiteX223" fmla="*/ 935184 w 948637"/>
                  <a:gd name="connsiteY223" fmla="*/ 280035 h 856964"/>
                  <a:gd name="connsiteX224" fmla="*/ 935660 w 948637"/>
                  <a:gd name="connsiteY224" fmla="*/ 278321 h 856964"/>
                  <a:gd name="connsiteX225" fmla="*/ 942994 w 948637"/>
                  <a:gd name="connsiteY225" fmla="*/ 253079 h 856964"/>
                  <a:gd name="connsiteX226" fmla="*/ 943661 w 948637"/>
                  <a:gd name="connsiteY226" fmla="*/ 250793 h 856964"/>
                  <a:gd name="connsiteX227" fmla="*/ 943947 w 948637"/>
                  <a:gd name="connsiteY227" fmla="*/ 249269 h 856964"/>
                  <a:gd name="connsiteX228" fmla="*/ 945090 w 948637"/>
                  <a:gd name="connsiteY228" fmla="*/ 243269 h 856964"/>
                  <a:gd name="connsiteX229" fmla="*/ 947185 w 948637"/>
                  <a:gd name="connsiteY229" fmla="*/ 233458 h 856964"/>
                  <a:gd name="connsiteX230" fmla="*/ 764591 w 948637"/>
                  <a:gd name="connsiteY230" fmla="*/ 476060 h 856964"/>
                  <a:gd name="connsiteX231" fmla="*/ 780498 w 948637"/>
                  <a:gd name="connsiteY231" fmla="*/ 495014 h 856964"/>
                  <a:gd name="connsiteX232" fmla="*/ 796119 w 948637"/>
                  <a:gd name="connsiteY232" fmla="*/ 516636 h 856964"/>
                  <a:gd name="connsiteX233" fmla="*/ 800310 w 948637"/>
                  <a:gd name="connsiteY233" fmla="*/ 523780 h 856964"/>
                  <a:gd name="connsiteX234" fmla="*/ 808977 w 948637"/>
                  <a:gd name="connsiteY234" fmla="*/ 539687 h 856964"/>
                  <a:gd name="connsiteX235" fmla="*/ 812978 w 948637"/>
                  <a:gd name="connsiteY235" fmla="*/ 548164 h 856964"/>
                  <a:gd name="connsiteX236" fmla="*/ 817931 w 948637"/>
                  <a:gd name="connsiteY236" fmla="*/ 560546 h 856964"/>
                  <a:gd name="connsiteX237" fmla="*/ 805358 w 948637"/>
                  <a:gd name="connsiteY237" fmla="*/ 546354 h 856964"/>
                  <a:gd name="connsiteX238" fmla="*/ 793928 w 948637"/>
                  <a:gd name="connsiteY238" fmla="*/ 533400 h 856964"/>
                  <a:gd name="connsiteX239" fmla="*/ 756590 w 948637"/>
                  <a:gd name="connsiteY239" fmla="*/ 493776 h 856964"/>
                  <a:gd name="connsiteX240" fmla="*/ 714775 w 948637"/>
                  <a:gd name="connsiteY240" fmla="*/ 451009 h 856964"/>
                  <a:gd name="connsiteX241" fmla="*/ 732492 w 948637"/>
                  <a:gd name="connsiteY241" fmla="*/ 439960 h 856964"/>
                  <a:gd name="connsiteX242" fmla="*/ 736968 w 948637"/>
                  <a:gd name="connsiteY242" fmla="*/ 444817 h 856964"/>
                  <a:gd name="connsiteX243" fmla="*/ 764591 w 948637"/>
                  <a:gd name="connsiteY243" fmla="*/ 476060 h 856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</a:cxnLst>
                <a:rect l="l" t="t" r="r" b="b"/>
                <a:pathLst>
                  <a:path w="948637" h="856964">
                    <a:moveTo>
                      <a:pt x="947185" y="233458"/>
                    </a:moveTo>
                    <a:cubicBezTo>
                      <a:pt x="947471" y="231267"/>
                      <a:pt x="947661" y="229171"/>
                      <a:pt x="947852" y="227076"/>
                    </a:cubicBezTo>
                    <a:cubicBezTo>
                      <a:pt x="948042" y="225171"/>
                      <a:pt x="948328" y="223171"/>
                      <a:pt x="948424" y="221361"/>
                    </a:cubicBezTo>
                    <a:cubicBezTo>
                      <a:pt x="948424" y="220599"/>
                      <a:pt x="948424" y="219837"/>
                      <a:pt x="948424" y="218980"/>
                    </a:cubicBezTo>
                    <a:cubicBezTo>
                      <a:pt x="948709" y="213550"/>
                      <a:pt x="948709" y="208216"/>
                      <a:pt x="948424" y="202978"/>
                    </a:cubicBezTo>
                    <a:cubicBezTo>
                      <a:pt x="948424" y="202121"/>
                      <a:pt x="948424" y="201168"/>
                      <a:pt x="948424" y="200311"/>
                    </a:cubicBezTo>
                    <a:cubicBezTo>
                      <a:pt x="948042" y="194310"/>
                      <a:pt x="947281" y="188404"/>
                      <a:pt x="946138" y="182594"/>
                    </a:cubicBezTo>
                    <a:cubicBezTo>
                      <a:pt x="946042" y="182118"/>
                      <a:pt x="946042" y="181546"/>
                      <a:pt x="945947" y="180975"/>
                    </a:cubicBezTo>
                    <a:cubicBezTo>
                      <a:pt x="945852" y="180213"/>
                      <a:pt x="945471" y="179546"/>
                      <a:pt x="945280" y="178879"/>
                    </a:cubicBezTo>
                    <a:cubicBezTo>
                      <a:pt x="943566" y="171069"/>
                      <a:pt x="941470" y="163544"/>
                      <a:pt x="938517" y="156305"/>
                    </a:cubicBezTo>
                    <a:cubicBezTo>
                      <a:pt x="937851" y="154591"/>
                      <a:pt x="937089" y="152971"/>
                      <a:pt x="936327" y="151352"/>
                    </a:cubicBezTo>
                    <a:cubicBezTo>
                      <a:pt x="933755" y="145828"/>
                      <a:pt x="930802" y="140589"/>
                      <a:pt x="927564" y="135636"/>
                    </a:cubicBezTo>
                    <a:cubicBezTo>
                      <a:pt x="926992" y="134779"/>
                      <a:pt x="926230" y="133921"/>
                      <a:pt x="925659" y="133064"/>
                    </a:cubicBezTo>
                    <a:cubicBezTo>
                      <a:pt x="923277" y="129635"/>
                      <a:pt x="920896" y="126206"/>
                      <a:pt x="918229" y="122968"/>
                    </a:cubicBezTo>
                    <a:cubicBezTo>
                      <a:pt x="916324" y="120682"/>
                      <a:pt x="914229" y="118491"/>
                      <a:pt x="912133" y="116300"/>
                    </a:cubicBezTo>
                    <a:lnTo>
                      <a:pt x="839934" y="42481"/>
                    </a:lnTo>
                    <a:cubicBezTo>
                      <a:pt x="844887" y="47625"/>
                      <a:pt x="849268" y="53245"/>
                      <a:pt x="853364" y="59055"/>
                    </a:cubicBezTo>
                    <a:cubicBezTo>
                      <a:pt x="854031" y="60007"/>
                      <a:pt x="854698" y="60770"/>
                      <a:pt x="855364" y="61722"/>
                    </a:cubicBezTo>
                    <a:cubicBezTo>
                      <a:pt x="859650" y="68199"/>
                      <a:pt x="863365" y="75152"/>
                      <a:pt x="866318" y="82487"/>
                    </a:cubicBezTo>
                    <a:cubicBezTo>
                      <a:pt x="869271" y="89725"/>
                      <a:pt x="871461" y="97346"/>
                      <a:pt x="873081" y="105156"/>
                    </a:cubicBezTo>
                    <a:cubicBezTo>
                      <a:pt x="873271" y="105823"/>
                      <a:pt x="873366" y="106394"/>
                      <a:pt x="873557" y="107061"/>
                    </a:cubicBezTo>
                    <a:cubicBezTo>
                      <a:pt x="869366" y="102775"/>
                      <a:pt x="865175" y="98488"/>
                      <a:pt x="860889" y="94107"/>
                    </a:cubicBezTo>
                    <a:cubicBezTo>
                      <a:pt x="848887" y="81820"/>
                      <a:pt x="836790" y="69437"/>
                      <a:pt x="824789" y="57150"/>
                    </a:cubicBezTo>
                    <a:cubicBezTo>
                      <a:pt x="801072" y="32861"/>
                      <a:pt x="765639" y="19717"/>
                      <a:pt x="726205" y="19717"/>
                    </a:cubicBezTo>
                    <a:cubicBezTo>
                      <a:pt x="692391" y="19717"/>
                      <a:pt x="655720" y="29337"/>
                      <a:pt x="620668" y="50102"/>
                    </a:cubicBezTo>
                    <a:cubicBezTo>
                      <a:pt x="553993" y="89440"/>
                      <a:pt x="491223" y="135255"/>
                      <a:pt x="430073" y="183166"/>
                    </a:cubicBezTo>
                    <a:cubicBezTo>
                      <a:pt x="362446" y="118015"/>
                      <a:pt x="293865" y="49721"/>
                      <a:pt x="211189" y="10001"/>
                    </a:cubicBezTo>
                    <a:cubicBezTo>
                      <a:pt x="196996" y="3238"/>
                      <a:pt x="179851" y="0"/>
                      <a:pt x="161944" y="0"/>
                    </a:cubicBezTo>
                    <a:cubicBezTo>
                      <a:pt x="157182" y="0"/>
                      <a:pt x="152324" y="190"/>
                      <a:pt x="147371" y="667"/>
                    </a:cubicBezTo>
                    <a:cubicBezTo>
                      <a:pt x="146038" y="762"/>
                      <a:pt x="144609" y="1048"/>
                      <a:pt x="143275" y="1238"/>
                    </a:cubicBezTo>
                    <a:cubicBezTo>
                      <a:pt x="139751" y="1619"/>
                      <a:pt x="136131" y="2000"/>
                      <a:pt x="132607" y="2667"/>
                    </a:cubicBezTo>
                    <a:cubicBezTo>
                      <a:pt x="130893" y="2953"/>
                      <a:pt x="129178" y="3429"/>
                      <a:pt x="127464" y="3810"/>
                    </a:cubicBezTo>
                    <a:cubicBezTo>
                      <a:pt x="124225" y="4477"/>
                      <a:pt x="120987" y="5048"/>
                      <a:pt x="117748" y="5905"/>
                    </a:cubicBezTo>
                    <a:cubicBezTo>
                      <a:pt x="116034" y="6382"/>
                      <a:pt x="114415" y="6953"/>
                      <a:pt x="112795" y="7429"/>
                    </a:cubicBezTo>
                    <a:cubicBezTo>
                      <a:pt x="109557" y="8382"/>
                      <a:pt x="106318" y="9335"/>
                      <a:pt x="103175" y="10382"/>
                    </a:cubicBezTo>
                    <a:cubicBezTo>
                      <a:pt x="101556" y="10954"/>
                      <a:pt x="99936" y="11621"/>
                      <a:pt x="98413" y="12287"/>
                    </a:cubicBezTo>
                    <a:cubicBezTo>
                      <a:pt x="95269" y="13525"/>
                      <a:pt x="92031" y="14669"/>
                      <a:pt x="88888" y="16097"/>
                    </a:cubicBezTo>
                    <a:cubicBezTo>
                      <a:pt x="87173" y="16859"/>
                      <a:pt x="85554" y="17716"/>
                      <a:pt x="83934" y="18574"/>
                    </a:cubicBezTo>
                    <a:cubicBezTo>
                      <a:pt x="80982" y="20003"/>
                      <a:pt x="78029" y="21336"/>
                      <a:pt x="75172" y="22955"/>
                    </a:cubicBezTo>
                    <a:cubicBezTo>
                      <a:pt x="73457" y="23908"/>
                      <a:pt x="71838" y="25051"/>
                      <a:pt x="70123" y="26098"/>
                    </a:cubicBezTo>
                    <a:cubicBezTo>
                      <a:pt x="67456" y="27718"/>
                      <a:pt x="64789" y="29242"/>
                      <a:pt x="62217" y="30956"/>
                    </a:cubicBezTo>
                    <a:cubicBezTo>
                      <a:pt x="60408" y="32195"/>
                      <a:pt x="58693" y="33623"/>
                      <a:pt x="56979" y="34862"/>
                    </a:cubicBezTo>
                    <a:cubicBezTo>
                      <a:pt x="54693" y="36576"/>
                      <a:pt x="52407" y="38195"/>
                      <a:pt x="50216" y="39910"/>
                    </a:cubicBezTo>
                    <a:cubicBezTo>
                      <a:pt x="50121" y="40005"/>
                      <a:pt x="50025" y="40005"/>
                      <a:pt x="49930" y="40100"/>
                    </a:cubicBezTo>
                    <a:cubicBezTo>
                      <a:pt x="49644" y="40386"/>
                      <a:pt x="49454" y="40672"/>
                      <a:pt x="49168" y="40862"/>
                    </a:cubicBezTo>
                    <a:cubicBezTo>
                      <a:pt x="44691" y="44672"/>
                      <a:pt x="40596" y="48673"/>
                      <a:pt x="36690" y="52959"/>
                    </a:cubicBezTo>
                    <a:cubicBezTo>
                      <a:pt x="36119" y="53530"/>
                      <a:pt x="35452" y="54102"/>
                      <a:pt x="34881" y="54673"/>
                    </a:cubicBezTo>
                    <a:cubicBezTo>
                      <a:pt x="34119" y="55531"/>
                      <a:pt x="33547" y="56483"/>
                      <a:pt x="32785" y="57340"/>
                    </a:cubicBezTo>
                    <a:cubicBezTo>
                      <a:pt x="31071" y="59436"/>
                      <a:pt x="29356" y="61627"/>
                      <a:pt x="27737" y="63913"/>
                    </a:cubicBezTo>
                    <a:cubicBezTo>
                      <a:pt x="27070" y="64865"/>
                      <a:pt x="26213" y="65722"/>
                      <a:pt x="25546" y="66770"/>
                    </a:cubicBezTo>
                    <a:cubicBezTo>
                      <a:pt x="24880" y="67818"/>
                      <a:pt x="24308" y="68866"/>
                      <a:pt x="23736" y="69913"/>
                    </a:cubicBezTo>
                    <a:cubicBezTo>
                      <a:pt x="22689" y="71533"/>
                      <a:pt x="21736" y="73152"/>
                      <a:pt x="20879" y="74866"/>
                    </a:cubicBezTo>
                    <a:cubicBezTo>
                      <a:pt x="20307" y="75914"/>
                      <a:pt x="19641" y="76771"/>
                      <a:pt x="19165" y="77819"/>
                    </a:cubicBezTo>
                    <a:cubicBezTo>
                      <a:pt x="18402" y="79343"/>
                      <a:pt x="17831" y="80867"/>
                      <a:pt x="17164" y="82391"/>
                    </a:cubicBezTo>
                    <a:cubicBezTo>
                      <a:pt x="16498" y="83820"/>
                      <a:pt x="15831" y="85249"/>
                      <a:pt x="15259" y="86773"/>
                    </a:cubicBezTo>
                    <a:cubicBezTo>
                      <a:pt x="14973" y="87439"/>
                      <a:pt x="14688" y="88106"/>
                      <a:pt x="14402" y="88773"/>
                    </a:cubicBezTo>
                    <a:cubicBezTo>
                      <a:pt x="13545" y="90964"/>
                      <a:pt x="13068" y="93345"/>
                      <a:pt x="12402" y="95631"/>
                    </a:cubicBezTo>
                    <a:cubicBezTo>
                      <a:pt x="12021" y="96964"/>
                      <a:pt x="11544" y="98203"/>
                      <a:pt x="11259" y="99536"/>
                    </a:cubicBezTo>
                    <a:cubicBezTo>
                      <a:pt x="11164" y="99917"/>
                      <a:pt x="11068" y="100203"/>
                      <a:pt x="10973" y="100489"/>
                    </a:cubicBezTo>
                    <a:cubicBezTo>
                      <a:pt x="10497" y="102775"/>
                      <a:pt x="10306" y="105061"/>
                      <a:pt x="10021" y="107442"/>
                    </a:cubicBezTo>
                    <a:cubicBezTo>
                      <a:pt x="9735" y="109633"/>
                      <a:pt x="9258" y="111728"/>
                      <a:pt x="9068" y="114014"/>
                    </a:cubicBezTo>
                    <a:cubicBezTo>
                      <a:pt x="9068" y="114300"/>
                      <a:pt x="8973" y="114586"/>
                      <a:pt x="8973" y="114967"/>
                    </a:cubicBezTo>
                    <a:cubicBezTo>
                      <a:pt x="8687" y="119348"/>
                      <a:pt x="8782" y="123730"/>
                      <a:pt x="9163" y="128302"/>
                    </a:cubicBezTo>
                    <a:cubicBezTo>
                      <a:pt x="9163" y="128873"/>
                      <a:pt x="9354" y="129445"/>
                      <a:pt x="9354" y="129921"/>
                    </a:cubicBezTo>
                    <a:cubicBezTo>
                      <a:pt x="9735" y="133731"/>
                      <a:pt x="10211" y="137636"/>
                      <a:pt x="10973" y="141541"/>
                    </a:cubicBezTo>
                    <a:cubicBezTo>
                      <a:pt x="11164" y="142494"/>
                      <a:pt x="11354" y="143351"/>
                      <a:pt x="11544" y="144304"/>
                    </a:cubicBezTo>
                    <a:cubicBezTo>
                      <a:pt x="13449" y="152400"/>
                      <a:pt x="15831" y="160401"/>
                      <a:pt x="18593" y="168307"/>
                    </a:cubicBezTo>
                    <a:cubicBezTo>
                      <a:pt x="19546" y="171069"/>
                      <a:pt x="20784" y="173736"/>
                      <a:pt x="21831" y="176498"/>
                    </a:cubicBezTo>
                    <a:cubicBezTo>
                      <a:pt x="23832" y="181546"/>
                      <a:pt x="25737" y="186690"/>
                      <a:pt x="28023" y="191643"/>
                    </a:cubicBezTo>
                    <a:cubicBezTo>
                      <a:pt x="28404" y="192405"/>
                      <a:pt x="28594" y="193167"/>
                      <a:pt x="28880" y="193834"/>
                    </a:cubicBezTo>
                    <a:cubicBezTo>
                      <a:pt x="30118" y="196596"/>
                      <a:pt x="31642" y="199168"/>
                      <a:pt x="33071" y="201835"/>
                    </a:cubicBezTo>
                    <a:cubicBezTo>
                      <a:pt x="35071" y="205740"/>
                      <a:pt x="37072" y="209740"/>
                      <a:pt x="39167" y="213646"/>
                    </a:cubicBezTo>
                    <a:cubicBezTo>
                      <a:pt x="41072" y="216979"/>
                      <a:pt x="43072" y="220313"/>
                      <a:pt x="45073" y="223647"/>
                    </a:cubicBezTo>
                    <a:cubicBezTo>
                      <a:pt x="47358" y="227457"/>
                      <a:pt x="49644" y="231267"/>
                      <a:pt x="52121" y="235077"/>
                    </a:cubicBezTo>
                    <a:cubicBezTo>
                      <a:pt x="54216" y="238315"/>
                      <a:pt x="56502" y="241554"/>
                      <a:pt x="58789" y="244792"/>
                    </a:cubicBezTo>
                    <a:cubicBezTo>
                      <a:pt x="61360" y="248507"/>
                      <a:pt x="64027" y="252222"/>
                      <a:pt x="66694" y="255937"/>
                    </a:cubicBezTo>
                    <a:cubicBezTo>
                      <a:pt x="68980" y="259080"/>
                      <a:pt x="71361" y="262033"/>
                      <a:pt x="73838" y="265081"/>
                    </a:cubicBezTo>
                    <a:cubicBezTo>
                      <a:pt x="76791" y="268796"/>
                      <a:pt x="79648" y="272510"/>
                      <a:pt x="82696" y="276130"/>
                    </a:cubicBezTo>
                    <a:cubicBezTo>
                      <a:pt x="83649" y="277273"/>
                      <a:pt x="84506" y="278416"/>
                      <a:pt x="85458" y="279559"/>
                    </a:cubicBezTo>
                    <a:cubicBezTo>
                      <a:pt x="86411" y="280606"/>
                      <a:pt x="87459" y="281654"/>
                      <a:pt x="88316" y="282702"/>
                    </a:cubicBezTo>
                    <a:cubicBezTo>
                      <a:pt x="96126" y="291655"/>
                      <a:pt x="104032" y="300514"/>
                      <a:pt x="112319" y="308991"/>
                    </a:cubicBezTo>
                    <a:lnTo>
                      <a:pt x="180708" y="378905"/>
                    </a:lnTo>
                    <a:cubicBezTo>
                      <a:pt x="176136" y="382429"/>
                      <a:pt x="171565" y="386048"/>
                      <a:pt x="166992" y="389572"/>
                    </a:cubicBezTo>
                    <a:lnTo>
                      <a:pt x="152610" y="374904"/>
                    </a:lnTo>
                    <a:cubicBezTo>
                      <a:pt x="132226" y="357664"/>
                      <a:pt x="113748" y="340614"/>
                      <a:pt x="97174" y="323660"/>
                    </a:cubicBezTo>
                    <a:lnTo>
                      <a:pt x="164040" y="392049"/>
                    </a:lnTo>
                    <a:cubicBezTo>
                      <a:pt x="154705" y="399383"/>
                      <a:pt x="145466" y="406908"/>
                      <a:pt x="136322" y="414528"/>
                    </a:cubicBezTo>
                    <a:cubicBezTo>
                      <a:pt x="135560" y="415099"/>
                      <a:pt x="134798" y="415671"/>
                      <a:pt x="134131" y="416338"/>
                    </a:cubicBezTo>
                    <a:cubicBezTo>
                      <a:pt x="131845" y="418243"/>
                      <a:pt x="129655" y="420243"/>
                      <a:pt x="127368" y="422148"/>
                    </a:cubicBezTo>
                    <a:cubicBezTo>
                      <a:pt x="123463" y="425387"/>
                      <a:pt x="119653" y="428720"/>
                      <a:pt x="115843" y="432054"/>
                    </a:cubicBezTo>
                    <a:cubicBezTo>
                      <a:pt x="112509" y="435007"/>
                      <a:pt x="109176" y="437960"/>
                      <a:pt x="105842" y="441007"/>
                    </a:cubicBezTo>
                    <a:cubicBezTo>
                      <a:pt x="102032" y="444437"/>
                      <a:pt x="98222" y="447865"/>
                      <a:pt x="94507" y="451390"/>
                    </a:cubicBezTo>
                    <a:cubicBezTo>
                      <a:pt x="91269" y="454342"/>
                      <a:pt x="88221" y="457390"/>
                      <a:pt x="85077" y="460534"/>
                    </a:cubicBezTo>
                    <a:cubicBezTo>
                      <a:pt x="81363" y="464153"/>
                      <a:pt x="77743" y="467678"/>
                      <a:pt x="74124" y="471297"/>
                    </a:cubicBezTo>
                    <a:cubicBezTo>
                      <a:pt x="71076" y="474345"/>
                      <a:pt x="68123" y="477583"/>
                      <a:pt x="65075" y="480727"/>
                    </a:cubicBezTo>
                    <a:cubicBezTo>
                      <a:pt x="61551" y="484441"/>
                      <a:pt x="58122" y="488156"/>
                      <a:pt x="54693" y="491966"/>
                    </a:cubicBezTo>
                    <a:cubicBezTo>
                      <a:pt x="53550" y="493205"/>
                      <a:pt x="52407" y="494443"/>
                      <a:pt x="51264" y="495681"/>
                    </a:cubicBezTo>
                    <a:cubicBezTo>
                      <a:pt x="50311" y="496729"/>
                      <a:pt x="49549" y="497872"/>
                      <a:pt x="48597" y="499015"/>
                    </a:cubicBezTo>
                    <a:cubicBezTo>
                      <a:pt x="39548" y="509492"/>
                      <a:pt x="30880" y="520065"/>
                      <a:pt x="22879" y="531209"/>
                    </a:cubicBezTo>
                    <a:cubicBezTo>
                      <a:pt x="22213" y="532066"/>
                      <a:pt x="21641" y="533019"/>
                      <a:pt x="20974" y="533876"/>
                    </a:cubicBezTo>
                    <a:cubicBezTo>
                      <a:pt x="18688" y="537305"/>
                      <a:pt x="16593" y="540925"/>
                      <a:pt x="14688" y="544639"/>
                    </a:cubicBezTo>
                    <a:cubicBezTo>
                      <a:pt x="13926" y="546163"/>
                      <a:pt x="13354" y="547878"/>
                      <a:pt x="12592" y="549497"/>
                    </a:cubicBezTo>
                    <a:cubicBezTo>
                      <a:pt x="12021" y="550831"/>
                      <a:pt x="11354" y="552260"/>
                      <a:pt x="10782" y="553593"/>
                    </a:cubicBezTo>
                    <a:cubicBezTo>
                      <a:pt x="10211" y="555022"/>
                      <a:pt x="9449" y="556450"/>
                      <a:pt x="8877" y="557879"/>
                    </a:cubicBezTo>
                    <a:cubicBezTo>
                      <a:pt x="7068" y="562832"/>
                      <a:pt x="5734" y="568071"/>
                      <a:pt x="4401" y="573405"/>
                    </a:cubicBezTo>
                    <a:cubicBezTo>
                      <a:pt x="4210" y="573977"/>
                      <a:pt x="4020" y="574453"/>
                      <a:pt x="3924" y="575024"/>
                    </a:cubicBezTo>
                    <a:cubicBezTo>
                      <a:pt x="3924" y="575120"/>
                      <a:pt x="3829" y="575310"/>
                      <a:pt x="3829" y="575405"/>
                    </a:cubicBezTo>
                    <a:cubicBezTo>
                      <a:pt x="2781" y="580072"/>
                      <a:pt x="2496" y="585025"/>
                      <a:pt x="1829" y="589883"/>
                    </a:cubicBezTo>
                    <a:cubicBezTo>
                      <a:pt x="1353" y="593407"/>
                      <a:pt x="591" y="596837"/>
                      <a:pt x="305" y="600456"/>
                    </a:cubicBezTo>
                    <a:cubicBezTo>
                      <a:pt x="305" y="600551"/>
                      <a:pt x="305" y="600647"/>
                      <a:pt x="305" y="600742"/>
                    </a:cubicBezTo>
                    <a:cubicBezTo>
                      <a:pt x="-171" y="608933"/>
                      <a:pt x="-76" y="617315"/>
                      <a:pt x="496" y="625697"/>
                    </a:cubicBezTo>
                    <a:cubicBezTo>
                      <a:pt x="686" y="628174"/>
                      <a:pt x="1257" y="630650"/>
                      <a:pt x="1543" y="633127"/>
                    </a:cubicBezTo>
                    <a:cubicBezTo>
                      <a:pt x="2115" y="638270"/>
                      <a:pt x="2591" y="643414"/>
                      <a:pt x="3543" y="648557"/>
                    </a:cubicBezTo>
                    <a:cubicBezTo>
                      <a:pt x="3734" y="649414"/>
                      <a:pt x="4020" y="650272"/>
                      <a:pt x="4210" y="651129"/>
                    </a:cubicBezTo>
                    <a:cubicBezTo>
                      <a:pt x="4591" y="653034"/>
                      <a:pt x="5163" y="654844"/>
                      <a:pt x="5639" y="656749"/>
                    </a:cubicBezTo>
                    <a:cubicBezTo>
                      <a:pt x="7163" y="662749"/>
                      <a:pt x="8973" y="668560"/>
                      <a:pt x="11068" y="674275"/>
                    </a:cubicBezTo>
                    <a:cubicBezTo>
                      <a:pt x="11830" y="676370"/>
                      <a:pt x="12592" y="678466"/>
                      <a:pt x="13449" y="680561"/>
                    </a:cubicBezTo>
                    <a:cubicBezTo>
                      <a:pt x="14021" y="681990"/>
                      <a:pt x="14497" y="683609"/>
                      <a:pt x="15164" y="684943"/>
                    </a:cubicBezTo>
                    <a:cubicBezTo>
                      <a:pt x="17736" y="690467"/>
                      <a:pt x="20593" y="695801"/>
                      <a:pt x="23736" y="700849"/>
                    </a:cubicBezTo>
                    <a:cubicBezTo>
                      <a:pt x="23832" y="701040"/>
                      <a:pt x="24022" y="701230"/>
                      <a:pt x="24117" y="701421"/>
                    </a:cubicBezTo>
                    <a:cubicBezTo>
                      <a:pt x="27070" y="706088"/>
                      <a:pt x="30309" y="710660"/>
                      <a:pt x="33833" y="714851"/>
                    </a:cubicBezTo>
                    <a:cubicBezTo>
                      <a:pt x="35452" y="716852"/>
                      <a:pt x="37262" y="718661"/>
                      <a:pt x="38976" y="720471"/>
                    </a:cubicBezTo>
                    <a:cubicBezTo>
                      <a:pt x="39167" y="720662"/>
                      <a:pt x="39357" y="720947"/>
                      <a:pt x="39643" y="721138"/>
                    </a:cubicBezTo>
                    <a:cubicBezTo>
                      <a:pt x="39834" y="721423"/>
                      <a:pt x="40119" y="721614"/>
                      <a:pt x="40405" y="721900"/>
                    </a:cubicBezTo>
                    <a:lnTo>
                      <a:pt x="51168" y="732854"/>
                    </a:lnTo>
                    <a:cubicBezTo>
                      <a:pt x="59741" y="741712"/>
                      <a:pt x="73076" y="755332"/>
                      <a:pt x="84792" y="767334"/>
                    </a:cubicBezTo>
                    <a:cubicBezTo>
                      <a:pt x="61551" y="763429"/>
                      <a:pt x="40977" y="752856"/>
                      <a:pt x="24117" y="735711"/>
                    </a:cubicBezTo>
                    <a:lnTo>
                      <a:pt x="96317" y="809530"/>
                    </a:lnTo>
                    <a:cubicBezTo>
                      <a:pt x="117653" y="831342"/>
                      <a:pt x="145085" y="843058"/>
                      <a:pt x="176327" y="843058"/>
                    </a:cubicBezTo>
                    <a:cubicBezTo>
                      <a:pt x="180232" y="843058"/>
                      <a:pt x="184423" y="842867"/>
                      <a:pt x="188519" y="842486"/>
                    </a:cubicBezTo>
                    <a:cubicBezTo>
                      <a:pt x="198806" y="841534"/>
                      <a:pt x="209188" y="839724"/>
                      <a:pt x="219666" y="837438"/>
                    </a:cubicBezTo>
                    <a:cubicBezTo>
                      <a:pt x="222999" y="836676"/>
                      <a:pt x="226429" y="835723"/>
                      <a:pt x="229857" y="834866"/>
                    </a:cubicBezTo>
                    <a:cubicBezTo>
                      <a:pt x="237192" y="833056"/>
                      <a:pt x="244526" y="830961"/>
                      <a:pt x="251956" y="828485"/>
                    </a:cubicBezTo>
                    <a:cubicBezTo>
                      <a:pt x="255956" y="827151"/>
                      <a:pt x="259956" y="825627"/>
                      <a:pt x="263957" y="824198"/>
                    </a:cubicBezTo>
                    <a:cubicBezTo>
                      <a:pt x="271101" y="821531"/>
                      <a:pt x="278244" y="818579"/>
                      <a:pt x="285483" y="815435"/>
                    </a:cubicBezTo>
                    <a:cubicBezTo>
                      <a:pt x="289579" y="813625"/>
                      <a:pt x="293675" y="811816"/>
                      <a:pt x="297771" y="809815"/>
                    </a:cubicBezTo>
                    <a:cubicBezTo>
                      <a:pt x="305581" y="806005"/>
                      <a:pt x="313582" y="801814"/>
                      <a:pt x="321583" y="797338"/>
                    </a:cubicBezTo>
                    <a:cubicBezTo>
                      <a:pt x="325107" y="795433"/>
                      <a:pt x="328536" y="793623"/>
                      <a:pt x="332156" y="791528"/>
                    </a:cubicBezTo>
                    <a:cubicBezTo>
                      <a:pt x="343681" y="784765"/>
                      <a:pt x="355302" y="777526"/>
                      <a:pt x="367208" y="769430"/>
                    </a:cubicBezTo>
                    <a:cubicBezTo>
                      <a:pt x="368827" y="768287"/>
                      <a:pt x="370447" y="767048"/>
                      <a:pt x="372066" y="765905"/>
                    </a:cubicBezTo>
                    <a:cubicBezTo>
                      <a:pt x="382353" y="758762"/>
                      <a:pt x="392830" y="751141"/>
                      <a:pt x="403498" y="742950"/>
                    </a:cubicBezTo>
                    <a:cubicBezTo>
                      <a:pt x="407689" y="739807"/>
                      <a:pt x="411975" y="736187"/>
                      <a:pt x="416166" y="732854"/>
                    </a:cubicBezTo>
                    <a:cubicBezTo>
                      <a:pt x="421596" y="728567"/>
                      <a:pt x="426930" y="724472"/>
                      <a:pt x="432454" y="719899"/>
                    </a:cubicBezTo>
                    <a:cubicBezTo>
                      <a:pt x="435788" y="717137"/>
                      <a:pt x="439217" y="713994"/>
                      <a:pt x="442646" y="711137"/>
                    </a:cubicBezTo>
                    <a:cubicBezTo>
                      <a:pt x="445884" y="708374"/>
                      <a:pt x="449028" y="705612"/>
                      <a:pt x="452266" y="702755"/>
                    </a:cubicBezTo>
                    <a:cubicBezTo>
                      <a:pt x="464554" y="691991"/>
                      <a:pt x="476936" y="680847"/>
                      <a:pt x="489604" y="668846"/>
                    </a:cubicBezTo>
                    <a:lnTo>
                      <a:pt x="492557" y="671894"/>
                    </a:lnTo>
                    <a:cubicBezTo>
                      <a:pt x="493129" y="672465"/>
                      <a:pt x="493700" y="673037"/>
                      <a:pt x="494272" y="673608"/>
                    </a:cubicBezTo>
                    <a:lnTo>
                      <a:pt x="489604" y="668846"/>
                    </a:lnTo>
                    <a:lnTo>
                      <a:pt x="489604" y="668846"/>
                    </a:lnTo>
                    <a:lnTo>
                      <a:pt x="475222" y="654082"/>
                    </a:lnTo>
                    <a:cubicBezTo>
                      <a:pt x="476079" y="653320"/>
                      <a:pt x="476936" y="652463"/>
                      <a:pt x="477793" y="651700"/>
                    </a:cubicBezTo>
                    <a:cubicBezTo>
                      <a:pt x="480841" y="648748"/>
                      <a:pt x="483889" y="645795"/>
                      <a:pt x="487032" y="642938"/>
                    </a:cubicBezTo>
                    <a:cubicBezTo>
                      <a:pt x="488461" y="644747"/>
                      <a:pt x="489985" y="646462"/>
                      <a:pt x="491509" y="648272"/>
                    </a:cubicBezTo>
                    <a:cubicBezTo>
                      <a:pt x="495605" y="653129"/>
                      <a:pt x="499606" y="658082"/>
                      <a:pt x="503701" y="662940"/>
                    </a:cubicBezTo>
                    <a:cubicBezTo>
                      <a:pt x="504177" y="663416"/>
                      <a:pt x="504654" y="663892"/>
                      <a:pt x="505035" y="664464"/>
                    </a:cubicBezTo>
                    <a:cubicBezTo>
                      <a:pt x="513417" y="674275"/>
                      <a:pt x="521989" y="683990"/>
                      <a:pt x="530943" y="693134"/>
                    </a:cubicBezTo>
                    <a:lnTo>
                      <a:pt x="603142" y="766953"/>
                    </a:lnTo>
                    <a:cubicBezTo>
                      <a:pt x="604476" y="768287"/>
                      <a:pt x="605809" y="769525"/>
                      <a:pt x="607143" y="770858"/>
                    </a:cubicBezTo>
                    <a:cubicBezTo>
                      <a:pt x="571138" y="757619"/>
                      <a:pt x="542087" y="734854"/>
                      <a:pt x="516274" y="708374"/>
                    </a:cubicBezTo>
                    <a:lnTo>
                      <a:pt x="588474" y="782193"/>
                    </a:lnTo>
                    <a:cubicBezTo>
                      <a:pt x="622192" y="816673"/>
                      <a:pt x="661149" y="845058"/>
                      <a:pt x="714108" y="854012"/>
                    </a:cubicBezTo>
                    <a:cubicBezTo>
                      <a:pt x="726777" y="856107"/>
                      <a:pt x="738874" y="856964"/>
                      <a:pt x="750684" y="856964"/>
                    </a:cubicBezTo>
                    <a:cubicBezTo>
                      <a:pt x="784022" y="856964"/>
                      <a:pt x="813264" y="848868"/>
                      <a:pt x="837648" y="832866"/>
                    </a:cubicBezTo>
                    <a:cubicBezTo>
                      <a:pt x="841934" y="830104"/>
                      <a:pt x="845934" y="827056"/>
                      <a:pt x="849840" y="823817"/>
                    </a:cubicBezTo>
                    <a:cubicBezTo>
                      <a:pt x="849935" y="823817"/>
                      <a:pt x="850030" y="823722"/>
                      <a:pt x="850030" y="823722"/>
                    </a:cubicBezTo>
                    <a:cubicBezTo>
                      <a:pt x="850221" y="823531"/>
                      <a:pt x="850507" y="823246"/>
                      <a:pt x="850697" y="823055"/>
                    </a:cubicBezTo>
                    <a:cubicBezTo>
                      <a:pt x="855269" y="819150"/>
                      <a:pt x="859555" y="814864"/>
                      <a:pt x="863651" y="810482"/>
                    </a:cubicBezTo>
                    <a:cubicBezTo>
                      <a:pt x="864223" y="809911"/>
                      <a:pt x="864889" y="809435"/>
                      <a:pt x="865365" y="808768"/>
                    </a:cubicBezTo>
                    <a:cubicBezTo>
                      <a:pt x="866032" y="808006"/>
                      <a:pt x="866508" y="807148"/>
                      <a:pt x="867175" y="806482"/>
                    </a:cubicBezTo>
                    <a:cubicBezTo>
                      <a:pt x="869557" y="803529"/>
                      <a:pt x="871938" y="800481"/>
                      <a:pt x="874129" y="797433"/>
                    </a:cubicBezTo>
                    <a:cubicBezTo>
                      <a:pt x="874890" y="796385"/>
                      <a:pt x="875748" y="795528"/>
                      <a:pt x="876415" y="794480"/>
                    </a:cubicBezTo>
                    <a:cubicBezTo>
                      <a:pt x="876796" y="794004"/>
                      <a:pt x="876986" y="793432"/>
                      <a:pt x="877367" y="792861"/>
                    </a:cubicBezTo>
                    <a:cubicBezTo>
                      <a:pt x="879558" y="789527"/>
                      <a:pt x="881463" y="786098"/>
                      <a:pt x="883368" y="782574"/>
                    </a:cubicBezTo>
                    <a:cubicBezTo>
                      <a:pt x="883939" y="781431"/>
                      <a:pt x="884701" y="780479"/>
                      <a:pt x="885273" y="779336"/>
                    </a:cubicBezTo>
                    <a:cubicBezTo>
                      <a:pt x="885368" y="779145"/>
                      <a:pt x="885463" y="778859"/>
                      <a:pt x="885558" y="778669"/>
                    </a:cubicBezTo>
                    <a:cubicBezTo>
                      <a:pt x="888035" y="773716"/>
                      <a:pt x="890226" y="768572"/>
                      <a:pt x="892226" y="763238"/>
                    </a:cubicBezTo>
                    <a:cubicBezTo>
                      <a:pt x="892321" y="762953"/>
                      <a:pt x="892416" y="762762"/>
                      <a:pt x="892512" y="762476"/>
                    </a:cubicBezTo>
                    <a:cubicBezTo>
                      <a:pt x="892798" y="761619"/>
                      <a:pt x="892988" y="760571"/>
                      <a:pt x="893274" y="759714"/>
                    </a:cubicBezTo>
                    <a:cubicBezTo>
                      <a:pt x="894893" y="754952"/>
                      <a:pt x="896322" y="749998"/>
                      <a:pt x="897560" y="745046"/>
                    </a:cubicBezTo>
                    <a:cubicBezTo>
                      <a:pt x="897750" y="744188"/>
                      <a:pt x="898132" y="743331"/>
                      <a:pt x="898322" y="742474"/>
                    </a:cubicBezTo>
                    <a:cubicBezTo>
                      <a:pt x="898989" y="739616"/>
                      <a:pt x="899560" y="736759"/>
                      <a:pt x="900036" y="733806"/>
                    </a:cubicBezTo>
                    <a:cubicBezTo>
                      <a:pt x="901084" y="727615"/>
                      <a:pt x="901846" y="721328"/>
                      <a:pt x="902227" y="715137"/>
                    </a:cubicBezTo>
                    <a:cubicBezTo>
                      <a:pt x="902227" y="714756"/>
                      <a:pt x="902227" y="714375"/>
                      <a:pt x="902227" y="713899"/>
                    </a:cubicBezTo>
                    <a:cubicBezTo>
                      <a:pt x="902704" y="706279"/>
                      <a:pt x="902704" y="698563"/>
                      <a:pt x="902132" y="690944"/>
                    </a:cubicBezTo>
                    <a:cubicBezTo>
                      <a:pt x="902037" y="689610"/>
                      <a:pt x="901751" y="688277"/>
                      <a:pt x="901656" y="686943"/>
                    </a:cubicBezTo>
                    <a:cubicBezTo>
                      <a:pt x="901084" y="680561"/>
                      <a:pt x="900322" y="674180"/>
                      <a:pt x="899084" y="667798"/>
                    </a:cubicBezTo>
                    <a:cubicBezTo>
                      <a:pt x="898989" y="667226"/>
                      <a:pt x="898989" y="666560"/>
                      <a:pt x="898798" y="665988"/>
                    </a:cubicBezTo>
                    <a:cubicBezTo>
                      <a:pt x="898417" y="663892"/>
                      <a:pt x="897655" y="661892"/>
                      <a:pt x="897179" y="659797"/>
                    </a:cubicBezTo>
                    <a:cubicBezTo>
                      <a:pt x="896036" y="654844"/>
                      <a:pt x="894798" y="649796"/>
                      <a:pt x="893274" y="644842"/>
                    </a:cubicBezTo>
                    <a:cubicBezTo>
                      <a:pt x="892321" y="641795"/>
                      <a:pt x="891274" y="638842"/>
                      <a:pt x="890131" y="635889"/>
                    </a:cubicBezTo>
                    <a:cubicBezTo>
                      <a:pt x="888511" y="631222"/>
                      <a:pt x="886701" y="626650"/>
                      <a:pt x="884701" y="622173"/>
                    </a:cubicBezTo>
                    <a:cubicBezTo>
                      <a:pt x="884034" y="620649"/>
                      <a:pt x="883558" y="619125"/>
                      <a:pt x="882891" y="617696"/>
                    </a:cubicBezTo>
                    <a:cubicBezTo>
                      <a:pt x="882225" y="616363"/>
                      <a:pt x="881367" y="615029"/>
                      <a:pt x="880701" y="613696"/>
                    </a:cubicBezTo>
                    <a:cubicBezTo>
                      <a:pt x="878034" y="608266"/>
                      <a:pt x="875081" y="603028"/>
                      <a:pt x="872033" y="597694"/>
                    </a:cubicBezTo>
                    <a:cubicBezTo>
                      <a:pt x="870604" y="595313"/>
                      <a:pt x="869366" y="593027"/>
                      <a:pt x="867842" y="590740"/>
                    </a:cubicBezTo>
                    <a:cubicBezTo>
                      <a:pt x="863080" y="583311"/>
                      <a:pt x="857936" y="576072"/>
                      <a:pt x="852221" y="569023"/>
                    </a:cubicBezTo>
                    <a:cubicBezTo>
                      <a:pt x="847649" y="563404"/>
                      <a:pt x="842886" y="557784"/>
                      <a:pt x="838124" y="552164"/>
                    </a:cubicBezTo>
                    <a:cubicBezTo>
                      <a:pt x="837648" y="551593"/>
                      <a:pt x="837172" y="551021"/>
                      <a:pt x="836695" y="550545"/>
                    </a:cubicBezTo>
                    <a:cubicBezTo>
                      <a:pt x="827742" y="539972"/>
                      <a:pt x="818312" y="529399"/>
                      <a:pt x="808501" y="518636"/>
                    </a:cubicBezTo>
                    <a:cubicBezTo>
                      <a:pt x="806501" y="516350"/>
                      <a:pt x="804310" y="514160"/>
                      <a:pt x="802310" y="511873"/>
                    </a:cubicBezTo>
                    <a:cubicBezTo>
                      <a:pt x="792118" y="500824"/>
                      <a:pt x="781641" y="489680"/>
                      <a:pt x="770401" y="478155"/>
                    </a:cubicBezTo>
                    <a:cubicBezTo>
                      <a:pt x="762686" y="470345"/>
                      <a:pt x="755066" y="462439"/>
                      <a:pt x="747351" y="454533"/>
                    </a:cubicBezTo>
                    <a:cubicBezTo>
                      <a:pt x="755638" y="449485"/>
                      <a:pt x="764115" y="444437"/>
                      <a:pt x="772973" y="439198"/>
                    </a:cubicBezTo>
                    <a:cubicBezTo>
                      <a:pt x="780879" y="434530"/>
                      <a:pt x="788784" y="429863"/>
                      <a:pt x="796595" y="425005"/>
                    </a:cubicBezTo>
                    <a:cubicBezTo>
                      <a:pt x="799072" y="423481"/>
                      <a:pt x="801453" y="421957"/>
                      <a:pt x="803929" y="420433"/>
                    </a:cubicBezTo>
                    <a:cubicBezTo>
                      <a:pt x="809454" y="417100"/>
                      <a:pt x="814883" y="413671"/>
                      <a:pt x="820217" y="410242"/>
                    </a:cubicBezTo>
                    <a:cubicBezTo>
                      <a:pt x="823170" y="408337"/>
                      <a:pt x="826123" y="406241"/>
                      <a:pt x="828980" y="404241"/>
                    </a:cubicBezTo>
                    <a:cubicBezTo>
                      <a:pt x="833742" y="401003"/>
                      <a:pt x="838505" y="397859"/>
                      <a:pt x="843172" y="394430"/>
                    </a:cubicBezTo>
                    <a:cubicBezTo>
                      <a:pt x="846220" y="392239"/>
                      <a:pt x="849078" y="389858"/>
                      <a:pt x="852031" y="387572"/>
                    </a:cubicBezTo>
                    <a:cubicBezTo>
                      <a:pt x="855745" y="384810"/>
                      <a:pt x="859460" y="382048"/>
                      <a:pt x="862984" y="379095"/>
                    </a:cubicBezTo>
                    <a:cubicBezTo>
                      <a:pt x="863746" y="378428"/>
                      <a:pt x="864508" y="377666"/>
                      <a:pt x="865270" y="376999"/>
                    </a:cubicBezTo>
                    <a:cubicBezTo>
                      <a:pt x="867080" y="375475"/>
                      <a:pt x="868794" y="373856"/>
                      <a:pt x="870604" y="372237"/>
                    </a:cubicBezTo>
                    <a:cubicBezTo>
                      <a:pt x="875272" y="368046"/>
                      <a:pt x="879843" y="363760"/>
                      <a:pt x="884225" y="359283"/>
                    </a:cubicBezTo>
                    <a:cubicBezTo>
                      <a:pt x="886225" y="357283"/>
                      <a:pt x="888130" y="355282"/>
                      <a:pt x="890035" y="353187"/>
                    </a:cubicBezTo>
                    <a:cubicBezTo>
                      <a:pt x="891369" y="351663"/>
                      <a:pt x="892893" y="350330"/>
                      <a:pt x="894226" y="348805"/>
                    </a:cubicBezTo>
                    <a:cubicBezTo>
                      <a:pt x="896131" y="346615"/>
                      <a:pt x="897750" y="344138"/>
                      <a:pt x="899560" y="341947"/>
                    </a:cubicBezTo>
                    <a:cubicBezTo>
                      <a:pt x="902799" y="338042"/>
                      <a:pt x="905942" y="334042"/>
                      <a:pt x="908895" y="329755"/>
                    </a:cubicBezTo>
                    <a:cubicBezTo>
                      <a:pt x="909942" y="328327"/>
                      <a:pt x="911085" y="327088"/>
                      <a:pt x="912133" y="325564"/>
                    </a:cubicBezTo>
                    <a:cubicBezTo>
                      <a:pt x="914229" y="322516"/>
                      <a:pt x="915848" y="319088"/>
                      <a:pt x="917753" y="315849"/>
                    </a:cubicBezTo>
                    <a:cubicBezTo>
                      <a:pt x="919563" y="312896"/>
                      <a:pt x="921373" y="309944"/>
                      <a:pt x="923087" y="306800"/>
                    </a:cubicBezTo>
                    <a:cubicBezTo>
                      <a:pt x="923658" y="305753"/>
                      <a:pt x="924325" y="304705"/>
                      <a:pt x="924992" y="303657"/>
                    </a:cubicBezTo>
                    <a:cubicBezTo>
                      <a:pt x="928516" y="296704"/>
                      <a:pt x="931659" y="289465"/>
                      <a:pt x="934517" y="281845"/>
                    </a:cubicBezTo>
                    <a:cubicBezTo>
                      <a:pt x="934803" y="281178"/>
                      <a:pt x="934993" y="280606"/>
                      <a:pt x="935184" y="280035"/>
                    </a:cubicBezTo>
                    <a:cubicBezTo>
                      <a:pt x="935374" y="279463"/>
                      <a:pt x="935469" y="278892"/>
                      <a:pt x="935660" y="278321"/>
                    </a:cubicBezTo>
                    <a:cubicBezTo>
                      <a:pt x="938708" y="269748"/>
                      <a:pt x="941089" y="261366"/>
                      <a:pt x="942994" y="253079"/>
                    </a:cubicBezTo>
                    <a:cubicBezTo>
                      <a:pt x="943185" y="252317"/>
                      <a:pt x="943471" y="251555"/>
                      <a:pt x="943661" y="250793"/>
                    </a:cubicBezTo>
                    <a:cubicBezTo>
                      <a:pt x="943756" y="250317"/>
                      <a:pt x="943851" y="249746"/>
                      <a:pt x="943947" y="249269"/>
                    </a:cubicBezTo>
                    <a:cubicBezTo>
                      <a:pt x="944423" y="247269"/>
                      <a:pt x="944709" y="245269"/>
                      <a:pt x="945090" y="243269"/>
                    </a:cubicBezTo>
                    <a:cubicBezTo>
                      <a:pt x="946233" y="239935"/>
                      <a:pt x="946804" y="236696"/>
                      <a:pt x="947185" y="233458"/>
                    </a:cubicBezTo>
                    <a:close/>
                    <a:moveTo>
                      <a:pt x="764591" y="476060"/>
                    </a:moveTo>
                    <a:cubicBezTo>
                      <a:pt x="770020" y="482346"/>
                      <a:pt x="775354" y="488728"/>
                      <a:pt x="780498" y="495014"/>
                    </a:cubicBezTo>
                    <a:cubicBezTo>
                      <a:pt x="786213" y="501967"/>
                      <a:pt x="791261" y="509206"/>
                      <a:pt x="796119" y="516636"/>
                    </a:cubicBezTo>
                    <a:cubicBezTo>
                      <a:pt x="797643" y="519017"/>
                      <a:pt x="798976" y="521398"/>
                      <a:pt x="800310" y="523780"/>
                    </a:cubicBezTo>
                    <a:cubicBezTo>
                      <a:pt x="803453" y="529019"/>
                      <a:pt x="806310" y="534257"/>
                      <a:pt x="808977" y="539687"/>
                    </a:cubicBezTo>
                    <a:cubicBezTo>
                      <a:pt x="810406" y="542544"/>
                      <a:pt x="811740" y="545306"/>
                      <a:pt x="812978" y="548164"/>
                    </a:cubicBezTo>
                    <a:cubicBezTo>
                      <a:pt x="814788" y="552260"/>
                      <a:pt x="816407" y="556450"/>
                      <a:pt x="817931" y="560546"/>
                    </a:cubicBezTo>
                    <a:cubicBezTo>
                      <a:pt x="813835" y="555784"/>
                      <a:pt x="809549" y="551021"/>
                      <a:pt x="805358" y="546354"/>
                    </a:cubicBezTo>
                    <a:cubicBezTo>
                      <a:pt x="801548" y="542068"/>
                      <a:pt x="797738" y="537686"/>
                      <a:pt x="793928" y="533400"/>
                    </a:cubicBezTo>
                    <a:cubicBezTo>
                      <a:pt x="781736" y="519970"/>
                      <a:pt x="769258" y="506730"/>
                      <a:pt x="756590" y="493776"/>
                    </a:cubicBezTo>
                    <a:lnTo>
                      <a:pt x="714775" y="451009"/>
                    </a:lnTo>
                    <a:cubicBezTo>
                      <a:pt x="720490" y="447199"/>
                      <a:pt x="726586" y="443579"/>
                      <a:pt x="732492" y="439960"/>
                    </a:cubicBezTo>
                    <a:cubicBezTo>
                      <a:pt x="734016" y="441579"/>
                      <a:pt x="735540" y="443198"/>
                      <a:pt x="736968" y="444817"/>
                    </a:cubicBezTo>
                    <a:cubicBezTo>
                      <a:pt x="746589" y="455295"/>
                      <a:pt x="755733" y="465677"/>
                      <a:pt x="764591" y="476060"/>
                    </a:cubicBezTo>
                    <a:close/>
                  </a:path>
                </a:pathLst>
              </a:custGeom>
              <a:solidFill>
                <a:srgbClr val="16C4D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4" name="Forma libre: forma 43">
                <a:extLst>
                  <a:ext uri="{FF2B5EF4-FFF2-40B4-BE49-F238E27FC236}">
                    <a16:creationId xmlns:a16="http://schemas.microsoft.com/office/drawing/2014/main" id="{C8B54DF9-C5F9-42D0-A070-1E7B309613BB}"/>
                  </a:ext>
                </a:extLst>
              </p:cNvPr>
              <p:cNvSpPr/>
              <p:nvPr/>
            </p:nvSpPr>
            <p:spPr>
              <a:xfrm>
                <a:off x="5605567" y="4619243"/>
                <a:ext cx="896737" cy="804005"/>
              </a:xfrm>
              <a:custGeom>
                <a:avLst/>
                <a:gdLst>
                  <a:gd name="connsiteX0" fmla="*/ 882863 w 896737"/>
                  <a:gd name="connsiteY0" fmla="*/ 228981 h 804005"/>
                  <a:gd name="connsiteX1" fmla="*/ 721319 w 896737"/>
                  <a:gd name="connsiteY1" fmla="*/ 386144 h 804005"/>
                  <a:gd name="connsiteX2" fmla="*/ 695411 w 896737"/>
                  <a:gd name="connsiteY2" fmla="*/ 401574 h 804005"/>
                  <a:gd name="connsiteX3" fmla="*/ 800662 w 896737"/>
                  <a:gd name="connsiteY3" fmla="*/ 515969 h 804005"/>
                  <a:gd name="connsiteX4" fmla="*/ 848382 w 896737"/>
                  <a:gd name="connsiteY4" fmla="*/ 680847 h 804005"/>
                  <a:gd name="connsiteX5" fmla="*/ 786089 w 896737"/>
                  <a:gd name="connsiteY5" fmla="*/ 779907 h 804005"/>
                  <a:gd name="connsiteX6" fmla="*/ 699126 w 896737"/>
                  <a:gd name="connsiteY6" fmla="*/ 804005 h 804005"/>
                  <a:gd name="connsiteX7" fmla="*/ 662550 w 896737"/>
                  <a:gd name="connsiteY7" fmla="*/ 800957 h 804005"/>
                  <a:gd name="connsiteX8" fmla="*/ 486718 w 896737"/>
                  <a:gd name="connsiteY8" fmla="*/ 671513 h 804005"/>
                  <a:gd name="connsiteX9" fmla="*/ 448618 w 896737"/>
                  <a:gd name="connsiteY9" fmla="*/ 626650 h 804005"/>
                  <a:gd name="connsiteX10" fmla="*/ 438045 w 896737"/>
                  <a:gd name="connsiteY10" fmla="*/ 615696 h 804005"/>
                  <a:gd name="connsiteX11" fmla="*/ 137055 w 896737"/>
                  <a:gd name="connsiteY11" fmla="*/ 789242 h 804005"/>
                  <a:gd name="connsiteX12" fmla="*/ 124863 w 896737"/>
                  <a:gd name="connsiteY12" fmla="*/ 789813 h 804005"/>
                  <a:gd name="connsiteX13" fmla="*/ 18850 w 896737"/>
                  <a:gd name="connsiteY13" fmla="*/ 718757 h 804005"/>
                  <a:gd name="connsiteX14" fmla="*/ 26756 w 896737"/>
                  <a:gd name="connsiteY14" fmla="*/ 539782 h 804005"/>
                  <a:gd name="connsiteX15" fmla="*/ 173155 w 896737"/>
                  <a:gd name="connsiteY15" fmla="*/ 395859 h 804005"/>
                  <a:gd name="connsiteX16" fmla="*/ 11611 w 896737"/>
                  <a:gd name="connsiteY16" fmla="*/ 170497 h 804005"/>
                  <a:gd name="connsiteX17" fmla="*/ 35138 w 896737"/>
                  <a:gd name="connsiteY17" fmla="*/ 67628 h 804005"/>
                  <a:gd name="connsiteX18" fmla="*/ 182966 w 896737"/>
                  <a:gd name="connsiteY18" fmla="*/ 0 h 804005"/>
                  <a:gd name="connsiteX19" fmla="*/ 240973 w 896737"/>
                  <a:gd name="connsiteY19" fmla="*/ 12097 h 804005"/>
                  <a:gd name="connsiteX20" fmla="*/ 452237 w 896737"/>
                  <a:gd name="connsiteY20" fmla="*/ 176403 h 804005"/>
                  <a:gd name="connsiteX21" fmla="*/ 630927 w 896737"/>
                  <a:gd name="connsiteY21" fmla="*/ 52959 h 804005"/>
                  <a:gd name="connsiteX22" fmla="*/ 747227 w 896737"/>
                  <a:gd name="connsiteY22" fmla="*/ 19621 h 804005"/>
                  <a:gd name="connsiteX23" fmla="*/ 886673 w 896737"/>
                  <a:gd name="connsiteY23" fmla="*/ 103442 h 804005"/>
                  <a:gd name="connsiteX24" fmla="*/ 882863 w 896737"/>
                  <a:gd name="connsiteY24" fmla="*/ 228981 h 804005"/>
                  <a:gd name="connsiteX25" fmla="*/ 784279 w 896737"/>
                  <a:gd name="connsiteY25" fmla="*/ 529495 h 804005"/>
                  <a:gd name="connsiteX26" fmla="*/ 661787 w 896737"/>
                  <a:gd name="connsiteY26" fmla="*/ 398526 h 804005"/>
                  <a:gd name="connsiteX27" fmla="*/ 863432 w 896737"/>
                  <a:gd name="connsiteY27" fmla="*/ 222123 h 804005"/>
                  <a:gd name="connsiteX28" fmla="*/ 867146 w 896737"/>
                  <a:gd name="connsiteY28" fmla="*/ 111919 h 804005"/>
                  <a:gd name="connsiteX29" fmla="*/ 746369 w 896737"/>
                  <a:gd name="connsiteY29" fmla="*/ 40672 h 804005"/>
                  <a:gd name="connsiteX30" fmla="*/ 640833 w 896737"/>
                  <a:gd name="connsiteY30" fmla="*/ 71057 h 804005"/>
                  <a:gd name="connsiteX31" fmla="*/ 450237 w 896737"/>
                  <a:gd name="connsiteY31" fmla="*/ 204121 h 804005"/>
                  <a:gd name="connsiteX32" fmla="*/ 231353 w 896737"/>
                  <a:gd name="connsiteY32" fmla="*/ 30956 h 804005"/>
                  <a:gd name="connsiteX33" fmla="*/ 182109 w 896737"/>
                  <a:gd name="connsiteY33" fmla="*/ 20955 h 804005"/>
                  <a:gd name="connsiteX34" fmla="*/ 31804 w 896737"/>
                  <a:gd name="connsiteY34" fmla="*/ 165354 h 804005"/>
                  <a:gd name="connsiteX35" fmla="*/ 206207 w 896737"/>
                  <a:gd name="connsiteY35" fmla="*/ 395954 h 804005"/>
                  <a:gd name="connsiteX36" fmla="*/ 43234 w 896737"/>
                  <a:gd name="connsiteY36" fmla="*/ 551974 h 804005"/>
                  <a:gd name="connsiteX37" fmla="*/ 125340 w 896737"/>
                  <a:gd name="connsiteY37" fmla="*/ 769049 h 804005"/>
                  <a:gd name="connsiteX38" fmla="*/ 135436 w 896737"/>
                  <a:gd name="connsiteY38" fmla="*/ 768477 h 804005"/>
                  <a:gd name="connsiteX39" fmla="*/ 426044 w 896737"/>
                  <a:gd name="connsiteY39" fmla="*/ 598742 h 804005"/>
                  <a:gd name="connsiteX40" fmla="*/ 438998 w 896737"/>
                  <a:gd name="connsiteY40" fmla="*/ 586454 h 804005"/>
                  <a:gd name="connsiteX41" fmla="*/ 463858 w 896737"/>
                  <a:gd name="connsiteY41" fmla="*/ 612458 h 804005"/>
                  <a:gd name="connsiteX42" fmla="*/ 666455 w 896737"/>
                  <a:gd name="connsiteY42" fmla="*/ 780384 h 804005"/>
                  <a:gd name="connsiteX43" fmla="*/ 699697 w 896737"/>
                  <a:gd name="connsiteY43" fmla="*/ 783241 h 804005"/>
                  <a:gd name="connsiteX44" fmla="*/ 775135 w 896737"/>
                  <a:gd name="connsiteY44" fmla="*/ 762476 h 804005"/>
                  <a:gd name="connsiteX45" fmla="*/ 784279 w 896737"/>
                  <a:gd name="connsiteY45" fmla="*/ 529495 h 804005"/>
                  <a:gd name="connsiteX46" fmla="*/ 784279 w 896737"/>
                  <a:gd name="connsiteY46" fmla="*/ 529495 h 80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896737" h="804005">
                    <a:moveTo>
                      <a:pt x="882863" y="228981"/>
                    </a:moveTo>
                    <a:cubicBezTo>
                      <a:pt x="853716" y="307562"/>
                      <a:pt x="786470" y="347472"/>
                      <a:pt x="721319" y="386144"/>
                    </a:cubicBezTo>
                    <a:cubicBezTo>
                      <a:pt x="712365" y="391382"/>
                      <a:pt x="703793" y="396526"/>
                      <a:pt x="695411" y="401574"/>
                    </a:cubicBezTo>
                    <a:cubicBezTo>
                      <a:pt x="736844" y="442436"/>
                      <a:pt x="770468" y="479203"/>
                      <a:pt x="800662" y="515969"/>
                    </a:cubicBezTo>
                    <a:cubicBezTo>
                      <a:pt x="840572" y="564737"/>
                      <a:pt x="858002" y="624840"/>
                      <a:pt x="848382" y="680847"/>
                    </a:cubicBezTo>
                    <a:cubicBezTo>
                      <a:pt x="841334" y="723043"/>
                      <a:pt x="819331" y="758095"/>
                      <a:pt x="786089" y="779907"/>
                    </a:cubicBezTo>
                    <a:cubicBezTo>
                      <a:pt x="761610" y="795909"/>
                      <a:pt x="732368" y="804005"/>
                      <a:pt x="699126" y="804005"/>
                    </a:cubicBezTo>
                    <a:cubicBezTo>
                      <a:pt x="687315" y="804005"/>
                      <a:pt x="675218" y="803053"/>
                      <a:pt x="662550" y="800957"/>
                    </a:cubicBezTo>
                    <a:cubicBezTo>
                      <a:pt x="581777" y="787432"/>
                      <a:pt x="533391" y="728377"/>
                      <a:pt x="486718" y="671513"/>
                    </a:cubicBezTo>
                    <a:cubicBezTo>
                      <a:pt x="473764" y="655701"/>
                      <a:pt x="461477" y="640842"/>
                      <a:pt x="448618" y="626650"/>
                    </a:cubicBezTo>
                    <a:cubicBezTo>
                      <a:pt x="445379" y="623030"/>
                      <a:pt x="441760" y="619506"/>
                      <a:pt x="438045" y="615696"/>
                    </a:cubicBezTo>
                    <a:cubicBezTo>
                      <a:pt x="324221" y="723900"/>
                      <a:pt x="225733" y="780764"/>
                      <a:pt x="137055" y="789242"/>
                    </a:cubicBezTo>
                    <a:cubicBezTo>
                      <a:pt x="132960" y="789622"/>
                      <a:pt x="128768" y="789813"/>
                      <a:pt x="124863" y="789813"/>
                    </a:cubicBezTo>
                    <a:cubicBezTo>
                      <a:pt x="78858" y="789813"/>
                      <a:pt x="41234" y="764572"/>
                      <a:pt x="18850" y="718757"/>
                    </a:cubicBezTo>
                    <a:cubicBezTo>
                      <a:pt x="-8963" y="661702"/>
                      <a:pt x="-5724" y="584835"/>
                      <a:pt x="26756" y="539782"/>
                    </a:cubicBezTo>
                    <a:cubicBezTo>
                      <a:pt x="66761" y="484346"/>
                      <a:pt x="119625" y="437674"/>
                      <a:pt x="173155" y="395859"/>
                    </a:cubicBezTo>
                    <a:cubicBezTo>
                      <a:pt x="82096" y="318992"/>
                      <a:pt x="29327" y="245078"/>
                      <a:pt x="11611" y="170497"/>
                    </a:cubicBezTo>
                    <a:cubicBezTo>
                      <a:pt x="3038" y="133541"/>
                      <a:pt x="11230" y="98108"/>
                      <a:pt x="35138" y="67628"/>
                    </a:cubicBezTo>
                    <a:cubicBezTo>
                      <a:pt x="67237" y="27146"/>
                      <a:pt x="126578" y="0"/>
                      <a:pt x="182966" y="0"/>
                    </a:cubicBezTo>
                    <a:cubicBezTo>
                      <a:pt x="204873" y="0"/>
                      <a:pt x="224400" y="4001"/>
                      <a:pt x="240973" y="12097"/>
                    </a:cubicBezTo>
                    <a:cubicBezTo>
                      <a:pt x="321364" y="50673"/>
                      <a:pt x="388039" y="114395"/>
                      <a:pt x="452237" y="176403"/>
                    </a:cubicBezTo>
                    <a:cubicBezTo>
                      <a:pt x="520436" y="123825"/>
                      <a:pt x="576062" y="85535"/>
                      <a:pt x="630927" y="52959"/>
                    </a:cubicBezTo>
                    <a:cubicBezTo>
                      <a:pt x="667693" y="31242"/>
                      <a:pt x="707888" y="19621"/>
                      <a:pt x="747227" y="19621"/>
                    </a:cubicBezTo>
                    <a:cubicBezTo>
                      <a:pt x="811902" y="19621"/>
                      <a:pt x="865432" y="51816"/>
                      <a:pt x="886673" y="103442"/>
                    </a:cubicBezTo>
                    <a:cubicBezTo>
                      <a:pt x="901246" y="139446"/>
                      <a:pt x="900008" y="182785"/>
                      <a:pt x="882863" y="228981"/>
                    </a:cubicBezTo>
                    <a:close/>
                    <a:moveTo>
                      <a:pt x="784279" y="529495"/>
                    </a:moveTo>
                    <a:cubicBezTo>
                      <a:pt x="746369" y="483108"/>
                      <a:pt x="704841" y="440055"/>
                      <a:pt x="661787" y="398526"/>
                    </a:cubicBezTo>
                    <a:cubicBezTo>
                      <a:pt x="736083" y="349187"/>
                      <a:pt x="829618" y="312801"/>
                      <a:pt x="863432" y="222123"/>
                    </a:cubicBezTo>
                    <a:cubicBezTo>
                      <a:pt x="879719" y="178213"/>
                      <a:pt x="879148" y="140875"/>
                      <a:pt x="867146" y="111919"/>
                    </a:cubicBezTo>
                    <a:cubicBezTo>
                      <a:pt x="848477" y="66294"/>
                      <a:pt x="801424" y="40672"/>
                      <a:pt x="746369" y="40672"/>
                    </a:cubicBezTo>
                    <a:cubicBezTo>
                      <a:pt x="712556" y="40672"/>
                      <a:pt x="675885" y="50292"/>
                      <a:pt x="640833" y="71057"/>
                    </a:cubicBezTo>
                    <a:cubicBezTo>
                      <a:pt x="574158" y="110395"/>
                      <a:pt x="511388" y="156210"/>
                      <a:pt x="450237" y="204121"/>
                    </a:cubicBezTo>
                    <a:cubicBezTo>
                      <a:pt x="382610" y="138970"/>
                      <a:pt x="314030" y="70676"/>
                      <a:pt x="231353" y="30956"/>
                    </a:cubicBezTo>
                    <a:cubicBezTo>
                      <a:pt x="217160" y="24194"/>
                      <a:pt x="200016" y="20955"/>
                      <a:pt x="182109" y="20955"/>
                    </a:cubicBezTo>
                    <a:cubicBezTo>
                      <a:pt x="105813" y="20955"/>
                      <a:pt x="11420" y="78581"/>
                      <a:pt x="31804" y="165354"/>
                    </a:cubicBezTo>
                    <a:cubicBezTo>
                      <a:pt x="53711" y="257842"/>
                      <a:pt x="132864" y="337185"/>
                      <a:pt x="206207" y="395954"/>
                    </a:cubicBezTo>
                    <a:cubicBezTo>
                      <a:pt x="145723" y="442532"/>
                      <a:pt x="86573" y="491680"/>
                      <a:pt x="43234" y="551974"/>
                    </a:cubicBezTo>
                    <a:cubicBezTo>
                      <a:pt x="-4772" y="618649"/>
                      <a:pt x="23708" y="769049"/>
                      <a:pt x="125340" y="769049"/>
                    </a:cubicBezTo>
                    <a:cubicBezTo>
                      <a:pt x="128673" y="769049"/>
                      <a:pt x="132102" y="768858"/>
                      <a:pt x="135436" y="768477"/>
                    </a:cubicBezTo>
                    <a:cubicBezTo>
                      <a:pt x="244211" y="758095"/>
                      <a:pt x="350987" y="670465"/>
                      <a:pt x="426044" y="598742"/>
                    </a:cubicBezTo>
                    <a:cubicBezTo>
                      <a:pt x="430330" y="594551"/>
                      <a:pt x="434521" y="590645"/>
                      <a:pt x="438998" y="586454"/>
                    </a:cubicBezTo>
                    <a:cubicBezTo>
                      <a:pt x="447285" y="594932"/>
                      <a:pt x="455667" y="603409"/>
                      <a:pt x="463858" y="612458"/>
                    </a:cubicBezTo>
                    <a:cubicBezTo>
                      <a:pt x="523485" y="676751"/>
                      <a:pt x="571871" y="764572"/>
                      <a:pt x="666455" y="780384"/>
                    </a:cubicBezTo>
                    <a:cubicBezTo>
                      <a:pt x="678170" y="782288"/>
                      <a:pt x="689219" y="783241"/>
                      <a:pt x="699697" y="783241"/>
                    </a:cubicBezTo>
                    <a:cubicBezTo>
                      <a:pt x="729986" y="783241"/>
                      <a:pt x="755133" y="775526"/>
                      <a:pt x="775135" y="762476"/>
                    </a:cubicBezTo>
                    <a:cubicBezTo>
                      <a:pt x="843144" y="717804"/>
                      <a:pt x="850097" y="610172"/>
                      <a:pt x="784279" y="529495"/>
                    </a:cubicBezTo>
                    <a:lnTo>
                      <a:pt x="784279" y="529495"/>
                    </a:lnTo>
                    <a:close/>
                  </a:path>
                </a:pathLst>
              </a:custGeom>
              <a:solidFill>
                <a:srgbClr val="79E9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5" name="Forma libre: forma 44">
                <a:extLst>
                  <a:ext uri="{FF2B5EF4-FFF2-40B4-BE49-F238E27FC236}">
                    <a16:creationId xmlns:a16="http://schemas.microsoft.com/office/drawing/2014/main" id="{E85CAAB8-9C33-4702-8003-A63E2B5ECB35}"/>
                  </a:ext>
                </a:extLst>
              </p:cNvPr>
              <p:cNvSpPr/>
              <p:nvPr/>
            </p:nvSpPr>
            <p:spPr>
              <a:xfrm>
                <a:off x="5626194" y="4640199"/>
                <a:ext cx="855398" cy="762190"/>
              </a:xfrm>
              <a:custGeom>
                <a:avLst/>
                <a:gdLst>
                  <a:gd name="connsiteX0" fmla="*/ 161577 w 855398"/>
                  <a:gd name="connsiteY0" fmla="*/ 0 h 762190"/>
                  <a:gd name="connsiteX1" fmla="*/ 210821 w 855398"/>
                  <a:gd name="connsiteY1" fmla="*/ 10001 h 762190"/>
                  <a:gd name="connsiteX2" fmla="*/ 429706 w 855398"/>
                  <a:gd name="connsiteY2" fmla="*/ 183166 h 762190"/>
                  <a:gd name="connsiteX3" fmla="*/ 620301 w 855398"/>
                  <a:gd name="connsiteY3" fmla="*/ 50102 h 762190"/>
                  <a:gd name="connsiteX4" fmla="*/ 725838 w 855398"/>
                  <a:gd name="connsiteY4" fmla="*/ 19717 h 762190"/>
                  <a:gd name="connsiteX5" fmla="*/ 846615 w 855398"/>
                  <a:gd name="connsiteY5" fmla="*/ 90964 h 762190"/>
                  <a:gd name="connsiteX6" fmla="*/ 842900 w 855398"/>
                  <a:gd name="connsiteY6" fmla="*/ 201168 h 762190"/>
                  <a:gd name="connsiteX7" fmla="*/ 641256 w 855398"/>
                  <a:gd name="connsiteY7" fmla="*/ 377571 h 762190"/>
                  <a:gd name="connsiteX8" fmla="*/ 763747 w 855398"/>
                  <a:gd name="connsiteY8" fmla="*/ 508540 h 762190"/>
                  <a:gd name="connsiteX9" fmla="*/ 754603 w 855398"/>
                  <a:gd name="connsiteY9" fmla="*/ 741426 h 762190"/>
                  <a:gd name="connsiteX10" fmla="*/ 679165 w 855398"/>
                  <a:gd name="connsiteY10" fmla="*/ 762190 h 762190"/>
                  <a:gd name="connsiteX11" fmla="*/ 645923 w 855398"/>
                  <a:gd name="connsiteY11" fmla="*/ 759333 h 762190"/>
                  <a:gd name="connsiteX12" fmla="*/ 443326 w 855398"/>
                  <a:gd name="connsiteY12" fmla="*/ 591407 h 762190"/>
                  <a:gd name="connsiteX13" fmla="*/ 418466 w 855398"/>
                  <a:gd name="connsiteY13" fmla="*/ 565404 h 762190"/>
                  <a:gd name="connsiteX14" fmla="*/ 405512 w 855398"/>
                  <a:gd name="connsiteY14" fmla="*/ 577691 h 762190"/>
                  <a:gd name="connsiteX15" fmla="*/ 114904 w 855398"/>
                  <a:gd name="connsiteY15" fmla="*/ 747427 h 762190"/>
                  <a:gd name="connsiteX16" fmla="*/ 104808 w 855398"/>
                  <a:gd name="connsiteY16" fmla="*/ 747998 h 762190"/>
                  <a:gd name="connsiteX17" fmla="*/ 22702 w 855398"/>
                  <a:gd name="connsiteY17" fmla="*/ 530923 h 762190"/>
                  <a:gd name="connsiteX18" fmla="*/ 185675 w 855398"/>
                  <a:gd name="connsiteY18" fmla="*/ 374904 h 762190"/>
                  <a:gd name="connsiteX19" fmla="*/ 11272 w 855398"/>
                  <a:gd name="connsiteY19" fmla="*/ 144304 h 762190"/>
                  <a:gd name="connsiteX20" fmla="*/ 161577 w 855398"/>
                  <a:gd name="connsiteY20" fmla="*/ 0 h 762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55398" h="762190">
                    <a:moveTo>
                      <a:pt x="161577" y="0"/>
                    </a:moveTo>
                    <a:cubicBezTo>
                      <a:pt x="179484" y="0"/>
                      <a:pt x="196629" y="3238"/>
                      <a:pt x="210821" y="10001"/>
                    </a:cubicBezTo>
                    <a:cubicBezTo>
                      <a:pt x="293403" y="49721"/>
                      <a:pt x="362078" y="118015"/>
                      <a:pt x="429706" y="183166"/>
                    </a:cubicBezTo>
                    <a:cubicBezTo>
                      <a:pt x="490856" y="135255"/>
                      <a:pt x="553626" y="89535"/>
                      <a:pt x="620301" y="50102"/>
                    </a:cubicBezTo>
                    <a:cubicBezTo>
                      <a:pt x="655353" y="29337"/>
                      <a:pt x="691929" y="19717"/>
                      <a:pt x="725838" y="19717"/>
                    </a:cubicBezTo>
                    <a:cubicBezTo>
                      <a:pt x="780797" y="19717"/>
                      <a:pt x="827946" y="45339"/>
                      <a:pt x="846615" y="90964"/>
                    </a:cubicBezTo>
                    <a:cubicBezTo>
                      <a:pt x="858616" y="120015"/>
                      <a:pt x="859188" y="157258"/>
                      <a:pt x="842900" y="201168"/>
                    </a:cubicBezTo>
                    <a:cubicBezTo>
                      <a:pt x="809086" y="291846"/>
                      <a:pt x="715551" y="328136"/>
                      <a:pt x="641256" y="377571"/>
                    </a:cubicBezTo>
                    <a:cubicBezTo>
                      <a:pt x="684309" y="419005"/>
                      <a:pt x="725838" y="462153"/>
                      <a:pt x="763747" y="508540"/>
                    </a:cubicBezTo>
                    <a:cubicBezTo>
                      <a:pt x="829565" y="589216"/>
                      <a:pt x="822517" y="696754"/>
                      <a:pt x="754603" y="741426"/>
                    </a:cubicBezTo>
                    <a:cubicBezTo>
                      <a:pt x="734601" y="754380"/>
                      <a:pt x="709455" y="762190"/>
                      <a:pt x="679165" y="762190"/>
                    </a:cubicBezTo>
                    <a:cubicBezTo>
                      <a:pt x="668688" y="762190"/>
                      <a:pt x="657734" y="761238"/>
                      <a:pt x="645923" y="759333"/>
                    </a:cubicBezTo>
                    <a:cubicBezTo>
                      <a:pt x="551340" y="743522"/>
                      <a:pt x="502953" y="655701"/>
                      <a:pt x="443326" y="591407"/>
                    </a:cubicBezTo>
                    <a:cubicBezTo>
                      <a:pt x="435135" y="582358"/>
                      <a:pt x="426848" y="573881"/>
                      <a:pt x="418466" y="565404"/>
                    </a:cubicBezTo>
                    <a:cubicBezTo>
                      <a:pt x="413989" y="569500"/>
                      <a:pt x="409798" y="573500"/>
                      <a:pt x="405512" y="577691"/>
                    </a:cubicBezTo>
                    <a:cubicBezTo>
                      <a:pt x="330360" y="649510"/>
                      <a:pt x="223680" y="737045"/>
                      <a:pt x="114904" y="747427"/>
                    </a:cubicBezTo>
                    <a:cubicBezTo>
                      <a:pt x="111475" y="747808"/>
                      <a:pt x="108141" y="747998"/>
                      <a:pt x="104808" y="747998"/>
                    </a:cubicBezTo>
                    <a:cubicBezTo>
                      <a:pt x="3176" y="747998"/>
                      <a:pt x="-25304" y="597598"/>
                      <a:pt x="22702" y="530923"/>
                    </a:cubicBezTo>
                    <a:cubicBezTo>
                      <a:pt x="66041" y="470630"/>
                      <a:pt x="125191" y="421481"/>
                      <a:pt x="185675" y="374904"/>
                    </a:cubicBezTo>
                    <a:cubicBezTo>
                      <a:pt x="112237" y="316135"/>
                      <a:pt x="33084" y="236791"/>
                      <a:pt x="11272" y="144304"/>
                    </a:cubicBezTo>
                    <a:cubicBezTo>
                      <a:pt x="-9111" y="57626"/>
                      <a:pt x="85282" y="0"/>
                      <a:pt x="161577" y="0"/>
                    </a:cubicBezTo>
                    <a:close/>
                  </a:path>
                </a:pathLst>
              </a:custGeom>
              <a:solidFill>
                <a:srgbClr val="18D5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B9A43058-1E5E-48F6-A257-8F0D8293EA5F}"/>
              </a:ext>
            </a:extLst>
          </p:cNvPr>
          <p:cNvGrpSpPr/>
          <p:nvPr/>
        </p:nvGrpSpPr>
        <p:grpSpPr>
          <a:xfrm>
            <a:off x="4894607" y="4081374"/>
            <a:ext cx="1133551" cy="1103092"/>
            <a:chOff x="6622203" y="4557900"/>
            <a:chExt cx="1133551" cy="1103092"/>
          </a:xfrm>
        </p:grpSpPr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1652D56A-B26C-42D1-B12B-070F80943B84}"/>
                </a:ext>
              </a:extLst>
            </p:cNvPr>
            <p:cNvSpPr/>
            <p:nvPr/>
          </p:nvSpPr>
          <p:spPr>
            <a:xfrm>
              <a:off x="6674859" y="4611052"/>
              <a:ext cx="1080895" cy="1049940"/>
            </a:xfrm>
            <a:custGeom>
              <a:avLst/>
              <a:gdLst>
                <a:gd name="connsiteX0" fmla="*/ 1080682 w 1080895"/>
                <a:gd name="connsiteY0" fmla="*/ 555307 h 1049940"/>
                <a:gd name="connsiteX1" fmla="*/ 1079062 w 1080895"/>
                <a:gd name="connsiteY1" fmla="*/ 543592 h 1049940"/>
                <a:gd name="connsiteX2" fmla="*/ 1078776 w 1080895"/>
                <a:gd name="connsiteY2" fmla="*/ 541496 h 1049940"/>
                <a:gd name="connsiteX3" fmla="*/ 1077729 w 1080895"/>
                <a:gd name="connsiteY3" fmla="*/ 537496 h 1049940"/>
                <a:gd name="connsiteX4" fmla="*/ 1075252 w 1080895"/>
                <a:gd name="connsiteY4" fmla="*/ 528066 h 1049940"/>
                <a:gd name="connsiteX5" fmla="*/ 1073157 w 1080895"/>
                <a:gd name="connsiteY5" fmla="*/ 521970 h 1049940"/>
                <a:gd name="connsiteX6" fmla="*/ 1069251 w 1080895"/>
                <a:gd name="connsiteY6" fmla="*/ 512159 h 1049940"/>
                <a:gd name="connsiteX7" fmla="*/ 1068299 w 1080895"/>
                <a:gd name="connsiteY7" fmla="*/ 509873 h 1049940"/>
                <a:gd name="connsiteX8" fmla="*/ 1067061 w 1080895"/>
                <a:gd name="connsiteY8" fmla="*/ 507682 h 1049940"/>
                <a:gd name="connsiteX9" fmla="*/ 1057536 w 1080895"/>
                <a:gd name="connsiteY9" fmla="*/ 490633 h 1049940"/>
                <a:gd name="connsiteX10" fmla="*/ 1045249 w 1080895"/>
                <a:gd name="connsiteY10" fmla="*/ 474250 h 1049940"/>
                <a:gd name="connsiteX11" fmla="*/ 1037152 w 1080895"/>
                <a:gd name="connsiteY11" fmla="*/ 465391 h 1049940"/>
                <a:gd name="connsiteX12" fmla="*/ 989718 w 1080895"/>
                <a:gd name="connsiteY12" fmla="*/ 416814 h 1049940"/>
                <a:gd name="connsiteX13" fmla="*/ 980288 w 1080895"/>
                <a:gd name="connsiteY13" fmla="*/ 390430 h 1049940"/>
                <a:gd name="connsiteX14" fmla="*/ 980288 w 1080895"/>
                <a:gd name="connsiteY14" fmla="*/ 403860 h 1049940"/>
                <a:gd name="connsiteX15" fmla="*/ 974668 w 1080895"/>
                <a:gd name="connsiteY15" fmla="*/ 392335 h 1049940"/>
                <a:gd name="connsiteX16" fmla="*/ 974668 w 1080895"/>
                <a:gd name="connsiteY16" fmla="*/ 401574 h 1049940"/>
                <a:gd name="connsiteX17" fmla="*/ 964858 w 1080895"/>
                <a:gd name="connsiteY17" fmla="*/ 391573 h 1049940"/>
                <a:gd name="connsiteX18" fmla="*/ 964762 w 1080895"/>
                <a:gd name="connsiteY18" fmla="*/ 391668 h 1049940"/>
                <a:gd name="connsiteX19" fmla="*/ 838080 w 1080895"/>
                <a:gd name="connsiteY19" fmla="*/ 331756 h 1049940"/>
                <a:gd name="connsiteX20" fmla="*/ 701396 w 1080895"/>
                <a:gd name="connsiteY20" fmla="*/ 322707 h 1049940"/>
                <a:gd name="connsiteX21" fmla="*/ 701396 w 1080895"/>
                <a:gd name="connsiteY21" fmla="*/ 322707 h 1049940"/>
                <a:gd name="connsiteX22" fmla="*/ 712350 w 1080895"/>
                <a:gd name="connsiteY22" fmla="*/ 303657 h 1049940"/>
                <a:gd name="connsiteX23" fmla="*/ 713588 w 1080895"/>
                <a:gd name="connsiteY23" fmla="*/ 301085 h 1049940"/>
                <a:gd name="connsiteX24" fmla="*/ 722160 w 1080895"/>
                <a:gd name="connsiteY24" fmla="*/ 281083 h 1049940"/>
                <a:gd name="connsiteX25" fmla="*/ 723875 w 1080895"/>
                <a:gd name="connsiteY25" fmla="*/ 276225 h 1049940"/>
                <a:gd name="connsiteX26" fmla="*/ 730447 w 1080895"/>
                <a:gd name="connsiteY26" fmla="*/ 252984 h 1049940"/>
                <a:gd name="connsiteX27" fmla="*/ 733019 w 1080895"/>
                <a:gd name="connsiteY27" fmla="*/ 238315 h 1049940"/>
                <a:gd name="connsiteX28" fmla="*/ 734352 w 1080895"/>
                <a:gd name="connsiteY28" fmla="*/ 223171 h 1049940"/>
                <a:gd name="connsiteX29" fmla="*/ 734257 w 1080895"/>
                <a:gd name="connsiteY29" fmla="*/ 203073 h 1049940"/>
                <a:gd name="connsiteX30" fmla="*/ 733876 w 1080895"/>
                <a:gd name="connsiteY30" fmla="*/ 197929 h 1049940"/>
                <a:gd name="connsiteX31" fmla="*/ 731685 w 1080895"/>
                <a:gd name="connsiteY31" fmla="*/ 181928 h 1049940"/>
                <a:gd name="connsiteX32" fmla="*/ 731304 w 1080895"/>
                <a:gd name="connsiteY32" fmla="*/ 179261 h 1049940"/>
                <a:gd name="connsiteX33" fmla="*/ 730733 w 1080895"/>
                <a:gd name="connsiteY33" fmla="*/ 177070 h 1049940"/>
                <a:gd name="connsiteX34" fmla="*/ 727209 w 1080895"/>
                <a:gd name="connsiteY34" fmla="*/ 164116 h 1049940"/>
                <a:gd name="connsiteX35" fmla="*/ 726161 w 1080895"/>
                <a:gd name="connsiteY35" fmla="*/ 160687 h 1049940"/>
                <a:gd name="connsiteX36" fmla="*/ 719875 w 1080895"/>
                <a:gd name="connsiteY36" fmla="*/ 145066 h 1049940"/>
                <a:gd name="connsiteX37" fmla="*/ 712826 w 1080895"/>
                <a:gd name="connsiteY37" fmla="*/ 132112 h 1049940"/>
                <a:gd name="connsiteX38" fmla="*/ 703492 w 1080895"/>
                <a:gd name="connsiteY38" fmla="*/ 119158 h 1049940"/>
                <a:gd name="connsiteX39" fmla="*/ 631483 w 1080895"/>
                <a:gd name="connsiteY39" fmla="*/ 46768 h 1049940"/>
                <a:gd name="connsiteX40" fmla="*/ 523183 w 1080895"/>
                <a:gd name="connsiteY40" fmla="*/ 0 h 1049940"/>
                <a:gd name="connsiteX41" fmla="*/ 523183 w 1080895"/>
                <a:gd name="connsiteY41" fmla="*/ 0 h 1049940"/>
                <a:gd name="connsiteX42" fmla="*/ 407931 w 1080895"/>
                <a:gd name="connsiteY42" fmla="*/ 55531 h 1049940"/>
                <a:gd name="connsiteX43" fmla="*/ 347352 w 1080895"/>
                <a:gd name="connsiteY43" fmla="*/ 176403 h 1049940"/>
                <a:gd name="connsiteX44" fmla="*/ 376022 w 1080895"/>
                <a:gd name="connsiteY44" fmla="*/ 294418 h 1049940"/>
                <a:gd name="connsiteX45" fmla="*/ 385547 w 1080895"/>
                <a:gd name="connsiteY45" fmla="*/ 305086 h 1049940"/>
                <a:gd name="connsiteX46" fmla="*/ 385547 w 1080895"/>
                <a:gd name="connsiteY46" fmla="*/ 305086 h 1049940"/>
                <a:gd name="connsiteX47" fmla="*/ 406788 w 1080895"/>
                <a:gd name="connsiteY47" fmla="*/ 326517 h 1049940"/>
                <a:gd name="connsiteX48" fmla="*/ 379070 w 1080895"/>
                <a:gd name="connsiteY48" fmla="*/ 326326 h 1049940"/>
                <a:gd name="connsiteX49" fmla="*/ 341065 w 1080895"/>
                <a:gd name="connsiteY49" fmla="*/ 326326 h 1049940"/>
                <a:gd name="connsiteX50" fmla="*/ 119514 w 1080895"/>
                <a:gd name="connsiteY50" fmla="*/ 350901 h 1049940"/>
                <a:gd name="connsiteX51" fmla="*/ 1880 w 1080895"/>
                <a:gd name="connsiteY51" fmla="*/ 496538 h 1049940"/>
                <a:gd name="connsiteX52" fmla="*/ 32550 w 1080895"/>
                <a:gd name="connsiteY52" fmla="*/ 602266 h 1049940"/>
                <a:gd name="connsiteX53" fmla="*/ 32455 w 1080895"/>
                <a:gd name="connsiteY53" fmla="*/ 602361 h 1049940"/>
                <a:gd name="connsiteX54" fmla="*/ 104655 w 1080895"/>
                <a:gd name="connsiteY54" fmla="*/ 676180 h 1049940"/>
                <a:gd name="connsiteX55" fmla="*/ 126372 w 1080895"/>
                <a:gd name="connsiteY55" fmla="*/ 693706 h 1049940"/>
                <a:gd name="connsiteX56" fmla="*/ 340970 w 1080895"/>
                <a:gd name="connsiteY56" fmla="*/ 743807 h 1049940"/>
                <a:gd name="connsiteX57" fmla="*/ 355829 w 1080895"/>
                <a:gd name="connsiteY57" fmla="*/ 743617 h 1049940"/>
                <a:gd name="connsiteX58" fmla="*/ 333731 w 1080895"/>
                <a:gd name="connsiteY58" fmla="*/ 811911 h 1049940"/>
                <a:gd name="connsiteX59" fmla="*/ 362401 w 1080895"/>
                <a:gd name="connsiteY59" fmla="*/ 929926 h 1049940"/>
                <a:gd name="connsiteX60" fmla="*/ 371831 w 1080895"/>
                <a:gd name="connsiteY60" fmla="*/ 940594 h 1049940"/>
                <a:gd name="connsiteX61" fmla="*/ 371831 w 1080895"/>
                <a:gd name="connsiteY61" fmla="*/ 940594 h 1049940"/>
                <a:gd name="connsiteX62" fmla="*/ 444507 w 1080895"/>
                <a:gd name="connsiteY62" fmla="*/ 1013841 h 1049940"/>
                <a:gd name="connsiteX63" fmla="*/ 541852 w 1080895"/>
                <a:gd name="connsiteY63" fmla="*/ 1049941 h 1049940"/>
                <a:gd name="connsiteX64" fmla="*/ 543471 w 1080895"/>
                <a:gd name="connsiteY64" fmla="*/ 1049941 h 1049940"/>
                <a:gd name="connsiteX65" fmla="*/ 562617 w 1080895"/>
                <a:gd name="connsiteY65" fmla="*/ 1048131 h 1049940"/>
                <a:gd name="connsiteX66" fmla="*/ 568332 w 1080895"/>
                <a:gd name="connsiteY66" fmla="*/ 1046893 h 1049940"/>
                <a:gd name="connsiteX67" fmla="*/ 580809 w 1080895"/>
                <a:gd name="connsiteY67" fmla="*/ 1043559 h 1049940"/>
                <a:gd name="connsiteX68" fmla="*/ 586525 w 1080895"/>
                <a:gd name="connsiteY68" fmla="*/ 1041654 h 1049940"/>
                <a:gd name="connsiteX69" fmla="*/ 600050 w 1080895"/>
                <a:gd name="connsiteY69" fmla="*/ 1036034 h 1049940"/>
                <a:gd name="connsiteX70" fmla="*/ 602526 w 1080895"/>
                <a:gd name="connsiteY70" fmla="*/ 1034891 h 1049940"/>
                <a:gd name="connsiteX71" fmla="*/ 616909 w 1080895"/>
                <a:gd name="connsiteY71" fmla="*/ 1026986 h 1049940"/>
                <a:gd name="connsiteX72" fmla="*/ 620624 w 1080895"/>
                <a:gd name="connsiteY72" fmla="*/ 1024604 h 1049940"/>
                <a:gd name="connsiteX73" fmla="*/ 630149 w 1080895"/>
                <a:gd name="connsiteY73" fmla="*/ 1018222 h 1049940"/>
                <a:gd name="connsiteX74" fmla="*/ 633959 w 1080895"/>
                <a:gd name="connsiteY74" fmla="*/ 1015365 h 1049940"/>
                <a:gd name="connsiteX75" fmla="*/ 641103 w 1080895"/>
                <a:gd name="connsiteY75" fmla="*/ 1009840 h 1049940"/>
                <a:gd name="connsiteX76" fmla="*/ 648246 w 1080895"/>
                <a:gd name="connsiteY76" fmla="*/ 1003840 h 1049940"/>
                <a:gd name="connsiteX77" fmla="*/ 641198 w 1080895"/>
                <a:gd name="connsiteY77" fmla="*/ 995934 h 1049940"/>
                <a:gd name="connsiteX78" fmla="*/ 650247 w 1080895"/>
                <a:gd name="connsiteY78" fmla="*/ 1002030 h 1049940"/>
                <a:gd name="connsiteX79" fmla="*/ 652818 w 1080895"/>
                <a:gd name="connsiteY79" fmla="*/ 999744 h 1049940"/>
                <a:gd name="connsiteX80" fmla="*/ 658533 w 1080895"/>
                <a:gd name="connsiteY80" fmla="*/ 994220 h 1049940"/>
                <a:gd name="connsiteX81" fmla="*/ 669297 w 1080895"/>
                <a:gd name="connsiteY81" fmla="*/ 982408 h 1049940"/>
                <a:gd name="connsiteX82" fmla="*/ 684632 w 1080895"/>
                <a:gd name="connsiteY82" fmla="*/ 962120 h 1049940"/>
                <a:gd name="connsiteX83" fmla="*/ 686061 w 1080895"/>
                <a:gd name="connsiteY83" fmla="*/ 960215 h 1049940"/>
                <a:gd name="connsiteX84" fmla="*/ 687585 w 1080895"/>
                <a:gd name="connsiteY84" fmla="*/ 957644 h 1049940"/>
                <a:gd name="connsiteX85" fmla="*/ 698538 w 1080895"/>
                <a:gd name="connsiteY85" fmla="*/ 938594 h 1049940"/>
                <a:gd name="connsiteX86" fmla="*/ 699777 w 1080895"/>
                <a:gd name="connsiteY86" fmla="*/ 936022 h 1049940"/>
                <a:gd name="connsiteX87" fmla="*/ 708254 w 1080895"/>
                <a:gd name="connsiteY87" fmla="*/ 916019 h 1049940"/>
                <a:gd name="connsiteX88" fmla="*/ 709968 w 1080895"/>
                <a:gd name="connsiteY88" fmla="*/ 911162 h 1049940"/>
                <a:gd name="connsiteX89" fmla="*/ 716541 w 1080895"/>
                <a:gd name="connsiteY89" fmla="*/ 887921 h 1049940"/>
                <a:gd name="connsiteX90" fmla="*/ 719112 w 1080895"/>
                <a:gd name="connsiteY90" fmla="*/ 873252 h 1049940"/>
                <a:gd name="connsiteX91" fmla="*/ 720446 w 1080895"/>
                <a:gd name="connsiteY91" fmla="*/ 858107 h 1049940"/>
                <a:gd name="connsiteX92" fmla="*/ 720351 w 1080895"/>
                <a:gd name="connsiteY92" fmla="*/ 838009 h 1049940"/>
                <a:gd name="connsiteX93" fmla="*/ 719875 w 1080895"/>
                <a:gd name="connsiteY93" fmla="*/ 832866 h 1049940"/>
                <a:gd name="connsiteX94" fmla="*/ 717684 w 1080895"/>
                <a:gd name="connsiteY94" fmla="*/ 816864 h 1049940"/>
                <a:gd name="connsiteX95" fmla="*/ 717303 w 1080895"/>
                <a:gd name="connsiteY95" fmla="*/ 814197 h 1049940"/>
                <a:gd name="connsiteX96" fmla="*/ 716731 w 1080895"/>
                <a:gd name="connsiteY96" fmla="*/ 812006 h 1049940"/>
                <a:gd name="connsiteX97" fmla="*/ 713207 w 1080895"/>
                <a:gd name="connsiteY97" fmla="*/ 799052 h 1049940"/>
                <a:gd name="connsiteX98" fmla="*/ 712159 w 1080895"/>
                <a:gd name="connsiteY98" fmla="*/ 795528 h 1049940"/>
                <a:gd name="connsiteX99" fmla="*/ 705873 w 1080895"/>
                <a:gd name="connsiteY99" fmla="*/ 780002 h 1049940"/>
                <a:gd name="connsiteX100" fmla="*/ 698824 w 1080895"/>
                <a:gd name="connsiteY100" fmla="*/ 767048 h 1049940"/>
                <a:gd name="connsiteX101" fmla="*/ 689490 w 1080895"/>
                <a:gd name="connsiteY101" fmla="*/ 754094 h 1049940"/>
                <a:gd name="connsiteX102" fmla="*/ 655676 w 1080895"/>
                <a:gd name="connsiteY102" fmla="*/ 719995 h 1049940"/>
                <a:gd name="connsiteX103" fmla="*/ 728257 w 1080895"/>
                <a:gd name="connsiteY103" fmla="*/ 721233 h 1049940"/>
                <a:gd name="connsiteX104" fmla="*/ 776072 w 1080895"/>
                <a:gd name="connsiteY104" fmla="*/ 725996 h 1049940"/>
                <a:gd name="connsiteX105" fmla="*/ 784263 w 1080895"/>
                <a:gd name="connsiteY105" fmla="*/ 726948 h 1049940"/>
                <a:gd name="connsiteX106" fmla="*/ 868941 w 1080895"/>
                <a:gd name="connsiteY106" fmla="*/ 733520 h 1049940"/>
                <a:gd name="connsiteX107" fmla="*/ 996385 w 1080895"/>
                <a:gd name="connsiteY107" fmla="*/ 700183 h 1049940"/>
                <a:gd name="connsiteX108" fmla="*/ 1019531 w 1080895"/>
                <a:gd name="connsiteY108" fmla="*/ 683419 h 1049940"/>
                <a:gd name="connsiteX109" fmla="*/ 1022865 w 1080895"/>
                <a:gd name="connsiteY109" fmla="*/ 680656 h 1049940"/>
                <a:gd name="connsiteX110" fmla="*/ 1028008 w 1080895"/>
                <a:gd name="connsiteY110" fmla="*/ 675989 h 1049940"/>
                <a:gd name="connsiteX111" fmla="*/ 1034866 w 1080895"/>
                <a:gd name="connsiteY111" fmla="*/ 669607 h 1049940"/>
                <a:gd name="connsiteX112" fmla="*/ 1043343 w 1080895"/>
                <a:gd name="connsiteY112" fmla="*/ 660749 h 1049940"/>
                <a:gd name="connsiteX113" fmla="*/ 1044772 w 1080895"/>
                <a:gd name="connsiteY113" fmla="*/ 658939 h 1049940"/>
                <a:gd name="connsiteX114" fmla="*/ 1056774 w 1080895"/>
                <a:gd name="connsiteY114" fmla="*/ 643319 h 1049940"/>
                <a:gd name="connsiteX115" fmla="*/ 1066013 w 1080895"/>
                <a:gd name="connsiteY115" fmla="*/ 627602 h 1049940"/>
                <a:gd name="connsiteX116" fmla="*/ 1067918 w 1080895"/>
                <a:gd name="connsiteY116" fmla="*/ 623316 h 1049940"/>
                <a:gd name="connsiteX117" fmla="*/ 1071918 w 1080895"/>
                <a:gd name="connsiteY117" fmla="*/ 614077 h 1049940"/>
                <a:gd name="connsiteX118" fmla="*/ 1072776 w 1080895"/>
                <a:gd name="connsiteY118" fmla="*/ 612076 h 1049940"/>
                <a:gd name="connsiteX119" fmla="*/ 1075919 w 1080895"/>
                <a:gd name="connsiteY119" fmla="*/ 602361 h 1049940"/>
                <a:gd name="connsiteX120" fmla="*/ 1077824 w 1080895"/>
                <a:gd name="connsiteY120" fmla="*/ 594836 h 1049940"/>
                <a:gd name="connsiteX121" fmla="*/ 1078205 w 1080895"/>
                <a:gd name="connsiteY121" fmla="*/ 592360 h 1049940"/>
                <a:gd name="connsiteX122" fmla="*/ 1080396 w 1080895"/>
                <a:gd name="connsiteY122" fmla="*/ 577120 h 1049940"/>
                <a:gd name="connsiteX123" fmla="*/ 1080682 w 1080895"/>
                <a:gd name="connsiteY123" fmla="*/ 574357 h 1049940"/>
                <a:gd name="connsiteX124" fmla="*/ 1080682 w 1080895"/>
                <a:gd name="connsiteY124" fmla="*/ 558355 h 1049940"/>
                <a:gd name="connsiteX125" fmla="*/ 1080682 w 1080895"/>
                <a:gd name="connsiteY125" fmla="*/ 555307 h 1049940"/>
                <a:gd name="connsiteX126" fmla="*/ 631483 w 1080895"/>
                <a:gd name="connsiteY126" fmla="*/ 223552 h 1049940"/>
                <a:gd name="connsiteX127" fmla="*/ 631387 w 1080895"/>
                <a:gd name="connsiteY127" fmla="*/ 223742 h 1049940"/>
                <a:gd name="connsiteX128" fmla="*/ 631387 w 1080895"/>
                <a:gd name="connsiteY128" fmla="*/ 223742 h 1049940"/>
                <a:gd name="connsiteX129" fmla="*/ 631483 w 1080895"/>
                <a:gd name="connsiteY129" fmla="*/ 223552 h 1049940"/>
                <a:gd name="connsiteX130" fmla="*/ 617671 w 1080895"/>
                <a:gd name="connsiteY130" fmla="*/ 859155 h 1049940"/>
                <a:gd name="connsiteX131" fmla="*/ 617671 w 1080895"/>
                <a:gd name="connsiteY131" fmla="*/ 859155 h 1049940"/>
                <a:gd name="connsiteX132" fmla="*/ 617767 w 1080895"/>
                <a:gd name="connsiteY132" fmla="*/ 859060 h 1049940"/>
                <a:gd name="connsiteX133" fmla="*/ 617671 w 1080895"/>
                <a:gd name="connsiteY133" fmla="*/ 859155 h 1049940"/>
                <a:gd name="connsiteX134" fmla="*/ 505276 w 1080895"/>
                <a:gd name="connsiteY134" fmla="*/ 960406 h 1049940"/>
                <a:gd name="connsiteX135" fmla="*/ 505276 w 1080895"/>
                <a:gd name="connsiteY135" fmla="*/ 960406 h 1049940"/>
                <a:gd name="connsiteX136" fmla="*/ 505276 w 1080895"/>
                <a:gd name="connsiteY136" fmla="*/ 960406 h 1049940"/>
                <a:gd name="connsiteX137" fmla="*/ 505276 w 1080895"/>
                <a:gd name="connsiteY137" fmla="*/ 960406 h 1049940"/>
                <a:gd name="connsiteX138" fmla="*/ 510420 w 1080895"/>
                <a:gd name="connsiteY138" fmla="*/ 958691 h 1049940"/>
                <a:gd name="connsiteX139" fmla="*/ 510420 w 1080895"/>
                <a:gd name="connsiteY139" fmla="*/ 958691 h 1049940"/>
                <a:gd name="connsiteX140" fmla="*/ 510420 w 1080895"/>
                <a:gd name="connsiteY140" fmla="*/ 958691 h 1049940"/>
                <a:gd name="connsiteX141" fmla="*/ 510420 w 1080895"/>
                <a:gd name="connsiteY141" fmla="*/ 958691 h 1049940"/>
                <a:gd name="connsiteX142" fmla="*/ 510420 w 1080895"/>
                <a:gd name="connsiteY142" fmla="*/ 958691 h 1049940"/>
                <a:gd name="connsiteX143" fmla="*/ 524136 w 1080895"/>
                <a:gd name="connsiteY143" fmla="*/ 323183 h 1049940"/>
                <a:gd name="connsiteX144" fmla="*/ 524136 w 1080895"/>
                <a:gd name="connsiteY144" fmla="*/ 323183 h 1049940"/>
                <a:gd name="connsiteX145" fmla="*/ 524136 w 1080895"/>
                <a:gd name="connsiteY145" fmla="*/ 323183 h 1049940"/>
                <a:gd name="connsiteX146" fmla="*/ 524136 w 1080895"/>
                <a:gd name="connsiteY146" fmla="*/ 323183 h 1049940"/>
                <a:gd name="connsiteX147" fmla="*/ 524136 w 1080895"/>
                <a:gd name="connsiteY147" fmla="*/ 323183 h 1049940"/>
                <a:gd name="connsiteX148" fmla="*/ 518992 w 1080895"/>
                <a:gd name="connsiteY148" fmla="*/ 324898 h 1049940"/>
                <a:gd name="connsiteX149" fmla="*/ 518992 w 1080895"/>
                <a:gd name="connsiteY149" fmla="*/ 324898 h 1049940"/>
                <a:gd name="connsiteX150" fmla="*/ 518992 w 1080895"/>
                <a:gd name="connsiteY150" fmla="*/ 324898 h 1049940"/>
                <a:gd name="connsiteX151" fmla="*/ 518992 w 1080895"/>
                <a:gd name="connsiteY151" fmla="*/ 324898 h 1049940"/>
                <a:gd name="connsiteX152" fmla="*/ 617195 w 1080895"/>
                <a:gd name="connsiteY152" fmla="*/ 860203 h 1049940"/>
                <a:gd name="connsiteX153" fmla="*/ 617195 w 1080895"/>
                <a:gd name="connsiteY153" fmla="*/ 860203 h 1049940"/>
                <a:gd name="connsiteX154" fmla="*/ 617195 w 1080895"/>
                <a:gd name="connsiteY154" fmla="*/ 860203 h 1049940"/>
                <a:gd name="connsiteX155" fmla="*/ 617290 w 1080895"/>
                <a:gd name="connsiteY155" fmla="*/ 859822 h 1049940"/>
                <a:gd name="connsiteX156" fmla="*/ 617290 w 1080895"/>
                <a:gd name="connsiteY156" fmla="*/ 859822 h 1049940"/>
                <a:gd name="connsiteX157" fmla="*/ 617195 w 1080895"/>
                <a:gd name="connsiteY157" fmla="*/ 860203 h 1049940"/>
                <a:gd name="connsiteX158" fmla="*/ 617195 w 1080895"/>
                <a:gd name="connsiteY158" fmla="*/ 860203 h 1049940"/>
                <a:gd name="connsiteX159" fmla="*/ 617195 w 1080895"/>
                <a:gd name="connsiteY159" fmla="*/ 860203 h 1049940"/>
                <a:gd name="connsiteX160" fmla="*/ 630911 w 1080895"/>
                <a:gd name="connsiteY160" fmla="*/ 224695 h 1049940"/>
                <a:gd name="connsiteX161" fmla="*/ 630911 w 1080895"/>
                <a:gd name="connsiteY161" fmla="*/ 224695 h 1049940"/>
                <a:gd name="connsiteX162" fmla="*/ 630911 w 1080895"/>
                <a:gd name="connsiteY162" fmla="*/ 224695 h 1049940"/>
                <a:gd name="connsiteX163" fmla="*/ 630911 w 1080895"/>
                <a:gd name="connsiteY163" fmla="*/ 224695 h 1049940"/>
                <a:gd name="connsiteX164" fmla="*/ 631101 w 1080895"/>
                <a:gd name="connsiteY164" fmla="*/ 224314 h 1049940"/>
                <a:gd name="connsiteX165" fmla="*/ 631101 w 1080895"/>
                <a:gd name="connsiteY165" fmla="*/ 224314 h 1049940"/>
                <a:gd name="connsiteX166" fmla="*/ 630911 w 1080895"/>
                <a:gd name="connsiteY166" fmla="*/ 224695 h 1049940"/>
                <a:gd name="connsiteX167" fmla="*/ 630911 w 1080895"/>
                <a:gd name="connsiteY167" fmla="*/ 224695 h 1049940"/>
                <a:gd name="connsiteX168" fmla="*/ 542043 w 1080895"/>
                <a:gd name="connsiteY168" fmla="*/ 1039558 h 1049940"/>
                <a:gd name="connsiteX169" fmla="*/ 542043 w 1080895"/>
                <a:gd name="connsiteY169" fmla="*/ 1039558 h 1049940"/>
                <a:gd name="connsiteX170" fmla="*/ 542043 w 1080895"/>
                <a:gd name="connsiteY170" fmla="*/ 1039654 h 1049940"/>
                <a:gd name="connsiteX171" fmla="*/ 542043 w 1080895"/>
                <a:gd name="connsiteY171" fmla="*/ 1039558 h 104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1080895" h="1049940">
                  <a:moveTo>
                    <a:pt x="1080682" y="555307"/>
                  </a:moveTo>
                  <a:cubicBezTo>
                    <a:pt x="1080301" y="551307"/>
                    <a:pt x="1079824" y="547211"/>
                    <a:pt x="1079062" y="543592"/>
                  </a:cubicBezTo>
                  <a:lnTo>
                    <a:pt x="1078776" y="541496"/>
                  </a:lnTo>
                  <a:cubicBezTo>
                    <a:pt x="1078586" y="540544"/>
                    <a:pt x="1078300" y="539496"/>
                    <a:pt x="1077729" y="537496"/>
                  </a:cubicBezTo>
                  <a:cubicBezTo>
                    <a:pt x="1076967" y="534353"/>
                    <a:pt x="1076205" y="531209"/>
                    <a:pt x="1075252" y="528066"/>
                  </a:cubicBezTo>
                  <a:cubicBezTo>
                    <a:pt x="1074585" y="525971"/>
                    <a:pt x="1073919" y="523970"/>
                    <a:pt x="1073157" y="521970"/>
                  </a:cubicBezTo>
                  <a:cubicBezTo>
                    <a:pt x="1072014" y="518922"/>
                    <a:pt x="1070871" y="515969"/>
                    <a:pt x="1069251" y="512159"/>
                  </a:cubicBezTo>
                  <a:lnTo>
                    <a:pt x="1068299" y="509873"/>
                  </a:lnTo>
                  <a:cubicBezTo>
                    <a:pt x="1067918" y="509111"/>
                    <a:pt x="1067537" y="508349"/>
                    <a:pt x="1067061" y="507682"/>
                  </a:cubicBezTo>
                  <a:cubicBezTo>
                    <a:pt x="1064203" y="501872"/>
                    <a:pt x="1061155" y="496157"/>
                    <a:pt x="1057536" y="490633"/>
                  </a:cubicBezTo>
                  <a:cubicBezTo>
                    <a:pt x="1054202" y="485394"/>
                    <a:pt x="1050392" y="480441"/>
                    <a:pt x="1045249" y="474250"/>
                  </a:cubicBezTo>
                  <a:cubicBezTo>
                    <a:pt x="1042677" y="471202"/>
                    <a:pt x="1040010" y="468249"/>
                    <a:pt x="1037152" y="465391"/>
                  </a:cubicBezTo>
                  <a:lnTo>
                    <a:pt x="989718" y="416814"/>
                  </a:lnTo>
                  <a:lnTo>
                    <a:pt x="980288" y="390430"/>
                  </a:lnTo>
                  <a:lnTo>
                    <a:pt x="980288" y="403860"/>
                  </a:lnTo>
                  <a:lnTo>
                    <a:pt x="974668" y="392335"/>
                  </a:lnTo>
                  <a:lnTo>
                    <a:pt x="974668" y="401574"/>
                  </a:lnTo>
                  <a:lnTo>
                    <a:pt x="964858" y="391573"/>
                  </a:lnTo>
                  <a:lnTo>
                    <a:pt x="964762" y="391668"/>
                  </a:lnTo>
                  <a:cubicBezTo>
                    <a:pt x="933330" y="359473"/>
                    <a:pt x="887610" y="337756"/>
                    <a:pt x="838080" y="331756"/>
                  </a:cubicBezTo>
                  <a:cubicBezTo>
                    <a:pt x="796551" y="326803"/>
                    <a:pt x="752641" y="323850"/>
                    <a:pt x="701396" y="322707"/>
                  </a:cubicBezTo>
                  <a:lnTo>
                    <a:pt x="701396" y="322707"/>
                  </a:lnTo>
                  <a:cubicBezTo>
                    <a:pt x="705587" y="316135"/>
                    <a:pt x="709492" y="309563"/>
                    <a:pt x="712350" y="303657"/>
                  </a:cubicBezTo>
                  <a:lnTo>
                    <a:pt x="713588" y="301085"/>
                  </a:lnTo>
                  <a:cubicBezTo>
                    <a:pt x="716731" y="294704"/>
                    <a:pt x="719493" y="288131"/>
                    <a:pt x="722160" y="281083"/>
                  </a:cubicBezTo>
                  <a:lnTo>
                    <a:pt x="723875" y="276225"/>
                  </a:lnTo>
                  <a:cubicBezTo>
                    <a:pt x="726447" y="268796"/>
                    <a:pt x="728542" y="261366"/>
                    <a:pt x="730447" y="252984"/>
                  </a:cubicBezTo>
                  <a:cubicBezTo>
                    <a:pt x="731495" y="248126"/>
                    <a:pt x="732352" y="243269"/>
                    <a:pt x="733019" y="238315"/>
                  </a:cubicBezTo>
                  <a:cubicBezTo>
                    <a:pt x="733686" y="233553"/>
                    <a:pt x="734067" y="228695"/>
                    <a:pt x="734352" y="223171"/>
                  </a:cubicBezTo>
                  <a:cubicBezTo>
                    <a:pt x="734733" y="216408"/>
                    <a:pt x="734638" y="209645"/>
                    <a:pt x="734257" y="203073"/>
                  </a:cubicBezTo>
                  <a:lnTo>
                    <a:pt x="733876" y="197929"/>
                  </a:lnTo>
                  <a:cubicBezTo>
                    <a:pt x="733400" y="192786"/>
                    <a:pt x="732638" y="187642"/>
                    <a:pt x="731685" y="181928"/>
                  </a:cubicBezTo>
                  <a:cubicBezTo>
                    <a:pt x="731590" y="181070"/>
                    <a:pt x="731495" y="180118"/>
                    <a:pt x="731304" y="179261"/>
                  </a:cubicBezTo>
                  <a:lnTo>
                    <a:pt x="730733" y="177070"/>
                  </a:lnTo>
                  <a:cubicBezTo>
                    <a:pt x="729876" y="173260"/>
                    <a:pt x="728828" y="169450"/>
                    <a:pt x="727209" y="164116"/>
                  </a:cubicBezTo>
                  <a:lnTo>
                    <a:pt x="726161" y="160687"/>
                  </a:lnTo>
                  <a:cubicBezTo>
                    <a:pt x="724351" y="155448"/>
                    <a:pt x="722351" y="150400"/>
                    <a:pt x="719875" y="145066"/>
                  </a:cubicBezTo>
                  <a:cubicBezTo>
                    <a:pt x="717969" y="141065"/>
                    <a:pt x="715779" y="137160"/>
                    <a:pt x="712826" y="132112"/>
                  </a:cubicBezTo>
                  <a:cubicBezTo>
                    <a:pt x="710254" y="127921"/>
                    <a:pt x="707397" y="123825"/>
                    <a:pt x="703492" y="119158"/>
                  </a:cubicBezTo>
                  <a:lnTo>
                    <a:pt x="631483" y="46768"/>
                  </a:lnTo>
                  <a:cubicBezTo>
                    <a:pt x="606432" y="15335"/>
                    <a:pt x="571570" y="0"/>
                    <a:pt x="523183" y="0"/>
                  </a:cubicBezTo>
                  <a:cubicBezTo>
                    <a:pt x="523183" y="0"/>
                    <a:pt x="523183" y="0"/>
                    <a:pt x="523183" y="0"/>
                  </a:cubicBezTo>
                  <a:cubicBezTo>
                    <a:pt x="467081" y="381"/>
                    <a:pt x="420790" y="42672"/>
                    <a:pt x="407931" y="55531"/>
                  </a:cubicBezTo>
                  <a:cubicBezTo>
                    <a:pt x="374784" y="89059"/>
                    <a:pt x="353257" y="132016"/>
                    <a:pt x="347352" y="176403"/>
                  </a:cubicBezTo>
                  <a:cubicBezTo>
                    <a:pt x="341256" y="220980"/>
                    <a:pt x="351733" y="264033"/>
                    <a:pt x="376022" y="294418"/>
                  </a:cubicBezTo>
                  <a:cubicBezTo>
                    <a:pt x="378975" y="298228"/>
                    <a:pt x="382213" y="301752"/>
                    <a:pt x="385547" y="305086"/>
                  </a:cubicBezTo>
                  <a:lnTo>
                    <a:pt x="385547" y="305086"/>
                  </a:lnTo>
                  <a:lnTo>
                    <a:pt x="406788" y="326517"/>
                  </a:lnTo>
                  <a:cubicBezTo>
                    <a:pt x="397644" y="326517"/>
                    <a:pt x="388404" y="326517"/>
                    <a:pt x="379070" y="326326"/>
                  </a:cubicBezTo>
                  <a:lnTo>
                    <a:pt x="341065" y="326326"/>
                  </a:lnTo>
                  <a:cubicBezTo>
                    <a:pt x="272581" y="326326"/>
                    <a:pt x="193333" y="328231"/>
                    <a:pt x="119514" y="350901"/>
                  </a:cubicBezTo>
                  <a:cubicBezTo>
                    <a:pt x="63792" y="368046"/>
                    <a:pt x="12167" y="432054"/>
                    <a:pt x="1880" y="496538"/>
                  </a:cubicBezTo>
                  <a:cubicBezTo>
                    <a:pt x="-4692" y="537972"/>
                    <a:pt x="6071" y="575215"/>
                    <a:pt x="32550" y="602266"/>
                  </a:cubicBezTo>
                  <a:lnTo>
                    <a:pt x="32455" y="602361"/>
                  </a:lnTo>
                  <a:lnTo>
                    <a:pt x="104655" y="676180"/>
                  </a:lnTo>
                  <a:cubicBezTo>
                    <a:pt x="111036" y="682752"/>
                    <a:pt x="118371" y="688657"/>
                    <a:pt x="126372" y="693706"/>
                  </a:cubicBezTo>
                  <a:cubicBezTo>
                    <a:pt x="178378" y="726948"/>
                    <a:pt x="250578" y="743807"/>
                    <a:pt x="340970" y="743807"/>
                  </a:cubicBezTo>
                  <a:cubicBezTo>
                    <a:pt x="345828" y="743807"/>
                    <a:pt x="350781" y="743712"/>
                    <a:pt x="355829" y="743617"/>
                  </a:cubicBezTo>
                  <a:cubicBezTo>
                    <a:pt x="344399" y="765429"/>
                    <a:pt x="336779" y="788670"/>
                    <a:pt x="333731" y="811911"/>
                  </a:cubicBezTo>
                  <a:cubicBezTo>
                    <a:pt x="327635" y="856488"/>
                    <a:pt x="338112" y="899541"/>
                    <a:pt x="362401" y="929926"/>
                  </a:cubicBezTo>
                  <a:cubicBezTo>
                    <a:pt x="365354" y="933736"/>
                    <a:pt x="368592" y="937260"/>
                    <a:pt x="371831" y="940594"/>
                  </a:cubicBezTo>
                  <a:lnTo>
                    <a:pt x="371831" y="940594"/>
                  </a:lnTo>
                  <a:lnTo>
                    <a:pt x="444507" y="1013841"/>
                  </a:lnTo>
                  <a:cubicBezTo>
                    <a:pt x="468700" y="1038130"/>
                    <a:pt x="500514" y="1049941"/>
                    <a:pt x="541852" y="1049941"/>
                  </a:cubicBezTo>
                  <a:lnTo>
                    <a:pt x="543471" y="1049941"/>
                  </a:lnTo>
                  <a:cubicBezTo>
                    <a:pt x="549377" y="1049941"/>
                    <a:pt x="555473" y="1049274"/>
                    <a:pt x="562617" y="1048131"/>
                  </a:cubicBezTo>
                  <a:cubicBezTo>
                    <a:pt x="564236" y="1047845"/>
                    <a:pt x="565760" y="1047464"/>
                    <a:pt x="568332" y="1046893"/>
                  </a:cubicBezTo>
                  <a:cubicBezTo>
                    <a:pt x="572618" y="1045940"/>
                    <a:pt x="576714" y="1044892"/>
                    <a:pt x="580809" y="1043559"/>
                  </a:cubicBezTo>
                  <a:cubicBezTo>
                    <a:pt x="582715" y="1042988"/>
                    <a:pt x="584619" y="1042321"/>
                    <a:pt x="586525" y="1041654"/>
                  </a:cubicBezTo>
                  <a:cubicBezTo>
                    <a:pt x="590811" y="1040035"/>
                    <a:pt x="595002" y="1038320"/>
                    <a:pt x="600050" y="1036034"/>
                  </a:cubicBezTo>
                  <a:lnTo>
                    <a:pt x="602526" y="1034891"/>
                  </a:lnTo>
                  <a:cubicBezTo>
                    <a:pt x="607575" y="1032415"/>
                    <a:pt x="612433" y="1029748"/>
                    <a:pt x="616909" y="1026986"/>
                  </a:cubicBezTo>
                  <a:lnTo>
                    <a:pt x="620624" y="1024604"/>
                  </a:lnTo>
                  <a:cubicBezTo>
                    <a:pt x="623862" y="1022604"/>
                    <a:pt x="626910" y="1020604"/>
                    <a:pt x="630149" y="1018222"/>
                  </a:cubicBezTo>
                  <a:lnTo>
                    <a:pt x="633959" y="1015365"/>
                  </a:lnTo>
                  <a:cubicBezTo>
                    <a:pt x="636435" y="1013460"/>
                    <a:pt x="638817" y="1011746"/>
                    <a:pt x="641103" y="1009840"/>
                  </a:cubicBezTo>
                  <a:lnTo>
                    <a:pt x="648246" y="1003840"/>
                  </a:lnTo>
                  <a:lnTo>
                    <a:pt x="641198" y="995934"/>
                  </a:lnTo>
                  <a:lnTo>
                    <a:pt x="650247" y="1002030"/>
                  </a:lnTo>
                  <a:lnTo>
                    <a:pt x="652818" y="999744"/>
                  </a:lnTo>
                  <a:cubicBezTo>
                    <a:pt x="655104" y="997648"/>
                    <a:pt x="657009" y="995744"/>
                    <a:pt x="658533" y="994220"/>
                  </a:cubicBezTo>
                  <a:cubicBezTo>
                    <a:pt x="662153" y="990600"/>
                    <a:pt x="665582" y="986885"/>
                    <a:pt x="669297" y="982408"/>
                  </a:cubicBezTo>
                  <a:cubicBezTo>
                    <a:pt x="674440" y="976408"/>
                    <a:pt x="679393" y="969836"/>
                    <a:pt x="684632" y="962120"/>
                  </a:cubicBezTo>
                  <a:lnTo>
                    <a:pt x="686061" y="960215"/>
                  </a:lnTo>
                  <a:cubicBezTo>
                    <a:pt x="686537" y="959548"/>
                    <a:pt x="686918" y="958787"/>
                    <a:pt x="687585" y="957644"/>
                  </a:cubicBezTo>
                  <a:cubicBezTo>
                    <a:pt x="691776" y="951071"/>
                    <a:pt x="695681" y="944499"/>
                    <a:pt x="698538" y="938594"/>
                  </a:cubicBezTo>
                  <a:lnTo>
                    <a:pt x="699777" y="936022"/>
                  </a:lnTo>
                  <a:cubicBezTo>
                    <a:pt x="702920" y="929640"/>
                    <a:pt x="705587" y="923068"/>
                    <a:pt x="708254" y="916019"/>
                  </a:cubicBezTo>
                  <a:lnTo>
                    <a:pt x="709968" y="911162"/>
                  </a:lnTo>
                  <a:cubicBezTo>
                    <a:pt x="712540" y="903732"/>
                    <a:pt x="714636" y="896303"/>
                    <a:pt x="716541" y="887921"/>
                  </a:cubicBezTo>
                  <a:cubicBezTo>
                    <a:pt x="717493" y="883063"/>
                    <a:pt x="718446" y="878205"/>
                    <a:pt x="719112" y="873252"/>
                  </a:cubicBezTo>
                  <a:cubicBezTo>
                    <a:pt x="719779" y="868489"/>
                    <a:pt x="720160" y="863632"/>
                    <a:pt x="720446" y="858107"/>
                  </a:cubicBezTo>
                  <a:cubicBezTo>
                    <a:pt x="720827" y="851249"/>
                    <a:pt x="720732" y="844582"/>
                    <a:pt x="720351" y="838009"/>
                  </a:cubicBezTo>
                  <a:lnTo>
                    <a:pt x="719875" y="832866"/>
                  </a:lnTo>
                  <a:cubicBezTo>
                    <a:pt x="719398" y="827722"/>
                    <a:pt x="718636" y="822579"/>
                    <a:pt x="717684" y="816864"/>
                  </a:cubicBezTo>
                  <a:cubicBezTo>
                    <a:pt x="717588" y="816007"/>
                    <a:pt x="717493" y="815054"/>
                    <a:pt x="717303" y="814197"/>
                  </a:cubicBezTo>
                  <a:lnTo>
                    <a:pt x="716731" y="812006"/>
                  </a:lnTo>
                  <a:cubicBezTo>
                    <a:pt x="715874" y="808196"/>
                    <a:pt x="714826" y="804386"/>
                    <a:pt x="713207" y="799052"/>
                  </a:cubicBezTo>
                  <a:lnTo>
                    <a:pt x="712159" y="795528"/>
                  </a:lnTo>
                  <a:cubicBezTo>
                    <a:pt x="710350" y="790289"/>
                    <a:pt x="708349" y="785241"/>
                    <a:pt x="705873" y="780002"/>
                  </a:cubicBezTo>
                  <a:cubicBezTo>
                    <a:pt x="703968" y="776002"/>
                    <a:pt x="701777" y="772097"/>
                    <a:pt x="698824" y="767048"/>
                  </a:cubicBezTo>
                  <a:cubicBezTo>
                    <a:pt x="696157" y="762857"/>
                    <a:pt x="693395" y="758762"/>
                    <a:pt x="689490" y="754094"/>
                  </a:cubicBezTo>
                  <a:lnTo>
                    <a:pt x="655676" y="719995"/>
                  </a:lnTo>
                  <a:cubicBezTo>
                    <a:pt x="679393" y="719519"/>
                    <a:pt x="703682" y="719899"/>
                    <a:pt x="728257" y="721233"/>
                  </a:cubicBezTo>
                  <a:cubicBezTo>
                    <a:pt x="743877" y="722186"/>
                    <a:pt x="759594" y="724090"/>
                    <a:pt x="776072" y="725996"/>
                  </a:cubicBezTo>
                  <a:lnTo>
                    <a:pt x="784263" y="726948"/>
                  </a:lnTo>
                  <a:cubicBezTo>
                    <a:pt x="811791" y="730187"/>
                    <a:pt x="840366" y="733520"/>
                    <a:pt x="868941" y="733520"/>
                  </a:cubicBezTo>
                  <a:cubicBezTo>
                    <a:pt x="919900" y="733520"/>
                    <a:pt x="960381" y="722947"/>
                    <a:pt x="996385" y="700183"/>
                  </a:cubicBezTo>
                  <a:cubicBezTo>
                    <a:pt x="1003910" y="695420"/>
                    <a:pt x="1011435" y="689991"/>
                    <a:pt x="1019531" y="683419"/>
                  </a:cubicBezTo>
                  <a:cubicBezTo>
                    <a:pt x="1020198" y="682942"/>
                    <a:pt x="1020769" y="682562"/>
                    <a:pt x="1022865" y="680656"/>
                  </a:cubicBezTo>
                  <a:cubicBezTo>
                    <a:pt x="1024389" y="679418"/>
                    <a:pt x="1025722" y="678085"/>
                    <a:pt x="1028008" y="675989"/>
                  </a:cubicBezTo>
                  <a:cubicBezTo>
                    <a:pt x="1030294" y="673894"/>
                    <a:pt x="1032580" y="671798"/>
                    <a:pt x="1034866" y="669607"/>
                  </a:cubicBezTo>
                  <a:lnTo>
                    <a:pt x="1043343" y="660749"/>
                  </a:lnTo>
                  <a:cubicBezTo>
                    <a:pt x="1043820" y="660178"/>
                    <a:pt x="1044296" y="659606"/>
                    <a:pt x="1044772" y="658939"/>
                  </a:cubicBezTo>
                  <a:cubicBezTo>
                    <a:pt x="1048963" y="654082"/>
                    <a:pt x="1052868" y="649033"/>
                    <a:pt x="1056774" y="643319"/>
                  </a:cubicBezTo>
                  <a:cubicBezTo>
                    <a:pt x="1059917" y="638556"/>
                    <a:pt x="1062775" y="633698"/>
                    <a:pt x="1066013" y="627602"/>
                  </a:cubicBezTo>
                  <a:cubicBezTo>
                    <a:pt x="1066489" y="626650"/>
                    <a:pt x="1066966" y="625602"/>
                    <a:pt x="1067918" y="623316"/>
                  </a:cubicBezTo>
                  <a:cubicBezTo>
                    <a:pt x="1069347" y="620268"/>
                    <a:pt x="1070680" y="617125"/>
                    <a:pt x="1071918" y="614077"/>
                  </a:cubicBezTo>
                  <a:lnTo>
                    <a:pt x="1072776" y="612076"/>
                  </a:lnTo>
                  <a:cubicBezTo>
                    <a:pt x="1074014" y="608838"/>
                    <a:pt x="1074967" y="605599"/>
                    <a:pt x="1075919" y="602361"/>
                  </a:cubicBezTo>
                  <a:cubicBezTo>
                    <a:pt x="1076681" y="599789"/>
                    <a:pt x="1077252" y="597313"/>
                    <a:pt x="1077824" y="594836"/>
                  </a:cubicBezTo>
                  <a:cubicBezTo>
                    <a:pt x="1078015" y="594074"/>
                    <a:pt x="1078110" y="593312"/>
                    <a:pt x="1078205" y="592360"/>
                  </a:cubicBezTo>
                  <a:cubicBezTo>
                    <a:pt x="1079253" y="587312"/>
                    <a:pt x="1079919" y="582168"/>
                    <a:pt x="1080396" y="577120"/>
                  </a:cubicBezTo>
                  <a:lnTo>
                    <a:pt x="1080682" y="574357"/>
                  </a:lnTo>
                  <a:cubicBezTo>
                    <a:pt x="1080967" y="569023"/>
                    <a:pt x="1080967" y="563689"/>
                    <a:pt x="1080682" y="558355"/>
                  </a:cubicBezTo>
                  <a:lnTo>
                    <a:pt x="1080682" y="555307"/>
                  </a:lnTo>
                  <a:close/>
                  <a:moveTo>
                    <a:pt x="631483" y="223552"/>
                  </a:moveTo>
                  <a:cubicBezTo>
                    <a:pt x="631483" y="223552"/>
                    <a:pt x="631483" y="223647"/>
                    <a:pt x="631387" y="223742"/>
                  </a:cubicBezTo>
                  <a:lnTo>
                    <a:pt x="631387" y="223742"/>
                  </a:lnTo>
                  <a:cubicBezTo>
                    <a:pt x="631387" y="223647"/>
                    <a:pt x="631483" y="223552"/>
                    <a:pt x="631483" y="223552"/>
                  </a:cubicBezTo>
                  <a:close/>
                  <a:moveTo>
                    <a:pt x="617671" y="859155"/>
                  </a:moveTo>
                  <a:lnTo>
                    <a:pt x="617671" y="859155"/>
                  </a:lnTo>
                  <a:cubicBezTo>
                    <a:pt x="617671" y="859155"/>
                    <a:pt x="617671" y="859060"/>
                    <a:pt x="617767" y="859060"/>
                  </a:cubicBezTo>
                  <a:cubicBezTo>
                    <a:pt x="617767" y="859060"/>
                    <a:pt x="617671" y="859155"/>
                    <a:pt x="617671" y="859155"/>
                  </a:cubicBezTo>
                  <a:close/>
                  <a:moveTo>
                    <a:pt x="505276" y="960406"/>
                  </a:moveTo>
                  <a:cubicBezTo>
                    <a:pt x="505276" y="960406"/>
                    <a:pt x="505276" y="960406"/>
                    <a:pt x="505276" y="960406"/>
                  </a:cubicBezTo>
                  <a:cubicBezTo>
                    <a:pt x="505276" y="960406"/>
                    <a:pt x="505276" y="960406"/>
                    <a:pt x="505276" y="960406"/>
                  </a:cubicBezTo>
                  <a:lnTo>
                    <a:pt x="505276" y="960406"/>
                  </a:lnTo>
                  <a:close/>
                  <a:moveTo>
                    <a:pt x="510420" y="958691"/>
                  </a:moveTo>
                  <a:cubicBezTo>
                    <a:pt x="510420" y="958691"/>
                    <a:pt x="510325" y="958691"/>
                    <a:pt x="510420" y="958691"/>
                  </a:cubicBezTo>
                  <a:cubicBezTo>
                    <a:pt x="510325" y="958691"/>
                    <a:pt x="510420" y="958691"/>
                    <a:pt x="510420" y="958691"/>
                  </a:cubicBezTo>
                  <a:lnTo>
                    <a:pt x="510420" y="958691"/>
                  </a:lnTo>
                  <a:lnTo>
                    <a:pt x="510420" y="958691"/>
                  </a:lnTo>
                  <a:close/>
                  <a:moveTo>
                    <a:pt x="524136" y="323183"/>
                  </a:moveTo>
                  <a:lnTo>
                    <a:pt x="524136" y="323183"/>
                  </a:lnTo>
                  <a:cubicBezTo>
                    <a:pt x="524136" y="323183"/>
                    <a:pt x="524136" y="323183"/>
                    <a:pt x="524136" y="323183"/>
                  </a:cubicBezTo>
                  <a:cubicBezTo>
                    <a:pt x="524136" y="323183"/>
                    <a:pt x="524136" y="323183"/>
                    <a:pt x="524136" y="323183"/>
                  </a:cubicBezTo>
                  <a:lnTo>
                    <a:pt x="524136" y="323183"/>
                  </a:lnTo>
                  <a:close/>
                  <a:moveTo>
                    <a:pt x="518992" y="324898"/>
                  </a:moveTo>
                  <a:lnTo>
                    <a:pt x="518992" y="324898"/>
                  </a:lnTo>
                  <a:cubicBezTo>
                    <a:pt x="518992" y="324898"/>
                    <a:pt x="519087" y="324898"/>
                    <a:pt x="518992" y="324898"/>
                  </a:cubicBezTo>
                  <a:cubicBezTo>
                    <a:pt x="518992" y="324898"/>
                    <a:pt x="518992" y="324898"/>
                    <a:pt x="518992" y="324898"/>
                  </a:cubicBezTo>
                  <a:close/>
                  <a:moveTo>
                    <a:pt x="617195" y="860203"/>
                  </a:moveTo>
                  <a:lnTo>
                    <a:pt x="617195" y="860203"/>
                  </a:lnTo>
                  <a:lnTo>
                    <a:pt x="617195" y="860203"/>
                  </a:lnTo>
                  <a:cubicBezTo>
                    <a:pt x="617195" y="860107"/>
                    <a:pt x="617290" y="860012"/>
                    <a:pt x="617290" y="859822"/>
                  </a:cubicBezTo>
                  <a:lnTo>
                    <a:pt x="617290" y="859822"/>
                  </a:lnTo>
                  <a:cubicBezTo>
                    <a:pt x="617290" y="859917"/>
                    <a:pt x="617290" y="860107"/>
                    <a:pt x="617195" y="860203"/>
                  </a:cubicBezTo>
                  <a:cubicBezTo>
                    <a:pt x="617195" y="860203"/>
                    <a:pt x="617195" y="860203"/>
                    <a:pt x="617195" y="860203"/>
                  </a:cubicBezTo>
                  <a:cubicBezTo>
                    <a:pt x="617195" y="860203"/>
                    <a:pt x="617195" y="860203"/>
                    <a:pt x="617195" y="860203"/>
                  </a:cubicBezTo>
                  <a:close/>
                  <a:moveTo>
                    <a:pt x="630911" y="224695"/>
                  </a:moveTo>
                  <a:cubicBezTo>
                    <a:pt x="630911" y="224695"/>
                    <a:pt x="630911" y="224695"/>
                    <a:pt x="630911" y="224695"/>
                  </a:cubicBezTo>
                  <a:lnTo>
                    <a:pt x="630911" y="224695"/>
                  </a:lnTo>
                  <a:lnTo>
                    <a:pt x="630911" y="224695"/>
                  </a:lnTo>
                  <a:cubicBezTo>
                    <a:pt x="631006" y="224504"/>
                    <a:pt x="631006" y="224409"/>
                    <a:pt x="631101" y="224314"/>
                  </a:cubicBezTo>
                  <a:lnTo>
                    <a:pt x="631101" y="224314"/>
                  </a:lnTo>
                  <a:cubicBezTo>
                    <a:pt x="631006" y="224409"/>
                    <a:pt x="631006" y="224599"/>
                    <a:pt x="630911" y="224695"/>
                  </a:cubicBezTo>
                  <a:cubicBezTo>
                    <a:pt x="630911" y="224695"/>
                    <a:pt x="630911" y="224695"/>
                    <a:pt x="630911" y="224695"/>
                  </a:cubicBezTo>
                  <a:close/>
                  <a:moveTo>
                    <a:pt x="542043" y="1039558"/>
                  </a:moveTo>
                  <a:cubicBezTo>
                    <a:pt x="542043" y="1039558"/>
                    <a:pt x="542043" y="1039558"/>
                    <a:pt x="542043" y="1039558"/>
                  </a:cubicBezTo>
                  <a:lnTo>
                    <a:pt x="542043" y="1039654"/>
                  </a:lnTo>
                  <a:lnTo>
                    <a:pt x="542043" y="1039558"/>
                  </a:ln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48" name="Gráfico 2">
              <a:extLst>
                <a:ext uri="{FF2B5EF4-FFF2-40B4-BE49-F238E27FC236}">
                  <a16:creationId xmlns:a16="http://schemas.microsoft.com/office/drawing/2014/main" id="{2D40A4DB-8B8E-49D9-B670-46F028F4DBD9}"/>
                </a:ext>
              </a:extLst>
            </p:cNvPr>
            <p:cNvGrpSpPr/>
            <p:nvPr/>
          </p:nvGrpSpPr>
          <p:grpSpPr>
            <a:xfrm>
              <a:off x="6622203" y="4557900"/>
              <a:ext cx="1060113" cy="1029088"/>
              <a:chOff x="6622203" y="4557900"/>
              <a:chExt cx="1060113" cy="1029088"/>
            </a:xfrm>
          </p:grpSpPr>
          <p:sp>
            <p:nvSpPr>
              <p:cNvPr id="49" name="Forma libre: forma 48">
                <a:extLst>
                  <a:ext uri="{FF2B5EF4-FFF2-40B4-BE49-F238E27FC236}">
                    <a16:creationId xmlns:a16="http://schemas.microsoft.com/office/drawing/2014/main" id="{4AE457E5-5FB1-4859-BCB3-B4F2F8C9ED3E}"/>
                  </a:ext>
                </a:extLst>
              </p:cNvPr>
              <p:cNvSpPr/>
              <p:nvPr/>
            </p:nvSpPr>
            <p:spPr>
              <a:xfrm>
                <a:off x="6642711" y="4900802"/>
                <a:ext cx="1039605" cy="380047"/>
              </a:xfrm>
              <a:custGeom>
                <a:avLst/>
                <a:gdLst>
                  <a:gd name="connsiteX0" fmla="*/ 1039392 w 1039605"/>
                  <a:gd name="connsiteY0" fmla="*/ 221361 h 380047"/>
                  <a:gd name="connsiteX1" fmla="*/ 1039392 w 1039605"/>
                  <a:gd name="connsiteY1" fmla="*/ 220790 h 380047"/>
                  <a:gd name="connsiteX2" fmla="*/ 1039392 w 1039605"/>
                  <a:gd name="connsiteY2" fmla="*/ 206121 h 380047"/>
                  <a:gd name="connsiteX3" fmla="*/ 1039011 w 1039605"/>
                  <a:gd name="connsiteY3" fmla="*/ 202692 h 380047"/>
                  <a:gd name="connsiteX4" fmla="*/ 1037487 w 1039605"/>
                  <a:gd name="connsiteY4" fmla="*/ 191548 h 380047"/>
                  <a:gd name="connsiteX5" fmla="*/ 1037296 w 1039605"/>
                  <a:gd name="connsiteY5" fmla="*/ 189929 h 380047"/>
                  <a:gd name="connsiteX6" fmla="*/ 1036344 w 1039605"/>
                  <a:gd name="connsiteY6" fmla="*/ 186214 h 380047"/>
                  <a:gd name="connsiteX7" fmla="*/ 1034058 w 1039605"/>
                  <a:gd name="connsiteY7" fmla="*/ 177546 h 380047"/>
                  <a:gd name="connsiteX8" fmla="*/ 1032153 w 1039605"/>
                  <a:gd name="connsiteY8" fmla="*/ 171926 h 380047"/>
                  <a:gd name="connsiteX9" fmla="*/ 1028819 w 1039605"/>
                  <a:gd name="connsiteY9" fmla="*/ 163544 h 380047"/>
                  <a:gd name="connsiteX10" fmla="*/ 1027581 w 1039605"/>
                  <a:gd name="connsiteY10" fmla="*/ 160592 h 380047"/>
                  <a:gd name="connsiteX11" fmla="*/ 1026533 w 1039605"/>
                  <a:gd name="connsiteY11" fmla="*/ 158687 h 380047"/>
                  <a:gd name="connsiteX12" fmla="*/ 1017580 w 1039605"/>
                  <a:gd name="connsiteY12" fmla="*/ 142780 h 380047"/>
                  <a:gd name="connsiteX13" fmla="*/ 1007102 w 1039605"/>
                  <a:gd name="connsiteY13" fmla="*/ 128778 h 380047"/>
                  <a:gd name="connsiteX14" fmla="*/ 1006149 w 1039605"/>
                  <a:gd name="connsiteY14" fmla="*/ 127540 h 380047"/>
                  <a:gd name="connsiteX15" fmla="*/ 998625 w 1039605"/>
                  <a:gd name="connsiteY15" fmla="*/ 119253 h 380047"/>
                  <a:gd name="connsiteX16" fmla="*/ 926425 w 1039605"/>
                  <a:gd name="connsiteY16" fmla="*/ 45434 h 380047"/>
                  <a:gd name="connsiteX17" fmla="*/ 934998 w 1039605"/>
                  <a:gd name="connsiteY17" fmla="*/ 55054 h 380047"/>
                  <a:gd name="connsiteX18" fmla="*/ 945380 w 1039605"/>
                  <a:gd name="connsiteY18" fmla="*/ 68961 h 380047"/>
                  <a:gd name="connsiteX19" fmla="*/ 954238 w 1039605"/>
                  <a:gd name="connsiteY19" fmla="*/ 84868 h 380047"/>
                  <a:gd name="connsiteX20" fmla="*/ 956524 w 1039605"/>
                  <a:gd name="connsiteY20" fmla="*/ 89821 h 380047"/>
                  <a:gd name="connsiteX21" fmla="*/ 959763 w 1039605"/>
                  <a:gd name="connsiteY21" fmla="*/ 98108 h 380047"/>
                  <a:gd name="connsiteX22" fmla="*/ 961668 w 1039605"/>
                  <a:gd name="connsiteY22" fmla="*/ 103727 h 380047"/>
                  <a:gd name="connsiteX23" fmla="*/ 963858 w 1039605"/>
                  <a:gd name="connsiteY23" fmla="*/ 112204 h 380047"/>
                  <a:gd name="connsiteX24" fmla="*/ 964335 w 1039605"/>
                  <a:gd name="connsiteY24" fmla="*/ 114491 h 380047"/>
                  <a:gd name="connsiteX25" fmla="*/ 934236 w 1039605"/>
                  <a:gd name="connsiteY25" fmla="*/ 83725 h 380047"/>
                  <a:gd name="connsiteX26" fmla="*/ 911090 w 1039605"/>
                  <a:gd name="connsiteY26" fmla="*/ 60008 h 380047"/>
                  <a:gd name="connsiteX27" fmla="*/ 802600 w 1039605"/>
                  <a:gd name="connsiteY27" fmla="*/ 9620 h 380047"/>
                  <a:gd name="connsiteX28" fmla="*/ 619530 w 1039605"/>
                  <a:gd name="connsiteY28" fmla="*/ 0 h 380047"/>
                  <a:gd name="connsiteX29" fmla="*/ 433792 w 1039605"/>
                  <a:gd name="connsiteY29" fmla="*/ 4191 h 380047"/>
                  <a:gd name="connsiteX30" fmla="*/ 384548 w 1039605"/>
                  <a:gd name="connsiteY30" fmla="*/ 4763 h 380047"/>
                  <a:gd name="connsiteX31" fmla="*/ 309205 w 1039605"/>
                  <a:gd name="connsiteY31" fmla="*/ 4572 h 380047"/>
                  <a:gd name="connsiteX32" fmla="*/ 96702 w 1039605"/>
                  <a:gd name="connsiteY32" fmla="*/ 27718 h 380047"/>
                  <a:gd name="connsiteX33" fmla="*/ 84891 w 1039605"/>
                  <a:gd name="connsiteY33" fmla="*/ 32385 h 380047"/>
                  <a:gd name="connsiteX34" fmla="*/ 81653 w 1039605"/>
                  <a:gd name="connsiteY34" fmla="*/ 34004 h 380047"/>
                  <a:gd name="connsiteX35" fmla="*/ 73080 w 1039605"/>
                  <a:gd name="connsiteY35" fmla="*/ 38862 h 380047"/>
                  <a:gd name="connsiteX36" fmla="*/ 69747 w 1039605"/>
                  <a:gd name="connsiteY36" fmla="*/ 40958 h 380047"/>
                  <a:gd name="connsiteX37" fmla="*/ 59841 w 1039605"/>
                  <a:gd name="connsiteY37" fmla="*/ 48196 h 380047"/>
                  <a:gd name="connsiteX38" fmla="*/ 58793 w 1039605"/>
                  <a:gd name="connsiteY38" fmla="*/ 48959 h 380047"/>
                  <a:gd name="connsiteX39" fmla="*/ 58507 w 1039605"/>
                  <a:gd name="connsiteY39" fmla="*/ 49149 h 380047"/>
                  <a:gd name="connsiteX40" fmla="*/ 57840 w 1039605"/>
                  <a:gd name="connsiteY40" fmla="*/ 49816 h 380047"/>
                  <a:gd name="connsiteX41" fmla="*/ 42981 w 1039605"/>
                  <a:gd name="connsiteY41" fmla="*/ 64389 h 380047"/>
                  <a:gd name="connsiteX42" fmla="*/ 40981 w 1039605"/>
                  <a:gd name="connsiteY42" fmla="*/ 66389 h 380047"/>
                  <a:gd name="connsiteX43" fmla="*/ 39457 w 1039605"/>
                  <a:gd name="connsiteY43" fmla="*/ 68390 h 380047"/>
                  <a:gd name="connsiteX44" fmla="*/ 27265 w 1039605"/>
                  <a:gd name="connsiteY44" fmla="*/ 84296 h 380047"/>
                  <a:gd name="connsiteX45" fmla="*/ 27170 w 1039605"/>
                  <a:gd name="connsiteY45" fmla="*/ 84487 h 380047"/>
                  <a:gd name="connsiteX46" fmla="*/ 26408 w 1039605"/>
                  <a:gd name="connsiteY46" fmla="*/ 85725 h 380047"/>
                  <a:gd name="connsiteX47" fmla="*/ 17455 w 1039605"/>
                  <a:gd name="connsiteY47" fmla="*/ 100965 h 380047"/>
                  <a:gd name="connsiteX48" fmla="*/ 16311 w 1039605"/>
                  <a:gd name="connsiteY48" fmla="*/ 102870 h 380047"/>
                  <a:gd name="connsiteX49" fmla="*/ 14788 w 1039605"/>
                  <a:gd name="connsiteY49" fmla="*/ 106394 h 380047"/>
                  <a:gd name="connsiteX50" fmla="*/ 9739 w 1039605"/>
                  <a:gd name="connsiteY50" fmla="*/ 118015 h 380047"/>
                  <a:gd name="connsiteX51" fmla="*/ 8310 w 1039605"/>
                  <a:gd name="connsiteY51" fmla="*/ 121444 h 380047"/>
                  <a:gd name="connsiteX52" fmla="*/ 7548 w 1039605"/>
                  <a:gd name="connsiteY52" fmla="*/ 124111 h 380047"/>
                  <a:gd name="connsiteX53" fmla="*/ 4215 w 1039605"/>
                  <a:gd name="connsiteY53" fmla="*/ 135636 h 380047"/>
                  <a:gd name="connsiteX54" fmla="*/ 2976 w 1039605"/>
                  <a:gd name="connsiteY54" fmla="*/ 139922 h 380047"/>
                  <a:gd name="connsiteX55" fmla="*/ 2786 w 1039605"/>
                  <a:gd name="connsiteY55" fmla="*/ 141256 h 380047"/>
                  <a:gd name="connsiteX56" fmla="*/ 309 w 1039605"/>
                  <a:gd name="connsiteY56" fmla="*/ 158782 h 380047"/>
                  <a:gd name="connsiteX57" fmla="*/ 214 w 1039605"/>
                  <a:gd name="connsiteY57" fmla="*/ 159163 h 380047"/>
                  <a:gd name="connsiteX58" fmla="*/ 214 w 1039605"/>
                  <a:gd name="connsiteY58" fmla="*/ 173069 h 380047"/>
                  <a:gd name="connsiteX59" fmla="*/ 500 w 1039605"/>
                  <a:gd name="connsiteY59" fmla="*/ 175355 h 380047"/>
                  <a:gd name="connsiteX60" fmla="*/ 1929 w 1039605"/>
                  <a:gd name="connsiteY60" fmla="*/ 185928 h 380047"/>
                  <a:gd name="connsiteX61" fmla="*/ 2214 w 1039605"/>
                  <a:gd name="connsiteY61" fmla="*/ 186785 h 380047"/>
                  <a:gd name="connsiteX62" fmla="*/ 7072 w 1039605"/>
                  <a:gd name="connsiteY62" fmla="*/ 202406 h 380047"/>
                  <a:gd name="connsiteX63" fmla="*/ 7263 w 1039605"/>
                  <a:gd name="connsiteY63" fmla="*/ 203073 h 380047"/>
                  <a:gd name="connsiteX64" fmla="*/ 13359 w 1039605"/>
                  <a:gd name="connsiteY64" fmla="*/ 214217 h 380047"/>
                  <a:gd name="connsiteX65" fmla="*/ 15264 w 1039605"/>
                  <a:gd name="connsiteY65" fmla="*/ 216789 h 380047"/>
                  <a:gd name="connsiteX66" fmla="*/ 19455 w 1039605"/>
                  <a:gd name="connsiteY66" fmla="*/ 222504 h 380047"/>
                  <a:gd name="connsiteX67" fmla="*/ 23455 w 1039605"/>
                  <a:gd name="connsiteY67" fmla="*/ 226886 h 380047"/>
                  <a:gd name="connsiteX68" fmla="*/ 76700 w 1039605"/>
                  <a:gd name="connsiteY68" fmla="*/ 281369 h 380047"/>
                  <a:gd name="connsiteX69" fmla="*/ 28504 w 1039605"/>
                  <a:gd name="connsiteY69" fmla="*/ 257842 h 380047"/>
                  <a:gd name="connsiteX70" fmla="*/ 8596 w 1039605"/>
                  <a:gd name="connsiteY70" fmla="*/ 241840 h 380047"/>
                  <a:gd name="connsiteX71" fmla="*/ 80796 w 1039605"/>
                  <a:gd name="connsiteY71" fmla="*/ 315659 h 380047"/>
                  <a:gd name="connsiteX72" fmla="*/ 100608 w 1039605"/>
                  <a:gd name="connsiteY72" fmla="*/ 331661 h 380047"/>
                  <a:gd name="connsiteX73" fmla="*/ 309586 w 1039605"/>
                  <a:gd name="connsiteY73" fmla="*/ 380048 h 380047"/>
                  <a:gd name="connsiteX74" fmla="*/ 421314 w 1039605"/>
                  <a:gd name="connsiteY74" fmla="*/ 373094 h 380047"/>
                  <a:gd name="connsiteX75" fmla="*/ 643152 w 1039605"/>
                  <a:gd name="connsiteY75" fmla="*/ 356521 h 380047"/>
                  <a:gd name="connsiteX76" fmla="*/ 697921 w 1039605"/>
                  <a:gd name="connsiteY76" fmla="*/ 358045 h 380047"/>
                  <a:gd name="connsiteX77" fmla="*/ 753165 w 1039605"/>
                  <a:gd name="connsiteY77" fmla="*/ 363665 h 380047"/>
                  <a:gd name="connsiteX78" fmla="*/ 837938 w 1039605"/>
                  <a:gd name="connsiteY78" fmla="*/ 370332 h 380047"/>
                  <a:gd name="connsiteX79" fmla="*/ 959763 w 1039605"/>
                  <a:gd name="connsiteY79" fmla="*/ 338709 h 380047"/>
                  <a:gd name="connsiteX80" fmla="*/ 981670 w 1039605"/>
                  <a:gd name="connsiteY80" fmla="*/ 322802 h 380047"/>
                  <a:gd name="connsiteX81" fmla="*/ 983575 w 1039605"/>
                  <a:gd name="connsiteY81" fmla="*/ 321374 h 380047"/>
                  <a:gd name="connsiteX82" fmla="*/ 985004 w 1039605"/>
                  <a:gd name="connsiteY82" fmla="*/ 320040 h 380047"/>
                  <a:gd name="connsiteX83" fmla="*/ 989957 w 1039605"/>
                  <a:gd name="connsiteY83" fmla="*/ 315563 h 380047"/>
                  <a:gd name="connsiteX84" fmla="*/ 996339 w 1039605"/>
                  <a:gd name="connsiteY84" fmla="*/ 309563 h 380047"/>
                  <a:gd name="connsiteX85" fmla="*/ 1000815 w 1039605"/>
                  <a:gd name="connsiteY85" fmla="*/ 304895 h 380047"/>
                  <a:gd name="connsiteX86" fmla="*/ 1004435 w 1039605"/>
                  <a:gd name="connsiteY86" fmla="*/ 301085 h 380047"/>
                  <a:gd name="connsiteX87" fmla="*/ 1005768 w 1039605"/>
                  <a:gd name="connsiteY87" fmla="*/ 299371 h 380047"/>
                  <a:gd name="connsiteX88" fmla="*/ 1016627 w 1039605"/>
                  <a:gd name="connsiteY88" fmla="*/ 285274 h 380047"/>
                  <a:gd name="connsiteX89" fmla="*/ 1017008 w 1039605"/>
                  <a:gd name="connsiteY89" fmla="*/ 284798 h 380047"/>
                  <a:gd name="connsiteX90" fmla="*/ 1017103 w 1039605"/>
                  <a:gd name="connsiteY90" fmla="*/ 284702 h 380047"/>
                  <a:gd name="connsiteX91" fmla="*/ 1025009 w 1039605"/>
                  <a:gd name="connsiteY91" fmla="*/ 271177 h 380047"/>
                  <a:gd name="connsiteX92" fmla="*/ 1025676 w 1039605"/>
                  <a:gd name="connsiteY92" fmla="*/ 270034 h 380047"/>
                  <a:gd name="connsiteX93" fmla="*/ 1027390 w 1039605"/>
                  <a:gd name="connsiteY93" fmla="*/ 266033 h 380047"/>
                  <a:gd name="connsiteX94" fmla="*/ 1031105 w 1039605"/>
                  <a:gd name="connsiteY94" fmla="*/ 257461 h 380047"/>
                  <a:gd name="connsiteX95" fmla="*/ 1031867 w 1039605"/>
                  <a:gd name="connsiteY95" fmla="*/ 255556 h 380047"/>
                  <a:gd name="connsiteX96" fmla="*/ 1034724 w 1039605"/>
                  <a:gd name="connsiteY96" fmla="*/ 246507 h 380047"/>
                  <a:gd name="connsiteX97" fmla="*/ 1036439 w 1039605"/>
                  <a:gd name="connsiteY97" fmla="*/ 239649 h 380047"/>
                  <a:gd name="connsiteX98" fmla="*/ 1036820 w 1039605"/>
                  <a:gd name="connsiteY98" fmla="*/ 237363 h 380047"/>
                  <a:gd name="connsiteX99" fmla="*/ 1038820 w 1039605"/>
                  <a:gd name="connsiteY99" fmla="*/ 223266 h 380047"/>
                  <a:gd name="connsiteX100" fmla="*/ 1039392 w 1039605"/>
                  <a:gd name="connsiteY100" fmla="*/ 221361 h 380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1039605" h="380047">
                    <a:moveTo>
                      <a:pt x="1039392" y="221361"/>
                    </a:moveTo>
                    <a:cubicBezTo>
                      <a:pt x="1039392" y="221171"/>
                      <a:pt x="1039392" y="220980"/>
                      <a:pt x="1039392" y="220790"/>
                    </a:cubicBezTo>
                    <a:cubicBezTo>
                      <a:pt x="1039677" y="215932"/>
                      <a:pt x="1039677" y="210979"/>
                      <a:pt x="1039392" y="206121"/>
                    </a:cubicBezTo>
                    <a:cubicBezTo>
                      <a:pt x="1039297" y="204978"/>
                      <a:pt x="1039106" y="203835"/>
                      <a:pt x="1039011" y="202692"/>
                    </a:cubicBezTo>
                    <a:cubicBezTo>
                      <a:pt x="1038725" y="198977"/>
                      <a:pt x="1038249" y="195263"/>
                      <a:pt x="1037487" y="191548"/>
                    </a:cubicBezTo>
                    <a:cubicBezTo>
                      <a:pt x="1037391" y="190976"/>
                      <a:pt x="1037391" y="190500"/>
                      <a:pt x="1037296" y="189929"/>
                    </a:cubicBezTo>
                    <a:cubicBezTo>
                      <a:pt x="1037010" y="188690"/>
                      <a:pt x="1036630" y="187452"/>
                      <a:pt x="1036344" y="186214"/>
                    </a:cubicBezTo>
                    <a:cubicBezTo>
                      <a:pt x="1035677" y="183261"/>
                      <a:pt x="1035010" y="180404"/>
                      <a:pt x="1034058" y="177546"/>
                    </a:cubicBezTo>
                    <a:cubicBezTo>
                      <a:pt x="1033486" y="175641"/>
                      <a:pt x="1032819" y="173736"/>
                      <a:pt x="1032153" y="171926"/>
                    </a:cubicBezTo>
                    <a:cubicBezTo>
                      <a:pt x="1031105" y="169164"/>
                      <a:pt x="1030057" y="166307"/>
                      <a:pt x="1028819" y="163544"/>
                    </a:cubicBezTo>
                    <a:cubicBezTo>
                      <a:pt x="1028343" y="162592"/>
                      <a:pt x="1028057" y="161544"/>
                      <a:pt x="1027581" y="160592"/>
                    </a:cubicBezTo>
                    <a:cubicBezTo>
                      <a:pt x="1027295" y="159925"/>
                      <a:pt x="1026819" y="159353"/>
                      <a:pt x="1026533" y="158687"/>
                    </a:cubicBezTo>
                    <a:cubicBezTo>
                      <a:pt x="1023961" y="153257"/>
                      <a:pt x="1021008" y="147923"/>
                      <a:pt x="1017580" y="142780"/>
                    </a:cubicBezTo>
                    <a:cubicBezTo>
                      <a:pt x="1014436" y="137922"/>
                      <a:pt x="1010912" y="133255"/>
                      <a:pt x="1007102" y="128778"/>
                    </a:cubicBezTo>
                    <a:cubicBezTo>
                      <a:pt x="1006721" y="128397"/>
                      <a:pt x="1006531" y="127921"/>
                      <a:pt x="1006149" y="127540"/>
                    </a:cubicBezTo>
                    <a:cubicBezTo>
                      <a:pt x="1003768" y="124682"/>
                      <a:pt x="1001197" y="121920"/>
                      <a:pt x="998625" y="119253"/>
                    </a:cubicBezTo>
                    <a:cubicBezTo>
                      <a:pt x="974622" y="94679"/>
                      <a:pt x="950523" y="70009"/>
                      <a:pt x="926425" y="45434"/>
                    </a:cubicBezTo>
                    <a:cubicBezTo>
                      <a:pt x="929473" y="48482"/>
                      <a:pt x="932235" y="51816"/>
                      <a:pt x="934998" y="55054"/>
                    </a:cubicBezTo>
                    <a:cubicBezTo>
                      <a:pt x="938713" y="59531"/>
                      <a:pt x="942237" y="64199"/>
                      <a:pt x="945380" y="68961"/>
                    </a:cubicBezTo>
                    <a:cubicBezTo>
                      <a:pt x="948809" y="74104"/>
                      <a:pt x="951666" y="79438"/>
                      <a:pt x="954238" y="84868"/>
                    </a:cubicBezTo>
                    <a:cubicBezTo>
                      <a:pt x="955096" y="86487"/>
                      <a:pt x="955857" y="88202"/>
                      <a:pt x="956524" y="89821"/>
                    </a:cubicBezTo>
                    <a:cubicBezTo>
                      <a:pt x="957763" y="92583"/>
                      <a:pt x="958810" y="95345"/>
                      <a:pt x="959763" y="98108"/>
                    </a:cubicBezTo>
                    <a:cubicBezTo>
                      <a:pt x="960430" y="100013"/>
                      <a:pt x="961096" y="101822"/>
                      <a:pt x="961668" y="103727"/>
                    </a:cubicBezTo>
                    <a:cubicBezTo>
                      <a:pt x="962525" y="106490"/>
                      <a:pt x="963192" y="109347"/>
                      <a:pt x="963858" y="112204"/>
                    </a:cubicBezTo>
                    <a:cubicBezTo>
                      <a:pt x="964049" y="112967"/>
                      <a:pt x="964240" y="113729"/>
                      <a:pt x="964335" y="114491"/>
                    </a:cubicBezTo>
                    <a:cubicBezTo>
                      <a:pt x="954333" y="104204"/>
                      <a:pt x="944332" y="94012"/>
                      <a:pt x="934236" y="83725"/>
                    </a:cubicBezTo>
                    <a:cubicBezTo>
                      <a:pt x="926140" y="75343"/>
                      <a:pt x="918234" y="67246"/>
                      <a:pt x="911090" y="60008"/>
                    </a:cubicBezTo>
                    <a:cubicBezTo>
                      <a:pt x="885658" y="34004"/>
                      <a:pt x="847844" y="14954"/>
                      <a:pt x="802600" y="9620"/>
                    </a:cubicBezTo>
                    <a:cubicBezTo>
                      <a:pt x="742021" y="2286"/>
                      <a:pt x="680871" y="0"/>
                      <a:pt x="619530" y="0"/>
                    </a:cubicBezTo>
                    <a:cubicBezTo>
                      <a:pt x="557617" y="0"/>
                      <a:pt x="495609" y="2286"/>
                      <a:pt x="433792" y="4191"/>
                    </a:cubicBezTo>
                    <a:cubicBezTo>
                      <a:pt x="417505" y="4572"/>
                      <a:pt x="401026" y="4763"/>
                      <a:pt x="384548" y="4763"/>
                    </a:cubicBezTo>
                    <a:cubicBezTo>
                      <a:pt x="359688" y="4763"/>
                      <a:pt x="334447" y="4572"/>
                      <a:pt x="309205" y="4572"/>
                    </a:cubicBezTo>
                    <a:cubicBezTo>
                      <a:pt x="237006" y="4572"/>
                      <a:pt x="164330" y="7239"/>
                      <a:pt x="96702" y="27718"/>
                    </a:cubicBezTo>
                    <a:cubicBezTo>
                      <a:pt x="92702" y="28956"/>
                      <a:pt x="88797" y="30575"/>
                      <a:pt x="84891" y="32385"/>
                    </a:cubicBezTo>
                    <a:cubicBezTo>
                      <a:pt x="83748" y="32861"/>
                      <a:pt x="82701" y="33433"/>
                      <a:pt x="81653" y="34004"/>
                    </a:cubicBezTo>
                    <a:cubicBezTo>
                      <a:pt x="78796" y="35433"/>
                      <a:pt x="75938" y="37052"/>
                      <a:pt x="73080" y="38862"/>
                    </a:cubicBezTo>
                    <a:cubicBezTo>
                      <a:pt x="71938" y="39529"/>
                      <a:pt x="70890" y="40196"/>
                      <a:pt x="69747" y="40958"/>
                    </a:cubicBezTo>
                    <a:cubicBezTo>
                      <a:pt x="66413" y="43244"/>
                      <a:pt x="63079" y="45625"/>
                      <a:pt x="59841" y="48196"/>
                    </a:cubicBezTo>
                    <a:cubicBezTo>
                      <a:pt x="59460" y="48482"/>
                      <a:pt x="59174" y="48673"/>
                      <a:pt x="58793" y="48959"/>
                    </a:cubicBezTo>
                    <a:cubicBezTo>
                      <a:pt x="58698" y="49054"/>
                      <a:pt x="58602" y="49054"/>
                      <a:pt x="58507" y="49149"/>
                    </a:cubicBezTo>
                    <a:cubicBezTo>
                      <a:pt x="58222" y="49340"/>
                      <a:pt x="58031" y="49625"/>
                      <a:pt x="57840" y="49816"/>
                    </a:cubicBezTo>
                    <a:cubicBezTo>
                      <a:pt x="52602" y="54197"/>
                      <a:pt x="47744" y="59150"/>
                      <a:pt x="42981" y="64389"/>
                    </a:cubicBezTo>
                    <a:cubicBezTo>
                      <a:pt x="42315" y="65056"/>
                      <a:pt x="41648" y="65627"/>
                      <a:pt x="40981" y="66389"/>
                    </a:cubicBezTo>
                    <a:cubicBezTo>
                      <a:pt x="40410" y="66961"/>
                      <a:pt x="40029" y="67723"/>
                      <a:pt x="39457" y="68390"/>
                    </a:cubicBezTo>
                    <a:cubicBezTo>
                      <a:pt x="35171" y="73438"/>
                      <a:pt x="31075" y="78677"/>
                      <a:pt x="27265" y="84296"/>
                    </a:cubicBezTo>
                    <a:cubicBezTo>
                      <a:pt x="27265" y="84392"/>
                      <a:pt x="27170" y="84392"/>
                      <a:pt x="27170" y="84487"/>
                    </a:cubicBezTo>
                    <a:cubicBezTo>
                      <a:pt x="26884" y="84868"/>
                      <a:pt x="26694" y="85344"/>
                      <a:pt x="26408" y="85725"/>
                    </a:cubicBezTo>
                    <a:cubicBezTo>
                      <a:pt x="23169" y="90678"/>
                      <a:pt x="20217" y="95726"/>
                      <a:pt x="17455" y="100965"/>
                    </a:cubicBezTo>
                    <a:cubicBezTo>
                      <a:pt x="17169" y="101632"/>
                      <a:pt x="16692" y="102203"/>
                      <a:pt x="16311" y="102870"/>
                    </a:cubicBezTo>
                    <a:cubicBezTo>
                      <a:pt x="15740" y="104013"/>
                      <a:pt x="15359" y="105251"/>
                      <a:pt x="14788" y="106394"/>
                    </a:cubicBezTo>
                    <a:cubicBezTo>
                      <a:pt x="12978" y="110204"/>
                      <a:pt x="11263" y="114110"/>
                      <a:pt x="9739" y="118015"/>
                    </a:cubicBezTo>
                    <a:cubicBezTo>
                      <a:pt x="9263" y="119158"/>
                      <a:pt x="8691" y="120301"/>
                      <a:pt x="8310" y="121444"/>
                    </a:cubicBezTo>
                    <a:cubicBezTo>
                      <a:pt x="8025" y="122301"/>
                      <a:pt x="7834" y="123254"/>
                      <a:pt x="7548" y="124111"/>
                    </a:cubicBezTo>
                    <a:cubicBezTo>
                      <a:pt x="6215" y="127921"/>
                      <a:pt x="5167" y="131826"/>
                      <a:pt x="4215" y="135636"/>
                    </a:cubicBezTo>
                    <a:cubicBezTo>
                      <a:pt x="3834" y="137065"/>
                      <a:pt x="3262" y="138494"/>
                      <a:pt x="2976" y="139922"/>
                    </a:cubicBezTo>
                    <a:cubicBezTo>
                      <a:pt x="2881" y="140399"/>
                      <a:pt x="2881" y="140875"/>
                      <a:pt x="2786" y="141256"/>
                    </a:cubicBezTo>
                    <a:cubicBezTo>
                      <a:pt x="1548" y="147161"/>
                      <a:pt x="690" y="152971"/>
                      <a:pt x="309" y="158782"/>
                    </a:cubicBezTo>
                    <a:cubicBezTo>
                      <a:pt x="309" y="158877"/>
                      <a:pt x="214" y="159068"/>
                      <a:pt x="214" y="159163"/>
                    </a:cubicBezTo>
                    <a:cubicBezTo>
                      <a:pt x="-71" y="163830"/>
                      <a:pt x="-71" y="168497"/>
                      <a:pt x="214" y="173069"/>
                    </a:cubicBezTo>
                    <a:cubicBezTo>
                      <a:pt x="309" y="173831"/>
                      <a:pt x="405" y="174593"/>
                      <a:pt x="500" y="175355"/>
                    </a:cubicBezTo>
                    <a:cubicBezTo>
                      <a:pt x="786" y="178879"/>
                      <a:pt x="1167" y="182499"/>
                      <a:pt x="1929" y="185928"/>
                    </a:cubicBezTo>
                    <a:cubicBezTo>
                      <a:pt x="2024" y="186214"/>
                      <a:pt x="2119" y="186500"/>
                      <a:pt x="2214" y="186785"/>
                    </a:cubicBezTo>
                    <a:cubicBezTo>
                      <a:pt x="3357" y="192119"/>
                      <a:pt x="4977" y="197358"/>
                      <a:pt x="7072" y="202406"/>
                    </a:cubicBezTo>
                    <a:cubicBezTo>
                      <a:pt x="7167" y="202597"/>
                      <a:pt x="7167" y="202787"/>
                      <a:pt x="7263" y="203073"/>
                    </a:cubicBezTo>
                    <a:cubicBezTo>
                      <a:pt x="8977" y="206883"/>
                      <a:pt x="11073" y="210598"/>
                      <a:pt x="13359" y="214217"/>
                    </a:cubicBezTo>
                    <a:cubicBezTo>
                      <a:pt x="13930" y="215075"/>
                      <a:pt x="14597" y="215932"/>
                      <a:pt x="15264" y="216789"/>
                    </a:cubicBezTo>
                    <a:cubicBezTo>
                      <a:pt x="16597" y="218694"/>
                      <a:pt x="17931" y="220694"/>
                      <a:pt x="19455" y="222504"/>
                    </a:cubicBezTo>
                    <a:cubicBezTo>
                      <a:pt x="20693" y="224028"/>
                      <a:pt x="22026" y="225457"/>
                      <a:pt x="23455" y="226886"/>
                    </a:cubicBezTo>
                    <a:lnTo>
                      <a:pt x="76700" y="281369"/>
                    </a:lnTo>
                    <a:cubicBezTo>
                      <a:pt x="59174" y="274796"/>
                      <a:pt x="42886" y="267081"/>
                      <a:pt x="28504" y="257842"/>
                    </a:cubicBezTo>
                    <a:cubicBezTo>
                      <a:pt x="21074" y="253175"/>
                      <a:pt x="14406" y="247841"/>
                      <a:pt x="8596" y="241840"/>
                    </a:cubicBezTo>
                    <a:lnTo>
                      <a:pt x="80796" y="315659"/>
                    </a:lnTo>
                    <a:cubicBezTo>
                      <a:pt x="86606" y="321564"/>
                      <a:pt x="93178" y="326993"/>
                      <a:pt x="100608" y="331661"/>
                    </a:cubicBezTo>
                    <a:cubicBezTo>
                      <a:pt x="151090" y="363855"/>
                      <a:pt x="221289" y="380048"/>
                      <a:pt x="309586" y="380048"/>
                    </a:cubicBezTo>
                    <a:cubicBezTo>
                      <a:pt x="343019" y="380048"/>
                      <a:pt x="379214" y="377762"/>
                      <a:pt x="421314" y="373094"/>
                    </a:cubicBezTo>
                    <a:cubicBezTo>
                      <a:pt x="497514" y="364617"/>
                      <a:pt x="569428" y="356521"/>
                      <a:pt x="643152" y="356521"/>
                    </a:cubicBezTo>
                    <a:cubicBezTo>
                      <a:pt x="661821" y="356521"/>
                      <a:pt x="680394" y="357092"/>
                      <a:pt x="697921" y="358045"/>
                    </a:cubicBezTo>
                    <a:cubicBezTo>
                      <a:pt x="715827" y="359188"/>
                      <a:pt x="733925" y="361379"/>
                      <a:pt x="753165" y="363665"/>
                    </a:cubicBezTo>
                    <a:cubicBezTo>
                      <a:pt x="780788" y="366903"/>
                      <a:pt x="809458" y="370332"/>
                      <a:pt x="837938" y="370332"/>
                    </a:cubicBezTo>
                    <a:cubicBezTo>
                      <a:pt x="886801" y="370332"/>
                      <a:pt x="925473" y="360331"/>
                      <a:pt x="959763" y="338709"/>
                    </a:cubicBezTo>
                    <a:cubicBezTo>
                      <a:pt x="967668" y="333661"/>
                      <a:pt x="974907" y="328327"/>
                      <a:pt x="981670" y="322802"/>
                    </a:cubicBezTo>
                    <a:cubicBezTo>
                      <a:pt x="982242" y="322326"/>
                      <a:pt x="983004" y="321945"/>
                      <a:pt x="983575" y="321374"/>
                    </a:cubicBezTo>
                    <a:cubicBezTo>
                      <a:pt x="984051" y="320897"/>
                      <a:pt x="984528" y="320516"/>
                      <a:pt x="985004" y="320040"/>
                    </a:cubicBezTo>
                    <a:cubicBezTo>
                      <a:pt x="986718" y="318611"/>
                      <a:pt x="988338" y="317087"/>
                      <a:pt x="989957" y="315563"/>
                    </a:cubicBezTo>
                    <a:cubicBezTo>
                      <a:pt x="992148" y="313563"/>
                      <a:pt x="994339" y="311658"/>
                      <a:pt x="996339" y="309563"/>
                    </a:cubicBezTo>
                    <a:cubicBezTo>
                      <a:pt x="997863" y="308038"/>
                      <a:pt x="999291" y="306419"/>
                      <a:pt x="1000815" y="304895"/>
                    </a:cubicBezTo>
                    <a:cubicBezTo>
                      <a:pt x="1001958" y="303657"/>
                      <a:pt x="1003292" y="302419"/>
                      <a:pt x="1004435" y="301085"/>
                    </a:cubicBezTo>
                    <a:cubicBezTo>
                      <a:pt x="1004911" y="300514"/>
                      <a:pt x="1005292" y="299942"/>
                      <a:pt x="1005768" y="299371"/>
                    </a:cubicBezTo>
                    <a:cubicBezTo>
                      <a:pt x="1009674" y="294799"/>
                      <a:pt x="1013389" y="290132"/>
                      <a:pt x="1016627" y="285274"/>
                    </a:cubicBezTo>
                    <a:cubicBezTo>
                      <a:pt x="1016722" y="285179"/>
                      <a:pt x="1016817" y="284988"/>
                      <a:pt x="1017008" y="284798"/>
                    </a:cubicBezTo>
                    <a:cubicBezTo>
                      <a:pt x="1017008" y="284798"/>
                      <a:pt x="1017008" y="284702"/>
                      <a:pt x="1017103" y="284702"/>
                    </a:cubicBezTo>
                    <a:cubicBezTo>
                      <a:pt x="1020056" y="280321"/>
                      <a:pt x="1022628" y="275749"/>
                      <a:pt x="1025009" y="271177"/>
                    </a:cubicBezTo>
                    <a:cubicBezTo>
                      <a:pt x="1025199" y="270796"/>
                      <a:pt x="1025485" y="270415"/>
                      <a:pt x="1025676" y="270034"/>
                    </a:cubicBezTo>
                    <a:cubicBezTo>
                      <a:pt x="1026342" y="268700"/>
                      <a:pt x="1026819" y="267367"/>
                      <a:pt x="1027390" y="266033"/>
                    </a:cubicBezTo>
                    <a:cubicBezTo>
                      <a:pt x="1028724" y="263176"/>
                      <a:pt x="1030057" y="260318"/>
                      <a:pt x="1031105" y="257461"/>
                    </a:cubicBezTo>
                    <a:cubicBezTo>
                      <a:pt x="1031296" y="256889"/>
                      <a:pt x="1031676" y="256223"/>
                      <a:pt x="1031867" y="255556"/>
                    </a:cubicBezTo>
                    <a:cubicBezTo>
                      <a:pt x="1032915" y="252603"/>
                      <a:pt x="1033867" y="249555"/>
                      <a:pt x="1034724" y="246507"/>
                    </a:cubicBezTo>
                    <a:cubicBezTo>
                      <a:pt x="1035391" y="244221"/>
                      <a:pt x="1035963" y="241935"/>
                      <a:pt x="1036439" y="239649"/>
                    </a:cubicBezTo>
                    <a:cubicBezTo>
                      <a:pt x="1036630" y="238887"/>
                      <a:pt x="1036630" y="238125"/>
                      <a:pt x="1036820" y="237363"/>
                    </a:cubicBezTo>
                    <a:cubicBezTo>
                      <a:pt x="1037773" y="232696"/>
                      <a:pt x="1038439" y="228029"/>
                      <a:pt x="1038820" y="223266"/>
                    </a:cubicBezTo>
                    <a:cubicBezTo>
                      <a:pt x="1039201" y="222695"/>
                      <a:pt x="1039297" y="222028"/>
                      <a:pt x="1039392" y="221361"/>
                    </a:cubicBezTo>
                    <a:close/>
                  </a:path>
                </a:pathLst>
              </a:custGeom>
              <a:solidFill>
                <a:srgbClr val="6644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0" name="Forma libre: forma 49">
                <a:extLst>
                  <a:ext uri="{FF2B5EF4-FFF2-40B4-BE49-F238E27FC236}">
                    <a16:creationId xmlns:a16="http://schemas.microsoft.com/office/drawing/2014/main" id="{C6DE985C-7F82-4BE7-9A6B-207573EBC0B6}"/>
                  </a:ext>
                </a:extLst>
              </p:cNvPr>
              <p:cNvSpPr/>
              <p:nvPr/>
            </p:nvSpPr>
            <p:spPr>
              <a:xfrm>
                <a:off x="6988784" y="4578946"/>
                <a:ext cx="253638" cy="278238"/>
              </a:xfrm>
              <a:custGeom>
                <a:avLst/>
                <a:gdLst>
                  <a:gd name="connsiteX0" fmla="*/ 145822 w 253638"/>
                  <a:gd name="connsiteY0" fmla="*/ 7 h 278238"/>
                  <a:gd name="connsiteX1" fmla="*/ 229928 w 253638"/>
                  <a:gd name="connsiteY1" fmla="*/ 35154 h 278238"/>
                  <a:gd name="connsiteX2" fmla="*/ 252216 w 253638"/>
                  <a:gd name="connsiteY2" fmla="*/ 129642 h 278238"/>
                  <a:gd name="connsiteX3" fmla="*/ 200686 w 253638"/>
                  <a:gd name="connsiteY3" fmla="*/ 232131 h 278238"/>
                  <a:gd name="connsiteX4" fmla="*/ 107817 w 253638"/>
                  <a:gd name="connsiteY4" fmla="*/ 278232 h 278238"/>
                  <a:gd name="connsiteX5" fmla="*/ 23711 w 253638"/>
                  <a:gd name="connsiteY5" fmla="*/ 243085 h 278238"/>
                  <a:gd name="connsiteX6" fmla="*/ 1423 w 253638"/>
                  <a:gd name="connsiteY6" fmla="*/ 148406 h 278238"/>
                  <a:gd name="connsiteX7" fmla="*/ 52953 w 253638"/>
                  <a:gd name="connsiteY7" fmla="*/ 46108 h 278238"/>
                  <a:gd name="connsiteX8" fmla="*/ 145822 w 253638"/>
                  <a:gd name="connsiteY8" fmla="*/ 7 h 278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638" h="278238">
                    <a:moveTo>
                      <a:pt x="145822" y="7"/>
                    </a:moveTo>
                    <a:cubicBezTo>
                      <a:pt x="179159" y="-279"/>
                      <a:pt x="208687" y="8389"/>
                      <a:pt x="229928" y="35154"/>
                    </a:cubicBezTo>
                    <a:cubicBezTo>
                      <a:pt x="250597" y="61348"/>
                      <a:pt x="256788" y="96590"/>
                      <a:pt x="252216" y="129642"/>
                    </a:cubicBezTo>
                    <a:cubicBezTo>
                      <a:pt x="246882" y="167932"/>
                      <a:pt x="228023" y="204604"/>
                      <a:pt x="200686" y="232131"/>
                    </a:cubicBezTo>
                    <a:cubicBezTo>
                      <a:pt x="177350" y="255658"/>
                      <a:pt x="141631" y="277946"/>
                      <a:pt x="107817" y="278232"/>
                    </a:cubicBezTo>
                    <a:cubicBezTo>
                      <a:pt x="74575" y="278518"/>
                      <a:pt x="44952" y="269660"/>
                      <a:pt x="23711" y="243085"/>
                    </a:cubicBezTo>
                    <a:cubicBezTo>
                      <a:pt x="3042" y="216891"/>
                      <a:pt x="-3149" y="181648"/>
                      <a:pt x="1423" y="148406"/>
                    </a:cubicBezTo>
                    <a:cubicBezTo>
                      <a:pt x="6566" y="110306"/>
                      <a:pt x="25616" y="73635"/>
                      <a:pt x="52953" y="46108"/>
                    </a:cubicBezTo>
                    <a:cubicBezTo>
                      <a:pt x="76289" y="22581"/>
                      <a:pt x="111913" y="293"/>
                      <a:pt x="145822" y="7"/>
                    </a:cubicBezTo>
                    <a:close/>
                  </a:path>
                </a:pathLst>
              </a:custGeom>
              <a:solidFill>
                <a:srgbClr val="8B72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1" name="Forma libre: forma 50">
                <a:extLst>
                  <a:ext uri="{FF2B5EF4-FFF2-40B4-BE49-F238E27FC236}">
                    <a16:creationId xmlns:a16="http://schemas.microsoft.com/office/drawing/2014/main" id="{73E079A7-AA08-4F5F-94C6-34146818455E}"/>
                  </a:ext>
                </a:extLst>
              </p:cNvPr>
              <p:cNvSpPr/>
              <p:nvPr/>
            </p:nvSpPr>
            <p:spPr>
              <a:xfrm>
                <a:off x="7004494" y="4600860"/>
                <a:ext cx="331331" cy="350620"/>
              </a:xfrm>
              <a:custGeom>
                <a:avLst/>
                <a:gdLst>
                  <a:gd name="connsiteX0" fmla="*/ 330994 w 331331"/>
                  <a:gd name="connsiteY0" fmla="*/ 150019 h 350620"/>
                  <a:gd name="connsiteX1" fmla="*/ 330613 w 331331"/>
                  <a:gd name="connsiteY1" fmla="*/ 145352 h 350620"/>
                  <a:gd name="connsiteX2" fmla="*/ 328613 w 331331"/>
                  <a:gd name="connsiteY2" fmla="*/ 130969 h 350620"/>
                  <a:gd name="connsiteX3" fmla="*/ 328231 w 331331"/>
                  <a:gd name="connsiteY3" fmla="*/ 128016 h 350620"/>
                  <a:gd name="connsiteX4" fmla="*/ 327660 w 331331"/>
                  <a:gd name="connsiteY4" fmla="*/ 126016 h 350620"/>
                  <a:gd name="connsiteX5" fmla="*/ 324803 w 331331"/>
                  <a:gd name="connsiteY5" fmla="*/ 115443 h 350620"/>
                  <a:gd name="connsiteX6" fmla="*/ 323374 w 331331"/>
                  <a:gd name="connsiteY6" fmla="*/ 110680 h 350620"/>
                  <a:gd name="connsiteX7" fmla="*/ 317659 w 331331"/>
                  <a:gd name="connsiteY7" fmla="*/ 96488 h 350620"/>
                  <a:gd name="connsiteX8" fmla="*/ 317563 w 331331"/>
                  <a:gd name="connsiteY8" fmla="*/ 96298 h 350620"/>
                  <a:gd name="connsiteX9" fmla="*/ 311658 w 331331"/>
                  <a:gd name="connsiteY9" fmla="*/ 85535 h 350620"/>
                  <a:gd name="connsiteX10" fmla="*/ 311087 w 331331"/>
                  <a:gd name="connsiteY10" fmla="*/ 84392 h 350620"/>
                  <a:gd name="connsiteX11" fmla="*/ 303276 w 331331"/>
                  <a:gd name="connsiteY11" fmla="*/ 73247 h 350620"/>
                  <a:gd name="connsiteX12" fmla="*/ 230505 w 331331"/>
                  <a:gd name="connsiteY12" fmla="*/ 0 h 350620"/>
                  <a:gd name="connsiteX13" fmla="*/ 238220 w 331331"/>
                  <a:gd name="connsiteY13" fmla="*/ 11049 h 350620"/>
                  <a:gd name="connsiteX14" fmla="*/ 242602 w 331331"/>
                  <a:gd name="connsiteY14" fmla="*/ 18955 h 350620"/>
                  <a:gd name="connsiteX15" fmla="*/ 244792 w 331331"/>
                  <a:gd name="connsiteY15" fmla="*/ 23051 h 350620"/>
                  <a:gd name="connsiteX16" fmla="*/ 250603 w 331331"/>
                  <a:gd name="connsiteY16" fmla="*/ 37338 h 350620"/>
                  <a:gd name="connsiteX17" fmla="*/ 252031 w 331331"/>
                  <a:gd name="connsiteY17" fmla="*/ 42196 h 350620"/>
                  <a:gd name="connsiteX18" fmla="*/ 254794 w 331331"/>
                  <a:gd name="connsiteY18" fmla="*/ 52483 h 350620"/>
                  <a:gd name="connsiteX19" fmla="*/ 255746 w 331331"/>
                  <a:gd name="connsiteY19" fmla="*/ 57721 h 350620"/>
                  <a:gd name="connsiteX20" fmla="*/ 257651 w 331331"/>
                  <a:gd name="connsiteY20" fmla="*/ 72009 h 350620"/>
                  <a:gd name="connsiteX21" fmla="*/ 258128 w 331331"/>
                  <a:gd name="connsiteY21" fmla="*/ 76771 h 350620"/>
                  <a:gd name="connsiteX22" fmla="*/ 258223 w 331331"/>
                  <a:gd name="connsiteY22" fmla="*/ 95726 h 350620"/>
                  <a:gd name="connsiteX23" fmla="*/ 256889 w 331331"/>
                  <a:gd name="connsiteY23" fmla="*/ 110014 h 350620"/>
                  <a:gd name="connsiteX24" fmla="*/ 254222 w 331331"/>
                  <a:gd name="connsiteY24" fmla="*/ 124587 h 350620"/>
                  <a:gd name="connsiteX25" fmla="*/ 248126 w 331331"/>
                  <a:gd name="connsiteY25" fmla="*/ 146113 h 350620"/>
                  <a:gd name="connsiteX26" fmla="*/ 246412 w 331331"/>
                  <a:gd name="connsiteY26" fmla="*/ 150781 h 350620"/>
                  <a:gd name="connsiteX27" fmla="*/ 238506 w 331331"/>
                  <a:gd name="connsiteY27" fmla="*/ 169450 h 350620"/>
                  <a:gd name="connsiteX28" fmla="*/ 237744 w 331331"/>
                  <a:gd name="connsiteY28" fmla="*/ 171164 h 350620"/>
                  <a:gd name="connsiteX29" fmla="*/ 226790 w 331331"/>
                  <a:gd name="connsiteY29" fmla="*/ 190214 h 350620"/>
                  <a:gd name="connsiteX30" fmla="*/ 223933 w 331331"/>
                  <a:gd name="connsiteY30" fmla="*/ 194596 h 350620"/>
                  <a:gd name="connsiteX31" fmla="*/ 209550 w 331331"/>
                  <a:gd name="connsiteY31" fmla="*/ 213646 h 350620"/>
                  <a:gd name="connsiteX32" fmla="*/ 199263 w 331331"/>
                  <a:gd name="connsiteY32" fmla="*/ 224885 h 350620"/>
                  <a:gd name="connsiteX33" fmla="*/ 193643 w 331331"/>
                  <a:gd name="connsiteY33" fmla="*/ 230219 h 350620"/>
                  <a:gd name="connsiteX34" fmla="*/ 191643 w 331331"/>
                  <a:gd name="connsiteY34" fmla="*/ 231934 h 350620"/>
                  <a:gd name="connsiteX35" fmla="*/ 185356 w 331331"/>
                  <a:gd name="connsiteY35" fmla="*/ 237458 h 350620"/>
                  <a:gd name="connsiteX36" fmla="*/ 183166 w 331331"/>
                  <a:gd name="connsiteY36" fmla="*/ 239173 h 350620"/>
                  <a:gd name="connsiteX37" fmla="*/ 175450 w 331331"/>
                  <a:gd name="connsiteY37" fmla="*/ 245173 h 350620"/>
                  <a:gd name="connsiteX38" fmla="*/ 172117 w 331331"/>
                  <a:gd name="connsiteY38" fmla="*/ 247650 h 350620"/>
                  <a:gd name="connsiteX39" fmla="*/ 162782 w 331331"/>
                  <a:gd name="connsiteY39" fmla="*/ 253937 h 350620"/>
                  <a:gd name="connsiteX40" fmla="*/ 159734 w 331331"/>
                  <a:gd name="connsiteY40" fmla="*/ 255842 h 350620"/>
                  <a:gd name="connsiteX41" fmla="*/ 146018 w 331331"/>
                  <a:gd name="connsiteY41" fmla="*/ 263271 h 350620"/>
                  <a:gd name="connsiteX42" fmla="*/ 142875 w 331331"/>
                  <a:gd name="connsiteY42" fmla="*/ 264700 h 350620"/>
                  <a:gd name="connsiteX43" fmla="*/ 130969 w 331331"/>
                  <a:gd name="connsiteY43" fmla="*/ 269653 h 350620"/>
                  <a:gd name="connsiteX44" fmla="*/ 125730 w 331331"/>
                  <a:gd name="connsiteY44" fmla="*/ 271367 h 350620"/>
                  <a:gd name="connsiteX45" fmla="*/ 114109 w 331331"/>
                  <a:gd name="connsiteY45" fmla="*/ 274415 h 350620"/>
                  <a:gd name="connsiteX46" fmla="*/ 108871 w 331331"/>
                  <a:gd name="connsiteY46" fmla="*/ 275558 h 350620"/>
                  <a:gd name="connsiteX47" fmla="*/ 91440 w 331331"/>
                  <a:gd name="connsiteY47" fmla="*/ 277273 h 350620"/>
                  <a:gd name="connsiteX48" fmla="*/ 0 w 331331"/>
                  <a:gd name="connsiteY48" fmla="*/ 244221 h 350620"/>
                  <a:gd name="connsiteX49" fmla="*/ 72771 w 331331"/>
                  <a:gd name="connsiteY49" fmla="*/ 317563 h 350620"/>
                  <a:gd name="connsiteX50" fmla="*/ 164211 w 331331"/>
                  <a:gd name="connsiteY50" fmla="*/ 350615 h 350620"/>
                  <a:gd name="connsiteX51" fmla="*/ 181642 w 331331"/>
                  <a:gd name="connsiteY51" fmla="*/ 348901 h 350620"/>
                  <a:gd name="connsiteX52" fmla="*/ 186880 w 331331"/>
                  <a:gd name="connsiteY52" fmla="*/ 347758 h 350620"/>
                  <a:gd name="connsiteX53" fmla="*/ 198501 w 331331"/>
                  <a:gd name="connsiteY53" fmla="*/ 344710 h 350620"/>
                  <a:gd name="connsiteX54" fmla="*/ 203740 w 331331"/>
                  <a:gd name="connsiteY54" fmla="*/ 342995 h 350620"/>
                  <a:gd name="connsiteX55" fmla="*/ 215551 w 331331"/>
                  <a:gd name="connsiteY55" fmla="*/ 338138 h 350620"/>
                  <a:gd name="connsiteX56" fmla="*/ 218884 w 331331"/>
                  <a:gd name="connsiteY56" fmla="*/ 336709 h 350620"/>
                  <a:gd name="connsiteX57" fmla="*/ 232410 w 331331"/>
                  <a:gd name="connsiteY57" fmla="*/ 329279 h 350620"/>
                  <a:gd name="connsiteX58" fmla="*/ 235934 w 331331"/>
                  <a:gd name="connsiteY58" fmla="*/ 326993 h 350620"/>
                  <a:gd name="connsiteX59" fmla="*/ 244697 w 331331"/>
                  <a:gd name="connsiteY59" fmla="*/ 321183 h 350620"/>
                  <a:gd name="connsiteX60" fmla="*/ 248698 w 331331"/>
                  <a:gd name="connsiteY60" fmla="*/ 318326 h 350620"/>
                  <a:gd name="connsiteX61" fmla="*/ 255365 w 331331"/>
                  <a:gd name="connsiteY61" fmla="*/ 313182 h 350620"/>
                  <a:gd name="connsiteX62" fmla="*/ 258604 w 331331"/>
                  <a:gd name="connsiteY62" fmla="*/ 310515 h 350620"/>
                  <a:gd name="connsiteX63" fmla="*/ 259461 w 331331"/>
                  <a:gd name="connsiteY63" fmla="*/ 309848 h 350620"/>
                  <a:gd name="connsiteX64" fmla="*/ 263271 w 331331"/>
                  <a:gd name="connsiteY64" fmla="*/ 306419 h 350620"/>
                  <a:gd name="connsiteX65" fmla="*/ 266700 w 331331"/>
                  <a:gd name="connsiteY65" fmla="*/ 303371 h 350620"/>
                  <a:gd name="connsiteX66" fmla="*/ 272129 w 331331"/>
                  <a:gd name="connsiteY66" fmla="*/ 298132 h 350620"/>
                  <a:gd name="connsiteX67" fmla="*/ 281940 w 331331"/>
                  <a:gd name="connsiteY67" fmla="*/ 287560 h 350620"/>
                  <a:gd name="connsiteX68" fmla="*/ 282416 w 331331"/>
                  <a:gd name="connsiteY68" fmla="*/ 286893 h 350620"/>
                  <a:gd name="connsiteX69" fmla="*/ 296799 w 331331"/>
                  <a:gd name="connsiteY69" fmla="*/ 267938 h 350620"/>
                  <a:gd name="connsiteX70" fmla="*/ 298418 w 331331"/>
                  <a:gd name="connsiteY70" fmla="*/ 265843 h 350620"/>
                  <a:gd name="connsiteX71" fmla="*/ 299752 w 331331"/>
                  <a:gd name="connsiteY71" fmla="*/ 263462 h 350620"/>
                  <a:gd name="connsiteX72" fmla="*/ 310705 w 331331"/>
                  <a:gd name="connsiteY72" fmla="*/ 244412 h 350620"/>
                  <a:gd name="connsiteX73" fmla="*/ 310896 w 331331"/>
                  <a:gd name="connsiteY73" fmla="*/ 244126 h 350620"/>
                  <a:gd name="connsiteX74" fmla="*/ 311372 w 331331"/>
                  <a:gd name="connsiteY74" fmla="*/ 242888 h 350620"/>
                  <a:gd name="connsiteX75" fmla="*/ 319278 w 331331"/>
                  <a:gd name="connsiteY75" fmla="*/ 224409 h 350620"/>
                  <a:gd name="connsiteX76" fmla="*/ 320421 w 331331"/>
                  <a:gd name="connsiteY76" fmla="*/ 221647 h 350620"/>
                  <a:gd name="connsiteX77" fmla="*/ 321088 w 331331"/>
                  <a:gd name="connsiteY77" fmla="*/ 219265 h 350620"/>
                  <a:gd name="connsiteX78" fmla="*/ 327088 w 331331"/>
                  <a:gd name="connsiteY78" fmla="*/ 197929 h 350620"/>
                  <a:gd name="connsiteX79" fmla="*/ 327279 w 331331"/>
                  <a:gd name="connsiteY79" fmla="*/ 197168 h 350620"/>
                  <a:gd name="connsiteX80" fmla="*/ 329755 w 331331"/>
                  <a:gd name="connsiteY80" fmla="*/ 183356 h 350620"/>
                  <a:gd name="connsiteX81" fmla="*/ 331089 w 331331"/>
                  <a:gd name="connsiteY81" fmla="*/ 169831 h 350620"/>
                  <a:gd name="connsiteX82" fmla="*/ 331089 w 331331"/>
                  <a:gd name="connsiteY82" fmla="*/ 169069 h 350620"/>
                  <a:gd name="connsiteX83" fmla="*/ 330994 w 331331"/>
                  <a:gd name="connsiteY83" fmla="*/ 150019 h 35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331331" h="350620">
                    <a:moveTo>
                      <a:pt x="330994" y="150019"/>
                    </a:moveTo>
                    <a:cubicBezTo>
                      <a:pt x="330898" y="148495"/>
                      <a:pt x="330708" y="146876"/>
                      <a:pt x="330613" y="145352"/>
                    </a:cubicBezTo>
                    <a:cubicBezTo>
                      <a:pt x="330137" y="140494"/>
                      <a:pt x="329470" y="135636"/>
                      <a:pt x="328613" y="130969"/>
                    </a:cubicBezTo>
                    <a:cubicBezTo>
                      <a:pt x="328422" y="130016"/>
                      <a:pt x="328422" y="128969"/>
                      <a:pt x="328231" y="128016"/>
                    </a:cubicBezTo>
                    <a:cubicBezTo>
                      <a:pt x="328041" y="127349"/>
                      <a:pt x="327850" y="126682"/>
                      <a:pt x="327660" y="126016"/>
                    </a:cubicBezTo>
                    <a:cubicBezTo>
                      <a:pt x="326898" y="122396"/>
                      <a:pt x="325850" y="118872"/>
                      <a:pt x="324803" y="115443"/>
                    </a:cubicBezTo>
                    <a:cubicBezTo>
                      <a:pt x="324326" y="113824"/>
                      <a:pt x="323945" y="112300"/>
                      <a:pt x="323374" y="110680"/>
                    </a:cubicBezTo>
                    <a:cubicBezTo>
                      <a:pt x="321755" y="105823"/>
                      <a:pt x="319849" y="101060"/>
                      <a:pt x="317659" y="96488"/>
                    </a:cubicBezTo>
                    <a:cubicBezTo>
                      <a:pt x="317659" y="96393"/>
                      <a:pt x="317563" y="96393"/>
                      <a:pt x="317563" y="96298"/>
                    </a:cubicBezTo>
                    <a:cubicBezTo>
                      <a:pt x="315754" y="92583"/>
                      <a:pt x="313754" y="89059"/>
                      <a:pt x="311658" y="85535"/>
                    </a:cubicBezTo>
                    <a:cubicBezTo>
                      <a:pt x="311467" y="85154"/>
                      <a:pt x="311277" y="84772"/>
                      <a:pt x="311087" y="84392"/>
                    </a:cubicBezTo>
                    <a:cubicBezTo>
                      <a:pt x="308705" y="80486"/>
                      <a:pt x="306038" y="76771"/>
                      <a:pt x="303276" y="73247"/>
                    </a:cubicBezTo>
                    <a:lnTo>
                      <a:pt x="230505" y="0"/>
                    </a:lnTo>
                    <a:cubicBezTo>
                      <a:pt x="233267" y="3524"/>
                      <a:pt x="235839" y="7144"/>
                      <a:pt x="238220" y="11049"/>
                    </a:cubicBezTo>
                    <a:cubicBezTo>
                      <a:pt x="239839" y="13621"/>
                      <a:pt x="241173" y="16288"/>
                      <a:pt x="242602" y="18955"/>
                    </a:cubicBezTo>
                    <a:cubicBezTo>
                      <a:pt x="243364" y="20384"/>
                      <a:pt x="244126" y="21622"/>
                      <a:pt x="244792" y="23051"/>
                    </a:cubicBezTo>
                    <a:cubicBezTo>
                      <a:pt x="246983" y="27622"/>
                      <a:pt x="248888" y="32480"/>
                      <a:pt x="250603" y="37338"/>
                    </a:cubicBezTo>
                    <a:cubicBezTo>
                      <a:pt x="251174" y="38957"/>
                      <a:pt x="251555" y="40577"/>
                      <a:pt x="252031" y="42196"/>
                    </a:cubicBezTo>
                    <a:cubicBezTo>
                      <a:pt x="253079" y="45529"/>
                      <a:pt x="254032" y="48959"/>
                      <a:pt x="254794" y="52483"/>
                    </a:cubicBezTo>
                    <a:cubicBezTo>
                      <a:pt x="255175" y="54197"/>
                      <a:pt x="255461" y="56007"/>
                      <a:pt x="255746" y="57721"/>
                    </a:cubicBezTo>
                    <a:cubicBezTo>
                      <a:pt x="256604" y="62389"/>
                      <a:pt x="257270" y="67151"/>
                      <a:pt x="257651" y="72009"/>
                    </a:cubicBezTo>
                    <a:cubicBezTo>
                      <a:pt x="257842" y="73628"/>
                      <a:pt x="258032" y="75152"/>
                      <a:pt x="258128" y="76771"/>
                    </a:cubicBezTo>
                    <a:cubicBezTo>
                      <a:pt x="258508" y="82963"/>
                      <a:pt x="258604" y="89249"/>
                      <a:pt x="258223" y="95726"/>
                    </a:cubicBezTo>
                    <a:cubicBezTo>
                      <a:pt x="257937" y="100489"/>
                      <a:pt x="257556" y="105251"/>
                      <a:pt x="256889" y="110014"/>
                    </a:cubicBezTo>
                    <a:cubicBezTo>
                      <a:pt x="256222" y="114871"/>
                      <a:pt x="255270" y="119729"/>
                      <a:pt x="254222" y="124587"/>
                    </a:cubicBezTo>
                    <a:cubicBezTo>
                      <a:pt x="252603" y="131826"/>
                      <a:pt x="250507" y="138970"/>
                      <a:pt x="248126" y="146113"/>
                    </a:cubicBezTo>
                    <a:cubicBezTo>
                      <a:pt x="247650" y="147638"/>
                      <a:pt x="246983" y="149257"/>
                      <a:pt x="246412" y="150781"/>
                    </a:cubicBezTo>
                    <a:cubicBezTo>
                      <a:pt x="244126" y="157067"/>
                      <a:pt x="241459" y="163354"/>
                      <a:pt x="238506" y="169450"/>
                    </a:cubicBezTo>
                    <a:cubicBezTo>
                      <a:pt x="238220" y="170021"/>
                      <a:pt x="238030" y="170593"/>
                      <a:pt x="237744" y="171164"/>
                    </a:cubicBezTo>
                    <a:cubicBezTo>
                      <a:pt x="234505" y="177641"/>
                      <a:pt x="230696" y="184023"/>
                      <a:pt x="226790" y="190214"/>
                    </a:cubicBezTo>
                    <a:cubicBezTo>
                      <a:pt x="225838" y="191738"/>
                      <a:pt x="224885" y="193167"/>
                      <a:pt x="223933" y="194596"/>
                    </a:cubicBezTo>
                    <a:cubicBezTo>
                      <a:pt x="219551" y="201168"/>
                      <a:pt x="214789" y="207550"/>
                      <a:pt x="209550" y="213646"/>
                    </a:cubicBezTo>
                    <a:cubicBezTo>
                      <a:pt x="206216" y="217551"/>
                      <a:pt x="202787" y="221266"/>
                      <a:pt x="199263" y="224885"/>
                    </a:cubicBezTo>
                    <a:cubicBezTo>
                      <a:pt x="197834" y="226314"/>
                      <a:pt x="195929" y="228219"/>
                      <a:pt x="193643" y="230219"/>
                    </a:cubicBezTo>
                    <a:cubicBezTo>
                      <a:pt x="193072" y="230791"/>
                      <a:pt x="192310" y="231457"/>
                      <a:pt x="191643" y="231934"/>
                    </a:cubicBezTo>
                    <a:cubicBezTo>
                      <a:pt x="189738" y="233648"/>
                      <a:pt x="187738" y="235458"/>
                      <a:pt x="185356" y="237458"/>
                    </a:cubicBezTo>
                    <a:cubicBezTo>
                      <a:pt x="184690" y="238030"/>
                      <a:pt x="183928" y="238601"/>
                      <a:pt x="183166" y="239173"/>
                    </a:cubicBezTo>
                    <a:cubicBezTo>
                      <a:pt x="180784" y="241173"/>
                      <a:pt x="178213" y="243173"/>
                      <a:pt x="175450" y="245173"/>
                    </a:cubicBezTo>
                    <a:cubicBezTo>
                      <a:pt x="174403" y="246031"/>
                      <a:pt x="173260" y="246793"/>
                      <a:pt x="172117" y="247650"/>
                    </a:cubicBezTo>
                    <a:cubicBezTo>
                      <a:pt x="169164" y="249746"/>
                      <a:pt x="166021" y="251841"/>
                      <a:pt x="162782" y="253937"/>
                    </a:cubicBezTo>
                    <a:cubicBezTo>
                      <a:pt x="161734" y="254603"/>
                      <a:pt x="160782" y="255175"/>
                      <a:pt x="159734" y="255842"/>
                    </a:cubicBezTo>
                    <a:cubicBezTo>
                      <a:pt x="155448" y="258413"/>
                      <a:pt x="150876" y="260985"/>
                      <a:pt x="146018" y="263271"/>
                    </a:cubicBezTo>
                    <a:cubicBezTo>
                      <a:pt x="144971" y="263747"/>
                      <a:pt x="143923" y="264223"/>
                      <a:pt x="142875" y="264700"/>
                    </a:cubicBezTo>
                    <a:cubicBezTo>
                      <a:pt x="139065" y="266510"/>
                      <a:pt x="135064" y="268129"/>
                      <a:pt x="130969" y="269653"/>
                    </a:cubicBezTo>
                    <a:cubicBezTo>
                      <a:pt x="129254" y="270320"/>
                      <a:pt x="127540" y="270796"/>
                      <a:pt x="125730" y="271367"/>
                    </a:cubicBezTo>
                    <a:cubicBezTo>
                      <a:pt x="121920" y="272605"/>
                      <a:pt x="118015" y="273558"/>
                      <a:pt x="114109" y="274415"/>
                    </a:cubicBezTo>
                    <a:cubicBezTo>
                      <a:pt x="112395" y="274796"/>
                      <a:pt x="110585" y="275177"/>
                      <a:pt x="108871" y="275558"/>
                    </a:cubicBezTo>
                    <a:cubicBezTo>
                      <a:pt x="103156" y="276511"/>
                      <a:pt x="97346" y="277178"/>
                      <a:pt x="91440" y="277273"/>
                    </a:cubicBezTo>
                    <a:cubicBezTo>
                      <a:pt x="52483" y="277559"/>
                      <a:pt x="22384" y="266795"/>
                      <a:pt x="0" y="244221"/>
                    </a:cubicBezTo>
                    <a:lnTo>
                      <a:pt x="72771" y="317563"/>
                    </a:lnTo>
                    <a:cubicBezTo>
                      <a:pt x="95155" y="340138"/>
                      <a:pt x="125254" y="350901"/>
                      <a:pt x="164211" y="350615"/>
                    </a:cubicBezTo>
                    <a:cubicBezTo>
                      <a:pt x="170212" y="350615"/>
                      <a:pt x="175927" y="349853"/>
                      <a:pt x="181642" y="348901"/>
                    </a:cubicBezTo>
                    <a:cubicBezTo>
                      <a:pt x="183452" y="348615"/>
                      <a:pt x="185166" y="348139"/>
                      <a:pt x="186880" y="347758"/>
                    </a:cubicBezTo>
                    <a:cubicBezTo>
                      <a:pt x="190881" y="346901"/>
                      <a:pt x="194691" y="345853"/>
                      <a:pt x="198501" y="344710"/>
                    </a:cubicBezTo>
                    <a:cubicBezTo>
                      <a:pt x="200311" y="344138"/>
                      <a:pt x="202025" y="343567"/>
                      <a:pt x="203740" y="342995"/>
                    </a:cubicBezTo>
                    <a:cubicBezTo>
                      <a:pt x="207836" y="341567"/>
                      <a:pt x="211741" y="339852"/>
                      <a:pt x="215551" y="338138"/>
                    </a:cubicBezTo>
                    <a:cubicBezTo>
                      <a:pt x="216598" y="337661"/>
                      <a:pt x="217741" y="337185"/>
                      <a:pt x="218884" y="336709"/>
                    </a:cubicBezTo>
                    <a:cubicBezTo>
                      <a:pt x="223647" y="334423"/>
                      <a:pt x="228124" y="331851"/>
                      <a:pt x="232410" y="329279"/>
                    </a:cubicBezTo>
                    <a:cubicBezTo>
                      <a:pt x="233648" y="328517"/>
                      <a:pt x="234696" y="327755"/>
                      <a:pt x="235934" y="326993"/>
                    </a:cubicBezTo>
                    <a:cubicBezTo>
                      <a:pt x="238982" y="325088"/>
                      <a:pt x="241935" y="323183"/>
                      <a:pt x="244697" y="321183"/>
                    </a:cubicBezTo>
                    <a:cubicBezTo>
                      <a:pt x="246126" y="320230"/>
                      <a:pt x="247364" y="319278"/>
                      <a:pt x="248698" y="318326"/>
                    </a:cubicBezTo>
                    <a:cubicBezTo>
                      <a:pt x="251079" y="316611"/>
                      <a:pt x="253270" y="314896"/>
                      <a:pt x="255365" y="313182"/>
                    </a:cubicBezTo>
                    <a:cubicBezTo>
                      <a:pt x="256508" y="312325"/>
                      <a:pt x="257651" y="311468"/>
                      <a:pt x="258604" y="310515"/>
                    </a:cubicBezTo>
                    <a:cubicBezTo>
                      <a:pt x="258794" y="310324"/>
                      <a:pt x="259175" y="310039"/>
                      <a:pt x="259461" y="309848"/>
                    </a:cubicBezTo>
                    <a:cubicBezTo>
                      <a:pt x="260890" y="308610"/>
                      <a:pt x="262033" y="307562"/>
                      <a:pt x="263271" y="306419"/>
                    </a:cubicBezTo>
                    <a:cubicBezTo>
                      <a:pt x="264414" y="305371"/>
                      <a:pt x="265652" y="304324"/>
                      <a:pt x="266700" y="303371"/>
                    </a:cubicBezTo>
                    <a:cubicBezTo>
                      <a:pt x="268891" y="301371"/>
                      <a:pt x="270700" y="299561"/>
                      <a:pt x="272129" y="298132"/>
                    </a:cubicBezTo>
                    <a:cubicBezTo>
                      <a:pt x="275558" y="294704"/>
                      <a:pt x="278797" y="291179"/>
                      <a:pt x="281940" y="287560"/>
                    </a:cubicBezTo>
                    <a:cubicBezTo>
                      <a:pt x="282130" y="287369"/>
                      <a:pt x="282226" y="287179"/>
                      <a:pt x="282416" y="286893"/>
                    </a:cubicBezTo>
                    <a:cubicBezTo>
                      <a:pt x="287655" y="280797"/>
                      <a:pt x="292322" y="274511"/>
                      <a:pt x="296799" y="267938"/>
                    </a:cubicBezTo>
                    <a:cubicBezTo>
                      <a:pt x="297275" y="267176"/>
                      <a:pt x="297942" y="266510"/>
                      <a:pt x="298418" y="265843"/>
                    </a:cubicBezTo>
                    <a:cubicBezTo>
                      <a:pt x="298895" y="265081"/>
                      <a:pt x="299275" y="264223"/>
                      <a:pt x="299752" y="263462"/>
                    </a:cubicBezTo>
                    <a:cubicBezTo>
                      <a:pt x="303752" y="257270"/>
                      <a:pt x="307467" y="250984"/>
                      <a:pt x="310705" y="244412"/>
                    </a:cubicBezTo>
                    <a:cubicBezTo>
                      <a:pt x="310705" y="244316"/>
                      <a:pt x="310801" y="244221"/>
                      <a:pt x="310896" y="244126"/>
                    </a:cubicBezTo>
                    <a:cubicBezTo>
                      <a:pt x="311087" y="243745"/>
                      <a:pt x="311277" y="243269"/>
                      <a:pt x="311372" y="242888"/>
                    </a:cubicBezTo>
                    <a:cubicBezTo>
                      <a:pt x="314325" y="236887"/>
                      <a:pt x="316897" y="230696"/>
                      <a:pt x="319278" y="224409"/>
                    </a:cubicBezTo>
                    <a:cubicBezTo>
                      <a:pt x="319659" y="223456"/>
                      <a:pt x="320135" y="222599"/>
                      <a:pt x="320421" y="221647"/>
                    </a:cubicBezTo>
                    <a:cubicBezTo>
                      <a:pt x="320707" y="220885"/>
                      <a:pt x="320802" y="220028"/>
                      <a:pt x="321088" y="219265"/>
                    </a:cubicBezTo>
                    <a:cubicBezTo>
                      <a:pt x="323469" y="212217"/>
                      <a:pt x="325564" y="205169"/>
                      <a:pt x="327088" y="197929"/>
                    </a:cubicBezTo>
                    <a:cubicBezTo>
                      <a:pt x="327184" y="197644"/>
                      <a:pt x="327279" y="197453"/>
                      <a:pt x="327279" y="197168"/>
                    </a:cubicBezTo>
                    <a:cubicBezTo>
                      <a:pt x="328231" y="192596"/>
                      <a:pt x="329089" y="187928"/>
                      <a:pt x="329755" y="183356"/>
                    </a:cubicBezTo>
                    <a:cubicBezTo>
                      <a:pt x="330327" y="178879"/>
                      <a:pt x="330803" y="174307"/>
                      <a:pt x="331089" y="169831"/>
                    </a:cubicBezTo>
                    <a:cubicBezTo>
                      <a:pt x="331089" y="169545"/>
                      <a:pt x="331089" y="169259"/>
                      <a:pt x="331089" y="169069"/>
                    </a:cubicBezTo>
                    <a:cubicBezTo>
                      <a:pt x="331470" y="162496"/>
                      <a:pt x="331375" y="156210"/>
                      <a:pt x="330994" y="150019"/>
                    </a:cubicBezTo>
                    <a:close/>
                  </a:path>
                </a:pathLst>
              </a:custGeom>
              <a:solidFill>
                <a:srgbClr val="6644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2" name="Forma libre: forma 51">
                <a:extLst>
                  <a:ext uri="{FF2B5EF4-FFF2-40B4-BE49-F238E27FC236}">
                    <a16:creationId xmlns:a16="http://schemas.microsoft.com/office/drawing/2014/main" id="{9250700D-17AF-4AB7-A951-087959ACCF9C}"/>
                  </a:ext>
                </a:extLst>
              </p:cNvPr>
              <p:cNvSpPr/>
              <p:nvPr/>
            </p:nvSpPr>
            <p:spPr>
              <a:xfrm>
                <a:off x="6968063" y="4557900"/>
                <a:ext cx="295088" cy="320141"/>
              </a:xfrm>
              <a:custGeom>
                <a:avLst/>
                <a:gdLst>
                  <a:gd name="connsiteX0" fmla="*/ 267031 w 295088"/>
                  <a:gd name="connsiteY0" fmla="*/ 42864 h 320141"/>
                  <a:gd name="connsiteX1" fmla="*/ 293511 w 295088"/>
                  <a:gd name="connsiteY1" fmla="*/ 152878 h 320141"/>
                  <a:gd name="connsiteX2" fmla="*/ 235885 w 295088"/>
                  <a:gd name="connsiteY2" fmla="*/ 267655 h 320141"/>
                  <a:gd name="connsiteX3" fmla="*/ 128061 w 295088"/>
                  <a:gd name="connsiteY3" fmla="*/ 320137 h 320141"/>
                  <a:gd name="connsiteX4" fmla="*/ 28049 w 295088"/>
                  <a:gd name="connsiteY4" fmla="*/ 277370 h 320141"/>
                  <a:gd name="connsiteX5" fmla="*/ 1569 w 295088"/>
                  <a:gd name="connsiteY5" fmla="*/ 167356 h 320141"/>
                  <a:gd name="connsiteX6" fmla="*/ 59196 w 295088"/>
                  <a:gd name="connsiteY6" fmla="*/ 52485 h 320141"/>
                  <a:gd name="connsiteX7" fmla="*/ 167019 w 295088"/>
                  <a:gd name="connsiteY7" fmla="*/ 2 h 320141"/>
                  <a:gd name="connsiteX8" fmla="*/ 267031 w 295088"/>
                  <a:gd name="connsiteY8" fmla="*/ 42864 h 320141"/>
                  <a:gd name="connsiteX9" fmla="*/ 272937 w 295088"/>
                  <a:gd name="connsiteY9" fmla="*/ 150688 h 320141"/>
                  <a:gd name="connsiteX10" fmla="*/ 250648 w 295088"/>
                  <a:gd name="connsiteY10" fmla="*/ 56200 h 320141"/>
                  <a:gd name="connsiteX11" fmla="*/ 166543 w 295088"/>
                  <a:gd name="connsiteY11" fmla="*/ 21052 h 320141"/>
                  <a:gd name="connsiteX12" fmla="*/ 73674 w 295088"/>
                  <a:gd name="connsiteY12" fmla="*/ 67153 h 320141"/>
                  <a:gd name="connsiteX13" fmla="*/ 22143 w 295088"/>
                  <a:gd name="connsiteY13" fmla="*/ 169452 h 320141"/>
                  <a:gd name="connsiteX14" fmla="*/ 44432 w 295088"/>
                  <a:gd name="connsiteY14" fmla="*/ 264130 h 320141"/>
                  <a:gd name="connsiteX15" fmla="*/ 128538 w 295088"/>
                  <a:gd name="connsiteY15" fmla="*/ 299278 h 320141"/>
                  <a:gd name="connsiteX16" fmla="*/ 221406 w 295088"/>
                  <a:gd name="connsiteY16" fmla="*/ 253177 h 320141"/>
                  <a:gd name="connsiteX17" fmla="*/ 272937 w 295088"/>
                  <a:gd name="connsiteY17" fmla="*/ 150688 h 320141"/>
                  <a:gd name="connsiteX18" fmla="*/ 272937 w 295088"/>
                  <a:gd name="connsiteY18" fmla="*/ 150688 h 32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5088" h="320141">
                    <a:moveTo>
                      <a:pt x="267031" y="42864"/>
                    </a:moveTo>
                    <a:cubicBezTo>
                      <a:pt x="289605" y="71154"/>
                      <a:pt x="299130" y="111254"/>
                      <a:pt x="293511" y="152878"/>
                    </a:cubicBezTo>
                    <a:cubicBezTo>
                      <a:pt x="287701" y="195264"/>
                      <a:pt x="267317" y="235936"/>
                      <a:pt x="235885" y="267655"/>
                    </a:cubicBezTo>
                    <a:cubicBezTo>
                      <a:pt x="223788" y="279751"/>
                      <a:pt x="180259" y="319661"/>
                      <a:pt x="128061" y="320137"/>
                    </a:cubicBezTo>
                    <a:cubicBezTo>
                      <a:pt x="83865" y="320423"/>
                      <a:pt x="51100" y="306612"/>
                      <a:pt x="28049" y="277370"/>
                    </a:cubicBezTo>
                    <a:cubicBezTo>
                      <a:pt x="5570" y="249081"/>
                      <a:pt x="-4050" y="208790"/>
                      <a:pt x="1569" y="167356"/>
                    </a:cubicBezTo>
                    <a:cubicBezTo>
                      <a:pt x="7189" y="124875"/>
                      <a:pt x="27763" y="84203"/>
                      <a:pt x="59196" y="52485"/>
                    </a:cubicBezTo>
                    <a:cubicBezTo>
                      <a:pt x="71293" y="40293"/>
                      <a:pt x="114822" y="383"/>
                      <a:pt x="167019" y="2"/>
                    </a:cubicBezTo>
                    <a:cubicBezTo>
                      <a:pt x="211119" y="-188"/>
                      <a:pt x="243695" y="13718"/>
                      <a:pt x="267031" y="42864"/>
                    </a:cubicBezTo>
                    <a:close/>
                    <a:moveTo>
                      <a:pt x="272937" y="150688"/>
                    </a:moveTo>
                    <a:cubicBezTo>
                      <a:pt x="277413" y="117636"/>
                      <a:pt x="271318" y="82488"/>
                      <a:pt x="250648" y="56200"/>
                    </a:cubicBezTo>
                    <a:cubicBezTo>
                      <a:pt x="229312" y="29434"/>
                      <a:pt x="199785" y="20767"/>
                      <a:pt x="166543" y="21052"/>
                    </a:cubicBezTo>
                    <a:cubicBezTo>
                      <a:pt x="132634" y="21338"/>
                      <a:pt x="97010" y="43627"/>
                      <a:pt x="73674" y="67153"/>
                    </a:cubicBezTo>
                    <a:cubicBezTo>
                      <a:pt x="46337" y="94680"/>
                      <a:pt x="27287" y="131352"/>
                      <a:pt x="22143" y="169452"/>
                    </a:cubicBezTo>
                    <a:cubicBezTo>
                      <a:pt x="17667" y="202694"/>
                      <a:pt x="23763" y="237841"/>
                      <a:pt x="44432" y="264130"/>
                    </a:cubicBezTo>
                    <a:cubicBezTo>
                      <a:pt x="65673" y="290705"/>
                      <a:pt x="95295" y="299563"/>
                      <a:pt x="128538" y="299278"/>
                    </a:cubicBezTo>
                    <a:cubicBezTo>
                      <a:pt x="162447" y="298992"/>
                      <a:pt x="198070" y="276703"/>
                      <a:pt x="221406" y="253177"/>
                    </a:cubicBezTo>
                    <a:cubicBezTo>
                      <a:pt x="248838" y="225649"/>
                      <a:pt x="267603" y="188978"/>
                      <a:pt x="272937" y="150688"/>
                    </a:cubicBezTo>
                    <a:lnTo>
                      <a:pt x="272937" y="150688"/>
                    </a:lnTo>
                    <a:close/>
                  </a:path>
                </a:pathLst>
              </a:custGeom>
              <a:solidFill>
                <a:srgbClr val="A997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3" name="Forma libre: forma 52">
                <a:extLst>
                  <a:ext uri="{FF2B5EF4-FFF2-40B4-BE49-F238E27FC236}">
                    <a16:creationId xmlns:a16="http://schemas.microsoft.com/office/drawing/2014/main" id="{4A57F0C4-5B74-4B9B-9C69-7D099118BC8A}"/>
                  </a:ext>
                </a:extLst>
              </p:cNvPr>
              <p:cNvSpPr/>
              <p:nvPr/>
            </p:nvSpPr>
            <p:spPr>
              <a:xfrm>
                <a:off x="6643207" y="4900802"/>
                <a:ext cx="946154" cy="285083"/>
              </a:xfrm>
              <a:custGeom>
                <a:avLst/>
                <a:gdLst>
                  <a:gd name="connsiteX0" fmla="*/ 619319 w 946154"/>
                  <a:gd name="connsiteY0" fmla="*/ 0 h 285083"/>
                  <a:gd name="connsiteX1" fmla="*/ 802390 w 946154"/>
                  <a:gd name="connsiteY1" fmla="*/ 9620 h 285083"/>
                  <a:gd name="connsiteX2" fmla="*/ 942407 w 946154"/>
                  <a:gd name="connsiteY2" fmla="*/ 167545 h 285083"/>
                  <a:gd name="connsiteX3" fmla="*/ 876780 w 946154"/>
                  <a:gd name="connsiteY3" fmla="*/ 246888 h 285083"/>
                  <a:gd name="connsiteX4" fmla="*/ 766290 w 946154"/>
                  <a:gd name="connsiteY4" fmla="*/ 275368 h 285083"/>
                  <a:gd name="connsiteX5" fmla="*/ 627511 w 946154"/>
                  <a:gd name="connsiteY5" fmla="*/ 263271 h 285083"/>
                  <a:gd name="connsiteX6" fmla="*/ 571599 w 946154"/>
                  <a:gd name="connsiteY6" fmla="*/ 261557 h 285083"/>
                  <a:gd name="connsiteX7" fmla="*/ 346428 w 946154"/>
                  <a:gd name="connsiteY7" fmla="*/ 278321 h 285083"/>
                  <a:gd name="connsiteX8" fmla="*/ 238129 w 946154"/>
                  <a:gd name="connsiteY8" fmla="*/ 285083 h 285083"/>
                  <a:gd name="connsiteX9" fmla="*/ 39914 w 946154"/>
                  <a:gd name="connsiteY9" fmla="*/ 239840 h 285083"/>
                  <a:gd name="connsiteX10" fmla="*/ 96683 w 946154"/>
                  <a:gd name="connsiteY10" fmla="*/ 27623 h 285083"/>
                  <a:gd name="connsiteX11" fmla="*/ 309185 w 946154"/>
                  <a:gd name="connsiteY11" fmla="*/ 4477 h 285083"/>
                  <a:gd name="connsiteX12" fmla="*/ 384528 w 946154"/>
                  <a:gd name="connsiteY12" fmla="*/ 4667 h 285083"/>
                  <a:gd name="connsiteX13" fmla="*/ 433772 w 946154"/>
                  <a:gd name="connsiteY13" fmla="*/ 4096 h 285083"/>
                  <a:gd name="connsiteX14" fmla="*/ 619319 w 946154"/>
                  <a:gd name="connsiteY14" fmla="*/ 0 h 285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46154" h="285083">
                    <a:moveTo>
                      <a:pt x="619319" y="0"/>
                    </a:moveTo>
                    <a:cubicBezTo>
                      <a:pt x="680660" y="0"/>
                      <a:pt x="741811" y="2286"/>
                      <a:pt x="802390" y="9620"/>
                    </a:cubicBezTo>
                    <a:cubicBezTo>
                      <a:pt x="899735" y="21146"/>
                      <a:pt x="962505" y="95917"/>
                      <a:pt x="942407" y="167545"/>
                    </a:cubicBezTo>
                    <a:cubicBezTo>
                      <a:pt x="934692" y="195834"/>
                      <a:pt x="913642" y="223742"/>
                      <a:pt x="876780" y="246888"/>
                    </a:cubicBezTo>
                    <a:cubicBezTo>
                      <a:pt x="842109" y="268891"/>
                      <a:pt x="804390" y="275368"/>
                      <a:pt x="766290" y="275368"/>
                    </a:cubicBezTo>
                    <a:cubicBezTo>
                      <a:pt x="720094" y="275368"/>
                      <a:pt x="672850" y="265938"/>
                      <a:pt x="627511" y="263271"/>
                    </a:cubicBezTo>
                    <a:cubicBezTo>
                      <a:pt x="608842" y="261938"/>
                      <a:pt x="590077" y="261557"/>
                      <a:pt x="571599" y="261557"/>
                    </a:cubicBezTo>
                    <a:cubicBezTo>
                      <a:pt x="496352" y="261557"/>
                      <a:pt x="422247" y="269843"/>
                      <a:pt x="346428" y="278321"/>
                    </a:cubicBezTo>
                    <a:cubicBezTo>
                      <a:pt x="313186" y="282131"/>
                      <a:pt x="276038" y="285083"/>
                      <a:pt x="238129" y="285083"/>
                    </a:cubicBezTo>
                    <a:cubicBezTo>
                      <a:pt x="167739" y="285083"/>
                      <a:pt x="94777" y="274701"/>
                      <a:pt x="39914" y="239840"/>
                    </a:cubicBezTo>
                    <a:cubicBezTo>
                      <a:pt x="-45431" y="185547"/>
                      <a:pt x="21530" y="50673"/>
                      <a:pt x="96683" y="27623"/>
                    </a:cubicBezTo>
                    <a:cubicBezTo>
                      <a:pt x="164310" y="7049"/>
                      <a:pt x="236986" y="4477"/>
                      <a:pt x="309185" y="4477"/>
                    </a:cubicBezTo>
                    <a:cubicBezTo>
                      <a:pt x="334427" y="4477"/>
                      <a:pt x="359668" y="4667"/>
                      <a:pt x="384528" y="4667"/>
                    </a:cubicBezTo>
                    <a:cubicBezTo>
                      <a:pt x="401006" y="4667"/>
                      <a:pt x="417485" y="4477"/>
                      <a:pt x="433772" y="4096"/>
                    </a:cubicBezTo>
                    <a:cubicBezTo>
                      <a:pt x="495304" y="2286"/>
                      <a:pt x="557311" y="0"/>
                      <a:pt x="619319" y="0"/>
                    </a:cubicBezTo>
                    <a:close/>
                  </a:path>
                </a:pathLst>
              </a:custGeom>
              <a:solidFill>
                <a:srgbClr val="8B72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4" name="Forma libre: forma 53">
                <a:extLst>
                  <a:ext uri="{FF2B5EF4-FFF2-40B4-BE49-F238E27FC236}">
                    <a16:creationId xmlns:a16="http://schemas.microsoft.com/office/drawing/2014/main" id="{0193D03B-7088-4506-A054-7C9974974F95}"/>
                  </a:ext>
                </a:extLst>
              </p:cNvPr>
              <p:cNvSpPr/>
              <p:nvPr/>
            </p:nvSpPr>
            <p:spPr>
              <a:xfrm>
                <a:off x="6622203" y="4880038"/>
                <a:ext cx="987958" cy="326898"/>
              </a:xfrm>
              <a:custGeom>
                <a:avLst/>
                <a:gdLst>
                  <a:gd name="connsiteX0" fmla="*/ 965983 w 987958"/>
                  <a:gd name="connsiteY0" fmla="*/ 89821 h 326898"/>
                  <a:gd name="connsiteX1" fmla="*/ 983414 w 987958"/>
                  <a:gd name="connsiteY1" fmla="*/ 193453 h 326898"/>
                  <a:gd name="connsiteX2" fmla="*/ 908357 w 987958"/>
                  <a:gd name="connsiteY2" fmla="*/ 285464 h 326898"/>
                  <a:gd name="connsiteX3" fmla="*/ 786532 w 987958"/>
                  <a:gd name="connsiteY3" fmla="*/ 317087 h 326898"/>
                  <a:gd name="connsiteX4" fmla="*/ 701760 w 987958"/>
                  <a:gd name="connsiteY4" fmla="*/ 310515 h 326898"/>
                  <a:gd name="connsiteX5" fmla="*/ 646515 w 987958"/>
                  <a:gd name="connsiteY5" fmla="*/ 304895 h 326898"/>
                  <a:gd name="connsiteX6" fmla="*/ 591746 w 987958"/>
                  <a:gd name="connsiteY6" fmla="*/ 303371 h 326898"/>
                  <a:gd name="connsiteX7" fmla="*/ 369909 w 987958"/>
                  <a:gd name="connsiteY7" fmla="*/ 319945 h 326898"/>
                  <a:gd name="connsiteX8" fmla="*/ 258181 w 987958"/>
                  <a:gd name="connsiteY8" fmla="*/ 326898 h 326898"/>
                  <a:gd name="connsiteX9" fmla="*/ 49202 w 987958"/>
                  <a:gd name="connsiteY9" fmla="*/ 278511 h 326898"/>
                  <a:gd name="connsiteX10" fmla="*/ 1767 w 987958"/>
                  <a:gd name="connsiteY10" fmla="*/ 165830 h 326898"/>
                  <a:gd name="connsiteX11" fmla="*/ 112067 w 987958"/>
                  <a:gd name="connsiteY11" fmla="*/ 28670 h 326898"/>
                  <a:gd name="connsiteX12" fmla="*/ 330571 w 987958"/>
                  <a:gd name="connsiteY12" fmla="*/ 4572 h 326898"/>
                  <a:gd name="connsiteX13" fmla="*/ 368575 w 987958"/>
                  <a:gd name="connsiteY13" fmla="*/ 4572 h 326898"/>
                  <a:gd name="connsiteX14" fmla="*/ 406008 w 987958"/>
                  <a:gd name="connsiteY14" fmla="*/ 4763 h 326898"/>
                  <a:gd name="connsiteX15" fmla="*/ 454491 w 987958"/>
                  <a:gd name="connsiteY15" fmla="*/ 4191 h 326898"/>
                  <a:gd name="connsiteX16" fmla="*/ 486876 w 987958"/>
                  <a:gd name="connsiteY16" fmla="*/ 3238 h 326898"/>
                  <a:gd name="connsiteX17" fmla="*/ 640990 w 987958"/>
                  <a:gd name="connsiteY17" fmla="*/ 0 h 326898"/>
                  <a:gd name="connsiteX18" fmla="*/ 826442 w 987958"/>
                  <a:gd name="connsiteY18" fmla="*/ 9620 h 326898"/>
                  <a:gd name="connsiteX19" fmla="*/ 965983 w 987958"/>
                  <a:gd name="connsiteY19" fmla="*/ 89821 h 326898"/>
                  <a:gd name="connsiteX20" fmla="*/ 963316 w 987958"/>
                  <a:gd name="connsiteY20" fmla="*/ 188309 h 326898"/>
                  <a:gd name="connsiteX21" fmla="*/ 823299 w 987958"/>
                  <a:gd name="connsiteY21" fmla="*/ 30385 h 326898"/>
                  <a:gd name="connsiteX22" fmla="*/ 640228 w 987958"/>
                  <a:gd name="connsiteY22" fmla="*/ 20764 h 326898"/>
                  <a:gd name="connsiteX23" fmla="*/ 454491 w 987958"/>
                  <a:gd name="connsiteY23" fmla="*/ 24955 h 326898"/>
                  <a:gd name="connsiteX24" fmla="*/ 405247 w 987958"/>
                  <a:gd name="connsiteY24" fmla="*/ 25527 h 326898"/>
                  <a:gd name="connsiteX25" fmla="*/ 329904 w 987958"/>
                  <a:gd name="connsiteY25" fmla="*/ 25337 h 326898"/>
                  <a:gd name="connsiteX26" fmla="*/ 117401 w 987958"/>
                  <a:gd name="connsiteY26" fmla="*/ 48482 h 326898"/>
                  <a:gd name="connsiteX27" fmla="*/ 60632 w 987958"/>
                  <a:gd name="connsiteY27" fmla="*/ 260699 h 326898"/>
                  <a:gd name="connsiteX28" fmla="*/ 258847 w 987958"/>
                  <a:gd name="connsiteY28" fmla="*/ 305943 h 326898"/>
                  <a:gd name="connsiteX29" fmla="*/ 367147 w 987958"/>
                  <a:gd name="connsiteY29" fmla="*/ 299180 h 326898"/>
                  <a:gd name="connsiteX30" fmla="*/ 592317 w 987958"/>
                  <a:gd name="connsiteY30" fmla="*/ 282416 h 326898"/>
                  <a:gd name="connsiteX31" fmla="*/ 648229 w 987958"/>
                  <a:gd name="connsiteY31" fmla="*/ 284131 h 326898"/>
                  <a:gd name="connsiteX32" fmla="*/ 787008 w 987958"/>
                  <a:gd name="connsiteY32" fmla="*/ 296228 h 326898"/>
                  <a:gd name="connsiteX33" fmla="*/ 897499 w 987958"/>
                  <a:gd name="connsiteY33" fmla="*/ 267748 h 326898"/>
                  <a:gd name="connsiteX34" fmla="*/ 963316 w 987958"/>
                  <a:gd name="connsiteY34" fmla="*/ 188309 h 326898"/>
                  <a:gd name="connsiteX35" fmla="*/ 963316 w 987958"/>
                  <a:gd name="connsiteY35" fmla="*/ 188309 h 32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87958" h="326898">
                    <a:moveTo>
                      <a:pt x="965983" y="89821"/>
                    </a:moveTo>
                    <a:cubicBezTo>
                      <a:pt x="987033" y="121825"/>
                      <a:pt x="993225" y="158782"/>
                      <a:pt x="983414" y="193453"/>
                    </a:cubicBezTo>
                    <a:cubicBezTo>
                      <a:pt x="973508" y="228886"/>
                      <a:pt x="947505" y="260699"/>
                      <a:pt x="908357" y="285464"/>
                    </a:cubicBezTo>
                    <a:cubicBezTo>
                      <a:pt x="874067" y="307086"/>
                      <a:pt x="835396" y="317087"/>
                      <a:pt x="786532" y="317087"/>
                    </a:cubicBezTo>
                    <a:cubicBezTo>
                      <a:pt x="758148" y="317087"/>
                      <a:pt x="729382" y="313658"/>
                      <a:pt x="701760" y="310515"/>
                    </a:cubicBezTo>
                    <a:cubicBezTo>
                      <a:pt x="682519" y="308229"/>
                      <a:pt x="664517" y="305943"/>
                      <a:pt x="646515" y="304895"/>
                    </a:cubicBezTo>
                    <a:cubicBezTo>
                      <a:pt x="628989" y="303943"/>
                      <a:pt x="610415" y="303371"/>
                      <a:pt x="591746" y="303371"/>
                    </a:cubicBezTo>
                    <a:cubicBezTo>
                      <a:pt x="518023" y="303371"/>
                      <a:pt x="446109" y="311468"/>
                      <a:pt x="369909" y="319945"/>
                    </a:cubicBezTo>
                    <a:cubicBezTo>
                      <a:pt x="327808" y="324707"/>
                      <a:pt x="291613" y="326898"/>
                      <a:pt x="258181" y="326898"/>
                    </a:cubicBezTo>
                    <a:cubicBezTo>
                      <a:pt x="169884" y="326898"/>
                      <a:pt x="99684" y="310705"/>
                      <a:pt x="49202" y="278511"/>
                    </a:cubicBezTo>
                    <a:cubicBezTo>
                      <a:pt x="11388" y="254603"/>
                      <a:pt x="-5852" y="213455"/>
                      <a:pt x="1767" y="165830"/>
                    </a:cubicBezTo>
                    <a:cubicBezTo>
                      <a:pt x="11483" y="104775"/>
                      <a:pt x="59870" y="44672"/>
                      <a:pt x="112067" y="28670"/>
                    </a:cubicBezTo>
                    <a:cubicBezTo>
                      <a:pt x="185124" y="6287"/>
                      <a:pt x="263229" y="4572"/>
                      <a:pt x="330571" y="4572"/>
                    </a:cubicBezTo>
                    <a:cubicBezTo>
                      <a:pt x="343334" y="4572"/>
                      <a:pt x="356002" y="4572"/>
                      <a:pt x="368575" y="4572"/>
                    </a:cubicBezTo>
                    <a:cubicBezTo>
                      <a:pt x="381053" y="4763"/>
                      <a:pt x="393626" y="4763"/>
                      <a:pt x="406008" y="4763"/>
                    </a:cubicBezTo>
                    <a:cubicBezTo>
                      <a:pt x="424868" y="4763"/>
                      <a:pt x="440394" y="4572"/>
                      <a:pt x="454491" y="4191"/>
                    </a:cubicBezTo>
                    <a:lnTo>
                      <a:pt x="486876" y="3238"/>
                    </a:lnTo>
                    <a:cubicBezTo>
                      <a:pt x="537263" y="1524"/>
                      <a:pt x="589555" y="0"/>
                      <a:pt x="640990" y="0"/>
                    </a:cubicBezTo>
                    <a:cubicBezTo>
                      <a:pt x="712428" y="0"/>
                      <a:pt x="771292" y="3048"/>
                      <a:pt x="826442" y="9620"/>
                    </a:cubicBezTo>
                    <a:cubicBezTo>
                      <a:pt x="885688" y="16669"/>
                      <a:pt x="937884" y="46672"/>
                      <a:pt x="965983" y="89821"/>
                    </a:cubicBezTo>
                    <a:close/>
                    <a:moveTo>
                      <a:pt x="963316" y="188309"/>
                    </a:moveTo>
                    <a:cubicBezTo>
                      <a:pt x="983509" y="116681"/>
                      <a:pt x="920644" y="41910"/>
                      <a:pt x="823299" y="30385"/>
                    </a:cubicBezTo>
                    <a:cubicBezTo>
                      <a:pt x="762720" y="23051"/>
                      <a:pt x="701569" y="20764"/>
                      <a:pt x="640228" y="20764"/>
                    </a:cubicBezTo>
                    <a:cubicBezTo>
                      <a:pt x="578316" y="20764"/>
                      <a:pt x="516308" y="23051"/>
                      <a:pt x="454491" y="24955"/>
                    </a:cubicBezTo>
                    <a:cubicBezTo>
                      <a:pt x="438203" y="25337"/>
                      <a:pt x="421725" y="25527"/>
                      <a:pt x="405247" y="25527"/>
                    </a:cubicBezTo>
                    <a:cubicBezTo>
                      <a:pt x="380386" y="25527"/>
                      <a:pt x="355145" y="25337"/>
                      <a:pt x="329904" y="25337"/>
                    </a:cubicBezTo>
                    <a:cubicBezTo>
                      <a:pt x="257704" y="25337"/>
                      <a:pt x="185029" y="28004"/>
                      <a:pt x="117401" y="48482"/>
                    </a:cubicBezTo>
                    <a:cubicBezTo>
                      <a:pt x="42249" y="71438"/>
                      <a:pt x="-24712" y="206407"/>
                      <a:pt x="60632" y="260699"/>
                    </a:cubicBezTo>
                    <a:cubicBezTo>
                      <a:pt x="115496" y="295561"/>
                      <a:pt x="188553" y="305943"/>
                      <a:pt x="258847" y="305943"/>
                    </a:cubicBezTo>
                    <a:cubicBezTo>
                      <a:pt x="296852" y="305943"/>
                      <a:pt x="333904" y="302990"/>
                      <a:pt x="367147" y="299180"/>
                    </a:cubicBezTo>
                    <a:cubicBezTo>
                      <a:pt x="442966" y="290703"/>
                      <a:pt x="517070" y="282416"/>
                      <a:pt x="592317" y="282416"/>
                    </a:cubicBezTo>
                    <a:cubicBezTo>
                      <a:pt x="610796" y="282416"/>
                      <a:pt x="629560" y="282797"/>
                      <a:pt x="648229" y="284131"/>
                    </a:cubicBezTo>
                    <a:cubicBezTo>
                      <a:pt x="693568" y="286798"/>
                      <a:pt x="740812" y="296228"/>
                      <a:pt x="787008" y="296228"/>
                    </a:cubicBezTo>
                    <a:cubicBezTo>
                      <a:pt x="825108" y="296228"/>
                      <a:pt x="862827" y="289846"/>
                      <a:pt x="897499" y="267748"/>
                    </a:cubicBezTo>
                    <a:cubicBezTo>
                      <a:pt x="934551" y="244507"/>
                      <a:pt x="955601" y="216598"/>
                      <a:pt x="963316" y="188309"/>
                    </a:cubicBezTo>
                    <a:lnTo>
                      <a:pt x="963316" y="188309"/>
                    </a:lnTo>
                    <a:close/>
                  </a:path>
                </a:pathLst>
              </a:custGeom>
              <a:solidFill>
                <a:srgbClr val="A997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5" name="Forma libre: forma 54">
                <a:extLst>
                  <a:ext uri="{FF2B5EF4-FFF2-40B4-BE49-F238E27FC236}">
                    <a16:creationId xmlns:a16="http://schemas.microsoft.com/office/drawing/2014/main" id="{5F7E7F20-E7D1-4991-847F-37F0D0EF2030}"/>
                  </a:ext>
                </a:extLst>
              </p:cNvPr>
              <p:cNvSpPr/>
              <p:nvPr/>
            </p:nvSpPr>
            <p:spPr>
              <a:xfrm>
                <a:off x="6975068" y="5214454"/>
                <a:ext cx="253638" cy="278238"/>
              </a:xfrm>
              <a:custGeom>
                <a:avLst/>
                <a:gdLst>
                  <a:gd name="connsiteX0" fmla="*/ 145822 w 253638"/>
                  <a:gd name="connsiteY0" fmla="*/ 7 h 278238"/>
                  <a:gd name="connsiteX1" fmla="*/ 229928 w 253638"/>
                  <a:gd name="connsiteY1" fmla="*/ 35154 h 278238"/>
                  <a:gd name="connsiteX2" fmla="*/ 252216 w 253638"/>
                  <a:gd name="connsiteY2" fmla="*/ 129642 h 278238"/>
                  <a:gd name="connsiteX3" fmla="*/ 200686 w 253638"/>
                  <a:gd name="connsiteY3" fmla="*/ 232131 h 278238"/>
                  <a:gd name="connsiteX4" fmla="*/ 107817 w 253638"/>
                  <a:gd name="connsiteY4" fmla="*/ 278232 h 278238"/>
                  <a:gd name="connsiteX5" fmla="*/ 23711 w 253638"/>
                  <a:gd name="connsiteY5" fmla="*/ 243085 h 278238"/>
                  <a:gd name="connsiteX6" fmla="*/ 1423 w 253638"/>
                  <a:gd name="connsiteY6" fmla="*/ 148406 h 278238"/>
                  <a:gd name="connsiteX7" fmla="*/ 52953 w 253638"/>
                  <a:gd name="connsiteY7" fmla="*/ 46108 h 278238"/>
                  <a:gd name="connsiteX8" fmla="*/ 145822 w 253638"/>
                  <a:gd name="connsiteY8" fmla="*/ 7 h 278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638" h="278238">
                    <a:moveTo>
                      <a:pt x="145822" y="7"/>
                    </a:moveTo>
                    <a:cubicBezTo>
                      <a:pt x="179064" y="-279"/>
                      <a:pt x="208687" y="8389"/>
                      <a:pt x="229928" y="35154"/>
                    </a:cubicBezTo>
                    <a:cubicBezTo>
                      <a:pt x="250597" y="61348"/>
                      <a:pt x="256788" y="96590"/>
                      <a:pt x="252216" y="129642"/>
                    </a:cubicBezTo>
                    <a:cubicBezTo>
                      <a:pt x="246882" y="167932"/>
                      <a:pt x="228023" y="204604"/>
                      <a:pt x="200686" y="232131"/>
                    </a:cubicBezTo>
                    <a:cubicBezTo>
                      <a:pt x="177350" y="255658"/>
                      <a:pt x="141631" y="277946"/>
                      <a:pt x="107817" y="278232"/>
                    </a:cubicBezTo>
                    <a:cubicBezTo>
                      <a:pt x="74479" y="278518"/>
                      <a:pt x="44952" y="269660"/>
                      <a:pt x="23711" y="243085"/>
                    </a:cubicBezTo>
                    <a:cubicBezTo>
                      <a:pt x="3042" y="216891"/>
                      <a:pt x="-3149" y="181648"/>
                      <a:pt x="1423" y="148406"/>
                    </a:cubicBezTo>
                    <a:cubicBezTo>
                      <a:pt x="6566" y="110306"/>
                      <a:pt x="25616" y="73635"/>
                      <a:pt x="52953" y="46108"/>
                    </a:cubicBezTo>
                    <a:cubicBezTo>
                      <a:pt x="76194" y="22581"/>
                      <a:pt x="111913" y="293"/>
                      <a:pt x="145822" y="7"/>
                    </a:cubicBezTo>
                    <a:close/>
                  </a:path>
                </a:pathLst>
              </a:custGeom>
              <a:solidFill>
                <a:srgbClr val="8B72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6" name="Forma libre: forma 55">
                <a:extLst>
                  <a:ext uri="{FF2B5EF4-FFF2-40B4-BE49-F238E27FC236}">
                    <a16:creationId xmlns:a16="http://schemas.microsoft.com/office/drawing/2014/main" id="{09211D42-0BAE-4483-86A9-E33A1936CB02}"/>
                  </a:ext>
                </a:extLst>
              </p:cNvPr>
              <p:cNvSpPr/>
              <p:nvPr/>
            </p:nvSpPr>
            <p:spPr>
              <a:xfrm>
                <a:off x="6991159" y="5236368"/>
                <a:ext cx="331088" cy="350620"/>
              </a:xfrm>
              <a:custGeom>
                <a:avLst/>
                <a:gdLst>
                  <a:gd name="connsiteX0" fmla="*/ 330613 w 331088"/>
                  <a:gd name="connsiteY0" fmla="*/ 150019 h 350620"/>
                  <a:gd name="connsiteX1" fmla="*/ 330232 w 331088"/>
                  <a:gd name="connsiteY1" fmla="*/ 145352 h 350620"/>
                  <a:gd name="connsiteX2" fmla="*/ 328231 w 331088"/>
                  <a:gd name="connsiteY2" fmla="*/ 130969 h 350620"/>
                  <a:gd name="connsiteX3" fmla="*/ 327850 w 331088"/>
                  <a:gd name="connsiteY3" fmla="*/ 128016 h 350620"/>
                  <a:gd name="connsiteX4" fmla="*/ 327279 w 331088"/>
                  <a:gd name="connsiteY4" fmla="*/ 126016 h 350620"/>
                  <a:gd name="connsiteX5" fmla="*/ 324421 w 331088"/>
                  <a:gd name="connsiteY5" fmla="*/ 115443 h 350620"/>
                  <a:gd name="connsiteX6" fmla="*/ 322993 w 331088"/>
                  <a:gd name="connsiteY6" fmla="*/ 110680 h 350620"/>
                  <a:gd name="connsiteX7" fmla="*/ 317278 w 331088"/>
                  <a:gd name="connsiteY7" fmla="*/ 96488 h 350620"/>
                  <a:gd name="connsiteX8" fmla="*/ 317182 w 331088"/>
                  <a:gd name="connsiteY8" fmla="*/ 96298 h 350620"/>
                  <a:gd name="connsiteX9" fmla="*/ 311277 w 331088"/>
                  <a:gd name="connsiteY9" fmla="*/ 85535 h 350620"/>
                  <a:gd name="connsiteX10" fmla="*/ 310610 w 331088"/>
                  <a:gd name="connsiteY10" fmla="*/ 84391 h 350620"/>
                  <a:gd name="connsiteX11" fmla="*/ 302800 w 331088"/>
                  <a:gd name="connsiteY11" fmla="*/ 73247 h 350620"/>
                  <a:gd name="connsiteX12" fmla="*/ 230029 w 331088"/>
                  <a:gd name="connsiteY12" fmla="*/ 0 h 350620"/>
                  <a:gd name="connsiteX13" fmla="*/ 237839 w 331088"/>
                  <a:gd name="connsiteY13" fmla="*/ 11049 h 350620"/>
                  <a:gd name="connsiteX14" fmla="*/ 242221 w 331088"/>
                  <a:gd name="connsiteY14" fmla="*/ 18955 h 350620"/>
                  <a:gd name="connsiteX15" fmla="*/ 244412 w 331088"/>
                  <a:gd name="connsiteY15" fmla="*/ 23051 h 350620"/>
                  <a:gd name="connsiteX16" fmla="*/ 250222 w 331088"/>
                  <a:gd name="connsiteY16" fmla="*/ 37338 h 350620"/>
                  <a:gd name="connsiteX17" fmla="*/ 251650 w 331088"/>
                  <a:gd name="connsiteY17" fmla="*/ 42196 h 350620"/>
                  <a:gd name="connsiteX18" fmla="*/ 254413 w 331088"/>
                  <a:gd name="connsiteY18" fmla="*/ 52483 h 350620"/>
                  <a:gd name="connsiteX19" fmla="*/ 255365 w 331088"/>
                  <a:gd name="connsiteY19" fmla="*/ 57721 h 350620"/>
                  <a:gd name="connsiteX20" fmla="*/ 257270 w 331088"/>
                  <a:gd name="connsiteY20" fmla="*/ 72009 h 350620"/>
                  <a:gd name="connsiteX21" fmla="*/ 257746 w 331088"/>
                  <a:gd name="connsiteY21" fmla="*/ 76771 h 350620"/>
                  <a:gd name="connsiteX22" fmla="*/ 257842 w 331088"/>
                  <a:gd name="connsiteY22" fmla="*/ 95726 h 350620"/>
                  <a:gd name="connsiteX23" fmla="*/ 256604 w 331088"/>
                  <a:gd name="connsiteY23" fmla="*/ 110014 h 350620"/>
                  <a:gd name="connsiteX24" fmla="*/ 253937 w 331088"/>
                  <a:gd name="connsiteY24" fmla="*/ 124587 h 350620"/>
                  <a:gd name="connsiteX25" fmla="*/ 247840 w 331088"/>
                  <a:gd name="connsiteY25" fmla="*/ 146113 h 350620"/>
                  <a:gd name="connsiteX26" fmla="*/ 246221 w 331088"/>
                  <a:gd name="connsiteY26" fmla="*/ 150781 h 350620"/>
                  <a:gd name="connsiteX27" fmla="*/ 238315 w 331088"/>
                  <a:gd name="connsiteY27" fmla="*/ 169450 h 350620"/>
                  <a:gd name="connsiteX28" fmla="*/ 237554 w 331088"/>
                  <a:gd name="connsiteY28" fmla="*/ 171164 h 350620"/>
                  <a:gd name="connsiteX29" fmla="*/ 226600 w 331088"/>
                  <a:gd name="connsiteY29" fmla="*/ 190214 h 350620"/>
                  <a:gd name="connsiteX30" fmla="*/ 223742 w 331088"/>
                  <a:gd name="connsiteY30" fmla="*/ 194596 h 350620"/>
                  <a:gd name="connsiteX31" fmla="*/ 209359 w 331088"/>
                  <a:gd name="connsiteY31" fmla="*/ 213646 h 350620"/>
                  <a:gd name="connsiteX32" fmla="*/ 199072 w 331088"/>
                  <a:gd name="connsiteY32" fmla="*/ 224885 h 350620"/>
                  <a:gd name="connsiteX33" fmla="*/ 193453 w 331088"/>
                  <a:gd name="connsiteY33" fmla="*/ 230219 h 350620"/>
                  <a:gd name="connsiteX34" fmla="*/ 191452 w 331088"/>
                  <a:gd name="connsiteY34" fmla="*/ 231934 h 350620"/>
                  <a:gd name="connsiteX35" fmla="*/ 185166 w 331088"/>
                  <a:gd name="connsiteY35" fmla="*/ 237458 h 350620"/>
                  <a:gd name="connsiteX36" fmla="*/ 182975 w 331088"/>
                  <a:gd name="connsiteY36" fmla="*/ 239173 h 350620"/>
                  <a:gd name="connsiteX37" fmla="*/ 175260 w 331088"/>
                  <a:gd name="connsiteY37" fmla="*/ 245173 h 350620"/>
                  <a:gd name="connsiteX38" fmla="*/ 171926 w 331088"/>
                  <a:gd name="connsiteY38" fmla="*/ 247650 h 350620"/>
                  <a:gd name="connsiteX39" fmla="*/ 162592 w 331088"/>
                  <a:gd name="connsiteY39" fmla="*/ 253937 h 350620"/>
                  <a:gd name="connsiteX40" fmla="*/ 159639 w 331088"/>
                  <a:gd name="connsiteY40" fmla="*/ 255841 h 350620"/>
                  <a:gd name="connsiteX41" fmla="*/ 145923 w 331088"/>
                  <a:gd name="connsiteY41" fmla="*/ 263271 h 350620"/>
                  <a:gd name="connsiteX42" fmla="*/ 142780 w 331088"/>
                  <a:gd name="connsiteY42" fmla="*/ 264700 h 350620"/>
                  <a:gd name="connsiteX43" fmla="*/ 130873 w 331088"/>
                  <a:gd name="connsiteY43" fmla="*/ 269653 h 350620"/>
                  <a:gd name="connsiteX44" fmla="*/ 125635 w 331088"/>
                  <a:gd name="connsiteY44" fmla="*/ 271367 h 350620"/>
                  <a:gd name="connsiteX45" fmla="*/ 114014 w 331088"/>
                  <a:gd name="connsiteY45" fmla="*/ 274415 h 350620"/>
                  <a:gd name="connsiteX46" fmla="*/ 108775 w 331088"/>
                  <a:gd name="connsiteY46" fmla="*/ 275558 h 350620"/>
                  <a:gd name="connsiteX47" fmla="*/ 91345 w 331088"/>
                  <a:gd name="connsiteY47" fmla="*/ 277273 h 350620"/>
                  <a:gd name="connsiteX48" fmla="*/ 0 w 331088"/>
                  <a:gd name="connsiteY48" fmla="*/ 244221 h 350620"/>
                  <a:gd name="connsiteX49" fmla="*/ 72771 w 331088"/>
                  <a:gd name="connsiteY49" fmla="*/ 317563 h 350620"/>
                  <a:gd name="connsiteX50" fmla="*/ 164211 w 331088"/>
                  <a:gd name="connsiteY50" fmla="*/ 350615 h 350620"/>
                  <a:gd name="connsiteX51" fmla="*/ 181642 w 331088"/>
                  <a:gd name="connsiteY51" fmla="*/ 348901 h 350620"/>
                  <a:gd name="connsiteX52" fmla="*/ 186880 w 331088"/>
                  <a:gd name="connsiteY52" fmla="*/ 347758 h 350620"/>
                  <a:gd name="connsiteX53" fmla="*/ 198501 w 331088"/>
                  <a:gd name="connsiteY53" fmla="*/ 344710 h 350620"/>
                  <a:gd name="connsiteX54" fmla="*/ 203740 w 331088"/>
                  <a:gd name="connsiteY54" fmla="*/ 342995 h 350620"/>
                  <a:gd name="connsiteX55" fmla="*/ 215551 w 331088"/>
                  <a:gd name="connsiteY55" fmla="*/ 338138 h 350620"/>
                  <a:gd name="connsiteX56" fmla="*/ 218884 w 331088"/>
                  <a:gd name="connsiteY56" fmla="*/ 336709 h 350620"/>
                  <a:gd name="connsiteX57" fmla="*/ 232410 w 331088"/>
                  <a:gd name="connsiteY57" fmla="*/ 329279 h 350620"/>
                  <a:gd name="connsiteX58" fmla="*/ 235934 w 331088"/>
                  <a:gd name="connsiteY58" fmla="*/ 326993 h 350620"/>
                  <a:gd name="connsiteX59" fmla="*/ 244697 w 331088"/>
                  <a:gd name="connsiteY59" fmla="*/ 321183 h 350620"/>
                  <a:gd name="connsiteX60" fmla="*/ 248698 w 331088"/>
                  <a:gd name="connsiteY60" fmla="*/ 318230 h 350620"/>
                  <a:gd name="connsiteX61" fmla="*/ 255365 w 331088"/>
                  <a:gd name="connsiteY61" fmla="*/ 313087 h 350620"/>
                  <a:gd name="connsiteX62" fmla="*/ 258604 w 331088"/>
                  <a:gd name="connsiteY62" fmla="*/ 310420 h 350620"/>
                  <a:gd name="connsiteX63" fmla="*/ 259461 w 331088"/>
                  <a:gd name="connsiteY63" fmla="*/ 309753 h 350620"/>
                  <a:gd name="connsiteX64" fmla="*/ 263271 w 331088"/>
                  <a:gd name="connsiteY64" fmla="*/ 306324 h 350620"/>
                  <a:gd name="connsiteX65" fmla="*/ 266700 w 331088"/>
                  <a:gd name="connsiteY65" fmla="*/ 303276 h 350620"/>
                  <a:gd name="connsiteX66" fmla="*/ 272129 w 331088"/>
                  <a:gd name="connsiteY66" fmla="*/ 298037 h 350620"/>
                  <a:gd name="connsiteX67" fmla="*/ 281940 w 331088"/>
                  <a:gd name="connsiteY67" fmla="*/ 287464 h 350620"/>
                  <a:gd name="connsiteX68" fmla="*/ 282416 w 331088"/>
                  <a:gd name="connsiteY68" fmla="*/ 286798 h 350620"/>
                  <a:gd name="connsiteX69" fmla="*/ 296799 w 331088"/>
                  <a:gd name="connsiteY69" fmla="*/ 267843 h 350620"/>
                  <a:gd name="connsiteX70" fmla="*/ 298418 w 331088"/>
                  <a:gd name="connsiteY70" fmla="*/ 265747 h 350620"/>
                  <a:gd name="connsiteX71" fmla="*/ 299847 w 331088"/>
                  <a:gd name="connsiteY71" fmla="*/ 263366 h 350620"/>
                  <a:gd name="connsiteX72" fmla="*/ 310801 w 331088"/>
                  <a:gd name="connsiteY72" fmla="*/ 244316 h 350620"/>
                  <a:gd name="connsiteX73" fmla="*/ 310991 w 331088"/>
                  <a:gd name="connsiteY73" fmla="*/ 244030 h 350620"/>
                  <a:gd name="connsiteX74" fmla="*/ 311467 w 331088"/>
                  <a:gd name="connsiteY74" fmla="*/ 242792 h 350620"/>
                  <a:gd name="connsiteX75" fmla="*/ 319278 w 331088"/>
                  <a:gd name="connsiteY75" fmla="*/ 224219 h 350620"/>
                  <a:gd name="connsiteX76" fmla="*/ 320421 w 331088"/>
                  <a:gd name="connsiteY76" fmla="*/ 221456 h 350620"/>
                  <a:gd name="connsiteX77" fmla="*/ 321088 w 331088"/>
                  <a:gd name="connsiteY77" fmla="*/ 219075 h 350620"/>
                  <a:gd name="connsiteX78" fmla="*/ 327088 w 331088"/>
                  <a:gd name="connsiteY78" fmla="*/ 197739 h 350620"/>
                  <a:gd name="connsiteX79" fmla="*/ 327279 w 331088"/>
                  <a:gd name="connsiteY79" fmla="*/ 196977 h 350620"/>
                  <a:gd name="connsiteX80" fmla="*/ 329755 w 331088"/>
                  <a:gd name="connsiteY80" fmla="*/ 183166 h 350620"/>
                  <a:gd name="connsiteX81" fmla="*/ 331089 w 331088"/>
                  <a:gd name="connsiteY81" fmla="*/ 169640 h 350620"/>
                  <a:gd name="connsiteX82" fmla="*/ 331089 w 331088"/>
                  <a:gd name="connsiteY82" fmla="*/ 168878 h 350620"/>
                  <a:gd name="connsiteX83" fmla="*/ 330613 w 331088"/>
                  <a:gd name="connsiteY83" fmla="*/ 150019 h 35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331088" h="350620">
                    <a:moveTo>
                      <a:pt x="330613" y="150019"/>
                    </a:moveTo>
                    <a:cubicBezTo>
                      <a:pt x="330517" y="148495"/>
                      <a:pt x="330327" y="146876"/>
                      <a:pt x="330232" y="145352"/>
                    </a:cubicBezTo>
                    <a:cubicBezTo>
                      <a:pt x="329755" y="140494"/>
                      <a:pt x="329089" y="135636"/>
                      <a:pt x="328231" y="130969"/>
                    </a:cubicBezTo>
                    <a:cubicBezTo>
                      <a:pt x="328041" y="130016"/>
                      <a:pt x="328041" y="128969"/>
                      <a:pt x="327850" y="128016"/>
                    </a:cubicBezTo>
                    <a:cubicBezTo>
                      <a:pt x="327660" y="127349"/>
                      <a:pt x="327469" y="126682"/>
                      <a:pt x="327279" y="126016"/>
                    </a:cubicBezTo>
                    <a:cubicBezTo>
                      <a:pt x="326422" y="122396"/>
                      <a:pt x="325469" y="118872"/>
                      <a:pt x="324421" y="115443"/>
                    </a:cubicBezTo>
                    <a:cubicBezTo>
                      <a:pt x="323945" y="113824"/>
                      <a:pt x="323564" y="112300"/>
                      <a:pt x="322993" y="110680"/>
                    </a:cubicBezTo>
                    <a:cubicBezTo>
                      <a:pt x="321373" y="105823"/>
                      <a:pt x="319468" y="101060"/>
                      <a:pt x="317278" y="96488"/>
                    </a:cubicBezTo>
                    <a:cubicBezTo>
                      <a:pt x="317182" y="96393"/>
                      <a:pt x="317182" y="96393"/>
                      <a:pt x="317182" y="96298"/>
                    </a:cubicBezTo>
                    <a:cubicBezTo>
                      <a:pt x="315373" y="92583"/>
                      <a:pt x="313372" y="89059"/>
                      <a:pt x="311277" y="85535"/>
                    </a:cubicBezTo>
                    <a:cubicBezTo>
                      <a:pt x="311087" y="85154"/>
                      <a:pt x="310896" y="84772"/>
                      <a:pt x="310610" y="84391"/>
                    </a:cubicBezTo>
                    <a:cubicBezTo>
                      <a:pt x="308229" y="80486"/>
                      <a:pt x="305562" y="76867"/>
                      <a:pt x="302800" y="73247"/>
                    </a:cubicBezTo>
                    <a:lnTo>
                      <a:pt x="230029" y="0"/>
                    </a:lnTo>
                    <a:cubicBezTo>
                      <a:pt x="232791" y="3524"/>
                      <a:pt x="235363" y="7144"/>
                      <a:pt x="237839" y="11049"/>
                    </a:cubicBezTo>
                    <a:cubicBezTo>
                      <a:pt x="239363" y="13526"/>
                      <a:pt x="240792" y="16288"/>
                      <a:pt x="242221" y="18955"/>
                    </a:cubicBezTo>
                    <a:cubicBezTo>
                      <a:pt x="242983" y="20384"/>
                      <a:pt x="243745" y="21622"/>
                      <a:pt x="244412" y="23051"/>
                    </a:cubicBezTo>
                    <a:cubicBezTo>
                      <a:pt x="246602" y="27622"/>
                      <a:pt x="248507" y="32480"/>
                      <a:pt x="250222" y="37338"/>
                    </a:cubicBezTo>
                    <a:cubicBezTo>
                      <a:pt x="250793" y="38957"/>
                      <a:pt x="251174" y="40577"/>
                      <a:pt x="251650" y="42196"/>
                    </a:cubicBezTo>
                    <a:cubicBezTo>
                      <a:pt x="252698" y="45529"/>
                      <a:pt x="253651" y="48959"/>
                      <a:pt x="254413" y="52483"/>
                    </a:cubicBezTo>
                    <a:cubicBezTo>
                      <a:pt x="254794" y="54197"/>
                      <a:pt x="255079" y="56007"/>
                      <a:pt x="255365" y="57721"/>
                    </a:cubicBezTo>
                    <a:cubicBezTo>
                      <a:pt x="256222" y="62389"/>
                      <a:pt x="256889" y="67151"/>
                      <a:pt x="257270" y="72009"/>
                    </a:cubicBezTo>
                    <a:cubicBezTo>
                      <a:pt x="257365" y="73628"/>
                      <a:pt x="257651" y="75152"/>
                      <a:pt x="257746" y="76771"/>
                    </a:cubicBezTo>
                    <a:cubicBezTo>
                      <a:pt x="258127" y="82963"/>
                      <a:pt x="258223" y="89249"/>
                      <a:pt x="257842" y="95726"/>
                    </a:cubicBezTo>
                    <a:cubicBezTo>
                      <a:pt x="257556" y="100489"/>
                      <a:pt x="257175" y="105251"/>
                      <a:pt x="256604" y="110014"/>
                    </a:cubicBezTo>
                    <a:cubicBezTo>
                      <a:pt x="255937" y="114871"/>
                      <a:pt x="254984" y="119729"/>
                      <a:pt x="253937" y="124587"/>
                    </a:cubicBezTo>
                    <a:cubicBezTo>
                      <a:pt x="252317" y="131826"/>
                      <a:pt x="250317" y="139065"/>
                      <a:pt x="247840" y="146113"/>
                    </a:cubicBezTo>
                    <a:cubicBezTo>
                      <a:pt x="247364" y="147638"/>
                      <a:pt x="246697" y="149257"/>
                      <a:pt x="246221" y="150781"/>
                    </a:cubicBezTo>
                    <a:cubicBezTo>
                      <a:pt x="243840" y="157067"/>
                      <a:pt x="241268" y="163354"/>
                      <a:pt x="238315" y="169450"/>
                    </a:cubicBezTo>
                    <a:cubicBezTo>
                      <a:pt x="238030" y="170021"/>
                      <a:pt x="237839" y="170593"/>
                      <a:pt x="237554" y="171164"/>
                    </a:cubicBezTo>
                    <a:cubicBezTo>
                      <a:pt x="234315" y="177641"/>
                      <a:pt x="230600" y="184023"/>
                      <a:pt x="226600" y="190214"/>
                    </a:cubicBezTo>
                    <a:cubicBezTo>
                      <a:pt x="225647" y="191643"/>
                      <a:pt x="224695" y="193072"/>
                      <a:pt x="223742" y="194596"/>
                    </a:cubicBezTo>
                    <a:cubicBezTo>
                      <a:pt x="219361" y="201168"/>
                      <a:pt x="214598" y="207550"/>
                      <a:pt x="209359" y="213646"/>
                    </a:cubicBezTo>
                    <a:cubicBezTo>
                      <a:pt x="206026" y="217551"/>
                      <a:pt x="202597" y="221266"/>
                      <a:pt x="199072" y="224885"/>
                    </a:cubicBezTo>
                    <a:cubicBezTo>
                      <a:pt x="197644" y="226314"/>
                      <a:pt x="195739" y="228219"/>
                      <a:pt x="193453" y="230219"/>
                    </a:cubicBezTo>
                    <a:cubicBezTo>
                      <a:pt x="192881" y="230791"/>
                      <a:pt x="192119" y="231362"/>
                      <a:pt x="191452" y="231934"/>
                    </a:cubicBezTo>
                    <a:cubicBezTo>
                      <a:pt x="189547" y="233648"/>
                      <a:pt x="187547" y="235458"/>
                      <a:pt x="185166" y="237458"/>
                    </a:cubicBezTo>
                    <a:cubicBezTo>
                      <a:pt x="184499" y="238030"/>
                      <a:pt x="183737" y="238601"/>
                      <a:pt x="182975" y="239173"/>
                    </a:cubicBezTo>
                    <a:cubicBezTo>
                      <a:pt x="180594" y="241173"/>
                      <a:pt x="178022" y="243173"/>
                      <a:pt x="175260" y="245173"/>
                    </a:cubicBezTo>
                    <a:cubicBezTo>
                      <a:pt x="174212" y="246031"/>
                      <a:pt x="173069" y="246793"/>
                      <a:pt x="171926" y="247650"/>
                    </a:cubicBezTo>
                    <a:cubicBezTo>
                      <a:pt x="168973" y="249746"/>
                      <a:pt x="165830" y="251841"/>
                      <a:pt x="162592" y="253937"/>
                    </a:cubicBezTo>
                    <a:cubicBezTo>
                      <a:pt x="161544" y="254603"/>
                      <a:pt x="160591" y="255175"/>
                      <a:pt x="159639" y="255841"/>
                    </a:cubicBezTo>
                    <a:cubicBezTo>
                      <a:pt x="155257" y="258413"/>
                      <a:pt x="150685" y="260985"/>
                      <a:pt x="145923" y="263271"/>
                    </a:cubicBezTo>
                    <a:cubicBezTo>
                      <a:pt x="144875" y="263747"/>
                      <a:pt x="143827" y="264223"/>
                      <a:pt x="142780" y="264700"/>
                    </a:cubicBezTo>
                    <a:cubicBezTo>
                      <a:pt x="138970" y="266510"/>
                      <a:pt x="134969" y="268129"/>
                      <a:pt x="130873" y="269653"/>
                    </a:cubicBezTo>
                    <a:cubicBezTo>
                      <a:pt x="129159" y="270320"/>
                      <a:pt x="127444" y="270796"/>
                      <a:pt x="125635" y="271367"/>
                    </a:cubicBezTo>
                    <a:cubicBezTo>
                      <a:pt x="121825" y="272605"/>
                      <a:pt x="117919" y="273558"/>
                      <a:pt x="114014" y="274415"/>
                    </a:cubicBezTo>
                    <a:cubicBezTo>
                      <a:pt x="112300" y="274796"/>
                      <a:pt x="110490" y="275177"/>
                      <a:pt x="108775" y="275558"/>
                    </a:cubicBezTo>
                    <a:cubicBezTo>
                      <a:pt x="103060" y="276511"/>
                      <a:pt x="97250" y="277178"/>
                      <a:pt x="91345" y="277273"/>
                    </a:cubicBezTo>
                    <a:cubicBezTo>
                      <a:pt x="52388" y="277559"/>
                      <a:pt x="22384" y="266795"/>
                      <a:pt x="0" y="244221"/>
                    </a:cubicBezTo>
                    <a:lnTo>
                      <a:pt x="72771" y="317563"/>
                    </a:lnTo>
                    <a:cubicBezTo>
                      <a:pt x="95155" y="340138"/>
                      <a:pt x="125254" y="350901"/>
                      <a:pt x="164211" y="350615"/>
                    </a:cubicBezTo>
                    <a:cubicBezTo>
                      <a:pt x="170212" y="350615"/>
                      <a:pt x="175927" y="349853"/>
                      <a:pt x="181642" y="348901"/>
                    </a:cubicBezTo>
                    <a:cubicBezTo>
                      <a:pt x="183451" y="348615"/>
                      <a:pt x="185166" y="348139"/>
                      <a:pt x="186880" y="347758"/>
                    </a:cubicBezTo>
                    <a:cubicBezTo>
                      <a:pt x="190881" y="346901"/>
                      <a:pt x="194691" y="345853"/>
                      <a:pt x="198501" y="344710"/>
                    </a:cubicBezTo>
                    <a:cubicBezTo>
                      <a:pt x="200311" y="344138"/>
                      <a:pt x="202025" y="343567"/>
                      <a:pt x="203740" y="342995"/>
                    </a:cubicBezTo>
                    <a:cubicBezTo>
                      <a:pt x="207835" y="341566"/>
                      <a:pt x="211741" y="339852"/>
                      <a:pt x="215551" y="338138"/>
                    </a:cubicBezTo>
                    <a:cubicBezTo>
                      <a:pt x="216694" y="337661"/>
                      <a:pt x="217741" y="337185"/>
                      <a:pt x="218884" y="336709"/>
                    </a:cubicBezTo>
                    <a:cubicBezTo>
                      <a:pt x="223647" y="334423"/>
                      <a:pt x="228124" y="331851"/>
                      <a:pt x="232410" y="329279"/>
                    </a:cubicBezTo>
                    <a:cubicBezTo>
                      <a:pt x="233648" y="328517"/>
                      <a:pt x="234696" y="327755"/>
                      <a:pt x="235934" y="326993"/>
                    </a:cubicBezTo>
                    <a:cubicBezTo>
                      <a:pt x="238982" y="325088"/>
                      <a:pt x="241840" y="323183"/>
                      <a:pt x="244697" y="321183"/>
                    </a:cubicBezTo>
                    <a:cubicBezTo>
                      <a:pt x="246031" y="320135"/>
                      <a:pt x="247364" y="319278"/>
                      <a:pt x="248698" y="318230"/>
                    </a:cubicBezTo>
                    <a:cubicBezTo>
                      <a:pt x="251079" y="316421"/>
                      <a:pt x="253270" y="314801"/>
                      <a:pt x="255365" y="313087"/>
                    </a:cubicBezTo>
                    <a:cubicBezTo>
                      <a:pt x="256508" y="312230"/>
                      <a:pt x="257651" y="311277"/>
                      <a:pt x="258604" y="310420"/>
                    </a:cubicBezTo>
                    <a:cubicBezTo>
                      <a:pt x="258889" y="310229"/>
                      <a:pt x="259175" y="309944"/>
                      <a:pt x="259461" y="309753"/>
                    </a:cubicBezTo>
                    <a:cubicBezTo>
                      <a:pt x="260890" y="308515"/>
                      <a:pt x="262033" y="307467"/>
                      <a:pt x="263271" y="306324"/>
                    </a:cubicBezTo>
                    <a:cubicBezTo>
                      <a:pt x="264414" y="305276"/>
                      <a:pt x="265652" y="304229"/>
                      <a:pt x="266700" y="303276"/>
                    </a:cubicBezTo>
                    <a:cubicBezTo>
                      <a:pt x="268891" y="301276"/>
                      <a:pt x="270700" y="299466"/>
                      <a:pt x="272129" y="298037"/>
                    </a:cubicBezTo>
                    <a:cubicBezTo>
                      <a:pt x="275558" y="294608"/>
                      <a:pt x="278797" y="291084"/>
                      <a:pt x="281940" y="287464"/>
                    </a:cubicBezTo>
                    <a:cubicBezTo>
                      <a:pt x="282130" y="287274"/>
                      <a:pt x="282226" y="286988"/>
                      <a:pt x="282416" y="286798"/>
                    </a:cubicBezTo>
                    <a:cubicBezTo>
                      <a:pt x="287560" y="280702"/>
                      <a:pt x="292322" y="274415"/>
                      <a:pt x="296799" y="267843"/>
                    </a:cubicBezTo>
                    <a:cubicBezTo>
                      <a:pt x="297275" y="267081"/>
                      <a:pt x="297942" y="266414"/>
                      <a:pt x="298418" y="265747"/>
                    </a:cubicBezTo>
                    <a:cubicBezTo>
                      <a:pt x="298894" y="264986"/>
                      <a:pt x="299275" y="264128"/>
                      <a:pt x="299847" y="263366"/>
                    </a:cubicBezTo>
                    <a:cubicBezTo>
                      <a:pt x="303752" y="257175"/>
                      <a:pt x="307562" y="250888"/>
                      <a:pt x="310801" y="244316"/>
                    </a:cubicBezTo>
                    <a:cubicBezTo>
                      <a:pt x="310801" y="244221"/>
                      <a:pt x="310896" y="244126"/>
                      <a:pt x="310991" y="244030"/>
                    </a:cubicBezTo>
                    <a:cubicBezTo>
                      <a:pt x="311182" y="243649"/>
                      <a:pt x="311372" y="243173"/>
                      <a:pt x="311467" y="242792"/>
                    </a:cubicBezTo>
                    <a:cubicBezTo>
                      <a:pt x="314420" y="236791"/>
                      <a:pt x="316992" y="230600"/>
                      <a:pt x="319278" y="224219"/>
                    </a:cubicBezTo>
                    <a:cubicBezTo>
                      <a:pt x="319659" y="223266"/>
                      <a:pt x="320135" y="222409"/>
                      <a:pt x="320421" y="221456"/>
                    </a:cubicBezTo>
                    <a:cubicBezTo>
                      <a:pt x="320707" y="220694"/>
                      <a:pt x="320802" y="219837"/>
                      <a:pt x="321088" y="219075"/>
                    </a:cubicBezTo>
                    <a:cubicBezTo>
                      <a:pt x="323469" y="212027"/>
                      <a:pt x="325564" y="204978"/>
                      <a:pt x="327088" y="197739"/>
                    </a:cubicBezTo>
                    <a:cubicBezTo>
                      <a:pt x="327088" y="197453"/>
                      <a:pt x="327279" y="197263"/>
                      <a:pt x="327279" y="196977"/>
                    </a:cubicBezTo>
                    <a:cubicBezTo>
                      <a:pt x="328231" y="192405"/>
                      <a:pt x="329089" y="187738"/>
                      <a:pt x="329755" y="183166"/>
                    </a:cubicBezTo>
                    <a:cubicBezTo>
                      <a:pt x="330327" y="178689"/>
                      <a:pt x="330803" y="174117"/>
                      <a:pt x="331089" y="169640"/>
                    </a:cubicBezTo>
                    <a:cubicBezTo>
                      <a:pt x="331089" y="169354"/>
                      <a:pt x="331089" y="169069"/>
                      <a:pt x="331089" y="168878"/>
                    </a:cubicBezTo>
                    <a:cubicBezTo>
                      <a:pt x="330994" y="162592"/>
                      <a:pt x="330994" y="156210"/>
                      <a:pt x="330613" y="150019"/>
                    </a:cubicBezTo>
                    <a:close/>
                  </a:path>
                </a:pathLst>
              </a:custGeom>
              <a:solidFill>
                <a:srgbClr val="6644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7" name="Forma libre: forma 56">
                <a:extLst>
                  <a:ext uri="{FF2B5EF4-FFF2-40B4-BE49-F238E27FC236}">
                    <a16:creationId xmlns:a16="http://schemas.microsoft.com/office/drawing/2014/main" id="{A9D2E530-8C9A-4B10-86C4-128FCDB21556}"/>
                  </a:ext>
                </a:extLst>
              </p:cNvPr>
              <p:cNvSpPr/>
              <p:nvPr/>
            </p:nvSpPr>
            <p:spPr>
              <a:xfrm>
                <a:off x="6954339" y="5193408"/>
                <a:ext cx="295096" cy="320141"/>
              </a:xfrm>
              <a:custGeom>
                <a:avLst/>
                <a:gdLst>
                  <a:gd name="connsiteX0" fmla="*/ 267039 w 295096"/>
                  <a:gd name="connsiteY0" fmla="*/ 42864 h 320141"/>
                  <a:gd name="connsiteX1" fmla="*/ 293519 w 295096"/>
                  <a:gd name="connsiteY1" fmla="*/ 152878 h 320141"/>
                  <a:gd name="connsiteX2" fmla="*/ 235893 w 295096"/>
                  <a:gd name="connsiteY2" fmla="*/ 267655 h 320141"/>
                  <a:gd name="connsiteX3" fmla="*/ 128070 w 295096"/>
                  <a:gd name="connsiteY3" fmla="*/ 320137 h 320141"/>
                  <a:gd name="connsiteX4" fmla="*/ 28057 w 295096"/>
                  <a:gd name="connsiteY4" fmla="*/ 277370 h 320141"/>
                  <a:gd name="connsiteX5" fmla="*/ 1578 w 295096"/>
                  <a:gd name="connsiteY5" fmla="*/ 167356 h 320141"/>
                  <a:gd name="connsiteX6" fmla="*/ 59204 w 295096"/>
                  <a:gd name="connsiteY6" fmla="*/ 52485 h 320141"/>
                  <a:gd name="connsiteX7" fmla="*/ 167027 w 295096"/>
                  <a:gd name="connsiteY7" fmla="*/ 2 h 320141"/>
                  <a:gd name="connsiteX8" fmla="*/ 267039 w 295096"/>
                  <a:gd name="connsiteY8" fmla="*/ 42864 h 320141"/>
                  <a:gd name="connsiteX9" fmla="*/ 272945 w 295096"/>
                  <a:gd name="connsiteY9" fmla="*/ 150688 h 320141"/>
                  <a:gd name="connsiteX10" fmla="*/ 250656 w 295096"/>
                  <a:gd name="connsiteY10" fmla="*/ 56200 h 320141"/>
                  <a:gd name="connsiteX11" fmla="*/ 166551 w 295096"/>
                  <a:gd name="connsiteY11" fmla="*/ 21052 h 320141"/>
                  <a:gd name="connsiteX12" fmla="*/ 73682 w 295096"/>
                  <a:gd name="connsiteY12" fmla="*/ 67153 h 320141"/>
                  <a:gd name="connsiteX13" fmla="*/ 22152 w 295096"/>
                  <a:gd name="connsiteY13" fmla="*/ 169452 h 320141"/>
                  <a:gd name="connsiteX14" fmla="*/ 44440 w 295096"/>
                  <a:gd name="connsiteY14" fmla="*/ 264130 h 320141"/>
                  <a:gd name="connsiteX15" fmla="*/ 128546 w 295096"/>
                  <a:gd name="connsiteY15" fmla="*/ 299278 h 320141"/>
                  <a:gd name="connsiteX16" fmla="*/ 221414 w 295096"/>
                  <a:gd name="connsiteY16" fmla="*/ 253177 h 320141"/>
                  <a:gd name="connsiteX17" fmla="*/ 272945 w 295096"/>
                  <a:gd name="connsiteY17" fmla="*/ 150688 h 320141"/>
                  <a:gd name="connsiteX18" fmla="*/ 272945 w 295096"/>
                  <a:gd name="connsiteY18" fmla="*/ 150688 h 32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5096" h="320141">
                    <a:moveTo>
                      <a:pt x="267039" y="42864"/>
                    </a:moveTo>
                    <a:cubicBezTo>
                      <a:pt x="289614" y="71154"/>
                      <a:pt x="299139" y="111254"/>
                      <a:pt x="293519" y="152878"/>
                    </a:cubicBezTo>
                    <a:cubicBezTo>
                      <a:pt x="287709" y="195264"/>
                      <a:pt x="267325" y="235936"/>
                      <a:pt x="235893" y="267655"/>
                    </a:cubicBezTo>
                    <a:cubicBezTo>
                      <a:pt x="223796" y="279751"/>
                      <a:pt x="180267" y="319661"/>
                      <a:pt x="128070" y="320137"/>
                    </a:cubicBezTo>
                    <a:cubicBezTo>
                      <a:pt x="83969" y="320423"/>
                      <a:pt x="51108" y="306612"/>
                      <a:pt x="28057" y="277370"/>
                    </a:cubicBezTo>
                    <a:cubicBezTo>
                      <a:pt x="5483" y="249081"/>
                      <a:pt x="-4042" y="208790"/>
                      <a:pt x="1578" y="167356"/>
                    </a:cubicBezTo>
                    <a:cubicBezTo>
                      <a:pt x="7197" y="124875"/>
                      <a:pt x="27771" y="84203"/>
                      <a:pt x="59204" y="52485"/>
                    </a:cubicBezTo>
                    <a:cubicBezTo>
                      <a:pt x="71301" y="40388"/>
                      <a:pt x="114830" y="383"/>
                      <a:pt x="167027" y="2"/>
                    </a:cubicBezTo>
                    <a:cubicBezTo>
                      <a:pt x="211128" y="-188"/>
                      <a:pt x="243703" y="13718"/>
                      <a:pt x="267039" y="42864"/>
                    </a:cubicBezTo>
                    <a:close/>
                    <a:moveTo>
                      <a:pt x="272945" y="150688"/>
                    </a:moveTo>
                    <a:cubicBezTo>
                      <a:pt x="277422" y="117636"/>
                      <a:pt x="271326" y="82488"/>
                      <a:pt x="250656" y="56200"/>
                    </a:cubicBezTo>
                    <a:cubicBezTo>
                      <a:pt x="229320" y="29434"/>
                      <a:pt x="199793" y="20767"/>
                      <a:pt x="166551" y="21052"/>
                    </a:cubicBezTo>
                    <a:cubicBezTo>
                      <a:pt x="132642" y="21338"/>
                      <a:pt x="97018" y="43627"/>
                      <a:pt x="73682" y="67153"/>
                    </a:cubicBezTo>
                    <a:cubicBezTo>
                      <a:pt x="46345" y="94680"/>
                      <a:pt x="27295" y="131352"/>
                      <a:pt x="22152" y="169452"/>
                    </a:cubicBezTo>
                    <a:cubicBezTo>
                      <a:pt x="17675" y="202694"/>
                      <a:pt x="23771" y="237841"/>
                      <a:pt x="44440" y="264130"/>
                    </a:cubicBezTo>
                    <a:cubicBezTo>
                      <a:pt x="65681" y="290705"/>
                      <a:pt x="95304" y="299563"/>
                      <a:pt x="128546" y="299278"/>
                    </a:cubicBezTo>
                    <a:cubicBezTo>
                      <a:pt x="162455" y="298992"/>
                      <a:pt x="198078" y="276703"/>
                      <a:pt x="221414" y="253177"/>
                    </a:cubicBezTo>
                    <a:cubicBezTo>
                      <a:pt x="248751" y="225649"/>
                      <a:pt x="267611" y="188978"/>
                      <a:pt x="272945" y="150688"/>
                    </a:cubicBezTo>
                    <a:lnTo>
                      <a:pt x="272945" y="150688"/>
                    </a:lnTo>
                    <a:close/>
                  </a:path>
                </a:pathLst>
              </a:custGeom>
              <a:solidFill>
                <a:srgbClr val="A997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576694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EEB391-08A3-4AF5-A21F-7CEA7B71CFF6}"/>
              </a:ext>
            </a:extLst>
          </p:cNvPr>
          <p:cNvGrpSpPr/>
          <p:nvPr/>
        </p:nvGrpSpPr>
        <p:grpSpPr>
          <a:xfrm>
            <a:off x="6440047" y="3094939"/>
            <a:ext cx="5130744" cy="946557"/>
            <a:chOff x="611559" y="2708920"/>
            <a:chExt cx="2675111" cy="946557"/>
          </a:xfrm>
        </p:grpSpPr>
        <p:sp>
          <p:nvSpPr>
            <p:cNvPr id="4" name="Rounded Rectangle 58">
              <a:extLst>
                <a:ext uri="{FF2B5EF4-FFF2-40B4-BE49-F238E27FC236}">
                  <a16:creationId xmlns:a16="http://schemas.microsoft.com/office/drawing/2014/main" id="{18C7F552-F5C9-4D4F-B94A-CAC598621E99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589FC79-B3FE-4FAD-B82B-1F8C804CAFF4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14AF19-22C7-4FF4-B4A0-1E2C15F9C05A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91A23AE-BADA-4017-AC1A-2F9B467D70AC}"/>
              </a:ext>
            </a:extLst>
          </p:cNvPr>
          <p:cNvGrpSpPr/>
          <p:nvPr/>
        </p:nvGrpSpPr>
        <p:grpSpPr>
          <a:xfrm>
            <a:off x="6440047" y="4210117"/>
            <a:ext cx="5130744" cy="946557"/>
            <a:chOff x="611559" y="2708920"/>
            <a:chExt cx="2675111" cy="946557"/>
          </a:xfrm>
        </p:grpSpPr>
        <p:sp>
          <p:nvSpPr>
            <p:cNvPr id="8" name="Rounded Rectangle 64">
              <a:extLst>
                <a:ext uri="{FF2B5EF4-FFF2-40B4-BE49-F238E27FC236}">
                  <a16:creationId xmlns:a16="http://schemas.microsoft.com/office/drawing/2014/main" id="{0E5B533D-1F10-4196-AEA9-F74A9D80D3D2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3C53E3E-A430-4E00-8AF9-E217BD1C518E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91F781-C99A-42F0-AAD3-BFD59CCFE9FA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9E437A-75E9-4CF4-BADA-F2B2F96FE869}"/>
              </a:ext>
            </a:extLst>
          </p:cNvPr>
          <p:cNvGrpSpPr/>
          <p:nvPr/>
        </p:nvGrpSpPr>
        <p:grpSpPr>
          <a:xfrm>
            <a:off x="6440047" y="5325295"/>
            <a:ext cx="5130744" cy="946557"/>
            <a:chOff x="611559" y="2708920"/>
            <a:chExt cx="2675111" cy="946557"/>
          </a:xfrm>
        </p:grpSpPr>
        <p:sp>
          <p:nvSpPr>
            <p:cNvPr id="12" name="Rounded Rectangle 68">
              <a:extLst>
                <a:ext uri="{FF2B5EF4-FFF2-40B4-BE49-F238E27FC236}">
                  <a16:creationId xmlns:a16="http://schemas.microsoft.com/office/drawing/2014/main" id="{FBFE6873-C175-42D7-9D3D-41E2BADE4624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C1FAE3-80EE-481F-A7A2-F42F979CC384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4F0B20-56A6-4D07-8A13-B3F6236DFCFD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C29E387-1271-4FB5-9506-65AF2A9379BE}"/>
              </a:ext>
            </a:extLst>
          </p:cNvPr>
          <p:cNvSpPr txBox="1"/>
          <p:nvPr/>
        </p:nvSpPr>
        <p:spPr>
          <a:xfrm>
            <a:off x="6440047" y="1954107"/>
            <a:ext cx="509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DEE27D-49C2-471D-979A-F8D9F4229628}"/>
              </a:ext>
            </a:extLst>
          </p:cNvPr>
          <p:cNvSpPr txBox="1"/>
          <p:nvPr/>
        </p:nvSpPr>
        <p:spPr>
          <a:xfrm>
            <a:off x="6440047" y="1655309"/>
            <a:ext cx="509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D8507B-DAD5-462F-AF52-18EED5528388}"/>
              </a:ext>
            </a:extLst>
          </p:cNvPr>
          <p:cNvSpPr txBox="1"/>
          <p:nvPr/>
        </p:nvSpPr>
        <p:spPr>
          <a:xfrm>
            <a:off x="6440047" y="2440080"/>
            <a:ext cx="513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19" name="Oval 37">
            <a:extLst>
              <a:ext uri="{FF2B5EF4-FFF2-40B4-BE49-F238E27FC236}">
                <a16:creationId xmlns:a16="http://schemas.microsoft.com/office/drawing/2014/main" id="{D4C0CE5E-CB57-40C6-8F9A-1BF5D75EC68A}"/>
              </a:ext>
            </a:extLst>
          </p:cNvPr>
          <p:cNvSpPr/>
          <p:nvPr/>
        </p:nvSpPr>
        <p:spPr>
          <a:xfrm>
            <a:off x="1133477" y="2011498"/>
            <a:ext cx="2359269" cy="2083015"/>
          </a:xfrm>
          <a:custGeom>
            <a:avLst/>
            <a:gdLst>
              <a:gd name="connsiteX0" fmla="*/ 1395166 w 1656184"/>
              <a:gd name="connsiteY0" fmla="*/ 1414051 h 1462256"/>
              <a:gd name="connsiteX1" fmla="*/ 1404159 w 1656184"/>
              <a:gd name="connsiteY1" fmla="*/ 1421466 h 1462256"/>
              <a:gd name="connsiteX2" fmla="*/ 1354721 w 1656184"/>
              <a:gd name="connsiteY2" fmla="*/ 1462256 h 1462256"/>
              <a:gd name="connsiteX3" fmla="*/ 1395166 w 1656184"/>
              <a:gd name="connsiteY3" fmla="*/ 1414051 h 1462256"/>
              <a:gd name="connsiteX4" fmla="*/ 1407188 w 1656184"/>
              <a:gd name="connsiteY4" fmla="*/ 1400115 h 1462256"/>
              <a:gd name="connsiteX5" fmla="*/ 1395166 w 1656184"/>
              <a:gd name="connsiteY5" fmla="*/ 1414051 h 1462256"/>
              <a:gd name="connsiteX6" fmla="*/ 1395020 w 1656184"/>
              <a:gd name="connsiteY6" fmla="*/ 1413931 h 1462256"/>
              <a:gd name="connsiteX7" fmla="*/ 1407188 w 1656184"/>
              <a:gd name="connsiteY7" fmla="*/ 1400115 h 1462256"/>
              <a:gd name="connsiteX8" fmla="*/ 828092 w 1656184"/>
              <a:gd name="connsiteY8" fmla="*/ 0 h 1462256"/>
              <a:gd name="connsiteX9" fmla="*/ 1656184 w 1656184"/>
              <a:gd name="connsiteY9" fmla="*/ 828092 h 1462256"/>
              <a:gd name="connsiteX10" fmla="*/ 1420433 w 1656184"/>
              <a:gd name="connsiteY10" fmla="*/ 1405411 h 1462256"/>
              <a:gd name="connsiteX11" fmla="*/ 828092 w 1656184"/>
              <a:gd name="connsiteY11" fmla="*/ 1152822 h 1462256"/>
              <a:gd name="connsiteX12" fmla="*/ 235002 w 1656184"/>
              <a:gd name="connsiteY12" fmla="*/ 1404503 h 1462256"/>
              <a:gd name="connsiteX13" fmla="*/ 0 w 1656184"/>
              <a:gd name="connsiteY13" fmla="*/ 828092 h 1462256"/>
              <a:gd name="connsiteX14" fmla="*/ 196089 w 1656184"/>
              <a:gd name="connsiteY14" fmla="*/ 298844 h 1462256"/>
              <a:gd name="connsiteX15" fmla="*/ 357732 w 1656184"/>
              <a:gd name="connsiteY15" fmla="*/ 147502 h 1462256"/>
              <a:gd name="connsiteX16" fmla="*/ 828092 w 1656184"/>
              <a:gd name="connsiteY16" fmla="*/ 0 h 146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56184" h="1462256">
                <a:moveTo>
                  <a:pt x="1395166" y="1414051"/>
                </a:moveTo>
                <a:lnTo>
                  <a:pt x="1404159" y="1421466"/>
                </a:lnTo>
                <a:lnTo>
                  <a:pt x="1354721" y="1462256"/>
                </a:lnTo>
                <a:lnTo>
                  <a:pt x="1395166" y="1414051"/>
                </a:lnTo>
                <a:close/>
                <a:moveTo>
                  <a:pt x="1407188" y="1400115"/>
                </a:moveTo>
                <a:cubicBezTo>
                  <a:pt x="1402752" y="1404328"/>
                  <a:pt x="1398363" y="1408590"/>
                  <a:pt x="1395166" y="1414051"/>
                </a:cubicBezTo>
                <a:lnTo>
                  <a:pt x="1395020" y="1413931"/>
                </a:lnTo>
                <a:lnTo>
                  <a:pt x="1407188" y="1400115"/>
                </a:lnTo>
                <a:close/>
                <a:moveTo>
                  <a:pt x="828092" y="0"/>
                </a:moveTo>
                <a:cubicBezTo>
                  <a:pt x="1285435" y="0"/>
                  <a:pt x="1656184" y="370749"/>
                  <a:pt x="1656184" y="828092"/>
                </a:cubicBezTo>
                <a:cubicBezTo>
                  <a:pt x="1656184" y="1052939"/>
                  <a:pt x="1566572" y="1256855"/>
                  <a:pt x="1420433" y="1405411"/>
                </a:cubicBezTo>
                <a:cubicBezTo>
                  <a:pt x="1271659" y="1249071"/>
                  <a:pt x="1061116" y="1152822"/>
                  <a:pt x="828092" y="1152822"/>
                </a:cubicBezTo>
                <a:cubicBezTo>
                  <a:pt x="595173" y="1152822"/>
                  <a:pt x="384715" y="1248984"/>
                  <a:pt x="235002" y="1404503"/>
                </a:cubicBezTo>
                <a:cubicBezTo>
                  <a:pt x="89276" y="1256089"/>
                  <a:pt x="0" y="1052516"/>
                  <a:pt x="0" y="828092"/>
                </a:cubicBezTo>
                <a:cubicBezTo>
                  <a:pt x="0" y="625700"/>
                  <a:pt x="72608" y="440267"/>
                  <a:pt x="196089" y="298844"/>
                </a:cubicBezTo>
                <a:lnTo>
                  <a:pt x="357732" y="147502"/>
                </a:lnTo>
                <a:cubicBezTo>
                  <a:pt x="490929" y="54231"/>
                  <a:pt x="653177" y="0"/>
                  <a:pt x="828092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33">
            <a:extLst>
              <a:ext uri="{FF2B5EF4-FFF2-40B4-BE49-F238E27FC236}">
                <a16:creationId xmlns:a16="http://schemas.microsoft.com/office/drawing/2014/main" id="{C147D461-3134-4C32-81BC-45D4CB0E5F2A}"/>
              </a:ext>
            </a:extLst>
          </p:cNvPr>
          <p:cNvSpPr/>
          <p:nvPr/>
        </p:nvSpPr>
        <p:spPr>
          <a:xfrm>
            <a:off x="3120712" y="2011499"/>
            <a:ext cx="2013263" cy="2359268"/>
          </a:xfrm>
          <a:custGeom>
            <a:avLst/>
            <a:gdLst>
              <a:gd name="connsiteX0" fmla="*/ 585200 w 1413292"/>
              <a:gd name="connsiteY0" fmla="*/ 0 h 1656184"/>
              <a:gd name="connsiteX1" fmla="*/ 1074079 w 1413292"/>
              <a:gd name="connsiteY1" fmla="*/ 162782 h 1656184"/>
              <a:gd name="connsiteX2" fmla="*/ 1238206 w 1413292"/>
              <a:gd name="connsiteY2" fmla="*/ 324301 h 1656184"/>
              <a:gd name="connsiteX3" fmla="*/ 1413292 w 1413292"/>
              <a:gd name="connsiteY3" fmla="*/ 828092 h 1656184"/>
              <a:gd name="connsiteX4" fmla="*/ 585200 w 1413292"/>
              <a:gd name="connsiteY4" fmla="*/ 1656184 h 1656184"/>
              <a:gd name="connsiteX5" fmla="*/ 0 w 1413292"/>
              <a:gd name="connsiteY5" fmla="*/ 1413930 h 1656184"/>
              <a:gd name="connsiteX6" fmla="*/ 261164 w 1413292"/>
              <a:gd name="connsiteY6" fmla="*/ 813015 h 1656184"/>
              <a:gd name="connsiteX7" fmla="*/ 18273 w 1413292"/>
              <a:gd name="connsiteY7" fmla="*/ 227178 h 1656184"/>
              <a:gd name="connsiteX8" fmla="*/ 585200 w 1413292"/>
              <a:gd name="connsiteY8" fmla="*/ 0 h 165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3292" h="1656184">
                <a:moveTo>
                  <a:pt x="585200" y="0"/>
                </a:moveTo>
                <a:cubicBezTo>
                  <a:pt x="768725" y="0"/>
                  <a:pt x="938305" y="59702"/>
                  <a:pt x="1074079" y="162782"/>
                </a:cubicBezTo>
                <a:lnTo>
                  <a:pt x="1238206" y="324301"/>
                </a:lnTo>
                <a:cubicBezTo>
                  <a:pt x="1348977" y="462146"/>
                  <a:pt x="1413292" y="637608"/>
                  <a:pt x="1413292" y="828092"/>
                </a:cubicBezTo>
                <a:cubicBezTo>
                  <a:pt x="1413292" y="1285435"/>
                  <a:pt x="1042543" y="1656184"/>
                  <a:pt x="585200" y="1656184"/>
                </a:cubicBezTo>
                <a:cubicBezTo>
                  <a:pt x="356691" y="1656184"/>
                  <a:pt x="149799" y="1563628"/>
                  <a:pt x="0" y="1413930"/>
                </a:cubicBezTo>
                <a:cubicBezTo>
                  <a:pt x="161319" y="1264368"/>
                  <a:pt x="261164" y="1050352"/>
                  <a:pt x="261164" y="813015"/>
                </a:cubicBezTo>
                <a:cubicBezTo>
                  <a:pt x="261164" y="584182"/>
                  <a:pt x="168346" y="377027"/>
                  <a:pt x="18273" y="227178"/>
                </a:cubicBezTo>
                <a:cubicBezTo>
                  <a:pt x="165226" y="85796"/>
                  <a:pt x="365194" y="0"/>
                  <a:pt x="585200" y="0"/>
                </a:cubicBezTo>
                <a:close/>
              </a:path>
            </a:pathLst>
          </a:custGeom>
          <a:solidFill>
            <a:schemeClr val="accent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35">
            <a:extLst>
              <a:ext uri="{FF2B5EF4-FFF2-40B4-BE49-F238E27FC236}">
                <a16:creationId xmlns:a16="http://schemas.microsoft.com/office/drawing/2014/main" id="{A50A4A1E-2D3E-4365-92A4-A134B740E101}"/>
              </a:ext>
            </a:extLst>
          </p:cNvPr>
          <p:cNvSpPr/>
          <p:nvPr/>
        </p:nvSpPr>
        <p:spPr>
          <a:xfrm>
            <a:off x="2774706" y="4000021"/>
            <a:ext cx="2359269" cy="2028473"/>
          </a:xfrm>
          <a:custGeom>
            <a:avLst/>
            <a:gdLst>
              <a:gd name="connsiteX0" fmla="*/ 1414962 w 1656184"/>
              <a:gd name="connsiteY0" fmla="*/ 11928 h 1423969"/>
              <a:gd name="connsiteX1" fmla="*/ 1656184 w 1656184"/>
              <a:gd name="connsiteY1" fmla="*/ 595877 h 1423969"/>
              <a:gd name="connsiteX2" fmla="*/ 1446084 w 1656184"/>
              <a:gd name="connsiteY2" fmla="*/ 1142107 h 1423969"/>
              <a:gd name="connsiteX3" fmla="*/ 1497925 w 1656184"/>
              <a:gd name="connsiteY3" fmla="*/ 1337129 h 1423969"/>
              <a:gd name="connsiteX4" fmla="*/ 1291451 w 1656184"/>
              <a:gd name="connsiteY4" fmla="*/ 1282244 h 1423969"/>
              <a:gd name="connsiteX5" fmla="*/ 828092 w 1656184"/>
              <a:gd name="connsiteY5" fmla="*/ 1423969 h 1423969"/>
              <a:gd name="connsiteX6" fmla="*/ 0 w 1656184"/>
              <a:gd name="connsiteY6" fmla="*/ 595877 h 1423969"/>
              <a:gd name="connsiteX7" fmla="*/ 243038 w 1656184"/>
              <a:gd name="connsiteY7" fmla="*/ 13936 h 1423969"/>
              <a:gd name="connsiteX8" fmla="*/ 828092 w 1656184"/>
              <a:gd name="connsiteY8" fmla="*/ 256070 h 1423969"/>
              <a:gd name="connsiteX9" fmla="*/ 1414962 w 1656184"/>
              <a:gd name="connsiteY9" fmla="*/ 11928 h 1423969"/>
              <a:gd name="connsiteX10" fmla="*/ 255060 w 1656184"/>
              <a:gd name="connsiteY10" fmla="*/ 0 h 1423969"/>
              <a:gd name="connsiteX11" fmla="*/ 243038 w 1656184"/>
              <a:gd name="connsiteY11" fmla="*/ 13936 h 1423969"/>
              <a:gd name="connsiteX12" fmla="*/ 242892 w 1656184"/>
              <a:gd name="connsiteY12" fmla="*/ 13816 h 1423969"/>
              <a:gd name="connsiteX13" fmla="*/ 255060 w 1656184"/>
              <a:gd name="connsiteY13" fmla="*/ 0 h 1423969"/>
              <a:gd name="connsiteX0" fmla="*/ 1414962 w 1656184"/>
              <a:gd name="connsiteY0" fmla="*/ 11928 h 1423969"/>
              <a:gd name="connsiteX1" fmla="*/ 1656184 w 1656184"/>
              <a:gd name="connsiteY1" fmla="*/ 595877 h 1423969"/>
              <a:gd name="connsiteX2" fmla="*/ 1446084 w 1656184"/>
              <a:gd name="connsiteY2" fmla="*/ 1142107 h 1423969"/>
              <a:gd name="connsiteX3" fmla="*/ 1291451 w 1656184"/>
              <a:gd name="connsiteY3" fmla="*/ 1282244 h 1423969"/>
              <a:gd name="connsiteX4" fmla="*/ 828092 w 1656184"/>
              <a:gd name="connsiteY4" fmla="*/ 1423969 h 1423969"/>
              <a:gd name="connsiteX5" fmla="*/ 0 w 1656184"/>
              <a:gd name="connsiteY5" fmla="*/ 595877 h 1423969"/>
              <a:gd name="connsiteX6" fmla="*/ 243038 w 1656184"/>
              <a:gd name="connsiteY6" fmla="*/ 13936 h 1423969"/>
              <a:gd name="connsiteX7" fmla="*/ 828092 w 1656184"/>
              <a:gd name="connsiteY7" fmla="*/ 256070 h 1423969"/>
              <a:gd name="connsiteX8" fmla="*/ 1414962 w 1656184"/>
              <a:gd name="connsiteY8" fmla="*/ 11928 h 1423969"/>
              <a:gd name="connsiteX9" fmla="*/ 255060 w 1656184"/>
              <a:gd name="connsiteY9" fmla="*/ 0 h 1423969"/>
              <a:gd name="connsiteX10" fmla="*/ 243038 w 1656184"/>
              <a:gd name="connsiteY10" fmla="*/ 13936 h 1423969"/>
              <a:gd name="connsiteX11" fmla="*/ 242892 w 1656184"/>
              <a:gd name="connsiteY11" fmla="*/ 13816 h 1423969"/>
              <a:gd name="connsiteX12" fmla="*/ 255060 w 1656184"/>
              <a:gd name="connsiteY12" fmla="*/ 0 h 142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6184" h="1423969">
                <a:moveTo>
                  <a:pt x="1414962" y="11928"/>
                </a:moveTo>
                <a:cubicBezTo>
                  <a:pt x="1564098" y="161528"/>
                  <a:pt x="1656184" y="367949"/>
                  <a:pt x="1656184" y="595877"/>
                </a:cubicBezTo>
                <a:cubicBezTo>
                  <a:pt x="1656184" y="806216"/>
                  <a:pt x="1577763" y="998238"/>
                  <a:pt x="1446084" y="1142107"/>
                </a:cubicBezTo>
                <a:lnTo>
                  <a:pt x="1291451" y="1282244"/>
                </a:lnTo>
                <a:cubicBezTo>
                  <a:pt x="1159235" y="1371730"/>
                  <a:pt x="999764" y="1423969"/>
                  <a:pt x="828092" y="1423969"/>
                </a:cubicBezTo>
                <a:cubicBezTo>
                  <a:pt x="370749" y="1423969"/>
                  <a:pt x="0" y="1053220"/>
                  <a:pt x="0" y="595877"/>
                </a:cubicBezTo>
                <a:cubicBezTo>
                  <a:pt x="0" y="367987"/>
                  <a:pt x="92056" y="161597"/>
                  <a:pt x="243038" y="13936"/>
                </a:cubicBezTo>
                <a:cubicBezTo>
                  <a:pt x="392814" y="163569"/>
                  <a:pt x="599651" y="256070"/>
                  <a:pt x="828092" y="256070"/>
                </a:cubicBezTo>
                <a:cubicBezTo>
                  <a:pt x="1057507" y="256070"/>
                  <a:pt x="1265132" y="162780"/>
                  <a:pt x="1414962" y="11928"/>
                </a:cubicBezTo>
                <a:close/>
                <a:moveTo>
                  <a:pt x="255060" y="0"/>
                </a:moveTo>
                <a:cubicBezTo>
                  <a:pt x="250624" y="4213"/>
                  <a:pt x="246235" y="8475"/>
                  <a:pt x="243038" y="13936"/>
                </a:cubicBezTo>
                <a:lnTo>
                  <a:pt x="242892" y="13816"/>
                </a:lnTo>
                <a:lnTo>
                  <a:pt x="255060" y="0"/>
                </a:lnTo>
                <a:close/>
              </a:path>
            </a:pathLst>
          </a:cu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34">
            <a:extLst>
              <a:ext uri="{FF2B5EF4-FFF2-40B4-BE49-F238E27FC236}">
                <a16:creationId xmlns:a16="http://schemas.microsoft.com/office/drawing/2014/main" id="{9B8EA495-7BFB-44F7-B801-754B90563235}"/>
              </a:ext>
            </a:extLst>
          </p:cNvPr>
          <p:cNvSpPr/>
          <p:nvPr/>
        </p:nvSpPr>
        <p:spPr>
          <a:xfrm>
            <a:off x="1139866" y="3653716"/>
            <a:ext cx="2011860" cy="2359268"/>
          </a:xfrm>
          <a:custGeom>
            <a:avLst/>
            <a:gdLst>
              <a:gd name="connsiteX0" fmla="*/ 828092 w 1412307"/>
              <a:gd name="connsiteY0" fmla="*/ 0 h 1656184"/>
              <a:gd name="connsiteX1" fmla="*/ 1412307 w 1412307"/>
              <a:gd name="connsiteY1" fmla="*/ 244533 h 1656184"/>
              <a:gd name="connsiteX2" fmla="*/ 1401956 w 1412307"/>
              <a:gd name="connsiteY2" fmla="*/ 266828 h 1656184"/>
              <a:gd name="connsiteX3" fmla="*/ 1395166 w 1412307"/>
              <a:gd name="connsiteY3" fmla="*/ 261229 h 1656184"/>
              <a:gd name="connsiteX4" fmla="*/ 1407188 w 1412307"/>
              <a:gd name="connsiteY4" fmla="*/ 247293 h 1656184"/>
              <a:gd name="connsiteX5" fmla="*/ 1395020 w 1412307"/>
              <a:gd name="connsiteY5" fmla="*/ 261109 h 1656184"/>
              <a:gd name="connsiteX6" fmla="*/ 1395166 w 1412307"/>
              <a:gd name="connsiteY6" fmla="*/ 261229 h 1656184"/>
              <a:gd name="connsiteX7" fmla="*/ 1152128 w 1412307"/>
              <a:gd name="connsiteY7" fmla="*/ 843170 h 1656184"/>
              <a:gd name="connsiteX8" fmla="*/ 1395019 w 1412307"/>
              <a:gd name="connsiteY8" fmla="*/ 1429007 h 1656184"/>
              <a:gd name="connsiteX9" fmla="*/ 828092 w 1412307"/>
              <a:gd name="connsiteY9" fmla="*/ 1656184 h 1656184"/>
              <a:gd name="connsiteX10" fmla="*/ 360425 w 1412307"/>
              <a:gd name="connsiteY10" fmla="*/ 1510904 h 1656184"/>
              <a:gd name="connsiteX11" fmla="*/ 205324 w 1412307"/>
              <a:gd name="connsiteY11" fmla="*/ 1368532 h 1656184"/>
              <a:gd name="connsiteX12" fmla="*/ 0 w 1412307"/>
              <a:gd name="connsiteY12" fmla="*/ 828092 h 1656184"/>
              <a:gd name="connsiteX13" fmla="*/ 828092 w 1412307"/>
              <a:gd name="connsiteY13" fmla="*/ 0 h 165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2307" h="1656184">
                <a:moveTo>
                  <a:pt x="828092" y="0"/>
                </a:moveTo>
                <a:cubicBezTo>
                  <a:pt x="1056992" y="0"/>
                  <a:pt x="1264199" y="92872"/>
                  <a:pt x="1412307" y="244533"/>
                </a:cubicBezTo>
                <a:lnTo>
                  <a:pt x="1401956" y="266828"/>
                </a:lnTo>
                <a:lnTo>
                  <a:pt x="1395166" y="261229"/>
                </a:lnTo>
                <a:cubicBezTo>
                  <a:pt x="1398363" y="255768"/>
                  <a:pt x="1402752" y="251506"/>
                  <a:pt x="1407188" y="247293"/>
                </a:cubicBezTo>
                <a:lnTo>
                  <a:pt x="1395020" y="261109"/>
                </a:lnTo>
                <a:lnTo>
                  <a:pt x="1395166" y="261229"/>
                </a:lnTo>
                <a:cubicBezTo>
                  <a:pt x="1244184" y="408890"/>
                  <a:pt x="1152128" y="615280"/>
                  <a:pt x="1152128" y="843170"/>
                </a:cubicBezTo>
                <a:cubicBezTo>
                  <a:pt x="1152128" y="1072003"/>
                  <a:pt x="1244947" y="1279157"/>
                  <a:pt x="1395019" y="1429007"/>
                </a:cubicBezTo>
                <a:cubicBezTo>
                  <a:pt x="1248066" y="1570389"/>
                  <a:pt x="1048098" y="1656184"/>
                  <a:pt x="828092" y="1656184"/>
                </a:cubicBezTo>
                <a:cubicBezTo>
                  <a:pt x="654425" y="1656184"/>
                  <a:pt x="493245" y="1602724"/>
                  <a:pt x="360425" y="1510904"/>
                </a:cubicBezTo>
                <a:lnTo>
                  <a:pt x="205324" y="1368532"/>
                </a:lnTo>
                <a:cubicBezTo>
                  <a:pt x="76415" y="1225504"/>
                  <a:pt x="0" y="1035722"/>
                  <a:pt x="0" y="828092"/>
                </a:cubicBezTo>
                <a:cubicBezTo>
                  <a:pt x="0" y="370749"/>
                  <a:pt x="370749" y="0"/>
                  <a:pt x="828092" y="0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31DC45-C29C-443B-A6B1-3156DF32408E}"/>
              </a:ext>
            </a:extLst>
          </p:cNvPr>
          <p:cNvSpPr txBox="1"/>
          <p:nvPr/>
        </p:nvSpPr>
        <p:spPr>
          <a:xfrm>
            <a:off x="1584462" y="2915499"/>
            <a:ext cx="146587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F5876B-170D-4614-8311-72089CE7BB80}"/>
              </a:ext>
            </a:extLst>
          </p:cNvPr>
          <p:cNvSpPr txBox="1"/>
          <p:nvPr/>
        </p:nvSpPr>
        <p:spPr>
          <a:xfrm>
            <a:off x="3492746" y="3247941"/>
            <a:ext cx="139152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2602D2-385B-4CA2-B45C-91F6BD7825AF}"/>
              </a:ext>
            </a:extLst>
          </p:cNvPr>
          <p:cNvSpPr txBox="1"/>
          <p:nvPr/>
        </p:nvSpPr>
        <p:spPr>
          <a:xfrm>
            <a:off x="3296818" y="5198279"/>
            <a:ext cx="139152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70B2B9-2A70-4BA8-AAAF-47490DC9B45F}"/>
              </a:ext>
            </a:extLst>
          </p:cNvPr>
          <p:cNvSpPr txBox="1"/>
          <p:nvPr/>
        </p:nvSpPr>
        <p:spPr>
          <a:xfrm>
            <a:off x="1425910" y="4949495"/>
            <a:ext cx="139152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ounded Rectangle 10">
            <a:extLst>
              <a:ext uri="{FF2B5EF4-FFF2-40B4-BE49-F238E27FC236}">
                <a16:creationId xmlns:a16="http://schemas.microsoft.com/office/drawing/2014/main" id="{BA1DFFC1-214E-415B-B5D6-229D792B3BC2}"/>
              </a:ext>
            </a:extLst>
          </p:cNvPr>
          <p:cNvSpPr/>
          <p:nvPr/>
        </p:nvSpPr>
        <p:spPr>
          <a:xfrm>
            <a:off x="1980719" y="4376667"/>
            <a:ext cx="281903" cy="373067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D70864E8-9E5A-4E99-9243-B44746950816}"/>
              </a:ext>
            </a:extLst>
          </p:cNvPr>
          <p:cNvSpPr/>
          <p:nvPr/>
        </p:nvSpPr>
        <p:spPr>
          <a:xfrm rot="2700000">
            <a:off x="2169924" y="2346050"/>
            <a:ext cx="294947" cy="52878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BBD6884D-71FF-4EA7-B0A0-4585BE66DC40}"/>
              </a:ext>
            </a:extLst>
          </p:cNvPr>
          <p:cNvSpPr/>
          <p:nvPr/>
        </p:nvSpPr>
        <p:spPr>
          <a:xfrm flipH="1">
            <a:off x="3971288" y="2777211"/>
            <a:ext cx="434437" cy="35838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36">
            <a:extLst>
              <a:ext uri="{FF2B5EF4-FFF2-40B4-BE49-F238E27FC236}">
                <a16:creationId xmlns:a16="http://schemas.microsoft.com/office/drawing/2014/main" id="{1DFBE16B-2FDD-4949-8CEF-F94653389CC6}"/>
              </a:ext>
            </a:extLst>
          </p:cNvPr>
          <p:cNvSpPr/>
          <p:nvPr/>
        </p:nvSpPr>
        <p:spPr>
          <a:xfrm>
            <a:off x="3776642" y="4682937"/>
            <a:ext cx="431872" cy="36101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21590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L 도형 3">
            <a:extLst>
              <a:ext uri="{FF2B5EF4-FFF2-40B4-BE49-F238E27FC236}">
                <a16:creationId xmlns:a16="http://schemas.microsoft.com/office/drawing/2014/main" id="{D41D0159-82F1-460D-BA50-375AC5366821}"/>
              </a:ext>
            </a:extLst>
          </p:cNvPr>
          <p:cNvSpPr/>
          <p:nvPr/>
        </p:nvSpPr>
        <p:spPr>
          <a:xfrm rot="5400000">
            <a:off x="6863777" y="1741865"/>
            <a:ext cx="1121870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4" name="L 도형 4">
            <a:extLst>
              <a:ext uri="{FF2B5EF4-FFF2-40B4-BE49-F238E27FC236}">
                <a16:creationId xmlns:a16="http://schemas.microsoft.com/office/drawing/2014/main" id="{5617DB88-76D7-4962-9DA0-050D40A8800D}"/>
              </a:ext>
            </a:extLst>
          </p:cNvPr>
          <p:cNvSpPr/>
          <p:nvPr/>
        </p:nvSpPr>
        <p:spPr>
          <a:xfrm rot="5400000">
            <a:off x="9416120" y="1224142"/>
            <a:ext cx="1121871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5" name="L 도형 5">
            <a:extLst>
              <a:ext uri="{FF2B5EF4-FFF2-40B4-BE49-F238E27FC236}">
                <a16:creationId xmlns:a16="http://schemas.microsoft.com/office/drawing/2014/main" id="{A71684E4-BDD2-4FDF-9A27-5D2529B4233A}"/>
              </a:ext>
            </a:extLst>
          </p:cNvPr>
          <p:cNvSpPr/>
          <p:nvPr/>
        </p:nvSpPr>
        <p:spPr>
          <a:xfrm rot="5400000">
            <a:off x="4311435" y="2259589"/>
            <a:ext cx="1121871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grpSp>
        <p:nvGrpSpPr>
          <p:cNvPr id="6" name="그룹 19">
            <a:extLst>
              <a:ext uri="{FF2B5EF4-FFF2-40B4-BE49-F238E27FC236}">
                <a16:creationId xmlns:a16="http://schemas.microsoft.com/office/drawing/2014/main" id="{7F97B577-93DE-4017-BC08-94FC10BA936B}"/>
              </a:ext>
            </a:extLst>
          </p:cNvPr>
          <p:cNvGrpSpPr/>
          <p:nvPr/>
        </p:nvGrpSpPr>
        <p:grpSpPr>
          <a:xfrm>
            <a:off x="3987247" y="3265165"/>
            <a:ext cx="1955627" cy="760699"/>
            <a:chOff x="1464245" y="3861050"/>
            <a:chExt cx="1955627" cy="76069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35B10B-0220-42B3-9931-CD46268728B6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03B9B5-D133-43CD-A8E6-CFE5E3A23E8B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</a:rPr>
                <a:t>02 CONTENTS</a:t>
              </a:r>
            </a:p>
          </p:txBody>
        </p:sp>
      </p:grpSp>
      <p:grpSp>
        <p:nvGrpSpPr>
          <p:cNvPr id="9" name="그룹 18">
            <a:extLst>
              <a:ext uri="{FF2B5EF4-FFF2-40B4-BE49-F238E27FC236}">
                <a16:creationId xmlns:a16="http://schemas.microsoft.com/office/drawing/2014/main" id="{BD03CC41-DCE1-4680-BECA-9483DFB8156A}"/>
              </a:ext>
            </a:extLst>
          </p:cNvPr>
          <p:cNvGrpSpPr/>
          <p:nvPr/>
        </p:nvGrpSpPr>
        <p:grpSpPr>
          <a:xfrm>
            <a:off x="6545934" y="2747942"/>
            <a:ext cx="1944216" cy="760699"/>
            <a:chOff x="3737115" y="3284986"/>
            <a:chExt cx="1944216" cy="76069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C6CDF3-21AC-4E92-AC45-E2CFEF32A4EB}"/>
                </a:ext>
              </a:extLst>
            </p:cNvPr>
            <p:cNvSpPr txBox="1"/>
            <p:nvPr/>
          </p:nvSpPr>
          <p:spPr>
            <a:xfrm>
              <a:off x="3737115" y="3584020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52253D-AEFA-4695-BB47-DB6087FA2061}"/>
                </a:ext>
              </a:extLst>
            </p:cNvPr>
            <p:cNvSpPr txBox="1"/>
            <p:nvPr/>
          </p:nvSpPr>
          <p:spPr>
            <a:xfrm>
              <a:off x="3740562" y="3284986"/>
              <a:ext cx="1940769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3"/>
                  </a:solidFill>
                </a:rPr>
                <a:t>03 CONTENTS</a:t>
              </a:r>
            </a:p>
          </p:txBody>
        </p:sp>
      </p:grpSp>
      <p:grpSp>
        <p:nvGrpSpPr>
          <p:cNvPr id="12" name="그룹 7">
            <a:extLst>
              <a:ext uri="{FF2B5EF4-FFF2-40B4-BE49-F238E27FC236}">
                <a16:creationId xmlns:a16="http://schemas.microsoft.com/office/drawing/2014/main" id="{B7A1138B-73E5-49E9-A6DF-428C123461D9}"/>
              </a:ext>
            </a:extLst>
          </p:cNvPr>
          <p:cNvGrpSpPr/>
          <p:nvPr/>
        </p:nvGrpSpPr>
        <p:grpSpPr>
          <a:xfrm>
            <a:off x="9093211" y="2230721"/>
            <a:ext cx="1944216" cy="760699"/>
            <a:chOff x="6012160" y="2708922"/>
            <a:chExt cx="1944216" cy="76069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AFAF82-7A1E-4C80-8E5E-CAA1FE6A9540}"/>
                </a:ext>
              </a:extLst>
            </p:cNvPr>
            <p:cNvSpPr txBox="1"/>
            <p:nvPr/>
          </p:nvSpPr>
          <p:spPr>
            <a:xfrm>
              <a:off x="6012160" y="3007956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B6E12F-485D-4C58-8499-5AECCC09C0AD}"/>
                </a:ext>
              </a:extLst>
            </p:cNvPr>
            <p:cNvSpPr txBox="1"/>
            <p:nvPr/>
          </p:nvSpPr>
          <p:spPr>
            <a:xfrm>
              <a:off x="6015607" y="2708922"/>
              <a:ext cx="1940769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</a:rPr>
                <a:t>04 CONTENTS</a:t>
              </a:r>
            </a:p>
          </p:txBody>
        </p:sp>
      </p:grpSp>
      <p:sp>
        <p:nvSpPr>
          <p:cNvPr id="15" name="Oval 10">
            <a:extLst>
              <a:ext uri="{FF2B5EF4-FFF2-40B4-BE49-F238E27FC236}">
                <a16:creationId xmlns:a16="http://schemas.microsoft.com/office/drawing/2014/main" id="{3B95833D-2733-4500-AAFA-C84C25D791EC}"/>
              </a:ext>
            </a:extLst>
          </p:cNvPr>
          <p:cNvSpPr/>
          <p:nvPr/>
        </p:nvSpPr>
        <p:spPr>
          <a:xfrm>
            <a:off x="3573719" y="4937707"/>
            <a:ext cx="640080" cy="64008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16" name="그룹 20">
            <a:extLst>
              <a:ext uri="{FF2B5EF4-FFF2-40B4-BE49-F238E27FC236}">
                <a16:creationId xmlns:a16="http://schemas.microsoft.com/office/drawing/2014/main" id="{46A32899-0520-4557-980A-512516B774E0}"/>
              </a:ext>
            </a:extLst>
          </p:cNvPr>
          <p:cNvGrpSpPr/>
          <p:nvPr/>
        </p:nvGrpSpPr>
        <p:grpSpPr>
          <a:xfrm>
            <a:off x="4310999" y="4886126"/>
            <a:ext cx="1780233" cy="740405"/>
            <a:chOff x="1204823" y="4992851"/>
            <a:chExt cx="1911560" cy="74040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7A3E0BD-0EAD-4C1A-89A6-107E34D40A31}"/>
                </a:ext>
              </a:extLst>
            </p:cNvPr>
            <p:cNvSpPr txBox="1"/>
            <p:nvPr/>
          </p:nvSpPr>
          <p:spPr>
            <a:xfrm>
              <a:off x="1204823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6D16D7-7E91-45DA-9288-A2DDAE5BF651}"/>
                </a:ext>
              </a:extLst>
            </p:cNvPr>
            <p:cNvSpPr txBox="1"/>
            <p:nvPr/>
          </p:nvSpPr>
          <p:spPr>
            <a:xfrm>
              <a:off x="1204824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Oval 10">
            <a:extLst>
              <a:ext uri="{FF2B5EF4-FFF2-40B4-BE49-F238E27FC236}">
                <a16:creationId xmlns:a16="http://schemas.microsoft.com/office/drawing/2014/main" id="{E42CC814-2215-49B0-BE01-BFD0219DD507}"/>
              </a:ext>
            </a:extLst>
          </p:cNvPr>
          <p:cNvSpPr/>
          <p:nvPr/>
        </p:nvSpPr>
        <p:spPr>
          <a:xfrm>
            <a:off x="6227764" y="4937707"/>
            <a:ext cx="640080" cy="640080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20" name="그룹 21">
            <a:extLst>
              <a:ext uri="{FF2B5EF4-FFF2-40B4-BE49-F238E27FC236}">
                <a16:creationId xmlns:a16="http://schemas.microsoft.com/office/drawing/2014/main" id="{3B28CB84-1CFB-4C1E-8CCC-23BBA602D312}"/>
              </a:ext>
            </a:extLst>
          </p:cNvPr>
          <p:cNvGrpSpPr/>
          <p:nvPr/>
        </p:nvGrpSpPr>
        <p:grpSpPr>
          <a:xfrm>
            <a:off x="6965044" y="4886126"/>
            <a:ext cx="1780233" cy="740405"/>
            <a:chOff x="4028592" y="4992851"/>
            <a:chExt cx="1911560" cy="74040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B6853C-413D-43B1-8037-6117FDCE553B}"/>
                </a:ext>
              </a:extLst>
            </p:cNvPr>
            <p:cNvSpPr txBox="1"/>
            <p:nvPr/>
          </p:nvSpPr>
          <p:spPr>
            <a:xfrm>
              <a:off x="4028592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EE5535F-944A-4DF0-91DB-4CE81047E5C0}"/>
                </a:ext>
              </a:extLst>
            </p:cNvPr>
            <p:cNvSpPr txBox="1"/>
            <p:nvPr/>
          </p:nvSpPr>
          <p:spPr>
            <a:xfrm>
              <a:off x="4028593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Oval 10">
            <a:extLst>
              <a:ext uri="{FF2B5EF4-FFF2-40B4-BE49-F238E27FC236}">
                <a16:creationId xmlns:a16="http://schemas.microsoft.com/office/drawing/2014/main" id="{5E2401C9-557B-4749-B2E5-EE92B663879E}"/>
              </a:ext>
            </a:extLst>
          </p:cNvPr>
          <p:cNvSpPr/>
          <p:nvPr/>
        </p:nvSpPr>
        <p:spPr>
          <a:xfrm>
            <a:off x="8881808" y="4937707"/>
            <a:ext cx="640080" cy="64008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24" name="그룹 22">
            <a:extLst>
              <a:ext uri="{FF2B5EF4-FFF2-40B4-BE49-F238E27FC236}">
                <a16:creationId xmlns:a16="http://schemas.microsoft.com/office/drawing/2014/main" id="{DCDB6933-2E78-45E4-8B3E-C4C4256A814D}"/>
              </a:ext>
            </a:extLst>
          </p:cNvPr>
          <p:cNvGrpSpPr/>
          <p:nvPr/>
        </p:nvGrpSpPr>
        <p:grpSpPr>
          <a:xfrm>
            <a:off x="9619088" y="4886126"/>
            <a:ext cx="1780233" cy="740405"/>
            <a:chOff x="6852361" y="4992851"/>
            <a:chExt cx="1911560" cy="74040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400D4EF-5461-4022-A64C-AFB61CF6A9BF}"/>
                </a:ext>
              </a:extLst>
            </p:cNvPr>
            <p:cNvSpPr txBox="1"/>
            <p:nvPr/>
          </p:nvSpPr>
          <p:spPr>
            <a:xfrm>
              <a:off x="6852361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25DF065-6C7E-4515-9F9C-40B76AB47E0E}"/>
                </a:ext>
              </a:extLst>
            </p:cNvPr>
            <p:cNvSpPr txBox="1"/>
            <p:nvPr/>
          </p:nvSpPr>
          <p:spPr>
            <a:xfrm>
              <a:off x="6852362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7" name="L 도형 36">
            <a:extLst>
              <a:ext uri="{FF2B5EF4-FFF2-40B4-BE49-F238E27FC236}">
                <a16:creationId xmlns:a16="http://schemas.microsoft.com/office/drawing/2014/main" id="{E82D9BDB-CFD4-4E69-AD61-896F9C739E53}"/>
              </a:ext>
            </a:extLst>
          </p:cNvPr>
          <p:cNvSpPr/>
          <p:nvPr/>
        </p:nvSpPr>
        <p:spPr>
          <a:xfrm rot="5400000">
            <a:off x="1759093" y="2777313"/>
            <a:ext cx="1121871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grpSp>
        <p:nvGrpSpPr>
          <p:cNvPr id="28" name="그룹 38">
            <a:extLst>
              <a:ext uri="{FF2B5EF4-FFF2-40B4-BE49-F238E27FC236}">
                <a16:creationId xmlns:a16="http://schemas.microsoft.com/office/drawing/2014/main" id="{2D35AEDF-0EF6-4CA4-BB91-3FCB12BAFCCD}"/>
              </a:ext>
            </a:extLst>
          </p:cNvPr>
          <p:cNvGrpSpPr/>
          <p:nvPr/>
        </p:nvGrpSpPr>
        <p:grpSpPr>
          <a:xfrm>
            <a:off x="1428559" y="3782387"/>
            <a:ext cx="1955627" cy="760699"/>
            <a:chOff x="1464245" y="3861050"/>
            <a:chExt cx="1955627" cy="76069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121572-B12D-4785-9DD2-2938DA2D7E98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EE2E0BA-B514-4B68-AD99-3538EB26FF36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</a:rPr>
                <a:t>01 CONTENTS</a:t>
              </a:r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A72FD3B7-AF45-4755-8E67-10F62CE7A0D7}"/>
              </a:ext>
            </a:extLst>
          </p:cNvPr>
          <p:cNvSpPr/>
          <p:nvPr/>
        </p:nvSpPr>
        <p:spPr>
          <a:xfrm>
            <a:off x="919674" y="4945420"/>
            <a:ext cx="640080" cy="64008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32" name="그룹 47">
            <a:extLst>
              <a:ext uri="{FF2B5EF4-FFF2-40B4-BE49-F238E27FC236}">
                <a16:creationId xmlns:a16="http://schemas.microsoft.com/office/drawing/2014/main" id="{7C3EF06D-B395-4A36-9532-DDE94675A693}"/>
              </a:ext>
            </a:extLst>
          </p:cNvPr>
          <p:cNvGrpSpPr/>
          <p:nvPr/>
        </p:nvGrpSpPr>
        <p:grpSpPr>
          <a:xfrm>
            <a:off x="1656954" y="4893840"/>
            <a:ext cx="1780233" cy="740405"/>
            <a:chOff x="1204823" y="4992851"/>
            <a:chExt cx="1911560" cy="74040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8527C97-D47A-40DA-94C0-F883F40D8554}"/>
                </a:ext>
              </a:extLst>
            </p:cNvPr>
            <p:cNvSpPr txBox="1"/>
            <p:nvPr/>
          </p:nvSpPr>
          <p:spPr>
            <a:xfrm>
              <a:off x="1204823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17AEB5-F5B9-438D-B277-D2801DC7AF42}"/>
                </a:ext>
              </a:extLst>
            </p:cNvPr>
            <p:cNvSpPr txBox="1"/>
            <p:nvPr/>
          </p:nvSpPr>
          <p:spPr>
            <a:xfrm>
              <a:off x="1204824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" name="화살표: 원형 14">
            <a:extLst>
              <a:ext uri="{FF2B5EF4-FFF2-40B4-BE49-F238E27FC236}">
                <a16:creationId xmlns:a16="http://schemas.microsoft.com/office/drawing/2014/main" id="{8E5B82ED-70D5-455D-B7C8-833CB96A92E3}"/>
              </a:ext>
            </a:extLst>
          </p:cNvPr>
          <p:cNvSpPr/>
          <p:nvPr/>
        </p:nvSpPr>
        <p:spPr>
          <a:xfrm>
            <a:off x="2827804" y="2137485"/>
            <a:ext cx="1345489" cy="1345489"/>
          </a:xfrm>
          <a:prstGeom prst="circularArrow">
            <a:avLst>
              <a:gd name="adj1" fmla="val 16448"/>
              <a:gd name="adj2" fmla="val 1821358"/>
              <a:gd name="adj3" fmla="val 19790321"/>
              <a:gd name="adj4" fmla="val 7527901"/>
              <a:gd name="adj5" fmla="val 1562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6" name="화살표: 원형 44">
            <a:extLst>
              <a:ext uri="{FF2B5EF4-FFF2-40B4-BE49-F238E27FC236}">
                <a16:creationId xmlns:a16="http://schemas.microsoft.com/office/drawing/2014/main" id="{AC0ABBFA-D911-471A-B04A-51254DFB4A8B}"/>
              </a:ext>
            </a:extLst>
          </p:cNvPr>
          <p:cNvSpPr/>
          <p:nvPr/>
        </p:nvSpPr>
        <p:spPr>
          <a:xfrm>
            <a:off x="5438612" y="1600080"/>
            <a:ext cx="1345489" cy="1345489"/>
          </a:xfrm>
          <a:prstGeom prst="circularArrow">
            <a:avLst>
              <a:gd name="adj1" fmla="val 16448"/>
              <a:gd name="adj2" fmla="val 1821358"/>
              <a:gd name="adj3" fmla="val 19790321"/>
              <a:gd name="adj4" fmla="val 7527901"/>
              <a:gd name="adj5" fmla="val 156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화살표: 원형 45">
            <a:extLst>
              <a:ext uri="{FF2B5EF4-FFF2-40B4-BE49-F238E27FC236}">
                <a16:creationId xmlns:a16="http://schemas.microsoft.com/office/drawing/2014/main" id="{9DAE0516-F462-4526-93CB-410A84C354BA}"/>
              </a:ext>
            </a:extLst>
          </p:cNvPr>
          <p:cNvSpPr/>
          <p:nvPr/>
        </p:nvSpPr>
        <p:spPr>
          <a:xfrm>
            <a:off x="8049420" y="1062674"/>
            <a:ext cx="1345489" cy="1345489"/>
          </a:xfrm>
          <a:prstGeom prst="circularArrow">
            <a:avLst>
              <a:gd name="adj1" fmla="val 16448"/>
              <a:gd name="adj2" fmla="val 1821358"/>
              <a:gd name="adj3" fmla="val 19790321"/>
              <a:gd name="adj4" fmla="val 7527901"/>
              <a:gd name="adj5" fmla="val 1562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8" name="Isosceles Triangle 51">
            <a:extLst>
              <a:ext uri="{FF2B5EF4-FFF2-40B4-BE49-F238E27FC236}">
                <a16:creationId xmlns:a16="http://schemas.microsoft.com/office/drawing/2014/main" id="{C9F17D74-5204-4F39-BC9C-EFD19573C0A9}"/>
              </a:ext>
            </a:extLst>
          </p:cNvPr>
          <p:cNvSpPr/>
          <p:nvPr/>
        </p:nvSpPr>
        <p:spPr>
          <a:xfrm>
            <a:off x="1088263" y="5164866"/>
            <a:ext cx="302963" cy="22216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id="{42E18FEB-EBB0-4085-AA40-A215CF58F088}"/>
              </a:ext>
            </a:extLst>
          </p:cNvPr>
          <p:cNvSpPr/>
          <p:nvPr/>
        </p:nvSpPr>
        <p:spPr>
          <a:xfrm>
            <a:off x="3751720" y="5120774"/>
            <a:ext cx="314748" cy="320001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Teardrop 1">
            <a:extLst>
              <a:ext uri="{FF2B5EF4-FFF2-40B4-BE49-F238E27FC236}">
                <a16:creationId xmlns:a16="http://schemas.microsoft.com/office/drawing/2014/main" id="{E5493DF0-6970-4E81-9729-C77796E7522B}"/>
              </a:ext>
            </a:extLst>
          </p:cNvPr>
          <p:cNvSpPr/>
          <p:nvPr/>
        </p:nvSpPr>
        <p:spPr>
          <a:xfrm rot="18805991">
            <a:off x="6392105" y="5097310"/>
            <a:ext cx="342825" cy="339248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id="{E3F63222-AB0E-4D03-863E-3ED34B46199B}"/>
              </a:ext>
            </a:extLst>
          </p:cNvPr>
          <p:cNvSpPr/>
          <p:nvPr/>
        </p:nvSpPr>
        <p:spPr>
          <a:xfrm>
            <a:off x="9049223" y="5134334"/>
            <a:ext cx="315111" cy="24204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6CB6ABF5-3059-4D6D-91EF-3071BB4875C1}"/>
              </a:ext>
            </a:extLst>
          </p:cNvPr>
          <p:cNvSpPr txBox="1">
            <a:spLocks/>
          </p:cNvSpPr>
          <p:nvPr/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  <a:latin typeface="+mj-lt"/>
              </a:rPr>
              <a:t>Column Infographic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069A2EDF-4F0E-49F2-9A47-E2B60C1D2E44}"/>
              </a:ext>
            </a:extLst>
          </p:cNvPr>
          <p:cNvSpPr/>
          <p:nvPr/>
        </p:nvSpPr>
        <p:spPr>
          <a:xfrm>
            <a:off x="474785" y="2708920"/>
            <a:ext cx="11242430" cy="380957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CE02752-DA46-4CCE-A5B0-B67BDEBD5268}"/>
              </a:ext>
            </a:extLst>
          </p:cNvPr>
          <p:cNvSpPr/>
          <p:nvPr/>
        </p:nvSpPr>
        <p:spPr>
          <a:xfrm>
            <a:off x="474785" y="1307064"/>
            <a:ext cx="11242430" cy="1406254"/>
          </a:xfrm>
          <a:custGeom>
            <a:avLst/>
            <a:gdLst>
              <a:gd name="connsiteX0" fmla="*/ 5621215 w 11242430"/>
              <a:gd name="connsiteY0" fmla="*/ 0 h 1406254"/>
              <a:gd name="connsiteX1" fmla="*/ 6166748 w 11242430"/>
              <a:gd name="connsiteY1" fmla="*/ 444622 h 1406254"/>
              <a:gd name="connsiteX2" fmla="*/ 6176581 w 11242430"/>
              <a:gd name="connsiteY2" fmla="*/ 542158 h 1406254"/>
              <a:gd name="connsiteX3" fmla="*/ 11242430 w 11242430"/>
              <a:gd name="connsiteY3" fmla="*/ 542158 h 1406254"/>
              <a:gd name="connsiteX4" fmla="*/ 11242430 w 11242430"/>
              <a:gd name="connsiteY4" fmla="*/ 1406254 h 1406254"/>
              <a:gd name="connsiteX5" fmla="*/ 0 w 11242430"/>
              <a:gd name="connsiteY5" fmla="*/ 1406254 h 1406254"/>
              <a:gd name="connsiteX6" fmla="*/ 0 w 11242430"/>
              <a:gd name="connsiteY6" fmla="*/ 542158 h 1406254"/>
              <a:gd name="connsiteX7" fmla="*/ 5065850 w 11242430"/>
              <a:gd name="connsiteY7" fmla="*/ 542158 h 1406254"/>
              <a:gd name="connsiteX8" fmla="*/ 5075682 w 11242430"/>
              <a:gd name="connsiteY8" fmla="*/ 444622 h 1406254"/>
              <a:gd name="connsiteX9" fmla="*/ 5621215 w 11242430"/>
              <a:gd name="connsiteY9" fmla="*/ 0 h 140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42430" h="1406254">
                <a:moveTo>
                  <a:pt x="5621215" y="0"/>
                </a:moveTo>
                <a:cubicBezTo>
                  <a:pt x="5890311" y="0"/>
                  <a:pt x="6114824" y="190876"/>
                  <a:pt x="6166748" y="444622"/>
                </a:cubicBezTo>
                <a:lnTo>
                  <a:pt x="6176581" y="542158"/>
                </a:lnTo>
                <a:lnTo>
                  <a:pt x="11242430" y="542158"/>
                </a:lnTo>
                <a:lnTo>
                  <a:pt x="11242430" y="1406254"/>
                </a:lnTo>
                <a:lnTo>
                  <a:pt x="0" y="1406254"/>
                </a:lnTo>
                <a:lnTo>
                  <a:pt x="0" y="542158"/>
                </a:lnTo>
                <a:lnTo>
                  <a:pt x="5065850" y="542158"/>
                </a:lnTo>
                <a:lnTo>
                  <a:pt x="5075682" y="444622"/>
                </a:lnTo>
                <a:cubicBezTo>
                  <a:pt x="5127606" y="190876"/>
                  <a:pt x="5352120" y="0"/>
                  <a:pt x="5621215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775010-6F77-4DFF-901E-E83AE1ABB607}"/>
              </a:ext>
            </a:extLst>
          </p:cNvPr>
          <p:cNvSpPr txBox="1"/>
          <p:nvPr/>
        </p:nvSpPr>
        <p:spPr>
          <a:xfrm>
            <a:off x="2074986" y="2035055"/>
            <a:ext cx="8042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49DC65-5A81-4F20-8946-004DE301F75E}"/>
              </a:ext>
            </a:extLst>
          </p:cNvPr>
          <p:cNvSpPr txBox="1"/>
          <p:nvPr/>
        </p:nvSpPr>
        <p:spPr>
          <a:xfrm>
            <a:off x="900000" y="3026982"/>
            <a:ext cx="1039200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Easy to change colors, photos and Text.  You can simply impress your audience and add a unique zing and appeal to your Presentations. You can simply impress your audience and add a unique zing and appeal to your Presentations.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Easy to change colors, photos and Text.  You can simply impress your audience and add a unique zing and appeal to your Presentations. Easy to change colors, photos and Text. 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EA0C926-355B-488C-9E51-C7139C641AE9}"/>
              </a:ext>
            </a:extLst>
          </p:cNvPr>
          <p:cNvSpPr/>
          <p:nvPr/>
        </p:nvSpPr>
        <p:spPr>
          <a:xfrm>
            <a:off x="5812692" y="1445051"/>
            <a:ext cx="566616" cy="575276"/>
          </a:xfrm>
          <a:custGeom>
            <a:avLst/>
            <a:gdLst>
              <a:gd name="connsiteX0" fmla="*/ 484019 w 964441"/>
              <a:gd name="connsiteY0" fmla="*/ 723482 h 979183"/>
              <a:gd name="connsiteX1" fmla="*/ 467799 w 964441"/>
              <a:gd name="connsiteY1" fmla="*/ 779280 h 979183"/>
              <a:gd name="connsiteX2" fmla="*/ 482073 w 964441"/>
              <a:gd name="connsiteY2" fmla="*/ 831834 h 979183"/>
              <a:gd name="connsiteX3" fmla="*/ 496996 w 964441"/>
              <a:gd name="connsiteY3" fmla="*/ 777983 h 979183"/>
              <a:gd name="connsiteX4" fmla="*/ 484019 w 964441"/>
              <a:gd name="connsiteY4" fmla="*/ 723482 h 979183"/>
              <a:gd name="connsiteX5" fmla="*/ 160746 w 964441"/>
              <a:gd name="connsiteY5" fmla="*/ 473525 h 979183"/>
              <a:gd name="connsiteX6" fmla="*/ 140146 w 964441"/>
              <a:gd name="connsiteY6" fmla="*/ 491205 h 979183"/>
              <a:gd name="connsiteX7" fmla="*/ 194647 w 964441"/>
              <a:gd name="connsiteY7" fmla="*/ 505479 h 979183"/>
              <a:gd name="connsiteX8" fmla="*/ 249796 w 964441"/>
              <a:gd name="connsiteY8" fmla="*/ 487961 h 979183"/>
              <a:gd name="connsiteX9" fmla="*/ 195944 w 964441"/>
              <a:gd name="connsiteY9" fmla="*/ 476283 h 979183"/>
              <a:gd name="connsiteX10" fmla="*/ 160746 w 964441"/>
              <a:gd name="connsiteY10" fmla="*/ 473525 h 979183"/>
              <a:gd name="connsiteX11" fmla="*/ 800075 w 964441"/>
              <a:gd name="connsiteY11" fmla="*/ 473363 h 979183"/>
              <a:gd name="connsiteX12" fmla="*/ 760416 w 964441"/>
              <a:gd name="connsiteY12" fmla="*/ 475634 h 979183"/>
              <a:gd name="connsiteX13" fmla="*/ 713052 w 964441"/>
              <a:gd name="connsiteY13" fmla="*/ 489908 h 979183"/>
              <a:gd name="connsiteX14" fmla="*/ 765606 w 964441"/>
              <a:gd name="connsiteY14" fmla="*/ 505479 h 979183"/>
              <a:gd name="connsiteX15" fmla="*/ 822702 w 964441"/>
              <a:gd name="connsiteY15" fmla="*/ 488610 h 979183"/>
              <a:gd name="connsiteX16" fmla="*/ 800075 w 964441"/>
              <a:gd name="connsiteY16" fmla="*/ 473363 h 979183"/>
              <a:gd name="connsiteX17" fmla="*/ 427572 w 964441"/>
              <a:gd name="connsiteY17" fmla="*/ 464604 h 979183"/>
              <a:gd name="connsiteX18" fmla="*/ 402917 w 964441"/>
              <a:gd name="connsiteY18" fmla="*/ 484717 h 979183"/>
              <a:gd name="connsiteX19" fmla="*/ 346470 w 964441"/>
              <a:gd name="connsiteY19" fmla="*/ 569063 h 979183"/>
              <a:gd name="connsiteX20" fmla="*/ 253040 w 964441"/>
              <a:gd name="connsiteY20" fmla="*/ 716345 h 979183"/>
              <a:gd name="connsiteX21" fmla="*/ 261475 w 964441"/>
              <a:gd name="connsiteY21" fmla="*/ 722833 h 979183"/>
              <a:gd name="connsiteX22" fmla="*/ 489859 w 964441"/>
              <a:gd name="connsiteY22" fmla="*/ 570361 h 979183"/>
              <a:gd name="connsiteX23" fmla="*/ 485317 w 964441"/>
              <a:gd name="connsiteY23" fmla="*/ 532730 h 979183"/>
              <a:gd name="connsiteX24" fmla="*/ 447686 w 964441"/>
              <a:gd name="connsiteY24" fmla="*/ 493801 h 979183"/>
              <a:gd name="connsiteX25" fmla="*/ 427572 w 964441"/>
              <a:gd name="connsiteY25" fmla="*/ 464604 h 979183"/>
              <a:gd name="connsiteX26" fmla="*/ 651414 w 964441"/>
              <a:gd name="connsiteY26" fmla="*/ 408805 h 979183"/>
              <a:gd name="connsiteX27" fmla="*/ 613783 w 964441"/>
              <a:gd name="connsiteY27" fmla="*/ 615129 h 979183"/>
              <a:gd name="connsiteX28" fmla="*/ 413298 w 964441"/>
              <a:gd name="connsiteY28" fmla="*/ 664440 h 979183"/>
              <a:gd name="connsiteX29" fmla="*/ 628706 w 964441"/>
              <a:gd name="connsiteY29" fmla="*/ 619671 h 979183"/>
              <a:gd name="connsiteX30" fmla="*/ 651414 w 964441"/>
              <a:gd name="connsiteY30" fmla="*/ 408805 h 979183"/>
              <a:gd name="connsiteX31" fmla="*/ 505633 w 964441"/>
              <a:gd name="connsiteY31" fmla="*/ 293012 h 979183"/>
              <a:gd name="connsiteX32" fmla="*/ 343226 w 964441"/>
              <a:gd name="connsiteY32" fmla="*/ 349763 h 979183"/>
              <a:gd name="connsiteX33" fmla="*/ 308838 w 964441"/>
              <a:gd name="connsiteY33" fmla="*/ 559331 h 979183"/>
              <a:gd name="connsiteX34" fmla="*/ 356851 w 964441"/>
              <a:gd name="connsiteY34" fmla="*/ 356900 h 979183"/>
              <a:gd name="connsiteX35" fmla="*/ 558633 w 964441"/>
              <a:gd name="connsiteY35" fmla="*/ 313429 h 979183"/>
              <a:gd name="connsiteX36" fmla="*/ 505633 w 964441"/>
              <a:gd name="connsiteY36" fmla="*/ 293012 h 979183"/>
              <a:gd name="connsiteX37" fmla="*/ 702671 w 964441"/>
              <a:gd name="connsiteY37" fmla="*/ 257631 h 979183"/>
              <a:gd name="connsiteX38" fmla="*/ 472990 w 964441"/>
              <a:gd name="connsiteY38" fmla="*/ 410752 h 979183"/>
              <a:gd name="connsiteX39" fmla="*/ 479478 w 964441"/>
              <a:gd name="connsiteY39" fmla="*/ 447734 h 979183"/>
              <a:gd name="connsiteX40" fmla="*/ 526841 w 964441"/>
              <a:gd name="connsiteY40" fmla="*/ 495747 h 979183"/>
              <a:gd name="connsiteX41" fmla="*/ 561877 w 964441"/>
              <a:gd name="connsiteY41" fmla="*/ 498991 h 979183"/>
              <a:gd name="connsiteX42" fmla="*/ 711105 w 964441"/>
              <a:gd name="connsiteY42" fmla="*/ 266066 h 979183"/>
              <a:gd name="connsiteX43" fmla="*/ 702671 w 964441"/>
              <a:gd name="connsiteY43" fmla="*/ 257631 h 979183"/>
              <a:gd name="connsiteX44" fmla="*/ 481424 w 964441"/>
              <a:gd name="connsiteY44" fmla="*/ 147332 h 979183"/>
              <a:gd name="connsiteX45" fmla="*/ 467799 w 964441"/>
              <a:gd name="connsiteY45" fmla="*/ 205726 h 979183"/>
              <a:gd name="connsiteX46" fmla="*/ 484668 w 964441"/>
              <a:gd name="connsiteY46" fmla="*/ 255685 h 979183"/>
              <a:gd name="connsiteX47" fmla="*/ 496996 w 964441"/>
              <a:gd name="connsiteY47" fmla="*/ 204428 h 979183"/>
              <a:gd name="connsiteX48" fmla="*/ 481424 w 964441"/>
              <a:gd name="connsiteY48" fmla="*/ 147332 h 979183"/>
              <a:gd name="connsiteX49" fmla="*/ 485966 w 964441"/>
              <a:gd name="connsiteY49" fmla="*/ 75962 h 979183"/>
              <a:gd name="connsiteX50" fmla="*/ 896667 w 964441"/>
              <a:gd name="connsiteY50" fmla="*/ 486015 h 979183"/>
              <a:gd name="connsiteX51" fmla="*/ 478180 w 964441"/>
              <a:gd name="connsiteY51" fmla="*/ 903853 h 979183"/>
              <a:gd name="connsiteX52" fmla="*/ 68776 w 964441"/>
              <a:gd name="connsiteY52" fmla="*/ 485366 h 979183"/>
              <a:gd name="connsiteX53" fmla="*/ 485966 w 964441"/>
              <a:gd name="connsiteY53" fmla="*/ 75962 h 979183"/>
              <a:gd name="connsiteX54" fmla="*/ 487264 w 964441"/>
              <a:gd name="connsiteY54" fmla="*/ 27302 h 979183"/>
              <a:gd name="connsiteX55" fmla="*/ 26603 w 964441"/>
              <a:gd name="connsiteY55" fmla="*/ 482123 h 979183"/>
              <a:gd name="connsiteX56" fmla="*/ 478181 w 964441"/>
              <a:gd name="connsiteY56" fmla="*/ 951866 h 979183"/>
              <a:gd name="connsiteX57" fmla="*/ 942085 w 964441"/>
              <a:gd name="connsiteY57" fmla="*/ 488611 h 979183"/>
              <a:gd name="connsiteX58" fmla="*/ 487264 w 964441"/>
              <a:gd name="connsiteY58" fmla="*/ 27302 h 979183"/>
              <a:gd name="connsiteX59" fmla="*/ 491806 w 964441"/>
              <a:gd name="connsiteY59" fmla="*/ 51 h 979183"/>
              <a:gd name="connsiteX60" fmla="*/ 964145 w 964441"/>
              <a:gd name="connsiteY60" fmla="*/ 497045 h 979183"/>
              <a:gd name="connsiteX61" fmla="*/ 481425 w 964441"/>
              <a:gd name="connsiteY61" fmla="*/ 979117 h 979183"/>
              <a:gd name="connsiteX62" fmla="*/ 1 w 964441"/>
              <a:gd name="connsiteY62" fmla="*/ 478879 h 979183"/>
              <a:gd name="connsiteX63" fmla="*/ 491806 w 964441"/>
              <a:gd name="connsiteY63" fmla="*/ 51 h 97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964441" h="979183">
                <a:moveTo>
                  <a:pt x="484019" y="723482"/>
                </a:moveTo>
                <a:cubicBezTo>
                  <a:pt x="455471" y="724131"/>
                  <a:pt x="468448" y="759167"/>
                  <a:pt x="467799" y="779280"/>
                </a:cubicBezTo>
                <a:cubicBezTo>
                  <a:pt x="467150" y="798096"/>
                  <a:pt x="457418" y="832483"/>
                  <a:pt x="482073" y="831834"/>
                </a:cubicBezTo>
                <a:cubicBezTo>
                  <a:pt x="505430" y="831834"/>
                  <a:pt x="491156" y="797447"/>
                  <a:pt x="496996" y="777983"/>
                </a:cubicBezTo>
                <a:cubicBezTo>
                  <a:pt x="491156" y="759167"/>
                  <a:pt x="504781" y="722833"/>
                  <a:pt x="484019" y="723482"/>
                </a:cubicBezTo>
                <a:close/>
                <a:moveTo>
                  <a:pt x="160746" y="473525"/>
                </a:moveTo>
                <a:cubicBezTo>
                  <a:pt x="149392" y="473525"/>
                  <a:pt x="140471" y="476931"/>
                  <a:pt x="140146" y="491205"/>
                </a:cubicBezTo>
                <a:cubicBezTo>
                  <a:pt x="139497" y="512616"/>
                  <a:pt x="174534" y="499640"/>
                  <a:pt x="194647" y="505479"/>
                </a:cubicBezTo>
                <a:cubicBezTo>
                  <a:pt x="212814" y="497045"/>
                  <a:pt x="248499" y="517158"/>
                  <a:pt x="249796" y="487961"/>
                </a:cubicBezTo>
                <a:cubicBezTo>
                  <a:pt x="250445" y="467199"/>
                  <a:pt x="214760" y="474985"/>
                  <a:pt x="195944" y="476283"/>
                </a:cubicBezTo>
                <a:cubicBezTo>
                  <a:pt x="185888" y="476932"/>
                  <a:pt x="172101" y="473525"/>
                  <a:pt x="160746" y="473525"/>
                </a:cubicBezTo>
                <a:close/>
                <a:moveTo>
                  <a:pt x="800075" y="473363"/>
                </a:moveTo>
                <a:cubicBezTo>
                  <a:pt x="787179" y="473201"/>
                  <a:pt x="771446" y="475959"/>
                  <a:pt x="760416" y="475634"/>
                </a:cubicBezTo>
                <a:cubicBezTo>
                  <a:pt x="743546" y="474985"/>
                  <a:pt x="712403" y="466550"/>
                  <a:pt x="713052" y="489908"/>
                </a:cubicBezTo>
                <a:cubicBezTo>
                  <a:pt x="713052" y="512616"/>
                  <a:pt x="744844" y="499640"/>
                  <a:pt x="765606" y="505479"/>
                </a:cubicBezTo>
                <a:cubicBezTo>
                  <a:pt x="782475" y="494449"/>
                  <a:pt x="822702" y="518456"/>
                  <a:pt x="822702" y="488610"/>
                </a:cubicBezTo>
                <a:cubicBezTo>
                  <a:pt x="823027" y="476607"/>
                  <a:pt x="812970" y="473525"/>
                  <a:pt x="800075" y="473363"/>
                </a:cubicBezTo>
                <a:close/>
                <a:moveTo>
                  <a:pt x="427572" y="464604"/>
                </a:moveTo>
                <a:cubicBezTo>
                  <a:pt x="414596" y="463306"/>
                  <a:pt x="409405" y="475634"/>
                  <a:pt x="402917" y="484717"/>
                </a:cubicBezTo>
                <a:cubicBezTo>
                  <a:pt x="383452" y="512616"/>
                  <a:pt x="364637" y="540515"/>
                  <a:pt x="346470" y="569063"/>
                </a:cubicBezTo>
                <a:cubicBezTo>
                  <a:pt x="315327" y="617725"/>
                  <a:pt x="284183" y="667035"/>
                  <a:pt x="253040" y="716345"/>
                </a:cubicBezTo>
                <a:cubicBezTo>
                  <a:pt x="255636" y="718291"/>
                  <a:pt x="258231" y="720238"/>
                  <a:pt x="261475" y="722833"/>
                </a:cubicBezTo>
                <a:cubicBezTo>
                  <a:pt x="337387" y="672225"/>
                  <a:pt x="413947" y="621618"/>
                  <a:pt x="489859" y="570361"/>
                </a:cubicBezTo>
                <a:cubicBezTo>
                  <a:pt x="509323" y="557385"/>
                  <a:pt x="519704" y="541164"/>
                  <a:pt x="485317" y="532730"/>
                </a:cubicBezTo>
                <a:cubicBezTo>
                  <a:pt x="464555" y="527539"/>
                  <a:pt x="452227" y="515212"/>
                  <a:pt x="447686" y="493801"/>
                </a:cubicBezTo>
                <a:cubicBezTo>
                  <a:pt x="445090" y="481473"/>
                  <a:pt x="444441" y="465901"/>
                  <a:pt x="427572" y="464604"/>
                </a:cubicBezTo>
                <a:close/>
                <a:moveTo>
                  <a:pt x="651414" y="408805"/>
                </a:moveTo>
                <a:cubicBezTo>
                  <a:pt x="668932" y="487961"/>
                  <a:pt x="668932" y="557385"/>
                  <a:pt x="613783" y="615129"/>
                </a:cubicBezTo>
                <a:cubicBezTo>
                  <a:pt x="557985" y="672874"/>
                  <a:pt x="487912" y="678065"/>
                  <a:pt x="413298" y="664440"/>
                </a:cubicBezTo>
                <a:cubicBezTo>
                  <a:pt x="478180" y="707910"/>
                  <a:pt x="565121" y="688446"/>
                  <a:pt x="628706" y="619671"/>
                </a:cubicBezTo>
                <a:cubicBezTo>
                  <a:pt x="685802" y="558682"/>
                  <a:pt x="697480" y="469794"/>
                  <a:pt x="651414" y="408805"/>
                </a:cubicBezTo>
                <a:close/>
                <a:moveTo>
                  <a:pt x="505633" y="293012"/>
                </a:moveTo>
                <a:cubicBezTo>
                  <a:pt x="450038" y="283097"/>
                  <a:pt x="388968" y="304021"/>
                  <a:pt x="343226" y="349763"/>
                </a:cubicBezTo>
                <a:cubicBezTo>
                  <a:pt x="283535" y="409454"/>
                  <a:pt x="268612" y="495747"/>
                  <a:pt x="308838" y="559331"/>
                </a:cubicBezTo>
                <a:cubicBezTo>
                  <a:pt x="291321" y="482771"/>
                  <a:pt x="299106" y="413347"/>
                  <a:pt x="356851" y="356900"/>
                </a:cubicBezTo>
                <a:cubicBezTo>
                  <a:pt x="413947" y="301102"/>
                  <a:pt x="485317" y="303697"/>
                  <a:pt x="558633" y="313429"/>
                </a:cubicBezTo>
                <a:cubicBezTo>
                  <a:pt x="542089" y="303048"/>
                  <a:pt x="524165" y="296317"/>
                  <a:pt x="505633" y="293012"/>
                </a:cubicBezTo>
                <a:close/>
                <a:moveTo>
                  <a:pt x="702671" y="257631"/>
                </a:moveTo>
                <a:cubicBezTo>
                  <a:pt x="626110" y="308888"/>
                  <a:pt x="549550" y="359495"/>
                  <a:pt x="472990" y="410752"/>
                </a:cubicBezTo>
                <a:cubicBezTo>
                  <a:pt x="450281" y="425675"/>
                  <a:pt x="447037" y="441246"/>
                  <a:pt x="479478" y="447734"/>
                </a:cubicBezTo>
                <a:cubicBezTo>
                  <a:pt x="506728" y="452925"/>
                  <a:pt x="521002" y="468497"/>
                  <a:pt x="526841" y="495747"/>
                </a:cubicBezTo>
                <a:cubicBezTo>
                  <a:pt x="533330" y="524944"/>
                  <a:pt x="548901" y="519104"/>
                  <a:pt x="561877" y="498991"/>
                </a:cubicBezTo>
                <a:cubicBezTo>
                  <a:pt x="611836" y="421133"/>
                  <a:pt x="661147" y="343924"/>
                  <a:pt x="711105" y="266066"/>
                </a:cubicBezTo>
                <a:cubicBezTo>
                  <a:pt x="708510" y="263470"/>
                  <a:pt x="705266" y="260226"/>
                  <a:pt x="702671" y="257631"/>
                </a:cubicBezTo>
                <a:close/>
                <a:moveTo>
                  <a:pt x="481424" y="147332"/>
                </a:moveTo>
                <a:cubicBezTo>
                  <a:pt x="456769" y="147332"/>
                  <a:pt x="468448" y="184963"/>
                  <a:pt x="467799" y="205726"/>
                </a:cubicBezTo>
                <a:cubicBezTo>
                  <a:pt x="467799" y="223892"/>
                  <a:pt x="456769" y="256333"/>
                  <a:pt x="484668" y="255685"/>
                </a:cubicBezTo>
                <a:cubicBezTo>
                  <a:pt x="504133" y="255685"/>
                  <a:pt x="491805" y="222595"/>
                  <a:pt x="496996" y="204428"/>
                </a:cubicBezTo>
                <a:cubicBezTo>
                  <a:pt x="489859" y="184963"/>
                  <a:pt x="507377" y="147332"/>
                  <a:pt x="481424" y="147332"/>
                </a:cubicBezTo>
                <a:close/>
                <a:moveTo>
                  <a:pt x="485966" y="75962"/>
                </a:moveTo>
                <a:cubicBezTo>
                  <a:pt x="688397" y="62337"/>
                  <a:pt x="901209" y="254387"/>
                  <a:pt x="896667" y="486015"/>
                </a:cubicBezTo>
                <a:cubicBezTo>
                  <a:pt x="891477" y="726077"/>
                  <a:pt x="718243" y="903853"/>
                  <a:pt x="478180" y="903853"/>
                </a:cubicBezTo>
                <a:cubicBezTo>
                  <a:pt x="249148" y="903853"/>
                  <a:pt x="68776" y="719589"/>
                  <a:pt x="68776" y="485366"/>
                </a:cubicBezTo>
                <a:cubicBezTo>
                  <a:pt x="68776" y="255685"/>
                  <a:pt x="251743" y="75962"/>
                  <a:pt x="485966" y="75962"/>
                </a:cubicBezTo>
                <a:close/>
                <a:moveTo>
                  <a:pt x="487264" y="27302"/>
                </a:moveTo>
                <a:cubicBezTo>
                  <a:pt x="230980" y="27302"/>
                  <a:pt x="34389" y="228435"/>
                  <a:pt x="26603" y="482123"/>
                </a:cubicBezTo>
                <a:cubicBezTo>
                  <a:pt x="18168" y="757221"/>
                  <a:pt x="258232" y="951866"/>
                  <a:pt x="478181" y="951866"/>
                </a:cubicBezTo>
                <a:cubicBezTo>
                  <a:pt x="733166" y="951866"/>
                  <a:pt x="944680" y="744245"/>
                  <a:pt x="942085" y="488611"/>
                </a:cubicBezTo>
                <a:cubicBezTo>
                  <a:pt x="940788" y="268013"/>
                  <a:pt x="779232" y="29897"/>
                  <a:pt x="487264" y="27302"/>
                </a:cubicBezTo>
                <a:close/>
                <a:moveTo>
                  <a:pt x="491806" y="51"/>
                </a:moveTo>
                <a:cubicBezTo>
                  <a:pt x="742898" y="3944"/>
                  <a:pt x="973877" y="215459"/>
                  <a:pt x="964145" y="497045"/>
                </a:cubicBezTo>
                <a:cubicBezTo>
                  <a:pt x="969336" y="736459"/>
                  <a:pt x="777935" y="973926"/>
                  <a:pt x="481425" y="979117"/>
                </a:cubicBezTo>
                <a:cubicBezTo>
                  <a:pt x="214111" y="983659"/>
                  <a:pt x="-647" y="756572"/>
                  <a:pt x="1" y="478879"/>
                </a:cubicBezTo>
                <a:cubicBezTo>
                  <a:pt x="650" y="214161"/>
                  <a:pt x="221897" y="-3842"/>
                  <a:pt x="491806" y="51"/>
                </a:cubicBezTo>
                <a:close/>
              </a:path>
            </a:pathLst>
          </a:custGeom>
          <a:solidFill>
            <a:schemeClr val="bg1"/>
          </a:solidFill>
          <a:ln w="64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CFF808D-EDF7-432E-A2FB-2D2699968C69}"/>
              </a:ext>
            </a:extLst>
          </p:cNvPr>
          <p:cNvSpPr txBox="1">
            <a:spLocks/>
          </p:cNvSpPr>
          <p:nvPr/>
        </p:nvSpPr>
        <p:spPr>
          <a:xfrm>
            <a:off x="520434" y="313592"/>
            <a:ext cx="3785600" cy="1875674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5400" dirty="0">
                <a:solidFill>
                  <a:schemeClr val="accent5"/>
                </a:solidFill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5400" dirty="0">
                <a:solidFill>
                  <a:schemeClr val="accent5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DA1205-FEE3-45BC-A5D8-7BD9409EAC52}"/>
              </a:ext>
            </a:extLst>
          </p:cNvPr>
          <p:cNvSpPr txBox="1"/>
          <p:nvPr/>
        </p:nvSpPr>
        <p:spPr>
          <a:xfrm>
            <a:off x="6493113" y="399423"/>
            <a:ext cx="5306159" cy="523220"/>
          </a:xfrm>
          <a:prstGeom prst="rect">
            <a:avLst/>
          </a:prstGeom>
          <a:solidFill>
            <a:schemeClr val="accent2">
              <a:alpha val="7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050B5-9DE0-4B8A-B69E-01CE0E262F45}"/>
              </a:ext>
            </a:extLst>
          </p:cNvPr>
          <p:cNvSpPr txBox="1"/>
          <p:nvPr/>
        </p:nvSpPr>
        <p:spPr>
          <a:xfrm>
            <a:off x="6493113" y="1039919"/>
            <a:ext cx="5306159" cy="2123658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28E289-4EAF-4B4F-B495-363FCD8406AC}"/>
              </a:ext>
            </a:extLst>
          </p:cNvPr>
          <p:cNvSpPr txBox="1"/>
          <p:nvPr/>
        </p:nvSpPr>
        <p:spPr>
          <a:xfrm>
            <a:off x="6493113" y="3432814"/>
            <a:ext cx="5306159" cy="523220"/>
          </a:xfrm>
          <a:prstGeom prst="rect">
            <a:avLst/>
          </a:prstGeom>
          <a:solidFill>
            <a:schemeClr val="accent3">
              <a:alpha val="7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5706D6-7D59-447D-B8C8-BE6B5A2A9BFF}"/>
              </a:ext>
            </a:extLst>
          </p:cNvPr>
          <p:cNvSpPr txBox="1"/>
          <p:nvPr/>
        </p:nvSpPr>
        <p:spPr>
          <a:xfrm>
            <a:off x="6493113" y="4073310"/>
            <a:ext cx="5306159" cy="2123658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93C1B3-8C8A-49CF-9AAC-41EA9343DC84}"/>
              </a:ext>
            </a:extLst>
          </p:cNvPr>
          <p:cNvSpPr txBox="1"/>
          <p:nvPr/>
        </p:nvSpPr>
        <p:spPr>
          <a:xfrm>
            <a:off x="392729" y="3429000"/>
            <a:ext cx="5306159" cy="523220"/>
          </a:xfrm>
          <a:prstGeom prst="rect">
            <a:avLst/>
          </a:prstGeom>
          <a:solidFill>
            <a:schemeClr val="accent1">
              <a:alpha val="7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014349-C156-40D3-B385-957DD6696842}"/>
              </a:ext>
            </a:extLst>
          </p:cNvPr>
          <p:cNvSpPr txBox="1"/>
          <p:nvPr/>
        </p:nvSpPr>
        <p:spPr>
          <a:xfrm>
            <a:off x="392729" y="4069496"/>
            <a:ext cx="5306159" cy="2123658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7095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388576" y="712467"/>
            <a:ext cx="8376283" cy="1446550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88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 YOU</a:t>
            </a:r>
            <a:endParaRPr lang="ko-KR" altLang="en-US" sz="88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767717" y="2159017"/>
            <a:ext cx="5698446" cy="379656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926" y="2918208"/>
            <a:ext cx="3504027" cy="269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501650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5AC368-A711-44D9-B93B-038BCBD64B8D}"/>
              </a:ext>
            </a:extLst>
          </p:cNvPr>
          <p:cNvGrpSpPr/>
          <p:nvPr/>
        </p:nvGrpSpPr>
        <p:grpSpPr>
          <a:xfrm>
            <a:off x="5141499" y="1523475"/>
            <a:ext cx="2131126" cy="3329589"/>
            <a:chOff x="4883895" y="2713107"/>
            <a:chExt cx="2131126" cy="332958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395616-95E1-4FB1-BA4E-C49CBB909643}"/>
                </a:ext>
              </a:extLst>
            </p:cNvPr>
            <p:cNvSpPr/>
            <p:nvPr/>
          </p:nvSpPr>
          <p:spPr>
            <a:xfrm>
              <a:off x="6385748" y="5170700"/>
              <a:ext cx="229689" cy="257624"/>
            </a:xfrm>
            <a:custGeom>
              <a:avLst/>
              <a:gdLst>
                <a:gd name="connsiteX0" fmla="*/ 332368 w 329540"/>
                <a:gd name="connsiteY0" fmla="*/ 93914 h 369619"/>
                <a:gd name="connsiteX1" fmla="*/ 329695 w 329540"/>
                <a:gd name="connsiteY1" fmla="*/ 142009 h 369619"/>
                <a:gd name="connsiteX2" fmla="*/ 290507 w 329540"/>
                <a:gd name="connsiteY2" fmla="*/ 237754 h 369619"/>
                <a:gd name="connsiteX3" fmla="*/ 239740 w 329540"/>
                <a:gd name="connsiteY3" fmla="*/ 325483 h 369619"/>
                <a:gd name="connsiteX4" fmla="*/ 225490 w 329540"/>
                <a:gd name="connsiteY4" fmla="*/ 347749 h 369619"/>
                <a:gd name="connsiteX5" fmla="*/ 197434 w 329540"/>
                <a:gd name="connsiteY5" fmla="*/ 351312 h 369619"/>
                <a:gd name="connsiteX6" fmla="*/ 192981 w 329540"/>
                <a:gd name="connsiteY6" fmla="*/ 326819 h 369619"/>
                <a:gd name="connsiteX7" fmla="*/ 225490 w 329540"/>
                <a:gd name="connsiteY7" fmla="*/ 264028 h 369619"/>
                <a:gd name="connsiteX8" fmla="*/ 225044 w 329540"/>
                <a:gd name="connsiteY8" fmla="*/ 246215 h 369619"/>
                <a:gd name="connsiteX9" fmla="*/ 205450 w 329540"/>
                <a:gd name="connsiteY9" fmla="*/ 253786 h 369619"/>
                <a:gd name="connsiteX10" fmla="*/ 151120 w 329540"/>
                <a:gd name="connsiteY10" fmla="*/ 354429 h 369619"/>
                <a:gd name="connsiteX11" fmla="*/ 124401 w 329540"/>
                <a:gd name="connsiteY11" fmla="*/ 372687 h 369619"/>
                <a:gd name="connsiteX12" fmla="*/ 111041 w 329540"/>
                <a:gd name="connsiteY12" fmla="*/ 340178 h 369619"/>
                <a:gd name="connsiteX13" fmla="*/ 164480 w 329540"/>
                <a:gd name="connsiteY13" fmla="*/ 241317 h 369619"/>
                <a:gd name="connsiteX14" fmla="*/ 165816 w 329540"/>
                <a:gd name="connsiteY14" fmla="*/ 217714 h 369619"/>
                <a:gd name="connsiteX15" fmla="*/ 147112 w 329540"/>
                <a:gd name="connsiteY15" fmla="*/ 230629 h 369619"/>
                <a:gd name="connsiteX16" fmla="*/ 90111 w 329540"/>
                <a:gd name="connsiteY16" fmla="*/ 332608 h 369619"/>
                <a:gd name="connsiteX17" fmla="*/ 88330 w 329540"/>
                <a:gd name="connsiteY17" fmla="*/ 338843 h 369619"/>
                <a:gd name="connsiteX18" fmla="*/ 54930 w 329540"/>
                <a:gd name="connsiteY18" fmla="*/ 358882 h 369619"/>
                <a:gd name="connsiteX19" fmla="*/ 51368 w 329540"/>
                <a:gd name="connsiteY19" fmla="*/ 320139 h 369619"/>
                <a:gd name="connsiteX20" fmla="*/ 111041 w 329540"/>
                <a:gd name="connsiteY20" fmla="*/ 209253 h 369619"/>
                <a:gd name="connsiteX21" fmla="*/ 110596 w 329540"/>
                <a:gd name="connsiteY21" fmla="*/ 186096 h 369619"/>
                <a:gd name="connsiteX22" fmla="*/ 91892 w 329540"/>
                <a:gd name="connsiteY22" fmla="*/ 198120 h 369619"/>
                <a:gd name="connsiteX23" fmla="*/ 45133 w 329540"/>
                <a:gd name="connsiteY23" fmla="*/ 283177 h 369619"/>
                <a:gd name="connsiteX24" fmla="*/ 10843 w 329540"/>
                <a:gd name="connsiteY24" fmla="*/ 296537 h 369619"/>
                <a:gd name="connsiteX25" fmla="*/ 8171 w 329540"/>
                <a:gd name="connsiteY25" fmla="*/ 264473 h 369619"/>
                <a:gd name="connsiteX26" fmla="*/ 65173 w 329540"/>
                <a:gd name="connsiteY26" fmla="*/ 159822 h 369619"/>
                <a:gd name="connsiteX27" fmla="*/ 71853 w 329540"/>
                <a:gd name="connsiteY27" fmla="*/ 117071 h 369619"/>
                <a:gd name="connsiteX28" fmla="*/ 60274 w 329540"/>
                <a:gd name="connsiteY28" fmla="*/ 106829 h 369619"/>
                <a:gd name="connsiteX29" fmla="*/ 27320 w 329540"/>
                <a:gd name="connsiteY29" fmla="*/ 103266 h 369619"/>
                <a:gd name="connsiteX30" fmla="*/ 155 w 329540"/>
                <a:gd name="connsiteY30" fmla="*/ 75656 h 369619"/>
                <a:gd name="connsiteX31" fmla="*/ 30437 w 329540"/>
                <a:gd name="connsiteY31" fmla="*/ 54280 h 369619"/>
                <a:gd name="connsiteX32" fmla="*/ 131972 w 329540"/>
                <a:gd name="connsiteY32" fmla="*/ 20881 h 369619"/>
                <a:gd name="connsiteX33" fmla="*/ 166262 w 329540"/>
                <a:gd name="connsiteY33" fmla="*/ 2177 h 369619"/>
                <a:gd name="connsiteX34" fmla="*/ 186301 w 329540"/>
                <a:gd name="connsiteY34" fmla="*/ 5740 h 369619"/>
                <a:gd name="connsiteX35" fmla="*/ 319899 w 329540"/>
                <a:gd name="connsiteY35" fmla="*/ 78328 h 369619"/>
                <a:gd name="connsiteX36" fmla="*/ 332368 w 329540"/>
                <a:gd name="connsiteY36" fmla="*/ 93914 h 36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29540" h="369619">
                  <a:moveTo>
                    <a:pt x="332368" y="93914"/>
                  </a:moveTo>
                  <a:cubicBezTo>
                    <a:pt x="326578" y="109501"/>
                    <a:pt x="329695" y="125977"/>
                    <a:pt x="329695" y="142009"/>
                  </a:cubicBezTo>
                  <a:cubicBezTo>
                    <a:pt x="329250" y="179416"/>
                    <a:pt x="315000" y="209699"/>
                    <a:pt x="290507" y="237754"/>
                  </a:cubicBezTo>
                  <a:cubicBezTo>
                    <a:pt x="268241" y="263138"/>
                    <a:pt x="255772" y="295646"/>
                    <a:pt x="239740" y="325483"/>
                  </a:cubicBezTo>
                  <a:cubicBezTo>
                    <a:pt x="235732" y="333053"/>
                    <a:pt x="231279" y="341069"/>
                    <a:pt x="225490" y="347749"/>
                  </a:cubicBezTo>
                  <a:cubicBezTo>
                    <a:pt x="217474" y="357546"/>
                    <a:pt x="207231" y="356656"/>
                    <a:pt x="197434" y="351312"/>
                  </a:cubicBezTo>
                  <a:cubicBezTo>
                    <a:pt x="186746" y="345523"/>
                    <a:pt x="187192" y="336616"/>
                    <a:pt x="192981" y="326819"/>
                  </a:cubicBezTo>
                  <a:cubicBezTo>
                    <a:pt x="204114" y="306334"/>
                    <a:pt x="214802" y="284959"/>
                    <a:pt x="225490" y="264028"/>
                  </a:cubicBezTo>
                  <a:cubicBezTo>
                    <a:pt x="228607" y="257793"/>
                    <a:pt x="236623" y="252004"/>
                    <a:pt x="225044" y="246215"/>
                  </a:cubicBezTo>
                  <a:cubicBezTo>
                    <a:pt x="216138" y="241762"/>
                    <a:pt x="210349" y="244879"/>
                    <a:pt x="205450" y="253786"/>
                  </a:cubicBezTo>
                  <a:cubicBezTo>
                    <a:pt x="187637" y="287630"/>
                    <a:pt x="169379" y="321030"/>
                    <a:pt x="151120" y="354429"/>
                  </a:cubicBezTo>
                  <a:cubicBezTo>
                    <a:pt x="145331" y="364671"/>
                    <a:pt x="139542" y="375804"/>
                    <a:pt x="124401" y="372687"/>
                  </a:cubicBezTo>
                  <a:cubicBezTo>
                    <a:pt x="108815" y="369570"/>
                    <a:pt x="102580" y="356211"/>
                    <a:pt x="111041" y="340178"/>
                  </a:cubicBezTo>
                  <a:cubicBezTo>
                    <a:pt x="128409" y="307225"/>
                    <a:pt x="147112" y="274271"/>
                    <a:pt x="164480" y="241317"/>
                  </a:cubicBezTo>
                  <a:cubicBezTo>
                    <a:pt x="168043" y="234191"/>
                    <a:pt x="180512" y="225730"/>
                    <a:pt x="165816" y="217714"/>
                  </a:cubicBezTo>
                  <a:cubicBezTo>
                    <a:pt x="152902" y="210589"/>
                    <a:pt x="150675" y="224394"/>
                    <a:pt x="147112" y="230629"/>
                  </a:cubicBezTo>
                  <a:cubicBezTo>
                    <a:pt x="127518" y="264028"/>
                    <a:pt x="108815" y="298318"/>
                    <a:pt x="90111" y="332608"/>
                  </a:cubicBezTo>
                  <a:cubicBezTo>
                    <a:pt x="89220" y="334390"/>
                    <a:pt x="89666" y="337507"/>
                    <a:pt x="88330" y="338843"/>
                  </a:cubicBezTo>
                  <a:cubicBezTo>
                    <a:pt x="79423" y="349085"/>
                    <a:pt x="73634" y="369125"/>
                    <a:pt x="54930" y="358882"/>
                  </a:cubicBezTo>
                  <a:cubicBezTo>
                    <a:pt x="38899" y="349976"/>
                    <a:pt x="42907" y="334835"/>
                    <a:pt x="51368" y="320139"/>
                  </a:cubicBezTo>
                  <a:cubicBezTo>
                    <a:pt x="71853" y="283622"/>
                    <a:pt x="90556" y="246215"/>
                    <a:pt x="111041" y="209253"/>
                  </a:cubicBezTo>
                  <a:cubicBezTo>
                    <a:pt x="115940" y="200792"/>
                    <a:pt x="120393" y="192331"/>
                    <a:pt x="110596" y="186096"/>
                  </a:cubicBezTo>
                  <a:cubicBezTo>
                    <a:pt x="98127" y="178081"/>
                    <a:pt x="95455" y="191886"/>
                    <a:pt x="91892" y="198120"/>
                  </a:cubicBezTo>
                  <a:cubicBezTo>
                    <a:pt x="75415" y="226175"/>
                    <a:pt x="60274" y="254676"/>
                    <a:pt x="45133" y="283177"/>
                  </a:cubicBezTo>
                  <a:cubicBezTo>
                    <a:pt x="37117" y="297873"/>
                    <a:pt x="25984" y="304552"/>
                    <a:pt x="10843" y="296537"/>
                  </a:cubicBezTo>
                  <a:cubicBezTo>
                    <a:pt x="-4743" y="288521"/>
                    <a:pt x="1491" y="276497"/>
                    <a:pt x="8171" y="264473"/>
                  </a:cubicBezTo>
                  <a:cubicBezTo>
                    <a:pt x="27320" y="229738"/>
                    <a:pt x="44242" y="193667"/>
                    <a:pt x="65173" y="159822"/>
                  </a:cubicBezTo>
                  <a:cubicBezTo>
                    <a:pt x="74079" y="145127"/>
                    <a:pt x="70962" y="131767"/>
                    <a:pt x="71853" y="117071"/>
                  </a:cubicBezTo>
                  <a:cubicBezTo>
                    <a:pt x="72298" y="109501"/>
                    <a:pt x="66954" y="107719"/>
                    <a:pt x="60274" y="106829"/>
                  </a:cubicBezTo>
                  <a:cubicBezTo>
                    <a:pt x="49141" y="105938"/>
                    <a:pt x="38008" y="102375"/>
                    <a:pt x="27320" y="103266"/>
                  </a:cubicBezTo>
                  <a:cubicBezTo>
                    <a:pt x="5945" y="105047"/>
                    <a:pt x="-1180" y="97031"/>
                    <a:pt x="155" y="75656"/>
                  </a:cubicBezTo>
                  <a:cubicBezTo>
                    <a:pt x="1491" y="53390"/>
                    <a:pt x="15742" y="50272"/>
                    <a:pt x="30437" y="54280"/>
                  </a:cubicBezTo>
                  <a:cubicBezTo>
                    <a:pt x="72743" y="65859"/>
                    <a:pt x="104806" y="52499"/>
                    <a:pt x="131972" y="20881"/>
                  </a:cubicBezTo>
                  <a:cubicBezTo>
                    <a:pt x="140878" y="10638"/>
                    <a:pt x="153792" y="6631"/>
                    <a:pt x="166262" y="2177"/>
                  </a:cubicBezTo>
                  <a:cubicBezTo>
                    <a:pt x="174278" y="-3167"/>
                    <a:pt x="180066" y="2623"/>
                    <a:pt x="186301" y="5740"/>
                  </a:cubicBezTo>
                  <a:cubicBezTo>
                    <a:pt x="231279" y="28897"/>
                    <a:pt x="274476" y="55616"/>
                    <a:pt x="319899" y="78328"/>
                  </a:cubicBezTo>
                  <a:cubicBezTo>
                    <a:pt x="325242" y="81890"/>
                    <a:pt x="334149" y="83672"/>
                    <a:pt x="332368" y="93914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FD1078F-36C1-4913-93A1-AFB98BB26D66}"/>
                </a:ext>
              </a:extLst>
            </p:cNvPr>
            <p:cNvSpPr/>
            <p:nvPr/>
          </p:nvSpPr>
          <p:spPr>
            <a:xfrm>
              <a:off x="5207481" y="2713107"/>
              <a:ext cx="1807540" cy="1739621"/>
            </a:xfrm>
            <a:custGeom>
              <a:avLst/>
              <a:gdLst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88410 w 1807540"/>
                <a:gd name="connsiteY3" fmla="*/ 1062349 h 1739621"/>
                <a:gd name="connsiteX4" fmla="*/ 188410 w 1807540"/>
                <a:gd name="connsiteY4" fmla="*/ 1063280 h 1739621"/>
                <a:gd name="connsiteX5" fmla="*/ 189270 w 1807540"/>
                <a:gd name="connsiteY5" fmla="*/ 1063771 h 1739621"/>
                <a:gd name="connsiteX6" fmla="*/ 726006 w 1807540"/>
                <a:gd name="connsiteY6" fmla="*/ 645805 h 1739621"/>
                <a:gd name="connsiteX7" fmla="*/ 727389 w 1807540"/>
                <a:gd name="connsiteY7" fmla="*/ 646955 h 1739621"/>
                <a:gd name="connsiteX8" fmla="*/ 727247 w 1807540"/>
                <a:gd name="connsiteY8" fmla="*/ 646425 h 1739621"/>
                <a:gd name="connsiteX9" fmla="*/ 727709 w 1807540"/>
                <a:gd name="connsiteY9" fmla="*/ 646213 h 1739621"/>
                <a:gd name="connsiteX10" fmla="*/ 849852 w 1807540"/>
                <a:gd name="connsiteY10" fmla="*/ 191 h 1739621"/>
                <a:gd name="connsiteX11" fmla="*/ 1503223 w 1807540"/>
                <a:gd name="connsiteY11" fmla="*/ 210015 h 1739621"/>
                <a:gd name="connsiteX12" fmla="*/ 1726705 w 1807540"/>
                <a:gd name="connsiteY12" fmla="*/ 541202 h 1739621"/>
                <a:gd name="connsiteX13" fmla="*/ 1783507 w 1807540"/>
                <a:gd name="connsiteY13" fmla="*/ 853146 h 1739621"/>
                <a:gd name="connsiteX14" fmla="*/ 1796232 w 1807540"/>
                <a:gd name="connsiteY14" fmla="*/ 1041552 h 1739621"/>
                <a:gd name="connsiteX15" fmla="*/ 1796233 w 1807540"/>
                <a:gd name="connsiteY15" fmla="*/ 1041553 h 1739621"/>
                <a:gd name="connsiteX16" fmla="*/ 1806475 w 1807540"/>
                <a:gd name="connsiteY16" fmla="*/ 1092767 h 1739621"/>
                <a:gd name="connsiteX17" fmla="*/ 1798095 w 1807540"/>
                <a:gd name="connsiteY17" fmla="*/ 1155156 h 1739621"/>
                <a:gd name="connsiteX18" fmla="*/ 1795038 w 1807540"/>
                <a:gd name="connsiteY18" fmla="*/ 1166769 h 1739621"/>
                <a:gd name="connsiteX19" fmla="*/ 1795300 w 1807540"/>
                <a:gd name="connsiteY19" fmla="*/ 1166329 h 1739621"/>
                <a:gd name="connsiteX20" fmla="*/ 1788472 w 1807540"/>
                <a:gd name="connsiteY20" fmla="*/ 1265654 h 1739621"/>
                <a:gd name="connsiteX21" fmla="*/ 1789402 w 1807540"/>
                <a:gd name="connsiteY21" fmla="*/ 1276208 h 1739621"/>
                <a:gd name="connsiteX22" fmla="*/ 1782263 w 1807540"/>
                <a:gd name="connsiteY22" fmla="*/ 1333940 h 1739621"/>
                <a:gd name="connsiteX23" fmla="*/ 1772952 w 1807540"/>
                <a:gd name="connsiteY23" fmla="*/ 1377395 h 1739621"/>
                <a:gd name="connsiteX24" fmla="*/ 1731049 w 1807540"/>
                <a:gd name="connsiteY24" fmla="*/ 1534142 h 1739621"/>
                <a:gd name="connsiteX25" fmla="*/ 1706218 w 1807540"/>
                <a:gd name="connsiteY25" fmla="*/ 1635950 h 1739621"/>
                <a:gd name="connsiteX26" fmla="*/ 1667109 w 1807540"/>
                <a:gd name="connsiteY26" fmla="*/ 1735275 h 1739621"/>
                <a:gd name="connsiteX27" fmla="*/ 1484289 w 1807540"/>
                <a:gd name="connsiteY27" fmla="*/ 1606153 h 1739621"/>
                <a:gd name="connsiteX28" fmla="*/ 1262360 w 1807540"/>
                <a:gd name="connsiteY28" fmla="*/ 1575114 h 1739621"/>
                <a:gd name="connsiteX29" fmla="*/ 1113100 w 1807540"/>
                <a:gd name="connsiteY29" fmla="*/ 1553218 h 1739621"/>
                <a:gd name="connsiteX30" fmla="*/ 1112132 w 1807540"/>
                <a:gd name="connsiteY30" fmla="*/ 1553387 h 1739621"/>
                <a:gd name="connsiteX31" fmla="*/ 949797 w 1807540"/>
                <a:gd name="connsiteY31" fmla="*/ 1581633 h 1739621"/>
                <a:gd name="connsiteX32" fmla="*/ 940796 w 1807540"/>
                <a:gd name="connsiteY32" fmla="*/ 1593117 h 1739621"/>
                <a:gd name="connsiteX33" fmla="*/ 944831 w 1807540"/>
                <a:gd name="connsiteY33" fmla="*/ 1634399 h 1739621"/>
                <a:gd name="connsiteX34" fmla="*/ 945452 w 1807540"/>
                <a:gd name="connsiteY34" fmla="*/ 1637503 h 1739621"/>
                <a:gd name="connsiteX35" fmla="*/ 860094 w 1807540"/>
                <a:gd name="connsiteY35" fmla="*/ 1739621 h 1739621"/>
                <a:gd name="connsiteX36" fmla="*/ 775358 w 1807540"/>
                <a:gd name="connsiteY36" fmla="*/ 1637192 h 1739621"/>
                <a:gd name="connsiteX37" fmla="*/ 776910 w 1807540"/>
                <a:gd name="connsiteY37" fmla="*/ 1634089 h 1739621"/>
                <a:gd name="connsiteX38" fmla="*/ 782187 w 1807540"/>
                <a:gd name="connsiteY38" fmla="*/ 1588461 h 1739621"/>
                <a:gd name="connsiteX39" fmla="*/ 774737 w 1807540"/>
                <a:gd name="connsiteY39" fmla="*/ 1576045 h 1739621"/>
                <a:gd name="connsiteX40" fmla="*/ 666411 w 1807540"/>
                <a:gd name="connsiteY40" fmla="*/ 1549662 h 1739621"/>
                <a:gd name="connsiteX41" fmla="*/ 591607 w 1807540"/>
                <a:gd name="connsiteY41" fmla="*/ 1533832 h 1739621"/>
                <a:gd name="connsiteX42" fmla="*/ 577950 w 1807540"/>
                <a:gd name="connsiteY42" fmla="*/ 1534143 h 1739621"/>
                <a:gd name="connsiteX43" fmla="*/ 577106 w 1807540"/>
                <a:gd name="connsiteY43" fmla="*/ 1533930 h 1739621"/>
                <a:gd name="connsiteX44" fmla="*/ 482019 w 1807540"/>
                <a:gd name="connsiteY44" fmla="*/ 1545054 h 1739621"/>
                <a:gd name="connsiteX45" fmla="*/ 204239 w 1807540"/>
                <a:gd name="connsiteY45" fmla="*/ 1620741 h 1739621"/>
                <a:gd name="connsiteX46" fmla="*/ 189341 w 1807540"/>
                <a:gd name="connsiteY46" fmla="*/ 1625397 h 1739621"/>
                <a:gd name="connsiteX47" fmla="*/ 149611 w 1807540"/>
                <a:gd name="connsiteY47" fmla="*/ 1609878 h 1739621"/>
                <a:gd name="connsiteX48" fmla="*/ 56494 w 1807540"/>
                <a:gd name="connsiteY48" fmla="*/ 1294831 h 1739621"/>
                <a:gd name="connsiteX49" fmla="*/ 52808 w 1807540"/>
                <a:gd name="connsiteY49" fmla="*/ 1264422 h 1739621"/>
                <a:gd name="connsiteX50" fmla="*/ 52769 w 1807540"/>
                <a:gd name="connsiteY50" fmla="*/ 1264413 h 1739621"/>
                <a:gd name="connsiteX51" fmla="*/ 38801 w 1807540"/>
                <a:gd name="connsiteY51" fmla="*/ 1236788 h 1739621"/>
                <a:gd name="connsiteX52" fmla="*/ 1555 w 1807540"/>
                <a:gd name="connsiteY52" fmla="*/ 1112011 h 1739621"/>
                <a:gd name="connsiteX53" fmla="*/ 30111 w 1807540"/>
                <a:gd name="connsiteY53" fmla="*/ 1051796 h 1739621"/>
                <a:gd name="connsiteX54" fmla="*/ 38801 w 1807540"/>
                <a:gd name="connsiteY54" fmla="*/ 1028206 h 1739621"/>
                <a:gd name="connsiteX55" fmla="*/ 38297 w 1807540"/>
                <a:gd name="connsiteY55" fmla="*/ 985566 h 1739621"/>
                <a:gd name="connsiteX56" fmla="*/ 40353 w 1807540"/>
                <a:gd name="connsiteY56" fmla="*/ 943169 h 1739621"/>
                <a:gd name="connsiteX57" fmla="*/ 40353 w 1807540"/>
                <a:gd name="connsiteY57" fmla="*/ 942848 h 1739621"/>
                <a:gd name="connsiteX58" fmla="*/ 75428 w 1807540"/>
                <a:gd name="connsiteY58" fmla="*/ 634009 h 1739621"/>
                <a:gd name="connsiteX59" fmla="*/ 124469 w 1807540"/>
                <a:gd name="connsiteY59" fmla="*/ 458017 h 1739621"/>
                <a:gd name="connsiteX60" fmla="*/ 308530 w 1807540"/>
                <a:gd name="connsiteY60" fmla="*/ 171216 h 1739621"/>
                <a:gd name="connsiteX61" fmla="*/ 559947 w 1807540"/>
                <a:gd name="connsiteY61" fmla="*/ 43646 h 1739621"/>
                <a:gd name="connsiteX62" fmla="*/ 849852 w 1807540"/>
                <a:gd name="connsiteY62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82263 w 1807540"/>
                <a:gd name="connsiteY24" fmla="*/ 1333940 h 1739621"/>
                <a:gd name="connsiteX25" fmla="*/ 1772952 w 1807540"/>
                <a:gd name="connsiteY25" fmla="*/ 1377395 h 1739621"/>
                <a:gd name="connsiteX26" fmla="*/ 1731049 w 1807540"/>
                <a:gd name="connsiteY26" fmla="*/ 1534142 h 1739621"/>
                <a:gd name="connsiteX27" fmla="*/ 1706218 w 1807540"/>
                <a:gd name="connsiteY27" fmla="*/ 1635950 h 1739621"/>
                <a:gd name="connsiteX28" fmla="*/ 1667109 w 1807540"/>
                <a:gd name="connsiteY28" fmla="*/ 1735275 h 1739621"/>
                <a:gd name="connsiteX29" fmla="*/ 1484289 w 1807540"/>
                <a:gd name="connsiteY29" fmla="*/ 1606153 h 1739621"/>
                <a:gd name="connsiteX30" fmla="*/ 1262360 w 1807540"/>
                <a:gd name="connsiteY30" fmla="*/ 1575114 h 1739621"/>
                <a:gd name="connsiteX31" fmla="*/ 1113100 w 1807540"/>
                <a:gd name="connsiteY31" fmla="*/ 1553218 h 1739621"/>
                <a:gd name="connsiteX32" fmla="*/ 1112132 w 1807540"/>
                <a:gd name="connsiteY32" fmla="*/ 1553387 h 1739621"/>
                <a:gd name="connsiteX33" fmla="*/ 949797 w 1807540"/>
                <a:gd name="connsiteY33" fmla="*/ 1581633 h 1739621"/>
                <a:gd name="connsiteX34" fmla="*/ 940796 w 1807540"/>
                <a:gd name="connsiteY34" fmla="*/ 1593117 h 1739621"/>
                <a:gd name="connsiteX35" fmla="*/ 944831 w 1807540"/>
                <a:gd name="connsiteY35" fmla="*/ 1634399 h 1739621"/>
                <a:gd name="connsiteX36" fmla="*/ 945452 w 1807540"/>
                <a:gd name="connsiteY36" fmla="*/ 1637503 h 1739621"/>
                <a:gd name="connsiteX37" fmla="*/ 860094 w 1807540"/>
                <a:gd name="connsiteY37" fmla="*/ 1739621 h 1739621"/>
                <a:gd name="connsiteX38" fmla="*/ 775358 w 1807540"/>
                <a:gd name="connsiteY38" fmla="*/ 1637192 h 1739621"/>
                <a:gd name="connsiteX39" fmla="*/ 776910 w 1807540"/>
                <a:gd name="connsiteY39" fmla="*/ 1634089 h 1739621"/>
                <a:gd name="connsiteX40" fmla="*/ 782187 w 1807540"/>
                <a:gd name="connsiteY40" fmla="*/ 1588461 h 1739621"/>
                <a:gd name="connsiteX41" fmla="*/ 774737 w 1807540"/>
                <a:gd name="connsiteY41" fmla="*/ 1576045 h 1739621"/>
                <a:gd name="connsiteX42" fmla="*/ 666411 w 1807540"/>
                <a:gd name="connsiteY42" fmla="*/ 1549662 h 1739621"/>
                <a:gd name="connsiteX43" fmla="*/ 591607 w 1807540"/>
                <a:gd name="connsiteY43" fmla="*/ 1533832 h 1739621"/>
                <a:gd name="connsiteX44" fmla="*/ 577950 w 1807540"/>
                <a:gd name="connsiteY44" fmla="*/ 1534143 h 1739621"/>
                <a:gd name="connsiteX45" fmla="*/ 577106 w 1807540"/>
                <a:gd name="connsiteY45" fmla="*/ 1533930 h 1739621"/>
                <a:gd name="connsiteX46" fmla="*/ 482019 w 1807540"/>
                <a:gd name="connsiteY46" fmla="*/ 1545054 h 1739621"/>
                <a:gd name="connsiteX47" fmla="*/ 204239 w 1807540"/>
                <a:gd name="connsiteY47" fmla="*/ 1620741 h 1739621"/>
                <a:gd name="connsiteX48" fmla="*/ 189341 w 1807540"/>
                <a:gd name="connsiteY48" fmla="*/ 1625397 h 1739621"/>
                <a:gd name="connsiteX49" fmla="*/ 149611 w 1807540"/>
                <a:gd name="connsiteY49" fmla="*/ 1609878 h 1739621"/>
                <a:gd name="connsiteX50" fmla="*/ 56494 w 1807540"/>
                <a:gd name="connsiteY50" fmla="*/ 1294831 h 1739621"/>
                <a:gd name="connsiteX51" fmla="*/ 52808 w 1807540"/>
                <a:gd name="connsiteY51" fmla="*/ 1264422 h 1739621"/>
                <a:gd name="connsiteX52" fmla="*/ 52769 w 1807540"/>
                <a:gd name="connsiteY52" fmla="*/ 1264413 h 1739621"/>
                <a:gd name="connsiteX53" fmla="*/ 38801 w 1807540"/>
                <a:gd name="connsiteY53" fmla="*/ 1236788 h 1739621"/>
                <a:gd name="connsiteX54" fmla="*/ 1555 w 1807540"/>
                <a:gd name="connsiteY54" fmla="*/ 1112011 h 1739621"/>
                <a:gd name="connsiteX55" fmla="*/ 30111 w 1807540"/>
                <a:gd name="connsiteY55" fmla="*/ 1051796 h 1739621"/>
                <a:gd name="connsiteX56" fmla="*/ 38801 w 1807540"/>
                <a:gd name="connsiteY56" fmla="*/ 1028206 h 1739621"/>
                <a:gd name="connsiteX57" fmla="*/ 38297 w 1807540"/>
                <a:gd name="connsiteY57" fmla="*/ 985566 h 1739621"/>
                <a:gd name="connsiteX58" fmla="*/ 40353 w 1807540"/>
                <a:gd name="connsiteY58" fmla="*/ 943169 h 1739621"/>
                <a:gd name="connsiteX59" fmla="*/ 40353 w 1807540"/>
                <a:gd name="connsiteY59" fmla="*/ 942848 h 1739621"/>
                <a:gd name="connsiteX60" fmla="*/ 75428 w 1807540"/>
                <a:gd name="connsiteY60" fmla="*/ 634009 h 1739621"/>
                <a:gd name="connsiteX61" fmla="*/ 124469 w 1807540"/>
                <a:gd name="connsiteY61" fmla="*/ 458017 h 1739621"/>
                <a:gd name="connsiteX62" fmla="*/ 308530 w 1807540"/>
                <a:gd name="connsiteY62" fmla="*/ 171216 h 1739621"/>
                <a:gd name="connsiteX63" fmla="*/ 559947 w 1807540"/>
                <a:gd name="connsiteY63" fmla="*/ 43646 h 1739621"/>
                <a:gd name="connsiteX64" fmla="*/ 849852 w 1807540"/>
                <a:gd name="connsiteY64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72952 w 1807540"/>
                <a:gd name="connsiteY24" fmla="*/ 1377395 h 1739621"/>
                <a:gd name="connsiteX25" fmla="*/ 1731049 w 1807540"/>
                <a:gd name="connsiteY25" fmla="*/ 1534142 h 1739621"/>
                <a:gd name="connsiteX26" fmla="*/ 1706218 w 1807540"/>
                <a:gd name="connsiteY26" fmla="*/ 1635950 h 1739621"/>
                <a:gd name="connsiteX27" fmla="*/ 1667109 w 1807540"/>
                <a:gd name="connsiteY27" fmla="*/ 1735275 h 1739621"/>
                <a:gd name="connsiteX28" fmla="*/ 1484289 w 1807540"/>
                <a:gd name="connsiteY28" fmla="*/ 1606153 h 1739621"/>
                <a:gd name="connsiteX29" fmla="*/ 1262360 w 1807540"/>
                <a:gd name="connsiteY29" fmla="*/ 1575114 h 1739621"/>
                <a:gd name="connsiteX30" fmla="*/ 1113100 w 1807540"/>
                <a:gd name="connsiteY30" fmla="*/ 1553218 h 1739621"/>
                <a:gd name="connsiteX31" fmla="*/ 1112132 w 1807540"/>
                <a:gd name="connsiteY31" fmla="*/ 1553387 h 1739621"/>
                <a:gd name="connsiteX32" fmla="*/ 949797 w 1807540"/>
                <a:gd name="connsiteY32" fmla="*/ 1581633 h 1739621"/>
                <a:gd name="connsiteX33" fmla="*/ 940796 w 1807540"/>
                <a:gd name="connsiteY33" fmla="*/ 1593117 h 1739621"/>
                <a:gd name="connsiteX34" fmla="*/ 944831 w 1807540"/>
                <a:gd name="connsiteY34" fmla="*/ 1634399 h 1739621"/>
                <a:gd name="connsiteX35" fmla="*/ 945452 w 1807540"/>
                <a:gd name="connsiteY35" fmla="*/ 1637503 h 1739621"/>
                <a:gd name="connsiteX36" fmla="*/ 860094 w 1807540"/>
                <a:gd name="connsiteY36" fmla="*/ 1739621 h 1739621"/>
                <a:gd name="connsiteX37" fmla="*/ 775358 w 1807540"/>
                <a:gd name="connsiteY37" fmla="*/ 1637192 h 1739621"/>
                <a:gd name="connsiteX38" fmla="*/ 776910 w 1807540"/>
                <a:gd name="connsiteY38" fmla="*/ 1634089 h 1739621"/>
                <a:gd name="connsiteX39" fmla="*/ 782187 w 1807540"/>
                <a:gd name="connsiteY39" fmla="*/ 1588461 h 1739621"/>
                <a:gd name="connsiteX40" fmla="*/ 774737 w 1807540"/>
                <a:gd name="connsiteY40" fmla="*/ 1576045 h 1739621"/>
                <a:gd name="connsiteX41" fmla="*/ 666411 w 1807540"/>
                <a:gd name="connsiteY41" fmla="*/ 1549662 h 1739621"/>
                <a:gd name="connsiteX42" fmla="*/ 591607 w 1807540"/>
                <a:gd name="connsiteY42" fmla="*/ 1533832 h 1739621"/>
                <a:gd name="connsiteX43" fmla="*/ 577950 w 1807540"/>
                <a:gd name="connsiteY43" fmla="*/ 1534143 h 1739621"/>
                <a:gd name="connsiteX44" fmla="*/ 577106 w 1807540"/>
                <a:gd name="connsiteY44" fmla="*/ 1533930 h 1739621"/>
                <a:gd name="connsiteX45" fmla="*/ 482019 w 1807540"/>
                <a:gd name="connsiteY45" fmla="*/ 1545054 h 1739621"/>
                <a:gd name="connsiteX46" fmla="*/ 204239 w 1807540"/>
                <a:gd name="connsiteY46" fmla="*/ 1620741 h 1739621"/>
                <a:gd name="connsiteX47" fmla="*/ 189341 w 1807540"/>
                <a:gd name="connsiteY47" fmla="*/ 1625397 h 1739621"/>
                <a:gd name="connsiteX48" fmla="*/ 149611 w 1807540"/>
                <a:gd name="connsiteY48" fmla="*/ 1609878 h 1739621"/>
                <a:gd name="connsiteX49" fmla="*/ 56494 w 1807540"/>
                <a:gd name="connsiteY49" fmla="*/ 1294831 h 1739621"/>
                <a:gd name="connsiteX50" fmla="*/ 52808 w 1807540"/>
                <a:gd name="connsiteY50" fmla="*/ 1264422 h 1739621"/>
                <a:gd name="connsiteX51" fmla="*/ 52769 w 1807540"/>
                <a:gd name="connsiteY51" fmla="*/ 1264413 h 1739621"/>
                <a:gd name="connsiteX52" fmla="*/ 38801 w 1807540"/>
                <a:gd name="connsiteY52" fmla="*/ 1236788 h 1739621"/>
                <a:gd name="connsiteX53" fmla="*/ 1555 w 1807540"/>
                <a:gd name="connsiteY53" fmla="*/ 1112011 h 1739621"/>
                <a:gd name="connsiteX54" fmla="*/ 30111 w 1807540"/>
                <a:gd name="connsiteY54" fmla="*/ 1051796 h 1739621"/>
                <a:gd name="connsiteX55" fmla="*/ 38801 w 1807540"/>
                <a:gd name="connsiteY55" fmla="*/ 1028206 h 1739621"/>
                <a:gd name="connsiteX56" fmla="*/ 38297 w 1807540"/>
                <a:gd name="connsiteY56" fmla="*/ 985566 h 1739621"/>
                <a:gd name="connsiteX57" fmla="*/ 40353 w 1807540"/>
                <a:gd name="connsiteY57" fmla="*/ 943169 h 1739621"/>
                <a:gd name="connsiteX58" fmla="*/ 40353 w 1807540"/>
                <a:gd name="connsiteY58" fmla="*/ 942848 h 1739621"/>
                <a:gd name="connsiteX59" fmla="*/ 75428 w 1807540"/>
                <a:gd name="connsiteY59" fmla="*/ 634009 h 1739621"/>
                <a:gd name="connsiteX60" fmla="*/ 124469 w 1807540"/>
                <a:gd name="connsiteY60" fmla="*/ 458017 h 1739621"/>
                <a:gd name="connsiteX61" fmla="*/ 308530 w 1807540"/>
                <a:gd name="connsiteY61" fmla="*/ 171216 h 1739621"/>
                <a:gd name="connsiteX62" fmla="*/ 559947 w 1807540"/>
                <a:gd name="connsiteY62" fmla="*/ 43646 h 1739621"/>
                <a:gd name="connsiteX63" fmla="*/ 849852 w 1807540"/>
                <a:gd name="connsiteY63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31049 w 1807540"/>
                <a:gd name="connsiteY24" fmla="*/ 1534142 h 1739621"/>
                <a:gd name="connsiteX25" fmla="*/ 1706218 w 1807540"/>
                <a:gd name="connsiteY25" fmla="*/ 1635950 h 1739621"/>
                <a:gd name="connsiteX26" fmla="*/ 1667109 w 1807540"/>
                <a:gd name="connsiteY26" fmla="*/ 1735275 h 1739621"/>
                <a:gd name="connsiteX27" fmla="*/ 1484289 w 1807540"/>
                <a:gd name="connsiteY27" fmla="*/ 1606153 h 1739621"/>
                <a:gd name="connsiteX28" fmla="*/ 1262360 w 1807540"/>
                <a:gd name="connsiteY28" fmla="*/ 1575114 h 1739621"/>
                <a:gd name="connsiteX29" fmla="*/ 1113100 w 1807540"/>
                <a:gd name="connsiteY29" fmla="*/ 1553218 h 1739621"/>
                <a:gd name="connsiteX30" fmla="*/ 1112132 w 1807540"/>
                <a:gd name="connsiteY30" fmla="*/ 1553387 h 1739621"/>
                <a:gd name="connsiteX31" fmla="*/ 949797 w 1807540"/>
                <a:gd name="connsiteY31" fmla="*/ 1581633 h 1739621"/>
                <a:gd name="connsiteX32" fmla="*/ 940796 w 1807540"/>
                <a:gd name="connsiteY32" fmla="*/ 1593117 h 1739621"/>
                <a:gd name="connsiteX33" fmla="*/ 944831 w 1807540"/>
                <a:gd name="connsiteY33" fmla="*/ 1634399 h 1739621"/>
                <a:gd name="connsiteX34" fmla="*/ 945452 w 1807540"/>
                <a:gd name="connsiteY34" fmla="*/ 1637503 h 1739621"/>
                <a:gd name="connsiteX35" fmla="*/ 860094 w 1807540"/>
                <a:gd name="connsiteY35" fmla="*/ 1739621 h 1739621"/>
                <a:gd name="connsiteX36" fmla="*/ 775358 w 1807540"/>
                <a:gd name="connsiteY36" fmla="*/ 1637192 h 1739621"/>
                <a:gd name="connsiteX37" fmla="*/ 776910 w 1807540"/>
                <a:gd name="connsiteY37" fmla="*/ 1634089 h 1739621"/>
                <a:gd name="connsiteX38" fmla="*/ 782187 w 1807540"/>
                <a:gd name="connsiteY38" fmla="*/ 1588461 h 1739621"/>
                <a:gd name="connsiteX39" fmla="*/ 774737 w 1807540"/>
                <a:gd name="connsiteY39" fmla="*/ 1576045 h 1739621"/>
                <a:gd name="connsiteX40" fmla="*/ 666411 w 1807540"/>
                <a:gd name="connsiteY40" fmla="*/ 1549662 h 1739621"/>
                <a:gd name="connsiteX41" fmla="*/ 591607 w 1807540"/>
                <a:gd name="connsiteY41" fmla="*/ 1533832 h 1739621"/>
                <a:gd name="connsiteX42" fmla="*/ 577950 w 1807540"/>
                <a:gd name="connsiteY42" fmla="*/ 1534143 h 1739621"/>
                <a:gd name="connsiteX43" fmla="*/ 577106 w 1807540"/>
                <a:gd name="connsiteY43" fmla="*/ 1533930 h 1739621"/>
                <a:gd name="connsiteX44" fmla="*/ 482019 w 1807540"/>
                <a:gd name="connsiteY44" fmla="*/ 1545054 h 1739621"/>
                <a:gd name="connsiteX45" fmla="*/ 204239 w 1807540"/>
                <a:gd name="connsiteY45" fmla="*/ 1620741 h 1739621"/>
                <a:gd name="connsiteX46" fmla="*/ 189341 w 1807540"/>
                <a:gd name="connsiteY46" fmla="*/ 1625397 h 1739621"/>
                <a:gd name="connsiteX47" fmla="*/ 149611 w 1807540"/>
                <a:gd name="connsiteY47" fmla="*/ 1609878 h 1739621"/>
                <a:gd name="connsiteX48" fmla="*/ 56494 w 1807540"/>
                <a:gd name="connsiteY48" fmla="*/ 1294831 h 1739621"/>
                <a:gd name="connsiteX49" fmla="*/ 52808 w 1807540"/>
                <a:gd name="connsiteY49" fmla="*/ 1264422 h 1739621"/>
                <a:gd name="connsiteX50" fmla="*/ 52769 w 1807540"/>
                <a:gd name="connsiteY50" fmla="*/ 1264413 h 1739621"/>
                <a:gd name="connsiteX51" fmla="*/ 38801 w 1807540"/>
                <a:gd name="connsiteY51" fmla="*/ 1236788 h 1739621"/>
                <a:gd name="connsiteX52" fmla="*/ 1555 w 1807540"/>
                <a:gd name="connsiteY52" fmla="*/ 1112011 h 1739621"/>
                <a:gd name="connsiteX53" fmla="*/ 30111 w 1807540"/>
                <a:gd name="connsiteY53" fmla="*/ 1051796 h 1739621"/>
                <a:gd name="connsiteX54" fmla="*/ 38801 w 1807540"/>
                <a:gd name="connsiteY54" fmla="*/ 1028206 h 1739621"/>
                <a:gd name="connsiteX55" fmla="*/ 38297 w 1807540"/>
                <a:gd name="connsiteY55" fmla="*/ 985566 h 1739621"/>
                <a:gd name="connsiteX56" fmla="*/ 40353 w 1807540"/>
                <a:gd name="connsiteY56" fmla="*/ 943169 h 1739621"/>
                <a:gd name="connsiteX57" fmla="*/ 40353 w 1807540"/>
                <a:gd name="connsiteY57" fmla="*/ 942848 h 1739621"/>
                <a:gd name="connsiteX58" fmla="*/ 75428 w 1807540"/>
                <a:gd name="connsiteY58" fmla="*/ 634009 h 1739621"/>
                <a:gd name="connsiteX59" fmla="*/ 124469 w 1807540"/>
                <a:gd name="connsiteY59" fmla="*/ 458017 h 1739621"/>
                <a:gd name="connsiteX60" fmla="*/ 308530 w 1807540"/>
                <a:gd name="connsiteY60" fmla="*/ 171216 h 1739621"/>
                <a:gd name="connsiteX61" fmla="*/ 559947 w 1807540"/>
                <a:gd name="connsiteY61" fmla="*/ 43646 h 1739621"/>
                <a:gd name="connsiteX62" fmla="*/ 849852 w 1807540"/>
                <a:gd name="connsiteY62" fmla="*/ 191 h 173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807540" h="1739621">
                  <a:moveTo>
                    <a:pt x="1792367" y="1171256"/>
                  </a:moveTo>
                  <a:lnTo>
                    <a:pt x="1786922" y="1180194"/>
                  </a:lnTo>
                  <a:lnTo>
                    <a:pt x="1787540" y="1179366"/>
                  </a:lnTo>
                  <a:lnTo>
                    <a:pt x="1792367" y="1171256"/>
                  </a:lnTo>
                  <a:close/>
                  <a:moveTo>
                    <a:pt x="188410" y="1062349"/>
                  </a:moveTo>
                  <a:lnTo>
                    <a:pt x="188410" y="1063280"/>
                  </a:lnTo>
                  <a:lnTo>
                    <a:pt x="189270" y="1063771"/>
                  </a:lnTo>
                  <a:lnTo>
                    <a:pt x="188410" y="1062349"/>
                  </a:lnTo>
                  <a:close/>
                  <a:moveTo>
                    <a:pt x="726006" y="645805"/>
                  </a:moveTo>
                  <a:lnTo>
                    <a:pt x="727389" y="646955"/>
                  </a:lnTo>
                  <a:cubicBezTo>
                    <a:pt x="727342" y="646778"/>
                    <a:pt x="727294" y="646602"/>
                    <a:pt x="727247" y="646425"/>
                  </a:cubicBezTo>
                  <a:lnTo>
                    <a:pt x="727709" y="646213"/>
                  </a:lnTo>
                  <a:lnTo>
                    <a:pt x="726006" y="645805"/>
                  </a:lnTo>
                  <a:close/>
                  <a:moveTo>
                    <a:pt x="849852" y="191"/>
                  </a:moveTo>
                  <a:cubicBezTo>
                    <a:pt x="1087921" y="5468"/>
                    <a:pt x="1307678" y="70650"/>
                    <a:pt x="1503223" y="210015"/>
                  </a:cubicBezTo>
                  <a:cubicBezTo>
                    <a:pt x="1619000" y="292579"/>
                    <a:pt x="1688838" y="406182"/>
                    <a:pt x="1726705" y="541202"/>
                  </a:cubicBezTo>
                  <a:cubicBezTo>
                    <a:pt x="1755261" y="643321"/>
                    <a:pt x="1771401" y="747923"/>
                    <a:pt x="1783507" y="853146"/>
                  </a:cubicBezTo>
                  <a:lnTo>
                    <a:pt x="1796232" y="1041552"/>
                  </a:lnTo>
                  <a:lnTo>
                    <a:pt x="1796233" y="1041553"/>
                  </a:lnTo>
                  <a:cubicBezTo>
                    <a:pt x="1799646" y="1058624"/>
                    <a:pt x="1803682" y="1075696"/>
                    <a:pt x="1806475" y="1092767"/>
                  </a:cubicBezTo>
                  <a:cubicBezTo>
                    <a:pt x="1810200" y="1114184"/>
                    <a:pt x="1803371" y="1134359"/>
                    <a:pt x="1798095" y="1155156"/>
                  </a:cubicBezTo>
                  <a:lnTo>
                    <a:pt x="1795038" y="1166769"/>
                  </a:lnTo>
                  <a:cubicBezTo>
                    <a:pt x="1795125" y="1166622"/>
                    <a:pt x="1795213" y="1166476"/>
                    <a:pt x="1795300" y="1166329"/>
                  </a:cubicBezTo>
                  <a:cubicBezTo>
                    <a:pt x="1793128" y="1199541"/>
                    <a:pt x="1790954" y="1232753"/>
                    <a:pt x="1788472" y="1265654"/>
                  </a:cubicBezTo>
                  <a:cubicBezTo>
                    <a:pt x="1777764" y="1326956"/>
                    <a:pt x="1744758" y="1472426"/>
                    <a:pt x="1731049" y="1534142"/>
                  </a:cubicBezTo>
                  <a:cubicBezTo>
                    <a:pt x="1717340" y="1595858"/>
                    <a:pt x="1719564" y="1603359"/>
                    <a:pt x="1706218" y="1635950"/>
                  </a:cubicBezTo>
                  <a:cubicBezTo>
                    <a:pt x="1692871" y="1668231"/>
                    <a:pt x="1677041" y="1699891"/>
                    <a:pt x="1667109" y="1735275"/>
                  </a:cubicBezTo>
                  <a:cubicBezTo>
                    <a:pt x="1631725" y="1654263"/>
                    <a:pt x="1560955" y="1625708"/>
                    <a:pt x="1484289" y="1606153"/>
                  </a:cubicBezTo>
                  <a:cubicBezTo>
                    <a:pt x="1411347" y="1587530"/>
                    <a:pt x="1336543" y="1582874"/>
                    <a:pt x="1262360" y="1575114"/>
                  </a:cubicBezTo>
                  <a:lnTo>
                    <a:pt x="1113100" y="1553218"/>
                  </a:lnTo>
                  <a:lnTo>
                    <a:pt x="1112132" y="1553387"/>
                  </a:lnTo>
                  <a:cubicBezTo>
                    <a:pt x="1059366" y="1572011"/>
                    <a:pt x="1004737" y="1576977"/>
                    <a:pt x="949797" y="1581633"/>
                  </a:cubicBezTo>
                  <a:cubicBezTo>
                    <a:pt x="941107" y="1582254"/>
                    <a:pt x="937072" y="1583184"/>
                    <a:pt x="940796" y="1593117"/>
                  </a:cubicBezTo>
                  <a:cubicBezTo>
                    <a:pt x="945763" y="1606464"/>
                    <a:pt x="943900" y="1620742"/>
                    <a:pt x="944831" y="1634399"/>
                  </a:cubicBezTo>
                  <a:cubicBezTo>
                    <a:pt x="944831" y="1635330"/>
                    <a:pt x="945141" y="1636571"/>
                    <a:pt x="945452" y="1637503"/>
                  </a:cubicBezTo>
                  <a:cubicBezTo>
                    <a:pt x="917207" y="1671646"/>
                    <a:pt x="888650" y="1705789"/>
                    <a:pt x="860094" y="1739621"/>
                  </a:cubicBezTo>
                  <a:cubicBezTo>
                    <a:pt x="831538" y="1705479"/>
                    <a:pt x="803293" y="1671336"/>
                    <a:pt x="775358" y="1637192"/>
                  </a:cubicBezTo>
                  <a:cubicBezTo>
                    <a:pt x="775979" y="1635951"/>
                    <a:pt x="776290" y="1635020"/>
                    <a:pt x="776910" y="1634089"/>
                  </a:cubicBezTo>
                  <a:cubicBezTo>
                    <a:pt x="778152" y="1618880"/>
                    <a:pt x="775358" y="1603360"/>
                    <a:pt x="782187" y="1588461"/>
                  </a:cubicBezTo>
                  <a:cubicBezTo>
                    <a:pt x="785291" y="1581633"/>
                    <a:pt x="780945" y="1578218"/>
                    <a:pt x="774737" y="1576045"/>
                  </a:cubicBezTo>
                  <a:cubicBezTo>
                    <a:pt x="739353" y="1564251"/>
                    <a:pt x="703037" y="1557111"/>
                    <a:pt x="666411" y="1549662"/>
                  </a:cubicBezTo>
                  <a:cubicBezTo>
                    <a:pt x="641580" y="1544696"/>
                    <a:pt x="616128" y="1541282"/>
                    <a:pt x="591607" y="1533832"/>
                  </a:cubicBezTo>
                  <a:cubicBezTo>
                    <a:pt x="586641" y="1532280"/>
                    <a:pt x="582295" y="1533832"/>
                    <a:pt x="577950" y="1534143"/>
                  </a:cubicBezTo>
                  <a:lnTo>
                    <a:pt x="577106" y="1533930"/>
                  </a:lnTo>
                  <a:lnTo>
                    <a:pt x="482019" y="1545054"/>
                  </a:lnTo>
                  <a:cubicBezTo>
                    <a:pt x="387157" y="1560681"/>
                    <a:pt x="295262" y="1588616"/>
                    <a:pt x="204239" y="1620741"/>
                  </a:cubicBezTo>
                  <a:cubicBezTo>
                    <a:pt x="199273" y="1622604"/>
                    <a:pt x="194307" y="1623845"/>
                    <a:pt x="189341" y="1625397"/>
                  </a:cubicBezTo>
                  <a:cubicBezTo>
                    <a:pt x="162337" y="1634088"/>
                    <a:pt x="162647" y="1633778"/>
                    <a:pt x="149611" y="1609878"/>
                  </a:cubicBezTo>
                  <a:cubicBezTo>
                    <a:pt x="96224" y="1511484"/>
                    <a:pt x="67357" y="1405640"/>
                    <a:pt x="56494" y="1294831"/>
                  </a:cubicBezTo>
                  <a:lnTo>
                    <a:pt x="52808" y="1264422"/>
                  </a:lnTo>
                  <a:lnTo>
                    <a:pt x="52769" y="1264413"/>
                  </a:lnTo>
                  <a:cubicBezTo>
                    <a:pt x="51527" y="1253550"/>
                    <a:pt x="45941" y="1245479"/>
                    <a:pt x="38801" y="1236788"/>
                  </a:cubicBezTo>
                  <a:cubicBezTo>
                    <a:pt x="9314" y="1200472"/>
                    <a:pt x="-4964" y="1158880"/>
                    <a:pt x="1555" y="1112011"/>
                  </a:cubicBezTo>
                  <a:cubicBezTo>
                    <a:pt x="4659" y="1089663"/>
                    <a:pt x="13660" y="1068556"/>
                    <a:pt x="30111" y="1051796"/>
                  </a:cubicBezTo>
                  <a:cubicBezTo>
                    <a:pt x="36939" y="1044967"/>
                    <a:pt x="38801" y="1037518"/>
                    <a:pt x="38801" y="1028206"/>
                  </a:cubicBezTo>
                  <a:cubicBezTo>
                    <a:pt x="38801" y="1013928"/>
                    <a:pt x="38336" y="999727"/>
                    <a:pt x="38297" y="985566"/>
                  </a:cubicBezTo>
                  <a:lnTo>
                    <a:pt x="40353" y="943169"/>
                  </a:lnTo>
                  <a:lnTo>
                    <a:pt x="40353" y="942848"/>
                  </a:lnTo>
                  <a:cubicBezTo>
                    <a:pt x="43147" y="838868"/>
                    <a:pt x="53700" y="735818"/>
                    <a:pt x="75428" y="634009"/>
                  </a:cubicBezTo>
                  <a:cubicBezTo>
                    <a:pt x="88153" y="574414"/>
                    <a:pt x="109881" y="517302"/>
                    <a:pt x="124469" y="458017"/>
                  </a:cubicBezTo>
                  <a:cubicBezTo>
                    <a:pt x="153646" y="341621"/>
                    <a:pt x="216034" y="246021"/>
                    <a:pt x="308530" y="171216"/>
                  </a:cubicBezTo>
                  <a:cubicBezTo>
                    <a:pt x="382714" y="111000"/>
                    <a:pt x="469002" y="71892"/>
                    <a:pt x="559947" y="43646"/>
                  </a:cubicBezTo>
                  <a:cubicBezTo>
                    <a:pt x="654305" y="14469"/>
                    <a:pt x="751148" y="-1982"/>
                    <a:pt x="849852" y="191"/>
                  </a:cubicBezTo>
                  <a:close/>
                </a:path>
              </a:pathLst>
            </a:custGeom>
            <a:solidFill>
              <a:srgbClr val="E12F80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2A85697-51B9-479F-88C1-F962802C40B0}"/>
                </a:ext>
              </a:extLst>
            </p:cNvPr>
            <p:cNvSpPr/>
            <p:nvPr/>
          </p:nvSpPr>
          <p:spPr>
            <a:xfrm>
              <a:off x="4981712" y="4107157"/>
              <a:ext cx="1865446" cy="1669900"/>
            </a:xfrm>
            <a:custGeom>
              <a:avLst/>
              <a:gdLst>
                <a:gd name="connsiteX0" fmla="*/ 2631149 w 2676401"/>
                <a:gd name="connsiteY0" fmla="*/ 823553 h 2395846"/>
                <a:gd name="connsiteX1" fmla="*/ 2404033 w 2676401"/>
                <a:gd name="connsiteY1" fmla="*/ 629391 h 2395846"/>
                <a:gd name="connsiteX2" fmla="*/ 2039312 w 2676401"/>
                <a:gd name="connsiteY2" fmla="*/ 485997 h 2395846"/>
                <a:gd name="connsiteX3" fmla="*/ 1995225 w 2676401"/>
                <a:gd name="connsiteY3" fmla="*/ 455715 h 2395846"/>
                <a:gd name="connsiteX4" fmla="*/ 1890574 w 2676401"/>
                <a:gd name="connsiteY4" fmla="*/ 375556 h 2395846"/>
                <a:gd name="connsiteX5" fmla="*/ 1703537 w 2676401"/>
                <a:gd name="connsiteY5" fmla="*/ 343938 h 2395846"/>
                <a:gd name="connsiteX6" fmla="*/ 1686170 w 2676401"/>
                <a:gd name="connsiteY6" fmla="*/ 344384 h 2395846"/>
                <a:gd name="connsiteX7" fmla="*/ 1679045 w 2676401"/>
                <a:gd name="connsiteY7" fmla="*/ 344384 h 2395846"/>
                <a:gd name="connsiteX8" fmla="*/ 1679045 w 2676401"/>
                <a:gd name="connsiteY8" fmla="*/ 352399 h 2395846"/>
                <a:gd name="connsiteX9" fmla="*/ 1559698 w 2676401"/>
                <a:gd name="connsiteY9" fmla="*/ 495349 h 2395846"/>
                <a:gd name="connsiteX10" fmla="*/ 1438569 w 2676401"/>
                <a:gd name="connsiteY10" fmla="*/ 348837 h 2395846"/>
                <a:gd name="connsiteX11" fmla="*/ 1438569 w 2676401"/>
                <a:gd name="connsiteY11" fmla="*/ 344384 h 2395846"/>
                <a:gd name="connsiteX12" fmla="*/ 1435007 w 2676401"/>
                <a:gd name="connsiteY12" fmla="*/ 344384 h 2395846"/>
                <a:gd name="connsiteX13" fmla="*/ 1419420 w 2676401"/>
                <a:gd name="connsiteY13" fmla="*/ 344384 h 2395846"/>
                <a:gd name="connsiteX14" fmla="*/ 1273354 w 2676401"/>
                <a:gd name="connsiteY14" fmla="*/ 357743 h 2395846"/>
                <a:gd name="connsiteX15" fmla="*/ 1087653 w 2676401"/>
                <a:gd name="connsiteY15" fmla="*/ 502919 h 2395846"/>
                <a:gd name="connsiteX16" fmla="*/ 1048019 w 2676401"/>
                <a:gd name="connsiteY16" fmla="*/ 527412 h 2395846"/>
                <a:gd name="connsiteX17" fmla="*/ 873452 w 2676401"/>
                <a:gd name="connsiteY17" fmla="*/ 522513 h 2395846"/>
                <a:gd name="connsiteX18" fmla="*/ 557717 w 2676401"/>
                <a:gd name="connsiteY18" fmla="*/ 404057 h 2395846"/>
                <a:gd name="connsiteX19" fmla="*/ 237974 w 2676401"/>
                <a:gd name="connsiteY19" fmla="*/ 33102 h 2395846"/>
                <a:gd name="connsiteX20" fmla="*/ 205465 w 2676401"/>
                <a:gd name="connsiteY20" fmla="*/ 19742 h 2395846"/>
                <a:gd name="connsiteX21" fmla="*/ 205465 w 2676401"/>
                <a:gd name="connsiteY21" fmla="*/ 19742 h 2395846"/>
                <a:gd name="connsiteX22" fmla="*/ 205465 w 2676401"/>
                <a:gd name="connsiteY22" fmla="*/ 19742 h 2395846"/>
                <a:gd name="connsiteX23" fmla="*/ 174292 w 2676401"/>
                <a:gd name="connsiteY23" fmla="*/ 5046 h 2395846"/>
                <a:gd name="connsiteX24" fmla="*/ 9077 w 2676401"/>
                <a:gd name="connsiteY24" fmla="*/ 76298 h 2395846"/>
                <a:gd name="connsiteX25" fmla="*/ 9968 w 2676401"/>
                <a:gd name="connsiteY25" fmla="*/ 113260 h 2395846"/>
                <a:gd name="connsiteX26" fmla="*/ 9968 w 2676401"/>
                <a:gd name="connsiteY26" fmla="*/ 113260 h 2395846"/>
                <a:gd name="connsiteX27" fmla="*/ 9968 w 2676401"/>
                <a:gd name="connsiteY27" fmla="*/ 113260 h 2395846"/>
                <a:gd name="connsiteX28" fmla="*/ 8186 w 2676401"/>
                <a:gd name="connsiteY28" fmla="*/ 141316 h 2395846"/>
                <a:gd name="connsiteX29" fmla="*/ 323922 w 2676401"/>
                <a:gd name="connsiteY29" fmla="*/ 546116 h 2395846"/>
                <a:gd name="connsiteX30" fmla="*/ 660587 w 2676401"/>
                <a:gd name="connsiteY30" fmla="*/ 731371 h 2395846"/>
                <a:gd name="connsiteX31" fmla="*/ 1027535 w 2676401"/>
                <a:gd name="connsiteY31" fmla="*/ 784810 h 2395846"/>
                <a:gd name="connsiteX32" fmla="*/ 1051582 w 2676401"/>
                <a:gd name="connsiteY32" fmla="*/ 810193 h 2395846"/>
                <a:gd name="connsiteX33" fmla="*/ 1050692 w 2676401"/>
                <a:gd name="connsiteY33" fmla="*/ 1479962 h 2395846"/>
                <a:gd name="connsiteX34" fmla="*/ 1084981 w 2676401"/>
                <a:gd name="connsiteY34" fmla="*/ 1545424 h 2395846"/>
                <a:gd name="connsiteX35" fmla="*/ 1155788 w 2676401"/>
                <a:gd name="connsiteY35" fmla="*/ 1569917 h 2395846"/>
                <a:gd name="connsiteX36" fmla="*/ 1302745 w 2676401"/>
                <a:gd name="connsiteY36" fmla="*/ 1605543 h 2395846"/>
                <a:gd name="connsiteX37" fmla="*/ 1329465 w 2676401"/>
                <a:gd name="connsiteY37" fmla="*/ 1640278 h 2395846"/>
                <a:gd name="connsiteX38" fmla="*/ 1329019 w 2676401"/>
                <a:gd name="connsiteY38" fmla="*/ 2312719 h 2395846"/>
                <a:gd name="connsiteX39" fmla="*/ 1394037 w 2676401"/>
                <a:gd name="connsiteY39" fmla="*/ 2379963 h 2395846"/>
                <a:gd name="connsiteX40" fmla="*/ 1569495 w 2676401"/>
                <a:gd name="connsiteY40" fmla="*/ 2365267 h 2395846"/>
                <a:gd name="connsiteX41" fmla="*/ 1568159 w 2676401"/>
                <a:gd name="connsiteY41" fmla="*/ 2196489 h 2395846"/>
                <a:gd name="connsiteX42" fmla="*/ 1567713 w 2676401"/>
                <a:gd name="connsiteY42" fmla="*/ 1615786 h 2395846"/>
                <a:gd name="connsiteX43" fmla="*/ 1626051 w 2676401"/>
                <a:gd name="connsiteY43" fmla="*/ 1618012 h 2395846"/>
                <a:gd name="connsiteX44" fmla="*/ 1692850 w 2676401"/>
                <a:gd name="connsiteY44" fmla="*/ 1830878 h 2395846"/>
                <a:gd name="connsiteX45" fmla="*/ 1779243 w 2676401"/>
                <a:gd name="connsiteY45" fmla="*/ 2110096 h 2395846"/>
                <a:gd name="connsiteX46" fmla="*/ 1768110 w 2676401"/>
                <a:gd name="connsiteY46" fmla="*/ 2135479 h 2395846"/>
                <a:gd name="connsiteX47" fmla="*/ 1661677 w 2676401"/>
                <a:gd name="connsiteY47" fmla="*/ 2185356 h 2395846"/>
                <a:gd name="connsiteX48" fmla="*/ 1657669 w 2676401"/>
                <a:gd name="connsiteY48" fmla="*/ 2187137 h 2395846"/>
                <a:gd name="connsiteX49" fmla="*/ 1660786 w 2676401"/>
                <a:gd name="connsiteY49" fmla="*/ 2216084 h 2395846"/>
                <a:gd name="connsiteX50" fmla="*/ 1712889 w 2676401"/>
                <a:gd name="connsiteY50" fmla="*/ 2340774 h 2395846"/>
                <a:gd name="connsiteX51" fmla="*/ 1754305 w 2676401"/>
                <a:gd name="connsiteY51" fmla="*/ 2393768 h 2395846"/>
                <a:gd name="connsiteX52" fmla="*/ 1762766 w 2676401"/>
                <a:gd name="connsiteY52" fmla="*/ 2395994 h 2395846"/>
                <a:gd name="connsiteX53" fmla="*/ 1943568 w 2676401"/>
                <a:gd name="connsiteY53" fmla="*/ 2297578 h 2395846"/>
                <a:gd name="connsiteX54" fmla="*/ 2026398 w 2676401"/>
                <a:gd name="connsiteY54" fmla="*/ 2116776 h 2395846"/>
                <a:gd name="connsiteX55" fmla="*/ 1995670 w 2676401"/>
                <a:gd name="connsiteY55" fmla="*/ 2017914 h 2395846"/>
                <a:gd name="connsiteX56" fmla="*/ 1866526 w 2676401"/>
                <a:gd name="connsiteY56" fmla="*/ 1602871 h 2395846"/>
                <a:gd name="connsiteX57" fmla="*/ 1998788 w 2676401"/>
                <a:gd name="connsiteY57" fmla="*/ 1560565 h 2395846"/>
                <a:gd name="connsiteX58" fmla="*/ 2062024 w 2676401"/>
                <a:gd name="connsiteY58" fmla="*/ 1470165 h 2395846"/>
                <a:gd name="connsiteX59" fmla="*/ 2062024 w 2676401"/>
                <a:gd name="connsiteY59" fmla="*/ 1372193 h 2395846"/>
                <a:gd name="connsiteX60" fmla="*/ 2061579 w 2676401"/>
                <a:gd name="connsiteY60" fmla="*/ 807076 h 2395846"/>
                <a:gd name="connsiteX61" fmla="*/ 2084290 w 2676401"/>
                <a:gd name="connsiteY61" fmla="*/ 790599 h 2395846"/>
                <a:gd name="connsiteX62" fmla="*/ 2187160 w 2676401"/>
                <a:gd name="connsiteY62" fmla="*/ 831569 h 2395846"/>
                <a:gd name="connsiteX63" fmla="*/ 2385775 w 2676401"/>
                <a:gd name="connsiteY63" fmla="*/ 954924 h 2395846"/>
                <a:gd name="connsiteX64" fmla="*/ 2393791 w 2676401"/>
                <a:gd name="connsiteY64" fmla="*/ 1000347 h 2395846"/>
                <a:gd name="connsiteX65" fmla="*/ 2289139 w 2676401"/>
                <a:gd name="connsiteY65" fmla="*/ 1220783 h 2395846"/>
                <a:gd name="connsiteX66" fmla="*/ 2161777 w 2676401"/>
                <a:gd name="connsiteY66" fmla="*/ 1472391 h 2395846"/>
                <a:gd name="connsiteX67" fmla="*/ 2170683 w 2676401"/>
                <a:gd name="connsiteY67" fmla="*/ 1501337 h 2395846"/>
                <a:gd name="connsiteX68" fmla="*/ 2179145 w 2676401"/>
                <a:gd name="connsiteY68" fmla="*/ 1508462 h 2395846"/>
                <a:gd name="connsiteX69" fmla="*/ 2183598 w 2676401"/>
                <a:gd name="connsiteY69" fmla="*/ 1531619 h 2395846"/>
                <a:gd name="connsiteX70" fmla="*/ 2350595 w 2676401"/>
                <a:gd name="connsiteY70" fmla="*/ 1622465 h 2395846"/>
                <a:gd name="connsiteX71" fmla="*/ 2370188 w 2676401"/>
                <a:gd name="connsiteY71" fmla="*/ 1609996 h 2395846"/>
                <a:gd name="connsiteX72" fmla="*/ 2370188 w 2676401"/>
                <a:gd name="connsiteY72" fmla="*/ 1609996 h 2395846"/>
                <a:gd name="connsiteX73" fmla="*/ 2370188 w 2676401"/>
                <a:gd name="connsiteY73" fmla="*/ 1609996 h 2395846"/>
                <a:gd name="connsiteX74" fmla="*/ 2408932 w 2676401"/>
                <a:gd name="connsiteY74" fmla="*/ 1597527 h 2395846"/>
                <a:gd name="connsiteX75" fmla="*/ 2417838 w 2676401"/>
                <a:gd name="connsiteY75" fmla="*/ 1579714 h 2395846"/>
                <a:gd name="connsiteX76" fmla="*/ 2648071 w 2676401"/>
                <a:gd name="connsiteY76" fmla="*/ 1106334 h 2395846"/>
                <a:gd name="connsiteX77" fmla="*/ 2631149 w 2676401"/>
                <a:gd name="connsiteY77" fmla="*/ 823553 h 239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676401" h="2395846">
                  <a:moveTo>
                    <a:pt x="2631149" y="823553"/>
                  </a:moveTo>
                  <a:cubicBezTo>
                    <a:pt x="2575929" y="734933"/>
                    <a:pt x="2493544" y="677932"/>
                    <a:pt x="2404033" y="629391"/>
                  </a:cubicBezTo>
                  <a:cubicBezTo>
                    <a:pt x="2288249" y="567046"/>
                    <a:pt x="2165339" y="522068"/>
                    <a:pt x="2039312" y="485997"/>
                  </a:cubicBezTo>
                  <a:cubicBezTo>
                    <a:pt x="2021054" y="480653"/>
                    <a:pt x="2006803" y="472192"/>
                    <a:pt x="1995225" y="455715"/>
                  </a:cubicBezTo>
                  <a:cubicBezTo>
                    <a:pt x="1968506" y="418753"/>
                    <a:pt x="1931989" y="393815"/>
                    <a:pt x="1890574" y="375556"/>
                  </a:cubicBezTo>
                  <a:cubicBezTo>
                    <a:pt x="1830455" y="348837"/>
                    <a:pt x="1767664" y="343048"/>
                    <a:pt x="1703537" y="343938"/>
                  </a:cubicBezTo>
                  <a:cubicBezTo>
                    <a:pt x="1697303" y="337704"/>
                    <a:pt x="1692850" y="337259"/>
                    <a:pt x="1686170" y="344384"/>
                  </a:cubicBezTo>
                  <a:cubicBezTo>
                    <a:pt x="1683943" y="344384"/>
                    <a:pt x="1681716" y="344384"/>
                    <a:pt x="1679045" y="344384"/>
                  </a:cubicBezTo>
                  <a:cubicBezTo>
                    <a:pt x="1679045" y="347055"/>
                    <a:pt x="1679045" y="349728"/>
                    <a:pt x="1679045" y="352399"/>
                  </a:cubicBezTo>
                  <a:cubicBezTo>
                    <a:pt x="1639411" y="400049"/>
                    <a:pt x="1599777" y="447699"/>
                    <a:pt x="1559698" y="495349"/>
                  </a:cubicBezTo>
                  <a:cubicBezTo>
                    <a:pt x="1519173" y="446808"/>
                    <a:pt x="1478648" y="397823"/>
                    <a:pt x="1438569" y="348837"/>
                  </a:cubicBezTo>
                  <a:cubicBezTo>
                    <a:pt x="1438569" y="347501"/>
                    <a:pt x="1438569" y="345720"/>
                    <a:pt x="1438569" y="344384"/>
                  </a:cubicBezTo>
                  <a:cubicBezTo>
                    <a:pt x="1437233" y="344384"/>
                    <a:pt x="1435897" y="344384"/>
                    <a:pt x="1435007" y="344384"/>
                  </a:cubicBezTo>
                  <a:cubicBezTo>
                    <a:pt x="1428772" y="337259"/>
                    <a:pt x="1424764" y="339040"/>
                    <a:pt x="1419420" y="344384"/>
                  </a:cubicBezTo>
                  <a:cubicBezTo>
                    <a:pt x="1370435" y="344384"/>
                    <a:pt x="1321894" y="344384"/>
                    <a:pt x="1273354" y="357743"/>
                  </a:cubicBezTo>
                  <a:cubicBezTo>
                    <a:pt x="1190523" y="380455"/>
                    <a:pt x="1124615" y="423651"/>
                    <a:pt x="1087653" y="502919"/>
                  </a:cubicBezTo>
                  <a:cubicBezTo>
                    <a:pt x="1078747" y="522068"/>
                    <a:pt x="1064942" y="525185"/>
                    <a:pt x="1048019" y="527412"/>
                  </a:cubicBezTo>
                  <a:cubicBezTo>
                    <a:pt x="989682" y="535428"/>
                    <a:pt x="931344" y="531420"/>
                    <a:pt x="873452" y="522513"/>
                  </a:cubicBezTo>
                  <a:cubicBezTo>
                    <a:pt x="759894" y="505591"/>
                    <a:pt x="653907" y="467293"/>
                    <a:pt x="557717" y="404057"/>
                  </a:cubicBezTo>
                  <a:cubicBezTo>
                    <a:pt x="415658" y="310984"/>
                    <a:pt x="313679" y="183176"/>
                    <a:pt x="237974" y="33102"/>
                  </a:cubicBezTo>
                  <a:cubicBezTo>
                    <a:pt x="229067" y="15734"/>
                    <a:pt x="221942" y="11281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0567" y="3265"/>
                    <a:pt x="192551" y="-6532"/>
                    <a:pt x="174292" y="5046"/>
                  </a:cubicBezTo>
                  <a:cubicBezTo>
                    <a:pt x="119963" y="29984"/>
                    <a:pt x="65633" y="56258"/>
                    <a:pt x="9077" y="76298"/>
                  </a:cubicBezTo>
                  <a:cubicBezTo>
                    <a:pt x="-11853" y="89213"/>
                    <a:pt x="9968" y="100791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-4283" y="121721"/>
                    <a:pt x="3288" y="131518"/>
                    <a:pt x="8186" y="141316"/>
                  </a:cubicBezTo>
                  <a:cubicBezTo>
                    <a:pt x="87009" y="296734"/>
                    <a:pt x="188098" y="435230"/>
                    <a:pt x="323922" y="546116"/>
                  </a:cubicBezTo>
                  <a:cubicBezTo>
                    <a:pt x="425010" y="628501"/>
                    <a:pt x="536787" y="690846"/>
                    <a:pt x="660587" y="731371"/>
                  </a:cubicBezTo>
                  <a:cubicBezTo>
                    <a:pt x="779489" y="770559"/>
                    <a:pt x="902844" y="783919"/>
                    <a:pt x="1027535" y="784810"/>
                  </a:cubicBezTo>
                  <a:cubicBezTo>
                    <a:pt x="1048019" y="784810"/>
                    <a:pt x="1051582" y="791045"/>
                    <a:pt x="1051582" y="810193"/>
                  </a:cubicBezTo>
                  <a:cubicBezTo>
                    <a:pt x="1050692" y="1033301"/>
                    <a:pt x="1051137" y="1256854"/>
                    <a:pt x="1050692" y="1479962"/>
                  </a:cubicBezTo>
                  <a:cubicBezTo>
                    <a:pt x="1050692" y="1508908"/>
                    <a:pt x="1061825" y="1530283"/>
                    <a:pt x="1084981" y="1545424"/>
                  </a:cubicBezTo>
                  <a:cubicBezTo>
                    <a:pt x="1106357" y="1559230"/>
                    <a:pt x="1129959" y="1566800"/>
                    <a:pt x="1155788" y="1569917"/>
                  </a:cubicBezTo>
                  <a:cubicBezTo>
                    <a:pt x="1177609" y="1572589"/>
                    <a:pt x="1273799" y="1602871"/>
                    <a:pt x="1302745" y="1605543"/>
                  </a:cubicBezTo>
                  <a:cubicBezTo>
                    <a:pt x="1326347" y="1607770"/>
                    <a:pt x="1329465" y="1618903"/>
                    <a:pt x="1329465" y="1640278"/>
                  </a:cubicBezTo>
                  <a:cubicBezTo>
                    <a:pt x="1328574" y="1864277"/>
                    <a:pt x="1329019" y="2088275"/>
                    <a:pt x="1329019" y="2312719"/>
                  </a:cubicBezTo>
                  <a:cubicBezTo>
                    <a:pt x="1329019" y="2375509"/>
                    <a:pt x="1329019" y="2375509"/>
                    <a:pt x="1394037" y="2379963"/>
                  </a:cubicBezTo>
                  <a:cubicBezTo>
                    <a:pt x="1432780" y="2383080"/>
                    <a:pt x="1569495" y="2396440"/>
                    <a:pt x="1569495" y="2365267"/>
                  </a:cubicBezTo>
                  <a:cubicBezTo>
                    <a:pt x="1569495" y="2355470"/>
                    <a:pt x="1568159" y="2204950"/>
                    <a:pt x="1568159" y="2196489"/>
                  </a:cubicBezTo>
                  <a:cubicBezTo>
                    <a:pt x="1568159" y="2013906"/>
                    <a:pt x="1567713" y="1798369"/>
                    <a:pt x="1567713" y="1615786"/>
                  </a:cubicBezTo>
                  <a:cubicBezTo>
                    <a:pt x="1596214" y="1614895"/>
                    <a:pt x="1617144" y="1618012"/>
                    <a:pt x="1626051" y="1618012"/>
                  </a:cubicBezTo>
                  <a:cubicBezTo>
                    <a:pt x="1648317" y="1688819"/>
                    <a:pt x="1671029" y="1760071"/>
                    <a:pt x="1692850" y="1830878"/>
                  </a:cubicBezTo>
                  <a:cubicBezTo>
                    <a:pt x="1721796" y="1923950"/>
                    <a:pt x="1749851" y="2017468"/>
                    <a:pt x="1779243" y="2110096"/>
                  </a:cubicBezTo>
                  <a:cubicBezTo>
                    <a:pt x="1783696" y="2124346"/>
                    <a:pt x="1779688" y="2130136"/>
                    <a:pt x="1768110" y="2135479"/>
                  </a:cubicBezTo>
                  <a:cubicBezTo>
                    <a:pt x="1732484" y="2151957"/>
                    <a:pt x="1697303" y="2168879"/>
                    <a:pt x="1661677" y="2185356"/>
                  </a:cubicBezTo>
                  <a:cubicBezTo>
                    <a:pt x="1660341" y="2185801"/>
                    <a:pt x="1659005" y="2186692"/>
                    <a:pt x="1657669" y="2187137"/>
                  </a:cubicBezTo>
                  <a:cubicBezTo>
                    <a:pt x="1654107" y="2196934"/>
                    <a:pt x="1657669" y="2206731"/>
                    <a:pt x="1660786" y="2216084"/>
                  </a:cubicBezTo>
                  <a:cubicBezTo>
                    <a:pt x="1673255" y="2259725"/>
                    <a:pt x="1688396" y="2302031"/>
                    <a:pt x="1712889" y="2340774"/>
                  </a:cubicBezTo>
                  <a:cubicBezTo>
                    <a:pt x="1725358" y="2359478"/>
                    <a:pt x="1732929" y="2381744"/>
                    <a:pt x="1754305" y="2393768"/>
                  </a:cubicBezTo>
                  <a:cubicBezTo>
                    <a:pt x="1756976" y="2394659"/>
                    <a:pt x="1760539" y="2396885"/>
                    <a:pt x="1762766" y="2395994"/>
                  </a:cubicBezTo>
                  <a:cubicBezTo>
                    <a:pt x="1824220" y="2365267"/>
                    <a:pt x="1890574" y="2343446"/>
                    <a:pt x="1943568" y="2297578"/>
                  </a:cubicBezTo>
                  <a:cubicBezTo>
                    <a:pt x="1998342" y="2249928"/>
                    <a:pt x="2030406" y="2191591"/>
                    <a:pt x="2026398" y="2116776"/>
                  </a:cubicBezTo>
                  <a:cubicBezTo>
                    <a:pt x="2024616" y="2081150"/>
                    <a:pt x="2006358" y="2050868"/>
                    <a:pt x="1995670" y="2017914"/>
                  </a:cubicBezTo>
                  <a:cubicBezTo>
                    <a:pt x="1951583" y="1879863"/>
                    <a:pt x="1909723" y="1740922"/>
                    <a:pt x="1866526" y="1602871"/>
                  </a:cubicBezTo>
                  <a:cubicBezTo>
                    <a:pt x="1862073" y="1589066"/>
                    <a:pt x="1968060" y="1571253"/>
                    <a:pt x="1998788" y="1560565"/>
                  </a:cubicBezTo>
                  <a:cubicBezTo>
                    <a:pt x="2043766" y="1544979"/>
                    <a:pt x="2062469" y="1517369"/>
                    <a:pt x="2062024" y="1470165"/>
                  </a:cubicBezTo>
                  <a:cubicBezTo>
                    <a:pt x="2061579" y="1437656"/>
                    <a:pt x="2062024" y="1404702"/>
                    <a:pt x="2062024" y="1372193"/>
                  </a:cubicBezTo>
                  <a:cubicBezTo>
                    <a:pt x="2062024" y="1183821"/>
                    <a:pt x="2062024" y="995448"/>
                    <a:pt x="2061579" y="807076"/>
                  </a:cubicBezTo>
                  <a:cubicBezTo>
                    <a:pt x="2061579" y="788372"/>
                    <a:pt x="2066032" y="783028"/>
                    <a:pt x="2084290" y="790599"/>
                  </a:cubicBezTo>
                  <a:cubicBezTo>
                    <a:pt x="2118580" y="804849"/>
                    <a:pt x="2153761" y="815983"/>
                    <a:pt x="2187160" y="831569"/>
                  </a:cubicBezTo>
                  <a:cubicBezTo>
                    <a:pt x="2258412" y="864077"/>
                    <a:pt x="2330555" y="895696"/>
                    <a:pt x="2385775" y="954924"/>
                  </a:cubicBezTo>
                  <a:cubicBezTo>
                    <a:pt x="2399134" y="969174"/>
                    <a:pt x="2402697" y="982088"/>
                    <a:pt x="2393791" y="1000347"/>
                  </a:cubicBezTo>
                  <a:cubicBezTo>
                    <a:pt x="2358165" y="1073380"/>
                    <a:pt x="2324320" y="1147304"/>
                    <a:pt x="2289139" y="1220783"/>
                  </a:cubicBezTo>
                  <a:cubicBezTo>
                    <a:pt x="2248615" y="1305395"/>
                    <a:pt x="2206754" y="1389560"/>
                    <a:pt x="2161777" y="1472391"/>
                  </a:cubicBezTo>
                  <a:cubicBezTo>
                    <a:pt x="2154206" y="1486196"/>
                    <a:pt x="2154206" y="1495548"/>
                    <a:pt x="2170683" y="1501337"/>
                  </a:cubicBezTo>
                  <a:cubicBezTo>
                    <a:pt x="2173800" y="1502673"/>
                    <a:pt x="2176027" y="1505791"/>
                    <a:pt x="2179145" y="1508462"/>
                  </a:cubicBezTo>
                  <a:cubicBezTo>
                    <a:pt x="2174245" y="1517369"/>
                    <a:pt x="2170238" y="1526275"/>
                    <a:pt x="2183598" y="1531619"/>
                  </a:cubicBezTo>
                  <a:cubicBezTo>
                    <a:pt x="2239263" y="1561901"/>
                    <a:pt x="2294929" y="1592183"/>
                    <a:pt x="2350595" y="1622465"/>
                  </a:cubicBezTo>
                  <a:cubicBezTo>
                    <a:pt x="2365290" y="1630927"/>
                    <a:pt x="2365290" y="161667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88001" y="1621575"/>
                    <a:pt x="2401361" y="1618457"/>
                    <a:pt x="2408932" y="1597527"/>
                  </a:cubicBezTo>
                  <a:cubicBezTo>
                    <a:pt x="2411159" y="1591293"/>
                    <a:pt x="2415167" y="1585503"/>
                    <a:pt x="2417838" y="1579714"/>
                  </a:cubicBezTo>
                  <a:cubicBezTo>
                    <a:pt x="2497997" y="1423406"/>
                    <a:pt x="2575038" y="1265761"/>
                    <a:pt x="2648071" y="1106334"/>
                  </a:cubicBezTo>
                  <a:cubicBezTo>
                    <a:pt x="2692604" y="1008363"/>
                    <a:pt x="2687705" y="913954"/>
                    <a:pt x="2631149" y="823553"/>
                  </a:cubicBezTo>
                  <a:close/>
                </a:path>
              </a:pathLst>
            </a:custGeom>
            <a:solidFill>
              <a:schemeClr val="accent5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A43F0E-CF6B-4586-9081-2DFA6B063B82}"/>
                </a:ext>
              </a:extLst>
            </p:cNvPr>
            <p:cNvGrpSpPr/>
            <p:nvPr/>
          </p:nvGrpSpPr>
          <p:grpSpPr>
            <a:xfrm>
              <a:off x="5705624" y="5607524"/>
              <a:ext cx="540427" cy="435172"/>
              <a:chOff x="5696247" y="5609818"/>
              <a:chExt cx="540427" cy="435172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641AA95D-3296-4D20-9FAC-9FB9D51E7B70}"/>
                  </a:ext>
                </a:extLst>
              </p:cNvPr>
              <p:cNvGrpSpPr/>
              <p:nvPr/>
            </p:nvGrpSpPr>
            <p:grpSpPr>
              <a:xfrm>
                <a:off x="5696247" y="5746751"/>
                <a:ext cx="398438" cy="293123"/>
                <a:chOff x="5696247" y="5746751"/>
                <a:chExt cx="398438" cy="293123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36C43F30-9579-4768-8219-D59521DFDF33}"/>
                    </a:ext>
                  </a:extLst>
                </p:cNvPr>
                <p:cNvGrpSpPr/>
                <p:nvPr/>
              </p:nvGrpSpPr>
              <p:grpSpPr>
                <a:xfrm>
                  <a:off x="5696247" y="5746752"/>
                  <a:ext cx="398438" cy="293122"/>
                  <a:chOff x="5749772" y="5812681"/>
                  <a:chExt cx="294954" cy="216991"/>
                </a:xfrm>
              </p:grpSpPr>
              <p:sp>
                <p:nvSpPr>
                  <p:cNvPr id="29" name="Freeform: Shape 28">
                    <a:extLst>
                      <a:ext uri="{FF2B5EF4-FFF2-40B4-BE49-F238E27FC236}">
                        <a16:creationId xmlns:a16="http://schemas.microsoft.com/office/drawing/2014/main" id="{E3C68CEC-E7E7-4279-9C0E-A97D7C74EDDE}"/>
                      </a:ext>
                    </a:extLst>
                  </p:cNvPr>
                  <p:cNvSpPr/>
                  <p:nvPr/>
                </p:nvSpPr>
                <p:spPr>
                  <a:xfrm>
                    <a:off x="5750026" y="5812681"/>
                    <a:ext cx="294700" cy="215944"/>
                  </a:xfrm>
                  <a:custGeom>
                    <a:avLst/>
                    <a:gdLst>
                      <a:gd name="connsiteX0" fmla="*/ 149308 w 294699"/>
                      <a:gd name="connsiteY0" fmla="*/ 61226 h 215943"/>
                      <a:gd name="connsiteX1" fmla="*/ 150071 w 294699"/>
                      <a:gd name="connsiteY1" fmla="*/ 0 h 215943"/>
                      <a:gd name="connsiteX2" fmla="*/ 161757 w 294699"/>
                      <a:gd name="connsiteY2" fmla="*/ 5843 h 215943"/>
                      <a:gd name="connsiteX3" fmla="*/ 209773 w 294699"/>
                      <a:gd name="connsiteY3" fmla="*/ 9908 h 215943"/>
                      <a:gd name="connsiteX4" fmla="*/ 283193 w 294699"/>
                      <a:gd name="connsiteY4" fmla="*/ 508 h 215943"/>
                      <a:gd name="connsiteX5" fmla="*/ 287004 w 294699"/>
                      <a:gd name="connsiteY5" fmla="*/ 5081 h 215943"/>
                      <a:gd name="connsiteX6" fmla="*/ 286242 w 294699"/>
                      <a:gd name="connsiteY6" fmla="*/ 58432 h 215943"/>
                      <a:gd name="connsiteX7" fmla="*/ 291577 w 294699"/>
                      <a:gd name="connsiteY7" fmla="*/ 76724 h 215943"/>
                      <a:gd name="connsiteX8" fmla="*/ 294626 w 294699"/>
                      <a:gd name="connsiteY8" fmla="*/ 87140 h 215943"/>
                      <a:gd name="connsiteX9" fmla="*/ 294880 w 294699"/>
                      <a:gd name="connsiteY9" fmla="*/ 147350 h 215943"/>
                      <a:gd name="connsiteX10" fmla="*/ 274302 w 294699"/>
                      <a:gd name="connsiteY10" fmla="*/ 180885 h 215943"/>
                      <a:gd name="connsiteX11" fmla="*/ 236702 w 294699"/>
                      <a:gd name="connsiteY11" fmla="*/ 189777 h 215943"/>
                      <a:gd name="connsiteX12" fmla="*/ 146006 w 294699"/>
                      <a:gd name="connsiteY12" fmla="*/ 216960 h 215943"/>
                      <a:gd name="connsiteX13" fmla="*/ 107898 w 294699"/>
                      <a:gd name="connsiteY13" fmla="*/ 217214 h 215943"/>
                      <a:gd name="connsiteX14" fmla="*/ 6532 w 294699"/>
                      <a:gd name="connsiteY14" fmla="*/ 164117 h 215943"/>
                      <a:gd name="connsiteX15" fmla="*/ 10850 w 294699"/>
                      <a:gd name="connsiteY15" fmla="*/ 136171 h 215943"/>
                      <a:gd name="connsiteX16" fmla="*/ 16439 w 294699"/>
                      <a:gd name="connsiteY16" fmla="*/ 137696 h 215943"/>
                      <a:gd name="connsiteX17" fmla="*/ 16185 w 294699"/>
                      <a:gd name="connsiteY17" fmla="*/ 137442 h 215943"/>
                      <a:gd name="connsiteX18" fmla="*/ 68774 w 294699"/>
                      <a:gd name="connsiteY18" fmla="*/ 110512 h 215943"/>
                      <a:gd name="connsiteX19" fmla="*/ 97228 w 294699"/>
                      <a:gd name="connsiteY19" fmla="*/ 90442 h 215943"/>
                      <a:gd name="connsiteX20" fmla="*/ 119330 w 294699"/>
                      <a:gd name="connsiteY20" fmla="*/ 77740 h 215943"/>
                      <a:gd name="connsiteX21" fmla="*/ 140925 w 294699"/>
                      <a:gd name="connsiteY21" fmla="*/ 71643 h 215943"/>
                      <a:gd name="connsiteX22" fmla="*/ 149308 w 294699"/>
                      <a:gd name="connsiteY22" fmla="*/ 61226 h 215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94699" h="215943">
                        <a:moveTo>
                          <a:pt x="149308" y="61226"/>
                        </a:moveTo>
                        <a:cubicBezTo>
                          <a:pt x="150071" y="40902"/>
                          <a:pt x="146514" y="20324"/>
                          <a:pt x="150071" y="0"/>
                        </a:cubicBezTo>
                        <a:cubicBezTo>
                          <a:pt x="152611" y="4573"/>
                          <a:pt x="157438" y="4319"/>
                          <a:pt x="161757" y="5843"/>
                        </a:cubicBezTo>
                        <a:cubicBezTo>
                          <a:pt x="170903" y="9400"/>
                          <a:pt x="203167" y="9908"/>
                          <a:pt x="209773" y="9908"/>
                        </a:cubicBezTo>
                        <a:cubicBezTo>
                          <a:pt x="234670" y="9908"/>
                          <a:pt x="259313" y="8130"/>
                          <a:pt x="283193" y="508"/>
                        </a:cubicBezTo>
                        <a:cubicBezTo>
                          <a:pt x="285480" y="1270"/>
                          <a:pt x="286750" y="3049"/>
                          <a:pt x="287004" y="5081"/>
                        </a:cubicBezTo>
                        <a:cubicBezTo>
                          <a:pt x="288020" y="22865"/>
                          <a:pt x="290815" y="40648"/>
                          <a:pt x="286242" y="58432"/>
                        </a:cubicBezTo>
                        <a:cubicBezTo>
                          <a:pt x="285480" y="65291"/>
                          <a:pt x="285480" y="71643"/>
                          <a:pt x="291577" y="76724"/>
                        </a:cubicBezTo>
                        <a:cubicBezTo>
                          <a:pt x="294372" y="79264"/>
                          <a:pt x="294626" y="83329"/>
                          <a:pt x="294626" y="87140"/>
                        </a:cubicBezTo>
                        <a:cubicBezTo>
                          <a:pt x="294626" y="107210"/>
                          <a:pt x="294880" y="127280"/>
                          <a:pt x="294880" y="147350"/>
                        </a:cubicBezTo>
                        <a:cubicBezTo>
                          <a:pt x="300977" y="164117"/>
                          <a:pt x="291831" y="178090"/>
                          <a:pt x="274302" y="180885"/>
                        </a:cubicBezTo>
                        <a:cubicBezTo>
                          <a:pt x="267188" y="182155"/>
                          <a:pt x="242545" y="186728"/>
                          <a:pt x="236702" y="189777"/>
                        </a:cubicBezTo>
                        <a:cubicBezTo>
                          <a:pt x="222475" y="196890"/>
                          <a:pt x="159978" y="215690"/>
                          <a:pt x="146006" y="216960"/>
                        </a:cubicBezTo>
                        <a:cubicBezTo>
                          <a:pt x="133303" y="217976"/>
                          <a:pt x="120601" y="218230"/>
                          <a:pt x="107898" y="217214"/>
                        </a:cubicBezTo>
                        <a:cubicBezTo>
                          <a:pt x="105612" y="216960"/>
                          <a:pt x="39812" y="214165"/>
                          <a:pt x="6532" y="164117"/>
                        </a:cubicBezTo>
                        <a:cubicBezTo>
                          <a:pt x="-1852" y="151415"/>
                          <a:pt x="-3885" y="143285"/>
                          <a:pt x="10850" y="136171"/>
                        </a:cubicBezTo>
                        <a:cubicBezTo>
                          <a:pt x="13137" y="135156"/>
                          <a:pt x="14915" y="135917"/>
                          <a:pt x="16439" y="137696"/>
                        </a:cubicBezTo>
                        <a:cubicBezTo>
                          <a:pt x="16439" y="137696"/>
                          <a:pt x="16439" y="137442"/>
                          <a:pt x="16185" y="137442"/>
                        </a:cubicBezTo>
                        <a:lnTo>
                          <a:pt x="68774" y="110512"/>
                        </a:lnTo>
                        <a:cubicBezTo>
                          <a:pt x="77920" y="103399"/>
                          <a:pt x="87066" y="97810"/>
                          <a:pt x="97228" y="90442"/>
                        </a:cubicBezTo>
                        <a:cubicBezTo>
                          <a:pt x="103833" y="84853"/>
                          <a:pt x="111963" y="81296"/>
                          <a:pt x="119330" y="77740"/>
                        </a:cubicBezTo>
                        <a:cubicBezTo>
                          <a:pt x="125682" y="73167"/>
                          <a:pt x="133557" y="72913"/>
                          <a:pt x="140925" y="71643"/>
                        </a:cubicBezTo>
                        <a:cubicBezTo>
                          <a:pt x="146768" y="70372"/>
                          <a:pt x="149054" y="68848"/>
                          <a:pt x="149308" y="61226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40000"/>
                      <a:lumOff val="60000"/>
                    </a:schemeClr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Freeform: Shape 29">
                    <a:extLst>
                      <a:ext uri="{FF2B5EF4-FFF2-40B4-BE49-F238E27FC236}">
                        <a16:creationId xmlns:a16="http://schemas.microsoft.com/office/drawing/2014/main" id="{82C558EC-7FEF-4046-8853-952DD569B3E9}"/>
                      </a:ext>
                    </a:extLst>
                  </p:cNvPr>
                  <p:cNvSpPr/>
                  <p:nvPr/>
                </p:nvSpPr>
                <p:spPr>
                  <a:xfrm>
                    <a:off x="5749772" y="5948376"/>
                    <a:ext cx="294700" cy="81296"/>
                  </a:xfrm>
                  <a:custGeom>
                    <a:avLst/>
                    <a:gdLst>
                      <a:gd name="connsiteX0" fmla="*/ 274302 w 294699"/>
                      <a:gd name="connsiteY0" fmla="*/ 45189 h 81296"/>
                      <a:gd name="connsiteX1" fmla="*/ 294880 w 294699"/>
                      <a:gd name="connsiteY1" fmla="*/ 11654 h 81296"/>
                      <a:gd name="connsiteX2" fmla="*/ 192751 w 294699"/>
                      <a:gd name="connsiteY2" fmla="*/ 41124 h 81296"/>
                      <a:gd name="connsiteX3" fmla="*/ 143719 w 294699"/>
                      <a:gd name="connsiteY3" fmla="*/ 51541 h 81296"/>
                      <a:gd name="connsiteX4" fmla="*/ 120092 w 294699"/>
                      <a:gd name="connsiteY4" fmla="*/ 51032 h 81296"/>
                      <a:gd name="connsiteX5" fmla="*/ 42099 w 294699"/>
                      <a:gd name="connsiteY5" fmla="*/ 30962 h 81296"/>
                      <a:gd name="connsiteX6" fmla="*/ 18726 w 294699"/>
                      <a:gd name="connsiteY6" fmla="*/ 5303 h 81296"/>
                      <a:gd name="connsiteX7" fmla="*/ 10850 w 294699"/>
                      <a:gd name="connsiteY7" fmla="*/ 476 h 81296"/>
                      <a:gd name="connsiteX8" fmla="*/ 6531 w 294699"/>
                      <a:gd name="connsiteY8" fmla="*/ 28422 h 81296"/>
                      <a:gd name="connsiteX9" fmla="*/ 107898 w 294699"/>
                      <a:gd name="connsiteY9" fmla="*/ 81519 h 81296"/>
                      <a:gd name="connsiteX10" fmla="*/ 146006 w 294699"/>
                      <a:gd name="connsiteY10" fmla="*/ 81265 h 81296"/>
                      <a:gd name="connsiteX11" fmla="*/ 236702 w 294699"/>
                      <a:gd name="connsiteY11" fmla="*/ 54081 h 81296"/>
                      <a:gd name="connsiteX12" fmla="*/ 274302 w 294699"/>
                      <a:gd name="connsiteY12" fmla="*/ 45189 h 81296"/>
                      <a:gd name="connsiteX13" fmla="*/ 194275 w 294699"/>
                      <a:gd name="connsiteY13" fmla="*/ 70086 h 81296"/>
                      <a:gd name="connsiteX14" fmla="*/ 195292 w 294699"/>
                      <a:gd name="connsiteY14" fmla="*/ 69832 h 81296"/>
                      <a:gd name="connsiteX15" fmla="*/ 193513 w 294699"/>
                      <a:gd name="connsiteY15" fmla="*/ 70340 h 81296"/>
                      <a:gd name="connsiteX16" fmla="*/ 194275 w 294699"/>
                      <a:gd name="connsiteY16" fmla="*/ 70086 h 81296"/>
                      <a:gd name="connsiteX17" fmla="*/ 197578 w 294699"/>
                      <a:gd name="connsiteY17" fmla="*/ 70340 h 81296"/>
                      <a:gd name="connsiteX18" fmla="*/ 197578 w 294699"/>
                      <a:gd name="connsiteY18" fmla="*/ 70340 h 81296"/>
                      <a:gd name="connsiteX19" fmla="*/ 197578 w 294699"/>
                      <a:gd name="connsiteY19" fmla="*/ 70340 h 8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94699" h="81296">
                        <a:moveTo>
                          <a:pt x="274302" y="45189"/>
                        </a:moveTo>
                        <a:cubicBezTo>
                          <a:pt x="291831" y="42141"/>
                          <a:pt x="300977" y="28168"/>
                          <a:pt x="294880" y="11654"/>
                        </a:cubicBezTo>
                        <a:cubicBezTo>
                          <a:pt x="258804" y="14703"/>
                          <a:pt x="225270" y="25881"/>
                          <a:pt x="192751" y="41124"/>
                        </a:cubicBezTo>
                        <a:cubicBezTo>
                          <a:pt x="177254" y="48492"/>
                          <a:pt x="160487" y="49762"/>
                          <a:pt x="143719" y="51541"/>
                        </a:cubicBezTo>
                        <a:cubicBezTo>
                          <a:pt x="138130" y="52049"/>
                          <a:pt x="124919" y="51795"/>
                          <a:pt x="120092" y="51032"/>
                        </a:cubicBezTo>
                        <a:cubicBezTo>
                          <a:pt x="93417" y="47730"/>
                          <a:pt x="66996" y="41887"/>
                          <a:pt x="42099" y="30962"/>
                        </a:cubicBezTo>
                        <a:cubicBezTo>
                          <a:pt x="39050" y="29692"/>
                          <a:pt x="28380" y="19530"/>
                          <a:pt x="18726" y="5303"/>
                        </a:cubicBezTo>
                        <a:cubicBezTo>
                          <a:pt x="16693" y="2255"/>
                          <a:pt x="14661" y="-1302"/>
                          <a:pt x="10850" y="476"/>
                        </a:cubicBezTo>
                        <a:cubicBezTo>
                          <a:pt x="-3885" y="7590"/>
                          <a:pt x="-1852" y="15719"/>
                          <a:pt x="6531" y="28422"/>
                        </a:cubicBezTo>
                        <a:cubicBezTo>
                          <a:pt x="39812" y="78724"/>
                          <a:pt x="105611" y="81265"/>
                          <a:pt x="107898" y="81519"/>
                        </a:cubicBezTo>
                        <a:cubicBezTo>
                          <a:pt x="120601" y="82535"/>
                          <a:pt x="133303" y="82281"/>
                          <a:pt x="146006" y="81265"/>
                        </a:cubicBezTo>
                        <a:cubicBezTo>
                          <a:pt x="159724" y="79994"/>
                          <a:pt x="222221" y="61194"/>
                          <a:pt x="236702" y="54081"/>
                        </a:cubicBezTo>
                        <a:cubicBezTo>
                          <a:pt x="242545" y="51032"/>
                          <a:pt x="267188" y="46460"/>
                          <a:pt x="274302" y="45189"/>
                        </a:cubicBezTo>
                        <a:close/>
                        <a:moveTo>
                          <a:pt x="194275" y="70086"/>
                        </a:moveTo>
                        <a:cubicBezTo>
                          <a:pt x="194784" y="70086"/>
                          <a:pt x="195038" y="69832"/>
                          <a:pt x="195292" y="69832"/>
                        </a:cubicBezTo>
                        <a:cubicBezTo>
                          <a:pt x="194784" y="70086"/>
                          <a:pt x="194021" y="70340"/>
                          <a:pt x="193513" y="70340"/>
                        </a:cubicBezTo>
                        <a:cubicBezTo>
                          <a:pt x="193767" y="70340"/>
                          <a:pt x="194021" y="70086"/>
                          <a:pt x="194275" y="70086"/>
                        </a:cubicBezTo>
                        <a:close/>
                        <a:moveTo>
                          <a:pt x="197578" y="70340"/>
                        </a:moveTo>
                        <a:cubicBezTo>
                          <a:pt x="197832" y="70595"/>
                          <a:pt x="197578" y="70849"/>
                          <a:pt x="197578" y="70340"/>
                        </a:cubicBezTo>
                        <a:lnTo>
                          <a:pt x="197578" y="70340"/>
                        </a:lnTo>
                        <a:close/>
                      </a:path>
                    </a:pathLst>
                  </a:custGeom>
                  <a:solidFill>
                    <a:srgbClr val="BCBEBE"/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93251E4E-98A5-420E-A976-DA11DD7E3D37}"/>
                    </a:ext>
                  </a:extLst>
                </p:cNvPr>
                <p:cNvSpPr/>
                <p:nvPr/>
              </p:nvSpPr>
              <p:spPr>
                <a:xfrm>
                  <a:off x="5718453" y="5746751"/>
                  <a:ext cx="336799" cy="258278"/>
                </a:xfrm>
                <a:custGeom>
                  <a:avLst/>
                  <a:gdLst>
                    <a:gd name="connsiteX0" fmla="*/ 71040 w 336799"/>
                    <a:gd name="connsiteY0" fmla="*/ 148942 h 258278"/>
                    <a:gd name="connsiteX1" fmla="*/ 160268 w 336799"/>
                    <a:gd name="connsiteY1" fmla="*/ 243662 h 258278"/>
                    <a:gd name="connsiteX2" fmla="*/ 134872 w 336799"/>
                    <a:gd name="connsiteY2" fmla="*/ 256360 h 258278"/>
                    <a:gd name="connsiteX3" fmla="*/ 51822 w 336799"/>
                    <a:gd name="connsiteY3" fmla="*/ 237141 h 258278"/>
                    <a:gd name="connsiteX4" fmla="*/ 10296 w 336799"/>
                    <a:gd name="connsiteY4" fmla="*/ 201108 h 258278"/>
                    <a:gd name="connsiteX5" fmla="*/ 0 w 336799"/>
                    <a:gd name="connsiteY5" fmla="*/ 185320 h 258278"/>
                    <a:gd name="connsiteX6" fmla="*/ 319637 w 336799"/>
                    <a:gd name="connsiteY6" fmla="*/ 132083 h 258278"/>
                    <a:gd name="connsiteX7" fmla="*/ 334264 w 336799"/>
                    <a:gd name="connsiteY7" fmla="*/ 145169 h 258278"/>
                    <a:gd name="connsiteX8" fmla="*/ 321910 w 336799"/>
                    <a:gd name="connsiteY8" fmla="*/ 179830 h 258278"/>
                    <a:gd name="connsiteX9" fmla="*/ 287934 w 336799"/>
                    <a:gd name="connsiteY9" fmla="*/ 167476 h 258278"/>
                    <a:gd name="connsiteX10" fmla="*/ 299602 w 336799"/>
                    <a:gd name="connsiteY10" fmla="*/ 133156 h 258278"/>
                    <a:gd name="connsiteX11" fmla="*/ 319637 w 336799"/>
                    <a:gd name="connsiteY11" fmla="*/ 132083 h 258278"/>
                    <a:gd name="connsiteX12" fmla="*/ 110505 w 336799"/>
                    <a:gd name="connsiteY12" fmla="*/ 120801 h 258278"/>
                    <a:gd name="connsiteX13" fmla="*/ 149285 w 336799"/>
                    <a:gd name="connsiteY13" fmla="*/ 136245 h 258278"/>
                    <a:gd name="connsiteX14" fmla="*/ 166101 w 336799"/>
                    <a:gd name="connsiteY14" fmla="*/ 151689 h 258278"/>
                    <a:gd name="connsiteX15" fmla="*/ 150315 w 336799"/>
                    <a:gd name="connsiteY15" fmla="*/ 167476 h 258278"/>
                    <a:gd name="connsiteX16" fmla="*/ 133156 w 336799"/>
                    <a:gd name="connsiteY16" fmla="*/ 158896 h 258278"/>
                    <a:gd name="connsiteX17" fmla="*/ 89228 w 336799"/>
                    <a:gd name="connsiteY17" fmla="*/ 135902 h 258278"/>
                    <a:gd name="connsiteX18" fmla="*/ 241602 w 336799"/>
                    <a:gd name="connsiteY18" fmla="*/ 93003 h 258278"/>
                    <a:gd name="connsiteX19" fmla="*/ 241945 w 336799"/>
                    <a:gd name="connsiteY19" fmla="*/ 94376 h 258278"/>
                    <a:gd name="connsiteX20" fmla="*/ 241945 w 336799"/>
                    <a:gd name="connsiteY20" fmla="*/ 95406 h 258278"/>
                    <a:gd name="connsiteX21" fmla="*/ 241602 w 336799"/>
                    <a:gd name="connsiteY21" fmla="*/ 93003 h 258278"/>
                    <a:gd name="connsiteX22" fmla="*/ 180516 w 336799"/>
                    <a:gd name="connsiteY22" fmla="*/ 0 h 258278"/>
                    <a:gd name="connsiteX23" fmla="*/ 196303 w 336799"/>
                    <a:gd name="connsiteY23" fmla="*/ 7893 h 258278"/>
                    <a:gd name="connsiteX24" fmla="*/ 235769 w 336799"/>
                    <a:gd name="connsiteY24" fmla="*/ 12698 h 258278"/>
                    <a:gd name="connsiteX25" fmla="*/ 236112 w 336799"/>
                    <a:gd name="connsiteY25" fmla="*/ 94376 h 258278"/>
                    <a:gd name="connsiteX26" fmla="*/ 230964 w 336799"/>
                    <a:gd name="connsiteY26" fmla="*/ 109475 h 258278"/>
                    <a:gd name="connsiteX27" fmla="*/ 204882 w 336799"/>
                    <a:gd name="connsiteY27" fmla="*/ 125606 h 258278"/>
                    <a:gd name="connsiteX28" fmla="*/ 187722 w 336799"/>
                    <a:gd name="connsiteY28" fmla="*/ 125263 h 258278"/>
                    <a:gd name="connsiteX29" fmla="*/ 138990 w 336799"/>
                    <a:gd name="connsiteY29" fmla="*/ 104672 h 258278"/>
                    <a:gd name="connsiteX30" fmla="*/ 167818 w 336799"/>
                    <a:gd name="connsiteY30" fmla="*/ 96434 h 258278"/>
                    <a:gd name="connsiteX31" fmla="*/ 179486 w 336799"/>
                    <a:gd name="connsiteY31" fmla="*/ 82707 h 258278"/>
                    <a:gd name="connsiteX32" fmla="*/ 180516 w 336799"/>
                    <a:gd name="connsiteY32" fmla="*/ 0 h 258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36799" h="258278">
                      <a:moveTo>
                        <a:pt x="71040" y="148942"/>
                      </a:moveTo>
                      <a:cubicBezTo>
                        <a:pt x="117370" y="164042"/>
                        <a:pt x="150658" y="193901"/>
                        <a:pt x="160268" y="243662"/>
                      </a:cubicBezTo>
                      <a:cubicBezTo>
                        <a:pt x="167131" y="264253"/>
                        <a:pt x="145168" y="257389"/>
                        <a:pt x="134872" y="256360"/>
                      </a:cubicBezTo>
                      <a:cubicBezTo>
                        <a:pt x="106731" y="253272"/>
                        <a:pt x="78933" y="246065"/>
                        <a:pt x="51822" y="237141"/>
                      </a:cubicBezTo>
                      <a:cubicBezTo>
                        <a:pt x="32603" y="230964"/>
                        <a:pt x="19219" y="218611"/>
                        <a:pt x="10296" y="201108"/>
                      </a:cubicBezTo>
                      <a:cubicBezTo>
                        <a:pt x="7207" y="195616"/>
                        <a:pt x="3776" y="190125"/>
                        <a:pt x="0" y="185320"/>
                      </a:cubicBezTo>
                      <a:close/>
                      <a:moveTo>
                        <a:pt x="319637" y="132083"/>
                      </a:moveTo>
                      <a:cubicBezTo>
                        <a:pt x="325943" y="134272"/>
                        <a:pt x="331347" y="138819"/>
                        <a:pt x="334264" y="145169"/>
                      </a:cubicBezTo>
                      <a:cubicBezTo>
                        <a:pt x="340443" y="158210"/>
                        <a:pt x="334951" y="173310"/>
                        <a:pt x="321910" y="179830"/>
                      </a:cubicBezTo>
                      <a:cubicBezTo>
                        <a:pt x="308183" y="186351"/>
                        <a:pt x="294797" y="181546"/>
                        <a:pt x="287934" y="167476"/>
                      </a:cubicBezTo>
                      <a:cubicBezTo>
                        <a:pt x="281413" y="153748"/>
                        <a:pt x="286217" y="139333"/>
                        <a:pt x="299602" y="133156"/>
                      </a:cubicBezTo>
                      <a:cubicBezTo>
                        <a:pt x="306123" y="130068"/>
                        <a:pt x="313330" y="129896"/>
                        <a:pt x="319637" y="132083"/>
                      </a:cubicBezTo>
                      <a:close/>
                      <a:moveTo>
                        <a:pt x="110505" y="120801"/>
                      </a:moveTo>
                      <a:cubicBezTo>
                        <a:pt x="120801" y="124918"/>
                        <a:pt x="142765" y="132814"/>
                        <a:pt x="149285" y="136245"/>
                      </a:cubicBezTo>
                      <a:cubicBezTo>
                        <a:pt x="154433" y="138991"/>
                        <a:pt x="169533" y="146198"/>
                        <a:pt x="166101" y="151689"/>
                      </a:cubicBezTo>
                      <a:cubicBezTo>
                        <a:pt x="161640" y="158896"/>
                        <a:pt x="157178" y="162327"/>
                        <a:pt x="150315" y="167476"/>
                      </a:cubicBezTo>
                      <a:cubicBezTo>
                        <a:pt x="144823" y="171593"/>
                        <a:pt x="137617" y="161984"/>
                        <a:pt x="133156" y="158896"/>
                      </a:cubicBezTo>
                      <a:cubicBezTo>
                        <a:pt x="127665" y="155121"/>
                        <a:pt x="96435" y="133843"/>
                        <a:pt x="89228" y="135902"/>
                      </a:cubicBezTo>
                      <a:close/>
                      <a:moveTo>
                        <a:pt x="241602" y="93003"/>
                      </a:moveTo>
                      <a:cubicBezTo>
                        <a:pt x="241602" y="93689"/>
                        <a:pt x="241945" y="94033"/>
                        <a:pt x="241945" y="94376"/>
                      </a:cubicBezTo>
                      <a:cubicBezTo>
                        <a:pt x="241945" y="94719"/>
                        <a:pt x="241945" y="95063"/>
                        <a:pt x="241945" y="95406"/>
                      </a:cubicBezTo>
                      <a:cubicBezTo>
                        <a:pt x="241945" y="94719"/>
                        <a:pt x="241602" y="93689"/>
                        <a:pt x="241602" y="93003"/>
                      </a:cubicBezTo>
                      <a:close/>
                      <a:moveTo>
                        <a:pt x="180516" y="0"/>
                      </a:moveTo>
                      <a:cubicBezTo>
                        <a:pt x="184291" y="6177"/>
                        <a:pt x="190812" y="5834"/>
                        <a:pt x="196303" y="7893"/>
                      </a:cubicBezTo>
                      <a:cubicBezTo>
                        <a:pt x="208656" y="12698"/>
                        <a:pt x="216551" y="11669"/>
                        <a:pt x="235769" y="12698"/>
                      </a:cubicBezTo>
                      <a:cubicBezTo>
                        <a:pt x="236456" y="38780"/>
                        <a:pt x="235769" y="68293"/>
                        <a:pt x="236112" y="94376"/>
                      </a:cubicBezTo>
                      <a:cubicBezTo>
                        <a:pt x="236456" y="99867"/>
                        <a:pt x="237485" y="105701"/>
                        <a:pt x="230964" y="109475"/>
                      </a:cubicBezTo>
                      <a:cubicBezTo>
                        <a:pt x="222041" y="114624"/>
                        <a:pt x="213461" y="120115"/>
                        <a:pt x="204882" y="125606"/>
                      </a:cubicBezTo>
                      <a:cubicBezTo>
                        <a:pt x="198705" y="129382"/>
                        <a:pt x="193900" y="129725"/>
                        <a:pt x="187722" y="125263"/>
                      </a:cubicBezTo>
                      <a:cubicBezTo>
                        <a:pt x="172966" y="114967"/>
                        <a:pt x="155806" y="110162"/>
                        <a:pt x="138990" y="104672"/>
                      </a:cubicBezTo>
                      <a:cubicBezTo>
                        <a:pt x="147913" y="98494"/>
                        <a:pt x="158209" y="97808"/>
                        <a:pt x="167818" y="96434"/>
                      </a:cubicBezTo>
                      <a:cubicBezTo>
                        <a:pt x="176055" y="95062"/>
                        <a:pt x="179143" y="93003"/>
                        <a:pt x="179486" y="82707"/>
                      </a:cubicBezTo>
                      <a:cubicBezTo>
                        <a:pt x="180516" y="55252"/>
                        <a:pt x="176055" y="27455"/>
                        <a:pt x="18051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039FCB6E-316C-4F76-BE50-E7258CC58545}"/>
                  </a:ext>
                </a:extLst>
              </p:cNvPr>
              <p:cNvGrpSpPr/>
              <p:nvPr/>
            </p:nvGrpSpPr>
            <p:grpSpPr>
              <a:xfrm>
                <a:off x="5940772" y="5609818"/>
                <a:ext cx="295902" cy="435172"/>
                <a:chOff x="5930781" y="5711305"/>
                <a:chExt cx="219049" cy="322147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3993A4BF-3CA9-4CF4-B8EA-902DE7FBF327}"/>
                    </a:ext>
                  </a:extLst>
                </p:cNvPr>
                <p:cNvSpPr/>
                <p:nvPr/>
              </p:nvSpPr>
              <p:spPr>
                <a:xfrm>
                  <a:off x="5930781" y="5711305"/>
                  <a:ext cx="218484" cy="320105"/>
                </a:xfrm>
                <a:custGeom>
                  <a:avLst/>
                  <a:gdLst>
                    <a:gd name="connsiteX0" fmla="*/ 163918 w 218484"/>
                    <a:gd name="connsiteY0" fmla="*/ 148630 h 320104"/>
                    <a:gd name="connsiteX1" fmla="*/ 218793 w 218484"/>
                    <a:gd name="connsiteY1" fmla="*/ 121192 h 320104"/>
                    <a:gd name="connsiteX2" fmla="*/ 208377 w 218484"/>
                    <a:gd name="connsiteY2" fmla="*/ 113317 h 320104"/>
                    <a:gd name="connsiteX3" fmla="*/ 183734 w 218484"/>
                    <a:gd name="connsiteY3" fmla="*/ 71906 h 320104"/>
                    <a:gd name="connsiteX4" fmla="*/ 160362 w 218484"/>
                    <a:gd name="connsiteY4" fmla="*/ 1788 h 320104"/>
                    <a:gd name="connsiteX5" fmla="*/ 154518 w 218484"/>
                    <a:gd name="connsiteY5" fmla="*/ 518 h 320104"/>
                    <a:gd name="connsiteX6" fmla="*/ 106757 w 218484"/>
                    <a:gd name="connsiteY6" fmla="*/ 24399 h 320104"/>
                    <a:gd name="connsiteX7" fmla="*/ 87957 w 218484"/>
                    <a:gd name="connsiteY7" fmla="*/ 27447 h 320104"/>
                    <a:gd name="connsiteX8" fmla="*/ 77033 w 218484"/>
                    <a:gd name="connsiteY8" fmla="*/ 29226 h 320104"/>
                    <a:gd name="connsiteX9" fmla="*/ 22666 w 218484"/>
                    <a:gd name="connsiteY9" fmla="*/ 55139 h 320104"/>
                    <a:gd name="connsiteX10" fmla="*/ 1325 w 218484"/>
                    <a:gd name="connsiteY10" fmla="*/ 88420 h 320104"/>
                    <a:gd name="connsiteX11" fmla="*/ 9709 w 218484"/>
                    <a:gd name="connsiteY11" fmla="*/ 126019 h 320104"/>
                    <a:gd name="connsiteX12" fmla="*/ 24698 w 218484"/>
                    <a:gd name="connsiteY12" fmla="*/ 219510 h 320104"/>
                    <a:gd name="connsiteX13" fmla="*/ 40957 w 218484"/>
                    <a:gd name="connsiteY13" fmla="*/ 253807 h 320104"/>
                    <a:gd name="connsiteX14" fmla="*/ 132924 w 218484"/>
                    <a:gd name="connsiteY14" fmla="*/ 321893 h 320104"/>
                    <a:gd name="connsiteX15" fmla="*/ 156297 w 218484"/>
                    <a:gd name="connsiteY15" fmla="*/ 305888 h 320104"/>
                    <a:gd name="connsiteX16" fmla="*/ 152740 w 218484"/>
                    <a:gd name="connsiteY16" fmla="*/ 301569 h 320104"/>
                    <a:gd name="connsiteX17" fmla="*/ 152994 w 218484"/>
                    <a:gd name="connsiteY17" fmla="*/ 301569 h 320104"/>
                    <a:gd name="connsiteX18" fmla="*/ 154518 w 218484"/>
                    <a:gd name="connsiteY18" fmla="*/ 242375 h 320104"/>
                    <a:gd name="connsiteX19" fmla="*/ 160362 w 218484"/>
                    <a:gd name="connsiteY19" fmla="*/ 208078 h 320104"/>
                    <a:gd name="connsiteX20" fmla="*/ 162140 w 218484"/>
                    <a:gd name="connsiteY20" fmla="*/ 182673 h 320104"/>
                    <a:gd name="connsiteX21" fmla="*/ 158329 w 218484"/>
                    <a:gd name="connsiteY21" fmla="*/ 160824 h 320104"/>
                    <a:gd name="connsiteX22" fmla="*/ 163918 w 218484"/>
                    <a:gd name="connsiteY22" fmla="*/ 148630 h 320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18484" h="320104">
                      <a:moveTo>
                        <a:pt x="163918" y="148630"/>
                      </a:moveTo>
                      <a:cubicBezTo>
                        <a:pt x="181956" y="139230"/>
                        <a:pt x="202026" y="133133"/>
                        <a:pt x="218793" y="121192"/>
                      </a:cubicBezTo>
                      <a:cubicBezTo>
                        <a:pt x="213458" y="120938"/>
                        <a:pt x="211680" y="116365"/>
                        <a:pt x="208377" y="113317"/>
                      </a:cubicBezTo>
                      <a:cubicBezTo>
                        <a:pt x="201264" y="106457"/>
                        <a:pt x="186783" y="77750"/>
                        <a:pt x="183734" y="71906"/>
                      </a:cubicBezTo>
                      <a:cubicBezTo>
                        <a:pt x="173064" y="49550"/>
                        <a:pt x="163918" y="26685"/>
                        <a:pt x="160362" y="1788"/>
                      </a:cubicBezTo>
                      <a:cubicBezTo>
                        <a:pt x="158837" y="10"/>
                        <a:pt x="156551" y="-498"/>
                        <a:pt x="154518" y="518"/>
                      </a:cubicBezTo>
                      <a:cubicBezTo>
                        <a:pt x="138005" y="7123"/>
                        <a:pt x="120730" y="12712"/>
                        <a:pt x="106757" y="24399"/>
                      </a:cubicBezTo>
                      <a:cubicBezTo>
                        <a:pt x="100914" y="27955"/>
                        <a:pt x="95324" y="30750"/>
                        <a:pt x="87957" y="27447"/>
                      </a:cubicBezTo>
                      <a:cubicBezTo>
                        <a:pt x="84400" y="25923"/>
                        <a:pt x="80590" y="27447"/>
                        <a:pt x="77033" y="29226"/>
                      </a:cubicBezTo>
                      <a:cubicBezTo>
                        <a:pt x="58995" y="37863"/>
                        <a:pt x="40957" y="46501"/>
                        <a:pt x="22666" y="55139"/>
                      </a:cubicBezTo>
                      <a:cubicBezTo>
                        <a:pt x="5136" y="56917"/>
                        <a:pt x="-3502" y="71398"/>
                        <a:pt x="1325" y="88420"/>
                      </a:cubicBezTo>
                      <a:cubicBezTo>
                        <a:pt x="3358" y="95533"/>
                        <a:pt x="9963" y="119668"/>
                        <a:pt x="9709" y="126019"/>
                      </a:cubicBezTo>
                      <a:cubicBezTo>
                        <a:pt x="9455" y="142025"/>
                        <a:pt x="19871" y="206554"/>
                        <a:pt x="24698" y="219510"/>
                      </a:cubicBezTo>
                      <a:cubicBezTo>
                        <a:pt x="29271" y="231451"/>
                        <a:pt x="34606" y="242883"/>
                        <a:pt x="40957" y="253807"/>
                      </a:cubicBezTo>
                      <a:cubicBezTo>
                        <a:pt x="41974" y="255586"/>
                        <a:pt x="73222" y="314017"/>
                        <a:pt x="132924" y="321893"/>
                      </a:cubicBezTo>
                      <a:cubicBezTo>
                        <a:pt x="148167" y="323925"/>
                        <a:pt x="156297" y="322147"/>
                        <a:pt x="156297" y="305888"/>
                      </a:cubicBezTo>
                      <a:cubicBezTo>
                        <a:pt x="156297" y="303347"/>
                        <a:pt x="154773" y="302077"/>
                        <a:pt x="152740" y="301569"/>
                      </a:cubicBezTo>
                      <a:cubicBezTo>
                        <a:pt x="152740" y="301569"/>
                        <a:pt x="152994" y="301569"/>
                        <a:pt x="152994" y="301569"/>
                      </a:cubicBezTo>
                      <a:lnTo>
                        <a:pt x="154518" y="242375"/>
                      </a:lnTo>
                      <a:cubicBezTo>
                        <a:pt x="156805" y="231196"/>
                        <a:pt x="158075" y="220272"/>
                        <a:pt x="160362" y="208078"/>
                      </a:cubicBezTo>
                      <a:cubicBezTo>
                        <a:pt x="162648" y="199694"/>
                        <a:pt x="162394" y="190803"/>
                        <a:pt x="162140" y="182673"/>
                      </a:cubicBezTo>
                      <a:cubicBezTo>
                        <a:pt x="163410" y="174797"/>
                        <a:pt x="160362" y="167938"/>
                        <a:pt x="158329" y="160824"/>
                      </a:cubicBezTo>
                      <a:cubicBezTo>
                        <a:pt x="156805" y="154981"/>
                        <a:pt x="157313" y="152187"/>
                        <a:pt x="163918" y="14863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3C6DF2CA-E09E-4512-9B4C-4575AE8CD656}"/>
                    </a:ext>
                  </a:extLst>
                </p:cNvPr>
                <p:cNvSpPr/>
                <p:nvPr/>
              </p:nvSpPr>
              <p:spPr>
                <a:xfrm>
                  <a:off x="5984441" y="5777114"/>
                  <a:ext cx="165389" cy="235760"/>
                </a:xfrm>
                <a:custGeom>
                  <a:avLst/>
                  <a:gdLst>
                    <a:gd name="connsiteX0" fmla="*/ 9654 w 165389"/>
                    <a:gd name="connsiteY0" fmla="*/ 147603 h 235760"/>
                    <a:gd name="connsiteX1" fmla="*/ 101620 w 165389"/>
                    <a:gd name="connsiteY1" fmla="*/ 176566 h 235760"/>
                    <a:gd name="connsiteX2" fmla="*/ 100096 w 165389"/>
                    <a:gd name="connsiteY2" fmla="*/ 235760 h 235760"/>
                    <a:gd name="connsiteX3" fmla="*/ 86123 w 165389"/>
                    <a:gd name="connsiteY3" fmla="*/ 233982 h 235760"/>
                    <a:gd name="connsiteX4" fmla="*/ 48778 w 165389"/>
                    <a:gd name="connsiteY4" fmla="*/ 217977 h 235760"/>
                    <a:gd name="connsiteX5" fmla="*/ 9400 w 165389"/>
                    <a:gd name="connsiteY5" fmla="*/ 168437 h 235760"/>
                    <a:gd name="connsiteX6" fmla="*/ 9654 w 165389"/>
                    <a:gd name="connsiteY6" fmla="*/ 147603 h 235760"/>
                    <a:gd name="connsiteX7" fmla="*/ 68848 w 165389"/>
                    <a:gd name="connsiteY7" fmla="*/ 114069 h 235760"/>
                    <a:gd name="connsiteX8" fmla="*/ 84600 w 165389"/>
                    <a:gd name="connsiteY8" fmla="*/ 120420 h 235760"/>
                    <a:gd name="connsiteX9" fmla="*/ 107465 w 165389"/>
                    <a:gd name="connsiteY9" fmla="*/ 141252 h 235760"/>
                    <a:gd name="connsiteX10" fmla="*/ 104162 w 165389"/>
                    <a:gd name="connsiteY10" fmla="*/ 160306 h 235760"/>
                    <a:gd name="connsiteX11" fmla="*/ 74692 w 165389"/>
                    <a:gd name="connsiteY11" fmla="*/ 138458 h 235760"/>
                    <a:gd name="connsiteX12" fmla="*/ 63513 w 165389"/>
                    <a:gd name="connsiteY12" fmla="*/ 129566 h 235760"/>
                    <a:gd name="connsiteX13" fmla="*/ 68848 w 165389"/>
                    <a:gd name="connsiteY13" fmla="*/ 114069 h 235760"/>
                    <a:gd name="connsiteX14" fmla="*/ 138967 w 165389"/>
                    <a:gd name="connsiteY14" fmla="*/ 23118 h 235760"/>
                    <a:gd name="connsiteX15" fmla="*/ 154972 w 165389"/>
                    <a:gd name="connsiteY15" fmla="*/ 48015 h 235760"/>
                    <a:gd name="connsiteX16" fmla="*/ 165389 w 165389"/>
                    <a:gd name="connsiteY16" fmla="*/ 55891 h 235760"/>
                    <a:gd name="connsiteX17" fmla="*/ 110513 w 165389"/>
                    <a:gd name="connsiteY17" fmla="*/ 83328 h 235760"/>
                    <a:gd name="connsiteX18" fmla="*/ 105178 w 165389"/>
                    <a:gd name="connsiteY18" fmla="*/ 95523 h 235760"/>
                    <a:gd name="connsiteX19" fmla="*/ 108989 w 165389"/>
                    <a:gd name="connsiteY19" fmla="*/ 117117 h 235760"/>
                    <a:gd name="connsiteX20" fmla="*/ 79518 w 165389"/>
                    <a:gd name="connsiteY20" fmla="*/ 91458 h 235760"/>
                    <a:gd name="connsiteX21" fmla="*/ 73675 w 165389"/>
                    <a:gd name="connsiteY21" fmla="*/ 80280 h 235760"/>
                    <a:gd name="connsiteX22" fmla="*/ 75961 w 165389"/>
                    <a:gd name="connsiteY22" fmla="*/ 57669 h 235760"/>
                    <a:gd name="connsiteX23" fmla="*/ 84345 w 165389"/>
                    <a:gd name="connsiteY23" fmla="*/ 49285 h 235760"/>
                    <a:gd name="connsiteX24" fmla="*/ 138967 w 165389"/>
                    <a:gd name="connsiteY24" fmla="*/ 23118 h 235760"/>
                    <a:gd name="connsiteX25" fmla="*/ 19055 w 165389"/>
                    <a:gd name="connsiteY25" fmla="*/ 0 h 235760"/>
                    <a:gd name="connsiteX26" fmla="*/ 38109 w 165389"/>
                    <a:gd name="connsiteY26" fmla="*/ 19309 h 235760"/>
                    <a:gd name="connsiteX27" fmla="*/ 19055 w 165389"/>
                    <a:gd name="connsiteY27" fmla="*/ 38109 h 235760"/>
                    <a:gd name="connsiteX28" fmla="*/ 0 w 165389"/>
                    <a:gd name="connsiteY28" fmla="*/ 19309 h 235760"/>
                    <a:gd name="connsiteX29" fmla="*/ 19055 w 165389"/>
                    <a:gd name="connsiteY29" fmla="*/ 0 h 23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65389" h="235760">
                      <a:moveTo>
                        <a:pt x="9654" y="147603"/>
                      </a:moveTo>
                      <a:cubicBezTo>
                        <a:pt x="45983" y="137949"/>
                        <a:pt x="76723" y="150652"/>
                        <a:pt x="101620" y="176566"/>
                      </a:cubicBezTo>
                      <a:lnTo>
                        <a:pt x="100096" y="235760"/>
                      </a:lnTo>
                      <a:cubicBezTo>
                        <a:pt x="95523" y="234744"/>
                        <a:pt x="90950" y="234236"/>
                        <a:pt x="86123" y="233982"/>
                      </a:cubicBezTo>
                      <a:cubicBezTo>
                        <a:pt x="71388" y="233728"/>
                        <a:pt x="58940" y="228647"/>
                        <a:pt x="48778" y="217977"/>
                      </a:cubicBezTo>
                      <a:cubicBezTo>
                        <a:pt x="34043" y="202734"/>
                        <a:pt x="20324" y="186474"/>
                        <a:pt x="9400" y="168437"/>
                      </a:cubicBezTo>
                      <a:cubicBezTo>
                        <a:pt x="5335" y="162084"/>
                        <a:pt x="-6351" y="149636"/>
                        <a:pt x="9654" y="147603"/>
                      </a:cubicBezTo>
                      <a:close/>
                      <a:moveTo>
                        <a:pt x="68848" y="114069"/>
                      </a:moveTo>
                      <a:cubicBezTo>
                        <a:pt x="71388" y="110258"/>
                        <a:pt x="81043" y="117879"/>
                        <a:pt x="84600" y="120420"/>
                      </a:cubicBezTo>
                      <a:cubicBezTo>
                        <a:pt x="89173" y="123468"/>
                        <a:pt x="101367" y="135663"/>
                        <a:pt x="107465" y="141252"/>
                      </a:cubicBezTo>
                      <a:lnTo>
                        <a:pt x="104162" y="160306"/>
                      </a:lnTo>
                      <a:cubicBezTo>
                        <a:pt x="103146" y="154717"/>
                        <a:pt x="79011" y="140998"/>
                        <a:pt x="74692" y="138458"/>
                      </a:cubicBezTo>
                      <a:cubicBezTo>
                        <a:pt x="71134" y="136425"/>
                        <a:pt x="62496" y="134393"/>
                        <a:pt x="63513" y="129566"/>
                      </a:cubicBezTo>
                      <a:cubicBezTo>
                        <a:pt x="64783" y="123468"/>
                        <a:pt x="65545" y="119150"/>
                        <a:pt x="68848" y="114069"/>
                      </a:cubicBezTo>
                      <a:close/>
                      <a:moveTo>
                        <a:pt x="138967" y="23118"/>
                      </a:moveTo>
                      <a:cubicBezTo>
                        <a:pt x="145827" y="35567"/>
                        <a:pt x="147859" y="41156"/>
                        <a:pt x="154972" y="48015"/>
                      </a:cubicBezTo>
                      <a:cubicBezTo>
                        <a:pt x="158275" y="51064"/>
                        <a:pt x="160053" y="55637"/>
                        <a:pt x="165389" y="55891"/>
                      </a:cubicBezTo>
                      <a:cubicBezTo>
                        <a:pt x="148621" y="67831"/>
                        <a:pt x="128551" y="73674"/>
                        <a:pt x="110513" y="83328"/>
                      </a:cubicBezTo>
                      <a:cubicBezTo>
                        <a:pt x="103908" y="86885"/>
                        <a:pt x="103400" y="89426"/>
                        <a:pt x="105178" y="95523"/>
                      </a:cubicBezTo>
                      <a:cubicBezTo>
                        <a:pt x="107211" y="102128"/>
                        <a:pt x="110259" y="109241"/>
                        <a:pt x="108989" y="117117"/>
                      </a:cubicBezTo>
                      <a:cubicBezTo>
                        <a:pt x="99843" y="107717"/>
                        <a:pt x="91204" y="97809"/>
                        <a:pt x="79518" y="91458"/>
                      </a:cubicBezTo>
                      <a:cubicBezTo>
                        <a:pt x="74691" y="88917"/>
                        <a:pt x="73167" y="85361"/>
                        <a:pt x="73675" y="80280"/>
                      </a:cubicBezTo>
                      <a:cubicBezTo>
                        <a:pt x="74691" y="72658"/>
                        <a:pt x="75453" y="65291"/>
                        <a:pt x="75961" y="57669"/>
                      </a:cubicBezTo>
                      <a:cubicBezTo>
                        <a:pt x="76215" y="52080"/>
                        <a:pt x="80534" y="51064"/>
                        <a:pt x="84345" y="49285"/>
                      </a:cubicBezTo>
                      <a:cubicBezTo>
                        <a:pt x="101876" y="41156"/>
                        <a:pt x="121184" y="31248"/>
                        <a:pt x="138967" y="23118"/>
                      </a:cubicBezTo>
                      <a:close/>
                      <a:moveTo>
                        <a:pt x="19055" y="0"/>
                      </a:moveTo>
                      <a:cubicBezTo>
                        <a:pt x="29471" y="0"/>
                        <a:pt x="38109" y="8638"/>
                        <a:pt x="38109" y="19309"/>
                      </a:cubicBezTo>
                      <a:cubicBezTo>
                        <a:pt x="38363" y="30233"/>
                        <a:pt x="30487" y="38109"/>
                        <a:pt x="19055" y="38109"/>
                      </a:cubicBezTo>
                      <a:cubicBezTo>
                        <a:pt x="7368" y="38109"/>
                        <a:pt x="0" y="30741"/>
                        <a:pt x="0" y="19309"/>
                      </a:cubicBezTo>
                      <a:cubicBezTo>
                        <a:pt x="0" y="8384"/>
                        <a:pt x="8384" y="0"/>
                        <a:pt x="1905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FB018DE2-B928-440F-84B8-6A46E12B26DC}"/>
                    </a:ext>
                  </a:extLst>
                </p:cNvPr>
                <p:cNvSpPr/>
                <p:nvPr/>
              </p:nvSpPr>
              <p:spPr>
                <a:xfrm>
                  <a:off x="5931797" y="5766698"/>
                  <a:ext cx="154971" cy="266754"/>
                </a:xfrm>
                <a:custGeom>
                  <a:avLst/>
                  <a:gdLst>
                    <a:gd name="connsiteX0" fmla="*/ 9455 w 154971"/>
                    <a:gd name="connsiteY0" fmla="*/ 70626 h 266753"/>
                    <a:gd name="connsiteX1" fmla="*/ 24444 w 154971"/>
                    <a:gd name="connsiteY1" fmla="*/ 164117 h 266753"/>
                    <a:gd name="connsiteX2" fmla="*/ 40703 w 154971"/>
                    <a:gd name="connsiteY2" fmla="*/ 198414 h 266753"/>
                    <a:gd name="connsiteX3" fmla="*/ 132670 w 154971"/>
                    <a:gd name="connsiteY3" fmla="*/ 266500 h 266753"/>
                    <a:gd name="connsiteX4" fmla="*/ 156043 w 154971"/>
                    <a:gd name="connsiteY4" fmla="*/ 250495 h 266753"/>
                    <a:gd name="connsiteX5" fmla="*/ 148167 w 154971"/>
                    <a:gd name="connsiteY5" fmla="*/ 245414 h 266753"/>
                    <a:gd name="connsiteX6" fmla="*/ 114886 w 154971"/>
                    <a:gd name="connsiteY6" fmla="*/ 235760 h 266753"/>
                    <a:gd name="connsiteX7" fmla="*/ 63060 w 154971"/>
                    <a:gd name="connsiteY7" fmla="*/ 174279 h 266753"/>
                    <a:gd name="connsiteX8" fmla="*/ 52390 w 154971"/>
                    <a:gd name="connsiteY8" fmla="*/ 153193 h 266753"/>
                    <a:gd name="connsiteX9" fmla="*/ 40449 w 154971"/>
                    <a:gd name="connsiteY9" fmla="*/ 104669 h 266753"/>
                    <a:gd name="connsiteX10" fmla="*/ 22666 w 154971"/>
                    <a:gd name="connsiteY10" fmla="*/ 0 h 266753"/>
                    <a:gd name="connsiteX11" fmla="*/ 1325 w 154971"/>
                    <a:gd name="connsiteY11" fmla="*/ 33281 h 266753"/>
                    <a:gd name="connsiteX12" fmla="*/ 9455 w 154971"/>
                    <a:gd name="connsiteY12" fmla="*/ 70626 h 266753"/>
                    <a:gd name="connsiteX13" fmla="*/ 13520 w 154971"/>
                    <a:gd name="connsiteY13" fmla="*/ 116864 h 266753"/>
                    <a:gd name="connsiteX14" fmla="*/ 13266 w 154971"/>
                    <a:gd name="connsiteY14" fmla="*/ 115085 h 266753"/>
                    <a:gd name="connsiteX15" fmla="*/ 13520 w 154971"/>
                    <a:gd name="connsiteY15" fmla="*/ 116101 h 266753"/>
                    <a:gd name="connsiteX16" fmla="*/ 13520 w 154971"/>
                    <a:gd name="connsiteY16" fmla="*/ 116864 h 266753"/>
                    <a:gd name="connsiteX17" fmla="*/ 11995 w 154971"/>
                    <a:gd name="connsiteY17" fmla="*/ 113053 h 266753"/>
                    <a:gd name="connsiteX18" fmla="*/ 11995 w 154971"/>
                    <a:gd name="connsiteY18" fmla="*/ 113053 h 266753"/>
                    <a:gd name="connsiteX19" fmla="*/ 11995 w 154971"/>
                    <a:gd name="connsiteY19" fmla="*/ 113053 h 266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54971" h="266753">
                      <a:moveTo>
                        <a:pt x="9455" y="70626"/>
                      </a:moveTo>
                      <a:cubicBezTo>
                        <a:pt x="9201" y="86631"/>
                        <a:pt x="19617" y="151161"/>
                        <a:pt x="24444" y="164117"/>
                      </a:cubicBezTo>
                      <a:cubicBezTo>
                        <a:pt x="29017" y="176058"/>
                        <a:pt x="34352" y="187490"/>
                        <a:pt x="40703" y="198414"/>
                      </a:cubicBezTo>
                      <a:cubicBezTo>
                        <a:pt x="41720" y="200193"/>
                        <a:pt x="72968" y="258624"/>
                        <a:pt x="132670" y="266500"/>
                      </a:cubicBezTo>
                      <a:cubicBezTo>
                        <a:pt x="147913" y="268532"/>
                        <a:pt x="156043" y="266754"/>
                        <a:pt x="156043" y="250495"/>
                      </a:cubicBezTo>
                      <a:cubicBezTo>
                        <a:pt x="156043" y="246176"/>
                        <a:pt x="151978" y="245922"/>
                        <a:pt x="148167" y="245414"/>
                      </a:cubicBezTo>
                      <a:cubicBezTo>
                        <a:pt x="131146" y="242873"/>
                        <a:pt x="117427" y="237792"/>
                        <a:pt x="114886" y="235760"/>
                      </a:cubicBezTo>
                      <a:cubicBezTo>
                        <a:pt x="94308" y="217976"/>
                        <a:pt x="77541" y="196890"/>
                        <a:pt x="63060" y="174279"/>
                      </a:cubicBezTo>
                      <a:cubicBezTo>
                        <a:pt x="60265" y="170214"/>
                        <a:pt x="54168" y="158528"/>
                        <a:pt x="52390" y="153193"/>
                      </a:cubicBezTo>
                      <a:cubicBezTo>
                        <a:pt x="46547" y="137442"/>
                        <a:pt x="40449" y="121691"/>
                        <a:pt x="40449" y="104669"/>
                      </a:cubicBezTo>
                      <a:cubicBezTo>
                        <a:pt x="40195" y="68848"/>
                        <a:pt x="35622" y="33535"/>
                        <a:pt x="22666" y="0"/>
                      </a:cubicBezTo>
                      <a:cubicBezTo>
                        <a:pt x="5136" y="1778"/>
                        <a:pt x="-3502" y="16259"/>
                        <a:pt x="1325" y="33281"/>
                      </a:cubicBezTo>
                      <a:cubicBezTo>
                        <a:pt x="3104" y="39886"/>
                        <a:pt x="9455" y="64275"/>
                        <a:pt x="9455" y="70626"/>
                      </a:cubicBezTo>
                      <a:close/>
                      <a:moveTo>
                        <a:pt x="13520" y="116864"/>
                      </a:moveTo>
                      <a:cubicBezTo>
                        <a:pt x="13520" y="116356"/>
                        <a:pt x="13266" y="115593"/>
                        <a:pt x="13266" y="115085"/>
                      </a:cubicBezTo>
                      <a:cubicBezTo>
                        <a:pt x="13266" y="115339"/>
                        <a:pt x="13520" y="115847"/>
                        <a:pt x="13520" y="116101"/>
                      </a:cubicBezTo>
                      <a:cubicBezTo>
                        <a:pt x="13520" y="116356"/>
                        <a:pt x="13520" y="116610"/>
                        <a:pt x="13520" y="116864"/>
                      </a:cubicBezTo>
                      <a:close/>
                      <a:moveTo>
                        <a:pt x="11995" y="113053"/>
                      </a:moveTo>
                      <a:cubicBezTo>
                        <a:pt x="11488" y="113307"/>
                        <a:pt x="11488" y="113053"/>
                        <a:pt x="11995" y="113053"/>
                      </a:cubicBezTo>
                      <a:lnTo>
                        <a:pt x="11995" y="11305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38D5F8F-B61B-4D43-A841-67FC56670E60}"/>
                </a:ext>
              </a:extLst>
            </p:cNvPr>
            <p:cNvSpPr/>
            <p:nvPr/>
          </p:nvSpPr>
          <p:spPr>
            <a:xfrm>
              <a:off x="5207481" y="3183857"/>
              <a:ext cx="1807540" cy="1268871"/>
            </a:xfrm>
            <a:custGeom>
              <a:avLst/>
              <a:gdLst>
                <a:gd name="connsiteX0" fmla="*/ 2591793 w 2591789"/>
                <a:gd name="connsiteY0" fmla="*/ 892421 h 1816924"/>
                <a:gd name="connsiteX1" fmla="*/ 2577098 w 2591789"/>
                <a:gd name="connsiteY1" fmla="*/ 818943 h 1816924"/>
                <a:gd name="connsiteX2" fmla="*/ 2566410 w 2591789"/>
                <a:gd name="connsiteY2" fmla="*/ 806919 h 1816924"/>
                <a:gd name="connsiteX3" fmla="*/ 2363342 w 2591789"/>
                <a:gd name="connsiteY3" fmla="*/ 741011 h 1816924"/>
                <a:gd name="connsiteX4" fmla="*/ 2324598 w 2591789"/>
                <a:gd name="connsiteY4" fmla="*/ 759270 h 1816924"/>
                <a:gd name="connsiteX5" fmla="*/ 2324153 w 2591789"/>
                <a:gd name="connsiteY5" fmla="*/ 730769 h 1816924"/>
                <a:gd name="connsiteX6" fmla="*/ 2306785 w 2591789"/>
                <a:gd name="connsiteY6" fmla="*/ 676439 h 1816924"/>
                <a:gd name="connsiteX7" fmla="*/ 2266261 w 2591789"/>
                <a:gd name="connsiteY7" fmla="*/ 629235 h 1816924"/>
                <a:gd name="connsiteX8" fmla="*/ 2025340 w 2591789"/>
                <a:gd name="connsiteY8" fmla="*/ 435964 h 1816924"/>
                <a:gd name="connsiteX9" fmla="*/ 1549734 w 2591789"/>
                <a:gd name="connsiteY9" fmla="*/ 322406 h 1816924"/>
                <a:gd name="connsiteX10" fmla="*/ 1343994 w 2591789"/>
                <a:gd name="connsiteY10" fmla="*/ 302812 h 1816924"/>
                <a:gd name="connsiteX11" fmla="*/ 1071010 w 2591789"/>
                <a:gd name="connsiteY11" fmla="*/ 251599 h 1816924"/>
                <a:gd name="connsiteX12" fmla="*/ 1043399 w 2591789"/>
                <a:gd name="connsiteY12" fmla="*/ 252045 h 1816924"/>
                <a:gd name="connsiteX13" fmla="*/ 1059877 w 2591789"/>
                <a:gd name="connsiteY13" fmla="*/ 275647 h 1816924"/>
                <a:gd name="connsiteX14" fmla="*/ 1273632 w 2591789"/>
                <a:gd name="connsiteY14" fmla="*/ 396775 h 1816924"/>
                <a:gd name="connsiteX15" fmla="*/ 1473583 w 2591789"/>
                <a:gd name="connsiteY15" fmla="*/ 458230 h 1816924"/>
                <a:gd name="connsiteX16" fmla="*/ 1645033 w 2591789"/>
                <a:gd name="connsiteY16" fmla="*/ 546850 h 1816924"/>
                <a:gd name="connsiteX17" fmla="*/ 1728309 w 2591789"/>
                <a:gd name="connsiteY17" fmla="*/ 668423 h 1816924"/>
                <a:gd name="connsiteX18" fmla="*/ 1713613 w 2591789"/>
                <a:gd name="connsiteY18" fmla="*/ 640813 h 1816924"/>
                <a:gd name="connsiteX19" fmla="*/ 1557749 w 2591789"/>
                <a:gd name="connsiteY19" fmla="*/ 516568 h 1816924"/>
                <a:gd name="connsiteX20" fmla="*/ 1297235 w 2591789"/>
                <a:gd name="connsiteY20" fmla="*/ 451995 h 1816924"/>
                <a:gd name="connsiteX21" fmla="*/ 1103518 w 2591789"/>
                <a:gd name="connsiteY21" fmla="*/ 396775 h 1816924"/>
                <a:gd name="connsiteX22" fmla="*/ 913365 w 2591789"/>
                <a:gd name="connsiteY22" fmla="*/ 226216 h 1816924"/>
                <a:gd name="connsiteX23" fmla="*/ 873285 w 2591789"/>
                <a:gd name="connsiteY23" fmla="*/ 196825 h 1816924"/>
                <a:gd name="connsiteX24" fmla="*/ 718758 w 2591789"/>
                <a:gd name="connsiteY24" fmla="*/ 114885 h 1816924"/>
                <a:gd name="connsiteX25" fmla="*/ 632810 w 2591789"/>
                <a:gd name="connsiteY25" fmla="*/ 13796 h 1816924"/>
                <a:gd name="connsiteX26" fmla="*/ 617224 w 2591789"/>
                <a:gd name="connsiteY26" fmla="*/ 436 h 1816924"/>
                <a:gd name="connsiteX27" fmla="*/ 610099 w 2591789"/>
                <a:gd name="connsiteY27" fmla="*/ 21812 h 1816924"/>
                <a:gd name="connsiteX28" fmla="*/ 612770 w 2591789"/>
                <a:gd name="connsiteY28" fmla="*/ 56992 h 1816924"/>
                <a:gd name="connsiteX29" fmla="*/ 561113 w 2591789"/>
                <a:gd name="connsiteY29" fmla="*/ 228442 h 1816924"/>
                <a:gd name="connsiteX30" fmla="*/ 444883 w 2591789"/>
                <a:gd name="connsiteY30" fmla="*/ 418151 h 1816924"/>
                <a:gd name="connsiteX31" fmla="*/ 348248 w 2591789"/>
                <a:gd name="connsiteY31" fmla="*/ 639032 h 1816924"/>
                <a:gd name="connsiteX32" fmla="*/ 315739 w 2591789"/>
                <a:gd name="connsiteY32" fmla="*/ 834529 h 1816924"/>
                <a:gd name="connsiteX33" fmla="*/ 304606 w 2591789"/>
                <a:gd name="connsiteY33" fmla="*/ 890195 h 1816924"/>
                <a:gd name="connsiteX34" fmla="*/ 282785 w 2591789"/>
                <a:gd name="connsiteY34" fmla="*/ 857241 h 1816924"/>
                <a:gd name="connsiteX35" fmla="*/ 270316 w 2591789"/>
                <a:gd name="connsiteY35" fmla="*/ 850116 h 1816924"/>
                <a:gd name="connsiteX36" fmla="*/ 263636 w 2591789"/>
                <a:gd name="connsiteY36" fmla="*/ 863030 h 1816924"/>
                <a:gd name="connsiteX37" fmla="*/ 264972 w 2591789"/>
                <a:gd name="connsiteY37" fmla="*/ 886632 h 1816924"/>
                <a:gd name="connsiteX38" fmla="*/ 251612 w 2591789"/>
                <a:gd name="connsiteY38" fmla="*/ 827849 h 1816924"/>
                <a:gd name="connsiteX39" fmla="*/ 184368 w 2591789"/>
                <a:gd name="connsiteY39" fmla="*/ 769512 h 1816924"/>
                <a:gd name="connsiteX40" fmla="*/ 166555 w 2591789"/>
                <a:gd name="connsiteY40" fmla="*/ 768176 h 1816924"/>
                <a:gd name="connsiteX41" fmla="*/ 66357 w 2591789"/>
                <a:gd name="connsiteY41" fmla="*/ 797567 h 1816924"/>
                <a:gd name="connsiteX42" fmla="*/ 65466 w 2591789"/>
                <a:gd name="connsiteY42" fmla="*/ 703604 h 1816924"/>
                <a:gd name="connsiteX43" fmla="*/ 57896 w 2591789"/>
                <a:gd name="connsiteY43" fmla="*/ 677775 h 1816924"/>
                <a:gd name="connsiteX44" fmla="*/ 55669 w 2591789"/>
                <a:gd name="connsiteY44" fmla="*/ 799794 h 1816924"/>
                <a:gd name="connsiteX45" fmla="*/ 43200 w 2591789"/>
                <a:gd name="connsiteY45" fmla="*/ 833639 h 1816924"/>
                <a:gd name="connsiteX46" fmla="*/ 2230 w 2591789"/>
                <a:gd name="connsiteY46" fmla="*/ 920032 h 1816924"/>
                <a:gd name="connsiteX47" fmla="*/ 55669 w 2591789"/>
                <a:gd name="connsiteY47" fmla="*/ 1099052 h 1816924"/>
                <a:gd name="connsiteX48" fmla="*/ 75709 w 2591789"/>
                <a:gd name="connsiteY48" fmla="*/ 1138686 h 1816924"/>
                <a:gd name="connsiteX49" fmla="*/ 99311 w 2591789"/>
                <a:gd name="connsiteY49" fmla="*/ 1149374 h 1816924"/>
                <a:gd name="connsiteX50" fmla="*/ 293473 w 2591789"/>
                <a:gd name="connsiteY50" fmla="*/ 1202368 h 1816924"/>
                <a:gd name="connsiteX51" fmla="*/ 320192 w 2591789"/>
                <a:gd name="connsiteY51" fmla="*/ 1219735 h 1816924"/>
                <a:gd name="connsiteX52" fmla="*/ 477392 w 2591789"/>
                <a:gd name="connsiteY52" fmla="*/ 1392076 h 1816924"/>
                <a:gd name="connsiteX53" fmla="*/ 829198 w 2591789"/>
                <a:gd name="connsiteY53" fmla="*/ 1525673 h 1816924"/>
                <a:gd name="connsiteX54" fmla="*/ 848792 w 2591789"/>
                <a:gd name="connsiteY54" fmla="*/ 1525228 h 1816924"/>
                <a:gd name="connsiteX55" fmla="*/ 956116 w 2591789"/>
                <a:gd name="connsiteY55" fmla="*/ 1547939 h 1816924"/>
                <a:gd name="connsiteX56" fmla="*/ 1111534 w 2591789"/>
                <a:gd name="connsiteY56" fmla="*/ 1585792 h 1816924"/>
                <a:gd name="connsiteX57" fmla="*/ 1122222 w 2591789"/>
                <a:gd name="connsiteY57" fmla="*/ 1603605 h 1816924"/>
                <a:gd name="connsiteX58" fmla="*/ 1114651 w 2591789"/>
                <a:gd name="connsiteY58" fmla="*/ 1669068 h 1816924"/>
                <a:gd name="connsiteX59" fmla="*/ 1112425 w 2591789"/>
                <a:gd name="connsiteY59" fmla="*/ 1673521 h 1816924"/>
                <a:gd name="connsiteX60" fmla="*/ 1233998 w 2591789"/>
                <a:gd name="connsiteY60" fmla="*/ 1820478 h 1816924"/>
                <a:gd name="connsiteX61" fmla="*/ 1356463 w 2591789"/>
                <a:gd name="connsiteY61" fmla="*/ 1673966 h 1816924"/>
                <a:gd name="connsiteX62" fmla="*/ 1355572 w 2591789"/>
                <a:gd name="connsiteY62" fmla="*/ 1669513 h 1816924"/>
                <a:gd name="connsiteX63" fmla="*/ 1349783 w 2591789"/>
                <a:gd name="connsiteY63" fmla="*/ 1610285 h 1816924"/>
                <a:gd name="connsiteX64" fmla="*/ 1362697 w 2591789"/>
                <a:gd name="connsiteY64" fmla="*/ 1593808 h 1816924"/>
                <a:gd name="connsiteX65" fmla="*/ 1595602 w 2591789"/>
                <a:gd name="connsiteY65" fmla="*/ 1553283 h 1816924"/>
                <a:gd name="connsiteX66" fmla="*/ 1636572 w 2591789"/>
                <a:gd name="connsiteY66" fmla="*/ 1546158 h 1816924"/>
                <a:gd name="connsiteX67" fmla="*/ 1897532 w 2591789"/>
                <a:gd name="connsiteY67" fmla="*/ 1482477 h 1816924"/>
                <a:gd name="connsiteX68" fmla="*/ 2110397 w 2591789"/>
                <a:gd name="connsiteY68" fmla="*/ 1383615 h 1816924"/>
                <a:gd name="connsiteX69" fmla="*/ 2276949 w 2591789"/>
                <a:gd name="connsiteY69" fmla="*/ 1183219 h 1816924"/>
                <a:gd name="connsiteX70" fmla="*/ 2300997 w 2591789"/>
                <a:gd name="connsiteY70" fmla="*/ 1166296 h 1816924"/>
                <a:gd name="connsiteX71" fmla="*/ 2439047 w 2591789"/>
                <a:gd name="connsiteY71" fmla="*/ 1142694 h 1816924"/>
                <a:gd name="connsiteX72" fmla="*/ 2575316 w 2591789"/>
                <a:gd name="connsiteY72" fmla="*/ 998854 h 1816924"/>
                <a:gd name="connsiteX73" fmla="*/ 2579770 w 2591789"/>
                <a:gd name="connsiteY73" fmla="*/ 981932 h 1816924"/>
                <a:gd name="connsiteX74" fmla="*/ 2591793 w 2591789"/>
                <a:gd name="connsiteY74" fmla="*/ 892421 h 1816924"/>
                <a:gd name="connsiteX0" fmla="*/ 2591793 w 2593321"/>
                <a:gd name="connsiteY0" fmla="*/ 892421 h 1820478"/>
                <a:gd name="connsiteX1" fmla="*/ 2577098 w 2593321"/>
                <a:gd name="connsiteY1" fmla="*/ 818943 h 1820478"/>
                <a:gd name="connsiteX2" fmla="*/ 2566410 w 2593321"/>
                <a:gd name="connsiteY2" fmla="*/ 806919 h 1820478"/>
                <a:gd name="connsiteX3" fmla="*/ 2363342 w 2593321"/>
                <a:gd name="connsiteY3" fmla="*/ 741011 h 1820478"/>
                <a:gd name="connsiteX4" fmla="*/ 2324598 w 2593321"/>
                <a:gd name="connsiteY4" fmla="*/ 759270 h 1820478"/>
                <a:gd name="connsiteX5" fmla="*/ 2324153 w 2593321"/>
                <a:gd name="connsiteY5" fmla="*/ 730769 h 1820478"/>
                <a:gd name="connsiteX6" fmla="*/ 2306785 w 2593321"/>
                <a:gd name="connsiteY6" fmla="*/ 676439 h 1820478"/>
                <a:gd name="connsiteX7" fmla="*/ 2266261 w 2593321"/>
                <a:gd name="connsiteY7" fmla="*/ 629235 h 1820478"/>
                <a:gd name="connsiteX8" fmla="*/ 2025340 w 2593321"/>
                <a:gd name="connsiteY8" fmla="*/ 435964 h 1820478"/>
                <a:gd name="connsiteX9" fmla="*/ 1549734 w 2593321"/>
                <a:gd name="connsiteY9" fmla="*/ 322406 h 1820478"/>
                <a:gd name="connsiteX10" fmla="*/ 1343994 w 2593321"/>
                <a:gd name="connsiteY10" fmla="*/ 302812 h 1820478"/>
                <a:gd name="connsiteX11" fmla="*/ 1071010 w 2593321"/>
                <a:gd name="connsiteY11" fmla="*/ 251599 h 1820478"/>
                <a:gd name="connsiteX12" fmla="*/ 1043399 w 2593321"/>
                <a:gd name="connsiteY12" fmla="*/ 252045 h 1820478"/>
                <a:gd name="connsiteX13" fmla="*/ 1059877 w 2593321"/>
                <a:gd name="connsiteY13" fmla="*/ 275647 h 1820478"/>
                <a:gd name="connsiteX14" fmla="*/ 1273632 w 2593321"/>
                <a:gd name="connsiteY14" fmla="*/ 396775 h 1820478"/>
                <a:gd name="connsiteX15" fmla="*/ 1473583 w 2593321"/>
                <a:gd name="connsiteY15" fmla="*/ 458230 h 1820478"/>
                <a:gd name="connsiteX16" fmla="*/ 1645033 w 2593321"/>
                <a:gd name="connsiteY16" fmla="*/ 546850 h 1820478"/>
                <a:gd name="connsiteX17" fmla="*/ 1728309 w 2593321"/>
                <a:gd name="connsiteY17" fmla="*/ 668423 h 1820478"/>
                <a:gd name="connsiteX18" fmla="*/ 1713613 w 2593321"/>
                <a:gd name="connsiteY18" fmla="*/ 640813 h 1820478"/>
                <a:gd name="connsiteX19" fmla="*/ 1557749 w 2593321"/>
                <a:gd name="connsiteY19" fmla="*/ 516568 h 1820478"/>
                <a:gd name="connsiteX20" fmla="*/ 1297235 w 2593321"/>
                <a:gd name="connsiteY20" fmla="*/ 451995 h 1820478"/>
                <a:gd name="connsiteX21" fmla="*/ 1103518 w 2593321"/>
                <a:gd name="connsiteY21" fmla="*/ 396775 h 1820478"/>
                <a:gd name="connsiteX22" fmla="*/ 913365 w 2593321"/>
                <a:gd name="connsiteY22" fmla="*/ 226216 h 1820478"/>
                <a:gd name="connsiteX23" fmla="*/ 873285 w 2593321"/>
                <a:gd name="connsiteY23" fmla="*/ 196825 h 1820478"/>
                <a:gd name="connsiteX24" fmla="*/ 718758 w 2593321"/>
                <a:gd name="connsiteY24" fmla="*/ 114885 h 1820478"/>
                <a:gd name="connsiteX25" fmla="*/ 632810 w 2593321"/>
                <a:gd name="connsiteY25" fmla="*/ 13796 h 1820478"/>
                <a:gd name="connsiteX26" fmla="*/ 617224 w 2593321"/>
                <a:gd name="connsiteY26" fmla="*/ 436 h 1820478"/>
                <a:gd name="connsiteX27" fmla="*/ 610099 w 2593321"/>
                <a:gd name="connsiteY27" fmla="*/ 21812 h 1820478"/>
                <a:gd name="connsiteX28" fmla="*/ 612770 w 2593321"/>
                <a:gd name="connsiteY28" fmla="*/ 56992 h 1820478"/>
                <a:gd name="connsiteX29" fmla="*/ 561113 w 2593321"/>
                <a:gd name="connsiteY29" fmla="*/ 228442 h 1820478"/>
                <a:gd name="connsiteX30" fmla="*/ 444883 w 2593321"/>
                <a:gd name="connsiteY30" fmla="*/ 418151 h 1820478"/>
                <a:gd name="connsiteX31" fmla="*/ 348248 w 2593321"/>
                <a:gd name="connsiteY31" fmla="*/ 639032 h 1820478"/>
                <a:gd name="connsiteX32" fmla="*/ 315739 w 2593321"/>
                <a:gd name="connsiteY32" fmla="*/ 834529 h 1820478"/>
                <a:gd name="connsiteX33" fmla="*/ 304606 w 2593321"/>
                <a:gd name="connsiteY33" fmla="*/ 890195 h 1820478"/>
                <a:gd name="connsiteX34" fmla="*/ 282785 w 2593321"/>
                <a:gd name="connsiteY34" fmla="*/ 857241 h 1820478"/>
                <a:gd name="connsiteX35" fmla="*/ 270316 w 2593321"/>
                <a:gd name="connsiteY35" fmla="*/ 850116 h 1820478"/>
                <a:gd name="connsiteX36" fmla="*/ 263636 w 2593321"/>
                <a:gd name="connsiteY36" fmla="*/ 863030 h 1820478"/>
                <a:gd name="connsiteX37" fmla="*/ 264972 w 2593321"/>
                <a:gd name="connsiteY37" fmla="*/ 886632 h 1820478"/>
                <a:gd name="connsiteX38" fmla="*/ 251612 w 2593321"/>
                <a:gd name="connsiteY38" fmla="*/ 827849 h 1820478"/>
                <a:gd name="connsiteX39" fmla="*/ 184368 w 2593321"/>
                <a:gd name="connsiteY39" fmla="*/ 769512 h 1820478"/>
                <a:gd name="connsiteX40" fmla="*/ 166555 w 2593321"/>
                <a:gd name="connsiteY40" fmla="*/ 768176 h 1820478"/>
                <a:gd name="connsiteX41" fmla="*/ 66357 w 2593321"/>
                <a:gd name="connsiteY41" fmla="*/ 797567 h 1820478"/>
                <a:gd name="connsiteX42" fmla="*/ 65466 w 2593321"/>
                <a:gd name="connsiteY42" fmla="*/ 703604 h 1820478"/>
                <a:gd name="connsiteX43" fmla="*/ 55669 w 2593321"/>
                <a:gd name="connsiteY43" fmla="*/ 799794 h 1820478"/>
                <a:gd name="connsiteX44" fmla="*/ 43200 w 2593321"/>
                <a:gd name="connsiteY44" fmla="*/ 833639 h 1820478"/>
                <a:gd name="connsiteX45" fmla="*/ 2230 w 2593321"/>
                <a:gd name="connsiteY45" fmla="*/ 920032 h 1820478"/>
                <a:gd name="connsiteX46" fmla="*/ 55669 w 2593321"/>
                <a:gd name="connsiteY46" fmla="*/ 1099052 h 1820478"/>
                <a:gd name="connsiteX47" fmla="*/ 75709 w 2593321"/>
                <a:gd name="connsiteY47" fmla="*/ 1138686 h 1820478"/>
                <a:gd name="connsiteX48" fmla="*/ 99311 w 2593321"/>
                <a:gd name="connsiteY48" fmla="*/ 1149374 h 1820478"/>
                <a:gd name="connsiteX49" fmla="*/ 293473 w 2593321"/>
                <a:gd name="connsiteY49" fmla="*/ 1202368 h 1820478"/>
                <a:gd name="connsiteX50" fmla="*/ 320192 w 2593321"/>
                <a:gd name="connsiteY50" fmla="*/ 1219735 h 1820478"/>
                <a:gd name="connsiteX51" fmla="*/ 477392 w 2593321"/>
                <a:gd name="connsiteY51" fmla="*/ 1392076 h 1820478"/>
                <a:gd name="connsiteX52" fmla="*/ 829198 w 2593321"/>
                <a:gd name="connsiteY52" fmla="*/ 1525673 h 1820478"/>
                <a:gd name="connsiteX53" fmla="*/ 848792 w 2593321"/>
                <a:gd name="connsiteY53" fmla="*/ 1525228 h 1820478"/>
                <a:gd name="connsiteX54" fmla="*/ 956116 w 2593321"/>
                <a:gd name="connsiteY54" fmla="*/ 1547939 h 1820478"/>
                <a:gd name="connsiteX55" fmla="*/ 1111534 w 2593321"/>
                <a:gd name="connsiteY55" fmla="*/ 1585792 h 1820478"/>
                <a:gd name="connsiteX56" fmla="*/ 1122222 w 2593321"/>
                <a:gd name="connsiteY56" fmla="*/ 1603605 h 1820478"/>
                <a:gd name="connsiteX57" fmla="*/ 1114651 w 2593321"/>
                <a:gd name="connsiteY57" fmla="*/ 1669068 h 1820478"/>
                <a:gd name="connsiteX58" fmla="*/ 1112425 w 2593321"/>
                <a:gd name="connsiteY58" fmla="*/ 1673521 h 1820478"/>
                <a:gd name="connsiteX59" fmla="*/ 1233998 w 2593321"/>
                <a:gd name="connsiteY59" fmla="*/ 1820478 h 1820478"/>
                <a:gd name="connsiteX60" fmla="*/ 1356463 w 2593321"/>
                <a:gd name="connsiteY60" fmla="*/ 1673966 h 1820478"/>
                <a:gd name="connsiteX61" fmla="*/ 1355572 w 2593321"/>
                <a:gd name="connsiteY61" fmla="*/ 1669513 h 1820478"/>
                <a:gd name="connsiteX62" fmla="*/ 1349783 w 2593321"/>
                <a:gd name="connsiteY62" fmla="*/ 1610285 h 1820478"/>
                <a:gd name="connsiteX63" fmla="*/ 1362697 w 2593321"/>
                <a:gd name="connsiteY63" fmla="*/ 1593808 h 1820478"/>
                <a:gd name="connsiteX64" fmla="*/ 1595602 w 2593321"/>
                <a:gd name="connsiteY64" fmla="*/ 1553283 h 1820478"/>
                <a:gd name="connsiteX65" fmla="*/ 1636572 w 2593321"/>
                <a:gd name="connsiteY65" fmla="*/ 1546158 h 1820478"/>
                <a:gd name="connsiteX66" fmla="*/ 1897532 w 2593321"/>
                <a:gd name="connsiteY66" fmla="*/ 1482477 h 1820478"/>
                <a:gd name="connsiteX67" fmla="*/ 2110397 w 2593321"/>
                <a:gd name="connsiteY67" fmla="*/ 1383615 h 1820478"/>
                <a:gd name="connsiteX68" fmla="*/ 2276949 w 2593321"/>
                <a:gd name="connsiteY68" fmla="*/ 1183219 h 1820478"/>
                <a:gd name="connsiteX69" fmla="*/ 2300997 w 2593321"/>
                <a:gd name="connsiteY69" fmla="*/ 1166296 h 1820478"/>
                <a:gd name="connsiteX70" fmla="*/ 2439047 w 2593321"/>
                <a:gd name="connsiteY70" fmla="*/ 1142694 h 1820478"/>
                <a:gd name="connsiteX71" fmla="*/ 2575316 w 2593321"/>
                <a:gd name="connsiteY71" fmla="*/ 998854 h 1820478"/>
                <a:gd name="connsiteX72" fmla="*/ 2579770 w 2593321"/>
                <a:gd name="connsiteY72" fmla="*/ 981932 h 1820478"/>
                <a:gd name="connsiteX73" fmla="*/ 2591793 w 2593321"/>
                <a:gd name="connsiteY73" fmla="*/ 892421 h 1820478"/>
                <a:gd name="connsiteX0" fmla="*/ 2591793 w 2593321"/>
                <a:gd name="connsiteY0" fmla="*/ 892421 h 1820478"/>
                <a:gd name="connsiteX1" fmla="*/ 2577098 w 2593321"/>
                <a:gd name="connsiteY1" fmla="*/ 818943 h 1820478"/>
                <a:gd name="connsiteX2" fmla="*/ 2566410 w 2593321"/>
                <a:gd name="connsiteY2" fmla="*/ 806919 h 1820478"/>
                <a:gd name="connsiteX3" fmla="*/ 2363342 w 2593321"/>
                <a:gd name="connsiteY3" fmla="*/ 741011 h 1820478"/>
                <a:gd name="connsiteX4" fmla="*/ 2324598 w 2593321"/>
                <a:gd name="connsiteY4" fmla="*/ 759270 h 1820478"/>
                <a:gd name="connsiteX5" fmla="*/ 2324153 w 2593321"/>
                <a:gd name="connsiteY5" fmla="*/ 730769 h 1820478"/>
                <a:gd name="connsiteX6" fmla="*/ 2306785 w 2593321"/>
                <a:gd name="connsiteY6" fmla="*/ 676439 h 1820478"/>
                <a:gd name="connsiteX7" fmla="*/ 2266261 w 2593321"/>
                <a:gd name="connsiteY7" fmla="*/ 629235 h 1820478"/>
                <a:gd name="connsiteX8" fmla="*/ 2025340 w 2593321"/>
                <a:gd name="connsiteY8" fmla="*/ 435964 h 1820478"/>
                <a:gd name="connsiteX9" fmla="*/ 1549734 w 2593321"/>
                <a:gd name="connsiteY9" fmla="*/ 322406 h 1820478"/>
                <a:gd name="connsiteX10" fmla="*/ 1343994 w 2593321"/>
                <a:gd name="connsiteY10" fmla="*/ 302812 h 1820478"/>
                <a:gd name="connsiteX11" fmla="*/ 1071010 w 2593321"/>
                <a:gd name="connsiteY11" fmla="*/ 251599 h 1820478"/>
                <a:gd name="connsiteX12" fmla="*/ 1043399 w 2593321"/>
                <a:gd name="connsiteY12" fmla="*/ 252045 h 1820478"/>
                <a:gd name="connsiteX13" fmla="*/ 1059877 w 2593321"/>
                <a:gd name="connsiteY13" fmla="*/ 275647 h 1820478"/>
                <a:gd name="connsiteX14" fmla="*/ 1273632 w 2593321"/>
                <a:gd name="connsiteY14" fmla="*/ 396775 h 1820478"/>
                <a:gd name="connsiteX15" fmla="*/ 1473583 w 2593321"/>
                <a:gd name="connsiteY15" fmla="*/ 458230 h 1820478"/>
                <a:gd name="connsiteX16" fmla="*/ 1645033 w 2593321"/>
                <a:gd name="connsiteY16" fmla="*/ 546850 h 1820478"/>
                <a:gd name="connsiteX17" fmla="*/ 1728309 w 2593321"/>
                <a:gd name="connsiteY17" fmla="*/ 668423 h 1820478"/>
                <a:gd name="connsiteX18" fmla="*/ 1713613 w 2593321"/>
                <a:gd name="connsiteY18" fmla="*/ 640813 h 1820478"/>
                <a:gd name="connsiteX19" fmla="*/ 1557749 w 2593321"/>
                <a:gd name="connsiteY19" fmla="*/ 516568 h 1820478"/>
                <a:gd name="connsiteX20" fmla="*/ 1297235 w 2593321"/>
                <a:gd name="connsiteY20" fmla="*/ 451995 h 1820478"/>
                <a:gd name="connsiteX21" fmla="*/ 1103518 w 2593321"/>
                <a:gd name="connsiteY21" fmla="*/ 396775 h 1820478"/>
                <a:gd name="connsiteX22" fmla="*/ 913365 w 2593321"/>
                <a:gd name="connsiteY22" fmla="*/ 226216 h 1820478"/>
                <a:gd name="connsiteX23" fmla="*/ 873285 w 2593321"/>
                <a:gd name="connsiteY23" fmla="*/ 196825 h 1820478"/>
                <a:gd name="connsiteX24" fmla="*/ 718758 w 2593321"/>
                <a:gd name="connsiteY24" fmla="*/ 114885 h 1820478"/>
                <a:gd name="connsiteX25" fmla="*/ 632810 w 2593321"/>
                <a:gd name="connsiteY25" fmla="*/ 13796 h 1820478"/>
                <a:gd name="connsiteX26" fmla="*/ 617224 w 2593321"/>
                <a:gd name="connsiteY26" fmla="*/ 436 h 1820478"/>
                <a:gd name="connsiteX27" fmla="*/ 610099 w 2593321"/>
                <a:gd name="connsiteY27" fmla="*/ 21812 h 1820478"/>
                <a:gd name="connsiteX28" fmla="*/ 612770 w 2593321"/>
                <a:gd name="connsiteY28" fmla="*/ 56992 h 1820478"/>
                <a:gd name="connsiteX29" fmla="*/ 561113 w 2593321"/>
                <a:gd name="connsiteY29" fmla="*/ 228442 h 1820478"/>
                <a:gd name="connsiteX30" fmla="*/ 444883 w 2593321"/>
                <a:gd name="connsiteY30" fmla="*/ 418151 h 1820478"/>
                <a:gd name="connsiteX31" fmla="*/ 348248 w 2593321"/>
                <a:gd name="connsiteY31" fmla="*/ 639032 h 1820478"/>
                <a:gd name="connsiteX32" fmla="*/ 315739 w 2593321"/>
                <a:gd name="connsiteY32" fmla="*/ 834529 h 1820478"/>
                <a:gd name="connsiteX33" fmla="*/ 304606 w 2593321"/>
                <a:gd name="connsiteY33" fmla="*/ 890195 h 1820478"/>
                <a:gd name="connsiteX34" fmla="*/ 282785 w 2593321"/>
                <a:gd name="connsiteY34" fmla="*/ 857241 h 1820478"/>
                <a:gd name="connsiteX35" fmla="*/ 270316 w 2593321"/>
                <a:gd name="connsiteY35" fmla="*/ 850116 h 1820478"/>
                <a:gd name="connsiteX36" fmla="*/ 263636 w 2593321"/>
                <a:gd name="connsiteY36" fmla="*/ 863030 h 1820478"/>
                <a:gd name="connsiteX37" fmla="*/ 264972 w 2593321"/>
                <a:gd name="connsiteY37" fmla="*/ 886632 h 1820478"/>
                <a:gd name="connsiteX38" fmla="*/ 251612 w 2593321"/>
                <a:gd name="connsiteY38" fmla="*/ 827849 h 1820478"/>
                <a:gd name="connsiteX39" fmla="*/ 184368 w 2593321"/>
                <a:gd name="connsiteY39" fmla="*/ 769512 h 1820478"/>
                <a:gd name="connsiteX40" fmla="*/ 166555 w 2593321"/>
                <a:gd name="connsiteY40" fmla="*/ 768176 h 1820478"/>
                <a:gd name="connsiteX41" fmla="*/ 66357 w 2593321"/>
                <a:gd name="connsiteY41" fmla="*/ 797567 h 1820478"/>
                <a:gd name="connsiteX42" fmla="*/ 55669 w 2593321"/>
                <a:gd name="connsiteY42" fmla="*/ 799794 h 1820478"/>
                <a:gd name="connsiteX43" fmla="*/ 43200 w 2593321"/>
                <a:gd name="connsiteY43" fmla="*/ 833639 h 1820478"/>
                <a:gd name="connsiteX44" fmla="*/ 2230 w 2593321"/>
                <a:gd name="connsiteY44" fmla="*/ 920032 h 1820478"/>
                <a:gd name="connsiteX45" fmla="*/ 55669 w 2593321"/>
                <a:gd name="connsiteY45" fmla="*/ 1099052 h 1820478"/>
                <a:gd name="connsiteX46" fmla="*/ 75709 w 2593321"/>
                <a:gd name="connsiteY46" fmla="*/ 1138686 h 1820478"/>
                <a:gd name="connsiteX47" fmla="*/ 99311 w 2593321"/>
                <a:gd name="connsiteY47" fmla="*/ 1149374 h 1820478"/>
                <a:gd name="connsiteX48" fmla="*/ 293473 w 2593321"/>
                <a:gd name="connsiteY48" fmla="*/ 1202368 h 1820478"/>
                <a:gd name="connsiteX49" fmla="*/ 320192 w 2593321"/>
                <a:gd name="connsiteY49" fmla="*/ 1219735 h 1820478"/>
                <a:gd name="connsiteX50" fmla="*/ 477392 w 2593321"/>
                <a:gd name="connsiteY50" fmla="*/ 1392076 h 1820478"/>
                <a:gd name="connsiteX51" fmla="*/ 829198 w 2593321"/>
                <a:gd name="connsiteY51" fmla="*/ 1525673 h 1820478"/>
                <a:gd name="connsiteX52" fmla="*/ 848792 w 2593321"/>
                <a:gd name="connsiteY52" fmla="*/ 1525228 h 1820478"/>
                <a:gd name="connsiteX53" fmla="*/ 956116 w 2593321"/>
                <a:gd name="connsiteY53" fmla="*/ 1547939 h 1820478"/>
                <a:gd name="connsiteX54" fmla="*/ 1111534 w 2593321"/>
                <a:gd name="connsiteY54" fmla="*/ 1585792 h 1820478"/>
                <a:gd name="connsiteX55" fmla="*/ 1122222 w 2593321"/>
                <a:gd name="connsiteY55" fmla="*/ 1603605 h 1820478"/>
                <a:gd name="connsiteX56" fmla="*/ 1114651 w 2593321"/>
                <a:gd name="connsiteY56" fmla="*/ 1669068 h 1820478"/>
                <a:gd name="connsiteX57" fmla="*/ 1112425 w 2593321"/>
                <a:gd name="connsiteY57" fmla="*/ 1673521 h 1820478"/>
                <a:gd name="connsiteX58" fmla="*/ 1233998 w 2593321"/>
                <a:gd name="connsiteY58" fmla="*/ 1820478 h 1820478"/>
                <a:gd name="connsiteX59" fmla="*/ 1356463 w 2593321"/>
                <a:gd name="connsiteY59" fmla="*/ 1673966 h 1820478"/>
                <a:gd name="connsiteX60" fmla="*/ 1355572 w 2593321"/>
                <a:gd name="connsiteY60" fmla="*/ 1669513 h 1820478"/>
                <a:gd name="connsiteX61" fmla="*/ 1349783 w 2593321"/>
                <a:gd name="connsiteY61" fmla="*/ 1610285 h 1820478"/>
                <a:gd name="connsiteX62" fmla="*/ 1362697 w 2593321"/>
                <a:gd name="connsiteY62" fmla="*/ 1593808 h 1820478"/>
                <a:gd name="connsiteX63" fmla="*/ 1595602 w 2593321"/>
                <a:gd name="connsiteY63" fmla="*/ 1553283 h 1820478"/>
                <a:gd name="connsiteX64" fmla="*/ 1636572 w 2593321"/>
                <a:gd name="connsiteY64" fmla="*/ 1546158 h 1820478"/>
                <a:gd name="connsiteX65" fmla="*/ 1897532 w 2593321"/>
                <a:gd name="connsiteY65" fmla="*/ 1482477 h 1820478"/>
                <a:gd name="connsiteX66" fmla="*/ 2110397 w 2593321"/>
                <a:gd name="connsiteY66" fmla="*/ 1383615 h 1820478"/>
                <a:gd name="connsiteX67" fmla="*/ 2276949 w 2593321"/>
                <a:gd name="connsiteY67" fmla="*/ 1183219 h 1820478"/>
                <a:gd name="connsiteX68" fmla="*/ 2300997 w 2593321"/>
                <a:gd name="connsiteY68" fmla="*/ 1166296 h 1820478"/>
                <a:gd name="connsiteX69" fmla="*/ 2439047 w 2593321"/>
                <a:gd name="connsiteY69" fmla="*/ 1142694 h 1820478"/>
                <a:gd name="connsiteX70" fmla="*/ 2575316 w 2593321"/>
                <a:gd name="connsiteY70" fmla="*/ 998854 h 1820478"/>
                <a:gd name="connsiteX71" fmla="*/ 2579770 w 2593321"/>
                <a:gd name="connsiteY71" fmla="*/ 981932 h 1820478"/>
                <a:gd name="connsiteX72" fmla="*/ 2591793 w 2593321"/>
                <a:gd name="connsiteY72" fmla="*/ 892421 h 18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593321" h="1820478">
                  <a:moveTo>
                    <a:pt x="2591793" y="892421"/>
                  </a:moveTo>
                  <a:cubicBezTo>
                    <a:pt x="2587786" y="867929"/>
                    <a:pt x="2581996" y="843436"/>
                    <a:pt x="2577098" y="818943"/>
                  </a:cubicBezTo>
                  <a:cubicBezTo>
                    <a:pt x="2568637" y="819388"/>
                    <a:pt x="2569082" y="811373"/>
                    <a:pt x="2566410" y="806919"/>
                  </a:cubicBezTo>
                  <a:cubicBezTo>
                    <a:pt x="2521432" y="734331"/>
                    <a:pt x="2443055" y="708948"/>
                    <a:pt x="2363342" y="741011"/>
                  </a:cubicBezTo>
                  <a:cubicBezTo>
                    <a:pt x="2350427" y="745910"/>
                    <a:pt x="2338849" y="754371"/>
                    <a:pt x="2324598" y="759270"/>
                  </a:cubicBezTo>
                  <a:cubicBezTo>
                    <a:pt x="2322818" y="748582"/>
                    <a:pt x="2322372" y="739230"/>
                    <a:pt x="2324153" y="730769"/>
                  </a:cubicBezTo>
                  <a:cubicBezTo>
                    <a:pt x="2329497" y="708948"/>
                    <a:pt x="2321927" y="692025"/>
                    <a:pt x="2306785" y="676439"/>
                  </a:cubicBezTo>
                  <a:cubicBezTo>
                    <a:pt x="2292535" y="661298"/>
                    <a:pt x="2279176" y="645266"/>
                    <a:pt x="2266261" y="629235"/>
                  </a:cubicBezTo>
                  <a:cubicBezTo>
                    <a:pt x="2200798" y="546404"/>
                    <a:pt x="2121085" y="481832"/>
                    <a:pt x="2025340" y="435964"/>
                  </a:cubicBezTo>
                  <a:cubicBezTo>
                    <a:pt x="1874820" y="364266"/>
                    <a:pt x="1714058" y="336656"/>
                    <a:pt x="1549734" y="322406"/>
                  </a:cubicBezTo>
                  <a:cubicBezTo>
                    <a:pt x="1481154" y="316617"/>
                    <a:pt x="1412574" y="310382"/>
                    <a:pt x="1343994" y="302812"/>
                  </a:cubicBezTo>
                  <a:cubicBezTo>
                    <a:pt x="1251811" y="292124"/>
                    <a:pt x="1160520" y="276537"/>
                    <a:pt x="1071010" y="251599"/>
                  </a:cubicBezTo>
                  <a:cubicBezTo>
                    <a:pt x="1062103" y="248927"/>
                    <a:pt x="1048743" y="240021"/>
                    <a:pt x="1043399" y="252045"/>
                  </a:cubicBezTo>
                  <a:cubicBezTo>
                    <a:pt x="1038501" y="262733"/>
                    <a:pt x="1052306" y="268967"/>
                    <a:pt x="1059877" y="275647"/>
                  </a:cubicBezTo>
                  <a:cubicBezTo>
                    <a:pt x="1123113" y="330422"/>
                    <a:pt x="1196146" y="367384"/>
                    <a:pt x="1273632" y="396775"/>
                  </a:cubicBezTo>
                  <a:cubicBezTo>
                    <a:pt x="1339095" y="421713"/>
                    <a:pt x="1407675" y="435518"/>
                    <a:pt x="1473583" y="458230"/>
                  </a:cubicBezTo>
                  <a:cubicBezTo>
                    <a:pt x="1535038" y="479160"/>
                    <a:pt x="1592485" y="508106"/>
                    <a:pt x="1645033" y="546850"/>
                  </a:cubicBezTo>
                  <a:cubicBezTo>
                    <a:pt x="1683776" y="575796"/>
                    <a:pt x="1708715" y="611867"/>
                    <a:pt x="1728309" y="668423"/>
                  </a:cubicBezTo>
                  <a:cubicBezTo>
                    <a:pt x="1724301" y="659517"/>
                    <a:pt x="1719402" y="650165"/>
                    <a:pt x="1713613" y="640813"/>
                  </a:cubicBezTo>
                  <a:cubicBezTo>
                    <a:pt x="1676206" y="580694"/>
                    <a:pt x="1619650" y="544623"/>
                    <a:pt x="1557749" y="516568"/>
                  </a:cubicBezTo>
                  <a:cubicBezTo>
                    <a:pt x="1474919" y="479160"/>
                    <a:pt x="1387190" y="461793"/>
                    <a:pt x="1297235" y="451995"/>
                  </a:cubicBezTo>
                  <a:cubicBezTo>
                    <a:pt x="1229545" y="444425"/>
                    <a:pt x="1164528" y="427948"/>
                    <a:pt x="1103518" y="396775"/>
                  </a:cubicBezTo>
                  <a:cubicBezTo>
                    <a:pt x="1025141" y="356696"/>
                    <a:pt x="961905" y="299249"/>
                    <a:pt x="913365" y="226216"/>
                  </a:cubicBezTo>
                  <a:cubicBezTo>
                    <a:pt x="903567" y="211075"/>
                    <a:pt x="890653" y="202614"/>
                    <a:pt x="873285" y="196825"/>
                  </a:cubicBezTo>
                  <a:cubicBezTo>
                    <a:pt x="817175" y="178566"/>
                    <a:pt x="765517" y="151847"/>
                    <a:pt x="718758" y="114885"/>
                  </a:cubicBezTo>
                  <a:cubicBezTo>
                    <a:pt x="683132" y="86384"/>
                    <a:pt x="657303" y="50758"/>
                    <a:pt x="632810" y="13796"/>
                  </a:cubicBezTo>
                  <a:cubicBezTo>
                    <a:pt x="628802" y="8007"/>
                    <a:pt x="625685" y="-2236"/>
                    <a:pt x="617224" y="436"/>
                  </a:cubicBezTo>
                  <a:cubicBezTo>
                    <a:pt x="608317" y="3108"/>
                    <a:pt x="610099" y="14241"/>
                    <a:pt x="610099" y="21812"/>
                  </a:cubicBezTo>
                  <a:cubicBezTo>
                    <a:pt x="610099" y="33836"/>
                    <a:pt x="613661" y="44969"/>
                    <a:pt x="612770" y="56992"/>
                  </a:cubicBezTo>
                  <a:cubicBezTo>
                    <a:pt x="608317" y="118002"/>
                    <a:pt x="588723" y="174113"/>
                    <a:pt x="561113" y="228442"/>
                  </a:cubicBezTo>
                  <a:cubicBezTo>
                    <a:pt x="527713" y="294796"/>
                    <a:pt x="486298" y="356696"/>
                    <a:pt x="444883" y="418151"/>
                  </a:cubicBezTo>
                  <a:cubicBezTo>
                    <a:pt x="399015" y="485840"/>
                    <a:pt x="366951" y="559764"/>
                    <a:pt x="348248" y="639032"/>
                  </a:cubicBezTo>
                  <a:cubicBezTo>
                    <a:pt x="333107" y="703604"/>
                    <a:pt x="326427" y="769067"/>
                    <a:pt x="315739" y="834529"/>
                  </a:cubicBezTo>
                  <a:cubicBezTo>
                    <a:pt x="312622" y="852788"/>
                    <a:pt x="312176" y="871937"/>
                    <a:pt x="304606" y="890195"/>
                  </a:cubicBezTo>
                  <a:cubicBezTo>
                    <a:pt x="294363" y="879507"/>
                    <a:pt x="289910" y="867483"/>
                    <a:pt x="282785" y="857241"/>
                  </a:cubicBezTo>
                  <a:cubicBezTo>
                    <a:pt x="279668" y="853233"/>
                    <a:pt x="276105" y="848334"/>
                    <a:pt x="270316" y="850116"/>
                  </a:cubicBezTo>
                  <a:cubicBezTo>
                    <a:pt x="264526" y="851897"/>
                    <a:pt x="264081" y="858132"/>
                    <a:pt x="263636" y="863030"/>
                  </a:cubicBezTo>
                  <a:cubicBezTo>
                    <a:pt x="262745" y="871491"/>
                    <a:pt x="265417" y="879952"/>
                    <a:pt x="264972" y="886632"/>
                  </a:cubicBezTo>
                  <a:cubicBezTo>
                    <a:pt x="264526" y="867038"/>
                    <a:pt x="254729" y="847889"/>
                    <a:pt x="251612" y="827849"/>
                  </a:cubicBezTo>
                  <a:cubicBezTo>
                    <a:pt x="245823" y="788216"/>
                    <a:pt x="219994" y="773520"/>
                    <a:pt x="184368" y="769512"/>
                  </a:cubicBezTo>
                  <a:cubicBezTo>
                    <a:pt x="178579" y="768621"/>
                    <a:pt x="172344" y="768621"/>
                    <a:pt x="166555" y="768176"/>
                  </a:cubicBezTo>
                  <a:cubicBezTo>
                    <a:pt x="130484" y="765059"/>
                    <a:pt x="98420" y="777083"/>
                    <a:pt x="66357" y="797567"/>
                  </a:cubicBezTo>
                  <a:cubicBezTo>
                    <a:pt x="47876" y="802837"/>
                    <a:pt x="59528" y="793782"/>
                    <a:pt x="55669" y="799794"/>
                  </a:cubicBezTo>
                  <a:cubicBezTo>
                    <a:pt x="51810" y="805806"/>
                    <a:pt x="52997" y="823842"/>
                    <a:pt x="43200" y="833639"/>
                  </a:cubicBezTo>
                  <a:cubicBezTo>
                    <a:pt x="19598" y="857686"/>
                    <a:pt x="6684" y="887968"/>
                    <a:pt x="2230" y="920032"/>
                  </a:cubicBezTo>
                  <a:cubicBezTo>
                    <a:pt x="-7122" y="987276"/>
                    <a:pt x="13363" y="1046949"/>
                    <a:pt x="55669" y="1099052"/>
                  </a:cubicBezTo>
                  <a:cubicBezTo>
                    <a:pt x="65912" y="1111521"/>
                    <a:pt x="73927" y="1123100"/>
                    <a:pt x="75709" y="1138686"/>
                  </a:cubicBezTo>
                  <a:cubicBezTo>
                    <a:pt x="85951" y="1136905"/>
                    <a:pt x="91740" y="1144475"/>
                    <a:pt x="99311" y="1149374"/>
                  </a:cubicBezTo>
                  <a:cubicBezTo>
                    <a:pt x="158539" y="1187226"/>
                    <a:pt x="220885" y="1214837"/>
                    <a:pt x="293473" y="1202368"/>
                  </a:cubicBezTo>
                  <a:cubicBezTo>
                    <a:pt x="308614" y="1199696"/>
                    <a:pt x="314403" y="1208602"/>
                    <a:pt x="320192" y="1219735"/>
                  </a:cubicBezTo>
                  <a:cubicBezTo>
                    <a:pt x="357599" y="1290542"/>
                    <a:pt x="411038" y="1347543"/>
                    <a:pt x="477392" y="1392076"/>
                  </a:cubicBezTo>
                  <a:cubicBezTo>
                    <a:pt x="583824" y="1463773"/>
                    <a:pt x="701390" y="1508751"/>
                    <a:pt x="829198" y="1525673"/>
                  </a:cubicBezTo>
                  <a:cubicBezTo>
                    <a:pt x="835433" y="1525228"/>
                    <a:pt x="841667" y="1523001"/>
                    <a:pt x="848792" y="1525228"/>
                  </a:cubicBezTo>
                  <a:cubicBezTo>
                    <a:pt x="883973" y="1535916"/>
                    <a:pt x="920490" y="1540814"/>
                    <a:pt x="956116" y="1547939"/>
                  </a:cubicBezTo>
                  <a:cubicBezTo>
                    <a:pt x="1008664" y="1558627"/>
                    <a:pt x="1060767" y="1568870"/>
                    <a:pt x="1111534" y="1585792"/>
                  </a:cubicBezTo>
                  <a:cubicBezTo>
                    <a:pt x="1120441" y="1588909"/>
                    <a:pt x="1126675" y="1593808"/>
                    <a:pt x="1122222" y="1603605"/>
                  </a:cubicBezTo>
                  <a:cubicBezTo>
                    <a:pt x="1112425" y="1624981"/>
                    <a:pt x="1116433" y="1647247"/>
                    <a:pt x="1114651" y="1669068"/>
                  </a:cubicBezTo>
                  <a:cubicBezTo>
                    <a:pt x="1113761" y="1670404"/>
                    <a:pt x="1113315" y="1671740"/>
                    <a:pt x="1112425" y="1673521"/>
                  </a:cubicBezTo>
                  <a:cubicBezTo>
                    <a:pt x="1152504" y="1722507"/>
                    <a:pt x="1193028" y="1771493"/>
                    <a:pt x="1233998" y="1820478"/>
                  </a:cubicBezTo>
                  <a:cubicBezTo>
                    <a:pt x="1274968" y="1771938"/>
                    <a:pt x="1315938" y="1722952"/>
                    <a:pt x="1356463" y="1673966"/>
                  </a:cubicBezTo>
                  <a:cubicBezTo>
                    <a:pt x="1356017" y="1672630"/>
                    <a:pt x="1355572" y="1670849"/>
                    <a:pt x="1355572" y="1669513"/>
                  </a:cubicBezTo>
                  <a:cubicBezTo>
                    <a:pt x="1354236" y="1649919"/>
                    <a:pt x="1356908" y="1629434"/>
                    <a:pt x="1349783" y="1610285"/>
                  </a:cubicBezTo>
                  <a:cubicBezTo>
                    <a:pt x="1344439" y="1596034"/>
                    <a:pt x="1350228" y="1594699"/>
                    <a:pt x="1362697" y="1593808"/>
                  </a:cubicBezTo>
                  <a:cubicBezTo>
                    <a:pt x="1441520" y="1587128"/>
                    <a:pt x="1519897" y="1580003"/>
                    <a:pt x="1595602" y="1553283"/>
                  </a:cubicBezTo>
                  <a:cubicBezTo>
                    <a:pt x="1609407" y="1552838"/>
                    <a:pt x="1623212" y="1549721"/>
                    <a:pt x="1636572" y="1546158"/>
                  </a:cubicBezTo>
                  <a:cubicBezTo>
                    <a:pt x="1722965" y="1521665"/>
                    <a:pt x="1812030" y="1509196"/>
                    <a:pt x="1897532" y="1482477"/>
                  </a:cubicBezTo>
                  <a:cubicBezTo>
                    <a:pt x="1972792" y="1458875"/>
                    <a:pt x="2045380" y="1429038"/>
                    <a:pt x="2110397" y="1383615"/>
                  </a:cubicBezTo>
                  <a:cubicBezTo>
                    <a:pt x="2183876" y="1331957"/>
                    <a:pt x="2242659" y="1267385"/>
                    <a:pt x="2276949" y="1183219"/>
                  </a:cubicBezTo>
                  <a:cubicBezTo>
                    <a:pt x="2281402" y="1172086"/>
                    <a:pt x="2286301" y="1163624"/>
                    <a:pt x="2300997" y="1166296"/>
                  </a:cubicBezTo>
                  <a:cubicBezTo>
                    <a:pt x="2349537" y="1173867"/>
                    <a:pt x="2395850" y="1163624"/>
                    <a:pt x="2439047" y="1142694"/>
                  </a:cubicBezTo>
                  <a:cubicBezTo>
                    <a:pt x="2502283" y="1111967"/>
                    <a:pt x="2553050" y="1068770"/>
                    <a:pt x="2575316" y="998854"/>
                  </a:cubicBezTo>
                  <a:cubicBezTo>
                    <a:pt x="2577098" y="993065"/>
                    <a:pt x="2578434" y="987721"/>
                    <a:pt x="2579770" y="981932"/>
                  </a:cubicBezTo>
                  <a:cubicBezTo>
                    <a:pt x="2587340" y="952095"/>
                    <a:pt x="2597137" y="923149"/>
                    <a:pt x="2591793" y="892421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5ABB451-6F98-411B-9274-3BFCB0175767}"/>
                </a:ext>
              </a:extLst>
            </p:cNvPr>
            <p:cNvSpPr/>
            <p:nvPr/>
          </p:nvSpPr>
          <p:spPr>
            <a:xfrm>
              <a:off x="4883895" y="3820111"/>
              <a:ext cx="273145" cy="341429"/>
            </a:xfrm>
            <a:custGeom>
              <a:avLst/>
              <a:gdLst>
                <a:gd name="connsiteX0" fmla="*/ 149418 w 391885"/>
                <a:gd name="connsiteY0" fmla="*/ 488132 h 489857"/>
                <a:gd name="connsiteX1" fmla="*/ 4688 w 391885"/>
                <a:gd name="connsiteY1" fmla="*/ 350082 h 489857"/>
                <a:gd name="connsiteX2" fmla="*/ 55900 w 391885"/>
                <a:gd name="connsiteY2" fmla="*/ 244985 h 489857"/>
                <a:gd name="connsiteX3" fmla="*/ 178364 w 391885"/>
                <a:gd name="connsiteY3" fmla="*/ 189765 h 489857"/>
                <a:gd name="connsiteX4" fmla="*/ 190833 w 391885"/>
                <a:gd name="connsiteY4" fmla="*/ 155920 h 489857"/>
                <a:gd name="connsiteX5" fmla="*/ 140512 w 391885"/>
                <a:gd name="connsiteY5" fmla="*/ 41027 h 489857"/>
                <a:gd name="connsiteX6" fmla="*/ 150309 w 391885"/>
                <a:gd name="connsiteY6" fmla="*/ 3619 h 489857"/>
                <a:gd name="connsiteX7" fmla="*/ 188162 w 391885"/>
                <a:gd name="connsiteY7" fmla="*/ 19206 h 489857"/>
                <a:gd name="connsiteX8" fmla="*/ 243827 w 391885"/>
                <a:gd name="connsiteY8" fmla="*/ 148795 h 489857"/>
                <a:gd name="connsiteX9" fmla="*/ 281680 w 391885"/>
                <a:gd name="connsiteY9" fmla="*/ 198671 h 489857"/>
                <a:gd name="connsiteX10" fmla="*/ 304837 w 391885"/>
                <a:gd name="connsiteY10" fmla="*/ 196445 h 489857"/>
                <a:gd name="connsiteX11" fmla="*/ 341799 w 391885"/>
                <a:gd name="connsiteY11" fmla="*/ 155030 h 489857"/>
                <a:gd name="connsiteX12" fmla="*/ 377870 w 391885"/>
                <a:gd name="connsiteY12" fmla="*/ 156366 h 489857"/>
                <a:gd name="connsiteX13" fmla="*/ 389894 w 391885"/>
                <a:gd name="connsiteY13" fmla="*/ 193327 h 489857"/>
                <a:gd name="connsiteX14" fmla="*/ 353822 w 391885"/>
                <a:gd name="connsiteY14" fmla="*/ 235188 h 489857"/>
                <a:gd name="connsiteX15" fmla="*/ 332447 w 391885"/>
                <a:gd name="connsiteY15" fmla="*/ 287291 h 489857"/>
                <a:gd name="connsiteX16" fmla="*/ 315079 w 391885"/>
                <a:gd name="connsiteY16" fmla="*/ 416880 h 489857"/>
                <a:gd name="connsiteX17" fmla="*/ 299493 w 391885"/>
                <a:gd name="connsiteY17" fmla="*/ 431131 h 489857"/>
                <a:gd name="connsiteX18" fmla="*/ 171684 w 391885"/>
                <a:gd name="connsiteY18" fmla="*/ 486796 h 489857"/>
                <a:gd name="connsiteX19" fmla="*/ 149418 w 391885"/>
                <a:gd name="connsiteY19" fmla="*/ 488132 h 48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1885" h="489857">
                  <a:moveTo>
                    <a:pt x="149418" y="488132"/>
                  </a:moveTo>
                  <a:cubicBezTo>
                    <a:pt x="79948" y="464085"/>
                    <a:pt x="30516" y="418662"/>
                    <a:pt x="4688" y="350082"/>
                  </a:cubicBezTo>
                  <a:cubicBezTo>
                    <a:pt x="-10453" y="310448"/>
                    <a:pt x="12258" y="267697"/>
                    <a:pt x="55900" y="244985"/>
                  </a:cubicBezTo>
                  <a:cubicBezTo>
                    <a:pt x="95534" y="224500"/>
                    <a:pt x="136949" y="207133"/>
                    <a:pt x="178364" y="189765"/>
                  </a:cubicBezTo>
                  <a:cubicBezTo>
                    <a:pt x="195732" y="182640"/>
                    <a:pt x="201521" y="176405"/>
                    <a:pt x="190833" y="155920"/>
                  </a:cubicBezTo>
                  <a:cubicBezTo>
                    <a:pt x="171684" y="118958"/>
                    <a:pt x="157434" y="79324"/>
                    <a:pt x="140512" y="41027"/>
                  </a:cubicBezTo>
                  <a:cubicBezTo>
                    <a:pt x="133387" y="25440"/>
                    <a:pt x="133832" y="12526"/>
                    <a:pt x="150309" y="3619"/>
                  </a:cubicBezTo>
                  <a:cubicBezTo>
                    <a:pt x="165450" y="-4397"/>
                    <a:pt x="180146" y="947"/>
                    <a:pt x="188162" y="19206"/>
                  </a:cubicBezTo>
                  <a:cubicBezTo>
                    <a:pt x="207310" y="62402"/>
                    <a:pt x="225569" y="105599"/>
                    <a:pt x="243827" y="148795"/>
                  </a:cubicBezTo>
                  <a:cubicBezTo>
                    <a:pt x="252288" y="168835"/>
                    <a:pt x="261640" y="187093"/>
                    <a:pt x="281680" y="198671"/>
                  </a:cubicBezTo>
                  <a:cubicBezTo>
                    <a:pt x="291031" y="204461"/>
                    <a:pt x="297711" y="204015"/>
                    <a:pt x="304837" y="196445"/>
                  </a:cubicBezTo>
                  <a:cubicBezTo>
                    <a:pt x="317306" y="182640"/>
                    <a:pt x="330220" y="169280"/>
                    <a:pt x="341799" y="155030"/>
                  </a:cubicBezTo>
                  <a:cubicBezTo>
                    <a:pt x="355158" y="138998"/>
                    <a:pt x="367627" y="147014"/>
                    <a:pt x="377870" y="156366"/>
                  </a:cubicBezTo>
                  <a:cubicBezTo>
                    <a:pt x="388112" y="165717"/>
                    <a:pt x="402808" y="176405"/>
                    <a:pt x="389894" y="193327"/>
                  </a:cubicBezTo>
                  <a:cubicBezTo>
                    <a:pt x="378760" y="208023"/>
                    <a:pt x="367627" y="223164"/>
                    <a:pt x="353822" y="235188"/>
                  </a:cubicBezTo>
                  <a:cubicBezTo>
                    <a:pt x="337345" y="249438"/>
                    <a:pt x="331111" y="265470"/>
                    <a:pt x="332447" y="287291"/>
                  </a:cubicBezTo>
                  <a:cubicBezTo>
                    <a:pt x="334673" y="331378"/>
                    <a:pt x="337791" y="375911"/>
                    <a:pt x="315079" y="416880"/>
                  </a:cubicBezTo>
                  <a:cubicBezTo>
                    <a:pt x="313743" y="425787"/>
                    <a:pt x="306173" y="428014"/>
                    <a:pt x="299493" y="431131"/>
                  </a:cubicBezTo>
                  <a:cubicBezTo>
                    <a:pt x="257187" y="449835"/>
                    <a:pt x="214436" y="468538"/>
                    <a:pt x="171684" y="486796"/>
                  </a:cubicBezTo>
                  <a:cubicBezTo>
                    <a:pt x="164559" y="489914"/>
                    <a:pt x="157434" y="496148"/>
                    <a:pt x="149418" y="488132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C43F32C-4FD7-4EA8-966D-D6E786C70A81}"/>
                </a:ext>
              </a:extLst>
            </p:cNvPr>
            <p:cNvSpPr/>
            <p:nvPr/>
          </p:nvSpPr>
          <p:spPr>
            <a:xfrm>
              <a:off x="5894689" y="3867642"/>
              <a:ext cx="437651" cy="183131"/>
            </a:xfrm>
            <a:custGeom>
              <a:avLst/>
              <a:gdLst>
                <a:gd name="connsiteX0" fmla="*/ 631471 w 627907"/>
                <a:gd name="connsiteY0" fmla="*/ 0 h 262741"/>
                <a:gd name="connsiteX1" fmla="*/ 309946 w 627907"/>
                <a:gd name="connsiteY1" fmla="*/ 265413 h 262741"/>
                <a:gd name="connsiteX2" fmla="*/ 0 w 627907"/>
                <a:gd name="connsiteY2" fmla="*/ 891 h 262741"/>
                <a:gd name="connsiteX3" fmla="*/ 314399 w 627907"/>
                <a:gd name="connsiteY3" fmla="*/ 142949 h 262741"/>
                <a:gd name="connsiteX4" fmla="*/ 631471 w 627907"/>
                <a:gd name="connsiteY4" fmla="*/ 0 h 26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7907" h="262741">
                  <a:moveTo>
                    <a:pt x="631471" y="0"/>
                  </a:moveTo>
                  <a:cubicBezTo>
                    <a:pt x="599852" y="160762"/>
                    <a:pt x="468036" y="267640"/>
                    <a:pt x="309946" y="265413"/>
                  </a:cubicBezTo>
                  <a:cubicBezTo>
                    <a:pt x="157645" y="263632"/>
                    <a:pt x="25384" y="152746"/>
                    <a:pt x="0" y="891"/>
                  </a:cubicBezTo>
                  <a:cubicBezTo>
                    <a:pt x="86838" y="93963"/>
                    <a:pt x="191490" y="142504"/>
                    <a:pt x="314399" y="142949"/>
                  </a:cubicBezTo>
                  <a:cubicBezTo>
                    <a:pt x="438645" y="142949"/>
                    <a:pt x="543296" y="94409"/>
                    <a:pt x="631471" y="0"/>
                  </a:cubicBezTo>
                  <a:close/>
                </a:path>
              </a:pathLst>
            </a:custGeom>
            <a:solidFill>
              <a:srgbClr val="E2501C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7BA3AD9-7CC4-42BF-A4A5-49E2348C57F9}"/>
                </a:ext>
              </a:extLst>
            </p:cNvPr>
            <p:cNvSpPr/>
            <p:nvPr/>
          </p:nvSpPr>
          <p:spPr>
            <a:xfrm>
              <a:off x="5638303" y="3481609"/>
              <a:ext cx="953751" cy="327015"/>
            </a:xfrm>
            <a:custGeom>
              <a:avLst/>
              <a:gdLst>
                <a:gd name="connsiteX0" fmla="*/ 848728 w 953751"/>
                <a:gd name="connsiteY0" fmla="*/ 251361 h 327015"/>
                <a:gd name="connsiteX1" fmla="*/ 943901 w 953751"/>
                <a:gd name="connsiteY1" fmla="*/ 303778 h 327015"/>
                <a:gd name="connsiteX2" fmla="*/ 742147 w 953751"/>
                <a:gd name="connsiteY2" fmla="*/ 304399 h 327015"/>
                <a:gd name="connsiteX3" fmla="*/ 848728 w 953751"/>
                <a:gd name="connsiteY3" fmla="*/ 251361 h 327015"/>
                <a:gd name="connsiteX4" fmla="*/ 67514 w 953751"/>
                <a:gd name="connsiteY4" fmla="*/ 214231 h 327015"/>
                <a:gd name="connsiteX5" fmla="*/ 95294 w 953751"/>
                <a:gd name="connsiteY5" fmla="*/ 219663 h 327015"/>
                <a:gd name="connsiteX6" fmla="*/ 120125 w 953751"/>
                <a:gd name="connsiteY6" fmla="*/ 267774 h 327015"/>
                <a:gd name="connsiteX7" fmla="*/ 59909 w 953751"/>
                <a:gd name="connsiteY7" fmla="*/ 325817 h 327015"/>
                <a:gd name="connsiteX8" fmla="*/ 24214 w 953751"/>
                <a:gd name="connsiteY8" fmla="*/ 287328 h 327015"/>
                <a:gd name="connsiteX9" fmla="*/ 41596 w 953751"/>
                <a:gd name="connsiteY9" fmla="*/ 225560 h 327015"/>
                <a:gd name="connsiteX10" fmla="*/ 67514 w 953751"/>
                <a:gd name="connsiteY10" fmla="*/ 214231 h 327015"/>
                <a:gd name="connsiteX11" fmla="*/ 809813 w 953751"/>
                <a:gd name="connsiteY11" fmla="*/ 21634 h 327015"/>
                <a:gd name="connsiteX12" fmla="*/ 938936 w 953751"/>
                <a:gd name="connsiteY12" fmla="*/ 82470 h 327015"/>
                <a:gd name="connsiteX13" fmla="*/ 947317 w 953751"/>
                <a:gd name="connsiteY13" fmla="*/ 140203 h 327015"/>
                <a:gd name="connsiteX14" fmla="*/ 934901 w 953751"/>
                <a:gd name="connsiteY14" fmla="*/ 124683 h 327015"/>
                <a:gd name="connsiteX15" fmla="*/ 798950 w 953751"/>
                <a:gd name="connsiteY15" fmla="*/ 53604 h 327015"/>
                <a:gd name="connsiteX16" fmla="*/ 781568 w 953751"/>
                <a:gd name="connsiteY16" fmla="*/ 51121 h 327015"/>
                <a:gd name="connsiteX17" fmla="*/ 789638 w 953751"/>
                <a:gd name="connsiteY17" fmla="*/ 27842 h 327015"/>
                <a:gd name="connsiteX18" fmla="*/ 809813 w 953751"/>
                <a:gd name="connsiteY18" fmla="*/ 21634 h 327015"/>
                <a:gd name="connsiteX19" fmla="*/ 111435 w 953751"/>
                <a:gd name="connsiteY19" fmla="*/ 527 h 327015"/>
                <a:gd name="connsiteX20" fmla="*/ 166064 w 953751"/>
                <a:gd name="connsiteY20" fmla="*/ 35601 h 327015"/>
                <a:gd name="connsiteX21" fmla="*/ 89086 w 953751"/>
                <a:gd name="connsiteY21" fmla="*/ 36533 h 327015"/>
                <a:gd name="connsiteX22" fmla="*/ 13661 w 953751"/>
                <a:gd name="connsiteY22" fmla="*/ 94265 h 327015"/>
                <a:gd name="connsiteX23" fmla="*/ 4970 w 953751"/>
                <a:gd name="connsiteY23" fmla="*/ 102646 h 327015"/>
                <a:gd name="connsiteX24" fmla="*/ 4 w 953751"/>
                <a:gd name="connsiteY24" fmla="*/ 90851 h 327015"/>
                <a:gd name="connsiteX25" fmla="*/ 17386 w 953751"/>
                <a:gd name="connsiteY25" fmla="*/ 48948 h 327015"/>
                <a:gd name="connsiteX26" fmla="*/ 111435 w 953751"/>
                <a:gd name="connsiteY26" fmla="*/ 527 h 32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3751" h="327015">
                  <a:moveTo>
                    <a:pt x="848728" y="251361"/>
                  </a:moveTo>
                  <a:cubicBezTo>
                    <a:pt x="888574" y="251322"/>
                    <a:pt x="926519" y="268859"/>
                    <a:pt x="943901" y="303778"/>
                  </a:cubicBezTo>
                  <a:cubicBezTo>
                    <a:pt x="877167" y="285155"/>
                    <a:pt x="809813" y="288259"/>
                    <a:pt x="742147" y="304399"/>
                  </a:cubicBezTo>
                  <a:cubicBezTo>
                    <a:pt x="767134" y="269015"/>
                    <a:pt x="808881" y="251400"/>
                    <a:pt x="848728" y="251361"/>
                  </a:cubicBezTo>
                  <a:close/>
                  <a:moveTo>
                    <a:pt x="67514" y="214231"/>
                  </a:moveTo>
                  <a:cubicBezTo>
                    <a:pt x="76593" y="213222"/>
                    <a:pt x="85982" y="215007"/>
                    <a:pt x="95294" y="219663"/>
                  </a:cubicBezTo>
                  <a:cubicBezTo>
                    <a:pt x="114538" y="229595"/>
                    <a:pt x="119815" y="247598"/>
                    <a:pt x="120125" y="267774"/>
                  </a:cubicBezTo>
                  <a:cubicBezTo>
                    <a:pt x="119815" y="307504"/>
                    <a:pt x="93742" y="332956"/>
                    <a:pt x="59909" y="325817"/>
                  </a:cubicBezTo>
                  <a:cubicBezTo>
                    <a:pt x="39424" y="321472"/>
                    <a:pt x="28559" y="306573"/>
                    <a:pt x="24214" y="287328"/>
                  </a:cubicBezTo>
                  <a:cubicBezTo>
                    <a:pt x="18937" y="263738"/>
                    <a:pt x="21731" y="241390"/>
                    <a:pt x="41596" y="225560"/>
                  </a:cubicBezTo>
                  <a:cubicBezTo>
                    <a:pt x="49667" y="219042"/>
                    <a:pt x="58435" y="215240"/>
                    <a:pt x="67514" y="214231"/>
                  </a:cubicBezTo>
                  <a:close/>
                  <a:moveTo>
                    <a:pt x="809813" y="21634"/>
                  </a:moveTo>
                  <a:cubicBezTo>
                    <a:pt x="862891" y="21013"/>
                    <a:pt x="906035" y="41499"/>
                    <a:pt x="938936" y="82470"/>
                  </a:cubicBezTo>
                  <a:cubicBezTo>
                    <a:pt x="953214" y="99231"/>
                    <a:pt x="959422" y="118165"/>
                    <a:pt x="947317" y="140203"/>
                  </a:cubicBezTo>
                  <a:cubicBezTo>
                    <a:pt x="940178" y="135857"/>
                    <a:pt x="937695" y="129960"/>
                    <a:pt x="934901" y="124683"/>
                  </a:cubicBezTo>
                  <a:cubicBezTo>
                    <a:pt x="908829" y="74090"/>
                    <a:pt x="855130" y="46154"/>
                    <a:pt x="798950" y="53604"/>
                  </a:cubicBezTo>
                  <a:cubicBezTo>
                    <a:pt x="793052" y="54225"/>
                    <a:pt x="784672" y="60432"/>
                    <a:pt x="781568" y="51121"/>
                  </a:cubicBezTo>
                  <a:cubicBezTo>
                    <a:pt x="778775" y="42430"/>
                    <a:pt x="781878" y="33739"/>
                    <a:pt x="789638" y="27842"/>
                  </a:cubicBezTo>
                  <a:cubicBezTo>
                    <a:pt x="795535" y="23186"/>
                    <a:pt x="802364" y="21634"/>
                    <a:pt x="809813" y="21634"/>
                  </a:cubicBezTo>
                  <a:close/>
                  <a:moveTo>
                    <a:pt x="111435" y="527"/>
                  </a:moveTo>
                  <a:cubicBezTo>
                    <a:pt x="141543" y="-2887"/>
                    <a:pt x="161718" y="10460"/>
                    <a:pt x="166064" y="35601"/>
                  </a:cubicBezTo>
                  <a:cubicBezTo>
                    <a:pt x="140301" y="33739"/>
                    <a:pt x="114539" y="31567"/>
                    <a:pt x="89086" y="36533"/>
                  </a:cubicBezTo>
                  <a:cubicBezTo>
                    <a:pt x="54633" y="43361"/>
                    <a:pt x="28249" y="61053"/>
                    <a:pt x="13661" y="94265"/>
                  </a:cubicBezTo>
                  <a:cubicBezTo>
                    <a:pt x="12109" y="97990"/>
                    <a:pt x="11488" y="104818"/>
                    <a:pt x="4970" y="102646"/>
                  </a:cubicBezTo>
                  <a:cubicBezTo>
                    <a:pt x="-307" y="100784"/>
                    <a:pt x="4" y="95196"/>
                    <a:pt x="4" y="90851"/>
                  </a:cubicBezTo>
                  <a:cubicBezTo>
                    <a:pt x="4" y="74711"/>
                    <a:pt x="6832" y="60743"/>
                    <a:pt x="17386" y="48948"/>
                  </a:cubicBezTo>
                  <a:cubicBezTo>
                    <a:pt x="42527" y="21013"/>
                    <a:pt x="73877" y="4252"/>
                    <a:pt x="111435" y="527"/>
                  </a:cubicBezTo>
                  <a:close/>
                </a:path>
              </a:pathLst>
            </a:custGeom>
            <a:solidFill>
              <a:srgbClr val="050506"/>
            </a:solidFill>
            <a:ln w="44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BC296B6-F5FF-448B-A70B-1ABD3AB36555}"/>
                </a:ext>
              </a:extLst>
            </p:cNvPr>
            <p:cNvSpPr/>
            <p:nvPr/>
          </p:nvSpPr>
          <p:spPr>
            <a:xfrm>
              <a:off x="4982307" y="4120813"/>
              <a:ext cx="1862343" cy="1114302"/>
            </a:xfrm>
            <a:custGeom>
              <a:avLst/>
              <a:gdLst>
                <a:gd name="connsiteX0" fmla="*/ 2629853 w 2671948"/>
                <a:gd name="connsiteY0" fmla="*/ 807969 h 1598715"/>
                <a:gd name="connsiteX1" fmla="*/ 2402737 w 2671948"/>
                <a:gd name="connsiteY1" fmla="*/ 613807 h 1598715"/>
                <a:gd name="connsiteX2" fmla="*/ 2038016 w 2671948"/>
                <a:gd name="connsiteY2" fmla="*/ 470412 h 1598715"/>
                <a:gd name="connsiteX3" fmla="*/ 1993929 w 2671948"/>
                <a:gd name="connsiteY3" fmla="*/ 440131 h 1598715"/>
                <a:gd name="connsiteX4" fmla="*/ 1889278 w 2671948"/>
                <a:gd name="connsiteY4" fmla="*/ 359972 h 1598715"/>
                <a:gd name="connsiteX5" fmla="*/ 1702242 w 2671948"/>
                <a:gd name="connsiteY5" fmla="*/ 328354 h 1598715"/>
                <a:gd name="connsiteX6" fmla="*/ 1704023 w 2671948"/>
                <a:gd name="connsiteY6" fmla="*/ 330581 h 1598715"/>
                <a:gd name="connsiteX7" fmla="*/ 1734750 w 2671948"/>
                <a:gd name="connsiteY7" fmla="*/ 411630 h 1598715"/>
                <a:gd name="connsiteX8" fmla="*/ 1669733 w 2671948"/>
                <a:gd name="connsiteY8" fmla="*/ 516726 h 1598715"/>
                <a:gd name="connsiteX9" fmla="*/ 1560183 w 2671948"/>
                <a:gd name="connsiteY9" fmla="*/ 514500 h 1598715"/>
                <a:gd name="connsiteX10" fmla="*/ 1501846 w 2671948"/>
                <a:gd name="connsiteY10" fmla="*/ 528750 h 1598715"/>
                <a:gd name="connsiteX11" fmla="*/ 1392741 w 2671948"/>
                <a:gd name="connsiteY11" fmla="*/ 459279 h 1598715"/>
                <a:gd name="connsiteX12" fmla="*/ 1416343 w 2671948"/>
                <a:gd name="connsiteY12" fmla="*/ 330135 h 1598715"/>
                <a:gd name="connsiteX13" fmla="*/ 1417679 w 2671948"/>
                <a:gd name="connsiteY13" fmla="*/ 328800 h 1598715"/>
                <a:gd name="connsiteX14" fmla="*/ 1271613 w 2671948"/>
                <a:gd name="connsiteY14" fmla="*/ 342159 h 1598715"/>
                <a:gd name="connsiteX15" fmla="*/ 1085912 w 2671948"/>
                <a:gd name="connsiteY15" fmla="*/ 487335 h 1598715"/>
                <a:gd name="connsiteX16" fmla="*/ 1046278 w 2671948"/>
                <a:gd name="connsiteY16" fmla="*/ 511828 h 1598715"/>
                <a:gd name="connsiteX17" fmla="*/ 871711 w 2671948"/>
                <a:gd name="connsiteY17" fmla="*/ 506929 h 1598715"/>
                <a:gd name="connsiteX18" fmla="*/ 555976 w 2671948"/>
                <a:gd name="connsiteY18" fmla="*/ 388473 h 1598715"/>
                <a:gd name="connsiteX19" fmla="*/ 236233 w 2671948"/>
                <a:gd name="connsiteY19" fmla="*/ 17517 h 1598715"/>
                <a:gd name="connsiteX20" fmla="*/ 203724 w 2671948"/>
                <a:gd name="connsiteY20" fmla="*/ 4158 h 1598715"/>
                <a:gd name="connsiteX21" fmla="*/ 193036 w 2671948"/>
                <a:gd name="connsiteY21" fmla="*/ 5494 h 1598715"/>
                <a:gd name="connsiteX22" fmla="*/ 19805 w 2671948"/>
                <a:gd name="connsiteY22" fmla="*/ 87433 h 1598715"/>
                <a:gd name="connsiteX23" fmla="*/ 8226 w 2671948"/>
                <a:gd name="connsiteY23" fmla="*/ 97676 h 1598715"/>
                <a:gd name="connsiteX24" fmla="*/ 6445 w 2671948"/>
                <a:gd name="connsiteY24" fmla="*/ 125731 h 1598715"/>
                <a:gd name="connsiteX25" fmla="*/ 322180 w 2671948"/>
                <a:gd name="connsiteY25" fmla="*/ 530531 h 1598715"/>
                <a:gd name="connsiteX26" fmla="*/ 658846 w 2671948"/>
                <a:gd name="connsiteY26" fmla="*/ 715787 h 1598715"/>
                <a:gd name="connsiteX27" fmla="*/ 1025793 w 2671948"/>
                <a:gd name="connsiteY27" fmla="*/ 769226 h 1598715"/>
                <a:gd name="connsiteX28" fmla="*/ 1049841 w 2671948"/>
                <a:gd name="connsiteY28" fmla="*/ 794609 h 1598715"/>
                <a:gd name="connsiteX29" fmla="*/ 1048950 w 2671948"/>
                <a:gd name="connsiteY29" fmla="*/ 1464377 h 1598715"/>
                <a:gd name="connsiteX30" fmla="*/ 1083240 w 2671948"/>
                <a:gd name="connsiteY30" fmla="*/ 1529840 h 1598715"/>
                <a:gd name="connsiteX31" fmla="*/ 1154047 w 2671948"/>
                <a:gd name="connsiteY31" fmla="*/ 1554333 h 1598715"/>
                <a:gd name="connsiteX32" fmla="*/ 1219955 w 2671948"/>
                <a:gd name="connsiteY32" fmla="*/ 1561904 h 1598715"/>
                <a:gd name="connsiteX33" fmla="*/ 1332622 w 2671948"/>
                <a:gd name="connsiteY33" fmla="*/ 1565466 h 1598715"/>
                <a:gd name="connsiteX34" fmla="*/ 1766814 w 2671948"/>
                <a:gd name="connsiteY34" fmla="*/ 1565466 h 1598715"/>
                <a:gd name="connsiteX35" fmla="*/ 1877254 w 2671948"/>
                <a:gd name="connsiteY35" fmla="*/ 1561904 h 1598715"/>
                <a:gd name="connsiteX36" fmla="*/ 1903528 w 2671948"/>
                <a:gd name="connsiteY36" fmla="*/ 1557896 h 1598715"/>
                <a:gd name="connsiteX37" fmla="*/ 1997492 w 2671948"/>
                <a:gd name="connsiteY37" fmla="*/ 1544536 h 1598715"/>
                <a:gd name="connsiteX38" fmla="*/ 2060728 w 2671948"/>
                <a:gd name="connsiteY38" fmla="*/ 1454135 h 1598715"/>
                <a:gd name="connsiteX39" fmla="*/ 2060728 w 2671948"/>
                <a:gd name="connsiteY39" fmla="*/ 1356163 h 1598715"/>
                <a:gd name="connsiteX40" fmla="*/ 2060283 w 2671948"/>
                <a:gd name="connsiteY40" fmla="*/ 791046 h 1598715"/>
                <a:gd name="connsiteX41" fmla="*/ 2082994 w 2671948"/>
                <a:gd name="connsiteY41" fmla="*/ 774569 h 1598715"/>
                <a:gd name="connsiteX42" fmla="*/ 2185864 w 2671948"/>
                <a:gd name="connsiteY42" fmla="*/ 815539 h 1598715"/>
                <a:gd name="connsiteX43" fmla="*/ 2384479 w 2671948"/>
                <a:gd name="connsiteY43" fmla="*/ 938894 h 1598715"/>
                <a:gd name="connsiteX44" fmla="*/ 2392495 w 2671948"/>
                <a:gd name="connsiteY44" fmla="*/ 984317 h 1598715"/>
                <a:gd name="connsiteX45" fmla="*/ 2287844 w 2671948"/>
                <a:gd name="connsiteY45" fmla="*/ 1204753 h 1598715"/>
                <a:gd name="connsiteX46" fmla="*/ 2160481 w 2671948"/>
                <a:gd name="connsiteY46" fmla="*/ 1456361 h 1598715"/>
                <a:gd name="connsiteX47" fmla="*/ 2169387 w 2671948"/>
                <a:gd name="connsiteY47" fmla="*/ 1485308 h 1598715"/>
                <a:gd name="connsiteX48" fmla="*/ 2177848 w 2671948"/>
                <a:gd name="connsiteY48" fmla="*/ 1492433 h 1598715"/>
                <a:gd name="connsiteX49" fmla="*/ 2189872 w 2671948"/>
                <a:gd name="connsiteY49" fmla="*/ 1501785 h 1598715"/>
                <a:gd name="connsiteX50" fmla="*/ 2343954 w 2671948"/>
                <a:gd name="connsiteY50" fmla="*/ 1585506 h 1598715"/>
                <a:gd name="connsiteX51" fmla="*/ 2368893 w 2671948"/>
                <a:gd name="connsiteY51" fmla="*/ 1593967 h 1598715"/>
                <a:gd name="connsiteX52" fmla="*/ 2407636 w 2671948"/>
                <a:gd name="connsiteY52" fmla="*/ 1581498 h 1598715"/>
                <a:gd name="connsiteX53" fmla="*/ 2416543 w 2671948"/>
                <a:gd name="connsiteY53" fmla="*/ 1563685 h 1598715"/>
                <a:gd name="connsiteX54" fmla="*/ 2646775 w 2671948"/>
                <a:gd name="connsiteY54" fmla="*/ 1090305 h 1598715"/>
                <a:gd name="connsiteX55" fmla="*/ 2629853 w 2671948"/>
                <a:gd name="connsiteY55" fmla="*/ 807969 h 1598715"/>
                <a:gd name="connsiteX56" fmla="*/ 1556620 w 2671948"/>
                <a:gd name="connsiteY56" fmla="*/ 717122 h 1598715"/>
                <a:gd name="connsiteX57" fmla="*/ 1606497 w 2671948"/>
                <a:gd name="connsiteY57" fmla="*/ 766108 h 1598715"/>
                <a:gd name="connsiteX58" fmla="*/ 1557511 w 2671948"/>
                <a:gd name="connsiteY58" fmla="*/ 814649 h 1598715"/>
                <a:gd name="connsiteX59" fmla="*/ 1508971 w 2671948"/>
                <a:gd name="connsiteY59" fmla="*/ 767890 h 1598715"/>
                <a:gd name="connsiteX60" fmla="*/ 1556620 w 2671948"/>
                <a:gd name="connsiteY60" fmla="*/ 717122 h 1598715"/>
                <a:gd name="connsiteX61" fmla="*/ 1557066 w 2671948"/>
                <a:gd name="connsiteY61" fmla="*/ 1406485 h 1598715"/>
                <a:gd name="connsiteX62" fmla="*/ 1508525 w 2671948"/>
                <a:gd name="connsiteY62" fmla="*/ 1357054 h 1598715"/>
                <a:gd name="connsiteX63" fmla="*/ 1556175 w 2671948"/>
                <a:gd name="connsiteY63" fmla="*/ 1308959 h 1598715"/>
                <a:gd name="connsiteX64" fmla="*/ 1606051 w 2671948"/>
                <a:gd name="connsiteY64" fmla="*/ 1357945 h 1598715"/>
                <a:gd name="connsiteX65" fmla="*/ 1557066 w 2671948"/>
                <a:gd name="connsiteY65" fmla="*/ 1406485 h 1598715"/>
                <a:gd name="connsiteX66" fmla="*/ 1508525 w 2671948"/>
                <a:gd name="connsiteY66" fmla="*/ 1161112 h 1598715"/>
                <a:gd name="connsiteX67" fmla="*/ 1560183 w 2671948"/>
                <a:gd name="connsiteY67" fmla="*/ 1113461 h 1598715"/>
                <a:gd name="connsiteX68" fmla="*/ 1606497 w 2671948"/>
                <a:gd name="connsiteY68" fmla="*/ 1162002 h 1598715"/>
                <a:gd name="connsiteX69" fmla="*/ 1557066 w 2671948"/>
                <a:gd name="connsiteY69" fmla="*/ 1210988 h 1598715"/>
                <a:gd name="connsiteX70" fmla="*/ 1508525 w 2671948"/>
                <a:gd name="connsiteY70" fmla="*/ 1161112 h 1598715"/>
                <a:gd name="connsiteX71" fmla="*/ 1558402 w 2671948"/>
                <a:gd name="connsiteY71" fmla="*/ 1010146 h 1598715"/>
                <a:gd name="connsiteX72" fmla="*/ 1508525 w 2671948"/>
                <a:gd name="connsiteY72" fmla="*/ 962051 h 1598715"/>
                <a:gd name="connsiteX73" fmla="*/ 1557511 w 2671948"/>
                <a:gd name="connsiteY73" fmla="*/ 912175 h 1598715"/>
                <a:gd name="connsiteX74" fmla="*/ 1606497 w 2671948"/>
                <a:gd name="connsiteY74" fmla="*/ 959824 h 1598715"/>
                <a:gd name="connsiteX75" fmla="*/ 1558402 w 2671948"/>
                <a:gd name="connsiteY75" fmla="*/ 1010146 h 159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671948" h="1598715">
                  <a:moveTo>
                    <a:pt x="2629853" y="807969"/>
                  </a:moveTo>
                  <a:cubicBezTo>
                    <a:pt x="2574633" y="719349"/>
                    <a:pt x="2492248" y="662348"/>
                    <a:pt x="2402737" y="613807"/>
                  </a:cubicBezTo>
                  <a:cubicBezTo>
                    <a:pt x="2286953" y="551462"/>
                    <a:pt x="2164043" y="506484"/>
                    <a:pt x="2038016" y="470412"/>
                  </a:cubicBezTo>
                  <a:cubicBezTo>
                    <a:pt x="2019758" y="465069"/>
                    <a:pt x="2005508" y="456607"/>
                    <a:pt x="1993929" y="440131"/>
                  </a:cubicBezTo>
                  <a:cubicBezTo>
                    <a:pt x="1967210" y="403169"/>
                    <a:pt x="1930693" y="378230"/>
                    <a:pt x="1889278" y="359972"/>
                  </a:cubicBezTo>
                  <a:cubicBezTo>
                    <a:pt x="1829159" y="333253"/>
                    <a:pt x="1766368" y="327463"/>
                    <a:pt x="1702242" y="328354"/>
                  </a:cubicBezTo>
                  <a:cubicBezTo>
                    <a:pt x="1702687" y="328800"/>
                    <a:pt x="1703578" y="329690"/>
                    <a:pt x="1704023" y="330581"/>
                  </a:cubicBezTo>
                  <a:cubicBezTo>
                    <a:pt x="1724062" y="353738"/>
                    <a:pt x="1734750" y="380012"/>
                    <a:pt x="1734750" y="411630"/>
                  </a:cubicBezTo>
                  <a:cubicBezTo>
                    <a:pt x="1734305" y="459725"/>
                    <a:pt x="1712039" y="495351"/>
                    <a:pt x="1669733" y="516726"/>
                  </a:cubicBezTo>
                  <a:cubicBezTo>
                    <a:pt x="1633216" y="534985"/>
                    <a:pt x="1596254" y="533204"/>
                    <a:pt x="1560183" y="514500"/>
                  </a:cubicBezTo>
                  <a:cubicBezTo>
                    <a:pt x="1541479" y="525188"/>
                    <a:pt x="1521885" y="530531"/>
                    <a:pt x="1501846" y="528750"/>
                  </a:cubicBezTo>
                  <a:cubicBezTo>
                    <a:pt x="1448852" y="531867"/>
                    <a:pt x="1407882" y="494460"/>
                    <a:pt x="1392741" y="459279"/>
                  </a:cubicBezTo>
                  <a:cubicBezTo>
                    <a:pt x="1374928" y="416528"/>
                    <a:pt x="1385170" y="361308"/>
                    <a:pt x="1416343" y="330135"/>
                  </a:cubicBezTo>
                  <a:cubicBezTo>
                    <a:pt x="1416788" y="329690"/>
                    <a:pt x="1417234" y="329245"/>
                    <a:pt x="1417679" y="328800"/>
                  </a:cubicBezTo>
                  <a:cubicBezTo>
                    <a:pt x="1368693" y="328800"/>
                    <a:pt x="1320153" y="328800"/>
                    <a:pt x="1271613" y="342159"/>
                  </a:cubicBezTo>
                  <a:cubicBezTo>
                    <a:pt x="1188782" y="364871"/>
                    <a:pt x="1122874" y="408067"/>
                    <a:pt x="1085912" y="487335"/>
                  </a:cubicBezTo>
                  <a:cubicBezTo>
                    <a:pt x="1077006" y="506484"/>
                    <a:pt x="1063201" y="509601"/>
                    <a:pt x="1046278" y="511828"/>
                  </a:cubicBezTo>
                  <a:cubicBezTo>
                    <a:pt x="987941" y="519844"/>
                    <a:pt x="929603" y="515836"/>
                    <a:pt x="871711" y="506929"/>
                  </a:cubicBezTo>
                  <a:cubicBezTo>
                    <a:pt x="758153" y="490007"/>
                    <a:pt x="652166" y="451709"/>
                    <a:pt x="555976" y="388473"/>
                  </a:cubicBezTo>
                  <a:cubicBezTo>
                    <a:pt x="413917" y="295400"/>
                    <a:pt x="311938" y="167592"/>
                    <a:pt x="236233" y="17517"/>
                  </a:cubicBezTo>
                  <a:cubicBezTo>
                    <a:pt x="227326" y="150"/>
                    <a:pt x="220201" y="-4304"/>
                    <a:pt x="203724" y="4158"/>
                  </a:cubicBezTo>
                  <a:cubicBezTo>
                    <a:pt x="200161" y="4158"/>
                    <a:pt x="196153" y="4158"/>
                    <a:pt x="193036" y="5494"/>
                  </a:cubicBezTo>
                  <a:cubicBezTo>
                    <a:pt x="134253" y="30877"/>
                    <a:pt x="77697" y="60714"/>
                    <a:pt x="19805" y="87433"/>
                  </a:cubicBezTo>
                  <a:cubicBezTo>
                    <a:pt x="14906" y="89660"/>
                    <a:pt x="11789" y="93668"/>
                    <a:pt x="8226" y="97676"/>
                  </a:cubicBezTo>
                  <a:cubicBezTo>
                    <a:pt x="-6024" y="106137"/>
                    <a:pt x="1546" y="115934"/>
                    <a:pt x="6445" y="125731"/>
                  </a:cubicBezTo>
                  <a:cubicBezTo>
                    <a:pt x="85267" y="281150"/>
                    <a:pt x="186356" y="419646"/>
                    <a:pt x="322180" y="530531"/>
                  </a:cubicBezTo>
                  <a:cubicBezTo>
                    <a:pt x="423269" y="612916"/>
                    <a:pt x="535045" y="675262"/>
                    <a:pt x="658846" y="715787"/>
                  </a:cubicBezTo>
                  <a:cubicBezTo>
                    <a:pt x="777747" y="754975"/>
                    <a:pt x="901102" y="768335"/>
                    <a:pt x="1025793" y="769226"/>
                  </a:cubicBezTo>
                  <a:cubicBezTo>
                    <a:pt x="1046278" y="769226"/>
                    <a:pt x="1049841" y="775460"/>
                    <a:pt x="1049841" y="794609"/>
                  </a:cubicBezTo>
                  <a:cubicBezTo>
                    <a:pt x="1048950" y="1017717"/>
                    <a:pt x="1049395" y="1241270"/>
                    <a:pt x="1048950" y="1464377"/>
                  </a:cubicBezTo>
                  <a:cubicBezTo>
                    <a:pt x="1048950" y="1493324"/>
                    <a:pt x="1060083" y="1514699"/>
                    <a:pt x="1083240" y="1529840"/>
                  </a:cubicBezTo>
                  <a:cubicBezTo>
                    <a:pt x="1104616" y="1543645"/>
                    <a:pt x="1128218" y="1551216"/>
                    <a:pt x="1154047" y="1554333"/>
                  </a:cubicBezTo>
                  <a:cubicBezTo>
                    <a:pt x="1175868" y="1557005"/>
                    <a:pt x="1198579" y="1555224"/>
                    <a:pt x="1219955" y="1561904"/>
                  </a:cubicBezTo>
                  <a:cubicBezTo>
                    <a:pt x="1257362" y="1567693"/>
                    <a:pt x="1295215" y="1565466"/>
                    <a:pt x="1332622" y="1565466"/>
                  </a:cubicBezTo>
                  <a:cubicBezTo>
                    <a:pt x="1477353" y="1565466"/>
                    <a:pt x="1622083" y="1565466"/>
                    <a:pt x="1766814" y="1565466"/>
                  </a:cubicBezTo>
                  <a:cubicBezTo>
                    <a:pt x="1803776" y="1565466"/>
                    <a:pt x="1840738" y="1567693"/>
                    <a:pt x="1877254" y="1561904"/>
                  </a:cubicBezTo>
                  <a:cubicBezTo>
                    <a:pt x="1885715" y="1558341"/>
                    <a:pt x="1894176" y="1557896"/>
                    <a:pt x="1903528" y="1557896"/>
                  </a:cubicBezTo>
                  <a:cubicBezTo>
                    <a:pt x="1935592" y="1557450"/>
                    <a:pt x="1967210" y="1554778"/>
                    <a:pt x="1997492" y="1544536"/>
                  </a:cubicBezTo>
                  <a:cubicBezTo>
                    <a:pt x="2042470" y="1528950"/>
                    <a:pt x="2061173" y="1501339"/>
                    <a:pt x="2060728" y="1454135"/>
                  </a:cubicBezTo>
                  <a:cubicBezTo>
                    <a:pt x="2060283" y="1421626"/>
                    <a:pt x="2060728" y="1388672"/>
                    <a:pt x="2060728" y="1356163"/>
                  </a:cubicBezTo>
                  <a:cubicBezTo>
                    <a:pt x="2060728" y="1167791"/>
                    <a:pt x="2060728" y="979419"/>
                    <a:pt x="2060283" y="791046"/>
                  </a:cubicBezTo>
                  <a:cubicBezTo>
                    <a:pt x="2060283" y="772343"/>
                    <a:pt x="2064736" y="766999"/>
                    <a:pt x="2082994" y="774569"/>
                  </a:cubicBezTo>
                  <a:cubicBezTo>
                    <a:pt x="2117284" y="788820"/>
                    <a:pt x="2152465" y="799953"/>
                    <a:pt x="2185864" y="815539"/>
                  </a:cubicBezTo>
                  <a:cubicBezTo>
                    <a:pt x="2257116" y="848048"/>
                    <a:pt x="2329259" y="879666"/>
                    <a:pt x="2384479" y="938894"/>
                  </a:cubicBezTo>
                  <a:cubicBezTo>
                    <a:pt x="2397839" y="953145"/>
                    <a:pt x="2401401" y="966059"/>
                    <a:pt x="2392495" y="984317"/>
                  </a:cubicBezTo>
                  <a:cubicBezTo>
                    <a:pt x="2356869" y="1057351"/>
                    <a:pt x="2323024" y="1131274"/>
                    <a:pt x="2287844" y="1204753"/>
                  </a:cubicBezTo>
                  <a:cubicBezTo>
                    <a:pt x="2247319" y="1289365"/>
                    <a:pt x="2205459" y="1373531"/>
                    <a:pt x="2160481" y="1456361"/>
                  </a:cubicBezTo>
                  <a:cubicBezTo>
                    <a:pt x="2152910" y="1470166"/>
                    <a:pt x="2152910" y="1479519"/>
                    <a:pt x="2169387" y="1485308"/>
                  </a:cubicBezTo>
                  <a:cubicBezTo>
                    <a:pt x="2172504" y="1486644"/>
                    <a:pt x="2174731" y="1489761"/>
                    <a:pt x="2177848" y="1492433"/>
                  </a:cubicBezTo>
                  <a:cubicBezTo>
                    <a:pt x="2181411" y="1496441"/>
                    <a:pt x="2185419" y="1499558"/>
                    <a:pt x="2189872" y="1501785"/>
                  </a:cubicBezTo>
                  <a:cubicBezTo>
                    <a:pt x="2240639" y="1530731"/>
                    <a:pt x="2293187" y="1557005"/>
                    <a:pt x="2343954" y="1585506"/>
                  </a:cubicBezTo>
                  <a:cubicBezTo>
                    <a:pt x="2351525" y="1589959"/>
                    <a:pt x="2359541" y="1594412"/>
                    <a:pt x="2368893" y="1593967"/>
                  </a:cubicBezTo>
                  <a:cubicBezTo>
                    <a:pt x="2386706" y="1605545"/>
                    <a:pt x="2400065" y="1602428"/>
                    <a:pt x="2407636" y="1581498"/>
                  </a:cubicBezTo>
                  <a:cubicBezTo>
                    <a:pt x="2409863" y="1575263"/>
                    <a:pt x="2413870" y="1569474"/>
                    <a:pt x="2416543" y="1563685"/>
                  </a:cubicBezTo>
                  <a:cubicBezTo>
                    <a:pt x="2496701" y="1407376"/>
                    <a:pt x="2573742" y="1249731"/>
                    <a:pt x="2646775" y="1090305"/>
                  </a:cubicBezTo>
                  <a:cubicBezTo>
                    <a:pt x="2690863" y="992779"/>
                    <a:pt x="2685964" y="898370"/>
                    <a:pt x="2629853" y="807969"/>
                  </a:cubicBezTo>
                  <a:close/>
                  <a:moveTo>
                    <a:pt x="1556620" y="717122"/>
                  </a:moveTo>
                  <a:cubicBezTo>
                    <a:pt x="1583785" y="717122"/>
                    <a:pt x="1606497" y="739834"/>
                    <a:pt x="1606497" y="766108"/>
                  </a:cubicBezTo>
                  <a:cubicBezTo>
                    <a:pt x="1606497" y="793719"/>
                    <a:pt x="1585121" y="814649"/>
                    <a:pt x="1557511" y="814649"/>
                  </a:cubicBezTo>
                  <a:cubicBezTo>
                    <a:pt x="1530792" y="814649"/>
                    <a:pt x="1508971" y="794164"/>
                    <a:pt x="1508971" y="767890"/>
                  </a:cubicBezTo>
                  <a:cubicBezTo>
                    <a:pt x="1508080" y="741170"/>
                    <a:pt x="1530792" y="716677"/>
                    <a:pt x="1556620" y="717122"/>
                  </a:cubicBezTo>
                  <a:close/>
                  <a:moveTo>
                    <a:pt x="1557066" y="1406485"/>
                  </a:moveTo>
                  <a:cubicBezTo>
                    <a:pt x="1529455" y="1406485"/>
                    <a:pt x="1508080" y="1384219"/>
                    <a:pt x="1508525" y="1357054"/>
                  </a:cubicBezTo>
                  <a:cubicBezTo>
                    <a:pt x="1508971" y="1330335"/>
                    <a:pt x="1529901" y="1309404"/>
                    <a:pt x="1556175" y="1308959"/>
                  </a:cubicBezTo>
                  <a:cubicBezTo>
                    <a:pt x="1582449" y="1308514"/>
                    <a:pt x="1606051" y="1331671"/>
                    <a:pt x="1606051" y="1357945"/>
                  </a:cubicBezTo>
                  <a:cubicBezTo>
                    <a:pt x="1606497" y="1385109"/>
                    <a:pt x="1584676" y="1406485"/>
                    <a:pt x="1557066" y="1406485"/>
                  </a:cubicBezTo>
                  <a:close/>
                  <a:moveTo>
                    <a:pt x="1508525" y="1161112"/>
                  </a:moveTo>
                  <a:cubicBezTo>
                    <a:pt x="1509416" y="1134837"/>
                    <a:pt x="1533463" y="1112571"/>
                    <a:pt x="1560183" y="1113461"/>
                  </a:cubicBezTo>
                  <a:cubicBezTo>
                    <a:pt x="1584231" y="1114352"/>
                    <a:pt x="1606051" y="1137509"/>
                    <a:pt x="1606497" y="1162002"/>
                  </a:cubicBezTo>
                  <a:cubicBezTo>
                    <a:pt x="1606497" y="1189612"/>
                    <a:pt x="1584676" y="1211433"/>
                    <a:pt x="1557066" y="1210988"/>
                  </a:cubicBezTo>
                  <a:cubicBezTo>
                    <a:pt x="1529455" y="1210542"/>
                    <a:pt x="1508080" y="1188721"/>
                    <a:pt x="1508525" y="1161112"/>
                  </a:cubicBezTo>
                  <a:close/>
                  <a:moveTo>
                    <a:pt x="1558402" y="1010146"/>
                  </a:moveTo>
                  <a:cubicBezTo>
                    <a:pt x="1530346" y="1010592"/>
                    <a:pt x="1508971" y="989661"/>
                    <a:pt x="1508525" y="962051"/>
                  </a:cubicBezTo>
                  <a:cubicBezTo>
                    <a:pt x="1508080" y="935777"/>
                    <a:pt x="1531237" y="912175"/>
                    <a:pt x="1557511" y="912175"/>
                  </a:cubicBezTo>
                  <a:cubicBezTo>
                    <a:pt x="1582894" y="912175"/>
                    <a:pt x="1605606" y="934441"/>
                    <a:pt x="1606497" y="959824"/>
                  </a:cubicBezTo>
                  <a:cubicBezTo>
                    <a:pt x="1607387" y="987880"/>
                    <a:pt x="1586012" y="1010146"/>
                    <a:pt x="1558402" y="101014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15E5138-B82E-4D2A-A1DB-29F5805B7090}"/>
              </a:ext>
            </a:extLst>
          </p:cNvPr>
          <p:cNvGrpSpPr/>
          <p:nvPr/>
        </p:nvGrpSpPr>
        <p:grpSpPr>
          <a:xfrm>
            <a:off x="7566889" y="3920040"/>
            <a:ext cx="2319445" cy="2465677"/>
            <a:chOff x="2771800" y="2060848"/>
            <a:chExt cx="3653928" cy="3884295"/>
          </a:xfrm>
        </p:grpSpPr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946904DB-DCB6-4440-A90D-7DBFBF9C76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1800" y="2060848"/>
              <a:ext cx="3653928" cy="3884295"/>
            </a:xfrm>
            <a:custGeom>
              <a:avLst/>
              <a:gdLst>
                <a:gd name="T0" fmla="*/ 499 w 1598"/>
                <a:gd name="T1" fmla="*/ 1699 h 1699"/>
                <a:gd name="T2" fmla="*/ 421 w 1598"/>
                <a:gd name="T3" fmla="*/ 1514 h 1699"/>
                <a:gd name="T4" fmla="*/ 151 w 1598"/>
                <a:gd name="T5" fmla="*/ 1384 h 1699"/>
                <a:gd name="T6" fmla="*/ 138 w 1598"/>
                <a:gd name="T7" fmla="*/ 1299 h 1699"/>
                <a:gd name="T8" fmla="*/ 104 w 1598"/>
                <a:gd name="T9" fmla="*/ 1199 h 1699"/>
                <a:gd name="T10" fmla="*/ 98 w 1598"/>
                <a:gd name="T11" fmla="*/ 1123 h 1699"/>
                <a:gd name="T12" fmla="*/ 28 w 1598"/>
                <a:gd name="T13" fmla="*/ 934 h 1699"/>
                <a:gd name="T14" fmla="*/ 34 w 1598"/>
                <a:gd name="T15" fmla="*/ 929 h 1699"/>
                <a:gd name="T16" fmla="*/ 126 w 1598"/>
                <a:gd name="T17" fmla="*/ 790 h 1699"/>
                <a:gd name="T18" fmla="*/ 119 w 1598"/>
                <a:gd name="T19" fmla="*/ 721 h 1699"/>
                <a:gd name="T20" fmla="*/ 186 w 1598"/>
                <a:gd name="T21" fmla="*/ 291 h 1699"/>
                <a:gd name="T22" fmla="*/ 763 w 1598"/>
                <a:gd name="T23" fmla="*/ 4 h 1699"/>
                <a:gd name="T24" fmla="*/ 1306 w 1598"/>
                <a:gd name="T25" fmla="*/ 168 h 1699"/>
                <a:gd name="T26" fmla="*/ 1509 w 1598"/>
                <a:gd name="T27" fmla="*/ 937 h 1699"/>
                <a:gd name="T28" fmla="*/ 1179 w 1598"/>
                <a:gd name="T29" fmla="*/ 1560 h 1699"/>
                <a:gd name="T30" fmla="*/ 557 w 1598"/>
                <a:gd name="T31" fmla="*/ 1640 h 1699"/>
                <a:gd name="T32" fmla="*/ 1120 w 1598"/>
                <a:gd name="T33" fmla="*/ 1558 h 1699"/>
                <a:gd name="T34" fmla="*/ 1179 w 1598"/>
                <a:gd name="T35" fmla="*/ 1361 h 1699"/>
                <a:gd name="T36" fmla="*/ 1452 w 1598"/>
                <a:gd name="T37" fmla="*/ 922 h 1699"/>
                <a:gd name="T38" fmla="*/ 1388 w 1598"/>
                <a:gd name="T39" fmla="*/ 364 h 1699"/>
                <a:gd name="T40" fmla="*/ 1265 w 1598"/>
                <a:gd name="T41" fmla="*/ 210 h 1699"/>
                <a:gd name="T42" fmla="*/ 767 w 1598"/>
                <a:gd name="T43" fmla="*/ 63 h 1699"/>
                <a:gd name="T44" fmla="*/ 765 w 1598"/>
                <a:gd name="T45" fmla="*/ 63 h 1699"/>
                <a:gd name="T46" fmla="*/ 234 w 1598"/>
                <a:gd name="T47" fmla="*/ 325 h 1699"/>
                <a:gd name="T48" fmla="*/ 174 w 1598"/>
                <a:gd name="T49" fmla="*/ 699 h 1699"/>
                <a:gd name="T50" fmla="*/ 176 w 1598"/>
                <a:gd name="T51" fmla="*/ 705 h 1699"/>
                <a:gd name="T52" fmla="*/ 70 w 1598"/>
                <a:gd name="T53" fmla="*/ 976 h 1699"/>
                <a:gd name="T54" fmla="*/ 72 w 1598"/>
                <a:gd name="T55" fmla="*/ 998 h 1699"/>
                <a:gd name="T56" fmla="*/ 129 w 1598"/>
                <a:gd name="T57" fmla="*/ 1071 h 1699"/>
                <a:gd name="T58" fmla="*/ 142 w 1598"/>
                <a:gd name="T59" fmla="*/ 1078 h 1699"/>
                <a:gd name="T60" fmla="*/ 152 w 1598"/>
                <a:gd name="T61" fmla="*/ 1150 h 1699"/>
                <a:gd name="T62" fmla="*/ 148 w 1598"/>
                <a:gd name="T63" fmla="*/ 1157 h 1699"/>
                <a:gd name="T64" fmla="*/ 150 w 1598"/>
                <a:gd name="T65" fmla="*/ 1159 h 1699"/>
                <a:gd name="T66" fmla="*/ 163 w 1598"/>
                <a:gd name="T67" fmla="*/ 1215 h 1699"/>
                <a:gd name="T68" fmla="*/ 156 w 1598"/>
                <a:gd name="T69" fmla="*/ 1229 h 1699"/>
                <a:gd name="T70" fmla="*/ 159 w 1598"/>
                <a:gd name="T71" fmla="*/ 1235 h 1699"/>
                <a:gd name="T72" fmla="*/ 182 w 1598"/>
                <a:gd name="T73" fmla="*/ 1257 h 1699"/>
                <a:gd name="T74" fmla="*/ 210 w 1598"/>
                <a:gd name="T75" fmla="*/ 1384 h 1699"/>
                <a:gd name="T76" fmla="*/ 286 w 1598"/>
                <a:gd name="T77" fmla="*/ 1453 h 1699"/>
                <a:gd name="T78" fmla="*/ 555 w 1598"/>
                <a:gd name="T79" fmla="*/ 1559 h 1699"/>
                <a:gd name="T80" fmla="*/ 557 w 1598"/>
                <a:gd name="T81" fmla="*/ 1640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8" h="1699">
                  <a:moveTo>
                    <a:pt x="1179" y="1699"/>
                  </a:moveTo>
                  <a:cubicBezTo>
                    <a:pt x="499" y="1699"/>
                    <a:pt x="499" y="1699"/>
                    <a:pt x="499" y="1699"/>
                  </a:cubicBezTo>
                  <a:cubicBezTo>
                    <a:pt x="497" y="1573"/>
                    <a:pt x="497" y="1573"/>
                    <a:pt x="497" y="1573"/>
                  </a:cubicBezTo>
                  <a:cubicBezTo>
                    <a:pt x="485" y="1544"/>
                    <a:pt x="450" y="1514"/>
                    <a:pt x="421" y="1514"/>
                  </a:cubicBezTo>
                  <a:cubicBezTo>
                    <a:pt x="280" y="1512"/>
                    <a:pt x="280" y="1512"/>
                    <a:pt x="280" y="1512"/>
                  </a:cubicBezTo>
                  <a:cubicBezTo>
                    <a:pt x="178" y="1505"/>
                    <a:pt x="151" y="1425"/>
                    <a:pt x="151" y="1384"/>
                  </a:cubicBezTo>
                  <a:cubicBezTo>
                    <a:pt x="151" y="1383"/>
                    <a:pt x="151" y="1383"/>
                    <a:pt x="151" y="1383"/>
                  </a:cubicBezTo>
                  <a:cubicBezTo>
                    <a:pt x="152" y="1336"/>
                    <a:pt x="142" y="1309"/>
                    <a:pt x="138" y="1299"/>
                  </a:cubicBezTo>
                  <a:cubicBezTo>
                    <a:pt x="122" y="1287"/>
                    <a:pt x="112" y="1272"/>
                    <a:pt x="108" y="1264"/>
                  </a:cubicBezTo>
                  <a:cubicBezTo>
                    <a:pt x="92" y="1245"/>
                    <a:pt x="94" y="1220"/>
                    <a:pt x="104" y="1199"/>
                  </a:cubicBezTo>
                  <a:cubicBezTo>
                    <a:pt x="103" y="1197"/>
                    <a:pt x="102" y="1195"/>
                    <a:pt x="101" y="1193"/>
                  </a:cubicBezTo>
                  <a:cubicBezTo>
                    <a:pt x="83" y="1170"/>
                    <a:pt x="86" y="1143"/>
                    <a:pt x="98" y="1123"/>
                  </a:cubicBezTo>
                  <a:cubicBezTo>
                    <a:pt x="37" y="1100"/>
                    <a:pt x="19" y="1033"/>
                    <a:pt x="15" y="1016"/>
                  </a:cubicBezTo>
                  <a:cubicBezTo>
                    <a:pt x="0" y="978"/>
                    <a:pt x="16" y="947"/>
                    <a:pt x="28" y="934"/>
                  </a:cubicBezTo>
                  <a:cubicBezTo>
                    <a:pt x="31" y="931"/>
                    <a:pt x="31" y="931"/>
                    <a:pt x="31" y="931"/>
                  </a:cubicBezTo>
                  <a:cubicBezTo>
                    <a:pt x="34" y="929"/>
                    <a:pt x="34" y="929"/>
                    <a:pt x="34" y="929"/>
                  </a:cubicBezTo>
                  <a:cubicBezTo>
                    <a:pt x="125" y="874"/>
                    <a:pt x="126" y="796"/>
                    <a:pt x="126" y="792"/>
                  </a:cubicBezTo>
                  <a:cubicBezTo>
                    <a:pt x="126" y="790"/>
                    <a:pt x="126" y="790"/>
                    <a:pt x="126" y="790"/>
                  </a:cubicBezTo>
                  <a:cubicBezTo>
                    <a:pt x="126" y="788"/>
                    <a:pt x="126" y="788"/>
                    <a:pt x="126" y="788"/>
                  </a:cubicBezTo>
                  <a:cubicBezTo>
                    <a:pt x="128" y="772"/>
                    <a:pt x="123" y="739"/>
                    <a:pt x="119" y="721"/>
                  </a:cubicBezTo>
                  <a:cubicBezTo>
                    <a:pt x="97" y="671"/>
                    <a:pt x="95" y="582"/>
                    <a:pt x="95" y="572"/>
                  </a:cubicBezTo>
                  <a:cubicBezTo>
                    <a:pt x="91" y="427"/>
                    <a:pt x="182" y="296"/>
                    <a:pt x="186" y="291"/>
                  </a:cubicBezTo>
                  <a:cubicBezTo>
                    <a:pt x="187" y="290"/>
                    <a:pt x="187" y="290"/>
                    <a:pt x="187" y="290"/>
                  </a:cubicBezTo>
                  <a:cubicBezTo>
                    <a:pt x="406" y="13"/>
                    <a:pt x="736" y="4"/>
                    <a:pt x="763" y="4"/>
                  </a:cubicBezTo>
                  <a:cubicBezTo>
                    <a:pt x="791" y="1"/>
                    <a:pt x="819" y="0"/>
                    <a:pt x="847" y="0"/>
                  </a:cubicBezTo>
                  <a:cubicBezTo>
                    <a:pt x="1071" y="0"/>
                    <a:pt x="1220" y="91"/>
                    <a:pt x="1306" y="168"/>
                  </a:cubicBezTo>
                  <a:cubicBezTo>
                    <a:pt x="1395" y="247"/>
                    <a:pt x="1435" y="326"/>
                    <a:pt x="1440" y="337"/>
                  </a:cubicBezTo>
                  <a:cubicBezTo>
                    <a:pt x="1598" y="623"/>
                    <a:pt x="1516" y="916"/>
                    <a:pt x="1509" y="937"/>
                  </a:cubicBezTo>
                  <a:cubicBezTo>
                    <a:pt x="1452" y="1169"/>
                    <a:pt x="1254" y="1371"/>
                    <a:pt x="1226" y="1398"/>
                  </a:cubicBezTo>
                  <a:cubicBezTo>
                    <a:pt x="1186" y="1465"/>
                    <a:pt x="1179" y="1552"/>
                    <a:pt x="1179" y="1560"/>
                  </a:cubicBezTo>
                  <a:lnTo>
                    <a:pt x="1179" y="1699"/>
                  </a:lnTo>
                  <a:close/>
                  <a:moveTo>
                    <a:pt x="557" y="1640"/>
                  </a:moveTo>
                  <a:cubicBezTo>
                    <a:pt x="1120" y="1640"/>
                    <a:pt x="1120" y="1640"/>
                    <a:pt x="1120" y="1640"/>
                  </a:cubicBezTo>
                  <a:cubicBezTo>
                    <a:pt x="1120" y="1558"/>
                    <a:pt x="1120" y="1558"/>
                    <a:pt x="1120" y="1558"/>
                  </a:cubicBezTo>
                  <a:cubicBezTo>
                    <a:pt x="1120" y="1553"/>
                    <a:pt x="1126" y="1448"/>
                    <a:pt x="1177" y="1364"/>
                  </a:cubicBezTo>
                  <a:cubicBezTo>
                    <a:pt x="1179" y="1361"/>
                    <a:pt x="1179" y="1361"/>
                    <a:pt x="1179" y="1361"/>
                  </a:cubicBezTo>
                  <a:cubicBezTo>
                    <a:pt x="1182" y="1358"/>
                    <a:pt x="1182" y="1358"/>
                    <a:pt x="1182" y="1358"/>
                  </a:cubicBezTo>
                  <a:cubicBezTo>
                    <a:pt x="1184" y="1356"/>
                    <a:pt x="1396" y="1150"/>
                    <a:pt x="1452" y="922"/>
                  </a:cubicBezTo>
                  <a:cubicBezTo>
                    <a:pt x="1453" y="921"/>
                    <a:pt x="1453" y="921"/>
                    <a:pt x="1453" y="921"/>
                  </a:cubicBezTo>
                  <a:cubicBezTo>
                    <a:pt x="1454" y="918"/>
                    <a:pt x="1537" y="634"/>
                    <a:pt x="1388" y="364"/>
                  </a:cubicBezTo>
                  <a:cubicBezTo>
                    <a:pt x="1387" y="363"/>
                    <a:pt x="1387" y="363"/>
                    <a:pt x="1387" y="363"/>
                  </a:cubicBezTo>
                  <a:cubicBezTo>
                    <a:pt x="1386" y="362"/>
                    <a:pt x="1349" y="285"/>
                    <a:pt x="1265" y="210"/>
                  </a:cubicBezTo>
                  <a:cubicBezTo>
                    <a:pt x="1151" y="110"/>
                    <a:pt x="1011" y="59"/>
                    <a:pt x="847" y="59"/>
                  </a:cubicBezTo>
                  <a:cubicBezTo>
                    <a:pt x="821" y="59"/>
                    <a:pt x="794" y="60"/>
                    <a:pt x="767" y="63"/>
                  </a:cubicBezTo>
                  <a:cubicBezTo>
                    <a:pt x="766" y="63"/>
                    <a:pt x="766" y="63"/>
                    <a:pt x="766" y="63"/>
                  </a:cubicBezTo>
                  <a:cubicBezTo>
                    <a:pt x="765" y="63"/>
                    <a:pt x="765" y="63"/>
                    <a:pt x="765" y="63"/>
                  </a:cubicBezTo>
                  <a:cubicBezTo>
                    <a:pt x="761" y="63"/>
                    <a:pt x="681" y="64"/>
                    <a:pt x="575" y="97"/>
                  </a:cubicBezTo>
                  <a:cubicBezTo>
                    <a:pt x="434" y="140"/>
                    <a:pt x="320" y="217"/>
                    <a:pt x="234" y="325"/>
                  </a:cubicBezTo>
                  <a:cubicBezTo>
                    <a:pt x="227" y="335"/>
                    <a:pt x="151" y="450"/>
                    <a:pt x="154" y="571"/>
                  </a:cubicBezTo>
                  <a:cubicBezTo>
                    <a:pt x="154" y="595"/>
                    <a:pt x="159" y="666"/>
                    <a:pt x="174" y="699"/>
                  </a:cubicBezTo>
                  <a:cubicBezTo>
                    <a:pt x="175" y="702"/>
                    <a:pt x="175" y="702"/>
                    <a:pt x="175" y="702"/>
                  </a:cubicBezTo>
                  <a:cubicBezTo>
                    <a:pt x="176" y="705"/>
                    <a:pt x="176" y="705"/>
                    <a:pt x="176" y="705"/>
                  </a:cubicBezTo>
                  <a:cubicBezTo>
                    <a:pt x="177" y="710"/>
                    <a:pt x="189" y="761"/>
                    <a:pt x="185" y="794"/>
                  </a:cubicBezTo>
                  <a:cubicBezTo>
                    <a:pt x="184" y="812"/>
                    <a:pt x="177" y="908"/>
                    <a:pt x="70" y="976"/>
                  </a:cubicBezTo>
                  <a:cubicBezTo>
                    <a:pt x="68" y="979"/>
                    <a:pt x="66" y="986"/>
                    <a:pt x="70" y="995"/>
                  </a:cubicBezTo>
                  <a:cubicBezTo>
                    <a:pt x="72" y="998"/>
                    <a:pt x="72" y="998"/>
                    <a:pt x="72" y="998"/>
                  </a:cubicBezTo>
                  <a:cubicBezTo>
                    <a:pt x="72" y="1002"/>
                    <a:pt x="72" y="1002"/>
                    <a:pt x="72" y="1002"/>
                  </a:cubicBezTo>
                  <a:cubicBezTo>
                    <a:pt x="73" y="1002"/>
                    <a:pt x="84" y="1062"/>
                    <a:pt x="129" y="1071"/>
                  </a:cubicBezTo>
                  <a:cubicBezTo>
                    <a:pt x="136" y="1073"/>
                    <a:pt x="136" y="1073"/>
                    <a:pt x="136" y="1073"/>
                  </a:cubicBezTo>
                  <a:cubicBezTo>
                    <a:pt x="142" y="1078"/>
                    <a:pt x="142" y="1078"/>
                    <a:pt x="142" y="1078"/>
                  </a:cubicBezTo>
                  <a:cubicBezTo>
                    <a:pt x="154" y="1089"/>
                    <a:pt x="165" y="1112"/>
                    <a:pt x="154" y="1144"/>
                  </a:cubicBezTo>
                  <a:cubicBezTo>
                    <a:pt x="152" y="1150"/>
                    <a:pt x="152" y="1150"/>
                    <a:pt x="152" y="1150"/>
                  </a:cubicBezTo>
                  <a:cubicBezTo>
                    <a:pt x="149" y="1153"/>
                    <a:pt x="149" y="1153"/>
                    <a:pt x="149" y="1153"/>
                  </a:cubicBezTo>
                  <a:cubicBezTo>
                    <a:pt x="149" y="1154"/>
                    <a:pt x="148" y="1156"/>
                    <a:pt x="148" y="1157"/>
                  </a:cubicBezTo>
                  <a:cubicBezTo>
                    <a:pt x="148" y="1157"/>
                    <a:pt x="148" y="1157"/>
                    <a:pt x="148" y="1157"/>
                  </a:cubicBezTo>
                  <a:cubicBezTo>
                    <a:pt x="150" y="1159"/>
                    <a:pt x="150" y="1159"/>
                    <a:pt x="150" y="1159"/>
                  </a:cubicBezTo>
                  <a:cubicBezTo>
                    <a:pt x="152" y="1163"/>
                    <a:pt x="166" y="1185"/>
                    <a:pt x="164" y="1207"/>
                  </a:cubicBezTo>
                  <a:cubicBezTo>
                    <a:pt x="163" y="1215"/>
                    <a:pt x="163" y="1215"/>
                    <a:pt x="163" y="1215"/>
                  </a:cubicBezTo>
                  <a:cubicBezTo>
                    <a:pt x="159" y="1221"/>
                    <a:pt x="159" y="1221"/>
                    <a:pt x="159" y="1221"/>
                  </a:cubicBezTo>
                  <a:cubicBezTo>
                    <a:pt x="158" y="1223"/>
                    <a:pt x="157" y="1226"/>
                    <a:pt x="156" y="1229"/>
                  </a:cubicBezTo>
                  <a:cubicBezTo>
                    <a:pt x="157" y="1230"/>
                    <a:pt x="157" y="1230"/>
                    <a:pt x="157" y="1230"/>
                  </a:cubicBezTo>
                  <a:cubicBezTo>
                    <a:pt x="159" y="1235"/>
                    <a:pt x="159" y="1235"/>
                    <a:pt x="159" y="1235"/>
                  </a:cubicBezTo>
                  <a:cubicBezTo>
                    <a:pt x="161" y="1238"/>
                    <a:pt x="167" y="1248"/>
                    <a:pt x="176" y="1253"/>
                  </a:cubicBezTo>
                  <a:cubicBezTo>
                    <a:pt x="182" y="1257"/>
                    <a:pt x="182" y="1257"/>
                    <a:pt x="182" y="1257"/>
                  </a:cubicBezTo>
                  <a:cubicBezTo>
                    <a:pt x="185" y="1262"/>
                    <a:pt x="185" y="1262"/>
                    <a:pt x="185" y="1262"/>
                  </a:cubicBezTo>
                  <a:cubicBezTo>
                    <a:pt x="188" y="1266"/>
                    <a:pt x="212" y="1305"/>
                    <a:pt x="210" y="1384"/>
                  </a:cubicBezTo>
                  <a:cubicBezTo>
                    <a:pt x="210" y="1395"/>
                    <a:pt x="215" y="1449"/>
                    <a:pt x="285" y="1453"/>
                  </a:cubicBezTo>
                  <a:cubicBezTo>
                    <a:pt x="286" y="1453"/>
                    <a:pt x="286" y="1453"/>
                    <a:pt x="286" y="1453"/>
                  </a:cubicBezTo>
                  <a:cubicBezTo>
                    <a:pt x="429" y="1457"/>
                    <a:pt x="429" y="1457"/>
                    <a:pt x="429" y="1457"/>
                  </a:cubicBezTo>
                  <a:cubicBezTo>
                    <a:pt x="470" y="1460"/>
                    <a:pt x="533" y="1487"/>
                    <a:pt x="555" y="1559"/>
                  </a:cubicBezTo>
                  <a:cubicBezTo>
                    <a:pt x="556" y="1563"/>
                    <a:pt x="556" y="1563"/>
                    <a:pt x="556" y="1563"/>
                  </a:cubicBezTo>
                  <a:lnTo>
                    <a:pt x="557" y="164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33" name="Pie 6">
              <a:extLst>
                <a:ext uri="{FF2B5EF4-FFF2-40B4-BE49-F238E27FC236}">
                  <a16:creationId xmlns:a16="http://schemas.microsoft.com/office/drawing/2014/main" id="{FCC3D5DD-C2A7-4BAE-A716-18C52667D5EC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2276732"/>
                <a:gd name="adj2" fmla="val 1620000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34" name="Pie 13">
              <a:extLst>
                <a:ext uri="{FF2B5EF4-FFF2-40B4-BE49-F238E27FC236}">
                  <a16:creationId xmlns:a16="http://schemas.microsoft.com/office/drawing/2014/main" id="{EBE8590D-E464-4D65-9C67-8353016F62D5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5840500"/>
                <a:gd name="adj2" fmla="val 19589917"/>
              </a:avLst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5" name="Pie 14">
              <a:extLst>
                <a:ext uri="{FF2B5EF4-FFF2-40B4-BE49-F238E27FC236}">
                  <a16:creationId xmlns:a16="http://schemas.microsoft.com/office/drawing/2014/main" id="{447E7D6C-2790-4AA4-9BA6-7F8A467C8C5A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19138758"/>
                <a:gd name="adj2" fmla="val 1338485"/>
              </a:avLst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36" name="Pie 15">
              <a:extLst>
                <a:ext uri="{FF2B5EF4-FFF2-40B4-BE49-F238E27FC236}">
                  <a16:creationId xmlns:a16="http://schemas.microsoft.com/office/drawing/2014/main" id="{4196F185-BE5B-4B02-B5F3-DAB255602A9C}"/>
                </a:ext>
              </a:extLst>
            </p:cNvPr>
            <p:cNvSpPr/>
            <p:nvPr/>
          </p:nvSpPr>
          <p:spPr>
            <a:xfrm>
              <a:off x="3376439" y="2358405"/>
              <a:ext cx="2592288" cy="2592288"/>
            </a:xfrm>
            <a:prstGeom prst="pie">
              <a:avLst>
                <a:gd name="adj1" fmla="val 798895"/>
                <a:gd name="adj2" fmla="val 4047876"/>
              </a:avLst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7E7A32C-CA36-4C63-B024-1E12D37A7414}"/>
              </a:ext>
            </a:extLst>
          </p:cNvPr>
          <p:cNvGrpSpPr/>
          <p:nvPr/>
        </p:nvGrpSpPr>
        <p:grpSpPr>
          <a:xfrm>
            <a:off x="8046390" y="1368473"/>
            <a:ext cx="3634759" cy="1796663"/>
            <a:chOff x="7578165" y="3003464"/>
            <a:chExt cx="3791872" cy="1874324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4D4D4CA-DCA9-4C26-9FE7-8EBA48A2837F}"/>
                </a:ext>
              </a:extLst>
            </p:cNvPr>
            <p:cNvSpPr/>
            <p:nvPr/>
          </p:nvSpPr>
          <p:spPr>
            <a:xfrm>
              <a:off x="7578165" y="3003464"/>
              <a:ext cx="3791872" cy="1707676"/>
            </a:xfrm>
            <a:custGeom>
              <a:avLst/>
              <a:gdLst>
                <a:gd name="connsiteX0" fmla="*/ 12191047 w 12182475"/>
                <a:gd name="connsiteY0" fmla="*/ 5340813 h 5486400"/>
                <a:gd name="connsiteX1" fmla="*/ 11958637 w 12182475"/>
                <a:gd name="connsiteY1" fmla="*/ 5487498 h 5486400"/>
                <a:gd name="connsiteX2" fmla="*/ 11426190 w 12182475"/>
                <a:gd name="connsiteY2" fmla="*/ 5475116 h 5486400"/>
                <a:gd name="connsiteX3" fmla="*/ 10988993 w 12182475"/>
                <a:gd name="connsiteY3" fmla="*/ 4417841 h 5486400"/>
                <a:gd name="connsiteX4" fmla="*/ 10042208 w 12182475"/>
                <a:gd name="connsiteY4" fmla="*/ 4475943 h 5486400"/>
                <a:gd name="connsiteX5" fmla="*/ 9699308 w 12182475"/>
                <a:gd name="connsiteY5" fmla="*/ 5466544 h 5486400"/>
                <a:gd name="connsiteX6" fmla="*/ 4673918 w 12182475"/>
                <a:gd name="connsiteY6" fmla="*/ 5446541 h 5486400"/>
                <a:gd name="connsiteX7" fmla="*/ 4697730 w 12182475"/>
                <a:gd name="connsiteY7" fmla="*/ 5079828 h 5486400"/>
                <a:gd name="connsiteX8" fmla="*/ 3293745 w 12182475"/>
                <a:gd name="connsiteY8" fmla="*/ 4471181 h 5486400"/>
                <a:gd name="connsiteX9" fmla="*/ 2934653 w 12182475"/>
                <a:gd name="connsiteY9" fmla="*/ 5398916 h 5486400"/>
                <a:gd name="connsiteX10" fmla="*/ 2901315 w 12182475"/>
                <a:gd name="connsiteY10" fmla="*/ 5440826 h 5486400"/>
                <a:gd name="connsiteX11" fmla="*/ 610553 w 12182475"/>
                <a:gd name="connsiteY11" fmla="*/ 5432253 h 5486400"/>
                <a:gd name="connsiteX12" fmla="*/ 238125 w 12182475"/>
                <a:gd name="connsiteY12" fmla="*/ 5458923 h 5486400"/>
                <a:gd name="connsiteX13" fmla="*/ 0 w 12182475"/>
                <a:gd name="connsiteY13" fmla="*/ 5312238 h 5486400"/>
                <a:gd name="connsiteX14" fmla="*/ 0 w 12182475"/>
                <a:gd name="connsiteY14" fmla="*/ 4988388 h 5486400"/>
                <a:gd name="connsiteX15" fmla="*/ 175260 w 12182475"/>
                <a:gd name="connsiteY15" fmla="*/ 4843608 h 5486400"/>
                <a:gd name="connsiteX16" fmla="*/ 198120 w 12182475"/>
                <a:gd name="connsiteY16" fmla="*/ 4815033 h 5486400"/>
                <a:gd name="connsiteX17" fmla="*/ 200025 w 12182475"/>
                <a:gd name="connsiteY17" fmla="*/ 4615008 h 5486400"/>
                <a:gd name="connsiteX18" fmla="*/ 158115 w 12182475"/>
                <a:gd name="connsiteY18" fmla="*/ 4588338 h 5486400"/>
                <a:gd name="connsiteX19" fmla="*/ 114300 w 12182475"/>
                <a:gd name="connsiteY19" fmla="*/ 4544523 h 5486400"/>
                <a:gd name="connsiteX20" fmla="*/ 114300 w 12182475"/>
                <a:gd name="connsiteY20" fmla="*/ 4092086 h 5486400"/>
                <a:gd name="connsiteX21" fmla="*/ 158115 w 12182475"/>
                <a:gd name="connsiteY21" fmla="*/ 4047318 h 5486400"/>
                <a:gd name="connsiteX22" fmla="*/ 203835 w 12182475"/>
                <a:gd name="connsiteY22" fmla="*/ 4005408 h 5486400"/>
                <a:gd name="connsiteX23" fmla="*/ 220980 w 12182475"/>
                <a:gd name="connsiteY23" fmla="*/ 1315548 h 5486400"/>
                <a:gd name="connsiteX24" fmla="*/ 212408 w 12182475"/>
                <a:gd name="connsiteY24" fmla="*/ 1035513 h 5486400"/>
                <a:gd name="connsiteX25" fmla="*/ 244793 w 12182475"/>
                <a:gd name="connsiteY25" fmla="*/ 709758 h 5486400"/>
                <a:gd name="connsiteX26" fmla="*/ 278130 w 12182475"/>
                <a:gd name="connsiteY26" fmla="*/ 493541 h 5486400"/>
                <a:gd name="connsiteX27" fmla="*/ 662940 w 12182475"/>
                <a:gd name="connsiteY27" fmla="*/ 72536 h 5486400"/>
                <a:gd name="connsiteX28" fmla="*/ 1245870 w 12182475"/>
                <a:gd name="connsiteY28" fmla="*/ 23958 h 5486400"/>
                <a:gd name="connsiteX29" fmla="*/ 3408045 w 12182475"/>
                <a:gd name="connsiteY29" fmla="*/ 19196 h 5486400"/>
                <a:gd name="connsiteX30" fmla="*/ 5926455 w 12182475"/>
                <a:gd name="connsiteY30" fmla="*/ 76346 h 5486400"/>
                <a:gd name="connsiteX31" fmla="*/ 8948737 w 12182475"/>
                <a:gd name="connsiteY31" fmla="*/ 141116 h 5486400"/>
                <a:gd name="connsiteX32" fmla="*/ 10033635 w 12182475"/>
                <a:gd name="connsiteY32" fmla="*/ 164928 h 5486400"/>
                <a:gd name="connsiteX33" fmla="*/ 10217468 w 12182475"/>
                <a:gd name="connsiteY33" fmla="*/ 295421 h 5486400"/>
                <a:gd name="connsiteX34" fmla="*/ 10264140 w 12182475"/>
                <a:gd name="connsiteY34" fmla="*/ 580218 h 5486400"/>
                <a:gd name="connsiteX35" fmla="*/ 10248900 w 12182475"/>
                <a:gd name="connsiteY35" fmla="*/ 1026941 h 5486400"/>
                <a:gd name="connsiteX36" fmla="*/ 10239375 w 12182475"/>
                <a:gd name="connsiteY36" fmla="*/ 1305071 h 5486400"/>
                <a:gd name="connsiteX37" fmla="*/ 10162222 w 12182475"/>
                <a:gd name="connsiteY37" fmla="*/ 1386033 h 5486400"/>
                <a:gd name="connsiteX38" fmla="*/ 10026015 w 12182475"/>
                <a:gd name="connsiteY38" fmla="*/ 1404131 h 5486400"/>
                <a:gd name="connsiteX39" fmla="*/ 9940290 w 12182475"/>
                <a:gd name="connsiteY39" fmla="*/ 1543196 h 5486400"/>
                <a:gd name="connsiteX40" fmla="*/ 10103168 w 12182475"/>
                <a:gd name="connsiteY40" fmla="*/ 1861331 h 5486400"/>
                <a:gd name="connsiteX41" fmla="*/ 10945177 w 12182475"/>
                <a:gd name="connsiteY41" fmla="*/ 2682386 h 5486400"/>
                <a:gd name="connsiteX42" fmla="*/ 11712893 w 12182475"/>
                <a:gd name="connsiteY42" fmla="*/ 3307226 h 5486400"/>
                <a:gd name="connsiteX43" fmla="*/ 11814810 w 12182475"/>
                <a:gd name="connsiteY43" fmla="*/ 3400571 h 5486400"/>
                <a:gd name="connsiteX44" fmla="*/ 11953875 w 12182475"/>
                <a:gd name="connsiteY44" fmla="*/ 3726326 h 5486400"/>
                <a:gd name="connsiteX45" fmla="*/ 11961495 w 12182475"/>
                <a:gd name="connsiteY45" fmla="*/ 4007313 h 5486400"/>
                <a:gd name="connsiteX46" fmla="*/ 11988165 w 12182475"/>
                <a:gd name="connsiteY46" fmla="*/ 4057796 h 5486400"/>
                <a:gd name="connsiteX47" fmla="*/ 12003405 w 12182475"/>
                <a:gd name="connsiteY47" fmla="*/ 4557858 h 5486400"/>
                <a:gd name="connsiteX48" fmla="*/ 11980545 w 12182475"/>
                <a:gd name="connsiteY48" fmla="*/ 4610246 h 5486400"/>
                <a:gd name="connsiteX49" fmla="*/ 11989118 w 12182475"/>
                <a:gd name="connsiteY49" fmla="*/ 4838846 h 5486400"/>
                <a:gd name="connsiteX50" fmla="*/ 12009120 w 12182475"/>
                <a:gd name="connsiteY50" fmla="*/ 4873136 h 5486400"/>
                <a:gd name="connsiteX51" fmla="*/ 12190095 w 12182475"/>
                <a:gd name="connsiteY51" fmla="*/ 5016963 h 5486400"/>
                <a:gd name="connsiteX52" fmla="*/ 12191047 w 12182475"/>
                <a:gd name="connsiteY52" fmla="*/ 5340813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182475" h="5486400">
                  <a:moveTo>
                    <a:pt x="12191047" y="5340813"/>
                  </a:moveTo>
                  <a:cubicBezTo>
                    <a:pt x="12151043" y="5448446"/>
                    <a:pt x="12073890" y="5488451"/>
                    <a:pt x="11958637" y="5487498"/>
                  </a:cubicBezTo>
                  <a:cubicBezTo>
                    <a:pt x="11781472" y="5486546"/>
                    <a:pt x="11604308" y="5461781"/>
                    <a:pt x="11426190" y="5475116"/>
                  </a:cubicBezTo>
                  <a:cubicBezTo>
                    <a:pt x="11524297" y="5018869"/>
                    <a:pt x="11400472" y="4650251"/>
                    <a:pt x="10988993" y="4417841"/>
                  </a:cubicBezTo>
                  <a:cubicBezTo>
                    <a:pt x="10669905" y="4237818"/>
                    <a:pt x="10339387" y="4260678"/>
                    <a:pt x="10042208" y="4475943"/>
                  </a:cubicBezTo>
                  <a:cubicBezTo>
                    <a:pt x="9705022" y="4719783"/>
                    <a:pt x="9606915" y="5060778"/>
                    <a:pt x="9699308" y="5466544"/>
                  </a:cubicBezTo>
                  <a:cubicBezTo>
                    <a:pt x="8025765" y="5459876"/>
                    <a:pt x="6351270" y="5453208"/>
                    <a:pt x="4673918" y="5446541"/>
                  </a:cubicBezTo>
                  <a:cubicBezTo>
                    <a:pt x="4705350" y="5322716"/>
                    <a:pt x="4713923" y="5202701"/>
                    <a:pt x="4697730" y="5079828"/>
                  </a:cubicBezTo>
                  <a:cubicBezTo>
                    <a:pt x="4610100" y="4418793"/>
                    <a:pt x="3831908" y="4078751"/>
                    <a:pt x="3293745" y="4471181"/>
                  </a:cubicBezTo>
                  <a:cubicBezTo>
                    <a:pt x="2978468" y="4700733"/>
                    <a:pt x="2861310" y="5015058"/>
                    <a:pt x="2934653" y="5398916"/>
                  </a:cubicBezTo>
                  <a:cubicBezTo>
                    <a:pt x="2941320" y="5433206"/>
                    <a:pt x="2937510" y="5440826"/>
                    <a:pt x="2901315" y="5440826"/>
                  </a:cubicBezTo>
                  <a:cubicBezTo>
                    <a:pt x="2137410" y="5437016"/>
                    <a:pt x="1374458" y="5433206"/>
                    <a:pt x="610553" y="5432253"/>
                  </a:cubicBezTo>
                  <a:cubicBezTo>
                    <a:pt x="486728" y="5432253"/>
                    <a:pt x="363855" y="5459876"/>
                    <a:pt x="238125" y="5458923"/>
                  </a:cubicBezTo>
                  <a:cubicBezTo>
                    <a:pt x="122873" y="5457971"/>
                    <a:pt x="41910" y="5422728"/>
                    <a:pt x="0" y="5312238"/>
                  </a:cubicBezTo>
                  <a:cubicBezTo>
                    <a:pt x="0" y="5204606"/>
                    <a:pt x="0" y="5096021"/>
                    <a:pt x="0" y="4988388"/>
                  </a:cubicBezTo>
                  <a:cubicBezTo>
                    <a:pt x="31433" y="4907426"/>
                    <a:pt x="82868" y="4851228"/>
                    <a:pt x="175260" y="4843608"/>
                  </a:cubicBezTo>
                  <a:cubicBezTo>
                    <a:pt x="195263" y="4841703"/>
                    <a:pt x="198120" y="4831226"/>
                    <a:pt x="198120" y="4815033"/>
                  </a:cubicBezTo>
                  <a:cubicBezTo>
                    <a:pt x="198120" y="4748358"/>
                    <a:pt x="197168" y="4681683"/>
                    <a:pt x="200025" y="4615008"/>
                  </a:cubicBezTo>
                  <a:cubicBezTo>
                    <a:pt x="200978" y="4578813"/>
                    <a:pt x="176213" y="4586433"/>
                    <a:pt x="158115" y="4588338"/>
                  </a:cubicBezTo>
                  <a:cubicBezTo>
                    <a:pt x="120968" y="4593101"/>
                    <a:pt x="113348" y="4578813"/>
                    <a:pt x="114300" y="4544523"/>
                  </a:cubicBezTo>
                  <a:cubicBezTo>
                    <a:pt x="116205" y="4394028"/>
                    <a:pt x="116205" y="4242581"/>
                    <a:pt x="114300" y="4092086"/>
                  </a:cubicBezTo>
                  <a:cubicBezTo>
                    <a:pt x="113348" y="4057796"/>
                    <a:pt x="120968" y="4040651"/>
                    <a:pt x="158115" y="4047318"/>
                  </a:cubicBezTo>
                  <a:cubicBezTo>
                    <a:pt x="191453" y="4053033"/>
                    <a:pt x="203835" y="4043508"/>
                    <a:pt x="203835" y="4005408"/>
                  </a:cubicBezTo>
                  <a:cubicBezTo>
                    <a:pt x="208598" y="3109106"/>
                    <a:pt x="215265" y="2211851"/>
                    <a:pt x="220980" y="1315548"/>
                  </a:cubicBezTo>
                  <a:cubicBezTo>
                    <a:pt x="221933" y="1222203"/>
                    <a:pt x="220980" y="1128858"/>
                    <a:pt x="212408" y="1035513"/>
                  </a:cubicBezTo>
                  <a:cubicBezTo>
                    <a:pt x="202883" y="925976"/>
                    <a:pt x="228600" y="817391"/>
                    <a:pt x="244793" y="709758"/>
                  </a:cubicBezTo>
                  <a:cubicBezTo>
                    <a:pt x="255270" y="637368"/>
                    <a:pt x="269558" y="565931"/>
                    <a:pt x="278130" y="493541"/>
                  </a:cubicBezTo>
                  <a:cubicBezTo>
                    <a:pt x="304800" y="244938"/>
                    <a:pt x="416243" y="121113"/>
                    <a:pt x="662940" y="72536"/>
                  </a:cubicBezTo>
                  <a:cubicBezTo>
                    <a:pt x="855345" y="35388"/>
                    <a:pt x="1050608" y="34436"/>
                    <a:pt x="1245870" y="23958"/>
                  </a:cubicBezTo>
                  <a:cubicBezTo>
                    <a:pt x="1964055" y="-14142"/>
                    <a:pt x="2686050" y="146"/>
                    <a:pt x="3408045" y="19196"/>
                  </a:cubicBezTo>
                  <a:cubicBezTo>
                    <a:pt x="4247198" y="42056"/>
                    <a:pt x="5086350" y="59201"/>
                    <a:pt x="5926455" y="76346"/>
                  </a:cubicBezTo>
                  <a:cubicBezTo>
                    <a:pt x="6934200" y="97301"/>
                    <a:pt x="7941945" y="119208"/>
                    <a:pt x="8948737" y="141116"/>
                  </a:cubicBezTo>
                  <a:cubicBezTo>
                    <a:pt x="9310687" y="148736"/>
                    <a:pt x="9672637" y="159213"/>
                    <a:pt x="10033635" y="164928"/>
                  </a:cubicBezTo>
                  <a:cubicBezTo>
                    <a:pt x="10128885" y="166833"/>
                    <a:pt x="10184130" y="213506"/>
                    <a:pt x="10217468" y="295421"/>
                  </a:cubicBezTo>
                  <a:cubicBezTo>
                    <a:pt x="10254615" y="386861"/>
                    <a:pt x="10261283" y="483063"/>
                    <a:pt x="10264140" y="580218"/>
                  </a:cubicBezTo>
                  <a:cubicBezTo>
                    <a:pt x="10268902" y="729761"/>
                    <a:pt x="10253662" y="878351"/>
                    <a:pt x="10248900" y="1026941"/>
                  </a:cubicBezTo>
                  <a:cubicBezTo>
                    <a:pt x="10246043" y="1119333"/>
                    <a:pt x="10231755" y="1211726"/>
                    <a:pt x="10239375" y="1305071"/>
                  </a:cubicBezTo>
                  <a:cubicBezTo>
                    <a:pt x="10244137" y="1365078"/>
                    <a:pt x="10225087" y="1384128"/>
                    <a:pt x="10162222" y="1386033"/>
                  </a:cubicBezTo>
                  <a:cubicBezTo>
                    <a:pt x="10115550" y="1386986"/>
                    <a:pt x="10070783" y="1390796"/>
                    <a:pt x="10026015" y="1404131"/>
                  </a:cubicBezTo>
                  <a:cubicBezTo>
                    <a:pt x="9950768" y="1426038"/>
                    <a:pt x="9926002" y="1466996"/>
                    <a:pt x="9940290" y="1543196"/>
                  </a:cubicBezTo>
                  <a:cubicBezTo>
                    <a:pt x="9963150" y="1666068"/>
                    <a:pt x="10031730" y="1764176"/>
                    <a:pt x="10103168" y="1861331"/>
                  </a:cubicBezTo>
                  <a:cubicBezTo>
                    <a:pt x="10338435" y="2181371"/>
                    <a:pt x="10633710" y="2439498"/>
                    <a:pt x="10945177" y="2682386"/>
                  </a:cubicBezTo>
                  <a:cubicBezTo>
                    <a:pt x="11205210" y="2885268"/>
                    <a:pt x="11465243" y="3089103"/>
                    <a:pt x="11712893" y="3307226"/>
                  </a:cubicBezTo>
                  <a:cubicBezTo>
                    <a:pt x="11747183" y="3337706"/>
                    <a:pt x="11781472" y="3368186"/>
                    <a:pt x="11814810" y="3400571"/>
                  </a:cubicBezTo>
                  <a:cubicBezTo>
                    <a:pt x="11906250" y="3490106"/>
                    <a:pt x="11959590" y="3593928"/>
                    <a:pt x="11953875" y="3726326"/>
                  </a:cubicBezTo>
                  <a:cubicBezTo>
                    <a:pt x="11950065" y="3819671"/>
                    <a:pt x="11959590" y="3913016"/>
                    <a:pt x="11961495" y="4007313"/>
                  </a:cubicBezTo>
                  <a:cubicBezTo>
                    <a:pt x="11961495" y="4030173"/>
                    <a:pt x="11970068" y="4043508"/>
                    <a:pt x="11988165" y="4057796"/>
                  </a:cubicBezTo>
                  <a:cubicBezTo>
                    <a:pt x="12154852" y="4186383"/>
                    <a:pt x="12161520" y="4417841"/>
                    <a:pt x="12003405" y="4557858"/>
                  </a:cubicBezTo>
                  <a:cubicBezTo>
                    <a:pt x="11986260" y="4573098"/>
                    <a:pt x="11979593" y="4587386"/>
                    <a:pt x="11980545" y="4610246"/>
                  </a:cubicBezTo>
                  <a:cubicBezTo>
                    <a:pt x="11984355" y="4686446"/>
                    <a:pt x="11986260" y="4762646"/>
                    <a:pt x="11989118" y="4838846"/>
                  </a:cubicBezTo>
                  <a:cubicBezTo>
                    <a:pt x="11990070" y="4853133"/>
                    <a:pt x="11983402" y="4872183"/>
                    <a:pt x="12009120" y="4873136"/>
                  </a:cubicBezTo>
                  <a:cubicBezTo>
                    <a:pt x="12104370" y="4876946"/>
                    <a:pt x="12155805" y="4936001"/>
                    <a:pt x="12190095" y="5016963"/>
                  </a:cubicBezTo>
                  <a:cubicBezTo>
                    <a:pt x="12191047" y="5125548"/>
                    <a:pt x="12191047" y="5233181"/>
                    <a:pt x="12191047" y="5340813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8DEB6E5-C450-4012-B176-631533A3FD64}"/>
                </a:ext>
              </a:extLst>
            </p:cNvPr>
            <p:cNvSpPr/>
            <p:nvPr/>
          </p:nvSpPr>
          <p:spPr>
            <a:xfrm>
              <a:off x="7646946" y="3011517"/>
              <a:ext cx="3655351" cy="1686623"/>
            </a:xfrm>
            <a:custGeom>
              <a:avLst/>
              <a:gdLst>
                <a:gd name="connsiteX0" fmla="*/ 3626442 w 3655351"/>
                <a:gd name="connsiteY0" fmla="*/ 1248735 h 1686623"/>
                <a:gd name="connsiteX1" fmla="*/ 3647491 w 3655351"/>
                <a:gd name="connsiteY1" fmla="*/ 1268006 h 1686623"/>
                <a:gd name="connsiteX2" fmla="*/ 3651642 w 3655351"/>
                <a:gd name="connsiteY2" fmla="*/ 1387780 h 1686623"/>
                <a:gd name="connsiteX3" fmla="*/ 3655199 w 3655351"/>
                <a:gd name="connsiteY3" fmla="*/ 1491545 h 1686623"/>
                <a:gd name="connsiteX4" fmla="*/ 3638300 w 3655351"/>
                <a:gd name="connsiteY4" fmla="*/ 1509630 h 1686623"/>
                <a:gd name="connsiteX5" fmla="*/ 3592348 w 3655351"/>
                <a:gd name="connsiteY5" fmla="*/ 1509333 h 1686623"/>
                <a:gd name="connsiteX6" fmla="*/ 3536314 w 3655351"/>
                <a:gd name="connsiteY6" fmla="*/ 1565960 h 1686623"/>
                <a:gd name="connsiteX7" fmla="*/ 3536018 w 3655351"/>
                <a:gd name="connsiteY7" fmla="*/ 1623772 h 1686623"/>
                <a:gd name="connsiteX8" fmla="*/ 3555881 w 3655351"/>
                <a:gd name="connsiteY8" fmla="*/ 1686623 h 1686623"/>
                <a:gd name="connsiteX9" fmla="*/ 3496884 w 3655351"/>
                <a:gd name="connsiteY9" fmla="*/ 1686623 h 1686623"/>
                <a:gd name="connsiteX10" fmla="*/ 3497476 w 3655351"/>
                <a:gd name="connsiteY10" fmla="*/ 1539574 h 1686623"/>
                <a:gd name="connsiteX11" fmla="*/ 3265042 w 3655351"/>
                <a:gd name="connsiteY11" fmla="*/ 1328190 h 1686623"/>
                <a:gd name="connsiteX12" fmla="*/ 2935662 w 3655351"/>
                <a:gd name="connsiteY12" fmla="*/ 1561809 h 1686623"/>
                <a:gd name="connsiteX13" fmla="*/ 2936848 w 3655351"/>
                <a:gd name="connsiteY13" fmla="*/ 1666167 h 1686623"/>
                <a:gd name="connsiteX14" fmla="*/ 2922025 w 3655351"/>
                <a:gd name="connsiteY14" fmla="*/ 1684845 h 1686623"/>
                <a:gd name="connsiteX15" fmla="*/ 2597388 w 3655351"/>
                <a:gd name="connsiteY15" fmla="*/ 1683955 h 1686623"/>
                <a:gd name="connsiteX16" fmla="*/ 1411798 w 3655351"/>
                <a:gd name="connsiteY16" fmla="*/ 1679508 h 1686623"/>
                <a:gd name="connsiteX17" fmla="*/ 1399050 w 3655351"/>
                <a:gd name="connsiteY17" fmla="*/ 1665278 h 1686623"/>
                <a:gd name="connsiteX18" fmla="*/ 1153571 w 3655351"/>
                <a:gd name="connsiteY18" fmla="*/ 1327004 h 1686623"/>
                <a:gd name="connsiteX19" fmla="*/ 832196 w 3655351"/>
                <a:gd name="connsiteY19" fmla="*/ 1571592 h 1686623"/>
                <a:gd name="connsiteX20" fmla="*/ 834271 w 3655351"/>
                <a:gd name="connsiteY20" fmla="*/ 1664092 h 1686623"/>
                <a:gd name="connsiteX21" fmla="*/ 822412 w 3655351"/>
                <a:gd name="connsiteY21" fmla="*/ 1677729 h 1686623"/>
                <a:gd name="connsiteX22" fmla="*/ 359917 w 3655351"/>
                <a:gd name="connsiteY22" fmla="*/ 1675358 h 1686623"/>
                <a:gd name="connsiteX23" fmla="*/ 105841 w 3655351"/>
                <a:gd name="connsiteY23" fmla="*/ 1675358 h 1686623"/>
                <a:gd name="connsiteX24" fmla="*/ 120664 w 3655351"/>
                <a:gd name="connsiteY24" fmla="*/ 1556473 h 1686623"/>
                <a:gd name="connsiteX25" fmla="*/ 64631 w 3655351"/>
                <a:gd name="connsiteY25" fmla="*/ 1500143 h 1686623"/>
                <a:gd name="connsiteX26" fmla="*/ 11266 w 3655351"/>
                <a:gd name="connsiteY26" fmla="*/ 1500143 h 1686623"/>
                <a:gd name="connsiteX27" fmla="*/ 0 w 3655351"/>
                <a:gd name="connsiteY27" fmla="*/ 1489767 h 1686623"/>
                <a:gd name="connsiteX28" fmla="*/ 2075 w 3655351"/>
                <a:gd name="connsiteY28" fmla="*/ 1258519 h 1686623"/>
                <a:gd name="connsiteX29" fmla="*/ 11266 w 3655351"/>
                <a:gd name="connsiteY29" fmla="*/ 1249032 h 1686623"/>
                <a:gd name="connsiteX30" fmla="*/ 23125 w 3655351"/>
                <a:gd name="connsiteY30" fmla="*/ 1249032 h 1686623"/>
                <a:gd name="connsiteX31" fmla="*/ 3626442 w 3655351"/>
                <a:gd name="connsiteY31" fmla="*/ 1248735 h 1686623"/>
                <a:gd name="connsiteX32" fmla="*/ 2591755 w 3655351"/>
                <a:gd name="connsiteY32" fmla="*/ 514671 h 1686623"/>
                <a:gd name="connsiteX33" fmla="*/ 2530089 w 3655351"/>
                <a:gd name="connsiteY33" fmla="*/ 577523 h 1686623"/>
                <a:gd name="connsiteX34" fmla="*/ 2530089 w 3655351"/>
                <a:gd name="connsiteY34" fmla="*/ 919651 h 1686623"/>
                <a:gd name="connsiteX35" fmla="*/ 2593238 w 3655351"/>
                <a:gd name="connsiteY35" fmla="*/ 982207 h 1686623"/>
                <a:gd name="connsiteX36" fmla="*/ 2901271 w 3655351"/>
                <a:gd name="connsiteY36" fmla="*/ 982207 h 1686623"/>
                <a:gd name="connsiteX37" fmla="*/ 2901271 w 3655351"/>
                <a:gd name="connsiteY37" fmla="*/ 983986 h 1686623"/>
                <a:gd name="connsiteX38" fmla="*/ 3083602 w 3655351"/>
                <a:gd name="connsiteY38" fmla="*/ 983986 h 1686623"/>
                <a:gd name="connsiteX39" fmla="*/ 3234505 w 3655351"/>
                <a:gd name="connsiteY39" fmla="*/ 982800 h 1686623"/>
                <a:gd name="connsiteX40" fmla="*/ 3252294 w 3655351"/>
                <a:gd name="connsiteY40" fmla="*/ 973609 h 1686623"/>
                <a:gd name="connsiteX41" fmla="*/ 3249626 w 3655351"/>
                <a:gd name="connsiteY41" fmla="*/ 946927 h 1686623"/>
                <a:gd name="connsiteX42" fmla="*/ 3195075 w 3655351"/>
                <a:gd name="connsiteY42" fmla="*/ 875181 h 1686623"/>
                <a:gd name="connsiteX43" fmla="*/ 2989027 w 3655351"/>
                <a:gd name="connsiteY43" fmla="*/ 568036 h 1686623"/>
                <a:gd name="connsiteX44" fmla="*/ 2890895 w 3655351"/>
                <a:gd name="connsiteY44" fmla="*/ 514671 h 1686623"/>
                <a:gd name="connsiteX45" fmla="*/ 2591755 w 3655351"/>
                <a:gd name="connsiteY45" fmla="*/ 514671 h 1686623"/>
                <a:gd name="connsiteX46" fmla="*/ 2371180 w 3655351"/>
                <a:gd name="connsiteY46" fmla="*/ 514375 h 1686623"/>
                <a:gd name="connsiteX47" fmla="*/ 2123626 w 3655351"/>
                <a:gd name="connsiteY47" fmla="*/ 514671 h 1686623"/>
                <a:gd name="connsiteX48" fmla="*/ 2060774 w 3655351"/>
                <a:gd name="connsiteY48" fmla="*/ 578116 h 1686623"/>
                <a:gd name="connsiteX49" fmla="*/ 2060774 w 3655351"/>
                <a:gd name="connsiteY49" fmla="*/ 920541 h 1686623"/>
                <a:gd name="connsiteX50" fmla="*/ 2122144 w 3655351"/>
                <a:gd name="connsiteY50" fmla="*/ 982207 h 1686623"/>
                <a:gd name="connsiteX51" fmla="*/ 2387486 w 3655351"/>
                <a:gd name="connsiteY51" fmla="*/ 982207 h 1686623"/>
                <a:gd name="connsiteX52" fmla="*/ 2448263 w 3655351"/>
                <a:gd name="connsiteY52" fmla="*/ 921727 h 1686623"/>
                <a:gd name="connsiteX53" fmla="*/ 2448559 w 3655351"/>
                <a:gd name="connsiteY53" fmla="*/ 748588 h 1686623"/>
                <a:gd name="connsiteX54" fmla="*/ 2448559 w 3655351"/>
                <a:gd name="connsiteY54" fmla="*/ 569222 h 1686623"/>
                <a:gd name="connsiteX55" fmla="*/ 2402310 w 3655351"/>
                <a:gd name="connsiteY55" fmla="*/ 515857 h 1686623"/>
                <a:gd name="connsiteX56" fmla="*/ 2371180 w 3655351"/>
                <a:gd name="connsiteY56" fmla="*/ 514375 h 1686623"/>
                <a:gd name="connsiteX57" fmla="*/ 1630594 w 3655351"/>
                <a:gd name="connsiteY57" fmla="*/ 514375 h 1686623"/>
                <a:gd name="connsiteX58" fmla="*/ 1573078 w 3655351"/>
                <a:gd name="connsiteY58" fmla="*/ 575152 h 1686623"/>
                <a:gd name="connsiteX59" fmla="*/ 1573078 w 3655351"/>
                <a:gd name="connsiteY59" fmla="*/ 747105 h 1686623"/>
                <a:gd name="connsiteX60" fmla="*/ 1573078 w 3655351"/>
                <a:gd name="connsiteY60" fmla="*/ 923506 h 1686623"/>
                <a:gd name="connsiteX61" fmla="*/ 1631187 w 3655351"/>
                <a:gd name="connsiteY61" fmla="*/ 981910 h 1686623"/>
                <a:gd name="connsiteX62" fmla="*/ 1900976 w 3655351"/>
                <a:gd name="connsiteY62" fmla="*/ 981910 h 1686623"/>
                <a:gd name="connsiteX63" fmla="*/ 1960863 w 3655351"/>
                <a:gd name="connsiteY63" fmla="*/ 924395 h 1686623"/>
                <a:gd name="connsiteX64" fmla="*/ 1960863 w 3655351"/>
                <a:gd name="connsiteY64" fmla="*/ 574855 h 1686623"/>
                <a:gd name="connsiteX65" fmla="*/ 1901866 w 3655351"/>
                <a:gd name="connsiteY65" fmla="*/ 514375 h 1686623"/>
                <a:gd name="connsiteX66" fmla="*/ 1630594 w 3655351"/>
                <a:gd name="connsiteY66" fmla="*/ 514375 h 1686623"/>
                <a:gd name="connsiteX67" fmla="*/ 655203 w 3655351"/>
                <a:gd name="connsiteY67" fmla="*/ 514375 h 1686623"/>
                <a:gd name="connsiteX68" fmla="*/ 596798 w 3655351"/>
                <a:gd name="connsiteY68" fmla="*/ 574559 h 1686623"/>
                <a:gd name="connsiteX69" fmla="*/ 596798 w 3655351"/>
                <a:gd name="connsiteY69" fmla="*/ 922913 h 1686623"/>
                <a:gd name="connsiteX70" fmla="*/ 655796 w 3655351"/>
                <a:gd name="connsiteY70" fmla="*/ 982207 h 1686623"/>
                <a:gd name="connsiteX71" fmla="*/ 924102 w 3655351"/>
                <a:gd name="connsiteY71" fmla="*/ 982207 h 1686623"/>
                <a:gd name="connsiteX72" fmla="*/ 983990 w 3655351"/>
                <a:gd name="connsiteY72" fmla="*/ 922320 h 1686623"/>
                <a:gd name="connsiteX73" fmla="*/ 983990 w 3655351"/>
                <a:gd name="connsiteY73" fmla="*/ 748884 h 1686623"/>
                <a:gd name="connsiteX74" fmla="*/ 983990 w 3655351"/>
                <a:gd name="connsiteY74" fmla="*/ 575448 h 1686623"/>
                <a:gd name="connsiteX75" fmla="*/ 924992 w 3655351"/>
                <a:gd name="connsiteY75" fmla="*/ 514375 h 1686623"/>
                <a:gd name="connsiteX76" fmla="*/ 655203 w 3655351"/>
                <a:gd name="connsiteY76" fmla="*/ 514375 h 1686623"/>
                <a:gd name="connsiteX77" fmla="*/ 170175 w 3655351"/>
                <a:gd name="connsiteY77" fmla="*/ 514375 h 1686623"/>
                <a:gd name="connsiteX78" fmla="*/ 108806 w 3655351"/>
                <a:gd name="connsiteY78" fmla="*/ 576337 h 1686623"/>
                <a:gd name="connsiteX79" fmla="*/ 108806 w 3655351"/>
                <a:gd name="connsiteY79" fmla="*/ 748291 h 1686623"/>
                <a:gd name="connsiteX80" fmla="*/ 108806 w 3655351"/>
                <a:gd name="connsiteY80" fmla="*/ 920244 h 1686623"/>
                <a:gd name="connsiteX81" fmla="*/ 171065 w 3655351"/>
                <a:gd name="connsiteY81" fmla="*/ 982207 h 1686623"/>
                <a:gd name="connsiteX82" fmla="*/ 433442 w 3655351"/>
                <a:gd name="connsiteY82" fmla="*/ 982207 h 1686623"/>
                <a:gd name="connsiteX83" fmla="*/ 496887 w 3655351"/>
                <a:gd name="connsiteY83" fmla="*/ 919059 h 1686623"/>
                <a:gd name="connsiteX84" fmla="*/ 496887 w 3655351"/>
                <a:gd name="connsiteY84" fmla="*/ 581081 h 1686623"/>
                <a:gd name="connsiteX85" fmla="*/ 431070 w 3655351"/>
                <a:gd name="connsiteY85" fmla="*/ 514375 h 1686623"/>
                <a:gd name="connsiteX86" fmla="*/ 272458 w 3655351"/>
                <a:gd name="connsiteY86" fmla="*/ 514375 h 1686623"/>
                <a:gd name="connsiteX87" fmla="*/ 170175 w 3655351"/>
                <a:gd name="connsiteY87" fmla="*/ 514375 h 1686623"/>
                <a:gd name="connsiteX88" fmla="*/ 1143788 w 3655351"/>
                <a:gd name="connsiteY88" fmla="*/ 514078 h 1686623"/>
                <a:gd name="connsiteX89" fmla="*/ 1084493 w 3655351"/>
                <a:gd name="connsiteY89" fmla="*/ 575152 h 1686623"/>
                <a:gd name="connsiteX90" fmla="*/ 1084493 w 3655351"/>
                <a:gd name="connsiteY90" fmla="*/ 748588 h 1686623"/>
                <a:gd name="connsiteX91" fmla="*/ 1084493 w 3655351"/>
                <a:gd name="connsiteY91" fmla="*/ 923506 h 1686623"/>
                <a:gd name="connsiteX92" fmla="*/ 1143195 w 3655351"/>
                <a:gd name="connsiteY92" fmla="*/ 981910 h 1686623"/>
                <a:gd name="connsiteX93" fmla="*/ 1412984 w 3655351"/>
                <a:gd name="connsiteY93" fmla="*/ 981910 h 1686623"/>
                <a:gd name="connsiteX94" fmla="*/ 1472575 w 3655351"/>
                <a:gd name="connsiteY94" fmla="*/ 921430 h 1686623"/>
                <a:gd name="connsiteX95" fmla="*/ 1472575 w 3655351"/>
                <a:gd name="connsiteY95" fmla="*/ 576041 h 1686623"/>
                <a:gd name="connsiteX96" fmla="*/ 1412095 w 3655351"/>
                <a:gd name="connsiteY96" fmla="*/ 514375 h 1686623"/>
                <a:gd name="connsiteX97" fmla="*/ 1143788 w 3655351"/>
                <a:gd name="connsiteY97" fmla="*/ 514078 h 1686623"/>
                <a:gd name="connsiteX98" fmla="*/ 25497 w 3655351"/>
                <a:gd name="connsiteY98" fmla="*/ 360506 h 1686623"/>
                <a:gd name="connsiteX99" fmla="*/ 2238361 w 3655351"/>
                <a:gd name="connsiteY99" fmla="*/ 361099 h 1686623"/>
                <a:gd name="connsiteX100" fmla="*/ 3093682 w 3655351"/>
                <a:gd name="connsiteY100" fmla="*/ 361099 h 1686623"/>
                <a:gd name="connsiteX101" fmla="*/ 3109691 w 3655351"/>
                <a:gd name="connsiteY101" fmla="*/ 375923 h 1686623"/>
                <a:gd name="connsiteX102" fmla="*/ 3073225 w 3655351"/>
                <a:gd name="connsiteY102" fmla="*/ 417429 h 1686623"/>
                <a:gd name="connsiteX103" fmla="*/ 3022825 w 3655351"/>
                <a:gd name="connsiteY103" fmla="*/ 495401 h 1686623"/>
                <a:gd name="connsiteX104" fmla="*/ 3076782 w 3655351"/>
                <a:gd name="connsiteY104" fmla="*/ 586417 h 1686623"/>
                <a:gd name="connsiteX105" fmla="*/ 3357244 w 3655351"/>
                <a:gd name="connsiteY105" fmla="*/ 852945 h 1686623"/>
                <a:gd name="connsiteX106" fmla="*/ 3587306 w 3655351"/>
                <a:gd name="connsiteY106" fmla="*/ 1041798 h 1686623"/>
                <a:gd name="connsiteX107" fmla="*/ 3640968 w 3655351"/>
                <a:gd name="connsiteY107" fmla="*/ 1119473 h 1686623"/>
                <a:gd name="connsiteX108" fmla="*/ 3645415 w 3655351"/>
                <a:gd name="connsiteY108" fmla="*/ 1208118 h 1686623"/>
                <a:gd name="connsiteX109" fmla="*/ 3638003 w 3655351"/>
                <a:gd name="connsiteY109" fmla="*/ 1214641 h 1686623"/>
                <a:gd name="connsiteX110" fmla="*/ 3626144 w 3655351"/>
                <a:gd name="connsiteY110" fmla="*/ 1214641 h 1686623"/>
                <a:gd name="connsiteX111" fmla="*/ 1823894 w 3655351"/>
                <a:gd name="connsiteY111" fmla="*/ 1214641 h 1686623"/>
                <a:gd name="connsiteX112" fmla="*/ 20160 w 3655351"/>
                <a:gd name="connsiteY112" fmla="*/ 1214937 h 1686623"/>
                <a:gd name="connsiteX113" fmla="*/ 1779 w 3655351"/>
                <a:gd name="connsiteY113" fmla="*/ 1196556 h 1686623"/>
                <a:gd name="connsiteX114" fmla="*/ 7709 w 3655351"/>
                <a:gd name="connsiteY114" fmla="*/ 378294 h 1686623"/>
                <a:gd name="connsiteX115" fmla="*/ 25497 w 3655351"/>
                <a:gd name="connsiteY115" fmla="*/ 360506 h 1686623"/>
                <a:gd name="connsiteX116" fmla="*/ 687814 w 3655351"/>
                <a:gd name="connsiteY116" fmla="*/ 293 h 1686623"/>
                <a:gd name="connsiteX117" fmla="*/ 1172545 w 3655351"/>
                <a:gd name="connsiteY117" fmla="*/ 10966 h 1686623"/>
                <a:gd name="connsiteX118" fmla="*/ 1487991 w 3655351"/>
                <a:gd name="connsiteY118" fmla="*/ 17785 h 1686623"/>
                <a:gd name="connsiteX119" fmla="*/ 1978355 w 3655351"/>
                <a:gd name="connsiteY119" fmla="*/ 28755 h 1686623"/>
                <a:gd name="connsiteX120" fmla="*/ 2307142 w 3655351"/>
                <a:gd name="connsiteY120" fmla="*/ 35574 h 1686623"/>
                <a:gd name="connsiteX121" fmla="*/ 2810848 w 3655351"/>
                <a:gd name="connsiteY121" fmla="*/ 46543 h 1686623"/>
                <a:gd name="connsiteX122" fmla="*/ 3046542 w 3655351"/>
                <a:gd name="connsiteY122" fmla="*/ 51286 h 1686623"/>
                <a:gd name="connsiteX123" fmla="*/ 3107022 w 3655351"/>
                <a:gd name="connsiteY123" fmla="*/ 95757 h 1686623"/>
                <a:gd name="connsiteX124" fmla="*/ 3117992 w 3655351"/>
                <a:gd name="connsiteY124" fmla="*/ 177583 h 1686623"/>
                <a:gd name="connsiteX125" fmla="*/ 3112655 w 3655351"/>
                <a:gd name="connsiteY125" fmla="*/ 318111 h 1686623"/>
                <a:gd name="connsiteX126" fmla="*/ 3099907 w 3655351"/>
                <a:gd name="connsiteY126" fmla="*/ 326412 h 1686623"/>
                <a:gd name="connsiteX127" fmla="*/ 2914612 w 3655351"/>
                <a:gd name="connsiteY127" fmla="*/ 326709 h 1686623"/>
                <a:gd name="connsiteX128" fmla="*/ 1558551 w 3655351"/>
                <a:gd name="connsiteY128" fmla="*/ 326709 h 1686623"/>
                <a:gd name="connsiteX129" fmla="*/ 1558551 w 3655351"/>
                <a:gd name="connsiteY129" fmla="*/ 326412 h 1686623"/>
                <a:gd name="connsiteX130" fmla="*/ 458938 w 3655351"/>
                <a:gd name="connsiteY130" fmla="*/ 326116 h 1686623"/>
                <a:gd name="connsiteX131" fmla="*/ 18678 w 3655351"/>
                <a:gd name="connsiteY131" fmla="*/ 322855 h 1686623"/>
                <a:gd name="connsiteX132" fmla="*/ 4151 w 3655351"/>
                <a:gd name="connsiteY132" fmla="*/ 307735 h 1686623"/>
                <a:gd name="connsiteX133" fmla="*/ 21050 w 3655351"/>
                <a:gd name="connsiteY133" fmla="*/ 174322 h 1686623"/>
                <a:gd name="connsiteX134" fmla="*/ 27572 w 3655351"/>
                <a:gd name="connsiteY134" fmla="*/ 128962 h 1686623"/>
                <a:gd name="connsiteX135" fmla="*/ 122146 w 3655351"/>
                <a:gd name="connsiteY135" fmla="*/ 26679 h 1686623"/>
                <a:gd name="connsiteX136" fmla="*/ 234806 w 3655351"/>
                <a:gd name="connsiteY136" fmla="*/ 12449 h 1686623"/>
                <a:gd name="connsiteX137" fmla="*/ 687814 w 3655351"/>
                <a:gd name="connsiteY137" fmla="*/ 293 h 168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3655351" h="1686623">
                  <a:moveTo>
                    <a:pt x="3626442" y="1248735"/>
                  </a:moveTo>
                  <a:cubicBezTo>
                    <a:pt x="3641858" y="1248735"/>
                    <a:pt x="3647491" y="1251403"/>
                    <a:pt x="3647491" y="1268006"/>
                  </a:cubicBezTo>
                  <a:cubicBezTo>
                    <a:pt x="3647491" y="1308030"/>
                    <a:pt x="3650456" y="1348053"/>
                    <a:pt x="3651642" y="1387780"/>
                  </a:cubicBezTo>
                  <a:cubicBezTo>
                    <a:pt x="3652828" y="1422467"/>
                    <a:pt x="3653124" y="1456858"/>
                    <a:pt x="3655199" y="1491545"/>
                  </a:cubicBezTo>
                  <a:cubicBezTo>
                    <a:pt x="3656089" y="1505183"/>
                    <a:pt x="3653420" y="1511113"/>
                    <a:pt x="3638300" y="1509630"/>
                  </a:cubicBezTo>
                  <a:cubicBezTo>
                    <a:pt x="3623180" y="1508148"/>
                    <a:pt x="3607764" y="1509037"/>
                    <a:pt x="3592348" y="1509333"/>
                  </a:cubicBezTo>
                  <a:cubicBezTo>
                    <a:pt x="3560625" y="1509927"/>
                    <a:pt x="3536610" y="1534237"/>
                    <a:pt x="3536314" y="1565960"/>
                  </a:cubicBezTo>
                  <a:cubicBezTo>
                    <a:pt x="3536314" y="1585230"/>
                    <a:pt x="3536907" y="1604501"/>
                    <a:pt x="3536018" y="1623772"/>
                  </a:cubicBezTo>
                  <a:cubicBezTo>
                    <a:pt x="3534832" y="1646600"/>
                    <a:pt x="3536314" y="1668242"/>
                    <a:pt x="3555881" y="1686623"/>
                  </a:cubicBezTo>
                  <a:cubicBezTo>
                    <a:pt x="3534239" y="1686623"/>
                    <a:pt x="3515858" y="1686623"/>
                    <a:pt x="3496884" y="1686623"/>
                  </a:cubicBezTo>
                  <a:cubicBezTo>
                    <a:pt x="3509335" y="1637113"/>
                    <a:pt x="3509335" y="1588491"/>
                    <a:pt x="3497476" y="1539574"/>
                  </a:cubicBezTo>
                  <a:cubicBezTo>
                    <a:pt x="3471387" y="1431955"/>
                    <a:pt x="3375034" y="1343903"/>
                    <a:pt x="3265042" y="1328190"/>
                  </a:cubicBezTo>
                  <a:cubicBezTo>
                    <a:pt x="3105541" y="1305361"/>
                    <a:pt x="2966792" y="1403493"/>
                    <a:pt x="2935662" y="1561809"/>
                  </a:cubicBezTo>
                  <a:cubicBezTo>
                    <a:pt x="2928844" y="1596496"/>
                    <a:pt x="2929140" y="1631480"/>
                    <a:pt x="2936848" y="1666167"/>
                  </a:cubicBezTo>
                  <a:cubicBezTo>
                    <a:pt x="2940999" y="1684845"/>
                    <a:pt x="2940703" y="1684845"/>
                    <a:pt x="2922025" y="1684845"/>
                  </a:cubicBezTo>
                  <a:cubicBezTo>
                    <a:pt x="2813813" y="1684548"/>
                    <a:pt x="2705600" y="1684252"/>
                    <a:pt x="2597388" y="1683955"/>
                  </a:cubicBezTo>
                  <a:cubicBezTo>
                    <a:pt x="2202192" y="1682473"/>
                    <a:pt x="1806995" y="1680694"/>
                    <a:pt x="1411798" y="1679508"/>
                  </a:cubicBezTo>
                  <a:cubicBezTo>
                    <a:pt x="1400236" y="1679508"/>
                    <a:pt x="1396974" y="1677433"/>
                    <a:pt x="1399050" y="1665278"/>
                  </a:cubicBezTo>
                  <a:cubicBezTo>
                    <a:pt x="1427808" y="1499550"/>
                    <a:pt x="1320485" y="1348350"/>
                    <a:pt x="1153571" y="1327004"/>
                  </a:cubicBezTo>
                  <a:cubicBezTo>
                    <a:pt x="981618" y="1304768"/>
                    <a:pt x="850874" y="1429879"/>
                    <a:pt x="832196" y="1571592"/>
                  </a:cubicBezTo>
                  <a:cubicBezTo>
                    <a:pt x="828046" y="1602722"/>
                    <a:pt x="827749" y="1633555"/>
                    <a:pt x="834271" y="1664092"/>
                  </a:cubicBezTo>
                  <a:cubicBezTo>
                    <a:pt x="836940" y="1675951"/>
                    <a:pt x="833678" y="1678026"/>
                    <a:pt x="822412" y="1677729"/>
                  </a:cubicBezTo>
                  <a:cubicBezTo>
                    <a:pt x="668247" y="1676544"/>
                    <a:pt x="514082" y="1675951"/>
                    <a:pt x="359917" y="1675358"/>
                  </a:cubicBezTo>
                  <a:cubicBezTo>
                    <a:pt x="276016" y="1675061"/>
                    <a:pt x="191818" y="1675358"/>
                    <a:pt x="105841" y="1675358"/>
                  </a:cubicBezTo>
                  <a:cubicBezTo>
                    <a:pt x="131337" y="1637113"/>
                    <a:pt x="118589" y="1595903"/>
                    <a:pt x="120664" y="1556473"/>
                  </a:cubicBezTo>
                  <a:cubicBezTo>
                    <a:pt x="122147" y="1524750"/>
                    <a:pt x="96354" y="1500439"/>
                    <a:pt x="64631" y="1500143"/>
                  </a:cubicBezTo>
                  <a:cubicBezTo>
                    <a:pt x="46843" y="1500143"/>
                    <a:pt x="29054" y="1499847"/>
                    <a:pt x="11266" y="1500143"/>
                  </a:cubicBezTo>
                  <a:cubicBezTo>
                    <a:pt x="3261" y="1500439"/>
                    <a:pt x="0" y="1498661"/>
                    <a:pt x="0" y="1489767"/>
                  </a:cubicBezTo>
                  <a:cubicBezTo>
                    <a:pt x="889" y="1412684"/>
                    <a:pt x="1779" y="1335602"/>
                    <a:pt x="2075" y="1258519"/>
                  </a:cubicBezTo>
                  <a:cubicBezTo>
                    <a:pt x="2075" y="1251700"/>
                    <a:pt x="3854" y="1248142"/>
                    <a:pt x="11266" y="1249032"/>
                  </a:cubicBezTo>
                  <a:cubicBezTo>
                    <a:pt x="15120" y="1249328"/>
                    <a:pt x="19271" y="1249032"/>
                    <a:pt x="23125" y="1249032"/>
                  </a:cubicBezTo>
                  <a:cubicBezTo>
                    <a:pt x="1224132" y="1249032"/>
                    <a:pt x="2425138" y="1249032"/>
                    <a:pt x="3626442" y="1248735"/>
                  </a:cubicBezTo>
                  <a:close/>
                  <a:moveTo>
                    <a:pt x="2591755" y="514671"/>
                  </a:moveTo>
                  <a:cubicBezTo>
                    <a:pt x="2551732" y="514671"/>
                    <a:pt x="2530089" y="537203"/>
                    <a:pt x="2530089" y="577523"/>
                  </a:cubicBezTo>
                  <a:cubicBezTo>
                    <a:pt x="2530089" y="691368"/>
                    <a:pt x="2530089" y="805510"/>
                    <a:pt x="2530089" y="919651"/>
                  </a:cubicBezTo>
                  <a:cubicBezTo>
                    <a:pt x="2530089" y="960861"/>
                    <a:pt x="2551732" y="982207"/>
                    <a:pt x="2593238" y="982207"/>
                  </a:cubicBezTo>
                  <a:cubicBezTo>
                    <a:pt x="2695816" y="982207"/>
                    <a:pt x="2798692" y="982207"/>
                    <a:pt x="2901271" y="982207"/>
                  </a:cubicBezTo>
                  <a:cubicBezTo>
                    <a:pt x="2901271" y="982800"/>
                    <a:pt x="2901271" y="983393"/>
                    <a:pt x="2901271" y="983986"/>
                  </a:cubicBezTo>
                  <a:cubicBezTo>
                    <a:pt x="2962048" y="983986"/>
                    <a:pt x="3022825" y="983986"/>
                    <a:pt x="3083602" y="983986"/>
                  </a:cubicBezTo>
                  <a:cubicBezTo>
                    <a:pt x="3133705" y="983986"/>
                    <a:pt x="3184105" y="986654"/>
                    <a:pt x="3234505" y="982800"/>
                  </a:cubicBezTo>
                  <a:cubicBezTo>
                    <a:pt x="3241324" y="982207"/>
                    <a:pt x="3249329" y="983986"/>
                    <a:pt x="3252294" y="973609"/>
                  </a:cubicBezTo>
                  <a:cubicBezTo>
                    <a:pt x="3254962" y="963826"/>
                    <a:pt x="3257926" y="955821"/>
                    <a:pt x="3249626" y="946927"/>
                  </a:cubicBezTo>
                  <a:cubicBezTo>
                    <a:pt x="3230058" y="924098"/>
                    <a:pt x="3211974" y="900084"/>
                    <a:pt x="3195075" y="875181"/>
                  </a:cubicBezTo>
                  <a:cubicBezTo>
                    <a:pt x="3126294" y="772898"/>
                    <a:pt x="3057512" y="670615"/>
                    <a:pt x="2989027" y="568036"/>
                  </a:cubicBezTo>
                  <a:cubicBezTo>
                    <a:pt x="2965606" y="532756"/>
                    <a:pt x="2932994" y="514671"/>
                    <a:pt x="2890895" y="514671"/>
                  </a:cubicBezTo>
                  <a:cubicBezTo>
                    <a:pt x="2791280" y="514375"/>
                    <a:pt x="2691370" y="514375"/>
                    <a:pt x="2591755" y="514671"/>
                  </a:cubicBezTo>
                  <a:close/>
                  <a:moveTo>
                    <a:pt x="2371180" y="514375"/>
                  </a:moveTo>
                  <a:cubicBezTo>
                    <a:pt x="2288761" y="514375"/>
                    <a:pt x="2206046" y="514078"/>
                    <a:pt x="2123626" y="514671"/>
                  </a:cubicBezTo>
                  <a:cubicBezTo>
                    <a:pt x="2081824" y="514968"/>
                    <a:pt x="2060774" y="536907"/>
                    <a:pt x="2060774" y="578116"/>
                  </a:cubicBezTo>
                  <a:cubicBezTo>
                    <a:pt x="2060774" y="692258"/>
                    <a:pt x="2060774" y="806399"/>
                    <a:pt x="2060774" y="920541"/>
                  </a:cubicBezTo>
                  <a:cubicBezTo>
                    <a:pt x="2060774" y="959972"/>
                    <a:pt x="2083306" y="982207"/>
                    <a:pt x="2122144" y="982207"/>
                  </a:cubicBezTo>
                  <a:cubicBezTo>
                    <a:pt x="2210492" y="982207"/>
                    <a:pt x="2299138" y="982207"/>
                    <a:pt x="2387486" y="982207"/>
                  </a:cubicBezTo>
                  <a:cubicBezTo>
                    <a:pt x="2425731" y="981910"/>
                    <a:pt x="2448263" y="959972"/>
                    <a:pt x="2448263" y="921727"/>
                  </a:cubicBezTo>
                  <a:cubicBezTo>
                    <a:pt x="2448263" y="863915"/>
                    <a:pt x="2448263" y="806103"/>
                    <a:pt x="2448559" y="748588"/>
                  </a:cubicBezTo>
                  <a:cubicBezTo>
                    <a:pt x="2448559" y="688700"/>
                    <a:pt x="2448856" y="629109"/>
                    <a:pt x="2448559" y="569222"/>
                  </a:cubicBezTo>
                  <a:cubicBezTo>
                    <a:pt x="2448263" y="542243"/>
                    <a:pt x="2428992" y="520601"/>
                    <a:pt x="2402310" y="515857"/>
                  </a:cubicBezTo>
                  <a:cubicBezTo>
                    <a:pt x="2391933" y="513782"/>
                    <a:pt x="2381557" y="514375"/>
                    <a:pt x="2371180" y="514375"/>
                  </a:cubicBezTo>
                  <a:close/>
                  <a:moveTo>
                    <a:pt x="1630594" y="514375"/>
                  </a:moveTo>
                  <a:cubicBezTo>
                    <a:pt x="1594128" y="514671"/>
                    <a:pt x="1573078" y="538389"/>
                    <a:pt x="1573078" y="575152"/>
                  </a:cubicBezTo>
                  <a:cubicBezTo>
                    <a:pt x="1573078" y="632371"/>
                    <a:pt x="1573078" y="689886"/>
                    <a:pt x="1573078" y="747105"/>
                  </a:cubicBezTo>
                  <a:cubicBezTo>
                    <a:pt x="1573078" y="805806"/>
                    <a:pt x="1573078" y="864804"/>
                    <a:pt x="1573078" y="923506"/>
                  </a:cubicBezTo>
                  <a:cubicBezTo>
                    <a:pt x="1573078" y="958786"/>
                    <a:pt x="1595907" y="981910"/>
                    <a:pt x="1631187" y="981910"/>
                  </a:cubicBezTo>
                  <a:cubicBezTo>
                    <a:pt x="1721018" y="982207"/>
                    <a:pt x="1811145" y="981910"/>
                    <a:pt x="1900976" y="981910"/>
                  </a:cubicBezTo>
                  <a:cubicBezTo>
                    <a:pt x="1935960" y="981910"/>
                    <a:pt x="1960567" y="959379"/>
                    <a:pt x="1960863" y="924395"/>
                  </a:cubicBezTo>
                  <a:cubicBezTo>
                    <a:pt x="1961456" y="807882"/>
                    <a:pt x="1961456" y="691368"/>
                    <a:pt x="1960863" y="574855"/>
                  </a:cubicBezTo>
                  <a:cubicBezTo>
                    <a:pt x="1960567" y="538092"/>
                    <a:pt x="1938035" y="514671"/>
                    <a:pt x="1901866" y="514375"/>
                  </a:cubicBezTo>
                  <a:cubicBezTo>
                    <a:pt x="1811442" y="513485"/>
                    <a:pt x="1721018" y="513485"/>
                    <a:pt x="1630594" y="514375"/>
                  </a:cubicBezTo>
                  <a:close/>
                  <a:moveTo>
                    <a:pt x="655203" y="514375"/>
                  </a:moveTo>
                  <a:cubicBezTo>
                    <a:pt x="618737" y="514671"/>
                    <a:pt x="596798" y="538092"/>
                    <a:pt x="596798" y="574559"/>
                  </a:cubicBezTo>
                  <a:cubicBezTo>
                    <a:pt x="596798" y="690775"/>
                    <a:pt x="596798" y="806696"/>
                    <a:pt x="596798" y="922913"/>
                  </a:cubicBezTo>
                  <a:cubicBezTo>
                    <a:pt x="596798" y="959675"/>
                    <a:pt x="619330" y="982207"/>
                    <a:pt x="655796" y="982207"/>
                  </a:cubicBezTo>
                  <a:cubicBezTo>
                    <a:pt x="745330" y="982207"/>
                    <a:pt x="834568" y="982207"/>
                    <a:pt x="924102" y="982207"/>
                  </a:cubicBezTo>
                  <a:cubicBezTo>
                    <a:pt x="961458" y="982207"/>
                    <a:pt x="983990" y="959675"/>
                    <a:pt x="983990" y="922320"/>
                  </a:cubicBezTo>
                  <a:cubicBezTo>
                    <a:pt x="984286" y="864508"/>
                    <a:pt x="983990" y="806696"/>
                    <a:pt x="983990" y="748884"/>
                  </a:cubicBezTo>
                  <a:cubicBezTo>
                    <a:pt x="983990" y="691072"/>
                    <a:pt x="983990" y="633260"/>
                    <a:pt x="983990" y="575448"/>
                  </a:cubicBezTo>
                  <a:cubicBezTo>
                    <a:pt x="983990" y="538092"/>
                    <a:pt x="962347" y="514671"/>
                    <a:pt x="924992" y="514375"/>
                  </a:cubicBezTo>
                  <a:cubicBezTo>
                    <a:pt x="834864" y="513782"/>
                    <a:pt x="745033" y="513782"/>
                    <a:pt x="655203" y="514375"/>
                  </a:cubicBezTo>
                  <a:close/>
                  <a:moveTo>
                    <a:pt x="170175" y="514375"/>
                  </a:moveTo>
                  <a:cubicBezTo>
                    <a:pt x="130448" y="514968"/>
                    <a:pt x="108806" y="537203"/>
                    <a:pt x="108806" y="576337"/>
                  </a:cubicBezTo>
                  <a:cubicBezTo>
                    <a:pt x="108806" y="633556"/>
                    <a:pt x="108806" y="691072"/>
                    <a:pt x="108806" y="748291"/>
                  </a:cubicBezTo>
                  <a:cubicBezTo>
                    <a:pt x="108806" y="805510"/>
                    <a:pt x="108806" y="863025"/>
                    <a:pt x="108806" y="920244"/>
                  </a:cubicBezTo>
                  <a:cubicBezTo>
                    <a:pt x="108806" y="960268"/>
                    <a:pt x="130745" y="982207"/>
                    <a:pt x="171065" y="982207"/>
                  </a:cubicBezTo>
                  <a:cubicBezTo>
                    <a:pt x="258524" y="982207"/>
                    <a:pt x="345983" y="982207"/>
                    <a:pt x="433442" y="982207"/>
                  </a:cubicBezTo>
                  <a:cubicBezTo>
                    <a:pt x="474059" y="982207"/>
                    <a:pt x="496590" y="959675"/>
                    <a:pt x="496887" y="919059"/>
                  </a:cubicBezTo>
                  <a:cubicBezTo>
                    <a:pt x="496887" y="806399"/>
                    <a:pt x="496887" y="693740"/>
                    <a:pt x="496887" y="581081"/>
                  </a:cubicBezTo>
                  <a:cubicBezTo>
                    <a:pt x="496887" y="536314"/>
                    <a:pt x="475837" y="514671"/>
                    <a:pt x="431070" y="514375"/>
                  </a:cubicBezTo>
                  <a:cubicBezTo>
                    <a:pt x="378298" y="514078"/>
                    <a:pt x="325230" y="514375"/>
                    <a:pt x="272458" y="514375"/>
                  </a:cubicBezTo>
                  <a:cubicBezTo>
                    <a:pt x="238364" y="514375"/>
                    <a:pt x="204270" y="513782"/>
                    <a:pt x="170175" y="514375"/>
                  </a:cubicBezTo>
                  <a:close/>
                  <a:moveTo>
                    <a:pt x="1143788" y="514078"/>
                  </a:moveTo>
                  <a:cubicBezTo>
                    <a:pt x="1107025" y="514375"/>
                    <a:pt x="1084493" y="538389"/>
                    <a:pt x="1084493" y="575152"/>
                  </a:cubicBezTo>
                  <a:cubicBezTo>
                    <a:pt x="1084493" y="632963"/>
                    <a:pt x="1084493" y="690775"/>
                    <a:pt x="1084493" y="748588"/>
                  </a:cubicBezTo>
                  <a:cubicBezTo>
                    <a:pt x="1084493" y="806992"/>
                    <a:pt x="1084493" y="865101"/>
                    <a:pt x="1084493" y="923506"/>
                  </a:cubicBezTo>
                  <a:cubicBezTo>
                    <a:pt x="1084790" y="958193"/>
                    <a:pt x="1108211" y="981910"/>
                    <a:pt x="1143195" y="981910"/>
                  </a:cubicBezTo>
                  <a:cubicBezTo>
                    <a:pt x="1233026" y="982207"/>
                    <a:pt x="1323153" y="982207"/>
                    <a:pt x="1412984" y="981910"/>
                  </a:cubicBezTo>
                  <a:cubicBezTo>
                    <a:pt x="1449746" y="981910"/>
                    <a:pt x="1472575" y="958489"/>
                    <a:pt x="1472575" y="921430"/>
                  </a:cubicBezTo>
                  <a:cubicBezTo>
                    <a:pt x="1472575" y="806399"/>
                    <a:pt x="1472575" y="691072"/>
                    <a:pt x="1472575" y="576041"/>
                  </a:cubicBezTo>
                  <a:cubicBezTo>
                    <a:pt x="1472278" y="538092"/>
                    <a:pt x="1450339" y="514671"/>
                    <a:pt x="1412095" y="514375"/>
                  </a:cubicBezTo>
                  <a:cubicBezTo>
                    <a:pt x="1322560" y="513782"/>
                    <a:pt x="1233322" y="513485"/>
                    <a:pt x="1143788" y="514078"/>
                  </a:cubicBezTo>
                  <a:close/>
                  <a:moveTo>
                    <a:pt x="25497" y="360506"/>
                  </a:moveTo>
                  <a:cubicBezTo>
                    <a:pt x="763118" y="361099"/>
                    <a:pt x="1500739" y="361099"/>
                    <a:pt x="2238361" y="361099"/>
                  </a:cubicBezTo>
                  <a:cubicBezTo>
                    <a:pt x="2523566" y="361395"/>
                    <a:pt x="2808476" y="361395"/>
                    <a:pt x="3093682" y="361099"/>
                  </a:cubicBezTo>
                  <a:cubicBezTo>
                    <a:pt x="3105244" y="361099"/>
                    <a:pt x="3109691" y="362878"/>
                    <a:pt x="3109691" y="375923"/>
                  </a:cubicBezTo>
                  <a:cubicBezTo>
                    <a:pt x="3109394" y="413574"/>
                    <a:pt x="3109987" y="413574"/>
                    <a:pt x="3073225" y="417429"/>
                  </a:cubicBezTo>
                  <a:cubicBezTo>
                    <a:pt x="3020156" y="423061"/>
                    <a:pt x="3006222" y="444704"/>
                    <a:pt x="3022825" y="495401"/>
                  </a:cubicBezTo>
                  <a:cubicBezTo>
                    <a:pt x="3034090" y="529791"/>
                    <a:pt x="3055733" y="557660"/>
                    <a:pt x="3076782" y="586417"/>
                  </a:cubicBezTo>
                  <a:cubicBezTo>
                    <a:pt x="3154162" y="692258"/>
                    <a:pt x="3255258" y="773195"/>
                    <a:pt x="3357244" y="852945"/>
                  </a:cubicBezTo>
                  <a:cubicBezTo>
                    <a:pt x="3435513" y="914019"/>
                    <a:pt x="3512892" y="976278"/>
                    <a:pt x="3587306" y="1041798"/>
                  </a:cubicBezTo>
                  <a:cubicBezTo>
                    <a:pt x="3611617" y="1063144"/>
                    <a:pt x="3635039" y="1086268"/>
                    <a:pt x="3640968" y="1119473"/>
                  </a:cubicBezTo>
                  <a:cubicBezTo>
                    <a:pt x="3646008" y="1148527"/>
                    <a:pt x="3644526" y="1178471"/>
                    <a:pt x="3645415" y="1208118"/>
                  </a:cubicBezTo>
                  <a:cubicBezTo>
                    <a:pt x="3645415" y="1213455"/>
                    <a:pt x="3642747" y="1214641"/>
                    <a:pt x="3638003" y="1214641"/>
                  </a:cubicBezTo>
                  <a:cubicBezTo>
                    <a:pt x="3634149" y="1214641"/>
                    <a:pt x="3629998" y="1214641"/>
                    <a:pt x="3626144" y="1214641"/>
                  </a:cubicBezTo>
                  <a:cubicBezTo>
                    <a:pt x="3025493" y="1214641"/>
                    <a:pt x="2424545" y="1214641"/>
                    <a:pt x="1823894" y="1214641"/>
                  </a:cubicBezTo>
                  <a:cubicBezTo>
                    <a:pt x="1222649" y="1214641"/>
                    <a:pt x="621405" y="1214641"/>
                    <a:pt x="20160" y="1214937"/>
                  </a:cubicBezTo>
                  <a:cubicBezTo>
                    <a:pt x="5337" y="1214937"/>
                    <a:pt x="1779" y="1211676"/>
                    <a:pt x="1779" y="1196556"/>
                  </a:cubicBezTo>
                  <a:cubicBezTo>
                    <a:pt x="4151" y="923802"/>
                    <a:pt x="6226" y="651048"/>
                    <a:pt x="7709" y="378294"/>
                  </a:cubicBezTo>
                  <a:cubicBezTo>
                    <a:pt x="7709" y="364064"/>
                    <a:pt x="10970" y="360506"/>
                    <a:pt x="25497" y="360506"/>
                  </a:cubicBezTo>
                  <a:close/>
                  <a:moveTo>
                    <a:pt x="687814" y="293"/>
                  </a:moveTo>
                  <a:cubicBezTo>
                    <a:pt x="849688" y="2072"/>
                    <a:pt x="1010968" y="6816"/>
                    <a:pt x="1172545" y="10966"/>
                  </a:cubicBezTo>
                  <a:cubicBezTo>
                    <a:pt x="1277792" y="13635"/>
                    <a:pt x="1383040" y="15710"/>
                    <a:pt x="1487991" y="17785"/>
                  </a:cubicBezTo>
                  <a:cubicBezTo>
                    <a:pt x="1651347" y="21343"/>
                    <a:pt x="1814999" y="25197"/>
                    <a:pt x="1978355" y="28755"/>
                  </a:cubicBezTo>
                  <a:cubicBezTo>
                    <a:pt x="2088050" y="31126"/>
                    <a:pt x="2197744" y="33202"/>
                    <a:pt x="2307142" y="35574"/>
                  </a:cubicBezTo>
                  <a:cubicBezTo>
                    <a:pt x="2474945" y="39131"/>
                    <a:pt x="2643044" y="42985"/>
                    <a:pt x="2810848" y="46543"/>
                  </a:cubicBezTo>
                  <a:cubicBezTo>
                    <a:pt x="2889412" y="48322"/>
                    <a:pt x="2967978" y="49804"/>
                    <a:pt x="3046542" y="51286"/>
                  </a:cubicBezTo>
                  <a:cubicBezTo>
                    <a:pt x="3082119" y="51879"/>
                    <a:pt x="3095756" y="61663"/>
                    <a:pt x="3107022" y="95757"/>
                  </a:cubicBezTo>
                  <a:cubicBezTo>
                    <a:pt x="3115916" y="122143"/>
                    <a:pt x="3117399" y="149715"/>
                    <a:pt x="3117992" y="177583"/>
                  </a:cubicBezTo>
                  <a:cubicBezTo>
                    <a:pt x="3118881" y="224426"/>
                    <a:pt x="3114434" y="271269"/>
                    <a:pt x="3112655" y="318111"/>
                  </a:cubicBezTo>
                  <a:cubicBezTo>
                    <a:pt x="3112359" y="329081"/>
                    <a:pt x="3105540" y="326412"/>
                    <a:pt x="3099907" y="326412"/>
                  </a:cubicBezTo>
                  <a:cubicBezTo>
                    <a:pt x="3038241" y="326709"/>
                    <a:pt x="2976278" y="326709"/>
                    <a:pt x="2914612" y="326709"/>
                  </a:cubicBezTo>
                  <a:cubicBezTo>
                    <a:pt x="2462493" y="326709"/>
                    <a:pt x="2010670" y="326709"/>
                    <a:pt x="1558551" y="326709"/>
                  </a:cubicBezTo>
                  <a:cubicBezTo>
                    <a:pt x="1558551" y="326709"/>
                    <a:pt x="1558551" y="326709"/>
                    <a:pt x="1558551" y="326412"/>
                  </a:cubicBezTo>
                  <a:cubicBezTo>
                    <a:pt x="1192112" y="326412"/>
                    <a:pt x="825377" y="326709"/>
                    <a:pt x="458938" y="326116"/>
                  </a:cubicBezTo>
                  <a:cubicBezTo>
                    <a:pt x="312185" y="325819"/>
                    <a:pt x="165431" y="323448"/>
                    <a:pt x="18678" y="322855"/>
                  </a:cubicBezTo>
                  <a:cubicBezTo>
                    <a:pt x="6522" y="322855"/>
                    <a:pt x="3854" y="318704"/>
                    <a:pt x="4151" y="307735"/>
                  </a:cubicBezTo>
                  <a:cubicBezTo>
                    <a:pt x="5040" y="262671"/>
                    <a:pt x="14527" y="218793"/>
                    <a:pt x="21050" y="174322"/>
                  </a:cubicBezTo>
                  <a:cubicBezTo>
                    <a:pt x="23125" y="159202"/>
                    <a:pt x="25793" y="144082"/>
                    <a:pt x="27572" y="128962"/>
                  </a:cubicBezTo>
                  <a:cubicBezTo>
                    <a:pt x="34391" y="72040"/>
                    <a:pt x="69671" y="41503"/>
                    <a:pt x="122146" y="26679"/>
                  </a:cubicBezTo>
                  <a:cubicBezTo>
                    <a:pt x="158909" y="16303"/>
                    <a:pt x="197154" y="14821"/>
                    <a:pt x="234806" y="12449"/>
                  </a:cubicBezTo>
                  <a:cubicBezTo>
                    <a:pt x="385710" y="2962"/>
                    <a:pt x="536614" y="-1189"/>
                    <a:pt x="687814" y="293"/>
                  </a:cubicBezTo>
                  <a:close/>
                </a:path>
              </a:pathLst>
            </a:custGeom>
            <a:solidFill>
              <a:srgbClr val="FCD018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E3EA398-816C-4D45-8B7D-6184C0BDFF04}"/>
                </a:ext>
              </a:extLst>
            </p:cNvPr>
            <p:cNvSpPr/>
            <p:nvPr/>
          </p:nvSpPr>
          <p:spPr>
            <a:xfrm>
              <a:off x="7766186" y="3539422"/>
              <a:ext cx="3121798" cy="441062"/>
            </a:xfrm>
            <a:custGeom>
              <a:avLst/>
              <a:gdLst>
                <a:gd name="connsiteX0" fmla="*/ 1028200 w 3121798"/>
                <a:gd name="connsiteY0" fmla="*/ 128 h 441062"/>
                <a:gd name="connsiteX1" fmla="*/ 1290085 w 3121798"/>
                <a:gd name="connsiteY1" fmla="*/ 128 h 441062"/>
                <a:gd name="connsiteX2" fmla="*/ 1343046 w 3121798"/>
                <a:gd name="connsiteY2" fmla="*/ 52971 h 441062"/>
                <a:gd name="connsiteX3" fmla="*/ 1343046 w 3121798"/>
                <a:gd name="connsiteY3" fmla="*/ 221606 h 441062"/>
                <a:gd name="connsiteX4" fmla="*/ 1343046 w 3121798"/>
                <a:gd name="connsiteY4" fmla="*/ 390529 h 441062"/>
                <a:gd name="connsiteX5" fmla="*/ 1292133 w 3121798"/>
                <a:gd name="connsiteY5" fmla="*/ 441062 h 441062"/>
                <a:gd name="connsiteX6" fmla="*/ 1028785 w 3121798"/>
                <a:gd name="connsiteY6" fmla="*/ 441062 h 441062"/>
                <a:gd name="connsiteX7" fmla="*/ 976116 w 3121798"/>
                <a:gd name="connsiteY7" fmla="*/ 389085 h 441062"/>
                <a:gd name="connsiteX8" fmla="*/ 976116 w 3121798"/>
                <a:gd name="connsiteY8" fmla="*/ 51239 h 441062"/>
                <a:gd name="connsiteX9" fmla="*/ 1028200 w 3121798"/>
                <a:gd name="connsiteY9" fmla="*/ 128 h 441062"/>
                <a:gd name="connsiteX10" fmla="*/ 2474329 w 3121798"/>
                <a:gd name="connsiteY10" fmla="*/ 1 h 441062"/>
                <a:gd name="connsiteX11" fmla="*/ 2768008 w 3121798"/>
                <a:gd name="connsiteY11" fmla="*/ 1 h 441062"/>
                <a:gd name="connsiteX12" fmla="*/ 2856403 w 3121798"/>
                <a:gd name="connsiteY12" fmla="*/ 46187 h 441062"/>
                <a:gd name="connsiteX13" fmla="*/ 3057036 w 3121798"/>
                <a:gd name="connsiteY13" fmla="*/ 340803 h 441062"/>
                <a:gd name="connsiteX14" fmla="*/ 3112863 w 3121798"/>
                <a:gd name="connsiteY14" fmla="*/ 421100 h 441062"/>
                <a:gd name="connsiteX15" fmla="*/ 3116062 w 3121798"/>
                <a:gd name="connsiteY15" fmla="*/ 436791 h 441062"/>
                <a:gd name="connsiteX16" fmla="*/ 2860474 w 3121798"/>
                <a:gd name="connsiteY16" fmla="*/ 438339 h 441062"/>
                <a:gd name="connsiteX17" fmla="*/ 2784873 w 3121798"/>
                <a:gd name="connsiteY17" fmla="*/ 438339 h 441062"/>
                <a:gd name="connsiteX18" fmla="*/ 2784873 w 3121798"/>
                <a:gd name="connsiteY18" fmla="*/ 438053 h 441062"/>
                <a:gd name="connsiteX19" fmla="*/ 2475202 w 3121798"/>
                <a:gd name="connsiteY19" fmla="*/ 438053 h 441062"/>
                <a:gd name="connsiteX20" fmla="*/ 2421118 w 3121798"/>
                <a:gd name="connsiteY20" fmla="*/ 385268 h 441062"/>
                <a:gd name="connsiteX21" fmla="*/ 2421118 w 3121798"/>
                <a:gd name="connsiteY21" fmla="*/ 52499 h 441062"/>
                <a:gd name="connsiteX22" fmla="*/ 2474329 w 3121798"/>
                <a:gd name="connsiteY22" fmla="*/ 1 h 441062"/>
                <a:gd name="connsiteX23" fmla="*/ 2006229 w 3121798"/>
                <a:gd name="connsiteY23" fmla="*/ 0 h 441062"/>
                <a:gd name="connsiteX24" fmla="*/ 2265187 w 3121798"/>
                <a:gd name="connsiteY24" fmla="*/ 0 h 441062"/>
                <a:gd name="connsiteX25" fmla="*/ 2319612 w 3121798"/>
                <a:gd name="connsiteY25" fmla="*/ 53420 h 441062"/>
                <a:gd name="connsiteX26" fmla="*/ 2319612 w 3121798"/>
                <a:gd name="connsiteY26" fmla="*/ 389823 h 441062"/>
                <a:gd name="connsiteX27" fmla="*/ 2267235 w 3121798"/>
                <a:gd name="connsiteY27" fmla="*/ 440934 h 441062"/>
                <a:gd name="connsiteX28" fmla="*/ 2003888 w 3121798"/>
                <a:gd name="connsiteY28" fmla="*/ 440934 h 441062"/>
                <a:gd name="connsiteX29" fmla="*/ 1951804 w 3121798"/>
                <a:gd name="connsiteY29" fmla="*/ 389823 h 441062"/>
                <a:gd name="connsiteX30" fmla="*/ 1951804 w 3121798"/>
                <a:gd name="connsiteY30" fmla="*/ 220900 h 441062"/>
                <a:gd name="connsiteX31" fmla="*/ 1951804 w 3121798"/>
                <a:gd name="connsiteY31" fmla="*/ 53420 h 441062"/>
                <a:gd name="connsiteX32" fmla="*/ 2006229 w 3121798"/>
                <a:gd name="connsiteY32" fmla="*/ 0 h 441062"/>
                <a:gd name="connsiteX33" fmla="*/ 1516772 w 3121798"/>
                <a:gd name="connsiteY33" fmla="*/ 0 h 441062"/>
                <a:gd name="connsiteX34" fmla="*/ 1777193 w 3121798"/>
                <a:gd name="connsiteY34" fmla="*/ 0 h 441062"/>
                <a:gd name="connsiteX35" fmla="*/ 1831618 w 3121798"/>
                <a:gd name="connsiteY35" fmla="*/ 53420 h 441062"/>
                <a:gd name="connsiteX36" fmla="*/ 1831618 w 3121798"/>
                <a:gd name="connsiteY36" fmla="*/ 220323 h 441062"/>
                <a:gd name="connsiteX37" fmla="*/ 1831618 w 3121798"/>
                <a:gd name="connsiteY37" fmla="*/ 387802 h 441062"/>
                <a:gd name="connsiteX38" fmla="*/ 1778071 w 3121798"/>
                <a:gd name="connsiteY38" fmla="*/ 440645 h 441062"/>
                <a:gd name="connsiteX39" fmla="*/ 1520576 w 3121798"/>
                <a:gd name="connsiteY39" fmla="*/ 440645 h 441062"/>
                <a:gd name="connsiteX40" fmla="*/ 1463810 w 3121798"/>
                <a:gd name="connsiteY40" fmla="*/ 385203 h 441062"/>
                <a:gd name="connsiteX41" fmla="*/ 1463810 w 3121798"/>
                <a:gd name="connsiteY41" fmla="*/ 128209 h 441062"/>
                <a:gd name="connsiteX42" fmla="*/ 1463810 w 3121798"/>
                <a:gd name="connsiteY42" fmla="*/ 51688 h 441062"/>
                <a:gd name="connsiteX43" fmla="*/ 1516772 w 3121798"/>
                <a:gd name="connsiteY43" fmla="*/ 0 h 441062"/>
                <a:gd name="connsiteX44" fmla="*/ 543427 w 3121798"/>
                <a:gd name="connsiteY44" fmla="*/ 0 h 441062"/>
                <a:gd name="connsiteX45" fmla="*/ 800922 w 3121798"/>
                <a:gd name="connsiteY45" fmla="*/ 0 h 441062"/>
                <a:gd name="connsiteX46" fmla="*/ 855932 w 3121798"/>
                <a:gd name="connsiteY46" fmla="*/ 54287 h 441062"/>
                <a:gd name="connsiteX47" fmla="*/ 855640 w 3121798"/>
                <a:gd name="connsiteY47" fmla="*/ 220323 h 441062"/>
                <a:gd name="connsiteX48" fmla="*/ 855640 w 3121798"/>
                <a:gd name="connsiteY48" fmla="*/ 387802 h 441062"/>
                <a:gd name="connsiteX49" fmla="*/ 802678 w 3121798"/>
                <a:gd name="connsiteY49" fmla="*/ 440934 h 441062"/>
                <a:gd name="connsiteX50" fmla="*/ 540794 w 3121798"/>
                <a:gd name="connsiteY50" fmla="*/ 440934 h 441062"/>
                <a:gd name="connsiteX51" fmla="*/ 488124 w 3121798"/>
                <a:gd name="connsiteY51" fmla="*/ 388668 h 441062"/>
                <a:gd name="connsiteX52" fmla="*/ 488124 w 3121798"/>
                <a:gd name="connsiteY52" fmla="*/ 53709 h 441062"/>
                <a:gd name="connsiteX53" fmla="*/ 543427 w 3121798"/>
                <a:gd name="connsiteY53" fmla="*/ 0 h 441062"/>
                <a:gd name="connsiteX54" fmla="*/ 56896 w 3121798"/>
                <a:gd name="connsiteY54" fmla="*/ 0 h 441062"/>
                <a:gd name="connsiteX55" fmla="*/ 312928 w 3121798"/>
                <a:gd name="connsiteY55" fmla="*/ 0 h 441062"/>
                <a:gd name="connsiteX56" fmla="*/ 367061 w 3121798"/>
                <a:gd name="connsiteY56" fmla="*/ 53132 h 441062"/>
                <a:gd name="connsiteX57" fmla="*/ 367061 w 3121798"/>
                <a:gd name="connsiteY57" fmla="*/ 389535 h 441062"/>
                <a:gd name="connsiteX58" fmla="*/ 315562 w 3121798"/>
                <a:gd name="connsiteY58" fmla="*/ 440934 h 441062"/>
                <a:gd name="connsiteX59" fmla="*/ 52214 w 3121798"/>
                <a:gd name="connsiteY59" fmla="*/ 440934 h 441062"/>
                <a:gd name="connsiteX60" fmla="*/ 130 w 3121798"/>
                <a:gd name="connsiteY60" fmla="*/ 390112 h 441062"/>
                <a:gd name="connsiteX61" fmla="*/ 130 w 3121798"/>
                <a:gd name="connsiteY61" fmla="*/ 219456 h 441062"/>
                <a:gd name="connsiteX62" fmla="*/ 130 w 3121798"/>
                <a:gd name="connsiteY62" fmla="*/ 56308 h 441062"/>
                <a:gd name="connsiteX63" fmla="*/ 56896 w 3121798"/>
                <a:gd name="connsiteY63" fmla="*/ 0 h 44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121798" h="441062">
                  <a:moveTo>
                    <a:pt x="1028200" y="128"/>
                  </a:moveTo>
                  <a:cubicBezTo>
                    <a:pt x="1115397" y="128"/>
                    <a:pt x="1202595" y="-160"/>
                    <a:pt x="1290085" y="128"/>
                  </a:cubicBezTo>
                  <a:cubicBezTo>
                    <a:pt x="1324027" y="128"/>
                    <a:pt x="1343046" y="19186"/>
                    <a:pt x="1343046" y="52971"/>
                  </a:cubicBezTo>
                  <a:cubicBezTo>
                    <a:pt x="1343046" y="108990"/>
                    <a:pt x="1343046" y="165298"/>
                    <a:pt x="1343046" y="221606"/>
                  </a:cubicBezTo>
                  <a:cubicBezTo>
                    <a:pt x="1343046" y="277913"/>
                    <a:pt x="1343046" y="334221"/>
                    <a:pt x="1343046" y="390529"/>
                  </a:cubicBezTo>
                  <a:cubicBezTo>
                    <a:pt x="1343046" y="421426"/>
                    <a:pt x="1323442" y="440773"/>
                    <a:pt x="1292133" y="441062"/>
                  </a:cubicBezTo>
                  <a:cubicBezTo>
                    <a:pt x="1204350" y="441062"/>
                    <a:pt x="1116568" y="441062"/>
                    <a:pt x="1028785" y="441062"/>
                  </a:cubicBezTo>
                  <a:cubicBezTo>
                    <a:pt x="995721" y="441062"/>
                    <a:pt x="976116" y="422004"/>
                    <a:pt x="976116" y="389085"/>
                  </a:cubicBezTo>
                  <a:cubicBezTo>
                    <a:pt x="976116" y="276470"/>
                    <a:pt x="976116" y="163854"/>
                    <a:pt x="976116" y="51239"/>
                  </a:cubicBezTo>
                  <a:cubicBezTo>
                    <a:pt x="976116" y="19186"/>
                    <a:pt x="995721" y="128"/>
                    <a:pt x="1028200" y="128"/>
                  </a:cubicBezTo>
                  <a:close/>
                  <a:moveTo>
                    <a:pt x="2474329" y="1"/>
                  </a:moveTo>
                  <a:lnTo>
                    <a:pt x="2768008" y="1"/>
                  </a:lnTo>
                  <a:cubicBezTo>
                    <a:pt x="2805518" y="1"/>
                    <a:pt x="2835177" y="15492"/>
                    <a:pt x="2856403" y="46187"/>
                  </a:cubicBezTo>
                  <a:lnTo>
                    <a:pt x="3057036" y="340803"/>
                  </a:lnTo>
                  <a:cubicBezTo>
                    <a:pt x="3074191" y="366335"/>
                    <a:pt x="3093091" y="397863"/>
                    <a:pt x="3112863" y="421100"/>
                  </a:cubicBezTo>
                  <a:cubicBezTo>
                    <a:pt x="3118098" y="427124"/>
                    <a:pt x="3128205" y="441526"/>
                    <a:pt x="3116062" y="436791"/>
                  </a:cubicBezTo>
                  <a:cubicBezTo>
                    <a:pt x="3073997" y="440855"/>
                    <a:pt x="2915672" y="437288"/>
                    <a:pt x="2860474" y="438339"/>
                  </a:cubicBezTo>
                  <a:lnTo>
                    <a:pt x="2784873" y="438339"/>
                  </a:lnTo>
                  <a:lnTo>
                    <a:pt x="2784873" y="438053"/>
                  </a:lnTo>
                  <a:lnTo>
                    <a:pt x="2475202" y="438053"/>
                  </a:lnTo>
                  <a:cubicBezTo>
                    <a:pt x="2440309" y="438053"/>
                    <a:pt x="2421118" y="419119"/>
                    <a:pt x="2421118" y="385268"/>
                  </a:cubicBezTo>
                  <a:lnTo>
                    <a:pt x="2421118" y="52499"/>
                  </a:lnTo>
                  <a:cubicBezTo>
                    <a:pt x="2421118" y="19221"/>
                    <a:pt x="2440309" y="1"/>
                    <a:pt x="2474329" y="1"/>
                  </a:cubicBezTo>
                  <a:close/>
                  <a:moveTo>
                    <a:pt x="2006229" y="0"/>
                  </a:moveTo>
                  <a:cubicBezTo>
                    <a:pt x="2092548" y="0"/>
                    <a:pt x="2178868" y="0"/>
                    <a:pt x="2265187" y="0"/>
                  </a:cubicBezTo>
                  <a:cubicBezTo>
                    <a:pt x="2300008" y="0"/>
                    <a:pt x="2319612" y="19058"/>
                    <a:pt x="2319612" y="53420"/>
                  </a:cubicBezTo>
                  <a:cubicBezTo>
                    <a:pt x="2319905" y="165459"/>
                    <a:pt x="2319612" y="277785"/>
                    <a:pt x="2319612" y="389823"/>
                  </a:cubicBezTo>
                  <a:cubicBezTo>
                    <a:pt x="2319612" y="421298"/>
                    <a:pt x="2299422" y="440934"/>
                    <a:pt x="2267235" y="440934"/>
                  </a:cubicBezTo>
                  <a:cubicBezTo>
                    <a:pt x="2179453" y="440934"/>
                    <a:pt x="2091671" y="440934"/>
                    <a:pt x="2003888" y="440934"/>
                  </a:cubicBezTo>
                  <a:cubicBezTo>
                    <a:pt x="1971701" y="440934"/>
                    <a:pt x="1951804" y="421298"/>
                    <a:pt x="1951804" y="389823"/>
                  </a:cubicBezTo>
                  <a:cubicBezTo>
                    <a:pt x="1951804" y="333515"/>
                    <a:pt x="1952096" y="277208"/>
                    <a:pt x="1951804" y="220900"/>
                  </a:cubicBezTo>
                  <a:cubicBezTo>
                    <a:pt x="1951804" y="165170"/>
                    <a:pt x="1951804" y="109151"/>
                    <a:pt x="1951804" y="53420"/>
                  </a:cubicBezTo>
                  <a:cubicBezTo>
                    <a:pt x="1951804" y="18770"/>
                    <a:pt x="1971116" y="0"/>
                    <a:pt x="2006229" y="0"/>
                  </a:cubicBezTo>
                  <a:close/>
                  <a:moveTo>
                    <a:pt x="1516772" y="0"/>
                  </a:moveTo>
                  <a:cubicBezTo>
                    <a:pt x="1603677" y="0"/>
                    <a:pt x="1690289" y="0"/>
                    <a:pt x="1777193" y="0"/>
                  </a:cubicBezTo>
                  <a:cubicBezTo>
                    <a:pt x="1812306" y="0"/>
                    <a:pt x="1831618" y="19058"/>
                    <a:pt x="1831618" y="53420"/>
                  </a:cubicBezTo>
                  <a:cubicBezTo>
                    <a:pt x="1831618" y="108862"/>
                    <a:pt x="1831618" y="164592"/>
                    <a:pt x="1831618" y="220323"/>
                  </a:cubicBezTo>
                  <a:cubicBezTo>
                    <a:pt x="1831618" y="276053"/>
                    <a:pt x="1831618" y="332072"/>
                    <a:pt x="1831618" y="387802"/>
                  </a:cubicBezTo>
                  <a:cubicBezTo>
                    <a:pt x="1831618" y="421009"/>
                    <a:pt x="1811721" y="440356"/>
                    <a:pt x="1778071" y="440645"/>
                  </a:cubicBezTo>
                  <a:cubicBezTo>
                    <a:pt x="1692337" y="440645"/>
                    <a:pt x="1606310" y="440645"/>
                    <a:pt x="1520576" y="440645"/>
                  </a:cubicBezTo>
                  <a:cubicBezTo>
                    <a:pt x="1482830" y="440645"/>
                    <a:pt x="1463810" y="422453"/>
                    <a:pt x="1463810" y="385203"/>
                  </a:cubicBezTo>
                  <a:cubicBezTo>
                    <a:pt x="1463517" y="299442"/>
                    <a:pt x="1463810" y="213970"/>
                    <a:pt x="1463810" y="128209"/>
                  </a:cubicBezTo>
                  <a:cubicBezTo>
                    <a:pt x="1463810" y="102798"/>
                    <a:pt x="1463517" y="77099"/>
                    <a:pt x="1463810" y="51688"/>
                  </a:cubicBezTo>
                  <a:cubicBezTo>
                    <a:pt x="1464103" y="19058"/>
                    <a:pt x="1484000" y="0"/>
                    <a:pt x="1516772" y="0"/>
                  </a:cubicBezTo>
                  <a:close/>
                  <a:moveTo>
                    <a:pt x="543427" y="0"/>
                  </a:moveTo>
                  <a:cubicBezTo>
                    <a:pt x="629161" y="0"/>
                    <a:pt x="715188" y="0"/>
                    <a:pt x="800922" y="0"/>
                  </a:cubicBezTo>
                  <a:cubicBezTo>
                    <a:pt x="836620" y="0"/>
                    <a:pt x="855932" y="19058"/>
                    <a:pt x="855932" y="54287"/>
                  </a:cubicBezTo>
                  <a:cubicBezTo>
                    <a:pt x="855640" y="109439"/>
                    <a:pt x="855640" y="164881"/>
                    <a:pt x="855640" y="220323"/>
                  </a:cubicBezTo>
                  <a:cubicBezTo>
                    <a:pt x="855640" y="276053"/>
                    <a:pt x="855640" y="332072"/>
                    <a:pt x="855640" y="387802"/>
                  </a:cubicBezTo>
                  <a:cubicBezTo>
                    <a:pt x="855640" y="421298"/>
                    <a:pt x="836035" y="440934"/>
                    <a:pt x="802678" y="440934"/>
                  </a:cubicBezTo>
                  <a:cubicBezTo>
                    <a:pt x="715481" y="440934"/>
                    <a:pt x="627991" y="440934"/>
                    <a:pt x="540794" y="440934"/>
                  </a:cubicBezTo>
                  <a:cubicBezTo>
                    <a:pt x="508022" y="440934"/>
                    <a:pt x="488124" y="421298"/>
                    <a:pt x="488124" y="388668"/>
                  </a:cubicBezTo>
                  <a:cubicBezTo>
                    <a:pt x="488124" y="276919"/>
                    <a:pt x="488124" y="165459"/>
                    <a:pt x="488124" y="53709"/>
                  </a:cubicBezTo>
                  <a:cubicBezTo>
                    <a:pt x="488124" y="18192"/>
                    <a:pt x="507144" y="0"/>
                    <a:pt x="543427" y="0"/>
                  </a:cubicBezTo>
                  <a:close/>
                  <a:moveTo>
                    <a:pt x="56896" y="0"/>
                  </a:moveTo>
                  <a:cubicBezTo>
                    <a:pt x="142338" y="0"/>
                    <a:pt x="227487" y="0"/>
                    <a:pt x="312928" y="0"/>
                  </a:cubicBezTo>
                  <a:cubicBezTo>
                    <a:pt x="348334" y="0"/>
                    <a:pt x="367061" y="18481"/>
                    <a:pt x="367061" y="53132"/>
                  </a:cubicBezTo>
                  <a:cubicBezTo>
                    <a:pt x="367061" y="165170"/>
                    <a:pt x="367061" y="277208"/>
                    <a:pt x="367061" y="389535"/>
                  </a:cubicBezTo>
                  <a:cubicBezTo>
                    <a:pt x="367061" y="421298"/>
                    <a:pt x="347456" y="440934"/>
                    <a:pt x="315562" y="440934"/>
                  </a:cubicBezTo>
                  <a:cubicBezTo>
                    <a:pt x="227779" y="440934"/>
                    <a:pt x="139997" y="440934"/>
                    <a:pt x="52214" y="440934"/>
                  </a:cubicBezTo>
                  <a:cubicBezTo>
                    <a:pt x="19735" y="440934"/>
                    <a:pt x="423" y="422164"/>
                    <a:pt x="130" y="390112"/>
                  </a:cubicBezTo>
                  <a:cubicBezTo>
                    <a:pt x="-163" y="333227"/>
                    <a:pt x="130" y="276342"/>
                    <a:pt x="130" y="219456"/>
                  </a:cubicBezTo>
                  <a:cubicBezTo>
                    <a:pt x="130" y="165170"/>
                    <a:pt x="130" y="110595"/>
                    <a:pt x="130" y="56308"/>
                  </a:cubicBezTo>
                  <a:cubicBezTo>
                    <a:pt x="130" y="17037"/>
                    <a:pt x="17394" y="0"/>
                    <a:pt x="5689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F928162-9BA6-455C-982C-1DD9BF17D066}"/>
                </a:ext>
              </a:extLst>
            </p:cNvPr>
            <p:cNvSpPr/>
            <p:nvPr/>
          </p:nvSpPr>
          <p:spPr>
            <a:xfrm>
              <a:off x="11301839" y="4271021"/>
              <a:ext cx="41506" cy="148236"/>
            </a:xfrm>
            <a:custGeom>
              <a:avLst/>
              <a:gdLst>
                <a:gd name="connsiteX0" fmla="*/ 16221 w 133350"/>
                <a:gd name="connsiteY0" fmla="*/ 482610 h 476250"/>
                <a:gd name="connsiteX1" fmla="*/ 8601 w 133350"/>
                <a:gd name="connsiteY1" fmla="*/ 334020 h 476250"/>
                <a:gd name="connsiteX2" fmla="*/ 28 w 133350"/>
                <a:gd name="connsiteY2" fmla="*/ 30173 h 476250"/>
                <a:gd name="connsiteX3" fmla="*/ 25746 w 133350"/>
                <a:gd name="connsiteY3" fmla="*/ 8265 h 476250"/>
                <a:gd name="connsiteX4" fmla="*/ 138140 w 133350"/>
                <a:gd name="connsiteY4" fmla="*/ 238770 h 476250"/>
                <a:gd name="connsiteX5" fmla="*/ 16221 w 133350"/>
                <a:gd name="connsiteY5" fmla="*/ 48261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476250">
                  <a:moveTo>
                    <a:pt x="16221" y="482610"/>
                  </a:moveTo>
                  <a:cubicBezTo>
                    <a:pt x="13363" y="427365"/>
                    <a:pt x="9553" y="380693"/>
                    <a:pt x="8601" y="334020"/>
                  </a:cubicBezTo>
                  <a:cubicBezTo>
                    <a:pt x="4790" y="233055"/>
                    <a:pt x="2886" y="131137"/>
                    <a:pt x="28" y="30173"/>
                  </a:cubicBezTo>
                  <a:cubicBezTo>
                    <a:pt x="28" y="13027"/>
                    <a:pt x="-1877" y="-13642"/>
                    <a:pt x="25746" y="8265"/>
                  </a:cubicBezTo>
                  <a:cubicBezTo>
                    <a:pt x="100040" y="66367"/>
                    <a:pt x="138140" y="146377"/>
                    <a:pt x="138140" y="238770"/>
                  </a:cubicBezTo>
                  <a:cubicBezTo>
                    <a:pt x="138140" y="334973"/>
                    <a:pt x="101946" y="416887"/>
                    <a:pt x="16221" y="48261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F603D12-00D6-44A2-ACE4-75CD37277E1A}"/>
                </a:ext>
              </a:extLst>
            </p:cNvPr>
            <p:cNvSpPr/>
            <p:nvPr/>
          </p:nvSpPr>
          <p:spPr>
            <a:xfrm>
              <a:off x="7618776" y="4268246"/>
              <a:ext cx="20753" cy="157130"/>
            </a:xfrm>
            <a:custGeom>
              <a:avLst/>
              <a:gdLst>
                <a:gd name="connsiteX0" fmla="*/ 68596 w 66675"/>
                <a:gd name="connsiteY0" fmla="*/ 253399 h 504825"/>
                <a:gd name="connsiteX1" fmla="*/ 68596 w 66675"/>
                <a:gd name="connsiteY1" fmla="*/ 461997 h 504825"/>
                <a:gd name="connsiteX2" fmla="*/ 35259 w 66675"/>
                <a:gd name="connsiteY2" fmla="*/ 508669 h 504825"/>
                <a:gd name="connsiteX3" fmla="*/ 16 w 66675"/>
                <a:gd name="connsiteY3" fmla="*/ 463902 h 504825"/>
                <a:gd name="connsiteX4" fmla="*/ 16 w 66675"/>
                <a:gd name="connsiteY4" fmla="*/ 41944 h 504825"/>
                <a:gd name="connsiteX5" fmla="*/ 33354 w 66675"/>
                <a:gd name="connsiteY5" fmla="*/ 34 h 504825"/>
                <a:gd name="connsiteX6" fmla="*/ 69549 w 66675"/>
                <a:gd name="connsiteY6" fmla="*/ 43849 h 504825"/>
                <a:gd name="connsiteX7" fmla="*/ 69549 w 66675"/>
                <a:gd name="connsiteY7" fmla="*/ 252447 h 504825"/>
                <a:gd name="connsiteX8" fmla="*/ 68596 w 66675"/>
                <a:gd name="connsiteY8" fmla="*/ 253399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504825">
                  <a:moveTo>
                    <a:pt x="68596" y="253399"/>
                  </a:moveTo>
                  <a:cubicBezTo>
                    <a:pt x="68596" y="322932"/>
                    <a:pt x="68596" y="392464"/>
                    <a:pt x="68596" y="461997"/>
                  </a:cubicBezTo>
                  <a:cubicBezTo>
                    <a:pt x="68596" y="484857"/>
                    <a:pt x="74311" y="508669"/>
                    <a:pt x="35259" y="508669"/>
                  </a:cubicBezTo>
                  <a:cubicBezTo>
                    <a:pt x="-1889" y="508669"/>
                    <a:pt x="16" y="489619"/>
                    <a:pt x="16" y="463902"/>
                  </a:cubicBezTo>
                  <a:cubicBezTo>
                    <a:pt x="969" y="322932"/>
                    <a:pt x="969" y="182914"/>
                    <a:pt x="16" y="41944"/>
                  </a:cubicBezTo>
                  <a:cubicBezTo>
                    <a:pt x="16" y="18132"/>
                    <a:pt x="-936" y="987"/>
                    <a:pt x="33354" y="34"/>
                  </a:cubicBezTo>
                  <a:cubicBezTo>
                    <a:pt x="70501" y="-918"/>
                    <a:pt x="69549" y="18132"/>
                    <a:pt x="69549" y="43849"/>
                  </a:cubicBezTo>
                  <a:cubicBezTo>
                    <a:pt x="68596" y="113382"/>
                    <a:pt x="69549" y="182914"/>
                    <a:pt x="69549" y="252447"/>
                  </a:cubicBezTo>
                  <a:cubicBezTo>
                    <a:pt x="69549" y="253399"/>
                    <a:pt x="69549" y="253399"/>
                    <a:pt x="68596" y="253399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88BD501-5B84-4711-9D0A-EAF1603D2D76}"/>
                </a:ext>
              </a:extLst>
            </p:cNvPr>
            <p:cNvSpPr/>
            <p:nvPr/>
          </p:nvSpPr>
          <p:spPr>
            <a:xfrm>
              <a:off x="8201340" y="4048976"/>
              <a:ext cx="2031845" cy="139653"/>
            </a:xfrm>
            <a:custGeom>
              <a:avLst/>
              <a:gdLst>
                <a:gd name="connsiteX0" fmla="*/ 1474955 w 2031845"/>
                <a:gd name="connsiteY0" fmla="*/ 75789 h 139653"/>
                <a:gd name="connsiteX1" fmla="*/ 1466653 w 2031845"/>
                <a:gd name="connsiteY1" fmla="*/ 92984 h 139653"/>
                <a:gd name="connsiteX2" fmla="*/ 1475548 w 2031845"/>
                <a:gd name="connsiteY2" fmla="*/ 113144 h 139653"/>
                <a:gd name="connsiteX3" fmla="*/ 1495708 w 2031845"/>
                <a:gd name="connsiteY3" fmla="*/ 94466 h 139653"/>
                <a:gd name="connsiteX4" fmla="*/ 1474955 w 2031845"/>
                <a:gd name="connsiteY4" fmla="*/ 75789 h 139653"/>
                <a:gd name="connsiteX5" fmla="*/ 1476437 w 2031845"/>
                <a:gd name="connsiteY5" fmla="*/ 25685 h 139653"/>
                <a:gd name="connsiteX6" fmla="*/ 1466357 w 2031845"/>
                <a:gd name="connsiteY6" fmla="*/ 40805 h 139653"/>
                <a:gd name="connsiteX7" fmla="*/ 1476437 w 2031845"/>
                <a:gd name="connsiteY7" fmla="*/ 55925 h 139653"/>
                <a:gd name="connsiteX8" fmla="*/ 1496004 w 2031845"/>
                <a:gd name="connsiteY8" fmla="*/ 39916 h 139653"/>
                <a:gd name="connsiteX9" fmla="*/ 1476437 w 2031845"/>
                <a:gd name="connsiteY9" fmla="*/ 25685 h 139653"/>
                <a:gd name="connsiteX10" fmla="*/ 785954 w 2031845"/>
                <a:gd name="connsiteY10" fmla="*/ 22127 h 139653"/>
                <a:gd name="connsiteX11" fmla="*/ 772316 w 2031845"/>
                <a:gd name="connsiteY11" fmla="*/ 37248 h 139653"/>
                <a:gd name="connsiteX12" fmla="*/ 772316 w 2031845"/>
                <a:gd name="connsiteY12" fmla="*/ 68081 h 139653"/>
                <a:gd name="connsiteX13" fmla="*/ 772316 w 2031845"/>
                <a:gd name="connsiteY13" fmla="*/ 103361 h 139653"/>
                <a:gd name="connsiteX14" fmla="*/ 785361 w 2031845"/>
                <a:gd name="connsiteY14" fmla="*/ 116702 h 139653"/>
                <a:gd name="connsiteX15" fmla="*/ 799592 w 2031845"/>
                <a:gd name="connsiteY15" fmla="*/ 102768 h 139653"/>
                <a:gd name="connsiteX16" fmla="*/ 799888 w 2031845"/>
                <a:gd name="connsiteY16" fmla="*/ 36655 h 139653"/>
                <a:gd name="connsiteX17" fmla="*/ 785954 w 2031845"/>
                <a:gd name="connsiteY17" fmla="*/ 22127 h 139653"/>
                <a:gd name="connsiteX18" fmla="*/ 1016312 w 2031845"/>
                <a:gd name="connsiteY18" fmla="*/ 21831 h 139653"/>
                <a:gd name="connsiteX19" fmla="*/ 1001489 w 2031845"/>
                <a:gd name="connsiteY19" fmla="*/ 32504 h 139653"/>
                <a:gd name="connsiteX20" fmla="*/ 1001489 w 2031845"/>
                <a:gd name="connsiteY20" fmla="*/ 106325 h 139653"/>
                <a:gd name="connsiteX21" fmla="*/ 1016312 w 2031845"/>
                <a:gd name="connsiteY21" fmla="*/ 116405 h 139653"/>
                <a:gd name="connsiteX22" fmla="*/ 1028468 w 2031845"/>
                <a:gd name="connsiteY22" fmla="*/ 105139 h 139653"/>
                <a:gd name="connsiteX23" fmla="*/ 1028468 w 2031845"/>
                <a:gd name="connsiteY23" fmla="*/ 69859 h 139653"/>
                <a:gd name="connsiteX24" fmla="*/ 1028468 w 2031845"/>
                <a:gd name="connsiteY24" fmla="*/ 34579 h 139653"/>
                <a:gd name="connsiteX25" fmla="*/ 1016312 w 2031845"/>
                <a:gd name="connsiteY25" fmla="*/ 21831 h 139653"/>
                <a:gd name="connsiteX26" fmla="*/ 1623783 w 2031845"/>
                <a:gd name="connsiteY26" fmla="*/ 3153 h 139653"/>
                <a:gd name="connsiteX27" fmla="*/ 1684560 w 2031845"/>
                <a:gd name="connsiteY27" fmla="*/ 3153 h 139653"/>
                <a:gd name="connsiteX28" fmla="*/ 1697901 w 2031845"/>
                <a:gd name="connsiteY28" fmla="*/ 15901 h 139653"/>
                <a:gd name="connsiteX29" fmla="*/ 1697605 w 2031845"/>
                <a:gd name="connsiteY29" fmla="*/ 100396 h 139653"/>
                <a:gd name="connsiteX30" fmla="*/ 1710650 w 2031845"/>
                <a:gd name="connsiteY30" fmla="*/ 116702 h 139653"/>
                <a:gd name="connsiteX31" fmla="*/ 1722508 w 2031845"/>
                <a:gd name="connsiteY31" fmla="*/ 100989 h 139653"/>
                <a:gd name="connsiteX32" fmla="*/ 1722212 w 2031845"/>
                <a:gd name="connsiteY32" fmla="*/ 58000 h 139653"/>
                <a:gd name="connsiteX33" fmla="*/ 1722212 w 2031845"/>
                <a:gd name="connsiteY33" fmla="*/ 13530 h 139653"/>
                <a:gd name="connsiteX34" fmla="*/ 1731995 w 2031845"/>
                <a:gd name="connsiteY34" fmla="*/ 3153 h 139653"/>
                <a:gd name="connsiteX35" fmla="*/ 1798701 w 2031845"/>
                <a:gd name="connsiteY35" fmla="*/ 3153 h 139653"/>
                <a:gd name="connsiteX36" fmla="*/ 1808188 w 2031845"/>
                <a:gd name="connsiteY36" fmla="*/ 13530 h 139653"/>
                <a:gd name="connsiteX37" fmla="*/ 1808188 w 2031845"/>
                <a:gd name="connsiteY37" fmla="*/ 99506 h 139653"/>
                <a:gd name="connsiteX38" fmla="*/ 1792179 w 2031845"/>
                <a:gd name="connsiteY38" fmla="*/ 125299 h 139653"/>
                <a:gd name="connsiteX39" fmla="*/ 1733478 w 2031845"/>
                <a:gd name="connsiteY39" fmla="*/ 138344 h 139653"/>
                <a:gd name="connsiteX40" fmla="*/ 1639793 w 2031845"/>
                <a:gd name="connsiteY40" fmla="*/ 129746 h 139653"/>
                <a:gd name="connsiteX41" fmla="*/ 1612221 w 2031845"/>
                <a:gd name="connsiteY41" fmla="*/ 92688 h 139653"/>
                <a:gd name="connsiteX42" fmla="*/ 1611924 w 2031845"/>
                <a:gd name="connsiteY42" fmla="*/ 15605 h 139653"/>
                <a:gd name="connsiteX43" fmla="*/ 1623783 w 2031845"/>
                <a:gd name="connsiteY43" fmla="*/ 3153 h 139653"/>
                <a:gd name="connsiteX44" fmla="*/ 1156544 w 2031845"/>
                <a:gd name="connsiteY44" fmla="*/ 3153 h 139653"/>
                <a:gd name="connsiteX45" fmla="*/ 1221768 w 2031845"/>
                <a:gd name="connsiteY45" fmla="*/ 3153 h 139653"/>
                <a:gd name="connsiteX46" fmla="*/ 1232441 w 2031845"/>
                <a:gd name="connsiteY46" fmla="*/ 13826 h 139653"/>
                <a:gd name="connsiteX47" fmla="*/ 1232441 w 2031845"/>
                <a:gd name="connsiteY47" fmla="*/ 96838 h 139653"/>
                <a:gd name="connsiteX48" fmla="*/ 1245486 w 2031845"/>
                <a:gd name="connsiteY48" fmla="*/ 110179 h 139653"/>
                <a:gd name="connsiteX49" fmla="*/ 1270686 w 2031845"/>
                <a:gd name="connsiteY49" fmla="*/ 109883 h 139653"/>
                <a:gd name="connsiteX50" fmla="*/ 1285806 w 2031845"/>
                <a:gd name="connsiteY50" fmla="*/ 131228 h 139653"/>
                <a:gd name="connsiteX51" fmla="*/ 1275133 w 2031845"/>
                <a:gd name="connsiteY51" fmla="*/ 135676 h 139653"/>
                <a:gd name="connsiteX52" fmla="*/ 1217321 w 2031845"/>
                <a:gd name="connsiteY52" fmla="*/ 136269 h 139653"/>
                <a:gd name="connsiteX53" fmla="*/ 1158026 w 2031845"/>
                <a:gd name="connsiteY53" fmla="*/ 136565 h 139653"/>
                <a:gd name="connsiteX54" fmla="*/ 1146760 w 2031845"/>
                <a:gd name="connsiteY54" fmla="*/ 126189 h 139653"/>
                <a:gd name="connsiteX55" fmla="*/ 1146760 w 2031845"/>
                <a:gd name="connsiteY55" fmla="*/ 13530 h 139653"/>
                <a:gd name="connsiteX56" fmla="*/ 1156544 w 2031845"/>
                <a:gd name="connsiteY56" fmla="*/ 3153 h 139653"/>
                <a:gd name="connsiteX57" fmla="*/ 1460724 w 2031845"/>
                <a:gd name="connsiteY57" fmla="*/ 2857 h 139653"/>
                <a:gd name="connsiteX58" fmla="*/ 1532470 w 2031845"/>
                <a:gd name="connsiteY58" fmla="*/ 6118 h 139653"/>
                <a:gd name="connsiteX59" fmla="*/ 1559153 w 2031845"/>
                <a:gd name="connsiteY59" fmla="*/ 13826 h 139653"/>
                <a:gd name="connsiteX60" fmla="*/ 1574570 w 2031845"/>
                <a:gd name="connsiteY60" fmla="*/ 43177 h 139653"/>
                <a:gd name="connsiteX61" fmla="*/ 1553816 w 2031845"/>
                <a:gd name="connsiteY61" fmla="*/ 60372 h 139653"/>
                <a:gd name="connsiteX62" fmla="*/ 1536028 w 2031845"/>
                <a:gd name="connsiteY62" fmla="*/ 63930 h 139653"/>
                <a:gd name="connsiteX63" fmla="*/ 1557078 w 2031845"/>
                <a:gd name="connsiteY63" fmla="*/ 68377 h 139653"/>
                <a:gd name="connsiteX64" fmla="*/ 1581388 w 2031845"/>
                <a:gd name="connsiteY64" fmla="*/ 96542 h 139653"/>
                <a:gd name="connsiteX65" fmla="*/ 1547887 w 2031845"/>
                <a:gd name="connsiteY65" fmla="*/ 133601 h 139653"/>
                <a:gd name="connsiteX66" fmla="*/ 1419218 w 2031845"/>
                <a:gd name="connsiteY66" fmla="*/ 135972 h 139653"/>
                <a:gd name="connsiteX67" fmla="*/ 1383641 w 2031845"/>
                <a:gd name="connsiteY67" fmla="*/ 133601 h 139653"/>
                <a:gd name="connsiteX68" fmla="*/ 1381270 w 2031845"/>
                <a:gd name="connsiteY68" fmla="*/ 98024 h 139653"/>
                <a:gd name="connsiteX69" fmla="*/ 1380973 w 2031845"/>
                <a:gd name="connsiteY69" fmla="*/ 13530 h 139653"/>
                <a:gd name="connsiteX70" fmla="*/ 1388978 w 2031845"/>
                <a:gd name="connsiteY70" fmla="*/ 3153 h 139653"/>
                <a:gd name="connsiteX71" fmla="*/ 1460724 w 2031845"/>
                <a:gd name="connsiteY71" fmla="*/ 2857 h 139653"/>
                <a:gd name="connsiteX72" fmla="*/ 631233 w 2031845"/>
                <a:gd name="connsiteY72" fmla="*/ 1485 h 139653"/>
                <a:gd name="connsiteX73" fmla="*/ 651356 w 2031845"/>
                <a:gd name="connsiteY73" fmla="*/ 6414 h 139653"/>
                <a:gd name="connsiteX74" fmla="*/ 654024 w 2031845"/>
                <a:gd name="connsiteY74" fmla="*/ 50588 h 139653"/>
                <a:gd name="connsiteX75" fmla="*/ 654320 w 2031845"/>
                <a:gd name="connsiteY75" fmla="*/ 123223 h 139653"/>
                <a:gd name="connsiteX76" fmla="*/ 642462 w 2031845"/>
                <a:gd name="connsiteY76" fmla="*/ 135972 h 139653"/>
                <a:gd name="connsiteX77" fmla="*/ 580203 w 2031845"/>
                <a:gd name="connsiteY77" fmla="*/ 135972 h 139653"/>
                <a:gd name="connsiteX78" fmla="*/ 568344 w 2031845"/>
                <a:gd name="connsiteY78" fmla="*/ 123223 h 139653"/>
                <a:gd name="connsiteX79" fmla="*/ 568640 w 2031845"/>
                <a:gd name="connsiteY79" fmla="*/ 93576 h 139653"/>
                <a:gd name="connsiteX80" fmla="*/ 555299 w 2031845"/>
                <a:gd name="connsiteY80" fmla="*/ 79346 h 139653"/>
                <a:gd name="connsiteX81" fmla="*/ 541661 w 2031845"/>
                <a:gd name="connsiteY81" fmla="*/ 93576 h 139653"/>
                <a:gd name="connsiteX82" fmla="*/ 541958 w 2031845"/>
                <a:gd name="connsiteY82" fmla="*/ 127671 h 139653"/>
                <a:gd name="connsiteX83" fmla="*/ 533360 w 2031845"/>
                <a:gd name="connsiteY83" fmla="*/ 136268 h 139653"/>
                <a:gd name="connsiteX84" fmla="*/ 465172 w 2031845"/>
                <a:gd name="connsiteY84" fmla="*/ 136268 h 139653"/>
                <a:gd name="connsiteX85" fmla="*/ 455684 w 2031845"/>
                <a:gd name="connsiteY85" fmla="*/ 125595 h 139653"/>
                <a:gd name="connsiteX86" fmla="*/ 455684 w 2031845"/>
                <a:gd name="connsiteY86" fmla="*/ 69266 h 139653"/>
                <a:gd name="connsiteX87" fmla="*/ 455388 w 2031845"/>
                <a:gd name="connsiteY87" fmla="*/ 12936 h 139653"/>
                <a:gd name="connsiteX88" fmla="*/ 465468 w 2031845"/>
                <a:gd name="connsiteY88" fmla="*/ 3153 h 139653"/>
                <a:gd name="connsiteX89" fmla="*/ 532174 w 2031845"/>
                <a:gd name="connsiteY89" fmla="*/ 3153 h 139653"/>
                <a:gd name="connsiteX90" fmla="*/ 541661 w 2031845"/>
                <a:gd name="connsiteY90" fmla="*/ 13529 h 139653"/>
                <a:gd name="connsiteX91" fmla="*/ 541661 w 2031845"/>
                <a:gd name="connsiteY91" fmla="*/ 37247 h 139653"/>
                <a:gd name="connsiteX92" fmla="*/ 565379 w 2031845"/>
                <a:gd name="connsiteY92" fmla="*/ 50588 h 139653"/>
                <a:gd name="connsiteX93" fmla="*/ 568047 w 2031845"/>
                <a:gd name="connsiteY93" fmla="*/ 45845 h 139653"/>
                <a:gd name="connsiteX94" fmla="*/ 568047 w 2031845"/>
                <a:gd name="connsiteY94" fmla="*/ 39915 h 139653"/>
                <a:gd name="connsiteX95" fmla="*/ 571308 w 2031845"/>
                <a:gd name="connsiteY95" fmla="*/ 4932 h 139653"/>
                <a:gd name="connsiteX96" fmla="*/ 605996 w 2031845"/>
                <a:gd name="connsiteY96" fmla="*/ 3449 h 139653"/>
                <a:gd name="connsiteX97" fmla="*/ 631233 w 2031845"/>
                <a:gd name="connsiteY97" fmla="*/ 1485 h 139653"/>
                <a:gd name="connsiteX98" fmla="*/ 1907766 w 2031845"/>
                <a:gd name="connsiteY98" fmla="*/ 1078 h 139653"/>
                <a:gd name="connsiteX99" fmla="*/ 1957907 w 2031845"/>
                <a:gd name="connsiteY99" fmla="*/ 1671 h 139653"/>
                <a:gd name="connsiteX100" fmla="*/ 2005638 w 2031845"/>
                <a:gd name="connsiteY100" fmla="*/ 9972 h 139653"/>
                <a:gd name="connsiteX101" fmla="*/ 2021648 w 2031845"/>
                <a:gd name="connsiteY101" fmla="*/ 22127 h 139653"/>
                <a:gd name="connsiteX102" fmla="*/ 2009789 w 2031845"/>
                <a:gd name="connsiteY102" fmla="*/ 42584 h 139653"/>
                <a:gd name="connsiteX103" fmla="*/ 1956424 w 2031845"/>
                <a:gd name="connsiteY103" fmla="*/ 42584 h 139653"/>
                <a:gd name="connsiteX104" fmla="*/ 1945159 w 2031845"/>
                <a:gd name="connsiteY104" fmla="*/ 33690 h 139653"/>
                <a:gd name="connsiteX105" fmla="*/ 1931817 w 2031845"/>
                <a:gd name="connsiteY105" fmla="*/ 22424 h 139653"/>
                <a:gd name="connsiteX106" fmla="*/ 1916104 w 2031845"/>
                <a:gd name="connsiteY106" fmla="*/ 32504 h 139653"/>
                <a:gd name="connsiteX107" fmla="*/ 1927963 w 2031845"/>
                <a:gd name="connsiteY107" fmla="*/ 47031 h 139653"/>
                <a:gd name="connsiteX108" fmla="*/ 2005935 w 2031845"/>
                <a:gd name="connsiteY108" fmla="*/ 68970 h 139653"/>
                <a:gd name="connsiteX109" fmla="*/ 2030839 w 2031845"/>
                <a:gd name="connsiteY109" fmla="*/ 93577 h 139653"/>
                <a:gd name="connsiteX110" fmla="*/ 2010086 w 2031845"/>
                <a:gd name="connsiteY110" fmla="*/ 130043 h 139653"/>
                <a:gd name="connsiteX111" fmla="*/ 1913436 w 2031845"/>
                <a:gd name="connsiteY111" fmla="*/ 138344 h 139653"/>
                <a:gd name="connsiteX112" fmla="*/ 1859775 w 2031845"/>
                <a:gd name="connsiteY112" fmla="*/ 128561 h 139653"/>
                <a:gd name="connsiteX113" fmla="*/ 1843172 w 2031845"/>
                <a:gd name="connsiteY113" fmla="*/ 116998 h 139653"/>
                <a:gd name="connsiteX114" fmla="*/ 1838725 w 2031845"/>
                <a:gd name="connsiteY114" fmla="*/ 91501 h 139653"/>
                <a:gd name="connsiteX115" fmla="*/ 1856513 w 2031845"/>
                <a:gd name="connsiteY115" fmla="*/ 89130 h 139653"/>
                <a:gd name="connsiteX116" fmla="*/ 1877266 w 2031845"/>
                <a:gd name="connsiteY116" fmla="*/ 89130 h 139653"/>
                <a:gd name="connsiteX117" fmla="*/ 1895055 w 2031845"/>
                <a:gd name="connsiteY117" fmla="*/ 89130 h 139653"/>
                <a:gd name="connsiteX118" fmla="*/ 1917883 w 2031845"/>
                <a:gd name="connsiteY118" fmla="*/ 107215 h 139653"/>
                <a:gd name="connsiteX119" fmla="*/ 1933300 w 2031845"/>
                <a:gd name="connsiteY119" fmla="*/ 116702 h 139653"/>
                <a:gd name="connsiteX120" fmla="*/ 1949902 w 2031845"/>
                <a:gd name="connsiteY120" fmla="*/ 107807 h 139653"/>
                <a:gd name="connsiteX121" fmla="*/ 1940711 w 2031845"/>
                <a:gd name="connsiteY121" fmla="*/ 89723 h 139653"/>
                <a:gd name="connsiteX122" fmla="*/ 1899798 w 2031845"/>
                <a:gd name="connsiteY122" fmla="*/ 77567 h 139653"/>
                <a:gd name="connsiteX123" fmla="*/ 1856217 w 2031845"/>
                <a:gd name="connsiteY123" fmla="*/ 63930 h 139653"/>
                <a:gd name="connsiteX124" fmla="*/ 1835464 w 2031845"/>
                <a:gd name="connsiteY124" fmla="*/ 35172 h 139653"/>
                <a:gd name="connsiteX125" fmla="*/ 1858292 w 2031845"/>
                <a:gd name="connsiteY125" fmla="*/ 9379 h 139653"/>
                <a:gd name="connsiteX126" fmla="*/ 1907766 w 2031845"/>
                <a:gd name="connsiteY126" fmla="*/ 1078 h 139653"/>
                <a:gd name="connsiteX127" fmla="*/ 69975 w 2031845"/>
                <a:gd name="connsiteY127" fmla="*/ 670 h 139653"/>
                <a:gd name="connsiteX128" fmla="*/ 119486 w 2031845"/>
                <a:gd name="connsiteY128" fmla="*/ 1078 h 139653"/>
                <a:gd name="connsiteX129" fmla="*/ 167514 w 2031845"/>
                <a:gd name="connsiteY129" fmla="*/ 8786 h 139653"/>
                <a:gd name="connsiteX130" fmla="*/ 182041 w 2031845"/>
                <a:gd name="connsiteY130" fmla="*/ 15901 h 139653"/>
                <a:gd name="connsiteX131" fmla="*/ 188860 w 2031845"/>
                <a:gd name="connsiteY131" fmla="*/ 38729 h 139653"/>
                <a:gd name="connsiteX132" fmla="*/ 173147 w 2031845"/>
                <a:gd name="connsiteY132" fmla="*/ 41990 h 139653"/>
                <a:gd name="connsiteX133" fmla="*/ 148837 w 2031845"/>
                <a:gd name="connsiteY133" fmla="*/ 42287 h 139653"/>
                <a:gd name="connsiteX134" fmla="*/ 122154 w 2031845"/>
                <a:gd name="connsiteY134" fmla="*/ 42287 h 139653"/>
                <a:gd name="connsiteX135" fmla="*/ 108813 w 2031845"/>
                <a:gd name="connsiteY135" fmla="*/ 31021 h 139653"/>
                <a:gd name="connsiteX136" fmla="*/ 96361 w 2031845"/>
                <a:gd name="connsiteY136" fmla="*/ 22127 h 139653"/>
                <a:gd name="connsiteX137" fmla="*/ 80055 w 2031845"/>
                <a:gd name="connsiteY137" fmla="*/ 31318 h 139653"/>
                <a:gd name="connsiteX138" fmla="*/ 88653 w 2031845"/>
                <a:gd name="connsiteY138" fmla="*/ 44955 h 139653"/>
                <a:gd name="connsiteX139" fmla="*/ 149430 w 2031845"/>
                <a:gd name="connsiteY139" fmla="*/ 62151 h 139653"/>
                <a:gd name="connsiteX140" fmla="*/ 175815 w 2031845"/>
                <a:gd name="connsiteY140" fmla="*/ 71341 h 139653"/>
                <a:gd name="connsiteX141" fmla="*/ 195679 w 2031845"/>
                <a:gd name="connsiteY141" fmla="*/ 104249 h 139653"/>
                <a:gd name="connsiteX142" fmla="*/ 171961 w 2031845"/>
                <a:gd name="connsiteY142" fmla="*/ 130339 h 139653"/>
                <a:gd name="connsiteX143" fmla="*/ 28766 w 2031845"/>
                <a:gd name="connsiteY143" fmla="*/ 130043 h 139653"/>
                <a:gd name="connsiteX144" fmla="*/ 2083 w 2031845"/>
                <a:gd name="connsiteY144" fmla="*/ 97727 h 139653"/>
                <a:gd name="connsiteX145" fmla="*/ 10088 w 2031845"/>
                <a:gd name="connsiteY145" fmla="*/ 88833 h 139653"/>
                <a:gd name="connsiteX146" fmla="*/ 73829 w 2031845"/>
                <a:gd name="connsiteY146" fmla="*/ 88833 h 139653"/>
                <a:gd name="connsiteX147" fmla="*/ 82131 w 2031845"/>
                <a:gd name="connsiteY147" fmla="*/ 100099 h 139653"/>
                <a:gd name="connsiteX148" fmla="*/ 92211 w 2031845"/>
                <a:gd name="connsiteY148" fmla="*/ 116108 h 139653"/>
                <a:gd name="connsiteX149" fmla="*/ 114446 w 2031845"/>
                <a:gd name="connsiteY149" fmla="*/ 107214 h 139653"/>
                <a:gd name="connsiteX150" fmla="*/ 99622 w 2031845"/>
                <a:gd name="connsiteY150" fmla="*/ 87351 h 139653"/>
                <a:gd name="connsiteX151" fmla="*/ 34399 w 2031845"/>
                <a:gd name="connsiteY151" fmla="*/ 68673 h 139653"/>
                <a:gd name="connsiteX152" fmla="*/ 19279 w 2031845"/>
                <a:gd name="connsiteY152" fmla="*/ 63040 h 139653"/>
                <a:gd name="connsiteX153" fmla="*/ 8 w 2031845"/>
                <a:gd name="connsiteY153" fmla="*/ 36061 h 139653"/>
                <a:gd name="connsiteX154" fmla="*/ 21354 w 2031845"/>
                <a:gd name="connsiteY154" fmla="*/ 9378 h 139653"/>
                <a:gd name="connsiteX155" fmla="*/ 69975 w 2031845"/>
                <a:gd name="connsiteY155" fmla="*/ 670 h 139653"/>
                <a:gd name="connsiteX156" fmla="*/ 1031840 w 2031845"/>
                <a:gd name="connsiteY156" fmla="*/ 633 h 139653"/>
                <a:gd name="connsiteX157" fmla="*/ 1076496 w 2031845"/>
                <a:gd name="connsiteY157" fmla="*/ 6711 h 139653"/>
                <a:gd name="connsiteX158" fmla="*/ 1114148 w 2031845"/>
                <a:gd name="connsiteY158" fmla="*/ 53554 h 139653"/>
                <a:gd name="connsiteX159" fmla="*/ 1114148 w 2031845"/>
                <a:gd name="connsiteY159" fmla="*/ 69563 h 139653"/>
                <a:gd name="connsiteX160" fmla="*/ 1114148 w 2031845"/>
                <a:gd name="connsiteY160" fmla="*/ 87351 h 139653"/>
                <a:gd name="connsiteX161" fmla="*/ 1081833 w 2031845"/>
                <a:gd name="connsiteY161" fmla="*/ 130636 h 139653"/>
                <a:gd name="connsiteX162" fmla="*/ 946049 w 2031845"/>
                <a:gd name="connsiteY162" fmla="*/ 130043 h 139653"/>
                <a:gd name="connsiteX163" fmla="*/ 915809 w 2031845"/>
                <a:gd name="connsiteY163" fmla="*/ 87944 h 139653"/>
                <a:gd name="connsiteX164" fmla="*/ 915809 w 2031845"/>
                <a:gd name="connsiteY164" fmla="*/ 46438 h 139653"/>
                <a:gd name="connsiteX165" fmla="*/ 942195 w 2031845"/>
                <a:gd name="connsiteY165" fmla="*/ 10268 h 139653"/>
                <a:gd name="connsiteX166" fmla="*/ 986962 w 2031845"/>
                <a:gd name="connsiteY166" fmla="*/ 1671 h 139653"/>
                <a:gd name="connsiteX167" fmla="*/ 1031840 w 2031845"/>
                <a:gd name="connsiteY167" fmla="*/ 633 h 139653"/>
                <a:gd name="connsiteX168" fmla="*/ 344101 w 2031845"/>
                <a:gd name="connsiteY168" fmla="*/ 522 h 139653"/>
                <a:gd name="connsiteX169" fmla="*/ 394315 w 2031845"/>
                <a:gd name="connsiteY169" fmla="*/ 8786 h 139653"/>
                <a:gd name="connsiteX170" fmla="*/ 412993 w 2031845"/>
                <a:gd name="connsiteY170" fmla="*/ 17384 h 139653"/>
                <a:gd name="connsiteX171" fmla="*/ 423666 w 2031845"/>
                <a:gd name="connsiteY171" fmla="*/ 55332 h 139653"/>
                <a:gd name="connsiteX172" fmla="*/ 401134 w 2031845"/>
                <a:gd name="connsiteY172" fmla="*/ 59483 h 139653"/>
                <a:gd name="connsiteX173" fmla="*/ 380381 w 2031845"/>
                <a:gd name="connsiteY173" fmla="*/ 60076 h 139653"/>
                <a:gd name="connsiteX174" fmla="*/ 367040 w 2031845"/>
                <a:gd name="connsiteY174" fmla="*/ 60076 h 139653"/>
                <a:gd name="connsiteX175" fmla="*/ 342433 w 2031845"/>
                <a:gd name="connsiteY175" fmla="*/ 59186 h 139653"/>
                <a:gd name="connsiteX176" fmla="*/ 339172 w 2031845"/>
                <a:gd name="connsiteY176" fmla="*/ 35765 h 139653"/>
                <a:gd name="connsiteX177" fmla="*/ 322569 w 2031845"/>
                <a:gd name="connsiteY177" fmla="*/ 21831 h 139653"/>
                <a:gd name="connsiteX178" fmla="*/ 307153 w 2031845"/>
                <a:gd name="connsiteY178" fmla="*/ 36951 h 139653"/>
                <a:gd name="connsiteX179" fmla="*/ 307449 w 2031845"/>
                <a:gd name="connsiteY179" fmla="*/ 103657 h 139653"/>
                <a:gd name="connsiteX180" fmla="*/ 319901 w 2031845"/>
                <a:gd name="connsiteY180" fmla="*/ 116406 h 139653"/>
                <a:gd name="connsiteX181" fmla="*/ 338875 w 2031845"/>
                <a:gd name="connsiteY181" fmla="*/ 105436 h 139653"/>
                <a:gd name="connsiteX182" fmla="*/ 341543 w 2031845"/>
                <a:gd name="connsiteY182" fmla="*/ 84683 h 139653"/>
                <a:gd name="connsiteX183" fmla="*/ 366151 w 2031845"/>
                <a:gd name="connsiteY183" fmla="*/ 83201 h 139653"/>
                <a:gd name="connsiteX184" fmla="*/ 415068 w 2031845"/>
                <a:gd name="connsiteY184" fmla="*/ 83201 h 139653"/>
                <a:gd name="connsiteX185" fmla="*/ 424259 w 2031845"/>
                <a:gd name="connsiteY185" fmla="*/ 92391 h 139653"/>
                <a:gd name="connsiteX186" fmla="*/ 400838 w 2031845"/>
                <a:gd name="connsiteY186" fmla="*/ 127079 h 139653"/>
                <a:gd name="connsiteX187" fmla="*/ 246672 w 2031845"/>
                <a:gd name="connsiteY187" fmla="*/ 128561 h 139653"/>
                <a:gd name="connsiteX188" fmla="*/ 221769 w 2031845"/>
                <a:gd name="connsiteY188" fmla="*/ 94170 h 139653"/>
                <a:gd name="connsiteX189" fmla="*/ 221769 w 2031845"/>
                <a:gd name="connsiteY189" fmla="*/ 40805 h 139653"/>
                <a:gd name="connsiteX190" fmla="*/ 238964 w 2031845"/>
                <a:gd name="connsiteY190" fmla="*/ 14122 h 139653"/>
                <a:gd name="connsiteX191" fmla="*/ 293219 w 2031845"/>
                <a:gd name="connsiteY191" fmla="*/ 1374 h 139653"/>
                <a:gd name="connsiteX192" fmla="*/ 344101 w 2031845"/>
                <a:gd name="connsiteY192" fmla="*/ 522 h 139653"/>
                <a:gd name="connsiteX193" fmla="*/ 803668 w 2031845"/>
                <a:gd name="connsiteY193" fmla="*/ 448 h 139653"/>
                <a:gd name="connsiteX194" fmla="*/ 848213 w 2031845"/>
                <a:gd name="connsiteY194" fmla="*/ 7007 h 139653"/>
                <a:gd name="connsiteX195" fmla="*/ 885272 w 2031845"/>
                <a:gd name="connsiteY195" fmla="*/ 54443 h 139653"/>
                <a:gd name="connsiteX196" fmla="*/ 884975 w 2031845"/>
                <a:gd name="connsiteY196" fmla="*/ 70749 h 139653"/>
                <a:gd name="connsiteX197" fmla="*/ 828646 w 2031845"/>
                <a:gd name="connsiteY197" fmla="*/ 136566 h 139653"/>
                <a:gd name="connsiteX198" fmla="*/ 728735 w 2031845"/>
                <a:gd name="connsiteY198" fmla="*/ 133898 h 139653"/>
                <a:gd name="connsiteX199" fmla="*/ 686636 w 2031845"/>
                <a:gd name="connsiteY199" fmla="*/ 82904 h 139653"/>
                <a:gd name="connsiteX200" fmla="*/ 686636 w 2031845"/>
                <a:gd name="connsiteY200" fmla="*/ 45845 h 139653"/>
                <a:gd name="connsiteX201" fmla="*/ 708279 w 2031845"/>
                <a:gd name="connsiteY201" fmla="*/ 12344 h 139653"/>
                <a:gd name="connsiteX202" fmla="*/ 758679 w 2031845"/>
                <a:gd name="connsiteY202" fmla="*/ 1671 h 139653"/>
                <a:gd name="connsiteX203" fmla="*/ 803668 w 2031845"/>
                <a:gd name="connsiteY203" fmla="*/ 448 h 13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2031845" h="139653">
                  <a:moveTo>
                    <a:pt x="1474955" y="75789"/>
                  </a:moveTo>
                  <a:cubicBezTo>
                    <a:pt x="1458649" y="75789"/>
                    <a:pt x="1470804" y="88537"/>
                    <a:pt x="1466653" y="92984"/>
                  </a:cubicBezTo>
                  <a:cubicBezTo>
                    <a:pt x="1466653" y="113144"/>
                    <a:pt x="1466653" y="113144"/>
                    <a:pt x="1475548" y="113144"/>
                  </a:cubicBezTo>
                  <a:cubicBezTo>
                    <a:pt x="1493040" y="113441"/>
                    <a:pt x="1496004" y="110773"/>
                    <a:pt x="1495708" y="94466"/>
                  </a:cubicBezTo>
                  <a:cubicBezTo>
                    <a:pt x="1495708" y="78457"/>
                    <a:pt x="1492743" y="75789"/>
                    <a:pt x="1474955" y="75789"/>
                  </a:cubicBezTo>
                  <a:close/>
                  <a:moveTo>
                    <a:pt x="1476437" y="25685"/>
                  </a:moveTo>
                  <a:cubicBezTo>
                    <a:pt x="1463392" y="24499"/>
                    <a:pt x="1466950" y="33393"/>
                    <a:pt x="1466357" y="40805"/>
                  </a:cubicBezTo>
                  <a:cubicBezTo>
                    <a:pt x="1468136" y="46438"/>
                    <a:pt x="1461910" y="57111"/>
                    <a:pt x="1476437" y="55925"/>
                  </a:cubicBezTo>
                  <a:cubicBezTo>
                    <a:pt x="1487110" y="55332"/>
                    <a:pt x="1496301" y="53850"/>
                    <a:pt x="1496004" y="39916"/>
                  </a:cubicBezTo>
                  <a:cubicBezTo>
                    <a:pt x="1495708" y="26278"/>
                    <a:pt x="1486221" y="26575"/>
                    <a:pt x="1476437" y="25685"/>
                  </a:cubicBezTo>
                  <a:close/>
                  <a:moveTo>
                    <a:pt x="785954" y="22127"/>
                  </a:moveTo>
                  <a:cubicBezTo>
                    <a:pt x="775874" y="22424"/>
                    <a:pt x="772020" y="27464"/>
                    <a:pt x="772316" y="37248"/>
                  </a:cubicBezTo>
                  <a:cubicBezTo>
                    <a:pt x="772613" y="47328"/>
                    <a:pt x="772316" y="57704"/>
                    <a:pt x="772316" y="68081"/>
                  </a:cubicBezTo>
                  <a:cubicBezTo>
                    <a:pt x="772316" y="79643"/>
                    <a:pt x="772613" y="91502"/>
                    <a:pt x="772316" y="103361"/>
                  </a:cubicBezTo>
                  <a:cubicBezTo>
                    <a:pt x="772020" y="112552"/>
                    <a:pt x="775874" y="116702"/>
                    <a:pt x="785361" y="116702"/>
                  </a:cubicBezTo>
                  <a:cubicBezTo>
                    <a:pt x="795145" y="116702"/>
                    <a:pt x="799592" y="112848"/>
                    <a:pt x="799592" y="102768"/>
                  </a:cubicBezTo>
                  <a:cubicBezTo>
                    <a:pt x="799295" y="80533"/>
                    <a:pt x="799295" y="58594"/>
                    <a:pt x="799888" y="36655"/>
                  </a:cubicBezTo>
                  <a:cubicBezTo>
                    <a:pt x="800185" y="26278"/>
                    <a:pt x="795738" y="22127"/>
                    <a:pt x="785954" y="22127"/>
                  </a:cubicBezTo>
                  <a:close/>
                  <a:moveTo>
                    <a:pt x="1016312" y="21831"/>
                  </a:moveTo>
                  <a:cubicBezTo>
                    <a:pt x="1008604" y="21534"/>
                    <a:pt x="1001786" y="23906"/>
                    <a:pt x="1001489" y="32504"/>
                  </a:cubicBezTo>
                  <a:cubicBezTo>
                    <a:pt x="1000896" y="57111"/>
                    <a:pt x="1001193" y="81718"/>
                    <a:pt x="1001489" y="106325"/>
                  </a:cubicBezTo>
                  <a:cubicBezTo>
                    <a:pt x="1001786" y="115219"/>
                    <a:pt x="1008604" y="116405"/>
                    <a:pt x="1016312" y="116405"/>
                  </a:cubicBezTo>
                  <a:cubicBezTo>
                    <a:pt x="1024021" y="116405"/>
                    <a:pt x="1028468" y="113441"/>
                    <a:pt x="1028468" y="105139"/>
                  </a:cubicBezTo>
                  <a:cubicBezTo>
                    <a:pt x="1028468" y="93577"/>
                    <a:pt x="1028468" y="81718"/>
                    <a:pt x="1028468" y="69859"/>
                  </a:cubicBezTo>
                  <a:cubicBezTo>
                    <a:pt x="1028468" y="58297"/>
                    <a:pt x="1028171" y="46438"/>
                    <a:pt x="1028468" y="34579"/>
                  </a:cubicBezTo>
                  <a:cubicBezTo>
                    <a:pt x="1029061" y="25389"/>
                    <a:pt x="1024317" y="22127"/>
                    <a:pt x="1016312" y="21831"/>
                  </a:cubicBezTo>
                  <a:close/>
                  <a:moveTo>
                    <a:pt x="1623783" y="3153"/>
                  </a:moveTo>
                  <a:cubicBezTo>
                    <a:pt x="1643943" y="4043"/>
                    <a:pt x="1664400" y="4043"/>
                    <a:pt x="1684560" y="3153"/>
                  </a:cubicBezTo>
                  <a:cubicBezTo>
                    <a:pt x="1694640" y="2857"/>
                    <a:pt x="1698198" y="5228"/>
                    <a:pt x="1697901" y="15901"/>
                  </a:cubicBezTo>
                  <a:cubicBezTo>
                    <a:pt x="1697012" y="44066"/>
                    <a:pt x="1697605" y="72231"/>
                    <a:pt x="1697605" y="100396"/>
                  </a:cubicBezTo>
                  <a:cubicBezTo>
                    <a:pt x="1697605" y="109586"/>
                    <a:pt x="1697901" y="116998"/>
                    <a:pt x="1710650" y="116702"/>
                  </a:cubicBezTo>
                  <a:cubicBezTo>
                    <a:pt x="1722508" y="116405"/>
                    <a:pt x="1722508" y="109290"/>
                    <a:pt x="1722508" y="100989"/>
                  </a:cubicBezTo>
                  <a:cubicBezTo>
                    <a:pt x="1721915" y="86461"/>
                    <a:pt x="1722212" y="72231"/>
                    <a:pt x="1722212" y="58000"/>
                  </a:cubicBezTo>
                  <a:cubicBezTo>
                    <a:pt x="1722212" y="43177"/>
                    <a:pt x="1722508" y="28353"/>
                    <a:pt x="1722212" y="13530"/>
                  </a:cubicBezTo>
                  <a:cubicBezTo>
                    <a:pt x="1721915" y="6118"/>
                    <a:pt x="1723991" y="3153"/>
                    <a:pt x="1731995" y="3153"/>
                  </a:cubicBezTo>
                  <a:cubicBezTo>
                    <a:pt x="1754231" y="3746"/>
                    <a:pt x="1776466" y="3746"/>
                    <a:pt x="1798701" y="3153"/>
                  </a:cubicBezTo>
                  <a:cubicBezTo>
                    <a:pt x="1807003" y="2857"/>
                    <a:pt x="1808188" y="6414"/>
                    <a:pt x="1808188" y="13530"/>
                  </a:cubicBezTo>
                  <a:cubicBezTo>
                    <a:pt x="1807892" y="42287"/>
                    <a:pt x="1807595" y="70749"/>
                    <a:pt x="1808188" y="99506"/>
                  </a:cubicBezTo>
                  <a:cubicBezTo>
                    <a:pt x="1808485" y="111958"/>
                    <a:pt x="1802852" y="119666"/>
                    <a:pt x="1792179" y="125299"/>
                  </a:cubicBezTo>
                  <a:cubicBezTo>
                    <a:pt x="1773798" y="135379"/>
                    <a:pt x="1753638" y="136862"/>
                    <a:pt x="1733478" y="138344"/>
                  </a:cubicBezTo>
                  <a:cubicBezTo>
                    <a:pt x="1701755" y="140716"/>
                    <a:pt x="1670329" y="138640"/>
                    <a:pt x="1639793" y="129746"/>
                  </a:cubicBezTo>
                  <a:cubicBezTo>
                    <a:pt x="1617261" y="123224"/>
                    <a:pt x="1612221" y="115516"/>
                    <a:pt x="1612221" y="92688"/>
                  </a:cubicBezTo>
                  <a:cubicBezTo>
                    <a:pt x="1612221" y="66894"/>
                    <a:pt x="1612517" y="41398"/>
                    <a:pt x="1611924" y="15605"/>
                  </a:cubicBezTo>
                  <a:cubicBezTo>
                    <a:pt x="1611628" y="6414"/>
                    <a:pt x="1613703" y="2560"/>
                    <a:pt x="1623783" y="3153"/>
                  </a:cubicBezTo>
                  <a:close/>
                  <a:moveTo>
                    <a:pt x="1156544" y="3153"/>
                  </a:moveTo>
                  <a:cubicBezTo>
                    <a:pt x="1178186" y="3746"/>
                    <a:pt x="1200125" y="3746"/>
                    <a:pt x="1221768" y="3153"/>
                  </a:cubicBezTo>
                  <a:cubicBezTo>
                    <a:pt x="1230365" y="2857"/>
                    <a:pt x="1232737" y="5525"/>
                    <a:pt x="1232441" y="13826"/>
                  </a:cubicBezTo>
                  <a:cubicBezTo>
                    <a:pt x="1232144" y="41398"/>
                    <a:pt x="1232737" y="69266"/>
                    <a:pt x="1232441" y="96838"/>
                  </a:cubicBezTo>
                  <a:cubicBezTo>
                    <a:pt x="1232144" y="106918"/>
                    <a:pt x="1234516" y="111365"/>
                    <a:pt x="1245486" y="110179"/>
                  </a:cubicBezTo>
                  <a:cubicBezTo>
                    <a:pt x="1253787" y="109290"/>
                    <a:pt x="1262384" y="109883"/>
                    <a:pt x="1270686" y="109883"/>
                  </a:cubicBezTo>
                  <a:cubicBezTo>
                    <a:pt x="1285213" y="110179"/>
                    <a:pt x="1289660" y="116702"/>
                    <a:pt x="1285806" y="131228"/>
                  </a:cubicBezTo>
                  <a:cubicBezTo>
                    <a:pt x="1284027" y="138047"/>
                    <a:pt x="1278987" y="135676"/>
                    <a:pt x="1275133" y="135676"/>
                  </a:cubicBezTo>
                  <a:cubicBezTo>
                    <a:pt x="1255862" y="135972"/>
                    <a:pt x="1236591" y="135972"/>
                    <a:pt x="1217321" y="136269"/>
                  </a:cubicBezTo>
                  <a:cubicBezTo>
                    <a:pt x="1197457" y="136269"/>
                    <a:pt x="1177890" y="135972"/>
                    <a:pt x="1158026" y="136565"/>
                  </a:cubicBezTo>
                  <a:cubicBezTo>
                    <a:pt x="1150021" y="136862"/>
                    <a:pt x="1146464" y="135083"/>
                    <a:pt x="1146760" y="126189"/>
                  </a:cubicBezTo>
                  <a:cubicBezTo>
                    <a:pt x="1147353" y="88537"/>
                    <a:pt x="1147057" y="51181"/>
                    <a:pt x="1146760" y="13530"/>
                  </a:cubicBezTo>
                  <a:cubicBezTo>
                    <a:pt x="1146760" y="5821"/>
                    <a:pt x="1148835" y="3153"/>
                    <a:pt x="1156544" y="3153"/>
                  </a:cubicBezTo>
                  <a:close/>
                  <a:moveTo>
                    <a:pt x="1460724" y="2857"/>
                  </a:moveTo>
                  <a:cubicBezTo>
                    <a:pt x="1484664" y="2709"/>
                    <a:pt x="1508604" y="3153"/>
                    <a:pt x="1532470" y="6118"/>
                  </a:cubicBezTo>
                  <a:cubicBezTo>
                    <a:pt x="1541661" y="7008"/>
                    <a:pt x="1550555" y="9676"/>
                    <a:pt x="1559153" y="13826"/>
                  </a:cubicBezTo>
                  <a:cubicBezTo>
                    <a:pt x="1571605" y="20052"/>
                    <a:pt x="1575459" y="30132"/>
                    <a:pt x="1574570" y="43177"/>
                  </a:cubicBezTo>
                  <a:cubicBezTo>
                    <a:pt x="1573680" y="56222"/>
                    <a:pt x="1563600" y="58001"/>
                    <a:pt x="1553816" y="60372"/>
                  </a:cubicBezTo>
                  <a:cubicBezTo>
                    <a:pt x="1549073" y="61558"/>
                    <a:pt x="1544033" y="62448"/>
                    <a:pt x="1536028" y="63930"/>
                  </a:cubicBezTo>
                  <a:cubicBezTo>
                    <a:pt x="1545515" y="66005"/>
                    <a:pt x="1551444" y="66895"/>
                    <a:pt x="1557078" y="68377"/>
                  </a:cubicBezTo>
                  <a:cubicBezTo>
                    <a:pt x="1575162" y="72824"/>
                    <a:pt x="1580499" y="79050"/>
                    <a:pt x="1581388" y="96542"/>
                  </a:cubicBezTo>
                  <a:cubicBezTo>
                    <a:pt x="1582871" y="120853"/>
                    <a:pt x="1573680" y="131229"/>
                    <a:pt x="1547887" y="133601"/>
                  </a:cubicBezTo>
                  <a:cubicBezTo>
                    <a:pt x="1505195" y="137455"/>
                    <a:pt x="1462206" y="135972"/>
                    <a:pt x="1419218" y="135972"/>
                  </a:cubicBezTo>
                  <a:cubicBezTo>
                    <a:pt x="1407063" y="135972"/>
                    <a:pt x="1391349" y="141309"/>
                    <a:pt x="1383641" y="133601"/>
                  </a:cubicBezTo>
                  <a:cubicBezTo>
                    <a:pt x="1375933" y="125892"/>
                    <a:pt x="1381566" y="110180"/>
                    <a:pt x="1381270" y="98024"/>
                  </a:cubicBezTo>
                  <a:cubicBezTo>
                    <a:pt x="1380676" y="69860"/>
                    <a:pt x="1380973" y="41695"/>
                    <a:pt x="1380973" y="13530"/>
                  </a:cubicBezTo>
                  <a:cubicBezTo>
                    <a:pt x="1380973" y="7897"/>
                    <a:pt x="1380380" y="2857"/>
                    <a:pt x="1388978" y="3153"/>
                  </a:cubicBezTo>
                  <a:cubicBezTo>
                    <a:pt x="1412844" y="3746"/>
                    <a:pt x="1436784" y="3005"/>
                    <a:pt x="1460724" y="2857"/>
                  </a:cubicBezTo>
                  <a:close/>
                  <a:moveTo>
                    <a:pt x="631233" y="1485"/>
                  </a:moveTo>
                  <a:cubicBezTo>
                    <a:pt x="639497" y="929"/>
                    <a:pt x="646909" y="1522"/>
                    <a:pt x="651356" y="6414"/>
                  </a:cubicBezTo>
                  <a:cubicBezTo>
                    <a:pt x="659064" y="15012"/>
                    <a:pt x="653727" y="35468"/>
                    <a:pt x="654024" y="50588"/>
                  </a:cubicBezTo>
                  <a:cubicBezTo>
                    <a:pt x="654320" y="74899"/>
                    <a:pt x="653727" y="98913"/>
                    <a:pt x="654320" y="123223"/>
                  </a:cubicBezTo>
                  <a:cubicBezTo>
                    <a:pt x="654617" y="132414"/>
                    <a:pt x="652542" y="136565"/>
                    <a:pt x="642462" y="135972"/>
                  </a:cubicBezTo>
                  <a:cubicBezTo>
                    <a:pt x="621709" y="135082"/>
                    <a:pt x="600956" y="135082"/>
                    <a:pt x="580203" y="135972"/>
                  </a:cubicBezTo>
                  <a:cubicBezTo>
                    <a:pt x="569530" y="136565"/>
                    <a:pt x="567751" y="132117"/>
                    <a:pt x="568344" y="123223"/>
                  </a:cubicBezTo>
                  <a:cubicBezTo>
                    <a:pt x="568937" y="113440"/>
                    <a:pt x="567751" y="103360"/>
                    <a:pt x="568640" y="93576"/>
                  </a:cubicBezTo>
                  <a:cubicBezTo>
                    <a:pt x="569530" y="82903"/>
                    <a:pt x="566861" y="79049"/>
                    <a:pt x="555299" y="79346"/>
                  </a:cubicBezTo>
                  <a:cubicBezTo>
                    <a:pt x="544033" y="79642"/>
                    <a:pt x="540772" y="82607"/>
                    <a:pt x="541661" y="93576"/>
                  </a:cubicBezTo>
                  <a:cubicBezTo>
                    <a:pt x="542551" y="104842"/>
                    <a:pt x="541661" y="116405"/>
                    <a:pt x="541958" y="127671"/>
                  </a:cubicBezTo>
                  <a:cubicBezTo>
                    <a:pt x="542254" y="134193"/>
                    <a:pt x="539882" y="136268"/>
                    <a:pt x="533360" y="136268"/>
                  </a:cubicBezTo>
                  <a:cubicBezTo>
                    <a:pt x="510532" y="135972"/>
                    <a:pt x="488000" y="135675"/>
                    <a:pt x="465172" y="136268"/>
                  </a:cubicBezTo>
                  <a:cubicBezTo>
                    <a:pt x="456574" y="136565"/>
                    <a:pt x="455388" y="132710"/>
                    <a:pt x="455684" y="125595"/>
                  </a:cubicBezTo>
                  <a:cubicBezTo>
                    <a:pt x="455981" y="106918"/>
                    <a:pt x="455684" y="88240"/>
                    <a:pt x="455684" y="69266"/>
                  </a:cubicBezTo>
                  <a:cubicBezTo>
                    <a:pt x="455684" y="50588"/>
                    <a:pt x="455981" y="31614"/>
                    <a:pt x="455388" y="12936"/>
                  </a:cubicBezTo>
                  <a:cubicBezTo>
                    <a:pt x="455091" y="4932"/>
                    <a:pt x="457760" y="2856"/>
                    <a:pt x="465468" y="3153"/>
                  </a:cubicBezTo>
                  <a:cubicBezTo>
                    <a:pt x="487703" y="3746"/>
                    <a:pt x="509939" y="3746"/>
                    <a:pt x="532174" y="3153"/>
                  </a:cubicBezTo>
                  <a:cubicBezTo>
                    <a:pt x="540475" y="2856"/>
                    <a:pt x="542254" y="6117"/>
                    <a:pt x="541661" y="13529"/>
                  </a:cubicBezTo>
                  <a:cubicBezTo>
                    <a:pt x="541068" y="21534"/>
                    <a:pt x="541365" y="29242"/>
                    <a:pt x="541661" y="37247"/>
                  </a:cubicBezTo>
                  <a:cubicBezTo>
                    <a:pt x="541661" y="49402"/>
                    <a:pt x="554410" y="56518"/>
                    <a:pt x="565379" y="50588"/>
                  </a:cubicBezTo>
                  <a:cubicBezTo>
                    <a:pt x="567454" y="49402"/>
                    <a:pt x="568047" y="47920"/>
                    <a:pt x="568047" y="45845"/>
                  </a:cubicBezTo>
                  <a:cubicBezTo>
                    <a:pt x="568047" y="43769"/>
                    <a:pt x="568047" y="41990"/>
                    <a:pt x="568047" y="39915"/>
                  </a:cubicBezTo>
                  <a:cubicBezTo>
                    <a:pt x="569233" y="27760"/>
                    <a:pt x="562414" y="11750"/>
                    <a:pt x="571308" y="4932"/>
                  </a:cubicBezTo>
                  <a:cubicBezTo>
                    <a:pt x="578720" y="-998"/>
                    <a:pt x="594137" y="2856"/>
                    <a:pt x="605996" y="3449"/>
                  </a:cubicBezTo>
                  <a:cubicBezTo>
                    <a:pt x="613853" y="3746"/>
                    <a:pt x="622969" y="2041"/>
                    <a:pt x="631233" y="1485"/>
                  </a:cubicBezTo>
                  <a:close/>
                  <a:moveTo>
                    <a:pt x="1907766" y="1078"/>
                  </a:moveTo>
                  <a:cubicBezTo>
                    <a:pt x="1924406" y="114"/>
                    <a:pt x="1941156" y="633"/>
                    <a:pt x="1957907" y="1671"/>
                  </a:cubicBezTo>
                  <a:cubicBezTo>
                    <a:pt x="1974213" y="2856"/>
                    <a:pt x="1990222" y="4339"/>
                    <a:pt x="2005638" y="9972"/>
                  </a:cubicBezTo>
                  <a:cubicBezTo>
                    <a:pt x="2012161" y="12344"/>
                    <a:pt x="2018387" y="15012"/>
                    <a:pt x="2021648" y="22127"/>
                  </a:cubicBezTo>
                  <a:cubicBezTo>
                    <a:pt x="2028763" y="36654"/>
                    <a:pt x="2025502" y="42584"/>
                    <a:pt x="2009789" y="42584"/>
                  </a:cubicBezTo>
                  <a:cubicBezTo>
                    <a:pt x="1992001" y="42584"/>
                    <a:pt x="1974213" y="42287"/>
                    <a:pt x="1956424" y="42584"/>
                  </a:cubicBezTo>
                  <a:cubicBezTo>
                    <a:pt x="1949902" y="42584"/>
                    <a:pt x="1944566" y="42287"/>
                    <a:pt x="1945159" y="33690"/>
                  </a:cubicBezTo>
                  <a:cubicBezTo>
                    <a:pt x="1945751" y="24202"/>
                    <a:pt x="1938932" y="22424"/>
                    <a:pt x="1931817" y="22424"/>
                  </a:cubicBezTo>
                  <a:cubicBezTo>
                    <a:pt x="1924702" y="22424"/>
                    <a:pt x="1916994" y="23906"/>
                    <a:pt x="1916104" y="32504"/>
                  </a:cubicBezTo>
                  <a:cubicBezTo>
                    <a:pt x="1915215" y="40508"/>
                    <a:pt x="1920848" y="44955"/>
                    <a:pt x="1927963" y="47031"/>
                  </a:cubicBezTo>
                  <a:cubicBezTo>
                    <a:pt x="1953756" y="54739"/>
                    <a:pt x="1980735" y="59483"/>
                    <a:pt x="2005935" y="68970"/>
                  </a:cubicBezTo>
                  <a:cubicBezTo>
                    <a:pt x="2017794" y="73417"/>
                    <a:pt x="2028170" y="79346"/>
                    <a:pt x="2030839" y="93577"/>
                  </a:cubicBezTo>
                  <a:cubicBezTo>
                    <a:pt x="2034396" y="112848"/>
                    <a:pt x="2028763" y="124707"/>
                    <a:pt x="2010086" y="130043"/>
                  </a:cubicBezTo>
                  <a:cubicBezTo>
                    <a:pt x="1978660" y="139233"/>
                    <a:pt x="1946048" y="141309"/>
                    <a:pt x="1913436" y="138344"/>
                  </a:cubicBezTo>
                  <a:cubicBezTo>
                    <a:pt x="1895351" y="136862"/>
                    <a:pt x="1876970" y="135379"/>
                    <a:pt x="1859775" y="128561"/>
                  </a:cubicBezTo>
                  <a:cubicBezTo>
                    <a:pt x="1853252" y="125892"/>
                    <a:pt x="1847026" y="123224"/>
                    <a:pt x="1843172" y="116998"/>
                  </a:cubicBezTo>
                  <a:cubicBezTo>
                    <a:pt x="1838429" y="108993"/>
                    <a:pt x="1835464" y="99506"/>
                    <a:pt x="1838725" y="91501"/>
                  </a:cubicBezTo>
                  <a:cubicBezTo>
                    <a:pt x="1841097" y="86165"/>
                    <a:pt x="1850288" y="89723"/>
                    <a:pt x="1856513" y="89130"/>
                  </a:cubicBezTo>
                  <a:cubicBezTo>
                    <a:pt x="1863332" y="88833"/>
                    <a:pt x="1870151" y="89130"/>
                    <a:pt x="1877266" y="89130"/>
                  </a:cubicBezTo>
                  <a:cubicBezTo>
                    <a:pt x="1883196" y="89130"/>
                    <a:pt x="1889125" y="89426"/>
                    <a:pt x="1895055" y="89130"/>
                  </a:cubicBezTo>
                  <a:cubicBezTo>
                    <a:pt x="1908396" y="88240"/>
                    <a:pt x="1920551" y="86758"/>
                    <a:pt x="1917883" y="107215"/>
                  </a:cubicBezTo>
                  <a:cubicBezTo>
                    <a:pt x="1916697" y="116109"/>
                    <a:pt x="1925888" y="116702"/>
                    <a:pt x="1933300" y="116702"/>
                  </a:cubicBezTo>
                  <a:cubicBezTo>
                    <a:pt x="1940415" y="116405"/>
                    <a:pt x="1948123" y="116702"/>
                    <a:pt x="1949902" y="107807"/>
                  </a:cubicBezTo>
                  <a:cubicBezTo>
                    <a:pt x="1951384" y="99803"/>
                    <a:pt x="1949012" y="92687"/>
                    <a:pt x="1940711" y="89723"/>
                  </a:cubicBezTo>
                  <a:cubicBezTo>
                    <a:pt x="1927074" y="85276"/>
                    <a:pt x="1913436" y="81422"/>
                    <a:pt x="1899798" y="77567"/>
                  </a:cubicBezTo>
                  <a:cubicBezTo>
                    <a:pt x="1885271" y="73120"/>
                    <a:pt x="1870448" y="68970"/>
                    <a:pt x="1856217" y="63930"/>
                  </a:cubicBezTo>
                  <a:cubicBezTo>
                    <a:pt x="1843172" y="59186"/>
                    <a:pt x="1834575" y="49995"/>
                    <a:pt x="1835464" y="35172"/>
                  </a:cubicBezTo>
                  <a:cubicBezTo>
                    <a:pt x="1836353" y="20941"/>
                    <a:pt x="1845248" y="13233"/>
                    <a:pt x="1858292" y="9379"/>
                  </a:cubicBezTo>
                  <a:cubicBezTo>
                    <a:pt x="1874598" y="4487"/>
                    <a:pt x="1891126" y="2041"/>
                    <a:pt x="1907766" y="1078"/>
                  </a:cubicBezTo>
                  <a:close/>
                  <a:moveTo>
                    <a:pt x="69975" y="670"/>
                  </a:moveTo>
                  <a:cubicBezTo>
                    <a:pt x="86355" y="-405"/>
                    <a:pt x="102884" y="40"/>
                    <a:pt x="119486" y="1078"/>
                  </a:cubicBezTo>
                  <a:cubicBezTo>
                    <a:pt x="135495" y="2263"/>
                    <a:pt x="152098" y="3153"/>
                    <a:pt x="167514" y="8786"/>
                  </a:cubicBezTo>
                  <a:cubicBezTo>
                    <a:pt x="172554" y="10565"/>
                    <a:pt x="177891" y="12343"/>
                    <a:pt x="182041" y="15901"/>
                  </a:cubicBezTo>
                  <a:cubicBezTo>
                    <a:pt x="188860" y="21831"/>
                    <a:pt x="191528" y="30725"/>
                    <a:pt x="188860" y="38729"/>
                  </a:cubicBezTo>
                  <a:cubicBezTo>
                    <a:pt x="186488" y="45548"/>
                    <a:pt x="178484" y="41398"/>
                    <a:pt x="173147" y="41990"/>
                  </a:cubicBezTo>
                  <a:cubicBezTo>
                    <a:pt x="164846" y="42880"/>
                    <a:pt x="156841" y="42287"/>
                    <a:pt x="148837" y="42287"/>
                  </a:cubicBezTo>
                  <a:cubicBezTo>
                    <a:pt x="139943" y="42287"/>
                    <a:pt x="131048" y="41990"/>
                    <a:pt x="122154" y="42287"/>
                  </a:cubicBezTo>
                  <a:cubicBezTo>
                    <a:pt x="113853" y="42584"/>
                    <a:pt x="107627" y="42287"/>
                    <a:pt x="108813" y="31021"/>
                  </a:cubicBezTo>
                  <a:cubicBezTo>
                    <a:pt x="109703" y="22720"/>
                    <a:pt x="101994" y="22127"/>
                    <a:pt x="96361" y="22127"/>
                  </a:cubicBezTo>
                  <a:cubicBezTo>
                    <a:pt x="89246" y="21831"/>
                    <a:pt x="81834" y="22720"/>
                    <a:pt x="80055" y="31318"/>
                  </a:cubicBezTo>
                  <a:cubicBezTo>
                    <a:pt x="78573" y="38136"/>
                    <a:pt x="82131" y="43177"/>
                    <a:pt x="88653" y="44955"/>
                  </a:cubicBezTo>
                  <a:cubicBezTo>
                    <a:pt x="108813" y="50885"/>
                    <a:pt x="129269" y="56221"/>
                    <a:pt x="149430" y="62151"/>
                  </a:cubicBezTo>
                  <a:cubicBezTo>
                    <a:pt x="158324" y="64819"/>
                    <a:pt x="167218" y="67784"/>
                    <a:pt x="175815" y="71341"/>
                  </a:cubicBezTo>
                  <a:cubicBezTo>
                    <a:pt x="190639" y="77271"/>
                    <a:pt x="195976" y="88833"/>
                    <a:pt x="195679" y="104249"/>
                  </a:cubicBezTo>
                  <a:cubicBezTo>
                    <a:pt x="195383" y="119963"/>
                    <a:pt x="185303" y="127078"/>
                    <a:pt x="171961" y="130339"/>
                  </a:cubicBezTo>
                  <a:cubicBezTo>
                    <a:pt x="124229" y="141902"/>
                    <a:pt x="76498" y="142494"/>
                    <a:pt x="28766" y="130043"/>
                  </a:cubicBezTo>
                  <a:cubicBezTo>
                    <a:pt x="9495" y="125002"/>
                    <a:pt x="2083" y="114330"/>
                    <a:pt x="2083" y="97727"/>
                  </a:cubicBezTo>
                  <a:cubicBezTo>
                    <a:pt x="2083" y="91798"/>
                    <a:pt x="2973" y="88833"/>
                    <a:pt x="10088" y="88833"/>
                  </a:cubicBezTo>
                  <a:cubicBezTo>
                    <a:pt x="31434" y="89130"/>
                    <a:pt x="52483" y="89426"/>
                    <a:pt x="73829" y="88833"/>
                  </a:cubicBezTo>
                  <a:cubicBezTo>
                    <a:pt x="83613" y="88537"/>
                    <a:pt x="82131" y="94466"/>
                    <a:pt x="82131" y="100099"/>
                  </a:cubicBezTo>
                  <a:cubicBezTo>
                    <a:pt x="82131" y="107511"/>
                    <a:pt x="80945" y="115812"/>
                    <a:pt x="92211" y="116108"/>
                  </a:cubicBezTo>
                  <a:cubicBezTo>
                    <a:pt x="100808" y="116405"/>
                    <a:pt x="111481" y="119073"/>
                    <a:pt x="114446" y="107214"/>
                  </a:cubicBezTo>
                  <a:cubicBezTo>
                    <a:pt x="117114" y="95949"/>
                    <a:pt x="109703" y="90019"/>
                    <a:pt x="99622" y="87351"/>
                  </a:cubicBezTo>
                  <a:cubicBezTo>
                    <a:pt x="77980" y="81125"/>
                    <a:pt x="56041" y="74899"/>
                    <a:pt x="34399" y="68673"/>
                  </a:cubicBezTo>
                  <a:cubicBezTo>
                    <a:pt x="29359" y="67191"/>
                    <a:pt x="24022" y="65412"/>
                    <a:pt x="19279" y="63040"/>
                  </a:cubicBezTo>
                  <a:cubicBezTo>
                    <a:pt x="7420" y="58000"/>
                    <a:pt x="-288" y="49402"/>
                    <a:pt x="8" y="36061"/>
                  </a:cubicBezTo>
                  <a:cubicBezTo>
                    <a:pt x="304" y="22127"/>
                    <a:pt x="8309" y="13233"/>
                    <a:pt x="21354" y="9378"/>
                  </a:cubicBezTo>
                  <a:cubicBezTo>
                    <a:pt x="37364" y="4339"/>
                    <a:pt x="53595" y="1745"/>
                    <a:pt x="69975" y="670"/>
                  </a:cubicBezTo>
                  <a:close/>
                  <a:moveTo>
                    <a:pt x="1031840" y="633"/>
                  </a:moveTo>
                  <a:cubicBezTo>
                    <a:pt x="1046775" y="1374"/>
                    <a:pt x="1061673" y="3301"/>
                    <a:pt x="1076496" y="6711"/>
                  </a:cubicBezTo>
                  <a:cubicBezTo>
                    <a:pt x="1106440" y="13530"/>
                    <a:pt x="1113555" y="22720"/>
                    <a:pt x="1114148" y="53554"/>
                  </a:cubicBezTo>
                  <a:cubicBezTo>
                    <a:pt x="1114148" y="58890"/>
                    <a:pt x="1114148" y="64226"/>
                    <a:pt x="1114148" y="69563"/>
                  </a:cubicBezTo>
                  <a:cubicBezTo>
                    <a:pt x="1114148" y="75492"/>
                    <a:pt x="1114148" y="81422"/>
                    <a:pt x="1114148" y="87351"/>
                  </a:cubicBezTo>
                  <a:cubicBezTo>
                    <a:pt x="1113852" y="115516"/>
                    <a:pt x="1108811" y="123521"/>
                    <a:pt x="1081833" y="130636"/>
                  </a:cubicBezTo>
                  <a:cubicBezTo>
                    <a:pt x="1036769" y="142791"/>
                    <a:pt x="991112" y="142495"/>
                    <a:pt x="946049" y="130043"/>
                  </a:cubicBezTo>
                  <a:cubicBezTo>
                    <a:pt x="922331" y="123521"/>
                    <a:pt x="916105" y="113441"/>
                    <a:pt x="915809" y="87944"/>
                  </a:cubicBezTo>
                  <a:cubicBezTo>
                    <a:pt x="915809" y="74010"/>
                    <a:pt x="916105" y="60372"/>
                    <a:pt x="915809" y="46438"/>
                  </a:cubicBezTo>
                  <a:cubicBezTo>
                    <a:pt x="915512" y="27760"/>
                    <a:pt x="924999" y="16198"/>
                    <a:pt x="942195" y="10268"/>
                  </a:cubicBezTo>
                  <a:cubicBezTo>
                    <a:pt x="956722" y="5229"/>
                    <a:pt x="971842" y="3153"/>
                    <a:pt x="986962" y="1671"/>
                  </a:cubicBezTo>
                  <a:cubicBezTo>
                    <a:pt x="1001934" y="336"/>
                    <a:pt x="1016905" y="-108"/>
                    <a:pt x="1031840" y="633"/>
                  </a:cubicBezTo>
                  <a:close/>
                  <a:moveTo>
                    <a:pt x="344101" y="522"/>
                  </a:moveTo>
                  <a:cubicBezTo>
                    <a:pt x="360963" y="1522"/>
                    <a:pt x="377713" y="4042"/>
                    <a:pt x="394315" y="8786"/>
                  </a:cubicBezTo>
                  <a:cubicBezTo>
                    <a:pt x="401134" y="10861"/>
                    <a:pt x="407360" y="13233"/>
                    <a:pt x="412993" y="17384"/>
                  </a:cubicBezTo>
                  <a:cubicBezTo>
                    <a:pt x="421591" y="24202"/>
                    <a:pt x="428410" y="45252"/>
                    <a:pt x="423666" y="55332"/>
                  </a:cubicBezTo>
                  <a:cubicBezTo>
                    <a:pt x="418923" y="65116"/>
                    <a:pt x="408843" y="58297"/>
                    <a:pt x="401134" y="59483"/>
                  </a:cubicBezTo>
                  <a:cubicBezTo>
                    <a:pt x="394612" y="60965"/>
                    <a:pt x="387497" y="60076"/>
                    <a:pt x="380381" y="60076"/>
                  </a:cubicBezTo>
                  <a:cubicBezTo>
                    <a:pt x="375934" y="60076"/>
                    <a:pt x="371487" y="60076"/>
                    <a:pt x="367040" y="60076"/>
                  </a:cubicBezTo>
                  <a:cubicBezTo>
                    <a:pt x="358739" y="60076"/>
                    <a:pt x="348659" y="62744"/>
                    <a:pt x="342433" y="59186"/>
                  </a:cubicBezTo>
                  <a:cubicBezTo>
                    <a:pt x="335021" y="54739"/>
                    <a:pt x="340061" y="43770"/>
                    <a:pt x="339172" y="35765"/>
                  </a:cubicBezTo>
                  <a:cubicBezTo>
                    <a:pt x="337986" y="25092"/>
                    <a:pt x="332649" y="21238"/>
                    <a:pt x="322569" y="21831"/>
                  </a:cubicBezTo>
                  <a:cubicBezTo>
                    <a:pt x="312786" y="22424"/>
                    <a:pt x="306856" y="25981"/>
                    <a:pt x="307153" y="36951"/>
                  </a:cubicBezTo>
                  <a:cubicBezTo>
                    <a:pt x="307746" y="59186"/>
                    <a:pt x="307449" y="81422"/>
                    <a:pt x="307449" y="103657"/>
                  </a:cubicBezTo>
                  <a:cubicBezTo>
                    <a:pt x="307449" y="112551"/>
                    <a:pt x="311303" y="116406"/>
                    <a:pt x="319901" y="116406"/>
                  </a:cubicBezTo>
                  <a:cubicBezTo>
                    <a:pt x="328202" y="116406"/>
                    <a:pt x="337096" y="117591"/>
                    <a:pt x="338875" y="105436"/>
                  </a:cubicBezTo>
                  <a:cubicBezTo>
                    <a:pt x="340061" y="98321"/>
                    <a:pt x="335614" y="87944"/>
                    <a:pt x="341543" y="84683"/>
                  </a:cubicBezTo>
                  <a:cubicBezTo>
                    <a:pt x="348066" y="81125"/>
                    <a:pt x="357850" y="83201"/>
                    <a:pt x="366151" y="83201"/>
                  </a:cubicBezTo>
                  <a:cubicBezTo>
                    <a:pt x="382457" y="83201"/>
                    <a:pt x="398763" y="83497"/>
                    <a:pt x="415068" y="83201"/>
                  </a:cubicBezTo>
                  <a:cubicBezTo>
                    <a:pt x="422184" y="82904"/>
                    <a:pt x="424259" y="84979"/>
                    <a:pt x="424259" y="92391"/>
                  </a:cubicBezTo>
                  <a:cubicBezTo>
                    <a:pt x="423963" y="111365"/>
                    <a:pt x="418923" y="121149"/>
                    <a:pt x="400838" y="127079"/>
                  </a:cubicBezTo>
                  <a:cubicBezTo>
                    <a:pt x="349845" y="143977"/>
                    <a:pt x="298258" y="143088"/>
                    <a:pt x="246672" y="128561"/>
                  </a:cubicBezTo>
                  <a:cubicBezTo>
                    <a:pt x="229477" y="123817"/>
                    <a:pt x="222065" y="111365"/>
                    <a:pt x="221769" y="94170"/>
                  </a:cubicBezTo>
                  <a:cubicBezTo>
                    <a:pt x="221472" y="76382"/>
                    <a:pt x="221769" y="58593"/>
                    <a:pt x="221769" y="40805"/>
                  </a:cubicBezTo>
                  <a:cubicBezTo>
                    <a:pt x="221769" y="28057"/>
                    <a:pt x="227995" y="19756"/>
                    <a:pt x="238964" y="14122"/>
                  </a:cubicBezTo>
                  <a:cubicBezTo>
                    <a:pt x="256159" y="5525"/>
                    <a:pt x="274541" y="2856"/>
                    <a:pt x="293219" y="1374"/>
                  </a:cubicBezTo>
                  <a:cubicBezTo>
                    <a:pt x="310266" y="40"/>
                    <a:pt x="327239" y="-479"/>
                    <a:pt x="344101" y="522"/>
                  </a:cubicBezTo>
                  <a:close/>
                  <a:moveTo>
                    <a:pt x="803668" y="448"/>
                  </a:moveTo>
                  <a:cubicBezTo>
                    <a:pt x="818640" y="1226"/>
                    <a:pt x="833538" y="3301"/>
                    <a:pt x="848213" y="7007"/>
                  </a:cubicBezTo>
                  <a:cubicBezTo>
                    <a:pt x="878453" y="14716"/>
                    <a:pt x="884975" y="23313"/>
                    <a:pt x="885272" y="54443"/>
                  </a:cubicBezTo>
                  <a:cubicBezTo>
                    <a:pt x="885569" y="59779"/>
                    <a:pt x="885272" y="65116"/>
                    <a:pt x="884975" y="70749"/>
                  </a:cubicBezTo>
                  <a:cubicBezTo>
                    <a:pt x="885272" y="120260"/>
                    <a:pt x="877267" y="129747"/>
                    <a:pt x="828646" y="136566"/>
                  </a:cubicBezTo>
                  <a:cubicBezTo>
                    <a:pt x="795441" y="141309"/>
                    <a:pt x="761940" y="140716"/>
                    <a:pt x="728735" y="133898"/>
                  </a:cubicBezTo>
                  <a:cubicBezTo>
                    <a:pt x="694641" y="126782"/>
                    <a:pt x="686636" y="116998"/>
                    <a:pt x="686636" y="82904"/>
                  </a:cubicBezTo>
                  <a:cubicBezTo>
                    <a:pt x="686636" y="70452"/>
                    <a:pt x="687229" y="58297"/>
                    <a:pt x="686636" y="45845"/>
                  </a:cubicBezTo>
                  <a:cubicBezTo>
                    <a:pt x="686043" y="29243"/>
                    <a:pt x="693455" y="18866"/>
                    <a:pt x="708279" y="12344"/>
                  </a:cubicBezTo>
                  <a:cubicBezTo>
                    <a:pt x="724584" y="5229"/>
                    <a:pt x="741483" y="3153"/>
                    <a:pt x="758679" y="1671"/>
                  </a:cubicBezTo>
                  <a:cubicBezTo>
                    <a:pt x="773651" y="188"/>
                    <a:pt x="788696" y="-331"/>
                    <a:pt x="803668" y="4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D1B7FD5-25A1-47E4-A7A2-08630BB69586}"/>
                </a:ext>
              </a:extLst>
            </p:cNvPr>
            <p:cNvGrpSpPr/>
            <p:nvPr/>
          </p:nvGrpSpPr>
          <p:grpSpPr>
            <a:xfrm>
              <a:off x="8508195" y="4367574"/>
              <a:ext cx="509931" cy="509931"/>
              <a:chOff x="8508195" y="4367574"/>
              <a:chExt cx="509931" cy="509931"/>
            </a:xfrm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A07B2A8-355D-4C71-9D07-82F561633442}"/>
                  </a:ext>
                </a:extLst>
              </p:cNvPr>
              <p:cNvSpPr/>
              <p:nvPr/>
            </p:nvSpPr>
            <p:spPr>
              <a:xfrm>
                <a:off x="8508195" y="4367574"/>
                <a:ext cx="509931" cy="509931"/>
              </a:xfrm>
              <a:custGeom>
                <a:avLst/>
                <a:gdLst>
                  <a:gd name="connsiteX0" fmla="*/ 2 w 1638300"/>
                  <a:gd name="connsiteY0" fmla="*/ 822010 h 1638300"/>
                  <a:gd name="connsiteX1" fmla="*/ 822962 w 1638300"/>
                  <a:gd name="connsiteY1" fmla="*/ 2 h 1638300"/>
                  <a:gd name="connsiteX2" fmla="*/ 1641160 w 1638300"/>
                  <a:gd name="connsiteY2" fmla="*/ 822010 h 1638300"/>
                  <a:gd name="connsiteX3" fmla="*/ 817247 w 1638300"/>
                  <a:gd name="connsiteY3" fmla="*/ 1643064 h 1638300"/>
                  <a:gd name="connsiteX4" fmla="*/ 2 w 1638300"/>
                  <a:gd name="connsiteY4" fmla="*/ 82201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0" h="1638300">
                    <a:moveTo>
                      <a:pt x="2" y="822010"/>
                    </a:moveTo>
                    <a:cubicBezTo>
                      <a:pt x="954" y="365762"/>
                      <a:pt x="365762" y="954"/>
                      <a:pt x="822962" y="2"/>
                    </a:cubicBezTo>
                    <a:cubicBezTo>
                      <a:pt x="1272542" y="-951"/>
                      <a:pt x="1642112" y="369572"/>
                      <a:pt x="1641160" y="822010"/>
                    </a:cubicBezTo>
                    <a:cubicBezTo>
                      <a:pt x="1640207" y="1277304"/>
                      <a:pt x="1273495" y="1644017"/>
                      <a:pt x="817247" y="1643064"/>
                    </a:cubicBezTo>
                    <a:cubicBezTo>
                      <a:pt x="364810" y="1643064"/>
                      <a:pt x="-950" y="1275399"/>
                      <a:pt x="2" y="82201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464470B-3C64-4E8C-BAFA-B64A82533622}"/>
                  </a:ext>
                </a:extLst>
              </p:cNvPr>
              <p:cNvSpPr/>
              <p:nvPr/>
            </p:nvSpPr>
            <p:spPr>
              <a:xfrm>
                <a:off x="8600101" y="4457998"/>
                <a:ext cx="326119" cy="329083"/>
              </a:xfrm>
              <a:custGeom>
                <a:avLst/>
                <a:gdLst>
                  <a:gd name="connsiteX0" fmla="*/ 602 w 1047750"/>
                  <a:gd name="connsiteY0" fmla="*/ 531506 h 1057275"/>
                  <a:gd name="connsiteX1" fmla="*/ 520667 w 1047750"/>
                  <a:gd name="connsiteY1" fmla="*/ 11 h 1057275"/>
                  <a:gd name="connsiteX2" fmla="*/ 1052162 w 1047750"/>
                  <a:gd name="connsiteY2" fmla="*/ 533411 h 1057275"/>
                  <a:gd name="connsiteX3" fmla="*/ 521620 w 1047750"/>
                  <a:gd name="connsiteY3" fmla="*/ 1058238 h 1057275"/>
                  <a:gd name="connsiteX4" fmla="*/ 602 w 1047750"/>
                  <a:gd name="connsiteY4" fmla="*/ 531506 h 105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57275">
                    <a:moveTo>
                      <a:pt x="602" y="531506"/>
                    </a:moveTo>
                    <a:cubicBezTo>
                      <a:pt x="-13685" y="243851"/>
                      <a:pt x="228250" y="963"/>
                      <a:pt x="520667" y="11"/>
                    </a:cubicBezTo>
                    <a:cubicBezTo>
                      <a:pt x="830230" y="-1894"/>
                      <a:pt x="1053115" y="249566"/>
                      <a:pt x="1052162" y="533411"/>
                    </a:cubicBezTo>
                    <a:cubicBezTo>
                      <a:pt x="1051210" y="821066"/>
                      <a:pt x="807370" y="1058238"/>
                      <a:pt x="521620" y="1058238"/>
                    </a:cubicBezTo>
                    <a:cubicBezTo>
                      <a:pt x="240632" y="1057286"/>
                      <a:pt x="-11780" y="816303"/>
                      <a:pt x="602" y="531506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60D0E0EC-6FE6-450A-9453-B75689FC6A89}"/>
                  </a:ext>
                </a:extLst>
              </p:cNvPr>
              <p:cNvSpPr/>
              <p:nvPr/>
            </p:nvSpPr>
            <p:spPr>
              <a:xfrm>
                <a:off x="8631457" y="4489639"/>
                <a:ext cx="264515" cy="266042"/>
              </a:xfrm>
              <a:custGeom>
                <a:avLst/>
                <a:gdLst>
                  <a:gd name="connsiteX0" fmla="*/ 131704 w 264515"/>
                  <a:gd name="connsiteY0" fmla="*/ 181497 h 266042"/>
                  <a:gd name="connsiteX1" fmla="*/ 108844 w 264515"/>
                  <a:gd name="connsiteY1" fmla="*/ 204357 h 266042"/>
                  <a:gd name="connsiteX2" fmla="*/ 131704 w 264515"/>
                  <a:gd name="connsiteY2" fmla="*/ 227217 h 266042"/>
                  <a:gd name="connsiteX3" fmla="*/ 154564 w 264515"/>
                  <a:gd name="connsiteY3" fmla="*/ 204357 h 266042"/>
                  <a:gd name="connsiteX4" fmla="*/ 131704 w 264515"/>
                  <a:gd name="connsiteY4" fmla="*/ 181497 h 266042"/>
                  <a:gd name="connsiteX5" fmla="*/ 203161 w 264515"/>
                  <a:gd name="connsiteY5" fmla="*/ 110321 h 266042"/>
                  <a:gd name="connsiteX6" fmla="*/ 180301 w 264515"/>
                  <a:gd name="connsiteY6" fmla="*/ 133181 h 266042"/>
                  <a:gd name="connsiteX7" fmla="*/ 203161 w 264515"/>
                  <a:gd name="connsiteY7" fmla="*/ 156041 h 266042"/>
                  <a:gd name="connsiteX8" fmla="*/ 226021 w 264515"/>
                  <a:gd name="connsiteY8" fmla="*/ 133181 h 266042"/>
                  <a:gd name="connsiteX9" fmla="*/ 203161 w 264515"/>
                  <a:gd name="connsiteY9" fmla="*/ 110321 h 266042"/>
                  <a:gd name="connsiteX10" fmla="*/ 60247 w 264515"/>
                  <a:gd name="connsiteY10" fmla="*/ 110321 h 266042"/>
                  <a:gd name="connsiteX11" fmla="*/ 37387 w 264515"/>
                  <a:gd name="connsiteY11" fmla="*/ 133181 h 266042"/>
                  <a:gd name="connsiteX12" fmla="*/ 60247 w 264515"/>
                  <a:gd name="connsiteY12" fmla="*/ 156041 h 266042"/>
                  <a:gd name="connsiteX13" fmla="*/ 83107 w 264515"/>
                  <a:gd name="connsiteY13" fmla="*/ 133181 h 266042"/>
                  <a:gd name="connsiteX14" fmla="*/ 60247 w 264515"/>
                  <a:gd name="connsiteY14" fmla="*/ 110321 h 266042"/>
                  <a:gd name="connsiteX15" fmla="*/ 131704 w 264515"/>
                  <a:gd name="connsiteY15" fmla="*/ 107030 h 266042"/>
                  <a:gd name="connsiteX16" fmla="*/ 105553 w 264515"/>
                  <a:gd name="connsiteY16" fmla="*/ 133181 h 266042"/>
                  <a:gd name="connsiteX17" fmla="*/ 131704 w 264515"/>
                  <a:gd name="connsiteY17" fmla="*/ 159332 h 266042"/>
                  <a:gd name="connsiteX18" fmla="*/ 157855 w 264515"/>
                  <a:gd name="connsiteY18" fmla="*/ 133181 h 266042"/>
                  <a:gd name="connsiteX19" fmla="*/ 131704 w 264515"/>
                  <a:gd name="connsiteY19" fmla="*/ 107030 h 266042"/>
                  <a:gd name="connsiteX20" fmla="*/ 131704 w 264515"/>
                  <a:gd name="connsiteY20" fmla="*/ 38583 h 266042"/>
                  <a:gd name="connsiteX21" fmla="*/ 108844 w 264515"/>
                  <a:gd name="connsiteY21" fmla="*/ 61443 h 266042"/>
                  <a:gd name="connsiteX22" fmla="*/ 131704 w 264515"/>
                  <a:gd name="connsiteY22" fmla="*/ 84303 h 266042"/>
                  <a:gd name="connsiteX23" fmla="*/ 154564 w 264515"/>
                  <a:gd name="connsiteY23" fmla="*/ 61443 h 266042"/>
                  <a:gd name="connsiteX24" fmla="*/ 131704 w 264515"/>
                  <a:gd name="connsiteY24" fmla="*/ 38583 h 266042"/>
                  <a:gd name="connsiteX25" fmla="*/ 130897 w 264515"/>
                  <a:gd name="connsiteY25" fmla="*/ 3 h 266042"/>
                  <a:gd name="connsiteX26" fmla="*/ 264515 w 264515"/>
                  <a:gd name="connsiteY26" fmla="*/ 134100 h 266042"/>
                  <a:gd name="connsiteX27" fmla="*/ 131136 w 264515"/>
                  <a:gd name="connsiteY27" fmla="*/ 266042 h 266042"/>
                  <a:gd name="connsiteX28" fmla="*/ 151 w 264515"/>
                  <a:gd name="connsiteY28" fmla="*/ 133621 h 266042"/>
                  <a:gd name="connsiteX29" fmla="*/ 130897 w 264515"/>
                  <a:gd name="connsiteY29" fmla="*/ 3 h 266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4515" h="266042">
                    <a:moveTo>
                      <a:pt x="131704" y="181497"/>
                    </a:moveTo>
                    <a:cubicBezTo>
                      <a:pt x="119079" y="181497"/>
                      <a:pt x="108844" y="191732"/>
                      <a:pt x="108844" y="204357"/>
                    </a:cubicBezTo>
                    <a:cubicBezTo>
                      <a:pt x="108844" y="216982"/>
                      <a:pt x="119079" y="227217"/>
                      <a:pt x="131704" y="227217"/>
                    </a:cubicBezTo>
                    <a:cubicBezTo>
                      <a:pt x="144329" y="227217"/>
                      <a:pt x="154564" y="216982"/>
                      <a:pt x="154564" y="204357"/>
                    </a:cubicBezTo>
                    <a:cubicBezTo>
                      <a:pt x="154564" y="191732"/>
                      <a:pt x="144329" y="181497"/>
                      <a:pt x="131704" y="181497"/>
                    </a:cubicBezTo>
                    <a:close/>
                    <a:moveTo>
                      <a:pt x="203161" y="110321"/>
                    </a:moveTo>
                    <a:cubicBezTo>
                      <a:pt x="190536" y="110321"/>
                      <a:pt x="180301" y="120556"/>
                      <a:pt x="180301" y="133181"/>
                    </a:cubicBezTo>
                    <a:cubicBezTo>
                      <a:pt x="180301" y="145806"/>
                      <a:pt x="190536" y="156041"/>
                      <a:pt x="203161" y="156041"/>
                    </a:cubicBezTo>
                    <a:cubicBezTo>
                      <a:pt x="215786" y="156041"/>
                      <a:pt x="226021" y="145806"/>
                      <a:pt x="226021" y="133181"/>
                    </a:cubicBezTo>
                    <a:cubicBezTo>
                      <a:pt x="226021" y="120556"/>
                      <a:pt x="215786" y="110321"/>
                      <a:pt x="203161" y="110321"/>
                    </a:cubicBezTo>
                    <a:close/>
                    <a:moveTo>
                      <a:pt x="60247" y="110321"/>
                    </a:moveTo>
                    <a:cubicBezTo>
                      <a:pt x="47622" y="110321"/>
                      <a:pt x="37387" y="120556"/>
                      <a:pt x="37387" y="133181"/>
                    </a:cubicBezTo>
                    <a:cubicBezTo>
                      <a:pt x="37387" y="145806"/>
                      <a:pt x="47622" y="156041"/>
                      <a:pt x="60247" y="156041"/>
                    </a:cubicBezTo>
                    <a:cubicBezTo>
                      <a:pt x="72872" y="156041"/>
                      <a:pt x="83107" y="145806"/>
                      <a:pt x="83107" y="133181"/>
                    </a:cubicBezTo>
                    <a:cubicBezTo>
                      <a:pt x="83107" y="120556"/>
                      <a:pt x="72872" y="110321"/>
                      <a:pt x="60247" y="110321"/>
                    </a:cubicBezTo>
                    <a:close/>
                    <a:moveTo>
                      <a:pt x="131704" y="107030"/>
                    </a:moveTo>
                    <a:cubicBezTo>
                      <a:pt x="117261" y="107030"/>
                      <a:pt x="105553" y="118738"/>
                      <a:pt x="105553" y="133181"/>
                    </a:cubicBezTo>
                    <a:cubicBezTo>
                      <a:pt x="105553" y="147624"/>
                      <a:pt x="117261" y="159332"/>
                      <a:pt x="131704" y="159332"/>
                    </a:cubicBezTo>
                    <a:cubicBezTo>
                      <a:pt x="146147" y="159332"/>
                      <a:pt x="157855" y="147624"/>
                      <a:pt x="157855" y="133181"/>
                    </a:cubicBezTo>
                    <a:cubicBezTo>
                      <a:pt x="157855" y="118738"/>
                      <a:pt x="146147" y="107030"/>
                      <a:pt x="131704" y="107030"/>
                    </a:cubicBezTo>
                    <a:close/>
                    <a:moveTo>
                      <a:pt x="131704" y="38583"/>
                    </a:moveTo>
                    <a:cubicBezTo>
                      <a:pt x="119079" y="38583"/>
                      <a:pt x="108844" y="48818"/>
                      <a:pt x="108844" y="61443"/>
                    </a:cubicBezTo>
                    <a:cubicBezTo>
                      <a:pt x="108844" y="74068"/>
                      <a:pt x="119079" y="84303"/>
                      <a:pt x="131704" y="84303"/>
                    </a:cubicBezTo>
                    <a:cubicBezTo>
                      <a:pt x="144329" y="84303"/>
                      <a:pt x="154564" y="74068"/>
                      <a:pt x="154564" y="61443"/>
                    </a:cubicBezTo>
                    <a:cubicBezTo>
                      <a:pt x="154564" y="48818"/>
                      <a:pt x="144329" y="38583"/>
                      <a:pt x="131704" y="38583"/>
                    </a:cubicBezTo>
                    <a:close/>
                    <a:moveTo>
                      <a:pt x="130897" y="3"/>
                    </a:moveTo>
                    <a:cubicBezTo>
                      <a:pt x="208721" y="-476"/>
                      <a:pt x="264755" y="62741"/>
                      <a:pt x="264515" y="134100"/>
                    </a:cubicBezTo>
                    <a:cubicBezTo>
                      <a:pt x="264276" y="206417"/>
                      <a:pt x="202974" y="266042"/>
                      <a:pt x="131136" y="266042"/>
                    </a:cubicBezTo>
                    <a:cubicBezTo>
                      <a:pt x="60495" y="265803"/>
                      <a:pt x="-2962" y="205220"/>
                      <a:pt x="151" y="133621"/>
                    </a:cubicBezTo>
                    <a:cubicBezTo>
                      <a:pt x="-3440" y="61305"/>
                      <a:pt x="57382" y="242"/>
                      <a:pt x="130897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B33A672-1A50-4202-9D51-083AEE8014E4}"/>
                </a:ext>
              </a:extLst>
            </p:cNvPr>
            <p:cNvGrpSpPr/>
            <p:nvPr/>
          </p:nvGrpSpPr>
          <p:grpSpPr>
            <a:xfrm>
              <a:off x="10610455" y="4367857"/>
              <a:ext cx="509931" cy="509931"/>
              <a:chOff x="10610455" y="4367857"/>
              <a:chExt cx="509931" cy="509931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1A8DFDB-5A3C-4989-BA3E-5EEAB93C84FF}"/>
                  </a:ext>
                </a:extLst>
              </p:cNvPr>
              <p:cNvSpPr/>
              <p:nvPr/>
            </p:nvSpPr>
            <p:spPr>
              <a:xfrm>
                <a:off x="10610455" y="4367857"/>
                <a:ext cx="509931" cy="509931"/>
              </a:xfrm>
              <a:custGeom>
                <a:avLst/>
                <a:gdLst>
                  <a:gd name="connsiteX0" fmla="*/ 830647 w 1638300"/>
                  <a:gd name="connsiteY0" fmla="*/ 46 h 1638300"/>
                  <a:gd name="connsiteX1" fmla="*/ 1641224 w 1638300"/>
                  <a:gd name="connsiteY1" fmla="*/ 838246 h 1638300"/>
                  <a:gd name="connsiteX2" fmla="*/ 801120 w 1638300"/>
                  <a:gd name="connsiteY2" fmla="*/ 1642156 h 1638300"/>
                  <a:gd name="connsiteX3" fmla="*/ 67 w 1638300"/>
                  <a:gd name="connsiteY3" fmla="*/ 803956 h 1638300"/>
                  <a:gd name="connsiteX4" fmla="*/ 830647 w 1638300"/>
                  <a:gd name="connsiteY4" fmla="*/ 46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0" h="1638300">
                    <a:moveTo>
                      <a:pt x="830647" y="46"/>
                    </a:moveTo>
                    <a:cubicBezTo>
                      <a:pt x="1286895" y="4809"/>
                      <a:pt x="1645987" y="376284"/>
                      <a:pt x="1641224" y="838246"/>
                    </a:cubicBezTo>
                    <a:cubicBezTo>
                      <a:pt x="1636462" y="1288779"/>
                      <a:pt x="1261178" y="1648824"/>
                      <a:pt x="801120" y="1642156"/>
                    </a:cubicBezTo>
                    <a:cubicBezTo>
                      <a:pt x="352492" y="1636441"/>
                      <a:pt x="-5648" y="1261156"/>
                      <a:pt x="67" y="803956"/>
                    </a:cubicBezTo>
                    <a:cubicBezTo>
                      <a:pt x="4830" y="357234"/>
                      <a:pt x="379162" y="-4716"/>
                      <a:pt x="830647" y="4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0F8F4F18-32AB-4E9A-8219-963F84BDE98B}"/>
                  </a:ext>
                </a:extLst>
              </p:cNvPr>
              <p:cNvSpPr/>
              <p:nvPr/>
            </p:nvSpPr>
            <p:spPr>
              <a:xfrm>
                <a:off x="10702361" y="4459763"/>
                <a:ext cx="326119" cy="326119"/>
              </a:xfrm>
              <a:custGeom>
                <a:avLst/>
                <a:gdLst>
                  <a:gd name="connsiteX0" fmla="*/ 524853 w 1047750"/>
                  <a:gd name="connsiteY0" fmla="*/ 1056348 h 1047750"/>
                  <a:gd name="connsiteX1" fmla="*/ 25 w 1047750"/>
                  <a:gd name="connsiteY1" fmla="*/ 527711 h 1047750"/>
                  <a:gd name="connsiteX2" fmla="*/ 526757 w 1047750"/>
                  <a:gd name="connsiteY2" fmla="*/ 26 h 1047750"/>
                  <a:gd name="connsiteX3" fmla="*/ 1055395 w 1047750"/>
                  <a:gd name="connsiteY3" fmla="*/ 526759 h 1047750"/>
                  <a:gd name="connsiteX4" fmla="*/ 524853 w 1047750"/>
                  <a:gd name="connsiteY4" fmla="*/ 1056348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524853" y="1056348"/>
                    </a:moveTo>
                    <a:cubicBezTo>
                      <a:pt x="237197" y="1061111"/>
                      <a:pt x="-2833" y="815366"/>
                      <a:pt x="25" y="527711"/>
                    </a:cubicBezTo>
                    <a:cubicBezTo>
                      <a:pt x="2882" y="231484"/>
                      <a:pt x="232434" y="-2832"/>
                      <a:pt x="526757" y="26"/>
                    </a:cubicBezTo>
                    <a:cubicBezTo>
                      <a:pt x="835367" y="2884"/>
                      <a:pt x="1053490" y="225768"/>
                      <a:pt x="1055395" y="526759"/>
                    </a:cubicBezTo>
                    <a:cubicBezTo>
                      <a:pt x="1056347" y="824891"/>
                      <a:pt x="832509" y="1055396"/>
                      <a:pt x="524853" y="1056348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CCE74D2-D0E1-4E72-8BBF-DF7ACA4E7584}"/>
                  </a:ext>
                </a:extLst>
              </p:cNvPr>
              <p:cNvSpPr/>
              <p:nvPr/>
            </p:nvSpPr>
            <p:spPr>
              <a:xfrm>
                <a:off x="10733163" y="4489801"/>
                <a:ext cx="264515" cy="266042"/>
              </a:xfrm>
              <a:custGeom>
                <a:avLst/>
                <a:gdLst>
                  <a:gd name="connsiteX0" fmla="*/ 131704 w 264515"/>
                  <a:gd name="connsiteY0" fmla="*/ 181497 h 266042"/>
                  <a:gd name="connsiteX1" fmla="*/ 108844 w 264515"/>
                  <a:gd name="connsiteY1" fmla="*/ 204357 h 266042"/>
                  <a:gd name="connsiteX2" fmla="*/ 131704 w 264515"/>
                  <a:gd name="connsiteY2" fmla="*/ 227217 h 266042"/>
                  <a:gd name="connsiteX3" fmla="*/ 154564 w 264515"/>
                  <a:gd name="connsiteY3" fmla="*/ 204357 h 266042"/>
                  <a:gd name="connsiteX4" fmla="*/ 131704 w 264515"/>
                  <a:gd name="connsiteY4" fmla="*/ 181497 h 266042"/>
                  <a:gd name="connsiteX5" fmla="*/ 203161 w 264515"/>
                  <a:gd name="connsiteY5" fmla="*/ 110321 h 266042"/>
                  <a:gd name="connsiteX6" fmla="*/ 180301 w 264515"/>
                  <a:gd name="connsiteY6" fmla="*/ 133181 h 266042"/>
                  <a:gd name="connsiteX7" fmla="*/ 203161 w 264515"/>
                  <a:gd name="connsiteY7" fmla="*/ 156041 h 266042"/>
                  <a:gd name="connsiteX8" fmla="*/ 226021 w 264515"/>
                  <a:gd name="connsiteY8" fmla="*/ 133181 h 266042"/>
                  <a:gd name="connsiteX9" fmla="*/ 203161 w 264515"/>
                  <a:gd name="connsiteY9" fmla="*/ 110321 h 266042"/>
                  <a:gd name="connsiteX10" fmla="*/ 60247 w 264515"/>
                  <a:gd name="connsiteY10" fmla="*/ 110321 h 266042"/>
                  <a:gd name="connsiteX11" fmla="*/ 37387 w 264515"/>
                  <a:gd name="connsiteY11" fmla="*/ 133181 h 266042"/>
                  <a:gd name="connsiteX12" fmla="*/ 60247 w 264515"/>
                  <a:gd name="connsiteY12" fmla="*/ 156041 h 266042"/>
                  <a:gd name="connsiteX13" fmla="*/ 83107 w 264515"/>
                  <a:gd name="connsiteY13" fmla="*/ 133181 h 266042"/>
                  <a:gd name="connsiteX14" fmla="*/ 60247 w 264515"/>
                  <a:gd name="connsiteY14" fmla="*/ 110321 h 266042"/>
                  <a:gd name="connsiteX15" fmla="*/ 131704 w 264515"/>
                  <a:gd name="connsiteY15" fmla="*/ 107030 h 266042"/>
                  <a:gd name="connsiteX16" fmla="*/ 105553 w 264515"/>
                  <a:gd name="connsiteY16" fmla="*/ 133181 h 266042"/>
                  <a:gd name="connsiteX17" fmla="*/ 131704 w 264515"/>
                  <a:gd name="connsiteY17" fmla="*/ 159332 h 266042"/>
                  <a:gd name="connsiteX18" fmla="*/ 157855 w 264515"/>
                  <a:gd name="connsiteY18" fmla="*/ 133181 h 266042"/>
                  <a:gd name="connsiteX19" fmla="*/ 131704 w 264515"/>
                  <a:gd name="connsiteY19" fmla="*/ 107030 h 266042"/>
                  <a:gd name="connsiteX20" fmla="*/ 131704 w 264515"/>
                  <a:gd name="connsiteY20" fmla="*/ 38583 h 266042"/>
                  <a:gd name="connsiteX21" fmla="*/ 108844 w 264515"/>
                  <a:gd name="connsiteY21" fmla="*/ 61443 h 266042"/>
                  <a:gd name="connsiteX22" fmla="*/ 131704 w 264515"/>
                  <a:gd name="connsiteY22" fmla="*/ 84303 h 266042"/>
                  <a:gd name="connsiteX23" fmla="*/ 154564 w 264515"/>
                  <a:gd name="connsiteY23" fmla="*/ 61443 h 266042"/>
                  <a:gd name="connsiteX24" fmla="*/ 131704 w 264515"/>
                  <a:gd name="connsiteY24" fmla="*/ 38583 h 266042"/>
                  <a:gd name="connsiteX25" fmla="*/ 130897 w 264515"/>
                  <a:gd name="connsiteY25" fmla="*/ 3 h 266042"/>
                  <a:gd name="connsiteX26" fmla="*/ 264515 w 264515"/>
                  <a:gd name="connsiteY26" fmla="*/ 134100 h 266042"/>
                  <a:gd name="connsiteX27" fmla="*/ 131136 w 264515"/>
                  <a:gd name="connsiteY27" fmla="*/ 266042 h 266042"/>
                  <a:gd name="connsiteX28" fmla="*/ 151 w 264515"/>
                  <a:gd name="connsiteY28" fmla="*/ 133621 h 266042"/>
                  <a:gd name="connsiteX29" fmla="*/ 130897 w 264515"/>
                  <a:gd name="connsiteY29" fmla="*/ 3 h 266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4515" h="266042">
                    <a:moveTo>
                      <a:pt x="131704" y="181497"/>
                    </a:moveTo>
                    <a:cubicBezTo>
                      <a:pt x="119079" y="181497"/>
                      <a:pt x="108844" y="191732"/>
                      <a:pt x="108844" y="204357"/>
                    </a:cubicBezTo>
                    <a:cubicBezTo>
                      <a:pt x="108844" y="216982"/>
                      <a:pt x="119079" y="227217"/>
                      <a:pt x="131704" y="227217"/>
                    </a:cubicBezTo>
                    <a:cubicBezTo>
                      <a:pt x="144329" y="227217"/>
                      <a:pt x="154564" y="216982"/>
                      <a:pt x="154564" y="204357"/>
                    </a:cubicBezTo>
                    <a:cubicBezTo>
                      <a:pt x="154564" y="191732"/>
                      <a:pt x="144329" y="181497"/>
                      <a:pt x="131704" y="181497"/>
                    </a:cubicBezTo>
                    <a:close/>
                    <a:moveTo>
                      <a:pt x="203161" y="110321"/>
                    </a:moveTo>
                    <a:cubicBezTo>
                      <a:pt x="190536" y="110321"/>
                      <a:pt x="180301" y="120556"/>
                      <a:pt x="180301" y="133181"/>
                    </a:cubicBezTo>
                    <a:cubicBezTo>
                      <a:pt x="180301" y="145806"/>
                      <a:pt x="190536" y="156041"/>
                      <a:pt x="203161" y="156041"/>
                    </a:cubicBezTo>
                    <a:cubicBezTo>
                      <a:pt x="215786" y="156041"/>
                      <a:pt x="226021" y="145806"/>
                      <a:pt x="226021" y="133181"/>
                    </a:cubicBezTo>
                    <a:cubicBezTo>
                      <a:pt x="226021" y="120556"/>
                      <a:pt x="215786" y="110321"/>
                      <a:pt x="203161" y="110321"/>
                    </a:cubicBezTo>
                    <a:close/>
                    <a:moveTo>
                      <a:pt x="60247" y="110321"/>
                    </a:moveTo>
                    <a:cubicBezTo>
                      <a:pt x="47622" y="110321"/>
                      <a:pt x="37387" y="120556"/>
                      <a:pt x="37387" y="133181"/>
                    </a:cubicBezTo>
                    <a:cubicBezTo>
                      <a:pt x="37387" y="145806"/>
                      <a:pt x="47622" y="156041"/>
                      <a:pt x="60247" y="156041"/>
                    </a:cubicBezTo>
                    <a:cubicBezTo>
                      <a:pt x="72872" y="156041"/>
                      <a:pt x="83107" y="145806"/>
                      <a:pt x="83107" y="133181"/>
                    </a:cubicBezTo>
                    <a:cubicBezTo>
                      <a:pt x="83107" y="120556"/>
                      <a:pt x="72872" y="110321"/>
                      <a:pt x="60247" y="110321"/>
                    </a:cubicBezTo>
                    <a:close/>
                    <a:moveTo>
                      <a:pt x="131704" y="107030"/>
                    </a:moveTo>
                    <a:cubicBezTo>
                      <a:pt x="117261" y="107030"/>
                      <a:pt x="105553" y="118738"/>
                      <a:pt x="105553" y="133181"/>
                    </a:cubicBezTo>
                    <a:cubicBezTo>
                      <a:pt x="105553" y="147624"/>
                      <a:pt x="117261" y="159332"/>
                      <a:pt x="131704" y="159332"/>
                    </a:cubicBezTo>
                    <a:cubicBezTo>
                      <a:pt x="146147" y="159332"/>
                      <a:pt x="157855" y="147624"/>
                      <a:pt x="157855" y="133181"/>
                    </a:cubicBezTo>
                    <a:cubicBezTo>
                      <a:pt x="157855" y="118738"/>
                      <a:pt x="146147" y="107030"/>
                      <a:pt x="131704" y="107030"/>
                    </a:cubicBezTo>
                    <a:close/>
                    <a:moveTo>
                      <a:pt x="131704" y="38583"/>
                    </a:moveTo>
                    <a:cubicBezTo>
                      <a:pt x="119079" y="38583"/>
                      <a:pt x="108844" y="48818"/>
                      <a:pt x="108844" y="61443"/>
                    </a:cubicBezTo>
                    <a:cubicBezTo>
                      <a:pt x="108844" y="74068"/>
                      <a:pt x="119079" y="84303"/>
                      <a:pt x="131704" y="84303"/>
                    </a:cubicBezTo>
                    <a:cubicBezTo>
                      <a:pt x="144329" y="84303"/>
                      <a:pt x="154564" y="74068"/>
                      <a:pt x="154564" y="61443"/>
                    </a:cubicBezTo>
                    <a:cubicBezTo>
                      <a:pt x="154564" y="48818"/>
                      <a:pt x="144329" y="38583"/>
                      <a:pt x="131704" y="38583"/>
                    </a:cubicBezTo>
                    <a:close/>
                    <a:moveTo>
                      <a:pt x="130897" y="3"/>
                    </a:moveTo>
                    <a:cubicBezTo>
                      <a:pt x="208721" y="-476"/>
                      <a:pt x="264755" y="62741"/>
                      <a:pt x="264515" y="134100"/>
                    </a:cubicBezTo>
                    <a:cubicBezTo>
                      <a:pt x="264276" y="206417"/>
                      <a:pt x="202974" y="266042"/>
                      <a:pt x="131136" y="266042"/>
                    </a:cubicBezTo>
                    <a:cubicBezTo>
                      <a:pt x="60495" y="265803"/>
                      <a:pt x="-2962" y="205220"/>
                      <a:pt x="151" y="133621"/>
                    </a:cubicBezTo>
                    <a:cubicBezTo>
                      <a:pt x="-3440" y="61305"/>
                      <a:pt x="57382" y="242"/>
                      <a:pt x="130897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01206CA-919B-4185-A43F-00A364C054B1}"/>
              </a:ext>
            </a:extLst>
          </p:cNvPr>
          <p:cNvGrpSpPr/>
          <p:nvPr/>
        </p:nvGrpSpPr>
        <p:grpSpPr>
          <a:xfrm>
            <a:off x="3172191" y="1377972"/>
            <a:ext cx="2091030" cy="3475092"/>
            <a:chOff x="4769990" y="2185438"/>
            <a:chExt cx="2322367" cy="3859552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7E66546-AC46-4CCA-9E23-A273FD7D742C}"/>
                </a:ext>
              </a:extLst>
            </p:cNvPr>
            <p:cNvGrpSpPr/>
            <p:nvPr/>
          </p:nvGrpSpPr>
          <p:grpSpPr>
            <a:xfrm>
              <a:off x="5696247" y="5746751"/>
              <a:ext cx="398438" cy="293123"/>
              <a:chOff x="5696247" y="5746751"/>
              <a:chExt cx="398438" cy="293123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F987EBBE-00C6-49A4-B33B-8E6FEB4E638D}"/>
                  </a:ext>
                </a:extLst>
              </p:cNvPr>
              <p:cNvGrpSpPr/>
              <p:nvPr/>
            </p:nvGrpSpPr>
            <p:grpSpPr>
              <a:xfrm>
                <a:off x="5696247" y="5746752"/>
                <a:ext cx="398438" cy="293122"/>
                <a:chOff x="5749772" y="5812681"/>
                <a:chExt cx="294954" cy="216991"/>
              </a:xfrm>
            </p:grpSpPr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65050B4C-2317-4B0B-BDEB-BE03608BB839}"/>
                    </a:ext>
                  </a:extLst>
                </p:cNvPr>
                <p:cNvSpPr/>
                <p:nvPr/>
              </p:nvSpPr>
              <p:spPr>
                <a:xfrm>
                  <a:off x="5750026" y="5812681"/>
                  <a:ext cx="294700" cy="215944"/>
                </a:xfrm>
                <a:custGeom>
                  <a:avLst/>
                  <a:gdLst>
                    <a:gd name="connsiteX0" fmla="*/ 149308 w 294699"/>
                    <a:gd name="connsiteY0" fmla="*/ 61226 h 215943"/>
                    <a:gd name="connsiteX1" fmla="*/ 150071 w 294699"/>
                    <a:gd name="connsiteY1" fmla="*/ 0 h 215943"/>
                    <a:gd name="connsiteX2" fmla="*/ 161757 w 294699"/>
                    <a:gd name="connsiteY2" fmla="*/ 5843 h 215943"/>
                    <a:gd name="connsiteX3" fmla="*/ 209773 w 294699"/>
                    <a:gd name="connsiteY3" fmla="*/ 9908 h 215943"/>
                    <a:gd name="connsiteX4" fmla="*/ 283193 w 294699"/>
                    <a:gd name="connsiteY4" fmla="*/ 508 h 215943"/>
                    <a:gd name="connsiteX5" fmla="*/ 287004 w 294699"/>
                    <a:gd name="connsiteY5" fmla="*/ 5081 h 215943"/>
                    <a:gd name="connsiteX6" fmla="*/ 286242 w 294699"/>
                    <a:gd name="connsiteY6" fmla="*/ 58432 h 215943"/>
                    <a:gd name="connsiteX7" fmla="*/ 291577 w 294699"/>
                    <a:gd name="connsiteY7" fmla="*/ 76724 h 215943"/>
                    <a:gd name="connsiteX8" fmla="*/ 294626 w 294699"/>
                    <a:gd name="connsiteY8" fmla="*/ 87140 h 215943"/>
                    <a:gd name="connsiteX9" fmla="*/ 294880 w 294699"/>
                    <a:gd name="connsiteY9" fmla="*/ 147350 h 215943"/>
                    <a:gd name="connsiteX10" fmla="*/ 274302 w 294699"/>
                    <a:gd name="connsiteY10" fmla="*/ 180885 h 215943"/>
                    <a:gd name="connsiteX11" fmla="*/ 236702 w 294699"/>
                    <a:gd name="connsiteY11" fmla="*/ 189777 h 215943"/>
                    <a:gd name="connsiteX12" fmla="*/ 146006 w 294699"/>
                    <a:gd name="connsiteY12" fmla="*/ 216960 h 215943"/>
                    <a:gd name="connsiteX13" fmla="*/ 107898 w 294699"/>
                    <a:gd name="connsiteY13" fmla="*/ 217214 h 215943"/>
                    <a:gd name="connsiteX14" fmla="*/ 6532 w 294699"/>
                    <a:gd name="connsiteY14" fmla="*/ 164117 h 215943"/>
                    <a:gd name="connsiteX15" fmla="*/ 10850 w 294699"/>
                    <a:gd name="connsiteY15" fmla="*/ 136171 h 215943"/>
                    <a:gd name="connsiteX16" fmla="*/ 16439 w 294699"/>
                    <a:gd name="connsiteY16" fmla="*/ 137696 h 215943"/>
                    <a:gd name="connsiteX17" fmla="*/ 16185 w 294699"/>
                    <a:gd name="connsiteY17" fmla="*/ 137442 h 215943"/>
                    <a:gd name="connsiteX18" fmla="*/ 68774 w 294699"/>
                    <a:gd name="connsiteY18" fmla="*/ 110512 h 215943"/>
                    <a:gd name="connsiteX19" fmla="*/ 97228 w 294699"/>
                    <a:gd name="connsiteY19" fmla="*/ 90442 h 215943"/>
                    <a:gd name="connsiteX20" fmla="*/ 119330 w 294699"/>
                    <a:gd name="connsiteY20" fmla="*/ 77740 h 215943"/>
                    <a:gd name="connsiteX21" fmla="*/ 140925 w 294699"/>
                    <a:gd name="connsiteY21" fmla="*/ 71643 h 215943"/>
                    <a:gd name="connsiteX22" fmla="*/ 149308 w 294699"/>
                    <a:gd name="connsiteY22" fmla="*/ 61226 h 215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94699" h="215943">
                      <a:moveTo>
                        <a:pt x="149308" y="61226"/>
                      </a:moveTo>
                      <a:cubicBezTo>
                        <a:pt x="150071" y="40902"/>
                        <a:pt x="146514" y="20324"/>
                        <a:pt x="150071" y="0"/>
                      </a:cubicBezTo>
                      <a:cubicBezTo>
                        <a:pt x="152611" y="4573"/>
                        <a:pt x="157438" y="4319"/>
                        <a:pt x="161757" y="5843"/>
                      </a:cubicBezTo>
                      <a:cubicBezTo>
                        <a:pt x="170903" y="9400"/>
                        <a:pt x="203167" y="9908"/>
                        <a:pt x="209773" y="9908"/>
                      </a:cubicBezTo>
                      <a:cubicBezTo>
                        <a:pt x="234670" y="9908"/>
                        <a:pt x="259313" y="8130"/>
                        <a:pt x="283193" y="508"/>
                      </a:cubicBezTo>
                      <a:cubicBezTo>
                        <a:pt x="285480" y="1270"/>
                        <a:pt x="286750" y="3049"/>
                        <a:pt x="287004" y="5081"/>
                      </a:cubicBezTo>
                      <a:cubicBezTo>
                        <a:pt x="288020" y="22865"/>
                        <a:pt x="290815" y="40648"/>
                        <a:pt x="286242" y="58432"/>
                      </a:cubicBezTo>
                      <a:cubicBezTo>
                        <a:pt x="285480" y="65291"/>
                        <a:pt x="285480" y="71643"/>
                        <a:pt x="291577" y="76724"/>
                      </a:cubicBezTo>
                      <a:cubicBezTo>
                        <a:pt x="294372" y="79264"/>
                        <a:pt x="294626" y="83329"/>
                        <a:pt x="294626" y="87140"/>
                      </a:cubicBezTo>
                      <a:cubicBezTo>
                        <a:pt x="294626" y="107210"/>
                        <a:pt x="294880" y="127280"/>
                        <a:pt x="294880" y="147350"/>
                      </a:cubicBezTo>
                      <a:cubicBezTo>
                        <a:pt x="300977" y="164117"/>
                        <a:pt x="291831" y="178090"/>
                        <a:pt x="274302" y="180885"/>
                      </a:cubicBezTo>
                      <a:cubicBezTo>
                        <a:pt x="267188" y="182155"/>
                        <a:pt x="242545" y="186728"/>
                        <a:pt x="236702" y="189777"/>
                      </a:cubicBezTo>
                      <a:cubicBezTo>
                        <a:pt x="222475" y="196890"/>
                        <a:pt x="159978" y="215690"/>
                        <a:pt x="146006" y="216960"/>
                      </a:cubicBezTo>
                      <a:cubicBezTo>
                        <a:pt x="133303" y="217976"/>
                        <a:pt x="120601" y="218230"/>
                        <a:pt x="107898" y="217214"/>
                      </a:cubicBezTo>
                      <a:cubicBezTo>
                        <a:pt x="105612" y="216960"/>
                        <a:pt x="39812" y="214165"/>
                        <a:pt x="6532" y="164117"/>
                      </a:cubicBezTo>
                      <a:cubicBezTo>
                        <a:pt x="-1852" y="151415"/>
                        <a:pt x="-3885" y="143285"/>
                        <a:pt x="10850" y="136171"/>
                      </a:cubicBezTo>
                      <a:cubicBezTo>
                        <a:pt x="13137" y="135156"/>
                        <a:pt x="14915" y="135917"/>
                        <a:pt x="16439" y="137696"/>
                      </a:cubicBezTo>
                      <a:cubicBezTo>
                        <a:pt x="16439" y="137696"/>
                        <a:pt x="16439" y="137442"/>
                        <a:pt x="16185" y="137442"/>
                      </a:cubicBezTo>
                      <a:lnTo>
                        <a:pt x="68774" y="110512"/>
                      </a:lnTo>
                      <a:cubicBezTo>
                        <a:pt x="77920" y="103399"/>
                        <a:pt x="87066" y="97810"/>
                        <a:pt x="97228" y="90442"/>
                      </a:cubicBezTo>
                      <a:cubicBezTo>
                        <a:pt x="103833" y="84853"/>
                        <a:pt x="111963" y="81296"/>
                        <a:pt x="119330" y="77740"/>
                      </a:cubicBezTo>
                      <a:cubicBezTo>
                        <a:pt x="125682" y="73167"/>
                        <a:pt x="133557" y="72913"/>
                        <a:pt x="140925" y="71643"/>
                      </a:cubicBezTo>
                      <a:cubicBezTo>
                        <a:pt x="146768" y="70372"/>
                        <a:pt x="149054" y="68848"/>
                        <a:pt x="149308" y="612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42EB6E42-0E73-417A-A442-94876B7246E5}"/>
                    </a:ext>
                  </a:extLst>
                </p:cNvPr>
                <p:cNvSpPr/>
                <p:nvPr/>
              </p:nvSpPr>
              <p:spPr>
                <a:xfrm>
                  <a:off x="5749772" y="5948376"/>
                  <a:ext cx="294700" cy="81296"/>
                </a:xfrm>
                <a:custGeom>
                  <a:avLst/>
                  <a:gdLst>
                    <a:gd name="connsiteX0" fmla="*/ 274302 w 294699"/>
                    <a:gd name="connsiteY0" fmla="*/ 45189 h 81296"/>
                    <a:gd name="connsiteX1" fmla="*/ 294880 w 294699"/>
                    <a:gd name="connsiteY1" fmla="*/ 11654 h 81296"/>
                    <a:gd name="connsiteX2" fmla="*/ 192751 w 294699"/>
                    <a:gd name="connsiteY2" fmla="*/ 41124 h 81296"/>
                    <a:gd name="connsiteX3" fmla="*/ 143719 w 294699"/>
                    <a:gd name="connsiteY3" fmla="*/ 51541 h 81296"/>
                    <a:gd name="connsiteX4" fmla="*/ 120092 w 294699"/>
                    <a:gd name="connsiteY4" fmla="*/ 51032 h 81296"/>
                    <a:gd name="connsiteX5" fmla="*/ 42099 w 294699"/>
                    <a:gd name="connsiteY5" fmla="*/ 30962 h 81296"/>
                    <a:gd name="connsiteX6" fmla="*/ 18726 w 294699"/>
                    <a:gd name="connsiteY6" fmla="*/ 5303 h 81296"/>
                    <a:gd name="connsiteX7" fmla="*/ 10850 w 294699"/>
                    <a:gd name="connsiteY7" fmla="*/ 476 h 81296"/>
                    <a:gd name="connsiteX8" fmla="*/ 6531 w 294699"/>
                    <a:gd name="connsiteY8" fmla="*/ 28422 h 81296"/>
                    <a:gd name="connsiteX9" fmla="*/ 107898 w 294699"/>
                    <a:gd name="connsiteY9" fmla="*/ 81519 h 81296"/>
                    <a:gd name="connsiteX10" fmla="*/ 146006 w 294699"/>
                    <a:gd name="connsiteY10" fmla="*/ 81265 h 81296"/>
                    <a:gd name="connsiteX11" fmla="*/ 236702 w 294699"/>
                    <a:gd name="connsiteY11" fmla="*/ 54081 h 81296"/>
                    <a:gd name="connsiteX12" fmla="*/ 274302 w 294699"/>
                    <a:gd name="connsiteY12" fmla="*/ 45189 h 81296"/>
                    <a:gd name="connsiteX13" fmla="*/ 194275 w 294699"/>
                    <a:gd name="connsiteY13" fmla="*/ 70086 h 81296"/>
                    <a:gd name="connsiteX14" fmla="*/ 195292 w 294699"/>
                    <a:gd name="connsiteY14" fmla="*/ 69832 h 81296"/>
                    <a:gd name="connsiteX15" fmla="*/ 193513 w 294699"/>
                    <a:gd name="connsiteY15" fmla="*/ 70340 h 81296"/>
                    <a:gd name="connsiteX16" fmla="*/ 194275 w 294699"/>
                    <a:gd name="connsiteY16" fmla="*/ 70086 h 81296"/>
                    <a:gd name="connsiteX17" fmla="*/ 197578 w 294699"/>
                    <a:gd name="connsiteY17" fmla="*/ 70340 h 81296"/>
                    <a:gd name="connsiteX18" fmla="*/ 197578 w 294699"/>
                    <a:gd name="connsiteY18" fmla="*/ 70340 h 81296"/>
                    <a:gd name="connsiteX19" fmla="*/ 197578 w 294699"/>
                    <a:gd name="connsiteY19" fmla="*/ 70340 h 81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94699" h="81296">
                      <a:moveTo>
                        <a:pt x="274302" y="45189"/>
                      </a:moveTo>
                      <a:cubicBezTo>
                        <a:pt x="291831" y="42141"/>
                        <a:pt x="300977" y="28168"/>
                        <a:pt x="294880" y="11654"/>
                      </a:cubicBezTo>
                      <a:cubicBezTo>
                        <a:pt x="258804" y="14703"/>
                        <a:pt x="225270" y="25881"/>
                        <a:pt x="192751" y="41124"/>
                      </a:cubicBezTo>
                      <a:cubicBezTo>
                        <a:pt x="177254" y="48492"/>
                        <a:pt x="160487" y="49762"/>
                        <a:pt x="143719" y="51541"/>
                      </a:cubicBezTo>
                      <a:cubicBezTo>
                        <a:pt x="138130" y="52049"/>
                        <a:pt x="124919" y="51795"/>
                        <a:pt x="120092" y="51032"/>
                      </a:cubicBezTo>
                      <a:cubicBezTo>
                        <a:pt x="93417" y="47730"/>
                        <a:pt x="66996" y="41887"/>
                        <a:pt x="42099" y="30962"/>
                      </a:cubicBezTo>
                      <a:cubicBezTo>
                        <a:pt x="39050" y="29692"/>
                        <a:pt x="28380" y="19530"/>
                        <a:pt x="18726" y="5303"/>
                      </a:cubicBezTo>
                      <a:cubicBezTo>
                        <a:pt x="16693" y="2255"/>
                        <a:pt x="14661" y="-1302"/>
                        <a:pt x="10850" y="476"/>
                      </a:cubicBezTo>
                      <a:cubicBezTo>
                        <a:pt x="-3885" y="7590"/>
                        <a:pt x="-1852" y="15719"/>
                        <a:pt x="6531" y="28422"/>
                      </a:cubicBezTo>
                      <a:cubicBezTo>
                        <a:pt x="39812" y="78724"/>
                        <a:pt x="105611" y="81265"/>
                        <a:pt x="107898" y="81519"/>
                      </a:cubicBezTo>
                      <a:cubicBezTo>
                        <a:pt x="120601" y="82535"/>
                        <a:pt x="133303" y="82281"/>
                        <a:pt x="146006" y="81265"/>
                      </a:cubicBezTo>
                      <a:cubicBezTo>
                        <a:pt x="159724" y="79994"/>
                        <a:pt x="222221" y="61194"/>
                        <a:pt x="236702" y="54081"/>
                      </a:cubicBezTo>
                      <a:cubicBezTo>
                        <a:pt x="242545" y="51032"/>
                        <a:pt x="267188" y="46460"/>
                        <a:pt x="274302" y="45189"/>
                      </a:cubicBezTo>
                      <a:close/>
                      <a:moveTo>
                        <a:pt x="194275" y="70086"/>
                      </a:moveTo>
                      <a:cubicBezTo>
                        <a:pt x="194784" y="70086"/>
                        <a:pt x="195038" y="69832"/>
                        <a:pt x="195292" y="69832"/>
                      </a:cubicBezTo>
                      <a:cubicBezTo>
                        <a:pt x="194784" y="70086"/>
                        <a:pt x="194021" y="70340"/>
                        <a:pt x="193513" y="70340"/>
                      </a:cubicBezTo>
                      <a:cubicBezTo>
                        <a:pt x="193767" y="70340"/>
                        <a:pt x="194021" y="70086"/>
                        <a:pt x="194275" y="70086"/>
                      </a:cubicBezTo>
                      <a:close/>
                      <a:moveTo>
                        <a:pt x="197578" y="70340"/>
                      </a:moveTo>
                      <a:cubicBezTo>
                        <a:pt x="197832" y="70595"/>
                        <a:pt x="197578" y="70849"/>
                        <a:pt x="197578" y="70340"/>
                      </a:cubicBezTo>
                      <a:lnTo>
                        <a:pt x="197578" y="70340"/>
                      </a:lnTo>
                      <a:close/>
                    </a:path>
                  </a:pathLst>
                </a:custGeom>
                <a:solidFill>
                  <a:srgbClr val="BCBEBE"/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85A1CC39-B0C6-419A-AF14-4D492F1CCF5B}"/>
                  </a:ext>
                </a:extLst>
              </p:cNvPr>
              <p:cNvSpPr/>
              <p:nvPr/>
            </p:nvSpPr>
            <p:spPr>
              <a:xfrm>
                <a:off x="5718453" y="5746751"/>
                <a:ext cx="336799" cy="258278"/>
              </a:xfrm>
              <a:custGeom>
                <a:avLst/>
                <a:gdLst>
                  <a:gd name="connsiteX0" fmla="*/ 71040 w 336799"/>
                  <a:gd name="connsiteY0" fmla="*/ 148942 h 258278"/>
                  <a:gd name="connsiteX1" fmla="*/ 160268 w 336799"/>
                  <a:gd name="connsiteY1" fmla="*/ 243662 h 258278"/>
                  <a:gd name="connsiteX2" fmla="*/ 134872 w 336799"/>
                  <a:gd name="connsiteY2" fmla="*/ 256360 h 258278"/>
                  <a:gd name="connsiteX3" fmla="*/ 51822 w 336799"/>
                  <a:gd name="connsiteY3" fmla="*/ 237141 h 258278"/>
                  <a:gd name="connsiteX4" fmla="*/ 10296 w 336799"/>
                  <a:gd name="connsiteY4" fmla="*/ 201108 h 258278"/>
                  <a:gd name="connsiteX5" fmla="*/ 0 w 336799"/>
                  <a:gd name="connsiteY5" fmla="*/ 185320 h 258278"/>
                  <a:gd name="connsiteX6" fmla="*/ 319637 w 336799"/>
                  <a:gd name="connsiteY6" fmla="*/ 132083 h 258278"/>
                  <a:gd name="connsiteX7" fmla="*/ 334264 w 336799"/>
                  <a:gd name="connsiteY7" fmla="*/ 145169 h 258278"/>
                  <a:gd name="connsiteX8" fmla="*/ 321910 w 336799"/>
                  <a:gd name="connsiteY8" fmla="*/ 179830 h 258278"/>
                  <a:gd name="connsiteX9" fmla="*/ 287934 w 336799"/>
                  <a:gd name="connsiteY9" fmla="*/ 167476 h 258278"/>
                  <a:gd name="connsiteX10" fmla="*/ 299602 w 336799"/>
                  <a:gd name="connsiteY10" fmla="*/ 133156 h 258278"/>
                  <a:gd name="connsiteX11" fmla="*/ 319637 w 336799"/>
                  <a:gd name="connsiteY11" fmla="*/ 132083 h 258278"/>
                  <a:gd name="connsiteX12" fmla="*/ 110505 w 336799"/>
                  <a:gd name="connsiteY12" fmla="*/ 120801 h 258278"/>
                  <a:gd name="connsiteX13" fmla="*/ 149285 w 336799"/>
                  <a:gd name="connsiteY13" fmla="*/ 136245 h 258278"/>
                  <a:gd name="connsiteX14" fmla="*/ 166101 w 336799"/>
                  <a:gd name="connsiteY14" fmla="*/ 151689 h 258278"/>
                  <a:gd name="connsiteX15" fmla="*/ 150315 w 336799"/>
                  <a:gd name="connsiteY15" fmla="*/ 167476 h 258278"/>
                  <a:gd name="connsiteX16" fmla="*/ 133156 w 336799"/>
                  <a:gd name="connsiteY16" fmla="*/ 158896 h 258278"/>
                  <a:gd name="connsiteX17" fmla="*/ 89228 w 336799"/>
                  <a:gd name="connsiteY17" fmla="*/ 135902 h 258278"/>
                  <a:gd name="connsiteX18" fmla="*/ 241602 w 336799"/>
                  <a:gd name="connsiteY18" fmla="*/ 93003 h 258278"/>
                  <a:gd name="connsiteX19" fmla="*/ 241945 w 336799"/>
                  <a:gd name="connsiteY19" fmla="*/ 94376 h 258278"/>
                  <a:gd name="connsiteX20" fmla="*/ 241945 w 336799"/>
                  <a:gd name="connsiteY20" fmla="*/ 95406 h 258278"/>
                  <a:gd name="connsiteX21" fmla="*/ 241602 w 336799"/>
                  <a:gd name="connsiteY21" fmla="*/ 93003 h 258278"/>
                  <a:gd name="connsiteX22" fmla="*/ 180516 w 336799"/>
                  <a:gd name="connsiteY22" fmla="*/ 0 h 258278"/>
                  <a:gd name="connsiteX23" fmla="*/ 196303 w 336799"/>
                  <a:gd name="connsiteY23" fmla="*/ 7893 h 258278"/>
                  <a:gd name="connsiteX24" fmla="*/ 235769 w 336799"/>
                  <a:gd name="connsiteY24" fmla="*/ 12698 h 258278"/>
                  <a:gd name="connsiteX25" fmla="*/ 236112 w 336799"/>
                  <a:gd name="connsiteY25" fmla="*/ 94376 h 258278"/>
                  <a:gd name="connsiteX26" fmla="*/ 230964 w 336799"/>
                  <a:gd name="connsiteY26" fmla="*/ 109475 h 258278"/>
                  <a:gd name="connsiteX27" fmla="*/ 204882 w 336799"/>
                  <a:gd name="connsiteY27" fmla="*/ 125606 h 258278"/>
                  <a:gd name="connsiteX28" fmla="*/ 187722 w 336799"/>
                  <a:gd name="connsiteY28" fmla="*/ 125263 h 258278"/>
                  <a:gd name="connsiteX29" fmla="*/ 138990 w 336799"/>
                  <a:gd name="connsiteY29" fmla="*/ 104672 h 258278"/>
                  <a:gd name="connsiteX30" fmla="*/ 167818 w 336799"/>
                  <a:gd name="connsiteY30" fmla="*/ 96434 h 258278"/>
                  <a:gd name="connsiteX31" fmla="*/ 179486 w 336799"/>
                  <a:gd name="connsiteY31" fmla="*/ 82707 h 258278"/>
                  <a:gd name="connsiteX32" fmla="*/ 180516 w 336799"/>
                  <a:gd name="connsiteY32" fmla="*/ 0 h 258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36799" h="258278">
                    <a:moveTo>
                      <a:pt x="71040" y="148942"/>
                    </a:moveTo>
                    <a:cubicBezTo>
                      <a:pt x="117370" y="164042"/>
                      <a:pt x="150658" y="193901"/>
                      <a:pt x="160268" y="243662"/>
                    </a:cubicBezTo>
                    <a:cubicBezTo>
                      <a:pt x="167131" y="264253"/>
                      <a:pt x="145168" y="257389"/>
                      <a:pt x="134872" y="256360"/>
                    </a:cubicBezTo>
                    <a:cubicBezTo>
                      <a:pt x="106731" y="253272"/>
                      <a:pt x="78933" y="246065"/>
                      <a:pt x="51822" y="237141"/>
                    </a:cubicBezTo>
                    <a:cubicBezTo>
                      <a:pt x="32603" y="230964"/>
                      <a:pt x="19219" y="218611"/>
                      <a:pt x="10296" y="201108"/>
                    </a:cubicBezTo>
                    <a:cubicBezTo>
                      <a:pt x="7207" y="195616"/>
                      <a:pt x="3776" y="190125"/>
                      <a:pt x="0" y="185320"/>
                    </a:cubicBezTo>
                    <a:close/>
                    <a:moveTo>
                      <a:pt x="319637" y="132083"/>
                    </a:moveTo>
                    <a:cubicBezTo>
                      <a:pt x="325943" y="134272"/>
                      <a:pt x="331347" y="138819"/>
                      <a:pt x="334264" y="145169"/>
                    </a:cubicBezTo>
                    <a:cubicBezTo>
                      <a:pt x="340443" y="158210"/>
                      <a:pt x="334951" y="173310"/>
                      <a:pt x="321910" y="179830"/>
                    </a:cubicBezTo>
                    <a:cubicBezTo>
                      <a:pt x="308183" y="186351"/>
                      <a:pt x="294797" y="181546"/>
                      <a:pt x="287934" y="167476"/>
                    </a:cubicBezTo>
                    <a:cubicBezTo>
                      <a:pt x="281413" y="153748"/>
                      <a:pt x="286217" y="139333"/>
                      <a:pt x="299602" y="133156"/>
                    </a:cubicBezTo>
                    <a:cubicBezTo>
                      <a:pt x="306123" y="130068"/>
                      <a:pt x="313330" y="129896"/>
                      <a:pt x="319637" y="132083"/>
                    </a:cubicBezTo>
                    <a:close/>
                    <a:moveTo>
                      <a:pt x="110505" y="120801"/>
                    </a:moveTo>
                    <a:cubicBezTo>
                      <a:pt x="120801" y="124918"/>
                      <a:pt x="142765" y="132814"/>
                      <a:pt x="149285" y="136245"/>
                    </a:cubicBezTo>
                    <a:cubicBezTo>
                      <a:pt x="154433" y="138991"/>
                      <a:pt x="169533" y="146198"/>
                      <a:pt x="166101" y="151689"/>
                    </a:cubicBezTo>
                    <a:cubicBezTo>
                      <a:pt x="161640" y="158896"/>
                      <a:pt x="157178" y="162327"/>
                      <a:pt x="150315" y="167476"/>
                    </a:cubicBezTo>
                    <a:cubicBezTo>
                      <a:pt x="144823" y="171593"/>
                      <a:pt x="137617" y="161984"/>
                      <a:pt x="133156" y="158896"/>
                    </a:cubicBezTo>
                    <a:cubicBezTo>
                      <a:pt x="127665" y="155121"/>
                      <a:pt x="96435" y="133843"/>
                      <a:pt x="89228" y="135902"/>
                    </a:cubicBezTo>
                    <a:close/>
                    <a:moveTo>
                      <a:pt x="241602" y="93003"/>
                    </a:moveTo>
                    <a:cubicBezTo>
                      <a:pt x="241602" y="93689"/>
                      <a:pt x="241945" y="94033"/>
                      <a:pt x="241945" y="94376"/>
                    </a:cubicBezTo>
                    <a:cubicBezTo>
                      <a:pt x="241945" y="94719"/>
                      <a:pt x="241945" y="95063"/>
                      <a:pt x="241945" y="95406"/>
                    </a:cubicBezTo>
                    <a:cubicBezTo>
                      <a:pt x="241945" y="94719"/>
                      <a:pt x="241602" y="93689"/>
                      <a:pt x="241602" y="93003"/>
                    </a:cubicBezTo>
                    <a:close/>
                    <a:moveTo>
                      <a:pt x="180516" y="0"/>
                    </a:moveTo>
                    <a:cubicBezTo>
                      <a:pt x="184291" y="6177"/>
                      <a:pt x="190812" y="5834"/>
                      <a:pt x="196303" y="7893"/>
                    </a:cubicBezTo>
                    <a:cubicBezTo>
                      <a:pt x="208656" y="12698"/>
                      <a:pt x="216551" y="11669"/>
                      <a:pt x="235769" y="12698"/>
                    </a:cubicBezTo>
                    <a:cubicBezTo>
                      <a:pt x="236456" y="38780"/>
                      <a:pt x="235769" y="68293"/>
                      <a:pt x="236112" y="94376"/>
                    </a:cubicBezTo>
                    <a:cubicBezTo>
                      <a:pt x="236456" y="99867"/>
                      <a:pt x="237485" y="105701"/>
                      <a:pt x="230964" y="109475"/>
                    </a:cubicBezTo>
                    <a:cubicBezTo>
                      <a:pt x="222041" y="114624"/>
                      <a:pt x="213461" y="120115"/>
                      <a:pt x="204882" y="125606"/>
                    </a:cubicBezTo>
                    <a:cubicBezTo>
                      <a:pt x="198705" y="129382"/>
                      <a:pt x="193900" y="129725"/>
                      <a:pt x="187722" y="125263"/>
                    </a:cubicBezTo>
                    <a:cubicBezTo>
                      <a:pt x="172966" y="114967"/>
                      <a:pt x="155806" y="110162"/>
                      <a:pt x="138990" y="104672"/>
                    </a:cubicBezTo>
                    <a:cubicBezTo>
                      <a:pt x="147913" y="98494"/>
                      <a:pt x="158209" y="97808"/>
                      <a:pt x="167818" y="96434"/>
                    </a:cubicBezTo>
                    <a:cubicBezTo>
                      <a:pt x="176055" y="95062"/>
                      <a:pt x="179143" y="93003"/>
                      <a:pt x="179486" y="82707"/>
                    </a:cubicBezTo>
                    <a:cubicBezTo>
                      <a:pt x="180516" y="55252"/>
                      <a:pt x="176055" y="27455"/>
                      <a:pt x="180516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3DD251D-1189-40B2-8461-1EAFC8C8B4DB}"/>
                </a:ext>
              </a:extLst>
            </p:cNvPr>
            <p:cNvSpPr/>
            <p:nvPr/>
          </p:nvSpPr>
          <p:spPr>
            <a:xfrm>
              <a:off x="4877489" y="3939225"/>
              <a:ext cx="2063243" cy="1234655"/>
            </a:xfrm>
            <a:custGeom>
              <a:avLst/>
              <a:gdLst>
                <a:gd name="connsiteX0" fmla="*/ 1059767 w 1527370"/>
                <a:gd name="connsiteY0" fmla="*/ 143773 h 913985"/>
                <a:gd name="connsiteX1" fmla="*/ 1191112 w 1527370"/>
                <a:gd name="connsiteY1" fmla="*/ 267496 h 913985"/>
                <a:gd name="connsiteX2" fmla="*/ 1203052 w 1527370"/>
                <a:gd name="connsiteY2" fmla="*/ 281215 h 913985"/>
                <a:gd name="connsiteX3" fmla="*/ 1430174 w 1527370"/>
                <a:gd name="connsiteY3" fmla="*/ 387917 h 913985"/>
                <a:gd name="connsiteX4" fmla="*/ 1517568 w 1527370"/>
                <a:gd name="connsiteY4" fmla="*/ 495381 h 913985"/>
                <a:gd name="connsiteX5" fmla="*/ 1509438 w 1527370"/>
                <a:gd name="connsiteY5" fmla="*/ 625709 h 913985"/>
                <a:gd name="connsiteX6" fmla="*/ 1374537 w 1527370"/>
                <a:gd name="connsiteY6" fmla="*/ 903388 h 913985"/>
                <a:gd name="connsiteX7" fmla="*/ 1351927 w 1527370"/>
                <a:gd name="connsiteY7" fmla="*/ 910755 h 913985"/>
                <a:gd name="connsiteX8" fmla="*/ 1347100 w 1527370"/>
                <a:gd name="connsiteY8" fmla="*/ 909739 h 913985"/>
                <a:gd name="connsiteX9" fmla="*/ 1243192 w 1527370"/>
                <a:gd name="connsiteY9" fmla="*/ 852831 h 913985"/>
                <a:gd name="connsiteX10" fmla="*/ 1230236 w 1527370"/>
                <a:gd name="connsiteY10" fmla="*/ 839113 h 913985"/>
                <a:gd name="connsiteX11" fmla="*/ 1239128 w 1527370"/>
                <a:gd name="connsiteY11" fmla="*/ 821075 h 913985"/>
                <a:gd name="connsiteX12" fmla="*/ 1367170 w 1527370"/>
                <a:gd name="connsiteY12" fmla="*/ 558386 h 913985"/>
                <a:gd name="connsiteX13" fmla="*/ 1365645 w 1527370"/>
                <a:gd name="connsiteY13" fmla="*/ 542127 h 913985"/>
                <a:gd name="connsiteX14" fmla="*/ 1316359 w 1527370"/>
                <a:gd name="connsiteY14" fmla="*/ 500970 h 913985"/>
                <a:gd name="connsiteX15" fmla="*/ 1207879 w 1527370"/>
                <a:gd name="connsiteY15" fmla="*/ 449398 h 913985"/>
                <a:gd name="connsiteX16" fmla="*/ 1197463 w 1527370"/>
                <a:gd name="connsiteY16" fmla="*/ 456511 h 913985"/>
                <a:gd name="connsiteX17" fmla="*/ 1198733 w 1527370"/>
                <a:gd name="connsiteY17" fmla="*/ 786524 h 913985"/>
                <a:gd name="connsiteX18" fmla="*/ 1154783 w 1527370"/>
                <a:gd name="connsiteY18" fmla="*/ 834540 h 913985"/>
                <a:gd name="connsiteX19" fmla="*/ 1115405 w 1527370"/>
                <a:gd name="connsiteY19" fmla="*/ 839621 h 913985"/>
                <a:gd name="connsiteX20" fmla="*/ 1038173 w 1527370"/>
                <a:gd name="connsiteY20" fmla="*/ 839621 h 913985"/>
                <a:gd name="connsiteX21" fmla="*/ 1026741 w 1527370"/>
                <a:gd name="connsiteY21" fmla="*/ 828189 h 913985"/>
                <a:gd name="connsiteX22" fmla="*/ 1026995 w 1527370"/>
                <a:gd name="connsiteY22" fmla="*/ 688714 h 913985"/>
                <a:gd name="connsiteX23" fmla="*/ 1026995 w 1527370"/>
                <a:gd name="connsiteY23" fmla="*/ 183913 h 913985"/>
                <a:gd name="connsiteX24" fmla="*/ 1059767 w 1527370"/>
                <a:gd name="connsiteY24" fmla="*/ 143773 h 913985"/>
                <a:gd name="connsiteX25" fmla="*/ 127209 w 1527370"/>
                <a:gd name="connsiteY25" fmla="*/ 361 h 913985"/>
                <a:gd name="connsiteX26" fmla="*/ 134767 w 1527370"/>
                <a:gd name="connsiteY26" fmla="*/ 9125 h 913985"/>
                <a:gd name="connsiteX27" fmla="*/ 317176 w 1527370"/>
                <a:gd name="connsiteY27" fmla="*/ 221259 h 913985"/>
                <a:gd name="connsiteX28" fmla="*/ 585200 w 1527370"/>
                <a:gd name="connsiteY28" fmla="*/ 293156 h 913985"/>
                <a:gd name="connsiteX29" fmla="*/ 589011 w 1527370"/>
                <a:gd name="connsiteY29" fmla="*/ 292902 h 913985"/>
                <a:gd name="connsiteX30" fmla="*/ 620005 w 1527370"/>
                <a:gd name="connsiteY30" fmla="*/ 287312 h 913985"/>
                <a:gd name="connsiteX31" fmla="*/ 629659 w 1527370"/>
                <a:gd name="connsiteY31" fmla="*/ 260383 h 913985"/>
                <a:gd name="connsiteX32" fmla="*/ 752620 w 1527370"/>
                <a:gd name="connsiteY32" fmla="*/ 144280 h 913985"/>
                <a:gd name="connsiteX33" fmla="*/ 763798 w 1527370"/>
                <a:gd name="connsiteY33" fmla="*/ 143010 h 913985"/>
                <a:gd name="connsiteX34" fmla="*/ 779549 w 1527370"/>
                <a:gd name="connsiteY34" fmla="*/ 144789 h 913985"/>
                <a:gd name="connsiteX35" fmla="*/ 810289 w 1527370"/>
                <a:gd name="connsiteY35" fmla="*/ 183404 h 913985"/>
                <a:gd name="connsiteX36" fmla="*/ 810289 w 1527370"/>
                <a:gd name="connsiteY36" fmla="*/ 822091 h 913985"/>
                <a:gd name="connsiteX37" fmla="*/ 792252 w 1527370"/>
                <a:gd name="connsiteY37" fmla="*/ 839620 h 913985"/>
                <a:gd name="connsiteX38" fmla="*/ 713496 w 1527370"/>
                <a:gd name="connsiteY38" fmla="*/ 839620 h 913985"/>
                <a:gd name="connsiteX39" fmla="*/ 649983 w 1527370"/>
                <a:gd name="connsiteY39" fmla="*/ 829712 h 913985"/>
                <a:gd name="connsiteX40" fmla="*/ 621529 w 1527370"/>
                <a:gd name="connsiteY40" fmla="*/ 773313 h 913985"/>
                <a:gd name="connsiteX41" fmla="*/ 622291 w 1527370"/>
                <a:gd name="connsiteY41" fmla="*/ 449651 h 913985"/>
                <a:gd name="connsiteX42" fmla="*/ 610097 w 1527370"/>
                <a:gd name="connsiteY42" fmla="*/ 437965 h 913985"/>
                <a:gd name="connsiteX43" fmla="*/ 405331 w 1527370"/>
                <a:gd name="connsiteY43" fmla="*/ 417133 h 913985"/>
                <a:gd name="connsiteX44" fmla="*/ 211490 w 1527370"/>
                <a:gd name="connsiteY44" fmla="*/ 324150 h 913985"/>
                <a:gd name="connsiteX45" fmla="*/ 3422 w 1527370"/>
                <a:gd name="connsiteY45" fmla="*/ 70351 h 913985"/>
                <a:gd name="connsiteX46" fmla="*/ 4946 w 1527370"/>
                <a:gd name="connsiteY46" fmla="*/ 56887 h 913985"/>
                <a:gd name="connsiteX47" fmla="*/ 22476 w 1527370"/>
                <a:gd name="connsiteY47" fmla="*/ 44946 h 913985"/>
                <a:gd name="connsiteX48" fmla="*/ 104789 w 1527370"/>
                <a:gd name="connsiteY48" fmla="*/ 6076 h 913985"/>
                <a:gd name="connsiteX49" fmla="*/ 116983 w 1527370"/>
                <a:gd name="connsiteY49" fmla="*/ 3028 h 913985"/>
                <a:gd name="connsiteX50" fmla="*/ 127209 w 1527370"/>
                <a:gd name="connsiteY50" fmla="*/ 361 h 91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527370" h="913985">
                  <a:moveTo>
                    <a:pt x="1059767" y="143773"/>
                  </a:moveTo>
                  <a:cubicBezTo>
                    <a:pt x="1126329" y="155459"/>
                    <a:pt x="1175361" y="197632"/>
                    <a:pt x="1191112" y="267496"/>
                  </a:cubicBezTo>
                  <a:cubicBezTo>
                    <a:pt x="1192890" y="275118"/>
                    <a:pt x="1195431" y="278674"/>
                    <a:pt x="1203052" y="281215"/>
                  </a:cubicBezTo>
                  <a:cubicBezTo>
                    <a:pt x="1283078" y="307636"/>
                    <a:pt x="1361580" y="337614"/>
                    <a:pt x="1430174" y="387917"/>
                  </a:cubicBezTo>
                  <a:cubicBezTo>
                    <a:pt x="1468536" y="415863"/>
                    <a:pt x="1500801" y="449144"/>
                    <a:pt x="1517568" y="495381"/>
                  </a:cubicBezTo>
                  <a:cubicBezTo>
                    <a:pt x="1533827" y="540094"/>
                    <a:pt x="1529000" y="583029"/>
                    <a:pt x="1509438" y="625709"/>
                  </a:cubicBezTo>
                  <a:cubicBezTo>
                    <a:pt x="1466504" y="719200"/>
                    <a:pt x="1421028" y="811675"/>
                    <a:pt x="1374537" y="903388"/>
                  </a:cubicBezTo>
                  <a:cubicBezTo>
                    <a:pt x="1368440" y="915582"/>
                    <a:pt x="1361834" y="916090"/>
                    <a:pt x="1351927" y="910755"/>
                  </a:cubicBezTo>
                  <a:cubicBezTo>
                    <a:pt x="1350148" y="910755"/>
                    <a:pt x="1348624" y="910501"/>
                    <a:pt x="1347100" y="909739"/>
                  </a:cubicBezTo>
                  <a:cubicBezTo>
                    <a:pt x="1312549" y="890685"/>
                    <a:pt x="1277235" y="873155"/>
                    <a:pt x="1243192" y="852831"/>
                  </a:cubicBezTo>
                  <a:cubicBezTo>
                    <a:pt x="1241414" y="845464"/>
                    <a:pt x="1228203" y="848259"/>
                    <a:pt x="1230236" y="839113"/>
                  </a:cubicBezTo>
                  <a:cubicBezTo>
                    <a:pt x="1231506" y="832761"/>
                    <a:pt x="1236079" y="826918"/>
                    <a:pt x="1239128" y="821075"/>
                  </a:cubicBezTo>
                  <a:cubicBezTo>
                    <a:pt x="1284095" y="734697"/>
                    <a:pt x="1326521" y="647050"/>
                    <a:pt x="1367170" y="558386"/>
                  </a:cubicBezTo>
                  <a:cubicBezTo>
                    <a:pt x="1369964" y="552034"/>
                    <a:pt x="1369710" y="547716"/>
                    <a:pt x="1365645" y="542127"/>
                  </a:cubicBezTo>
                  <a:cubicBezTo>
                    <a:pt x="1352689" y="524089"/>
                    <a:pt x="1334651" y="512403"/>
                    <a:pt x="1316359" y="500970"/>
                  </a:cubicBezTo>
                  <a:cubicBezTo>
                    <a:pt x="1282062" y="479884"/>
                    <a:pt x="1245225" y="464387"/>
                    <a:pt x="1207879" y="449398"/>
                  </a:cubicBezTo>
                  <a:cubicBezTo>
                    <a:pt x="1200766" y="446603"/>
                    <a:pt x="1197209" y="447365"/>
                    <a:pt x="1197463" y="456511"/>
                  </a:cubicBezTo>
                  <a:cubicBezTo>
                    <a:pt x="1198225" y="566516"/>
                    <a:pt x="1196193" y="676520"/>
                    <a:pt x="1198733" y="786524"/>
                  </a:cubicBezTo>
                  <a:cubicBezTo>
                    <a:pt x="1199242" y="809643"/>
                    <a:pt x="1182474" y="828696"/>
                    <a:pt x="1154783" y="834540"/>
                  </a:cubicBezTo>
                  <a:cubicBezTo>
                    <a:pt x="1141318" y="836826"/>
                    <a:pt x="1128361" y="837842"/>
                    <a:pt x="1115405" y="839621"/>
                  </a:cubicBezTo>
                  <a:cubicBezTo>
                    <a:pt x="1089491" y="839621"/>
                    <a:pt x="1063832" y="839113"/>
                    <a:pt x="1038173" y="839621"/>
                  </a:cubicBezTo>
                  <a:cubicBezTo>
                    <a:pt x="1029281" y="839875"/>
                    <a:pt x="1026487" y="837080"/>
                    <a:pt x="1026741" y="828189"/>
                  </a:cubicBezTo>
                  <a:cubicBezTo>
                    <a:pt x="1026995" y="781697"/>
                    <a:pt x="1026995" y="735206"/>
                    <a:pt x="1026995" y="688714"/>
                  </a:cubicBezTo>
                  <a:cubicBezTo>
                    <a:pt x="1026995" y="520532"/>
                    <a:pt x="1026995" y="352096"/>
                    <a:pt x="1026995" y="183913"/>
                  </a:cubicBezTo>
                  <a:cubicBezTo>
                    <a:pt x="1031314" y="165113"/>
                    <a:pt x="1045795" y="154697"/>
                    <a:pt x="1059767" y="143773"/>
                  </a:cubicBezTo>
                  <a:close/>
                  <a:moveTo>
                    <a:pt x="127209" y="361"/>
                  </a:moveTo>
                  <a:cubicBezTo>
                    <a:pt x="130004" y="1313"/>
                    <a:pt x="132354" y="4171"/>
                    <a:pt x="134767" y="9125"/>
                  </a:cubicBezTo>
                  <a:cubicBezTo>
                    <a:pt x="177701" y="95249"/>
                    <a:pt x="235371" y="168669"/>
                    <a:pt x="317176" y="221259"/>
                  </a:cubicBezTo>
                  <a:cubicBezTo>
                    <a:pt x="398726" y="273848"/>
                    <a:pt x="488152" y="297982"/>
                    <a:pt x="585200" y="293156"/>
                  </a:cubicBezTo>
                  <a:cubicBezTo>
                    <a:pt x="586470" y="293156"/>
                    <a:pt x="587740" y="293156"/>
                    <a:pt x="589011" y="292902"/>
                  </a:cubicBezTo>
                  <a:cubicBezTo>
                    <a:pt x="599427" y="291123"/>
                    <a:pt x="610605" y="291123"/>
                    <a:pt x="620005" y="287312"/>
                  </a:cubicBezTo>
                  <a:cubicBezTo>
                    <a:pt x="631183" y="282739"/>
                    <a:pt x="627118" y="269529"/>
                    <a:pt x="629659" y="260383"/>
                  </a:cubicBezTo>
                  <a:cubicBezTo>
                    <a:pt x="647442" y="196869"/>
                    <a:pt x="690123" y="160032"/>
                    <a:pt x="752620" y="144280"/>
                  </a:cubicBezTo>
                  <a:cubicBezTo>
                    <a:pt x="756176" y="143264"/>
                    <a:pt x="760241" y="143264"/>
                    <a:pt x="763798" y="143010"/>
                  </a:cubicBezTo>
                  <a:cubicBezTo>
                    <a:pt x="769387" y="140978"/>
                    <a:pt x="774722" y="142248"/>
                    <a:pt x="779549" y="144789"/>
                  </a:cubicBezTo>
                  <a:cubicBezTo>
                    <a:pt x="795809" y="153172"/>
                    <a:pt x="803938" y="167653"/>
                    <a:pt x="810289" y="183404"/>
                  </a:cubicBezTo>
                  <a:cubicBezTo>
                    <a:pt x="810289" y="396300"/>
                    <a:pt x="810289" y="609195"/>
                    <a:pt x="810289" y="822091"/>
                  </a:cubicBezTo>
                  <a:cubicBezTo>
                    <a:pt x="810289" y="839620"/>
                    <a:pt x="810289" y="839620"/>
                    <a:pt x="792252" y="839620"/>
                  </a:cubicBezTo>
                  <a:cubicBezTo>
                    <a:pt x="766084" y="839620"/>
                    <a:pt x="739663" y="839366"/>
                    <a:pt x="713496" y="839620"/>
                  </a:cubicBezTo>
                  <a:cubicBezTo>
                    <a:pt x="691647" y="839874"/>
                    <a:pt x="670815" y="836317"/>
                    <a:pt x="649983" y="829712"/>
                  </a:cubicBezTo>
                  <a:cubicBezTo>
                    <a:pt x="626864" y="817772"/>
                    <a:pt x="621275" y="798718"/>
                    <a:pt x="621529" y="773313"/>
                  </a:cubicBezTo>
                  <a:cubicBezTo>
                    <a:pt x="622799" y="665341"/>
                    <a:pt x="622037" y="557623"/>
                    <a:pt x="622291" y="449651"/>
                  </a:cubicBezTo>
                  <a:cubicBezTo>
                    <a:pt x="622291" y="439743"/>
                    <a:pt x="619243" y="437711"/>
                    <a:pt x="610097" y="437965"/>
                  </a:cubicBezTo>
                  <a:cubicBezTo>
                    <a:pt x="540995" y="440759"/>
                    <a:pt x="472401" y="434916"/>
                    <a:pt x="405331" y="417133"/>
                  </a:cubicBezTo>
                  <a:cubicBezTo>
                    <a:pt x="334959" y="398333"/>
                    <a:pt x="270430" y="367085"/>
                    <a:pt x="211490" y="324150"/>
                  </a:cubicBezTo>
                  <a:cubicBezTo>
                    <a:pt x="120286" y="257588"/>
                    <a:pt x="53470" y="170702"/>
                    <a:pt x="3422" y="70351"/>
                  </a:cubicBezTo>
                  <a:cubicBezTo>
                    <a:pt x="1136" y="65779"/>
                    <a:pt x="-3691" y="60444"/>
                    <a:pt x="4946" y="56887"/>
                  </a:cubicBezTo>
                  <a:cubicBezTo>
                    <a:pt x="9265" y="50535"/>
                    <a:pt x="16125" y="47741"/>
                    <a:pt x="22476" y="44946"/>
                  </a:cubicBezTo>
                  <a:cubicBezTo>
                    <a:pt x="50168" y="32244"/>
                    <a:pt x="77097" y="18271"/>
                    <a:pt x="104789" y="6076"/>
                  </a:cubicBezTo>
                  <a:cubicBezTo>
                    <a:pt x="108599" y="4298"/>
                    <a:pt x="112664" y="3028"/>
                    <a:pt x="116983" y="3028"/>
                  </a:cubicBezTo>
                  <a:cubicBezTo>
                    <a:pt x="121175" y="361"/>
                    <a:pt x="124415" y="-592"/>
                    <a:pt x="127209" y="361"/>
                  </a:cubicBezTo>
                  <a:close/>
                </a:path>
              </a:pathLst>
            </a:custGeom>
            <a:solidFill>
              <a:schemeClr val="accent1"/>
            </a:solidFill>
            <a:ln w="253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B4ECC6D-B61A-40D4-AF2C-F26A6A160F82}"/>
                </a:ext>
              </a:extLst>
            </p:cNvPr>
            <p:cNvSpPr/>
            <p:nvPr/>
          </p:nvSpPr>
          <p:spPr>
            <a:xfrm>
              <a:off x="5755518" y="4142511"/>
              <a:ext cx="682936" cy="1630127"/>
            </a:xfrm>
            <a:custGeom>
              <a:avLst/>
              <a:gdLst>
                <a:gd name="connsiteX0" fmla="*/ 504038 w 505562"/>
                <a:gd name="connsiteY0" fmla="*/ 1035913 h 1206744"/>
                <a:gd name="connsiteX1" fmla="*/ 485492 w 505562"/>
                <a:gd name="connsiteY1" fmla="*/ 984848 h 1206744"/>
                <a:gd name="connsiteX2" fmla="*/ 456784 w 505562"/>
                <a:gd name="connsiteY2" fmla="*/ 890595 h 1206744"/>
                <a:gd name="connsiteX3" fmla="*/ 414612 w 505562"/>
                <a:gd name="connsiteY3" fmla="*/ 754170 h 1206744"/>
                <a:gd name="connsiteX4" fmla="*/ 418169 w 505562"/>
                <a:gd name="connsiteY4" fmla="*/ 741467 h 1206744"/>
                <a:gd name="connsiteX5" fmla="*/ 465422 w 505562"/>
                <a:gd name="connsiteY5" fmla="*/ 688624 h 1206744"/>
                <a:gd name="connsiteX6" fmla="*/ 448655 w 505562"/>
                <a:gd name="connsiteY6" fmla="*/ 684305 h 1206744"/>
                <a:gd name="connsiteX7" fmla="*/ 404196 w 505562"/>
                <a:gd name="connsiteY7" fmla="*/ 684305 h 1206744"/>
                <a:gd name="connsiteX8" fmla="*/ 380569 w 505562"/>
                <a:gd name="connsiteY8" fmla="*/ 660425 h 1206744"/>
                <a:gd name="connsiteX9" fmla="*/ 380569 w 505562"/>
                <a:gd name="connsiteY9" fmla="*/ 62642 h 1206744"/>
                <a:gd name="connsiteX10" fmla="*/ 379807 w 505562"/>
                <a:gd name="connsiteY10" fmla="*/ 8021 h 1206744"/>
                <a:gd name="connsiteX11" fmla="*/ 157004 w 505562"/>
                <a:gd name="connsiteY11" fmla="*/ 8021 h 1206744"/>
                <a:gd name="connsiteX12" fmla="*/ 156242 w 505562"/>
                <a:gd name="connsiteY12" fmla="*/ 61371 h 1206744"/>
                <a:gd name="connsiteX13" fmla="*/ 156242 w 505562"/>
                <a:gd name="connsiteY13" fmla="*/ 658138 h 1206744"/>
                <a:gd name="connsiteX14" fmla="*/ 155988 w 505562"/>
                <a:gd name="connsiteY14" fmla="*/ 673381 h 1206744"/>
                <a:gd name="connsiteX15" fmla="*/ 145063 w 505562"/>
                <a:gd name="connsiteY15" fmla="*/ 684051 h 1206744"/>
                <a:gd name="connsiteX16" fmla="*/ 14735 w 505562"/>
                <a:gd name="connsiteY16" fmla="*/ 678716 h 1206744"/>
                <a:gd name="connsiteX17" fmla="*/ 0 w 505562"/>
                <a:gd name="connsiteY17" fmla="*/ 678716 h 1206744"/>
                <a:gd name="connsiteX18" fmla="*/ 762 w 505562"/>
                <a:gd name="connsiteY18" fmla="*/ 683798 h 1206744"/>
                <a:gd name="connsiteX19" fmla="*/ 85107 w 505562"/>
                <a:gd name="connsiteY19" fmla="*/ 754678 h 1206744"/>
                <a:gd name="connsiteX20" fmla="*/ 109242 w 505562"/>
                <a:gd name="connsiteY20" fmla="*/ 784148 h 1206744"/>
                <a:gd name="connsiteX21" fmla="*/ 109242 w 505562"/>
                <a:gd name="connsiteY21" fmla="*/ 787959 h 1206744"/>
                <a:gd name="connsiteX22" fmla="*/ 109242 w 505562"/>
                <a:gd name="connsiteY22" fmla="*/ 1160652 h 1206744"/>
                <a:gd name="connsiteX23" fmla="*/ 107464 w 505562"/>
                <a:gd name="connsiteY23" fmla="*/ 1188344 h 1206744"/>
                <a:gd name="connsiteX24" fmla="*/ 111274 w 505562"/>
                <a:gd name="connsiteY24" fmla="*/ 1194187 h 1206744"/>
                <a:gd name="connsiteX25" fmla="*/ 149890 w 505562"/>
                <a:gd name="connsiteY25" fmla="*/ 1199268 h 1206744"/>
                <a:gd name="connsiteX26" fmla="*/ 234998 w 505562"/>
                <a:gd name="connsiteY26" fmla="*/ 1207651 h 1206744"/>
                <a:gd name="connsiteX27" fmla="*/ 244397 w 505562"/>
                <a:gd name="connsiteY27" fmla="*/ 1109842 h 1206744"/>
                <a:gd name="connsiteX28" fmla="*/ 244143 w 505562"/>
                <a:gd name="connsiteY28" fmla="*/ 773731 h 1206744"/>
                <a:gd name="connsiteX29" fmla="*/ 256592 w 505562"/>
                <a:gd name="connsiteY29" fmla="*/ 761791 h 1206744"/>
                <a:gd name="connsiteX30" fmla="*/ 285046 w 505562"/>
                <a:gd name="connsiteY30" fmla="*/ 782369 h 1206744"/>
                <a:gd name="connsiteX31" fmla="*/ 354148 w 505562"/>
                <a:gd name="connsiteY31" fmla="*/ 1009491 h 1206744"/>
                <a:gd name="connsiteX32" fmla="*/ 365072 w 505562"/>
                <a:gd name="connsiteY32" fmla="*/ 1043026 h 1206744"/>
                <a:gd name="connsiteX33" fmla="*/ 358466 w 505562"/>
                <a:gd name="connsiteY33" fmla="*/ 1058015 h 1206744"/>
                <a:gd name="connsiteX34" fmla="*/ 298002 w 505562"/>
                <a:gd name="connsiteY34" fmla="*/ 1086977 h 1206744"/>
                <a:gd name="connsiteX35" fmla="*/ 296224 w 505562"/>
                <a:gd name="connsiteY35" fmla="*/ 1087485 h 1206744"/>
                <a:gd name="connsiteX36" fmla="*/ 297240 w 505562"/>
                <a:gd name="connsiteY36" fmla="*/ 1101966 h 1206744"/>
                <a:gd name="connsiteX37" fmla="*/ 326710 w 505562"/>
                <a:gd name="connsiteY37" fmla="*/ 1175387 h 1206744"/>
                <a:gd name="connsiteX38" fmla="*/ 344240 w 505562"/>
                <a:gd name="connsiteY38" fmla="*/ 1201046 h 1206744"/>
                <a:gd name="connsiteX39" fmla="*/ 356434 w 505562"/>
                <a:gd name="connsiteY39" fmla="*/ 1206635 h 1206744"/>
                <a:gd name="connsiteX40" fmla="*/ 390477 w 505562"/>
                <a:gd name="connsiteY40" fmla="*/ 1190630 h 1206744"/>
                <a:gd name="connsiteX41" fmla="*/ 474568 w 505562"/>
                <a:gd name="connsiteY41" fmla="*/ 1135501 h 1206744"/>
                <a:gd name="connsiteX42" fmla="*/ 504038 w 505562"/>
                <a:gd name="connsiteY42" fmla="*/ 1035913 h 120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05562" h="1206744">
                  <a:moveTo>
                    <a:pt x="504038" y="1035913"/>
                  </a:moveTo>
                  <a:cubicBezTo>
                    <a:pt x="500735" y="1017621"/>
                    <a:pt x="490827" y="1002378"/>
                    <a:pt x="485492" y="984848"/>
                  </a:cubicBezTo>
                  <a:cubicBezTo>
                    <a:pt x="476092" y="953346"/>
                    <a:pt x="466438" y="922098"/>
                    <a:pt x="456784" y="890595"/>
                  </a:cubicBezTo>
                  <a:cubicBezTo>
                    <a:pt x="442812" y="845120"/>
                    <a:pt x="428585" y="799645"/>
                    <a:pt x="414612" y="754170"/>
                  </a:cubicBezTo>
                  <a:cubicBezTo>
                    <a:pt x="413088" y="749343"/>
                    <a:pt x="411309" y="745024"/>
                    <a:pt x="418169" y="741467"/>
                  </a:cubicBezTo>
                  <a:cubicBezTo>
                    <a:pt x="440779" y="730289"/>
                    <a:pt x="454498" y="710727"/>
                    <a:pt x="465422" y="688624"/>
                  </a:cubicBezTo>
                  <a:cubicBezTo>
                    <a:pt x="460849" y="683798"/>
                    <a:pt x="454498" y="684559"/>
                    <a:pt x="448655" y="684305"/>
                  </a:cubicBezTo>
                  <a:cubicBezTo>
                    <a:pt x="433920" y="684051"/>
                    <a:pt x="418931" y="684305"/>
                    <a:pt x="404196" y="684305"/>
                  </a:cubicBezTo>
                  <a:cubicBezTo>
                    <a:pt x="380569" y="684305"/>
                    <a:pt x="380569" y="684305"/>
                    <a:pt x="380569" y="660425"/>
                  </a:cubicBezTo>
                  <a:cubicBezTo>
                    <a:pt x="380569" y="461248"/>
                    <a:pt x="380569" y="261818"/>
                    <a:pt x="380569" y="62642"/>
                  </a:cubicBezTo>
                  <a:cubicBezTo>
                    <a:pt x="380569" y="54512"/>
                    <a:pt x="380823" y="16150"/>
                    <a:pt x="379807" y="8021"/>
                  </a:cubicBezTo>
                  <a:cubicBezTo>
                    <a:pt x="378283" y="-1633"/>
                    <a:pt x="161069" y="-3666"/>
                    <a:pt x="157004" y="8021"/>
                  </a:cubicBezTo>
                  <a:cubicBezTo>
                    <a:pt x="155733" y="15642"/>
                    <a:pt x="156242" y="53750"/>
                    <a:pt x="156242" y="61371"/>
                  </a:cubicBezTo>
                  <a:cubicBezTo>
                    <a:pt x="156242" y="260294"/>
                    <a:pt x="156242" y="459216"/>
                    <a:pt x="156242" y="658138"/>
                  </a:cubicBezTo>
                  <a:cubicBezTo>
                    <a:pt x="156242" y="663219"/>
                    <a:pt x="156242" y="668300"/>
                    <a:pt x="155988" y="673381"/>
                  </a:cubicBezTo>
                  <a:cubicBezTo>
                    <a:pt x="155988" y="680749"/>
                    <a:pt x="152431" y="684305"/>
                    <a:pt x="145063" y="684051"/>
                  </a:cubicBezTo>
                  <a:cubicBezTo>
                    <a:pt x="101621" y="682781"/>
                    <a:pt x="57924" y="688370"/>
                    <a:pt x="14735" y="678716"/>
                  </a:cubicBezTo>
                  <a:cubicBezTo>
                    <a:pt x="9908" y="677700"/>
                    <a:pt x="4827" y="675668"/>
                    <a:pt x="0" y="678716"/>
                  </a:cubicBezTo>
                  <a:cubicBezTo>
                    <a:pt x="254" y="680495"/>
                    <a:pt x="254" y="682273"/>
                    <a:pt x="762" y="683798"/>
                  </a:cubicBezTo>
                  <a:cubicBezTo>
                    <a:pt x="16259" y="722159"/>
                    <a:pt x="44459" y="746040"/>
                    <a:pt x="85107" y="754678"/>
                  </a:cubicBezTo>
                  <a:cubicBezTo>
                    <a:pt x="107972" y="759505"/>
                    <a:pt x="109242" y="760521"/>
                    <a:pt x="109242" y="784148"/>
                  </a:cubicBezTo>
                  <a:cubicBezTo>
                    <a:pt x="109242" y="785418"/>
                    <a:pt x="109242" y="786688"/>
                    <a:pt x="109242" y="787959"/>
                  </a:cubicBezTo>
                  <a:cubicBezTo>
                    <a:pt x="109242" y="912189"/>
                    <a:pt x="109242" y="1036421"/>
                    <a:pt x="109242" y="1160652"/>
                  </a:cubicBezTo>
                  <a:cubicBezTo>
                    <a:pt x="109242" y="1169798"/>
                    <a:pt x="107718" y="1179198"/>
                    <a:pt x="107464" y="1188344"/>
                  </a:cubicBezTo>
                  <a:cubicBezTo>
                    <a:pt x="107464" y="1190630"/>
                    <a:pt x="105939" y="1193679"/>
                    <a:pt x="111274" y="1194187"/>
                  </a:cubicBezTo>
                  <a:cubicBezTo>
                    <a:pt x="125755" y="1195711"/>
                    <a:pt x="137950" y="1195711"/>
                    <a:pt x="149890" y="1199268"/>
                  </a:cubicBezTo>
                  <a:cubicBezTo>
                    <a:pt x="198668" y="1207143"/>
                    <a:pt x="226106" y="1206127"/>
                    <a:pt x="234998" y="1207651"/>
                  </a:cubicBezTo>
                  <a:cubicBezTo>
                    <a:pt x="241857" y="1208668"/>
                    <a:pt x="244906" y="1109842"/>
                    <a:pt x="244397" y="1109842"/>
                  </a:cubicBezTo>
                  <a:cubicBezTo>
                    <a:pt x="244397" y="997805"/>
                    <a:pt x="244397" y="885768"/>
                    <a:pt x="244143" y="773731"/>
                  </a:cubicBezTo>
                  <a:cubicBezTo>
                    <a:pt x="244143" y="764078"/>
                    <a:pt x="247192" y="761537"/>
                    <a:pt x="256592" y="761791"/>
                  </a:cubicBezTo>
                  <a:cubicBezTo>
                    <a:pt x="282251" y="762553"/>
                    <a:pt x="277932" y="759505"/>
                    <a:pt x="285046" y="782369"/>
                  </a:cubicBezTo>
                  <a:cubicBezTo>
                    <a:pt x="308164" y="858077"/>
                    <a:pt x="331029" y="933784"/>
                    <a:pt x="354148" y="1009491"/>
                  </a:cubicBezTo>
                  <a:cubicBezTo>
                    <a:pt x="357704" y="1020670"/>
                    <a:pt x="361007" y="1032102"/>
                    <a:pt x="365072" y="1043026"/>
                  </a:cubicBezTo>
                  <a:cubicBezTo>
                    <a:pt x="367866" y="1050647"/>
                    <a:pt x="365580" y="1054967"/>
                    <a:pt x="358466" y="1058015"/>
                  </a:cubicBezTo>
                  <a:cubicBezTo>
                    <a:pt x="338142" y="1067415"/>
                    <a:pt x="318072" y="1077323"/>
                    <a:pt x="298002" y="1086977"/>
                  </a:cubicBezTo>
                  <a:cubicBezTo>
                    <a:pt x="297494" y="1087231"/>
                    <a:pt x="296732" y="1087485"/>
                    <a:pt x="296224" y="1087485"/>
                  </a:cubicBezTo>
                  <a:cubicBezTo>
                    <a:pt x="294446" y="1092312"/>
                    <a:pt x="296224" y="1097139"/>
                    <a:pt x="297240" y="1101966"/>
                  </a:cubicBezTo>
                  <a:cubicBezTo>
                    <a:pt x="303337" y="1127879"/>
                    <a:pt x="315024" y="1151506"/>
                    <a:pt x="326710" y="1175387"/>
                  </a:cubicBezTo>
                  <a:cubicBezTo>
                    <a:pt x="333315" y="1183516"/>
                    <a:pt x="337126" y="1193171"/>
                    <a:pt x="344240" y="1201046"/>
                  </a:cubicBezTo>
                  <a:cubicBezTo>
                    <a:pt x="347542" y="1204603"/>
                    <a:pt x="350337" y="1209176"/>
                    <a:pt x="356434" y="1206635"/>
                  </a:cubicBezTo>
                  <a:cubicBezTo>
                    <a:pt x="367866" y="1201300"/>
                    <a:pt x="379045" y="1195965"/>
                    <a:pt x="390477" y="1190630"/>
                  </a:cubicBezTo>
                  <a:cubicBezTo>
                    <a:pt x="420963" y="1175895"/>
                    <a:pt x="451958" y="1161922"/>
                    <a:pt x="474568" y="1135501"/>
                  </a:cubicBezTo>
                  <a:cubicBezTo>
                    <a:pt x="498703" y="1107301"/>
                    <a:pt x="510897" y="1075037"/>
                    <a:pt x="504038" y="103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8E84637-7A78-4497-AE80-80466037BB14}"/>
                </a:ext>
              </a:extLst>
            </p:cNvPr>
            <p:cNvSpPr/>
            <p:nvPr/>
          </p:nvSpPr>
          <p:spPr>
            <a:xfrm>
              <a:off x="4769990" y="3610565"/>
              <a:ext cx="302002" cy="377504"/>
            </a:xfrm>
            <a:custGeom>
              <a:avLst/>
              <a:gdLst>
                <a:gd name="connsiteX0" fmla="*/ 82239 w 223565"/>
                <a:gd name="connsiteY0" fmla="*/ 279863 h 279456"/>
                <a:gd name="connsiteX1" fmla="*/ 35494 w 223565"/>
                <a:gd name="connsiteY1" fmla="*/ 249123 h 279456"/>
                <a:gd name="connsiteX2" fmla="*/ 1451 w 223565"/>
                <a:gd name="connsiteY2" fmla="*/ 195772 h 279456"/>
                <a:gd name="connsiteX3" fmla="*/ 33715 w 223565"/>
                <a:gd name="connsiteY3" fmla="*/ 138611 h 279456"/>
                <a:gd name="connsiteX4" fmla="*/ 104850 w 223565"/>
                <a:gd name="connsiteY4" fmla="*/ 106346 h 279456"/>
                <a:gd name="connsiteX5" fmla="*/ 109677 w 223565"/>
                <a:gd name="connsiteY5" fmla="*/ 93135 h 279456"/>
                <a:gd name="connsiteX6" fmla="*/ 81477 w 223565"/>
                <a:gd name="connsiteY6" fmla="*/ 28352 h 279456"/>
                <a:gd name="connsiteX7" fmla="*/ 84780 w 223565"/>
                <a:gd name="connsiteY7" fmla="*/ 1931 h 279456"/>
                <a:gd name="connsiteX8" fmla="*/ 108152 w 223565"/>
                <a:gd name="connsiteY8" fmla="*/ 15904 h 279456"/>
                <a:gd name="connsiteX9" fmla="*/ 143465 w 223565"/>
                <a:gd name="connsiteY9" fmla="*/ 96946 h 279456"/>
                <a:gd name="connsiteX10" fmla="*/ 163281 w 223565"/>
                <a:gd name="connsiteY10" fmla="*/ 115492 h 279456"/>
                <a:gd name="connsiteX11" fmla="*/ 172427 w 223565"/>
                <a:gd name="connsiteY11" fmla="*/ 111427 h 279456"/>
                <a:gd name="connsiteX12" fmla="*/ 192751 w 223565"/>
                <a:gd name="connsiteY12" fmla="*/ 88817 h 279456"/>
                <a:gd name="connsiteX13" fmla="*/ 217140 w 223565"/>
                <a:gd name="connsiteY13" fmla="*/ 91103 h 279456"/>
                <a:gd name="connsiteX14" fmla="*/ 219173 w 223565"/>
                <a:gd name="connsiteY14" fmla="*/ 112951 h 279456"/>
                <a:gd name="connsiteX15" fmla="*/ 199611 w 223565"/>
                <a:gd name="connsiteY15" fmla="*/ 134292 h 279456"/>
                <a:gd name="connsiteX16" fmla="*/ 189195 w 223565"/>
                <a:gd name="connsiteY16" fmla="*/ 172400 h 279456"/>
                <a:gd name="connsiteX17" fmla="*/ 178779 w 223565"/>
                <a:gd name="connsiteY17" fmla="*/ 237183 h 279456"/>
                <a:gd name="connsiteX18" fmla="*/ 168871 w 223565"/>
                <a:gd name="connsiteY18" fmla="*/ 245820 h 279456"/>
                <a:gd name="connsiteX19" fmla="*/ 93671 w 223565"/>
                <a:gd name="connsiteY19" fmla="*/ 278593 h 279456"/>
                <a:gd name="connsiteX20" fmla="*/ 82239 w 223565"/>
                <a:gd name="connsiteY20" fmla="*/ 279863 h 27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3565" h="279456">
                  <a:moveTo>
                    <a:pt x="82239" y="279863"/>
                  </a:moveTo>
                  <a:cubicBezTo>
                    <a:pt x="65726" y="270971"/>
                    <a:pt x="49212" y="262080"/>
                    <a:pt x="35494" y="249123"/>
                  </a:cubicBezTo>
                  <a:cubicBezTo>
                    <a:pt x="19488" y="234134"/>
                    <a:pt x="5262" y="217367"/>
                    <a:pt x="1451" y="195772"/>
                  </a:cubicBezTo>
                  <a:cubicBezTo>
                    <a:pt x="-3376" y="166556"/>
                    <a:pt x="2975" y="155886"/>
                    <a:pt x="33715" y="138611"/>
                  </a:cubicBezTo>
                  <a:cubicBezTo>
                    <a:pt x="56326" y="125908"/>
                    <a:pt x="80715" y="116254"/>
                    <a:pt x="104850" y="106346"/>
                  </a:cubicBezTo>
                  <a:cubicBezTo>
                    <a:pt x="112979" y="103044"/>
                    <a:pt x="112471" y="99233"/>
                    <a:pt x="109677" y="93135"/>
                  </a:cubicBezTo>
                  <a:cubicBezTo>
                    <a:pt x="100277" y="71541"/>
                    <a:pt x="91131" y="49693"/>
                    <a:pt x="81477" y="28352"/>
                  </a:cubicBezTo>
                  <a:cubicBezTo>
                    <a:pt x="74872" y="13871"/>
                    <a:pt x="75634" y="6758"/>
                    <a:pt x="84780" y="1931"/>
                  </a:cubicBezTo>
                  <a:cubicBezTo>
                    <a:pt x="93925" y="-2896"/>
                    <a:pt x="101547" y="1169"/>
                    <a:pt x="108152" y="15904"/>
                  </a:cubicBezTo>
                  <a:cubicBezTo>
                    <a:pt x="120347" y="42833"/>
                    <a:pt x="132287" y="69763"/>
                    <a:pt x="143465" y="96946"/>
                  </a:cubicBezTo>
                  <a:cubicBezTo>
                    <a:pt x="147530" y="106854"/>
                    <a:pt x="156422" y="109649"/>
                    <a:pt x="163281" y="115492"/>
                  </a:cubicBezTo>
                  <a:cubicBezTo>
                    <a:pt x="167346" y="119049"/>
                    <a:pt x="170141" y="113968"/>
                    <a:pt x="172427" y="111427"/>
                  </a:cubicBezTo>
                  <a:cubicBezTo>
                    <a:pt x="179287" y="104060"/>
                    <a:pt x="185638" y="96184"/>
                    <a:pt x="192751" y="88817"/>
                  </a:cubicBezTo>
                  <a:cubicBezTo>
                    <a:pt x="201643" y="79671"/>
                    <a:pt x="209519" y="85006"/>
                    <a:pt x="217140" y="91103"/>
                  </a:cubicBezTo>
                  <a:cubicBezTo>
                    <a:pt x="225270" y="97708"/>
                    <a:pt x="225778" y="105076"/>
                    <a:pt x="219173" y="112951"/>
                  </a:cubicBezTo>
                  <a:cubicBezTo>
                    <a:pt x="212821" y="120319"/>
                    <a:pt x="206724" y="128449"/>
                    <a:pt x="199611" y="134292"/>
                  </a:cubicBezTo>
                  <a:cubicBezTo>
                    <a:pt x="186400" y="145216"/>
                    <a:pt x="187162" y="158681"/>
                    <a:pt x="189195" y="172400"/>
                  </a:cubicBezTo>
                  <a:cubicBezTo>
                    <a:pt x="192497" y="195264"/>
                    <a:pt x="187670" y="216350"/>
                    <a:pt x="178779" y="237183"/>
                  </a:cubicBezTo>
                  <a:cubicBezTo>
                    <a:pt x="178016" y="242772"/>
                    <a:pt x="172935" y="244042"/>
                    <a:pt x="168871" y="245820"/>
                  </a:cubicBezTo>
                  <a:cubicBezTo>
                    <a:pt x="143974" y="256999"/>
                    <a:pt x="118822" y="267923"/>
                    <a:pt x="93671" y="278593"/>
                  </a:cubicBezTo>
                  <a:cubicBezTo>
                    <a:pt x="90369" y="280625"/>
                    <a:pt x="86558" y="283420"/>
                    <a:pt x="82239" y="279863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A27A43C-4FAD-40BC-8DF0-4E5CB1E42A84}"/>
                </a:ext>
              </a:extLst>
            </p:cNvPr>
            <p:cNvSpPr/>
            <p:nvPr/>
          </p:nvSpPr>
          <p:spPr>
            <a:xfrm>
              <a:off x="6431145" y="5105948"/>
              <a:ext cx="253957" cy="284844"/>
            </a:xfrm>
            <a:custGeom>
              <a:avLst/>
              <a:gdLst>
                <a:gd name="connsiteX0" fmla="*/ 188581 w 187998"/>
                <a:gd name="connsiteY0" fmla="*/ 52391 h 210862"/>
                <a:gd name="connsiteX1" fmla="*/ 183500 w 187998"/>
                <a:gd name="connsiteY1" fmla="*/ 108537 h 210862"/>
                <a:gd name="connsiteX2" fmla="*/ 177149 w 187998"/>
                <a:gd name="connsiteY2" fmla="*/ 122255 h 210862"/>
                <a:gd name="connsiteX3" fmla="*/ 132182 w 187998"/>
                <a:gd name="connsiteY3" fmla="*/ 193390 h 210862"/>
                <a:gd name="connsiteX4" fmla="*/ 115923 w 187998"/>
                <a:gd name="connsiteY4" fmla="*/ 200503 h 210862"/>
                <a:gd name="connsiteX5" fmla="*/ 112112 w 187998"/>
                <a:gd name="connsiteY5" fmla="*/ 181957 h 210862"/>
                <a:gd name="connsiteX6" fmla="*/ 128625 w 187998"/>
                <a:gd name="connsiteY6" fmla="*/ 149439 h 210862"/>
                <a:gd name="connsiteX7" fmla="*/ 129641 w 187998"/>
                <a:gd name="connsiteY7" fmla="*/ 139023 h 210862"/>
                <a:gd name="connsiteX8" fmla="*/ 117701 w 187998"/>
                <a:gd name="connsiteY8" fmla="*/ 144866 h 210862"/>
                <a:gd name="connsiteX9" fmla="*/ 94582 w 187998"/>
                <a:gd name="connsiteY9" fmla="*/ 186785 h 210862"/>
                <a:gd name="connsiteX10" fmla="*/ 87469 w 187998"/>
                <a:gd name="connsiteY10" fmla="*/ 200249 h 210862"/>
                <a:gd name="connsiteX11" fmla="*/ 67653 w 187998"/>
                <a:gd name="connsiteY11" fmla="*/ 210665 h 210862"/>
                <a:gd name="connsiteX12" fmla="*/ 66383 w 187998"/>
                <a:gd name="connsiteY12" fmla="*/ 190341 h 210862"/>
                <a:gd name="connsiteX13" fmla="*/ 95091 w 187998"/>
                <a:gd name="connsiteY13" fmla="*/ 137244 h 210862"/>
                <a:gd name="connsiteX14" fmla="*/ 94582 w 187998"/>
                <a:gd name="connsiteY14" fmla="*/ 123272 h 210862"/>
                <a:gd name="connsiteX15" fmla="*/ 83912 w 187998"/>
                <a:gd name="connsiteY15" fmla="*/ 130131 h 210862"/>
                <a:gd name="connsiteX16" fmla="*/ 53426 w 187998"/>
                <a:gd name="connsiteY16" fmla="*/ 186785 h 210862"/>
                <a:gd name="connsiteX17" fmla="*/ 46567 w 187998"/>
                <a:gd name="connsiteY17" fmla="*/ 197455 h 210862"/>
                <a:gd name="connsiteX18" fmla="*/ 30561 w 187998"/>
                <a:gd name="connsiteY18" fmla="*/ 202536 h 210862"/>
                <a:gd name="connsiteX19" fmla="*/ 27513 w 187998"/>
                <a:gd name="connsiteY19" fmla="*/ 184244 h 210862"/>
                <a:gd name="connsiteX20" fmla="*/ 61556 w 187998"/>
                <a:gd name="connsiteY20" fmla="*/ 122509 h 210862"/>
                <a:gd name="connsiteX21" fmla="*/ 65875 w 187998"/>
                <a:gd name="connsiteY21" fmla="*/ 114888 h 210862"/>
                <a:gd name="connsiteX22" fmla="*/ 60794 w 187998"/>
                <a:gd name="connsiteY22" fmla="*/ 104472 h 210862"/>
                <a:gd name="connsiteX23" fmla="*/ 53934 w 187998"/>
                <a:gd name="connsiteY23" fmla="*/ 109807 h 210862"/>
                <a:gd name="connsiteX24" fmla="*/ 25734 w 187998"/>
                <a:gd name="connsiteY24" fmla="*/ 160617 h 210862"/>
                <a:gd name="connsiteX25" fmla="*/ 6934 w 187998"/>
                <a:gd name="connsiteY25" fmla="*/ 168493 h 210862"/>
                <a:gd name="connsiteX26" fmla="*/ 3124 w 187998"/>
                <a:gd name="connsiteY26" fmla="*/ 154012 h 210862"/>
                <a:gd name="connsiteX27" fmla="*/ 36150 w 187998"/>
                <a:gd name="connsiteY27" fmla="*/ 94310 h 210862"/>
                <a:gd name="connsiteX28" fmla="*/ 40723 w 187998"/>
                <a:gd name="connsiteY28" fmla="*/ 83894 h 210862"/>
                <a:gd name="connsiteX29" fmla="*/ 23194 w 187998"/>
                <a:gd name="connsiteY29" fmla="*/ 59759 h 210862"/>
                <a:gd name="connsiteX30" fmla="*/ 13032 w 187998"/>
                <a:gd name="connsiteY30" fmla="*/ 59505 h 210862"/>
                <a:gd name="connsiteX31" fmla="*/ 75 w 187998"/>
                <a:gd name="connsiteY31" fmla="*/ 45278 h 210862"/>
                <a:gd name="connsiteX32" fmla="*/ 14048 w 187998"/>
                <a:gd name="connsiteY32" fmla="*/ 32067 h 210862"/>
                <a:gd name="connsiteX33" fmla="*/ 81118 w 187998"/>
                <a:gd name="connsiteY33" fmla="*/ 9203 h 210862"/>
                <a:gd name="connsiteX34" fmla="*/ 94074 w 187998"/>
                <a:gd name="connsiteY34" fmla="*/ 1581 h 210862"/>
                <a:gd name="connsiteX35" fmla="*/ 103220 w 187998"/>
                <a:gd name="connsiteY35" fmla="*/ 2089 h 210862"/>
                <a:gd name="connsiteX36" fmla="*/ 180198 w 187998"/>
                <a:gd name="connsiteY36" fmla="*/ 43499 h 210862"/>
                <a:gd name="connsiteX37" fmla="*/ 188581 w 187998"/>
                <a:gd name="connsiteY37" fmla="*/ 52391 h 21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7998" h="210862">
                  <a:moveTo>
                    <a:pt x="188581" y="52391"/>
                  </a:moveTo>
                  <a:cubicBezTo>
                    <a:pt x="188073" y="71191"/>
                    <a:pt x="191630" y="90499"/>
                    <a:pt x="183500" y="108537"/>
                  </a:cubicBezTo>
                  <a:cubicBezTo>
                    <a:pt x="181468" y="113110"/>
                    <a:pt x="180452" y="118953"/>
                    <a:pt x="177149" y="122255"/>
                  </a:cubicBezTo>
                  <a:cubicBezTo>
                    <a:pt x="157079" y="142833"/>
                    <a:pt x="146663" y="169509"/>
                    <a:pt x="132182" y="193390"/>
                  </a:cubicBezTo>
                  <a:cubicBezTo>
                    <a:pt x="128117" y="200249"/>
                    <a:pt x="123544" y="204314"/>
                    <a:pt x="115923" y="200503"/>
                  </a:cubicBezTo>
                  <a:cubicBezTo>
                    <a:pt x="107793" y="196438"/>
                    <a:pt x="108301" y="189071"/>
                    <a:pt x="112112" y="181957"/>
                  </a:cubicBezTo>
                  <a:cubicBezTo>
                    <a:pt x="117701" y="171033"/>
                    <a:pt x="124560" y="161125"/>
                    <a:pt x="128625" y="149439"/>
                  </a:cubicBezTo>
                  <a:cubicBezTo>
                    <a:pt x="129895" y="145882"/>
                    <a:pt x="135739" y="142326"/>
                    <a:pt x="129641" y="139023"/>
                  </a:cubicBezTo>
                  <a:cubicBezTo>
                    <a:pt x="124306" y="136228"/>
                    <a:pt x="120496" y="139531"/>
                    <a:pt x="117701" y="144866"/>
                  </a:cubicBezTo>
                  <a:cubicBezTo>
                    <a:pt x="110334" y="158839"/>
                    <a:pt x="102204" y="172812"/>
                    <a:pt x="94582" y="186785"/>
                  </a:cubicBezTo>
                  <a:cubicBezTo>
                    <a:pt x="92042" y="191103"/>
                    <a:pt x="90009" y="195930"/>
                    <a:pt x="87469" y="200249"/>
                  </a:cubicBezTo>
                  <a:cubicBezTo>
                    <a:pt x="83150" y="208125"/>
                    <a:pt x="77815" y="215492"/>
                    <a:pt x="67653" y="210665"/>
                  </a:cubicBezTo>
                  <a:cubicBezTo>
                    <a:pt x="56729" y="205584"/>
                    <a:pt x="62572" y="197455"/>
                    <a:pt x="66383" y="190341"/>
                  </a:cubicBezTo>
                  <a:cubicBezTo>
                    <a:pt x="76037" y="172558"/>
                    <a:pt x="85944" y="155028"/>
                    <a:pt x="95091" y="137244"/>
                  </a:cubicBezTo>
                  <a:cubicBezTo>
                    <a:pt x="97377" y="132925"/>
                    <a:pt x="102204" y="127590"/>
                    <a:pt x="94582" y="123272"/>
                  </a:cubicBezTo>
                  <a:cubicBezTo>
                    <a:pt x="86961" y="118953"/>
                    <a:pt x="85944" y="126574"/>
                    <a:pt x="83912" y="130131"/>
                  </a:cubicBezTo>
                  <a:cubicBezTo>
                    <a:pt x="73496" y="148931"/>
                    <a:pt x="63588" y="167985"/>
                    <a:pt x="53426" y="186785"/>
                  </a:cubicBezTo>
                  <a:cubicBezTo>
                    <a:pt x="51393" y="190595"/>
                    <a:pt x="49361" y="194152"/>
                    <a:pt x="46567" y="197455"/>
                  </a:cubicBezTo>
                  <a:cubicBezTo>
                    <a:pt x="42502" y="202536"/>
                    <a:pt x="37421" y="207363"/>
                    <a:pt x="30561" y="202536"/>
                  </a:cubicBezTo>
                  <a:cubicBezTo>
                    <a:pt x="23956" y="197709"/>
                    <a:pt x="24210" y="190849"/>
                    <a:pt x="27513" y="184244"/>
                  </a:cubicBezTo>
                  <a:cubicBezTo>
                    <a:pt x="38691" y="163412"/>
                    <a:pt x="50123" y="143087"/>
                    <a:pt x="61556" y="122509"/>
                  </a:cubicBezTo>
                  <a:cubicBezTo>
                    <a:pt x="63080" y="119969"/>
                    <a:pt x="65112" y="117682"/>
                    <a:pt x="65875" y="114888"/>
                  </a:cubicBezTo>
                  <a:cubicBezTo>
                    <a:pt x="67399" y="110061"/>
                    <a:pt x="64858" y="106250"/>
                    <a:pt x="60794" y="104472"/>
                  </a:cubicBezTo>
                  <a:cubicBezTo>
                    <a:pt x="55967" y="102185"/>
                    <a:pt x="55458" y="107266"/>
                    <a:pt x="53934" y="109807"/>
                  </a:cubicBezTo>
                  <a:cubicBezTo>
                    <a:pt x="44534" y="126574"/>
                    <a:pt x="35388" y="143850"/>
                    <a:pt x="25734" y="160617"/>
                  </a:cubicBezTo>
                  <a:cubicBezTo>
                    <a:pt x="21670" y="167985"/>
                    <a:pt x="16843" y="174844"/>
                    <a:pt x="6934" y="168493"/>
                  </a:cubicBezTo>
                  <a:cubicBezTo>
                    <a:pt x="1345" y="164936"/>
                    <a:pt x="-1195" y="161125"/>
                    <a:pt x="3124" y="154012"/>
                  </a:cubicBezTo>
                  <a:cubicBezTo>
                    <a:pt x="14556" y="134450"/>
                    <a:pt x="23448" y="113364"/>
                    <a:pt x="36150" y="94310"/>
                  </a:cubicBezTo>
                  <a:cubicBezTo>
                    <a:pt x="38183" y="91261"/>
                    <a:pt x="39707" y="87450"/>
                    <a:pt x="40723" y="83894"/>
                  </a:cubicBezTo>
                  <a:cubicBezTo>
                    <a:pt x="45550" y="67126"/>
                    <a:pt x="40215" y="60013"/>
                    <a:pt x="23194" y="59759"/>
                  </a:cubicBezTo>
                  <a:cubicBezTo>
                    <a:pt x="19891" y="59759"/>
                    <a:pt x="16334" y="59759"/>
                    <a:pt x="13032" y="59505"/>
                  </a:cubicBezTo>
                  <a:cubicBezTo>
                    <a:pt x="4394" y="58743"/>
                    <a:pt x="-687" y="55440"/>
                    <a:pt x="75" y="45278"/>
                  </a:cubicBezTo>
                  <a:cubicBezTo>
                    <a:pt x="837" y="35624"/>
                    <a:pt x="4902" y="30035"/>
                    <a:pt x="14048" y="32067"/>
                  </a:cubicBezTo>
                  <a:cubicBezTo>
                    <a:pt x="41231" y="37656"/>
                    <a:pt x="61810" y="25208"/>
                    <a:pt x="81118" y="9203"/>
                  </a:cubicBezTo>
                  <a:cubicBezTo>
                    <a:pt x="85182" y="5900"/>
                    <a:pt x="89501" y="3868"/>
                    <a:pt x="94074" y="1581"/>
                  </a:cubicBezTo>
                  <a:cubicBezTo>
                    <a:pt x="97377" y="-1468"/>
                    <a:pt x="100426" y="565"/>
                    <a:pt x="103220" y="2089"/>
                  </a:cubicBezTo>
                  <a:cubicBezTo>
                    <a:pt x="129133" y="15554"/>
                    <a:pt x="154030" y="30289"/>
                    <a:pt x="180198" y="43499"/>
                  </a:cubicBezTo>
                  <a:cubicBezTo>
                    <a:pt x="184516" y="45278"/>
                    <a:pt x="188073" y="47564"/>
                    <a:pt x="188581" y="52391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2353157-352B-4EC0-A37C-8C69EC6A676B}"/>
                </a:ext>
              </a:extLst>
            </p:cNvPr>
            <p:cNvSpPr/>
            <p:nvPr/>
          </p:nvSpPr>
          <p:spPr>
            <a:xfrm>
              <a:off x="4877362" y="3927834"/>
              <a:ext cx="1826030" cy="1251539"/>
            </a:xfrm>
            <a:custGeom>
              <a:avLst/>
              <a:gdLst>
                <a:gd name="connsiteX0" fmla="*/ 1243033 w 1351767"/>
                <a:gd name="connsiteY0" fmla="*/ 860756 h 926484"/>
                <a:gd name="connsiteX1" fmla="*/ 1260563 w 1351767"/>
                <a:gd name="connsiteY1" fmla="*/ 868378 h 926484"/>
                <a:gd name="connsiteX2" fmla="*/ 1347448 w 1351767"/>
                <a:gd name="connsiteY2" fmla="*/ 914615 h 926484"/>
                <a:gd name="connsiteX3" fmla="*/ 1351767 w 1351767"/>
                <a:gd name="connsiteY3" fmla="*/ 918934 h 926484"/>
                <a:gd name="connsiteX4" fmla="*/ 1338810 w 1351767"/>
                <a:gd name="connsiteY4" fmla="*/ 924523 h 926484"/>
                <a:gd name="connsiteX5" fmla="*/ 1244811 w 1351767"/>
                <a:gd name="connsiteY5" fmla="*/ 873459 h 926484"/>
                <a:gd name="connsiteX6" fmla="*/ 1243033 w 1351767"/>
                <a:gd name="connsiteY6" fmla="*/ 860756 h 926484"/>
                <a:gd name="connsiteX7" fmla="*/ 803556 w 1351767"/>
                <a:gd name="connsiteY7" fmla="*/ 146237 h 926484"/>
                <a:gd name="connsiteX8" fmla="*/ 843157 w 1351767"/>
                <a:gd name="connsiteY8" fmla="*/ 147126 h 926484"/>
                <a:gd name="connsiteX9" fmla="*/ 919118 w 1351767"/>
                <a:gd name="connsiteY9" fmla="*/ 209624 h 926484"/>
                <a:gd name="connsiteX10" fmla="*/ 974502 w 1351767"/>
                <a:gd name="connsiteY10" fmla="*/ 177612 h 926484"/>
                <a:gd name="connsiteX11" fmla="*/ 978058 w 1351767"/>
                <a:gd name="connsiteY11" fmla="*/ 146618 h 926484"/>
                <a:gd name="connsiteX12" fmla="*/ 1065452 w 1351767"/>
                <a:gd name="connsiteY12" fmla="*/ 152207 h 926484"/>
                <a:gd name="connsiteX13" fmla="*/ 1043095 w 1351767"/>
                <a:gd name="connsiteY13" fmla="*/ 170245 h 926484"/>
                <a:gd name="connsiteX14" fmla="*/ 915562 w 1351767"/>
                <a:gd name="connsiteY14" fmla="*/ 302352 h 926484"/>
                <a:gd name="connsiteX15" fmla="*/ 902097 w 1351767"/>
                <a:gd name="connsiteY15" fmla="*/ 299304 h 926484"/>
                <a:gd name="connsiteX16" fmla="*/ 775832 w 1351767"/>
                <a:gd name="connsiteY16" fmla="*/ 154494 h 926484"/>
                <a:gd name="connsiteX17" fmla="*/ 764146 w 1351767"/>
                <a:gd name="connsiteY17" fmla="*/ 151445 h 926484"/>
                <a:gd name="connsiteX18" fmla="*/ 803556 w 1351767"/>
                <a:gd name="connsiteY18" fmla="*/ 146237 h 926484"/>
                <a:gd name="connsiteX19" fmla="*/ 111298 w 1351767"/>
                <a:gd name="connsiteY19" fmla="*/ 1300 h 926484"/>
                <a:gd name="connsiteX20" fmla="*/ 117332 w 1351767"/>
                <a:gd name="connsiteY20" fmla="*/ 11462 h 926484"/>
                <a:gd name="connsiteX21" fmla="*/ 32478 w 1351767"/>
                <a:gd name="connsiteY21" fmla="*/ 52620 h 926484"/>
                <a:gd name="connsiteX22" fmla="*/ 5294 w 1351767"/>
                <a:gd name="connsiteY22" fmla="*/ 65576 h 926484"/>
                <a:gd name="connsiteX23" fmla="*/ 2754 w 1351767"/>
                <a:gd name="connsiteY23" fmla="*/ 44997 h 926484"/>
                <a:gd name="connsiteX24" fmla="*/ 99548 w 1351767"/>
                <a:gd name="connsiteY24" fmla="*/ 2571 h 926484"/>
                <a:gd name="connsiteX25" fmla="*/ 111298 w 1351767"/>
                <a:gd name="connsiteY25" fmla="*/ 1300 h 9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51767" h="926484">
                  <a:moveTo>
                    <a:pt x="1243033" y="860756"/>
                  </a:moveTo>
                  <a:cubicBezTo>
                    <a:pt x="1250908" y="858470"/>
                    <a:pt x="1254973" y="865329"/>
                    <a:pt x="1260563" y="868378"/>
                  </a:cubicBezTo>
                  <a:cubicBezTo>
                    <a:pt x="1289778" y="883367"/>
                    <a:pt x="1318486" y="899118"/>
                    <a:pt x="1347448" y="914615"/>
                  </a:cubicBezTo>
                  <a:cubicBezTo>
                    <a:pt x="1349226" y="915631"/>
                    <a:pt x="1350496" y="917409"/>
                    <a:pt x="1351767" y="918934"/>
                  </a:cubicBezTo>
                  <a:cubicBezTo>
                    <a:pt x="1349226" y="925031"/>
                    <a:pt x="1345924" y="929096"/>
                    <a:pt x="1338810" y="924523"/>
                  </a:cubicBezTo>
                  <a:cubicBezTo>
                    <a:pt x="1307816" y="906485"/>
                    <a:pt x="1276822" y="889210"/>
                    <a:pt x="1244811" y="873459"/>
                  </a:cubicBezTo>
                  <a:cubicBezTo>
                    <a:pt x="1238460" y="870156"/>
                    <a:pt x="1239476" y="865583"/>
                    <a:pt x="1243033" y="860756"/>
                  </a:cubicBezTo>
                  <a:close/>
                  <a:moveTo>
                    <a:pt x="803556" y="146237"/>
                  </a:moveTo>
                  <a:cubicBezTo>
                    <a:pt x="816735" y="145919"/>
                    <a:pt x="829946" y="146618"/>
                    <a:pt x="843157" y="147126"/>
                  </a:cubicBezTo>
                  <a:cubicBezTo>
                    <a:pt x="843157" y="190062"/>
                    <a:pt x="874659" y="215975"/>
                    <a:pt x="919118" y="209624"/>
                  </a:cubicBezTo>
                  <a:cubicBezTo>
                    <a:pt x="941983" y="206321"/>
                    <a:pt x="962561" y="199716"/>
                    <a:pt x="974502" y="177612"/>
                  </a:cubicBezTo>
                  <a:cubicBezTo>
                    <a:pt x="980091" y="167450"/>
                    <a:pt x="976534" y="157034"/>
                    <a:pt x="978058" y="146618"/>
                  </a:cubicBezTo>
                  <a:cubicBezTo>
                    <a:pt x="1005496" y="146364"/>
                    <a:pt x="1038777" y="144585"/>
                    <a:pt x="1065452" y="152207"/>
                  </a:cubicBezTo>
                  <a:cubicBezTo>
                    <a:pt x="1051987" y="157796"/>
                    <a:pt x="1047160" y="166942"/>
                    <a:pt x="1043095" y="170245"/>
                  </a:cubicBezTo>
                  <a:cubicBezTo>
                    <a:pt x="1033695" y="178120"/>
                    <a:pt x="945286" y="271358"/>
                    <a:pt x="915562" y="302352"/>
                  </a:cubicBezTo>
                  <a:cubicBezTo>
                    <a:pt x="908702" y="309466"/>
                    <a:pt x="905908" y="304131"/>
                    <a:pt x="902097" y="299304"/>
                  </a:cubicBezTo>
                  <a:cubicBezTo>
                    <a:pt x="874405" y="266023"/>
                    <a:pt x="793870" y="161353"/>
                    <a:pt x="775832" y="154494"/>
                  </a:cubicBezTo>
                  <a:cubicBezTo>
                    <a:pt x="772022" y="152969"/>
                    <a:pt x="768211" y="152207"/>
                    <a:pt x="764146" y="151445"/>
                  </a:cubicBezTo>
                  <a:cubicBezTo>
                    <a:pt x="777230" y="147889"/>
                    <a:pt x="790377" y="146555"/>
                    <a:pt x="803556" y="146237"/>
                  </a:cubicBezTo>
                  <a:close/>
                  <a:moveTo>
                    <a:pt x="111298" y="1300"/>
                  </a:moveTo>
                  <a:cubicBezTo>
                    <a:pt x="114029" y="3206"/>
                    <a:pt x="115807" y="7016"/>
                    <a:pt x="117332" y="11462"/>
                  </a:cubicBezTo>
                  <a:cubicBezTo>
                    <a:pt x="89132" y="25181"/>
                    <a:pt x="60678" y="38900"/>
                    <a:pt x="32478" y="52620"/>
                  </a:cubicBezTo>
                  <a:cubicBezTo>
                    <a:pt x="23586" y="56939"/>
                    <a:pt x="14440" y="61258"/>
                    <a:pt x="5294" y="65576"/>
                  </a:cubicBezTo>
                  <a:cubicBezTo>
                    <a:pt x="5803" y="58463"/>
                    <a:pt x="-4868" y="52874"/>
                    <a:pt x="2754" y="44997"/>
                  </a:cubicBezTo>
                  <a:cubicBezTo>
                    <a:pt x="35526" y="31787"/>
                    <a:pt x="67791" y="17814"/>
                    <a:pt x="99548" y="2571"/>
                  </a:cubicBezTo>
                  <a:cubicBezTo>
                    <a:pt x="104883" y="-605"/>
                    <a:pt x="108567" y="-605"/>
                    <a:pt x="111298" y="130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53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6AF71BC-630F-4EC5-AC0E-E29EC3061BBC}"/>
                </a:ext>
              </a:extLst>
            </p:cNvPr>
            <p:cNvGrpSpPr/>
            <p:nvPr/>
          </p:nvGrpSpPr>
          <p:grpSpPr>
            <a:xfrm>
              <a:off x="5167091" y="2185438"/>
              <a:ext cx="1925266" cy="2028222"/>
              <a:chOff x="5358050" y="3176326"/>
              <a:chExt cx="1425228" cy="1501444"/>
            </a:xfrm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86464BCB-4400-46D3-B70A-2ECF428C8528}"/>
                  </a:ext>
                </a:extLst>
              </p:cNvPr>
              <p:cNvSpPr/>
              <p:nvPr/>
            </p:nvSpPr>
            <p:spPr>
              <a:xfrm>
                <a:off x="5358050" y="3176326"/>
                <a:ext cx="1425228" cy="1501444"/>
              </a:xfrm>
              <a:custGeom>
                <a:avLst/>
                <a:gdLst>
                  <a:gd name="connsiteX0" fmla="*/ 1412426 w 1425228"/>
                  <a:gd name="connsiteY0" fmla="*/ 794228 h 1501443"/>
                  <a:gd name="connsiteX1" fmla="*/ 1338243 w 1425228"/>
                  <a:gd name="connsiteY1" fmla="*/ 755612 h 1501443"/>
                  <a:gd name="connsiteX2" fmla="*/ 1340276 w 1425228"/>
                  <a:gd name="connsiteY2" fmla="*/ 681938 h 1501443"/>
                  <a:gd name="connsiteX3" fmla="*/ 1344340 w 1425228"/>
                  <a:gd name="connsiteY3" fmla="*/ 555166 h 1501443"/>
                  <a:gd name="connsiteX4" fmla="*/ 1315887 w 1425228"/>
                  <a:gd name="connsiteY4" fmla="*/ 347098 h 1501443"/>
                  <a:gd name="connsiteX5" fmla="*/ 879172 w 1425228"/>
                  <a:gd name="connsiteY5" fmla="*/ 10226 h 1501443"/>
                  <a:gd name="connsiteX6" fmla="*/ 625629 w 1425228"/>
                  <a:gd name="connsiteY6" fmla="*/ 64 h 1501443"/>
                  <a:gd name="connsiteX7" fmla="*/ 406129 w 1425228"/>
                  <a:gd name="connsiteY7" fmla="*/ 49350 h 1501443"/>
                  <a:gd name="connsiteX8" fmla="*/ 144964 w 1425228"/>
                  <a:gd name="connsiteY8" fmla="*/ 310769 h 1501443"/>
                  <a:gd name="connsiteX9" fmla="*/ 103553 w 1425228"/>
                  <a:gd name="connsiteY9" fmla="*/ 516804 h 1501443"/>
                  <a:gd name="connsiteX10" fmla="*/ 97456 w 1425228"/>
                  <a:gd name="connsiteY10" fmla="*/ 714710 h 1501443"/>
                  <a:gd name="connsiteX11" fmla="*/ 97456 w 1425228"/>
                  <a:gd name="connsiteY11" fmla="*/ 714710 h 1501443"/>
                  <a:gd name="connsiteX12" fmla="*/ 97456 w 1425228"/>
                  <a:gd name="connsiteY12" fmla="*/ 714710 h 1501443"/>
                  <a:gd name="connsiteX13" fmla="*/ 2187 w 1425228"/>
                  <a:gd name="connsiteY13" fmla="*/ 800834 h 1501443"/>
                  <a:gd name="connsiteX14" fmla="*/ 154 w 1425228"/>
                  <a:gd name="connsiteY14" fmla="*/ 906011 h 1501443"/>
                  <a:gd name="connsiteX15" fmla="*/ 106348 w 1425228"/>
                  <a:gd name="connsiteY15" fmla="*/ 988578 h 1501443"/>
                  <a:gd name="connsiteX16" fmla="*/ 128705 w 1425228"/>
                  <a:gd name="connsiteY16" fmla="*/ 1003821 h 1501443"/>
                  <a:gd name="connsiteX17" fmla="*/ 129721 w 1425228"/>
                  <a:gd name="connsiteY17" fmla="*/ 1012713 h 1501443"/>
                  <a:gd name="connsiteX18" fmla="*/ 181039 w 1425228"/>
                  <a:gd name="connsiteY18" fmla="*/ 1134657 h 1501443"/>
                  <a:gd name="connsiteX19" fmla="*/ 292314 w 1425228"/>
                  <a:gd name="connsiteY19" fmla="*/ 1266510 h 1501443"/>
                  <a:gd name="connsiteX20" fmla="*/ 384026 w 1425228"/>
                  <a:gd name="connsiteY20" fmla="*/ 1327990 h 1501443"/>
                  <a:gd name="connsiteX21" fmla="*/ 461512 w 1425228"/>
                  <a:gd name="connsiteY21" fmla="*/ 1361017 h 1501443"/>
                  <a:gd name="connsiteX22" fmla="*/ 619278 w 1425228"/>
                  <a:gd name="connsiteY22" fmla="*/ 1385914 h 1501443"/>
                  <a:gd name="connsiteX23" fmla="*/ 628932 w 1425228"/>
                  <a:gd name="connsiteY23" fmla="*/ 1395314 h 1501443"/>
                  <a:gd name="connsiteX24" fmla="*/ 628678 w 1425228"/>
                  <a:gd name="connsiteY24" fmla="*/ 1437232 h 1501443"/>
                  <a:gd name="connsiteX25" fmla="*/ 639348 w 1425228"/>
                  <a:gd name="connsiteY25" fmla="*/ 1483216 h 1501443"/>
                  <a:gd name="connsiteX26" fmla="*/ 751639 w 1425228"/>
                  <a:gd name="connsiteY26" fmla="*/ 1484740 h 1501443"/>
                  <a:gd name="connsiteX27" fmla="*/ 763579 w 1425228"/>
                  <a:gd name="connsiteY27" fmla="*/ 1436724 h 1501443"/>
                  <a:gd name="connsiteX28" fmla="*/ 763325 w 1425228"/>
                  <a:gd name="connsiteY28" fmla="*/ 1404968 h 1501443"/>
                  <a:gd name="connsiteX29" fmla="*/ 777044 w 1425228"/>
                  <a:gd name="connsiteY29" fmla="*/ 1390487 h 1501443"/>
                  <a:gd name="connsiteX30" fmla="*/ 863167 w 1425228"/>
                  <a:gd name="connsiteY30" fmla="*/ 1388709 h 1501443"/>
                  <a:gd name="connsiteX31" fmla="*/ 1016614 w 1425228"/>
                  <a:gd name="connsiteY31" fmla="*/ 1346536 h 1501443"/>
                  <a:gd name="connsiteX32" fmla="*/ 1175651 w 1425228"/>
                  <a:gd name="connsiteY32" fmla="*/ 1231959 h 1501443"/>
                  <a:gd name="connsiteX33" fmla="*/ 1291244 w 1425228"/>
                  <a:gd name="connsiteY33" fmla="*/ 1031766 h 1501443"/>
                  <a:gd name="connsiteX34" fmla="*/ 1303184 w 1425228"/>
                  <a:gd name="connsiteY34" fmla="*/ 1025161 h 1501443"/>
                  <a:gd name="connsiteX35" fmla="*/ 1337735 w 1425228"/>
                  <a:gd name="connsiteY35" fmla="*/ 1030496 h 1501443"/>
                  <a:gd name="connsiteX36" fmla="*/ 1423605 w 1425228"/>
                  <a:gd name="connsiteY36" fmla="*/ 944627 h 1501443"/>
                  <a:gd name="connsiteX37" fmla="*/ 1425891 w 1425228"/>
                  <a:gd name="connsiteY37" fmla="*/ 854693 h 1501443"/>
                  <a:gd name="connsiteX38" fmla="*/ 1412426 w 1425228"/>
                  <a:gd name="connsiteY38" fmla="*/ 794228 h 1501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25228" h="1501443">
                    <a:moveTo>
                      <a:pt x="1412426" y="794228"/>
                    </a:moveTo>
                    <a:cubicBezTo>
                      <a:pt x="1394389" y="769331"/>
                      <a:pt x="1369746" y="755104"/>
                      <a:pt x="1338243" y="755612"/>
                    </a:cubicBezTo>
                    <a:cubicBezTo>
                      <a:pt x="1339005" y="730969"/>
                      <a:pt x="1339514" y="706581"/>
                      <a:pt x="1340276" y="681938"/>
                    </a:cubicBezTo>
                    <a:cubicBezTo>
                      <a:pt x="1341546" y="639765"/>
                      <a:pt x="1341546" y="597339"/>
                      <a:pt x="1344340" y="555166"/>
                    </a:cubicBezTo>
                    <a:cubicBezTo>
                      <a:pt x="1349167" y="483777"/>
                      <a:pt x="1343070" y="413405"/>
                      <a:pt x="1315887" y="347098"/>
                    </a:cubicBezTo>
                    <a:cubicBezTo>
                      <a:pt x="1235353" y="151224"/>
                      <a:pt x="1087495" y="39188"/>
                      <a:pt x="879172" y="10226"/>
                    </a:cubicBezTo>
                    <a:cubicBezTo>
                      <a:pt x="795590" y="-1461"/>
                      <a:pt x="710228" y="1588"/>
                      <a:pt x="625629" y="64"/>
                    </a:cubicBezTo>
                    <a:cubicBezTo>
                      <a:pt x="549160" y="-1207"/>
                      <a:pt x="475485" y="16577"/>
                      <a:pt x="406129" y="49350"/>
                    </a:cubicBezTo>
                    <a:cubicBezTo>
                      <a:pt x="287995" y="105241"/>
                      <a:pt x="199585" y="191364"/>
                      <a:pt x="144964" y="310769"/>
                    </a:cubicBezTo>
                    <a:cubicBezTo>
                      <a:pt x="115240" y="376060"/>
                      <a:pt x="104824" y="445416"/>
                      <a:pt x="103553" y="516804"/>
                    </a:cubicBezTo>
                    <a:cubicBezTo>
                      <a:pt x="102283" y="582858"/>
                      <a:pt x="99489" y="648657"/>
                      <a:pt x="97456" y="714710"/>
                    </a:cubicBezTo>
                    <a:cubicBezTo>
                      <a:pt x="97456" y="714710"/>
                      <a:pt x="97456" y="714710"/>
                      <a:pt x="97456" y="714710"/>
                    </a:cubicBezTo>
                    <a:cubicBezTo>
                      <a:pt x="97456" y="714710"/>
                      <a:pt x="97456" y="714710"/>
                      <a:pt x="97456" y="714710"/>
                    </a:cubicBezTo>
                    <a:cubicBezTo>
                      <a:pt x="40549" y="710391"/>
                      <a:pt x="4728" y="752818"/>
                      <a:pt x="2187" y="800834"/>
                    </a:cubicBezTo>
                    <a:cubicBezTo>
                      <a:pt x="409" y="835893"/>
                      <a:pt x="-354" y="870952"/>
                      <a:pt x="154" y="906011"/>
                    </a:cubicBezTo>
                    <a:cubicBezTo>
                      <a:pt x="917" y="963935"/>
                      <a:pt x="49949" y="997978"/>
                      <a:pt x="106348" y="988578"/>
                    </a:cubicBezTo>
                    <a:cubicBezTo>
                      <a:pt x="124894" y="985529"/>
                      <a:pt x="125656" y="985021"/>
                      <a:pt x="128705" y="1003821"/>
                    </a:cubicBezTo>
                    <a:cubicBezTo>
                      <a:pt x="129213" y="1006615"/>
                      <a:pt x="128705" y="1009918"/>
                      <a:pt x="129721" y="1012713"/>
                    </a:cubicBezTo>
                    <a:cubicBezTo>
                      <a:pt x="143694" y="1054631"/>
                      <a:pt x="158174" y="1096296"/>
                      <a:pt x="181039" y="1134657"/>
                    </a:cubicBezTo>
                    <a:cubicBezTo>
                      <a:pt x="211017" y="1184705"/>
                      <a:pt x="247855" y="1228910"/>
                      <a:pt x="292314" y="1266510"/>
                    </a:cubicBezTo>
                    <a:cubicBezTo>
                      <a:pt x="320767" y="1290391"/>
                      <a:pt x="351000" y="1310715"/>
                      <a:pt x="384026" y="1327990"/>
                    </a:cubicBezTo>
                    <a:cubicBezTo>
                      <a:pt x="409177" y="1341201"/>
                      <a:pt x="434837" y="1351871"/>
                      <a:pt x="461512" y="1361017"/>
                    </a:cubicBezTo>
                    <a:cubicBezTo>
                      <a:pt x="512830" y="1378293"/>
                      <a:pt x="565673" y="1384390"/>
                      <a:pt x="619278" y="1385914"/>
                    </a:cubicBezTo>
                    <a:cubicBezTo>
                      <a:pt x="626391" y="1386168"/>
                      <a:pt x="629186" y="1388200"/>
                      <a:pt x="628932" y="1395314"/>
                    </a:cubicBezTo>
                    <a:cubicBezTo>
                      <a:pt x="628424" y="1409287"/>
                      <a:pt x="628678" y="1423260"/>
                      <a:pt x="628678" y="1437232"/>
                    </a:cubicBezTo>
                    <a:cubicBezTo>
                      <a:pt x="622072" y="1453238"/>
                      <a:pt x="626137" y="1471021"/>
                      <a:pt x="639348" y="1483216"/>
                    </a:cubicBezTo>
                    <a:cubicBezTo>
                      <a:pt x="668564" y="1509891"/>
                      <a:pt x="721915" y="1510653"/>
                      <a:pt x="751639" y="1484740"/>
                    </a:cubicBezTo>
                    <a:cubicBezTo>
                      <a:pt x="766374" y="1472037"/>
                      <a:pt x="770947" y="1453492"/>
                      <a:pt x="763579" y="1436724"/>
                    </a:cubicBezTo>
                    <a:cubicBezTo>
                      <a:pt x="763579" y="1426054"/>
                      <a:pt x="764341" y="1415638"/>
                      <a:pt x="763325" y="1404968"/>
                    </a:cubicBezTo>
                    <a:cubicBezTo>
                      <a:pt x="762309" y="1394044"/>
                      <a:pt x="765612" y="1390487"/>
                      <a:pt x="777044" y="1390487"/>
                    </a:cubicBezTo>
                    <a:cubicBezTo>
                      <a:pt x="805752" y="1390741"/>
                      <a:pt x="834459" y="1392011"/>
                      <a:pt x="863167" y="1388709"/>
                    </a:cubicBezTo>
                    <a:cubicBezTo>
                      <a:pt x="916518" y="1382611"/>
                      <a:pt x="967836" y="1368893"/>
                      <a:pt x="1016614" y="1346536"/>
                    </a:cubicBezTo>
                    <a:cubicBezTo>
                      <a:pt x="1077079" y="1318844"/>
                      <a:pt x="1129667" y="1280229"/>
                      <a:pt x="1175651" y="1231959"/>
                    </a:cubicBezTo>
                    <a:cubicBezTo>
                      <a:pt x="1230272" y="1174289"/>
                      <a:pt x="1267617" y="1106966"/>
                      <a:pt x="1291244" y="1031766"/>
                    </a:cubicBezTo>
                    <a:cubicBezTo>
                      <a:pt x="1293784" y="1023891"/>
                      <a:pt x="1296579" y="1021604"/>
                      <a:pt x="1303184" y="1025161"/>
                    </a:cubicBezTo>
                    <a:cubicBezTo>
                      <a:pt x="1314109" y="1031004"/>
                      <a:pt x="1326049" y="1029734"/>
                      <a:pt x="1337735" y="1030496"/>
                    </a:cubicBezTo>
                    <a:cubicBezTo>
                      <a:pt x="1386005" y="1033037"/>
                      <a:pt x="1421572" y="992134"/>
                      <a:pt x="1423605" y="944627"/>
                    </a:cubicBezTo>
                    <a:cubicBezTo>
                      <a:pt x="1424875" y="914649"/>
                      <a:pt x="1422588" y="884671"/>
                      <a:pt x="1425891" y="854693"/>
                    </a:cubicBezTo>
                    <a:cubicBezTo>
                      <a:pt x="1428432" y="833352"/>
                      <a:pt x="1425383" y="812012"/>
                      <a:pt x="1412426" y="794228"/>
                    </a:cubicBezTo>
                    <a:close/>
                  </a:path>
                </a:pathLst>
              </a:custGeom>
              <a:solidFill>
                <a:srgbClr val="FCD9C1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69FDBFA0-9B5B-45E7-9A7C-281887CF4EF5}"/>
                  </a:ext>
                </a:extLst>
              </p:cNvPr>
              <p:cNvSpPr/>
              <p:nvPr/>
            </p:nvSpPr>
            <p:spPr>
              <a:xfrm>
                <a:off x="5454998" y="3176580"/>
                <a:ext cx="1247392" cy="894261"/>
              </a:xfrm>
              <a:custGeom>
                <a:avLst/>
                <a:gdLst>
                  <a:gd name="connsiteX0" fmla="*/ 1241295 w 1247392"/>
                  <a:gd name="connsiteY0" fmla="*/ 755358 h 894260"/>
                  <a:gd name="connsiteX1" fmla="*/ 1230117 w 1247392"/>
                  <a:gd name="connsiteY1" fmla="*/ 786861 h 894260"/>
                  <a:gd name="connsiteX2" fmla="*/ 1188453 w 1247392"/>
                  <a:gd name="connsiteY2" fmla="*/ 887973 h 894260"/>
                  <a:gd name="connsiteX3" fmla="*/ 1179307 w 1247392"/>
                  <a:gd name="connsiteY3" fmla="*/ 895341 h 894260"/>
                  <a:gd name="connsiteX4" fmla="*/ 1142469 w 1247392"/>
                  <a:gd name="connsiteY4" fmla="*/ 896611 h 894260"/>
                  <a:gd name="connsiteX5" fmla="*/ 1138658 w 1247392"/>
                  <a:gd name="connsiteY5" fmla="*/ 889498 h 894260"/>
                  <a:gd name="connsiteX6" fmla="*/ 1147042 w 1247392"/>
                  <a:gd name="connsiteY6" fmla="*/ 756883 h 894260"/>
                  <a:gd name="connsiteX7" fmla="*/ 1118842 w 1247392"/>
                  <a:gd name="connsiteY7" fmla="*/ 578793 h 894260"/>
                  <a:gd name="connsiteX8" fmla="*/ 1106902 w 1247392"/>
                  <a:gd name="connsiteY8" fmla="*/ 549577 h 894260"/>
                  <a:gd name="connsiteX9" fmla="*/ 1020271 w 1247392"/>
                  <a:gd name="connsiteY9" fmla="*/ 510453 h 894260"/>
                  <a:gd name="connsiteX10" fmla="*/ 907472 w 1247392"/>
                  <a:gd name="connsiteY10" fmla="*/ 544496 h 894260"/>
                  <a:gd name="connsiteX11" fmla="*/ 709820 w 1247392"/>
                  <a:gd name="connsiteY11" fmla="*/ 587176 h 894260"/>
                  <a:gd name="connsiteX12" fmla="*/ 505562 w 1247392"/>
                  <a:gd name="connsiteY12" fmla="*/ 574728 h 894260"/>
                  <a:gd name="connsiteX13" fmla="*/ 282759 w 1247392"/>
                  <a:gd name="connsiteY13" fmla="*/ 499021 h 894260"/>
                  <a:gd name="connsiteX14" fmla="*/ 210609 w 1247392"/>
                  <a:gd name="connsiteY14" fmla="*/ 480729 h 894260"/>
                  <a:gd name="connsiteX15" fmla="*/ 154463 w 1247392"/>
                  <a:gd name="connsiteY15" fmla="*/ 511215 h 894260"/>
                  <a:gd name="connsiteX16" fmla="*/ 112545 w 1247392"/>
                  <a:gd name="connsiteY16" fmla="*/ 616900 h 894260"/>
                  <a:gd name="connsiteX17" fmla="*/ 94507 w 1247392"/>
                  <a:gd name="connsiteY17" fmla="*/ 833606 h 894260"/>
                  <a:gd name="connsiteX18" fmla="*/ 95269 w 1247392"/>
                  <a:gd name="connsiteY18" fmla="*/ 860536 h 894260"/>
                  <a:gd name="connsiteX19" fmla="*/ 68848 w 1247392"/>
                  <a:gd name="connsiteY19" fmla="*/ 859519 h 894260"/>
                  <a:gd name="connsiteX20" fmla="*/ 67578 w 1247392"/>
                  <a:gd name="connsiteY20" fmla="*/ 859519 h 894260"/>
                  <a:gd name="connsiteX21" fmla="*/ 46237 w 1247392"/>
                  <a:gd name="connsiteY21" fmla="*/ 839957 h 894260"/>
                  <a:gd name="connsiteX22" fmla="*/ 8638 w 1247392"/>
                  <a:gd name="connsiteY22" fmla="*/ 738337 h 894260"/>
                  <a:gd name="connsiteX23" fmla="*/ 0 w 1247392"/>
                  <a:gd name="connsiteY23" fmla="*/ 714710 h 894260"/>
                  <a:gd name="connsiteX24" fmla="*/ 6097 w 1247392"/>
                  <a:gd name="connsiteY24" fmla="*/ 516804 h 894260"/>
                  <a:gd name="connsiteX25" fmla="*/ 47508 w 1247392"/>
                  <a:gd name="connsiteY25" fmla="*/ 310768 h 894260"/>
                  <a:gd name="connsiteX26" fmla="*/ 308672 w 1247392"/>
                  <a:gd name="connsiteY26" fmla="*/ 49350 h 894260"/>
                  <a:gd name="connsiteX27" fmla="*/ 528173 w 1247392"/>
                  <a:gd name="connsiteY27" fmla="*/ 64 h 894260"/>
                  <a:gd name="connsiteX28" fmla="*/ 781716 w 1247392"/>
                  <a:gd name="connsiteY28" fmla="*/ 10226 h 894260"/>
                  <a:gd name="connsiteX29" fmla="*/ 1218431 w 1247392"/>
                  <a:gd name="connsiteY29" fmla="*/ 347098 h 894260"/>
                  <a:gd name="connsiteX30" fmla="*/ 1246884 w 1247392"/>
                  <a:gd name="connsiteY30" fmla="*/ 555166 h 894260"/>
                  <a:gd name="connsiteX31" fmla="*/ 1242820 w 1247392"/>
                  <a:gd name="connsiteY31" fmla="*/ 681938 h 894260"/>
                  <a:gd name="connsiteX32" fmla="*/ 1241295 w 1247392"/>
                  <a:gd name="connsiteY32" fmla="*/ 755358 h 89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47392" h="894260">
                    <a:moveTo>
                      <a:pt x="1241295" y="755358"/>
                    </a:moveTo>
                    <a:cubicBezTo>
                      <a:pt x="1242566" y="767807"/>
                      <a:pt x="1235706" y="777207"/>
                      <a:pt x="1230117" y="786861"/>
                    </a:cubicBezTo>
                    <a:cubicBezTo>
                      <a:pt x="1211063" y="818363"/>
                      <a:pt x="1193026" y="850374"/>
                      <a:pt x="1188453" y="887973"/>
                    </a:cubicBezTo>
                    <a:cubicBezTo>
                      <a:pt x="1187690" y="894071"/>
                      <a:pt x="1184896" y="895341"/>
                      <a:pt x="1179307" y="895341"/>
                    </a:cubicBezTo>
                    <a:cubicBezTo>
                      <a:pt x="1167112" y="895341"/>
                      <a:pt x="1154664" y="895595"/>
                      <a:pt x="1142469" y="896611"/>
                    </a:cubicBezTo>
                    <a:cubicBezTo>
                      <a:pt x="1134339" y="897119"/>
                      <a:pt x="1138405" y="892800"/>
                      <a:pt x="1138658" y="889498"/>
                    </a:cubicBezTo>
                    <a:cubicBezTo>
                      <a:pt x="1143740" y="845293"/>
                      <a:pt x="1147804" y="801342"/>
                      <a:pt x="1147042" y="756883"/>
                    </a:cubicBezTo>
                    <a:cubicBezTo>
                      <a:pt x="1146280" y="696164"/>
                      <a:pt x="1139420" y="636462"/>
                      <a:pt x="1118842" y="578793"/>
                    </a:cubicBezTo>
                    <a:cubicBezTo>
                      <a:pt x="1115286" y="568885"/>
                      <a:pt x="1111475" y="558977"/>
                      <a:pt x="1106902" y="549577"/>
                    </a:cubicBezTo>
                    <a:cubicBezTo>
                      <a:pt x="1088864" y="514010"/>
                      <a:pt x="1062189" y="502323"/>
                      <a:pt x="1020271" y="510453"/>
                    </a:cubicBezTo>
                    <a:cubicBezTo>
                      <a:pt x="981655" y="518075"/>
                      <a:pt x="944817" y="532301"/>
                      <a:pt x="907472" y="544496"/>
                    </a:cubicBezTo>
                    <a:cubicBezTo>
                      <a:pt x="842943" y="565582"/>
                      <a:pt x="777651" y="582349"/>
                      <a:pt x="709820" y="587176"/>
                    </a:cubicBezTo>
                    <a:cubicBezTo>
                      <a:pt x="641480" y="592257"/>
                      <a:pt x="573140" y="588701"/>
                      <a:pt x="505562" y="574728"/>
                    </a:cubicBezTo>
                    <a:cubicBezTo>
                      <a:pt x="428077" y="558723"/>
                      <a:pt x="355926" y="527728"/>
                      <a:pt x="282759" y="499021"/>
                    </a:cubicBezTo>
                    <a:cubicBezTo>
                      <a:pt x="259641" y="489875"/>
                      <a:pt x="236268" y="481491"/>
                      <a:pt x="210609" y="480729"/>
                    </a:cubicBezTo>
                    <a:cubicBezTo>
                      <a:pt x="185458" y="479967"/>
                      <a:pt x="167166" y="490891"/>
                      <a:pt x="154463" y="511215"/>
                    </a:cubicBezTo>
                    <a:cubicBezTo>
                      <a:pt x="133885" y="543734"/>
                      <a:pt x="121945" y="579809"/>
                      <a:pt x="112545" y="616900"/>
                    </a:cubicBezTo>
                    <a:cubicBezTo>
                      <a:pt x="94507" y="688035"/>
                      <a:pt x="92729" y="760694"/>
                      <a:pt x="94507" y="833606"/>
                    </a:cubicBezTo>
                    <a:cubicBezTo>
                      <a:pt x="94761" y="842752"/>
                      <a:pt x="101366" y="854184"/>
                      <a:pt x="95269" y="860536"/>
                    </a:cubicBezTo>
                    <a:cubicBezTo>
                      <a:pt x="89172" y="866633"/>
                      <a:pt x="77994" y="858249"/>
                      <a:pt x="68848" y="859519"/>
                    </a:cubicBezTo>
                    <a:cubicBezTo>
                      <a:pt x="68340" y="859519"/>
                      <a:pt x="68086" y="859519"/>
                      <a:pt x="67578" y="859519"/>
                    </a:cubicBezTo>
                    <a:cubicBezTo>
                      <a:pt x="48778" y="858503"/>
                      <a:pt x="48524" y="858503"/>
                      <a:pt x="46237" y="839957"/>
                    </a:cubicBezTo>
                    <a:cubicBezTo>
                      <a:pt x="41410" y="803120"/>
                      <a:pt x="25913" y="770348"/>
                      <a:pt x="8638" y="738337"/>
                    </a:cubicBezTo>
                    <a:cubicBezTo>
                      <a:pt x="4573" y="730970"/>
                      <a:pt x="0" y="723602"/>
                      <a:pt x="0" y="714710"/>
                    </a:cubicBezTo>
                    <a:cubicBezTo>
                      <a:pt x="2032" y="648657"/>
                      <a:pt x="4827" y="582858"/>
                      <a:pt x="6097" y="516804"/>
                    </a:cubicBezTo>
                    <a:cubicBezTo>
                      <a:pt x="7622" y="445416"/>
                      <a:pt x="17784" y="376060"/>
                      <a:pt x="47508" y="310768"/>
                    </a:cubicBezTo>
                    <a:cubicBezTo>
                      <a:pt x="102129" y="191364"/>
                      <a:pt x="190539" y="105241"/>
                      <a:pt x="308672" y="49350"/>
                    </a:cubicBezTo>
                    <a:cubicBezTo>
                      <a:pt x="378028" y="16577"/>
                      <a:pt x="451703" y="-1207"/>
                      <a:pt x="528173" y="64"/>
                    </a:cubicBezTo>
                    <a:cubicBezTo>
                      <a:pt x="612772" y="1334"/>
                      <a:pt x="698133" y="-1461"/>
                      <a:pt x="781716" y="10226"/>
                    </a:cubicBezTo>
                    <a:cubicBezTo>
                      <a:pt x="990038" y="39188"/>
                      <a:pt x="1137896" y="151224"/>
                      <a:pt x="1218431" y="347098"/>
                    </a:cubicBezTo>
                    <a:cubicBezTo>
                      <a:pt x="1245614" y="413405"/>
                      <a:pt x="1251711" y="483523"/>
                      <a:pt x="1246884" y="555166"/>
                    </a:cubicBezTo>
                    <a:cubicBezTo>
                      <a:pt x="1244090" y="597338"/>
                      <a:pt x="1244090" y="639765"/>
                      <a:pt x="1242820" y="681938"/>
                    </a:cubicBezTo>
                    <a:cubicBezTo>
                      <a:pt x="1242566" y="706327"/>
                      <a:pt x="1242057" y="730970"/>
                      <a:pt x="1241295" y="755358"/>
                    </a:cubicBezTo>
                    <a:close/>
                  </a:path>
                </a:pathLst>
              </a:custGeom>
              <a:solidFill>
                <a:srgbClr val="EA5B50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1699496B-8091-4DDD-BB21-8E75C906666D}"/>
                  </a:ext>
                </a:extLst>
              </p:cNvPr>
              <p:cNvSpPr/>
              <p:nvPr/>
            </p:nvSpPr>
            <p:spPr>
              <a:xfrm>
                <a:off x="5949302" y="4266057"/>
                <a:ext cx="226106" cy="104161"/>
              </a:xfrm>
              <a:custGeom>
                <a:avLst/>
                <a:gdLst>
                  <a:gd name="connsiteX0" fmla="*/ 53176 w 226105"/>
                  <a:gd name="connsiteY0" fmla="*/ 103105 h 104161"/>
                  <a:gd name="connsiteX1" fmla="*/ 1350 w 226105"/>
                  <a:gd name="connsiteY1" fmla="*/ 25619 h 104161"/>
                  <a:gd name="connsiteX2" fmla="*/ 26247 w 226105"/>
                  <a:gd name="connsiteY2" fmla="*/ 1738 h 104161"/>
                  <a:gd name="connsiteX3" fmla="*/ 61306 w 226105"/>
                  <a:gd name="connsiteY3" fmla="*/ 15965 h 104161"/>
                  <a:gd name="connsiteX4" fmla="*/ 165975 w 226105"/>
                  <a:gd name="connsiteY4" fmla="*/ 19522 h 104161"/>
                  <a:gd name="connsiteX5" fmla="*/ 203321 w 226105"/>
                  <a:gd name="connsiteY5" fmla="*/ 7327 h 104161"/>
                  <a:gd name="connsiteX6" fmla="*/ 226694 w 226105"/>
                  <a:gd name="connsiteY6" fmla="*/ 30954 h 104161"/>
                  <a:gd name="connsiteX7" fmla="*/ 182743 w 226105"/>
                  <a:gd name="connsiteY7" fmla="*/ 96499 h 104161"/>
                  <a:gd name="connsiteX8" fmla="*/ 172581 w 226105"/>
                  <a:gd name="connsiteY8" fmla="*/ 105899 h 104161"/>
                  <a:gd name="connsiteX9" fmla="*/ 162927 w 226105"/>
                  <a:gd name="connsiteY9" fmla="*/ 104375 h 104161"/>
                  <a:gd name="connsiteX10" fmla="*/ 55717 w 226105"/>
                  <a:gd name="connsiteY10" fmla="*/ 102596 h 104161"/>
                  <a:gd name="connsiteX11" fmla="*/ 53176 w 226105"/>
                  <a:gd name="connsiteY11" fmla="*/ 103105 h 104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6105" h="104161">
                    <a:moveTo>
                      <a:pt x="53176" y="103105"/>
                    </a:moveTo>
                    <a:cubicBezTo>
                      <a:pt x="28279" y="82272"/>
                      <a:pt x="9734" y="57121"/>
                      <a:pt x="1350" y="25619"/>
                    </a:cubicBezTo>
                    <a:cubicBezTo>
                      <a:pt x="-3985" y="6057"/>
                      <a:pt x="6939" y="-4359"/>
                      <a:pt x="26247" y="1738"/>
                    </a:cubicBezTo>
                    <a:cubicBezTo>
                      <a:pt x="38187" y="5549"/>
                      <a:pt x="49874" y="10884"/>
                      <a:pt x="61306" y="15965"/>
                    </a:cubicBezTo>
                    <a:cubicBezTo>
                      <a:pt x="95857" y="31462"/>
                      <a:pt x="130408" y="32986"/>
                      <a:pt x="165975" y="19522"/>
                    </a:cubicBezTo>
                    <a:cubicBezTo>
                      <a:pt x="178170" y="14949"/>
                      <a:pt x="190618" y="10630"/>
                      <a:pt x="203321" y="7327"/>
                    </a:cubicBezTo>
                    <a:cubicBezTo>
                      <a:pt x="221613" y="2754"/>
                      <a:pt x="231521" y="12662"/>
                      <a:pt x="226694" y="30954"/>
                    </a:cubicBezTo>
                    <a:cubicBezTo>
                      <a:pt x="219580" y="57629"/>
                      <a:pt x="201797" y="77445"/>
                      <a:pt x="182743" y="96499"/>
                    </a:cubicBezTo>
                    <a:cubicBezTo>
                      <a:pt x="179440" y="99802"/>
                      <a:pt x="175883" y="102850"/>
                      <a:pt x="172581" y="105899"/>
                    </a:cubicBezTo>
                    <a:cubicBezTo>
                      <a:pt x="169024" y="107423"/>
                      <a:pt x="165975" y="105899"/>
                      <a:pt x="162927" y="104375"/>
                    </a:cubicBezTo>
                    <a:cubicBezTo>
                      <a:pt x="127614" y="85829"/>
                      <a:pt x="91792" y="85575"/>
                      <a:pt x="55717" y="102596"/>
                    </a:cubicBezTo>
                    <a:cubicBezTo>
                      <a:pt x="54701" y="103105"/>
                      <a:pt x="53939" y="103105"/>
                      <a:pt x="53176" y="103105"/>
                    </a:cubicBezTo>
                    <a:close/>
                  </a:path>
                </a:pathLst>
              </a:custGeom>
              <a:solidFill>
                <a:srgbClr val="761329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D0EFBB94-DF62-4B80-9DDC-8AED0023C00F}"/>
                  </a:ext>
                </a:extLst>
              </p:cNvPr>
              <p:cNvSpPr/>
              <p:nvPr/>
            </p:nvSpPr>
            <p:spPr>
              <a:xfrm>
                <a:off x="5746615" y="4056534"/>
                <a:ext cx="644234" cy="132001"/>
              </a:xfrm>
              <a:custGeom>
                <a:avLst/>
                <a:gdLst>
                  <a:gd name="connsiteX0" fmla="*/ 604517 w 644234"/>
                  <a:gd name="connsiteY0" fmla="*/ 24279 h 132001"/>
                  <a:gd name="connsiteX1" fmla="*/ 622968 w 644234"/>
                  <a:gd name="connsiteY1" fmla="*/ 27581 h 132001"/>
                  <a:gd name="connsiteX2" fmla="*/ 625001 w 644234"/>
                  <a:gd name="connsiteY2" fmla="*/ 38251 h 132001"/>
                  <a:gd name="connsiteX3" fmla="*/ 621444 w 644234"/>
                  <a:gd name="connsiteY3" fmla="*/ 51462 h 132001"/>
                  <a:gd name="connsiteX4" fmla="*/ 628304 w 644234"/>
                  <a:gd name="connsiteY4" fmla="*/ 64165 h 132001"/>
                  <a:gd name="connsiteX5" fmla="*/ 641514 w 644234"/>
                  <a:gd name="connsiteY5" fmla="*/ 56797 h 132001"/>
                  <a:gd name="connsiteX6" fmla="*/ 634147 w 644234"/>
                  <a:gd name="connsiteY6" fmla="*/ 114214 h 132001"/>
                  <a:gd name="connsiteX7" fmla="*/ 581557 w 644234"/>
                  <a:gd name="connsiteY7" fmla="*/ 113198 h 132001"/>
                  <a:gd name="connsiteX8" fmla="*/ 587400 w 644234"/>
                  <a:gd name="connsiteY8" fmla="*/ 36219 h 132001"/>
                  <a:gd name="connsiteX9" fmla="*/ 604517 w 644234"/>
                  <a:gd name="connsiteY9" fmla="*/ 24279 h 132001"/>
                  <a:gd name="connsiteX10" fmla="*/ 33602 w 644234"/>
                  <a:gd name="connsiteY10" fmla="*/ 49 h 132001"/>
                  <a:gd name="connsiteX11" fmla="*/ 55165 w 644234"/>
                  <a:gd name="connsiteY11" fmla="*/ 9036 h 132001"/>
                  <a:gd name="connsiteX12" fmla="*/ 51862 w 644234"/>
                  <a:gd name="connsiteY12" fmla="*/ 38506 h 132001"/>
                  <a:gd name="connsiteX13" fmla="*/ 67867 w 644234"/>
                  <a:gd name="connsiteY13" fmla="*/ 33171 h 132001"/>
                  <a:gd name="connsiteX14" fmla="*/ 56181 w 644234"/>
                  <a:gd name="connsiteY14" fmla="*/ 96431 h 132001"/>
                  <a:gd name="connsiteX15" fmla="*/ 11467 w 644234"/>
                  <a:gd name="connsiteY15" fmla="*/ 95161 h 132001"/>
                  <a:gd name="connsiteX16" fmla="*/ 13753 w 644234"/>
                  <a:gd name="connsiteY16" fmla="*/ 11831 h 132001"/>
                  <a:gd name="connsiteX17" fmla="*/ 33602 w 644234"/>
                  <a:gd name="connsiteY17" fmla="*/ 49 h 132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4234" h="132001">
                    <a:moveTo>
                      <a:pt x="604517" y="24279"/>
                    </a:moveTo>
                    <a:cubicBezTo>
                      <a:pt x="610583" y="22818"/>
                      <a:pt x="616871" y="23898"/>
                      <a:pt x="622968" y="27581"/>
                    </a:cubicBezTo>
                    <a:cubicBezTo>
                      <a:pt x="627542" y="30376"/>
                      <a:pt x="631606" y="32662"/>
                      <a:pt x="625001" y="38251"/>
                    </a:cubicBezTo>
                    <a:cubicBezTo>
                      <a:pt x="621444" y="41300"/>
                      <a:pt x="621190" y="46635"/>
                      <a:pt x="621444" y="51462"/>
                    </a:cubicBezTo>
                    <a:cubicBezTo>
                      <a:pt x="621698" y="56797"/>
                      <a:pt x="623223" y="61624"/>
                      <a:pt x="628304" y="64165"/>
                    </a:cubicBezTo>
                    <a:cubicBezTo>
                      <a:pt x="634655" y="67214"/>
                      <a:pt x="637196" y="61624"/>
                      <a:pt x="641514" y="56797"/>
                    </a:cubicBezTo>
                    <a:cubicBezTo>
                      <a:pt x="646849" y="77884"/>
                      <a:pt x="644309" y="96684"/>
                      <a:pt x="634147" y="114214"/>
                    </a:cubicBezTo>
                    <a:cubicBezTo>
                      <a:pt x="619920" y="138349"/>
                      <a:pt x="595023" y="137840"/>
                      <a:pt x="581557" y="113198"/>
                    </a:cubicBezTo>
                    <a:cubicBezTo>
                      <a:pt x="569109" y="90587"/>
                      <a:pt x="571649" y="55527"/>
                      <a:pt x="587400" y="36219"/>
                    </a:cubicBezTo>
                    <a:cubicBezTo>
                      <a:pt x="592609" y="29741"/>
                      <a:pt x="598452" y="25739"/>
                      <a:pt x="604517" y="24279"/>
                    </a:cubicBezTo>
                    <a:close/>
                    <a:moveTo>
                      <a:pt x="33602" y="49"/>
                    </a:moveTo>
                    <a:cubicBezTo>
                      <a:pt x="40556" y="-427"/>
                      <a:pt x="47797" y="2558"/>
                      <a:pt x="55165" y="9036"/>
                    </a:cubicBezTo>
                    <a:cubicBezTo>
                      <a:pt x="46272" y="20977"/>
                      <a:pt x="44747" y="32409"/>
                      <a:pt x="51862" y="38506"/>
                    </a:cubicBezTo>
                    <a:cubicBezTo>
                      <a:pt x="58975" y="44858"/>
                      <a:pt x="62786" y="38506"/>
                      <a:pt x="67867" y="33171"/>
                    </a:cubicBezTo>
                    <a:cubicBezTo>
                      <a:pt x="73202" y="56545"/>
                      <a:pt x="70662" y="77885"/>
                      <a:pt x="56181" y="96431"/>
                    </a:cubicBezTo>
                    <a:cubicBezTo>
                      <a:pt x="43223" y="113198"/>
                      <a:pt x="24169" y="112182"/>
                      <a:pt x="11467" y="95161"/>
                    </a:cubicBezTo>
                    <a:cubicBezTo>
                      <a:pt x="-4793" y="73312"/>
                      <a:pt x="-3522" y="32663"/>
                      <a:pt x="13753" y="11831"/>
                    </a:cubicBezTo>
                    <a:cubicBezTo>
                      <a:pt x="19978" y="4463"/>
                      <a:pt x="26647" y="526"/>
                      <a:pt x="33602" y="49"/>
                    </a:cubicBezTo>
                    <a:close/>
                  </a:path>
                </a:pathLst>
              </a:custGeom>
              <a:solidFill>
                <a:srgbClr val="221F20"/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E15F1C0B-112A-4472-A372-08CE59321E30}"/>
                  </a:ext>
                </a:extLst>
              </p:cNvPr>
              <p:cNvSpPr/>
              <p:nvPr/>
            </p:nvSpPr>
            <p:spPr>
              <a:xfrm>
                <a:off x="6002479" y="4353354"/>
                <a:ext cx="116864" cy="43189"/>
              </a:xfrm>
              <a:custGeom>
                <a:avLst/>
                <a:gdLst>
                  <a:gd name="connsiteX0" fmla="*/ 0 w 116863"/>
                  <a:gd name="connsiteY0" fmla="*/ 15807 h 43188"/>
                  <a:gd name="connsiteX1" fmla="*/ 30740 w 116863"/>
                  <a:gd name="connsiteY1" fmla="*/ 1326 h 43188"/>
                  <a:gd name="connsiteX2" fmla="*/ 91967 w 116863"/>
                  <a:gd name="connsiteY2" fmla="*/ 4121 h 43188"/>
                  <a:gd name="connsiteX3" fmla="*/ 119150 w 116863"/>
                  <a:gd name="connsiteY3" fmla="*/ 18348 h 43188"/>
                  <a:gd name="connsiteX4" fmla="*/ 68340 w 116863"/>
                  <a:gd name="connsiteY4" fmla="*/ 43753 h 43188"/>
                  <a:gd name="connsiteX5" fmla="*/ 0 w 116863"/>
                  <a:gd name="connsiteY5" fmla="*/ 15807 h 4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863" h="43188">
                    <a:moveTo>
                      <a:pt x="0" y="15807"/>
                    </a:moveTo>
                    <a:cubicBezTo>
                      <a:pt x="7113" y="4375"/>
                      <a:pt x="19308" y="2597"/>
                      <a:pt x="30740" y="1326"/>
                    </a:cubicBezTo>
                    <a:cubicBezTo>
                      <a:pt x="51064" y="-960"/>
                      <a:pt x="71643" y="-452"/>
                      <a:pt x="91967" y="4121"/>
                    </a:cubicBezTo>
                    <a:cubicBezTo>
                      <a:pt x="102637" y="6661"/>
                      <a:pt x="110004" y="13775"/>
                      <a:pt x="119150" y="18348"/>
                    </a:cubicBezTo>
                    <a:cubicBezTo>
                      <a:pt x="104161" y="30542"/>
                      <a:pt x="88410" y="41212"/>
                      <a:pt x="68340" y="43753"/>
                    </a:cubicBezTo>
                    <a:cubicBezTo>
                      <a:pt x="39632" y="48072"/>
                      <a:pt x="18546" y="35115"/>
                      <a:pt x="0" y="15807"/>
                    </a:cubicBezTo>
                    <a:close/>
                  </a:path>
                </a:pathLst>
              </a:custGeom>
              <a:solidFill>
                <a:srgbClr val="EF879B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D7AF5BA-FCC7-4E9E-A41E-973926D3435E}"/>
                  </a:ext>
                </a:extLst>
              </p:cNvPr>
              <p:cNvSpPr/>
              <p:nvPr/>
            </p:nvSpPr>
            <p:spPr>
              <a:xfrm>
                <a:off x="5750729" y="3858258"/>
                <a:ext cx="650399" cy="371078"/>
              </a:xfrm>
              <a:custGeom>
                <a:avLst/>
                <a:gdLst>
                  <a:gd name="connsiteX0" fmla="*/ 328728 w 650399"/>
                  <a:gd name="connsiteY0" fmla="*/ 221793 h 371078"/>
                  <a:gd name="connsiteX1" fmla="*/ 337366 w 650399"/>
                  <a:gd name="connsiteY1" fmla="*/ 229668 h 371078"/>
                  <a:gd name="connsiteX2" fmla="*/ 370901 w 650399"/>
                  <a:gd name="connsiteY2" fmla="*/ 309949 h 371078"/>
                  <a:gd name="connsiteX3" fmla="*/ 381571 w 650399"/>
                  <a:gd name="connsiteY3" fmla="*/ 335355 h 371078"/>
                  <a:gd name="connsiteX4" fmla="*/ 360231 w 650399"/>
                  <a:gd name="connsiteY4" fmla="*/ 368127 h 371078"/>
                  <a:gd name="connsiteX5" fmla="*/ 343971 w 650399"/>
                  <a:gd name="connsiteY5" fmla="*/ 369906 h 371078"/>
                  <a:gd name="connsiteX6" fmla="*/ 309673 w 650399"/>
                  <a:gd name="connsiteY6" fmla="*/ 341960 h 371078"/>
                  <a:gd name="connsiteX7" fmla="*/ 318819 w 650399"/>
                  <a:gd name="connsiteY7" fmla="*/ 267014 h 371078"/>
                  <a:gd name="connsiteX8" fmla="*/ 322884 w 650399"/>
                  <a:gd name="connsiteY8" fmla="*/ 231955 h 371078"/>
                  <a:gd name="connsiteX9" fmla="*/ 328728 w 650399"/>
                  <a:gd name="connsiteY9" fmla="*/ 221793 h 371078"/>
                  <a:gd name="connsiteX10" fmla="*/ 611741 w 650399"/>
                  <a:gd name="connsiteY10" fmla="*/ 23378 h 371078"/>
                  <a:gd name="connsiteX11" fmla="*/ 650357 w 650399"/>
                  <a:gd name="connsiteY11" fmla="*/ 57422 h 371078"/>
                  <a:gd name="connsiteX12" fmla="*/ 645022 w 650399"/>
                  <a:gd name="connsiteY12" fmla="*/ 61487 h 371078"/>
                  <a:gd name="connsiteX13" fmla="*/ 575157 w 650399"/>
                  <a:gd name="connsiteY13" fmla="*/ 61741 h 371078"/>
                  <a:gd name="connsiteX14" fmla="*/ 611741 w 650399"/>
                  <a:gd name="connsiteY14" fmla="*/ 23378 h 371078"/>
                  <a:gd name="connsiteX15" fmla="*/ 39364 w 650399"/>
                  <a:gd name="connsiteY15" fmla="*/ 5 h 371078"/>
                  <a:gd name="connsiteX16" fmla="*/ 72899 w 650399"/>
                  <a:gd name="connsiteY16" fmla="*/ 24141 h 371078"/>
                  <a:gd name="connsiteX17" fmla="*/ 74931 w 650399"/>
                  <a:gd name="connsiteY17" fmla="*/ 38876 h 371078"/>
                  <a:gd name="connsiteX18" fmla="*/ 55115 w 650399"/>
                  <a:gd name="connsiteY18" fmla="*/ 29477 h 371078"/>
                  <a:gd name="connsiteX19" fmla="*/ 11417 w 650399"/>
                  <a:gd name="connsiteY19" fmla="*/ 32525 h 371078"/>
                  <a:gd name="connsiteX20" fmla="*/ 1255 w 650399"/>
                  <a:gd name="connsiteY20" fmla="*/ 34303 h 371078"/>
                  <a:gd name="connsiteX21" fmla="*/ 2780 w 650399"/>
                  <a:gd name="connsiteY21" fmla="*/ 23633 h 371078"/>
                  <a:gd name="connsiteX22" fmla="*/ 39364 w 650399"/>
                  <a:gd name="connsiteY22" fmla="*/ 5 h 37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50399" h="371078">
                    <a:moveTo>
                      <a:pt x="328728" y="221793"/>
                    </a:moveTo>
                    <a:cubicBezTo>
                      <a:pt x="334063" y="220777"/>
                      <a:pt x="335588" y="225858"/>
                      <a:pt x="337366" y="229668"/>
                    </a:cubicBezTo>
                    <a:cubicBezTo>
                      <a:pt x="348798" y="256344"/>
                      <a:pt x="359722" y="283274"/>
                      <a:pt x="370901" y="309949"/>
                    </a:cubicBezTo>
                    <a:cubicBezTo>
                      <a:pt x="374457" y="318587"/>
                      <a:pt x="378522" y="326717"/>
                      <a:pt x="381571" y="335355"/>
                    </a:cubicBezTo>
                    <a:cubicBezTo>
                      <a:pt x="387668" y="353138"/>
                      <a:pt x="379030" y="366349"/>
                      <a:pt x="360231" y="368127"/>
                    </a:cubicBezTo>
                    <a:cubicBezTo>
                      <a:pt x="354895" y="368635"/>
                      <a:pt x="349306" y="368889"/>
                      <a:pt x="343971" y="369906"/>
                    </a:cubicBezTo>
                    <a:cubicBezTo>
                      <a:pt x="322630" y="373970"/>
                      <a:pt x="307641" y="368127"/>
                      <a:pt x="309673" y="341960"/>
                    </a:cubicBezTo>
                    <a:cubicBezTo>
                      <a:pt x="312722" y="317063"/>
                      <a:pt x="315771" y="291912"/>
                      <a:pt x="318819" y="267014"/>
                    </a:cubicBezTo>
                    <a:cubicBezTo>
                      <a:pt x="320344" y="255327"/>
                      <a:pt x="321360" y="243641"/>
                      <a:pt x="322884" y="231955"/>
                    </a:cubicBezTo>
                    <a:cubicBezTo>
                      <a:pt x="323392" y="227890"/>
                      <a:pt x="323646" y="222809"/>
                      <a:pt x="328728" y="221793"/>
                    </a:cubicBezTo>
                    <a:close/>
                    <a:moveTo>
                      <a:pt x="611741" y="23378"/>
                    </a:moveTo>
                    <a:cubicBezTo>
                      <a:pt x="630033" y="23632"/>
                      <a:pt x="649341" y="40655"/>
                      <a:pt x="650357" y="57422"/>
                    </a:cubicBezTo>
                    <a:cubicBezTo>
                      <a:pt x="650611" y="61233"/>
                      <a:pt x="649849" y="65298"/>
                      <a:pt x="645022" y="61487"/>
                    </a:cubicBezTo>
                    <a:cubicBezTo>
                      <a:pt x="622158" y="44465"/>
                      <a:pt x="599293" y="45990"/>
                      <a:pt x="575157" y="61741"/>
                    </a:cubicBezTo>
                    <a:cubicBezTo>
                      <a:pt x="575919" y="38622"/>
                      <a:pt x="591924" y="23124"/>
                      <a:pt x="611741" y="23378"/>
                    </a:cubicBezTo>
                    <a:close/>
                    <a:moveTo>
                      <a:pt x="39364" y="5"/>
                    </a:moveTo>
                    <a:cubicBezTo>
                      <a:pt x="54607" y="260"/>
                      <a:pt x="67564" y="9405"/>
                      <a:pt x="72899" y="24141"/>
                    </a:cubicBezTo>
                    <a:cubicBezTo>
                      <a:pt x="74423" y="28206"/>
                      <a:pt x="76964" y="32017"/>
                      <a:pt x="74931" y="38876"/>
                    </a:cubicBezTo>
                    <a:cubicBezTo>
                      <a:pt x="67818" y="35574"/>
                      <a:pt x="61721" y="32271"/>
                      <a:pt x="55115" y="29477"/>
                    </a:cubicBezTo>
                    <a:cubicBezTo>
                      <a:pt x="40126" y="22871"/>
                      <a:pt x="25645" y="25158"/>
                      <a:pt x="11417" y="32525"/>
                    </a:cubicBezTo>
                    <a:cubicBezTo>
                      <a:pt x="8369" y="34049"/>
                      <a:pt x="4812" y="38114"/>
                      <a:pt x="1255" y="34303"/>
                    </a:cubicBezTo>
                    <a:cubicBezTo>
                      <a:pt x="-1793" y="31001"/>
                      <a:pt x="1509" y="26936"/>
                      <a:pt x="2780" y="23633"/>
                    </a:cubicBezTo>
                    <a:cubicBezTo>
                      <a:pt x="8877" y="8389"/>
                      <a:pt x="22343" y="-249"/>
                      <a:pt x="39364" y="5"/>
                    </a:cubicBezTo>
                    <a:close/>
                  </a:path>
                </a:pathLst>
              </a:custGeom>
              <a:solidFill>
                <a:srgbClr val="C49380"/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B25BCE7-6245-4003-BEC4-D5A4AE9C27DA}"/>
                </a:ext>
              </a:extLst>
            </p:cNvPr>
            <p:cNvGrpSpPr/>
            <p:nvPr/>
          </p:nvGrpSpPr>
          <p:grpSpPr>
            <a:xfrm>
              <a:off x="5940772" y="5609818"/>
              <a:ext cx="295902" cy="435172"/>
              <a:chOff x="5930781" y="5711305"/>
              <a:chExt cx="219049" cy="322147"/>
            </a:xfrm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85045D4C-6C7D-4547-B655-6BE754706AD7}"/>
                  </a:ext>
                </a:extLst>
              </p:cNvPr>
              <p:cNvSpPr/>
              <p:nvPr/>
            </p:nvSpPr>
            <p:spPr>
              <a:xfrm>
                <a:off x="5930781" y="5711305"/>
                <a:ext cx="218484" cy="320105"/>
              </a:xfrm>
              <a:custGeom>
                <a:avLst/>
                <a:gdLst>
                  <a:gd name="connsiteX0" fmla="*/ 163918 w 218484"/>
                  <a:gd name="connsiteY0" fmla="*/ 148630 h 320104"/>
                  <a:gd name="connsiteX1" fmla="*/ 218793 w 218484"/>
                  <a:gd name="connsiteY1" fmla="*/ 121192 h 320104"/>
                  <a:gd name="connsiteX2" fmla="*/ 208377 w 218484"/>
                  <a:gd name="connsiteY2" fmla="*/ 113317 h 320104"/>
                  <a:gd name="connsiteX3" fmla="*/ 183734 w 218484"/>
                  <a:gd name="connsiteY3" fmla="*/ 71906 h 320104"/>
                  <a:gd name="connsiteX4" fmla="*/ 160362 w 218484"/>
                  <a:gd name="connsiteY4" fmla="*/ 1788 h 320104"/>
                  <a:gd name="connsiteX5" fmla="*/ 154518 w 218484"/>
                  <a:gd name="connsiteY5" fmla="*/ 518 h 320104"/>
                  <a:gd name="connsiteX6" fmla="*/ 106757 w 218484"/>
                  <a:gd name="connsiteY6" fmla="*/ 24399 h 320104"/>
                  <a:gd name="connsiteX7" fmla="*/ 87957 w 218484"/>
                  <a:gd name="connsiteY7" fmla="*/ 27447 h 320104"/>
                  <a:gd name="connsiteX8" fmla="*/ 77033 w 218484"/>
                  <a:gd name="connsiteY8" fmla="*/ 29226 h 320104"/>
                  <a:gd name="connsiteX9" fmla="*/ 22666 w 218484"/>
                  <a:gd name="connsiteY9" fmla="*/ 55139 h 320104"/>
                  <a:gd name="connsiteX10" fmla="*/ 1325 w 218484"/>
                  <a:gd name="connsiteY10" fmla="*/ 88420 h 320104"/>
                  <a:gd name="connsiteX11" fmla="*/ 9709 w 218484"/>
                  <a:gd name="connsiteY11" fmla="*/ 126019 h 320104"/>
                  <a:gd name="connsiteX12" fmla="*/ 24698 w 218484"/>
                  <a:gd name="connsiteY12" fmla="*/ 219510 h 320104"/>
                  <a:gd name="connsiteX13" fmla="*/ 40957 w 218484"/>
                  <a:gd name="connsiteY13" fmla="*/ 253807 h 320104"/>
                  <a:gd name="connsiteX14" fmla="*/ 132924 w 218484"/>
                  <a:gd name="connsiteY14" fmla="*/ 321893 h 320104"/>
                  <a:gd name="connsiteX15" fmla="*/ 156297 w 218484"/>
                  <a:gd name="connsiteY15" fmla="*/ 305888 h 320104"/>
                  <a:gd name="connsiteX16" fmla="*/ 152740 w 218484"/>
                  <a:gd name="connsiteY16" fmla="*/ 301569 h 320104"/>
                  <a:gd name="connsiteX17" fmla="*/ 152994 w 218484"/>
                  <a:gd name="connsiteY17" fmla="*/ 301569 h 320104"/>
                  <a:gd name="connsiteX18" fmla="*/ 154518 w 218484"/>
                  <a:gd name="connsiteY18" fmla="*/ 242375 h 320104"/>
                  <a:gd name="connsiteX19" fmla="*/ 160362 w 218484"/>
                  <a:gd name="connsiteY19" fmla="*/ 208078 h 320104"/>
                  <a:gd name="connsiteX20" fmla="*/ 162140 w 218484"/>
                  <a:gd name="connsiteY20" fmla="*/ 182673 h 320104"/>
                  <a:gd name="connsiteX21" fmla="*/ 158329 w 218484"/>
                  <a:gd name="connsiteY21" fmla="*/ 160824 h 320104"/>
                  <a:gd name="connsiteX22" fmla="*/ 163918 w 218484"/>
                  <a:gd name="connsiteY22" fmla="*/ 148630 h 32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8484" h="320104">
                    <a:moveTo>
                      <a:pt x="163918" y="148630"/>
                    </a:moveTo>
                    <a:cubicBezTo>
                      <a:pt x="181956" y="139230"/>
                      <a:pt x="202026" y="133133"/>
                      <a:pt x="218793" y="121192"/>
                    </a:cubicBezTo>
                    <a:cubicBezTo>
                      <a:pt x="213458" y="120938"/>
                      <a:pt x="211680" y="116365"/>
                      <a:pt x="208377" y="113317"/>
                    </a:cubicBezTo>
                    <a:cubicBezTo>
                      <a:pt x="201264" y="106457"/>
                      <a:pt x="186783" y="77750"/>
                      <a:pt x="183734" y="71906"/>
                    </a:cubicBezTo>
                    <a:cubicBezTo>
                      <a:pt x="173064" y="49550"/>
                      <a:pt x="163918" y="26685"/>
                      <a:pt x="160362" y="1788"/>
                    </a:cubicBezTo>
                    <a:cubicBezTo>
                      <a:pt x="158837" y="10"/>
                      <a:pt x="156551" y="-498"/>
                      <a:pt x="154518" y="518"/>
                    </a:cubicBezTo>
                    <a:cubicBezTo>
                      <a:pt x="138005" y="7123"/>
                      <a:pt x="120730" y="12712"/>
                      <a:pt x="106757" y="24399"/>
                    </a:cubicBezTo>
                    <a:cubicBezTo>
                      <a:pt x="100914" y="27955"/>
                      <a:pt x="95324" y="30750"/>
                      <a:pt x="87957" y="27447"/>
                    </a:cubicBezTo>
                    <a:cubicBezTo>
                      <a:pt x="84400" y="25923"/>
                      <a:pt x="80590" y="27447"/>
                      <a:pt x="77033" y="29226"/>
                    </a:cubicBezTo>
                    <a:cubicBezTo>
                      <a:pt x="58995" y="37863"/>
                      <a:pt x="40957" y="46501"/>
                      <a:pt x="22666" y="55139"/>
                    </a:cubicBezTo>
                    <a:cubicBezTo>
                      <a:pt x="5136" y="56917"/>
                      <a:pt x="-3502" y="71398"/>
                      <a:pt x="1325" y="88420"/>
                    </a:cubicBezTo>
                    <a:cubicBezTo>
                      <a:pt x="3358" y="95533"/>
                      <a:pt x="9963" y="119668"/>
                      <a:pt x="9709" y="126019"/>
                    </a:cubicBezTo>
                    <a:cubicBezTo>
                      <a:pt x="9455" y="142025"/>
                      <a:pt x="19871" y="206554"/>
                      <a:pt x="24698" y="219510"/>
                    </a:cubicBezTo>
                    <a:cubicBezTo>
                      <a:pt x="29271" y="231451"/>
                      <a:pt x="34606" y="242883"/>
                      <a:pt x="40957" y="253807"/>
                    </a:cubicBezTo>
                    <a:cubicBezTo>
                      <a:pt x="41974" y="255586"/>
                      <a:pt x="73222" y="314017"/>
                      <a:pt x="132924" y="321893"/>
                    </a:cubicBezTo>
                    <a:cubicBezTo>
                      <a:pt x="148167" y="323925"/>
                      <a:pt x="156297" y="322147"/>
                      <a:pt x="156297" y="305888"/>
                    </a:cubicBezTo>
                    <a:cubicBezTo>
                      <a:pt x="156297" y="303347"/>
                      <a:pt x="154773" y="302077"/>
                      <a:pt x="152740" y="301569"/>
                    </a:cubicBezTo>
                    <a:cubicBezTo>
                      <a:pt x="152740" y="301569"/>
                      <a:pt x="152994" y="301569"/>
                      <a:pt x="152994" y="301569"/>
                    </a:cubicBezTo>
                    <a:lnTo>
                      <a:pt x="154518" y="242375"/>
                    </a:lnTo>
                    <a:cubicBezTo>
                      <a:pt x="156805" y="231196"/>
                      <a:pt x="158075" y="220272"/>
                      <a:pt x="160362" y="208078"/>
                    </a:cubicBezTo>
                    <a:cubicBezTo>
                      <a:pt x="162648" y="199694"/>
                      <a:pt x="162394" y="190803"/>
                      <a:pt x="162140" y="182673"/>
                    </a:cubicBezTo>
                    <a:cubicBezTo>
                      <a:pt x="163410" y="174797"/>
                      <a:pt x="160362" y="167938"/>
                      <a:pt x="158329" y="160824"/>
                    </a:cubicBezTo>
                    <a:cubicBezTo>
                      <a:pt x="156805" y="154981"/>
                      <a:pt x="157313" y="152187"/>
                      <a:pt x="163918" y="14863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D38E1DE5-D4D0-48F6-8D3A-552AC6BFFD1F}"/>
                  </a:ext>
                </a:extLst>
              </p:cNvPr>
              <p:cNvSpPr/>
              <p:nvPr/>
            </p:nvSpPr>
            <p:spPr>
              <a:xfrm>
                <a:off x="5984441" y="5777114"/>
                <a:ext cx="165389" cy="235760"/>
              </a:xfrm>
              <a:custGeom>
                <a:avLst/>
                <a:gdLst>
                  <a:gd name="connsiteX0" fmla="*/ 9654 w 165389"/>
                  <a:gd name="connsiteY0" fmla="*/ 147603 h 235760"/>
                  <a:gd name="connsiteX1" fmla="*/ 101620 w 165389"/>
                  <a:gd name="connsiteY1" fmla="*/ 176566 h 235760"/>
                  <a:gd name="connsiteX2" fmla="*/ 100096 w 165389"/>
                  <a:gd name="connsiteY2" fmla="*/ 235760 h 235760"/>
                  <a:gd name="connsiteX3" fmla="*/ 86123 w 165389"/>
                  <a:gd name="connsiteY3" fmla="*/ 233982 h 235760"/>
                  <a:gd name="connsiteX4" fmla="*/ 48778 w 165389"/>
                  <a:gd name="connsiteY4" fmla="*/ 217977 h 235760"/>
                  <a:gd name="connsiteX5" fmla="*/ 9400 w 165389"/>
                  <a:gd name="connsiteY5" fmla="*/ 168437 h 235760"/>
                  <a:gd name="connsiteX6" fmla="*/ 9654 w 165389"/>
                  <a:gd name="connsiteY6" fmla="*/ 147603 h 235760"/>
                  <a:gd name="connsiteX7" fmla="*/ 68848 w 165389"/>
                  <a:gd name="connsiteY7" fmla="*/ 114069 h 235760"/>
                  <a:gd name="connsiteX8" fmla="*/ 84600 w 165389"/>
                  <a:gd name="connsiteY8" fmla="*/ 120420 h 235760"/>
                  <a:gd name="connsiteX9" fmla="*/ 107465 w 165389"/>
                  <a:gd name="connsiteY9" fmla="*/ 141252 h 235760"/>
                  <a:gd name="connsiteX10" fmla="*/ 104162 w 165389"/>
                  <a:gd name="connsiteY10" fmla="*/ 160306 h 235760"/>
                  <a:gd name="connsiteX11" fmla="*/ 74692 w 165389"/>
                  <a:gd name="connsiteY11" fmla="*/ 138458 h 235760"/>
                  <a:gd name="connsiteX12" fmla="*/ 63513 w 165389"/>
                  <a:gd name="connsiteY12" fmla="*/ 129566 h 235760"/>
                  <a:gd name="connsiteX13" fmla="*/ 68848 w 165389"/>
                  <a:gd name="connsiteY13" fmla="*/ 114069 h 235760"/>
                  <a:gd name="connsiteX14" fmla="*/ 138967 w 165389"/>
                  <a:gd name="connsiteY14" fmla="*/ 23118 h 235760"/>
                  <a:gd name="connsiteX15" fmla="*/ 154972 w 165389"/>
                  <a:gd name="connsiteY15" fmla="*/ 48015 h 235760"/>
                  <a:gd name="connsiteX16" fmla="*/ 165389 w 165389"/>
                  <a:gd name="connsiteY16" fmla="*/ 55891 h 235760"/>
                  <a:gd name="connsiteX17" fmla="*/ 110513 w 165389"/>
                  <a:gd name="connsiteY17" fmla="*/ 83328 h 235760"/>
                  <a:gd name="connsiteX18" fmla="*/ 105178 w 165389"/>
                  <a:gd name="connsiteY18" fmla="*/ 95523 h 235760"/>
                  <a:gd name="connsiteX19" fmla="*/ 108989 w 165389"/>
                  <a:gd name="connsiteY19" fmla="*/ 117117 h 235760"/>
                  <a:gd name="connsiteX20" fmla="*/ 79518 w 165389"/>
                  <a:gd name="connsiteY20" fmla="*/ 91458 h 235760"/>
                  <a:gd name="connsiteX21" fmla="*/ 73675 w 165389"/>
                  <a:gd name="connsiteY21" fmla="*/ 80280 h 235760"/>
                  <a:gd name="connsiteX22" fmla="*/ 75961 w 165389"/>
                  <a:gd name="connsiteY22" fmla="*/ 57669 h 235760"/>
                  <a:gd name="connsiteX23" fmla="*/ 84345 w 165389"/>
                  <a:gd name="connsiteY23" fmla="*/ 49285 h 235760"/>
                  <a:gd name="connsiteX24" fmla="*/ 138967 w 165389"/>
                  <a:gd name="connsiteY24" fmla="*/ 23118 h 235760"/>
                  <a:gd name="connsiteX25" fmla="*/ 19055 w 165389"/>
                  <a:gd name="connsiteY25" fmla="*/ 0 h 235760"/>
                  <a:gd name="connsiteX26" fmla="*/ 38109 w 165389"/>
                  <a:gd name="connsiteY26" fmla="*/ 19309 h 235760"/>
                  <a:gd name="connsiteX27" fmla="*/ 19055 w 165389"/>
                  <a:gd name="connsiteY27" fmla="*/ 38109 h 235760"/>
                  <a:gd name="connsiteX28" fmla="*/ 0 w 165389"/>
                  <a:gd name="connsiteY28" fmla="*/ 19309 h 235760"/>
                  <a:gd name="connsiteX29" fmla="*/ 19055 w 165389"/>
                  <a:gd name="connsiteY29" fmla="*/ 0 h 23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5389" h="235760">
                    <a:moveTo>
                      <a:pt x="9654" y="147603"/>
                    </a:moveTo>
                    <a:cubicBezTo>
                      <a:pt x="45983" y="137949"/>
                      <a:pt x="76723" y="150652"/>
                      <a:pt x="101620" y="176566"/>
                    </a:cubicBezTo>
                    <a:lnTo>
                      <a:pt x="100096" y="235760"/>
                    </a:lnTo>
                    <a:cubicBezTo>
                      <a:pt x="95523" y="234744"/>
                      <a:pt x="90950" y="234236"/>
                      <a:pt x="86123" y="233982"/>
                    </a:cubicBezTo>
                    <a:cubicBezTo>
                      <a:pt x="71388" y="233728"/>
                      <a:pt x="58940" y="228647"/>
                      <a:pt x="48778" y="217977"/>
                    </a:cubicBezTo>
                    <a:cubicBezTo>
                      <a:pt x="34043" y="202734"/>
                      <a:pt x="20324" y="186474"/>
                      <a:pt x="9400" y="168437"/>
                    </a:cubicBezTo>
                    <a:cubicBezTo>
                      <a:pt x="5335" y="162084"/>
                      <a:pt x="-6351" y="149636"/>
                      <a:pt x="9654" y="147603"/>
                    </a:cubicBezTo>
                    <a:close/>
                    <a:moveTo>
                      <a:pt x="68848" y="114069"/>
                    </a:moveTo>
                    <a:cubicBezTo>
                      <a:pt x="71388" y="110258"/>
                      <a:pt x="81043" y="117879"/>
                      <a:pt x="84600" y="120420"/>
                    </a:cubicBezTo>
                    <a:cubicBezTo>
                      <a:pt x="89173" y="123468"/>
                      <a:pt x="101367" y="135663"/>
                      <a:pt x="107465" y="141252"/>
                    </a:cubicBezTo>
                    <a:lnTo>
                      <a:pt x="104162" y="160306"/>
                    </a:lnTo>
                    <a:cubicBezTo>
                      <a:pt x="103146" y="154717"/>
                      <a:pt x="79011" y="140998"/>
                      <a:pt x="74692" y="138458"/>
                    </a:cubicBezTo>
                    <a:cubicBezTo>
                      <a:pt x="71134" y="136425"/>
                      <a:pt x="62496" y="134393"/>
                      <a:pt x="63513" y="129566"/>
                    </a:cubicBezTo>
                    <a:cubicBezTo>
                      <a:pt x="64783" y="123468"/>
                      <a:pt x="65545" y="119150"/>
                      <a:pt x="68848" y="114069"/>
                    </a:cubicBezTo>
                    <a:close/>
                    <a:moveTo>
                      <a:pt x="138967" y="23118"/>
                    </a:moveTo>
                    <a:cubicBezTo>
                      <a:pt x="145827" y="35567"/>
                      <a:pt x="147859" y="41156"/>
                      <a:pt x="154972" y="48015"/>
                    </a:cubicBezTo>
                    <a:cubicBezTo>
                      <a:pt x="158275" y="51064"/>
                      <a:pt x="160053" y="55637"/>
                      <a:pt x="165389" y="55891"/>
                    </a:cubicBezTo>
                    <a:cubicBezTo>
                      <a:pt x="148621" y="67831"/>
                      <a:pt x="128551" y="73674"/>
                      <a:pt x="110513" y="83328"/>
                    </a:cubicBezTo>
                    <a:cubicBezTo>
                      <a:pt x="103908" y="86885"/>
                      <a:pt x="103400" y="89426"/>
                      <a:pt x="105178" y="95523"/>
                    </a:cubicBezTo>
                    <a:cubicBezTo>
                      <a:pt x="107211" y="102128"/>
                      <a:pt x="110259" y="109241"/>
                      <a:pt x="108989" y="117117"/>
                    </a:cubicBezTo>
                    <a:cubicBezTo>
                      <a:pt x="99843" y="107717"/>
                      <a:pt x="91204" y="97809"/>
                      <a:pt x="79518" y="91458"/>
                    </a:cubicBezTo>
                    <a:cubicBezTo>
                      <a:pt x="74691" y="88917"/>
                      <a:pt x="73167" y="85361"/>
                      <a:pt x="73675" y="80280"/>
                    </a:cubicBezTo>
                    <a:cubicBezTo>
                      <a:pt x="74691" y="72658"/>
                      <a:pt x="75453" y="65291"/>
                      <a:pt x="75961" y="57669"/>
                    </a:cubicBezTo>
                    <a:cubicBezTo>
                      <a:pt x="76215" y="52080"/>
                      <a:pt x="80534" y="51064"/>
                      <a:pt x="84345" y="49285"/>
                    </a:cubicBezTo>
                    <a:cubicBezTo>
                      <a:pt x="101876" y="41156"/>
                      <a:pt x="121184" y="31248"/>
                      <a:pt x="138967" y="23118"/>
                    </a:cubicBezTo>
                    <a:close/>
                    <a:moveTo>
                      <a:pt x="19055" y="0"/>
                    </a:moveTo>
                    <a:cubicBezTo>
                      <a:pt x="29471" y="0"/>
                      <a:pt x="38109" y="8638"/>
                      <a:pt x="38109" y="19309"/>
                    </a:cubicBezTo>
                    <a:cubicBezTo>
                      <a:pt x="38363" y="30233"/>
                      <a:pt x="30487" y="38109"/>
                      <a:pt x="19055" y="38109"/>
                    </a:cubicBezTo>
                    <a:cubicBezTo>
                      <a:pt x="7368" y="38109"/>
                      <a:pt x="0" y="30741"/>
                      <a:pt x="0" y="19309"/>
                    </a:cubicBezTo>
                    <a:cubicBezTo>
                      <a:pt x="0" y="8384"/>
                      <a:pt x="8384" y="0"/>
                      <a:pt x="1905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B9AF4FE2-81FE-48D0-8AC3-22674D59E7E0}"/>
                  </a:ext>
                </a:extLst>
              </p:cNvPr>
              <p:cNvSpPr/>
              <p:nvPr/>
            </p:nvSpPr>
            <p:spPr>
              <a:xfrm>
                <a:off x="5931797" y="5766698"/>
                <a:ext cx="154971" cy="266754"/>
              </a:xfrm>
              <a:custGeom>
                <a:avLst/>
                <a:gdLst>
                  <a:gd name="connsiteX0" fmla="*/ 9455 w 154971"/>
                  <a:gd name="connsiteY0" fmla="*/ 70626 h 266753"/>
                  <a:gd name="connsiteX1" fmla="*/ 24444 w 154971"/>
                  <a:gd name="connsiteY1" fmla="*/ 164117 h 266753"/>
                  <a:gd name="connsiteX2" fmla="*/ 40703 w 154971"/>
                  <a:gd name="connsiteY2" fmla="*/ 198414 h 266753"/>
                  <a:gd name="connsiteX3" fmla="*/ 132670 w 154971"/>
                  <a:gd name="connsiteY3" fmla="*/ 266500 h 266753"/>
                  <a:gd name="connsiteX4" fmla="*/ 156043 w 154971"/>
                  <a:gd name="connsiteY4" fmla="*/ 250495 h 266753"/>
                  <a:gd name="connsiteX5" fmla="*/ 148167 w 154971"/>
                  <a:gd name="connsiteY5" fmla="*/ 245414 h 266753"/>
                  <a:gd name="connsiteX6" fmla="*/ 114886 w 154971"/>
                  <a:gd name="connsiteY6" fmla="*/ 235760 h 266753"/>
                  <a:gd name="connsiteX7" fmla="*/ 63060 w 154971"/>
                  <a:gd name="connsiteY7" fmla="*/ 174279 h 266753"/>
                  <a:gd name="connsiteX8" fmla="*/ 52390 w 154971"/>
                  <a:gd name="connsiteY8" fmla="*/ 153193 h 266753"/>
                  <a:gd name="connsiteX9" fmla="*/ 40449 w 154971"/>
                  <a:gd name="connsiteY9" fmla="*/ 104669 h 266753"/>
                  <a:gd name="connsiteX10" fmla="*/ 22666 w 154971"/>
                  <a:gd name="connsiteY10" fmla="*/ 0 h 266753"/>
                  <a:gd name="connsiteX11" fmla="*/ 1325 w 154971"/>
                  <a:gd name="connsiteY11" fmla="*/ 33281 h 266753"/>
                  <a:gd name="connsiteX12" fmla="*/ 9455 w 154971"/>
                  <a:gd name="connsiteY12" fmla="*/ 70626 h 266753"/>
                  <a:gd name="connsiteX13" fmla="*/ 13520 w 154971"/>
                  <a:gd name="connsiteY13" fmla="*/ 116864 h 266753"/>
                  <a:gd name="connsiteX14" fmla="*/ 13266 w 154971"/>
                  <a:gd name="connsiteY14" fmla="*/ 115085 h 266753"/>
                  <a:gd name="connsiteX15" fmla="*/ 13520 w 154971"/>
                  <a:gd name="connsiteY15" fmla="*/ 116101 h 266753"/>
                  <a:gd name="connsiteX16" fmla="*/ 13520 w 154971"/>
                  <a:gd name="connsiteY16" fmla="*/ 116864 h 266753"/>
                  <a:gd name="connsiteX17" fmla="*/ 11995 w 154971"/>
                  <a:gd name="connsiteY17" fmla="*/ 113053 h 266753"/>
                  <a:gd name="connsiteX18" fmla="*/ 11995 w 154971"/>
                  <a:gd name="connsiteY18" fmla="*/ 113053 h 266753"/>
                  <a:gd name="connsiteX19" fmla="*/ 11995 w 154971"/>
                  <a:gd name="connsiteY19" fmla="*/ 113053 h 26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971" h="266753">
                    <a:moveTo>
                      <a:pt x="9455" y="70626"/>
                    </a:moveTo>
                    <a:cubicBezTo>
                      <a:pt x="9201" y="86631"/>
                      <a:pt x="19617" y="151161"/>
                      <a:pt x="24444" y="164117"/>
                    </a:cubicBezTo>
                    <a:cubicBezTo>
                      <a:pt x="29017" y="176058"/>
                      <a:pt x="34352" y="187490"/>
                      <a:pt x="40703" y="198414"/>
                    </a:cubicBezTo>
                    <a:cubicBezTo>
                      <a:pt x="41720" y="200193"/>
                      <a:pt x="72968" y="258624"/>
                      <a:pt x="132670" y="266500"/>
                    </a:cubicBezTo>
                    <a:cubicBezTo>
                      <a:pt x="147913" y="268532"/>
                      <a:pt x="156043" y="266754"/>
                      <a:pt x="156043" y="250495"/>
                    </a:cubicBezTo>
                    <a:cubicBezTo>
                      <a:pt x="156043" y="246176"/>
                      <a:pt x="151978" y="245922"/>
                      <a:pt x="148167" y="245414"/>
                    </a:cubicBezTo>
                    <a:cubicBezTo>
                      <a:pt x="131146" y="242873"/>
                      <a:pt x="117427" y="237792"/>
                      <a:pt x="114886" y="235760"/>
                    </a:cubicBezTo>
                    <a:cubicBezTo>
                      <a:pt x="94308" y="217976"/>
                      <a:pt x="77541" y="196890"/>
                      <a:pt x="63060" y="174279"/>
                    </a:cubicBezTo>
                    <a:cubicBezTo>
                      <a:pt x="60265" y="170214"/>
                      <a:pt x="54168" y="158528"/>
                      <a:pt x="52390" y="153193"/>
                    </a:cubicBezTo>
                    <a:cubicBezTo>
                      <a:pt x="46547" y="137442"/>
                      <a:pt x="40449" y="121691"/>
                      <a:pt x="40449" y="104669"/>
                    </a:cubicBezTo>
                    <a:cubicBezTo>
                      <a:pt x="40195" y="68848"/>
                      <a:pt x="35622" y="33535"/>
                      <a:pt x="22666" y="0"/>
                    </a:cubicBezTo>
                    <a:cubicBezTo>
                      <a:pt x="5136" y="1778"/>
                      <a:pt x="-3502" y="16259"/>
                      <a:pt x="1325" y="33281"/>
                    </a:cubicBezTo>
                    <a:cubicBezTo>
                      <a:pt x="3104" y="39886"/>
                      <a:pt x="9455" y="64275"/>
                      <a:pt x="9455" y="70626"/>
                    </a:cubicBezTo>
                    <a:close/>
                    <a:moveTo>
                      <a:pt x="13520" y="116864"/>
                    </a:moveTo>
                    <a:cubicBezTo>
                      <a:pt x="13520" y="116356"/>
                      <a:pt x="13266" y="115593"/>
                      <a:pt x="13266" y="115085"/>
                    </a:cubicBezTo>
                    <a:cubicBezTo>
                      <a:pt x="13266" y="115339"/>
                      <a:pt x="13520" y="115847"/>
                      <a:pt x="13520" y="116101"/>
                    </a:cubicBezTo>
                    <a:cubicBezTo>
                      <a:pt x="13520" y="116356"/>
                      <a:pt x="13520" y="116610"/>
                      <a:pt x="13520" y="116864"/>
                    </a:cubicBezTo>
                    <a:close/>
                    <a:moveTo>
                      <a:pt x="11995" y="113053"/>
                    </a:moveTo>
                    <a:cubicBezTo>
                      <a:pt x="11488" y="113307"/>
                      <a:pt x="11488" y="113053"/>
                      <a:pt x="11995" y="113053"/>
                    </a:cubicBezTo>
                    <a:lnTo>
                      <a:pt x="11995" y="11305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8FE3213-9597-46CF-812B-25DE73122D4B}"/>
              </a:ext>
            </a:extLst>
          </p:cNvPr>
          <p:cNvGrpSpPr/>
          <p:nvPr/>
        </p:nvGrpSpPr>
        <p:grpSpPr>
          <a:xfrm>
            <a:off x="734187" y="1249248"/>
            <a:ext cx="2415930" cy="5169034"/>
            <a:chOff x="1248011" y="1173340"/>
            <a:chExt cx="2415930" cy="5169034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D722A6F-3BA0-422C-985E-D14E7E4F0746}"/>
                </a:ext>
              </a:extLst>
            </p:cNvPr>
            <p:cNvSpPr/>
            <p:nvPr/>
          </p:nvSpPr>
          <p:spPr>
            <a:xfrm>
              <a:off x="2212497" y="2049853"/>
              <a:ext cx="1205413" cy="751281"/>
            </a:xfrm>
            <a:custGeom>
              <a:avLst/>
              <a:gdLst>
                <a:gd name="connsiteX0" fmla="*/ 38125 w 1205413"/>
                <a:gd name="connsiteY0" fmla="*/ 754213 h 751280"/>
                <a:gd name="connsiteX1" fmla="*/ 904340 w 1205413"/>
                <a:gd name="connsiteY1" fmla="*/ 400998 h 751280"/>
                <a:gd name="connsiteX2" fmla="*/ 1103374 w 1205413"/>
                <a:gd name="connsiteY2" fmla="*/ 293913 h 751280"/>
                <a:gd name="connsiteX3" fmla="*/ 1180184 w 1205413"/>
                <a:gd name="connsiteY3" fmla="*/ 222709 h 751280"/>
                <a:gd name="connsiteX4" fmla="*/ 1188033 w 1205413"/>
                <a:gd name="connsiteY4" fmla="*/ 210375 h 751280"/>
                <a:gd name="connsiteX5" fmla="*/ 1188033 w 1205413"/>
                <a:gd name="connsiteY5" fmla="*/ 210375 h 751280"/>
                <a:gd name="connsiteX6" fmla="*/ 1208777 w 1205413"/>
                <a:gd name="connsiteY6" fmla="*/ 162158 h 751280"/>
                <a:gd name="connsiteX7" fmla="*/ 1199807 w 1205413"/>
                <a:gd name="connsiteY7" fmla="*/ 136368 h 751280"/>
                <a:gd name="connsiteX8" fmla="*/ 1208217 w 1205413"/>
                <a:gd name="connsiteY8" fmla="*/ 99365 h 751280"/>
                <a:gd name="connsiteX9" fmla="*/ 1191958 w 1205413"/>
                <a:gd name="connsiteY9" fmla="*/ 81424 h 751280"/>
                <a:gd name="connsiteX10" fmla="*/ 1193640 w 1205413"/>
                <a:gd name="connsiteY10" fmla="*/ 57315 h 751280"/>
                <a:gd name="connsiteX11" fmla="*/ 1176259 w 1205413"/>
                <a:gd name="connsiteY11" fmla="*/ 36010 h 751280"/>
                <a:gd name="connsiteX12" fmla="*/ 1151030 w 1205413"/>
                <a:gd name="connsiteY12" fmla="*/ 14705 h 751280"/>
                <a:gd name="connsiteX13" fmla="*/ 1102252 w 1205413"/>
                <a:gd name="connsiteY13" fmla="*/ 19191 h 751280"/>
                <a:gd name="connsiteX14" fmla="*/ 1061324 w 1205413"/>
                <a:gd name="connsiteY14" fmla="*/ 89273 h 751280"/>
                <a:gd name="connsiteX15" fmla="*/ 1039459 w 1205413"/>
                <a:gd name="connsiteY15" fmla="*/ 108335 h 751280"/>
                <a:gd name="connsiteX16" fmla="*/ 1051233 w 1205413"/>
                <a:gd name="connsiteY16" fmla="*/ 78060 h 751280"/>
                <a:gd name="connsiteX17" fmla="*/ 1064128 w 1205413"/>
                <a:gd name="connsiteY17" fmla="*/ 41617 h 751280"/>
                <a:gd name="connsiteX18" fmla="*/ 1064128 w 1205413"/>
                <a:gd name="connsiteY18" fmla="*/ 16948 h 751280"/>
                <a:gd name="connsiteX19" fmla="*/ 1040580 w 1205413"/>
                <a:gd name="connsiteY19" fmla="*/ 27040 h 751280"/>
                <a:gd name="connsiteX20" fmla="*/ 958724 w 1205413"/>
                <a:gd name="connsiteY20" fmla="*/ 115624 h 751280"/>
                <a:gd name="connsiteX21" fmla="*/ 894809 w 1205413"/>
                <a:gd name="connsiteY21" fmla="*/ 228877 h 751280"/>
                <a:gd name="connsiteX22" fmla="*/ 825848 w 1205413"/>
                <a:gd name="connsiteY22" fmla="*/ 284382 h 751280"/>
                <a:gd name="connsiteX23" fmla="*/ 646438 w 1205413"/>
                <a:gd name="connsiteY23" fmla="*/ 325870 h 751280"/>
                <a:gd name="connsiteX24" fmla="*/ 432827 w 1205413"/>
                <a:gd name="connsiteY24" fmla="*/ 381375 h 751280"/>
                <a:gd name="connsiteX25" fmla="*/ 337516 w 1205413"/>
                <a:gd name="connsiteY25" fmla="*/ 432395 h 751280"/>
                <a:gd name="connsiteX26" fmla="*/ 166515 w 1205413"/>
                <a:gd name="connsiteY26" fmla="*/ 493507 h 751280"/>
                <a:gd name="connsiteX27" fmla="*/ 56626 w 1205413"/>
                <a:gd name="connsiteY27" fmla="*/ 504159 h 751280"/>
                <a:gd name="connsiteX28" fmla="*/ 0 w 1205413"/>
                <a:gd name="connsiteY28" fmla="*/ 514251 h 751280"/>
                <a:gd name="connsiteX29" fmla="*/ 38125 w 1205413"/>
                <a:gd name="connsiteY29" fmla="*/ 754213 h 751280"/>
                <a:gd name="connsiteX30" fmla="*/ 38125 w 1205413"/>
                <a:gd name="connsiteY30" fmla="*/ 754213 h 75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05413" h="751280">
                  <a:moveTo>
                    <a:pt x="38125" y="754213"/>
                  </a:moveTo>
                  <a:cubicBezTo>
                    <a:pt x="72325" y="743560"/>
                    <a:pt x="886399" y="412212"/>
                    <a:pt x="904340" y="400998"/>
                  </a:cubicBezTo>
                  <a:cubicBezTo>
                    <a:pt x="912189" y="396513"/>
                    <a:pt x="1075341" y="310732"/>
                    <a:pt x="1103374" y="293913"/>
                  </a:cubicBezTo>
                  <a:cubicBezTo>
                    <a:pt x="1108420" y="291109"/>
                    <a:pt x="1180744" y="227195"/>
                    <a:pt x="1180184" y="222709"/>
                  </a:cubicBezTo>
                  <a:cubicBezTo>
                    <a:pt x="1180744" y="222149"/>
                    <a:pt x="1188033" y="214860"/>
                    <a:pt x="1188033" y="210375"/>
                  </a:cubicBezTo>
                  <a:lnTo>
                    <a:pt x="1188033" y="210375"/>
                  </a:lnTo>
                  <a:cubicBezTo>
                    <a:pt x="1197004" y="197480"/>
                    <a:pt x="1212141" y="177857"/>
                    <a:pt x="1208777" y="162158"/>
                  </a:cubicBezTo>
                  <a:cubicBezTo>
                    <a:pt x="1209338" y="151506"/>
                    <a:pt x="1199807" y="147021"/>
                    <a:pt x="1199807" y="136368"/>
                  </a:cubicBezTo>
                  <a:cubicBezTo>
                    <a:pt x="1202049" y="125716"/>
                    <a:pt x="1212141" y="110017"/>
                    <a:pt x="1208217" y="99365"/>
                  </a:cubicBezTo>
                  <a:cubicBezTo>
                    <a:pt x="1204292" y="92076"/>
                    <a:pt x="1197004" y="88152"/>
                    <a:pt x="1191958" y="81424"/>
                  </a:cubicBezTo>
                  <a:cubicBezTo>
                    <a:pt x="1193640" y="76378"/>
                    <a:pt x="1192518" y="62361"/>
                    <a:pt x="1193640" y="57315"/>
                  </a:cubicBezTo>
                  <a:cubicBezTo>
                    <a:pt x="1190836" y="50027"/>
                    <a:pt x="1179623" y="43299"/>
                    <a:pt x="1176259" y="36010"/>
                  </a:cubicBezTo>
                  <a:cubicBezTo>
                    <a:pt x="1172335" y="25919"/>
                    <a:pt x="1158879" y="23115"/>
                    <a:pt x="1151030" y="14705"/>
                  </a:cubicBezTo>
                  <a:cubicBezTo>
                    <a:pt x="1129164" y="-7160"/>
                    <a:pt x="1126361" y="-3796"/>
                    <a:pt x="1102252" y="19191"/>
                  </a:cubicBezTo>
                  <a:cubicBezTo>
                    <a:pt x="1084872" y="36571"/>
                    <a:pt x="1074780" y="69089"/>
                    <a:pt x="1061324" y="89273"/>
                  </a:cubicBezTo>
                  <a:cubicBezTo>
                    <a:pt x="1059082" y="93197"/>
                    <a:pt x="1044505" y="106093"/>
                    <a:pt x="1039459" y="108335"/>
                  </a:cubicBezTo>
                  <a:cubicBezTo>
                    <a:pt x="1037216" y="104411"/>
                    <a:pt x="1050111" y="80863"/>
                    <a:pt x="1051233" y="78060"/>
                  </a:cubicBezTo>
                  <a:cubicBezTo>
                    <a:pt x="1057960" y="66286"/>
                    <a:pt x="1060203" y="53391"/>
                    <a:pt x="1064128" y="41617"/>
                  </a:cubicBezTo>
                  <a:cubicBezTo>
                    <a:pt x="1066931" y="33207"/>
                    <a:pt x="1070856" y="21994"/>
                    <a:pt x="1064128" y="16948"/>
                  </a:cubicBezTo>
                  <a:cubicBezTo>
                    <a:pt x="1055157" y="11341"/>
                    <a:pt x="1047308" y="20873"/>
                    <a:pt x="1040580" y="27040"/>
                  </a:cubicBezTo>
                  <a:cubicBezTo>
                    <a:pt x="1009744" y="52269"/>
                    <a:pt x="983954" y="83666"/>
                    <a:pt x="958724" y="115624"/>
                  </a:cubicBezTo>
                  <a:cubicBezTo>
                    <a:pt x="931812" y="149824"/>
                    <a:pt x="911068" y="187949"/>
                    <a:pt x="894809" y="228877"/>
                  </a:cubicBezTo>
                  <a:cubicBezTo>
                    <a:pt x="883035" y="260273"/>
                    <a:pt x="855563" y="274850"/>
                    <a:pt x="825848" y="284382"/>
                  </a:cubicBezTo>
                  <a:cubicBezTo>
                    <a:pt x="767540" y="303444"/>
                    <a:pt x="706428" y="312414"/>
                    <a:pt x="646438" y="325870"/>
                  </a:cubicBezTo>
                  <a:cubicBezTo>
                    <a:pt x="574113" y="341008"/>
                    <a:pt x="501228" y="352221"/>
                    <a:pt x="432827" y="381375"/>
                  </a:cubicBezTo>
                  <a:cubicBezTo>
                    <a:pt x="399749" y="395392"/>
                    <a:pt x="368912" y="414454"/>
                    <a:pt x="337516" y="432395"/>
                  </a:cubicBezTo>
                  <a:cubicBezTo>
                    <a:pt x="283693" y="462671"/>
                    <a:pt x="226506" y="482854"/>
                    <a:pt x="166515" y="493507"/>
                  </a:cubicBezTo>
                  <a:cubicBezTo>
                    <a:pt x="121663" y="501917"/>
                    <a:pt x="102600" y="500795"/>
                    <a:pt x="56626" y="504159"/>
                  </a:cubicBezTo>
                  <a:cubicBezTo>
                    <a:pt x="44853" y="504720"/>
                    <a:pt x="20744" y="509766"/>
                    <a:pt x="0" y="514251"/>
                  </a:cubicBezTo>
                  <a:cubicBezTo>
                    <a:pt x="1682" y="513690"/>
                    <a:pt x="24669" y="714406"/>
                    <a:pt x="38125" y="754213"/>
                  </a:cubicBezTo>
                  <a:lnTo>
                    <a:pt x="38125" y="754213"/>
                  </a:lnTo>
                  <a:close/>
                </a:path>
              </a:pathLst>
            </a:custGeom>
            <a:solidFill>
              <a:srgbClr val="FDC09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075A0D2-180E-407C-B427-348699B0FEA6}"/>
                </a:ext>
              </a:extLst>
            </p:cNvPr>
            <p:cNvGrpSpPr/>
            <p:nvPr/>
          </p:nvGrpSpPr>
          <p:grpSpPr>
            <a:xfrm rot="20839120">
              <a:off x="3109050" y="1173340"/>
              <a:ext cx="554891" cy="5134307"/>
              <a:chOff x="1591762" y="960663"/>
              <a:chExt cx="554891" cy="5134307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99CD2A4A-961A-441A-8F91-B064877923F2}"/>
                  </a:ext>
                </a:extLst>
              </p:cNvPr>
              <p:cNvGrpSpPr/>
              <p:nvPr/>
            </p:nvGrpSpPr>
            <p:grpSpPr>
              <a:xfrm>
                <a:off x="1591766" y="5260360"/>
                <a:ext cx="554887" cy="834610"/>
                <a:chOff x="2195735" y="5121197"/>
                <a:chExt cx="901188" cy="900102"/>
              </a:xfrm>
            </p:grpSpPr>
            <p:sp>
              <p:nvSpPr>
                <p:cNvPr id="114" name="Rectangle 8">
                  <a:extLst>
                    <a:ext uri="{FF2B5EF4-FFF2-40B4-BE49-F238E27FC236}">
                      <a16:creationId xmlns:a16="http://schemas.microsoft.com/office/drawing/2014/main" id="{C5D247EE-E6DB-4A38-89EF-D9E794BD2CC3}"/>
                    </a:ext>
                  </a:extLst>
                </p:cNvPr>
                <p:cNvSpPr/>
                <p:nvPr/>
              </p:nvSpPr>
              <p:spPr>
                <a:xfrm>
                  <a:off x="2195735" y="5121197"/>
                  <a:ext cx="901188" cy="900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378" h="1800199">
                      <a:moveTo>
                        <a:pt x="0" y="0"/>
                      </a:moveTo>
                      <a:lnTo>
                        <a:pt x="1802378" y="0"/>
                      </a:lnTo>
                      <a:lnTo>
                        <a:pt x="1802378" y="289727"/>
                      </a:lnTo>
                      <a:lnTo>
                        <a:pt x="1801366" y="289727"/>
                      </a:lnTo>
                      <a:lnTo>
                        <a:pt x="901188" y="1800199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55000"/>
                        <a:lumOff val="45000"/>
                      </a:schemeClr>
                    </a:gs>
                    <a:gs pos="100000">
                      <a:schemeClr val="accent6">
                        <a:lumMod val="55000"/>
                        <a:lumOff val="4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5" name="Rectangle 8">
                  <a:extLst>
                    <a:ext uri="{FF2B5EF4-FFF2-40B4-BE49-F238E27FC236}">
                      <a16:creationId xmlns:a16="http://schemas.microsoft.com/office/drawing/2014/main" id="{7DFEADF7-B50C-4FDC-BBC5-6B6EDD9A946E}"/>
                    </a:ext>
                  </a:extLst>
                </p:cNvPr>
                <p:cNvSpPr/>
                <p:nvPr/>
              </p:nvSpPr>
              <p:spPr>
                <a:xfrm>
                  <a:off x="2195737" y="5121197"/>
                  <a:ext cx="679521" cy="893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043" h="1787331">
                      <a:moveTo>
                        <a:pt x="0" y="0"/>
                      </a:moveTo>
                      <a:lnTo>
                        <a:pt x="1359043" y="0"/>
                      </a:lnTo>
                      <a:lnTo>
                        <a:pt x="1359043" y="212596"/>
                      </a:lnTo>
                      <a:lnTo>
                        <a:pt x="893519" y="1787331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45000"/>
                        <a:lumOff val="5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6" name="Rectangle 8">
                  <a:extLst>
                    <a:ext uri="{FF2B5EF4-FFF2-40B4-BE49-F238E27FC236}">
                      <a16:creationId xmlns:a16="http://schemas.microsoft.com/office/drawing/2014/main" id="{4601AC13-0225-45A0-A363-41D5167BF7FF}"/>
                    </a:ext>
                  </a:extLst>
                </p:cNvPr>
                <p:cNvSpPr/>
                <p:nvPr/>
              </p:nvSpPr>
              <p:spPr>
                <a:xfrm>
                  <a:off x="2195737" y="5121197"/>
                  <a:ext cx="450922" cy="89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843" h="1789890">
                      <a:moveTo>
                        <a:pt x="0" y="0"/>
                      </a:moveTo>
                      <a:lnTo>
                        <a:pt x="897414" y="0"/>
                      </a:lnTo>
                      <a:lnTo>
                        <a:pt x="901843" y="212596"/>
                      </a:lnTo>
                      <a:lnTo>
                        <a:pt x="895045" y="1789890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30000"/>
                        <a:lumOff val="70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7" name="Rectangle 8">
                  <a:extLst>
                    <a:ext uri="{FF2B5EF4-FFF2-40B4-BE49-F238E27FC236}">
                      <a16:creationId xmlns:a16="http://schemas.microsoft.com/office/drawing/2014/main" id="{B75933DD-98C8-420B-82A0-034C302379AA}"/>
                    </a:ext>
                  </a:extLst>
                </p:cNvPr>
                <p:cNvSpPr/>
                <p:nvPr/>
              </p:nvSpPr>
              <p:spPr>
                <a:xfrm>
                  <a:off x="2195736" y="5121198"/>
                  <a:ext cx="448123" cy="895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246" h="1791906">
                      <a:moveTo>
                        <a:pt x="0" y="0"/>
                      </a:moveTo>
                      <a:lnTo>
                        <a:pt x="440115" y="0"/>
                      </a:lnTo>
                      <a:lnTo>
                        <a:pt x="452263" y="212596"/>
                      </a:lnTo>
                      <a:lnTo>
                        <a:pt x="896246" y="1791906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8" name="Rectangle 8">
                  <a:extLst>
                    <a:ext uri="{FF2B5EF4-FFF2-40B4-BE49-F238E27FC236}">
                      <a16:creationId xmlns:a16="http://schemas.microsoft.com/office/drawing/2014/main" id="{BBD01EA8-4DC3-487B-A54A-2AE74C4BED34}"/>
                    </a:ext>
                  </a:extLst>
                </p:cNvPr>
                <p:cNvSpPr/>
                <p:nvPr/>
              </p:nvSpPr>
              <p:spPr>
                <a:xfrm>
                  <a:off x="2542419" y="5815404"/>
                  <a:ext cx="203587" cy="204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810" h="1800199">
                      <a:moveTo>
                        <a:pt x="229620" y="140779"/>
                      </a:moveTo>
                      <a:cubicBezTo>
                        <a:pt x="334730" y="140779"/>
                        <a:pt x="422984" y="212958"/>
                        <a:pt x="445844" y="310765"/>
                      </a:cubicBezTo>
                      <a:lnTo>
                        <a:pt x="454300" y="310765"/>
                      </a:lnTo>
                      <a:lnTo>
                        <a:pt x="462757" y="310765"/>
                      </a:lnTo>
                      <a:cubicBezTo>
                        <a:pt x="485617" y="212958"/>
                        <a:pt x="573869" y="140779"/>
                        <a:pt x="678980" y="140779"/>
                      </a:cubicBezTo>
                      <a:cubicBezTo>
                        <a:pt x="784090" y="140779"/>
                        <a:pt x="872344" y="212958"/>
                        <a:pt x="895204" y="310765"/>
                      </a:cubicBezTo>
                      <a:lnTo>
                        <a:pt x="903659" y="310765"/>
                      </a:lnTo>
                      <a:lnTo>
                        <a:pt x="903660" y="310765"/>
                      </a:lnTo>
                      <a:lnTo>
                        <a:pt x="912116" y="310765"/>
                      </a:lnTo>
                      <a:cubicBezTo>
                        <a:pt x="934976" y="212958"/>
                        <a:pt x="1023228" y="140779"/>
                        <a:pt x="1128339" y="140779"/>
                      </a:cubicBezTo>
                      <a:cubicBezTo>
                        <a:pt x="1233450" y="140779"/>
                        <a:pt x="1321703" y="212958"/>
                        <a:pt x="1344563" y="310765"/>
                      </a:cubicBezTo>
                      <a:lnTo>
                        <a:pt x="1353019" y="310765"/>
                      </a:lnTo>
                      <a:lnTo>
                        <a:pt x="1361476" y="310765"/>
                      </a:lnTo>
                      <a:cubicBezTo>
                        <a:pt x="1384336" y="212958"/>
                        <a:pt x="1472588" y="140779"/>
                        <a:pt x="1577699" y="140779"/>
                      </a:cubicBezTo>
                      <a:cubicBezTo>
                        <a:pt x="1680932" y="140779"/>
                        <a:pt x="1767904" y="210402"/>
                        <a:pt x="1791810" y="305762"/>
                      </a:cubicBezTo>
                      <a:lnTo>
                        <a:pt x="901188" y="1800199"/>
                      </a:lnTo>
                      <a:lnTo>
                        <a:pt x="13460" y="310615"/>
                      </a:lnTo>
                      <a:cubicBezTo>
                        <a:pt x="36351" y="212881"/>
                        <a:pt x="124565" y="140779"/>
                        <a:pt x="229620" y="140779"/>
                      </a:cubicBezTo>
                      <a:close/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940" y="0"/>
                      </a:lnTo>
                      <a:lnTo>
                        <a:pt x="4940" y="296318"/>
                      </a:lnTo>
                      <a:lnTo>
                        <a:pt x="1012" y="289727"/>
                      </a:lnTo>
                      <a:lnTo>
                        <a:pt x="1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15000">
                      <a:schemeClr val="tx1">
                        <a:lumMod val="72000"/>
                        <a:lumOff val="28000"/>
                      </a:schemeClr>
                    </a:gs>
                    <a:gs pos="100000">
                      <a:schemeClr val="tx1">
                        <a:lumMod val="31000"/>
                        <a:lumOff val="69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3AF61E8-9324-41C5-9728-3EC26A01B6ED}"/>
                  </a:ext>
                </a:extLst>
              </p:cNvPr>
              <p:cNvGrpSpPr/>
              <p:nvPr/>
            </p:nvGrpSpPr>
            <p:grpSpPr>
              <a:xfrm>
                <a:off x="1591762" y="1084997"/>
                <a:ext cx="554887" cy="4251015"/>
                <a:chOff x="6012160" y="2238734"/>
                <a:chExt cx="713025" cy="3968486"/>
              </a:xfrm>
            </p:grpSpPr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09E1EAC4-6440-4CC1-BF0F-BFAC600A4C6B}"/>
                    </a:ext>
                  </a:extLst>
                </p:cNvPr>
                <p:cNvGrpSpPr/>
                <p:nvPr/>
              </p:nvGrpSpPr>
              <p:grpSpPr>
                <a:xfrm>
                  <a:off x="6012160" y="5085257"/>
                  <a:ext cx="713025" cy="1121963"/>
                  <a:chOff x="6012146" y="5085257"/>
                  <a:chExt cx="713039" cy="1121963"/>
                </a:xfrm>
              </p:grpSpPr>
              <p:sp>
                <p:nvSpPr>
                  <p:cNvPr id="111" name="Rectangle 2">
                    <a:extLst>
                      <a:ext uri="{FF2B5EF4-FFF2-40B4-BE49-F238E27FC236}">
                        <a16:creationId xmlns:a16="http://schemas.microsoft.com/office/drawing/2014/main" id="{856792C2-3764-4EB2-BBAF-8176A36DD927}"/>
                      </a:ext>
                    </a:extLst>
                  </p:cNvPr>
                  <p:cNvSpPr/>
                  <p:nvPr/>
                </p:nvSpPr>
                <p:spPr>
                  <a:xfrm>
                    <a:off x="6012146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12" name="Rectangle 2">
                    <a:extLst>
                      <a:ext uri="{FF2B5EF4-FFF2-40B4-BE49-F238E27FC236}">
                        <a16:creationId xmlns:a16="http://schemas.microsoft.com/office/drawing/2014/main" id="{2F5312F7-0A7B-44B8-AF40-9339DFB4A392}"/>
                      </a:ext>
                    </a:extLst>
                  </p:cNvPr>
                  <p:cNvSpPr/>
                  <p:nvPr/>
                </p:nvSpPr>
                <p:spPr>
                  <a:xfrm>
                    <a:off x="6249862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13" name="Rectangle 2">
                    <a:extLst>
                      <a:ext uri="{FF2B5EF4-FFF2-40B4-BE49-F238E27FC236}">
                        <a16:creationId xmlns:a16="http://schemas.microsoft.com/office/drawing/2014/main" id="{C0B3A92C-4EAB-44CF-A83E-B79F85D6442F}"/>
                      </a:ext>
                    </a:extLst>
                  </p:cNvPr>
                  <p:cNvSpPr/>
                  <p:nvPr/>
                </p:nvSpPr>
                <p:spPr>
                  <a:xfrm>
                    <a:off x="6487585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 dirty="0"/>
                  </a:p>
                </p:txBody>
              </p:sp>
            </p:grp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2C53B5F7-187F-49C6-BBE4-01487FA2AD59}"/>
                    </a:ext>
                  </a:extLst>
                </p:cNvPr>
                <p:cNvGrpSpPr/>
                <p:nvPr/>
              </p:nvGrpSpPr>
              <p:grpSpPr>
                <a:xfrm>
                  <a:off x="6012160" y="2238734"/>
                  <a:ext cx="713025" cy="2846524"/>
                  <a:chOff x="6012160" y="2238734"/>
                  <a:chExt cx="713016" cy="2846524"/>
                </a:xfrm>
              </p:grpSpPr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06ABD405-0F7C-45D8-8069-0F450F36736A}"/>
                      </a:ext>
                    </a:extLst>
                  </p:cNvPr>
                  <p:cNvSpPr/>
                  <p:nvPr/>
                </p:nvSpPr>
                <p:spPr>
                  <a:xfrm>
                    <a:off x="6487576" y="2238734"/>
                    <a:ext cx="237600" cy="2846524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2384B9BC-B8A8-4CFC-9257-543B80A97091}"/>
                      </a:ext>
                    </a:extLst>
                  </p:cNvPr>
                  <p:cNvSpPr/>
                  <p:nvPr/>
                </p:nvSpPr>
                <p:spPr>
                  <a:xfrm>
                    <a:off x="6250123" y="2238734"/>
                    <a:ext cx="237600" cy="2846524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0445537C-006E-41A0-8C1B-BB757DDFE8C4}"/>
                      </a:ext>
                    </a:extLst>
                  </p:cNvPr>
                  <p:cNvSpPr/>
                  <p:nvPr/>
                </p:nvSpPr>
                <p:spPr>
                  <a:xfrm>
                    <a:off x="6012160" y="2238734"/>
                    <a:ext cx="237600" cy="2846524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0208F022-9A59-49F9-8066-9F1E42427E99}"/>
                  </a:ext>
                </a:extLst>
              </p:cNvPr>
              <p:cNvGrpSpPr/>
              <p:nvPr/>
            </p:nvGrpSpPr>
            <p:grpSpPr>
              <a:xfrm>
                <a:off x="1591763" y="960663"/>
                <a:ext cx="554886" cy="248668"/>
                <a:chOff x="1591965" y="1739158"/>
                <a:chExt cx="554886" cy="298117"/>
              </a:xfrm>
            </p:grpSpPr>
            <p:sp>
              <p:nvSpPr>
                <p:cNvPr id="104" name="Hexagon 1">
                  <a:extLst>
                    <a:ext uri="{FF2B5EF4-FFF2-40B4-BE49-F238E27FC236}">
                      <a16:creationId xmlns:a16="http://schemas.microsoft.com/office/drawing/2014/main" id="{D50D7C03-D41F-4E4E-A98A-9A235D54CBA2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1591965" y="1739158"/>
                  <a:ext cx="554886" cy="298117"/>
                </a:xfrm>
                <a:custGeom>
                  <a:avLst/>
                  <a:gdLst>
                    <a:gd name="connsiteX0" fmla="*/ 0 w 713024"/>
                    <a:gd name="connsiteY0" fmla="*/ 277692 h 555383"/>
                    <a:gd name="connsiteX1" fmla="*/ 138846 w 713024"/>
                    <a:gd name="connsiteY1" fmla="*/ 0 h 555383"/>
                    <a:gd name="connsiteX2" fmla="*/ 574178 w 713024"/>
                    <a:gd name="connsiteY2" fmla="*/ 0 h 555383"/>
                    <a:gd name="connsiteX3" fmla="*/ 713024 w 713024"/>
                    <a:gd name="connsiteY3" fmla="*/ 277692 h 555383"/>
                    <a:gd name="connsiteX4" fmla="*/ 574178 w 713024"/>
                    <a:gd name="connsiteY4" fmla="*/ 555383 h 555383"/>
                    <a:gd name="connsiteX5" fmla="*/ 138846 w 713024"/>
                    <a:gd name="connsiteY5" fmla="*/ 555383 h 555383"/>
                    <a:gd name="connsiteX6" fmla="*/ 0 w 713024"/>
                    <a:gd name="connsiteY6" fmla="*/ 277692 h 555383"/>
                    <a:gd name="connsiteX0" fmla="*/ 0 w 713024"/>
                    <a:gd name="connsiteY0" fmla="*/ 277692 h 555383"/>
                    <a:gd name="connsiteX1" fmla="*/ 138846 w 713024"/>
                    <a:gd name="connsiteY1" fmla="*/ 0 h 555383"/>
                    <a:gd name="connsiteX2" fmla="*/ 574178 w 713024"/>
                    <a:gd name="connsiteY2" fmla="*/ 0 h 555383"/>
                    <a:gd name="connsiteX3" fmla="*/ 713024 w 713024"/>
                    <a:gd name="connsiteY3" fmla="*/ 277692 h 555383"/>
                    <a:gd name="connsiteX4" fmla="*/ 574178 w 713024"/>
                    <a:gd name="connsiteY4" fmla="*/ 555383 h 555383"/>
                    <a:gd name="connsiteX5" fmla="*/ 231715 w 713024"/>
                    <a:gd name="connsiteY5" fmla="*/ 555383 h 555383"/>
                    <a:gd name="connsiteX6" fmla="*/ 0 w 713024"/>
                    <a:gd name="connsiteY6" fmla="*/ 277692 h 555383"/>
                    <a:gd name="connsiteX0" fmla="*/ 0 w 713024"/>
                    <a:gd name="connsiteY0" fmla="*/ 277692 h 555383"/>
                    <a:gd name="connsiteX1" fmla="*/ 138846 w 713024"/>
                    <a:gd name="connsiteY1" fmla="*/ 0 h 555383"/>
                    <a:gd name="connsiteX2" fmla="*/ 574178 w 713024"/>
                    <a:gd name="connsiteY2" fmla="*/ 0 h 555383"/>
                    <a:gd name="connsiteX3" fmla="*/ 713024 w 713024"/>
                    <a:gd name="connsiteY3" fmla="*/ 277692 h 555383"/>
                    <a:gd name="connsiteX4" fmla="*/ 490834 w 713024"/>
                    <a:gd name="connsiteY4" fmla="*/ 553001 h 555383"/>
                    <a:gd name="connsiteX5" fmla="*/ 231715 w 713024"/>
                    <a:gd name="connsiteY5" fmla="*/ 555383 h 555383"/>
                    <a:gd name="connsiteX6" fmla="*/ 0 w 713024"/>
                    <a:gd name="connsiteY6" fmla="*/ 277692 h 555383"/>
                    <a:gd name="connsiteX0" fmla="*/ 0 w 713024"/>
                    <a:gd name="connsiteY0" fmla="*/ 277692 h 555383"/>
                    <a:gd name="connsiteX1" fmla="*/ 217427 w 713024"/>
                    <a:gd name="connsiteY1" fmla="*/ 0 h 555383"/>
                    <a:gd name="connsiteX2" fmla="*/ 574178 w 713024"/>
                    <a:gd name="connsiteY2" fmla="*/ 0 h 555383"/>
                    <a:gd name="connsiteX3" fmla="*/ 713024 w 713024"/>
                    <a:gd name="connsiteY3" fmla="*/ 277692 h 555383"/>
                    <a:gd name="connsiteX4" fmla="*/ 490834 w 713024"/>
                    <a:gd name="connsiteY4" fmla="*/ 553001 h 555383"/>
                    <a:gd name="connsiteX5" fmla="*/ 231715 w 713024"/>
                    <a:gd name="connsiteY5" fmla="*/ 555383 h 555383"/>
                    <a:gd name="connsiteX6" fmla="*/ 0 w 713024"/>
                    <a:gd name="connsiteY6" fmla="*/ 277692 h 555383"/>
                    <a:gd name="connsiteX0" fmla="*/ 0 w 713024"/>
                    <a:gd name="connsiteY0" fmla="*/ 277692 h 555383"/>
                    <a:gd name="connsiteX1" fmla="*/ 217427 w 713024"/>
                    <a:gd name="connsiteY1" fmla="*/ 0 h 555383"/>
                    <a:gd name="connsiteX2" fmla="*/ 478928 w 713024"/>
                    <a:gd name="connsiteY2" fmla="*/ 7144 h 555383"/>
                    <a:gd name="connsiteX3" fmla="*/ 713024 w 713024"/>
                    <a:gd name="connsiteY3" fmla="*/ 277692 h 555383"/>
                    <a:gd name="connsiteX4" fmla="*/ 490834 w 713024"/>
                    <a:gd name="connsiteY4" fmla="*/ 553001 h 555383"/>
                    <a:gd name="connsiteX5" fmla="*/ 231715 w 713024"/>
                    <a:gd name="connsiteY5" fmla="*/ 555383 h 555383"/>
                    <a:gd name="connsiteX6" fmla="*/ 0 w 713024"/>
                    <a:gd name="connsiteY6" fmla="*/ 277692 h 555383"/>
                    <a:gd name="connsiteX0" fmla="*/ 0 w 713024"/>
                    <a:gd name="connsiteY0" fmla="*/ 277692 h 555383"/>
                    <a:gd name="connsiteX1" fmla="*/ 217427 w 713024"/>
                    <a:gd name="connsiteY1" fmla="*/ 0 h 555383"/>
                    <a:gd name="connsiteX2" fmla="*/ 486072 w 713024"/>
                    <a:gd name="connsiteY2" fmla="*/ 0 h 555383"/>
                    <a:gd name="connsiteX3" fmla="*/ 713024 w 713024"/>
                    <a:gd name="connsiteY3" fmla="*/ 277692 h 555383"/>
                    <a:gd name="connsiteX4" fmla="*/ 490834 w 713024"/>
                    <a:gd name="connsiteY4" fmla="*/ 553001 h 555383"/>
                    <a:gd name="connsiteX5" fmla="*/ 231715 w 713024"/>
                    <a:gd name="connsiteY5" fmla="*/ 555383 h 555383"/>
                    <a:gd name="connsiteX6" fmla="*/ 0 w 713024"/>
                    <a:gd name="connsiteY6" fmla="*/ 277692 h 555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13024" h="555383">
                      <a:moveTo>
                        <a:pt x="0" y="277692"/>
                      </a:moveTo>
                      <a:lnTo>
                        <a:pt x="217427" y="0"/>
                      </a:lnTo>
                      <a:lnTo>
                        <a:pt x="486072" y="0"/>
                      </a:lnTo>
                      <a:lnTo>
                        <a:pt x="713024" y="277692"/>
                      </a:lnTo>
                      <a:lnTo>
                        <a:pt x="490834" y="553001"/>
                      </a:lnTo>
                      <a:lnTo>
                        <a:pt x="231715" y="555383"/>
                      </a:lnTo>
                      <a:lnTo>
                        <a:pt x="0" y="277692"/>
                      </a:lnTo>
                      <a:close/>
                    </a:path>
                  </a:pathLst>
                </a:custGeom>
                <a:blipFill dpi="0" rotWithShape="1">
                  <a:blip r:embed="rId2"/>
                  <a:srcRect/>
                  <a:tile tx="0" ty="0" sx="1000" sy="9000" flip="none" algn="t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C6205A2F-B191-4AEB-9600-06998BDFB858}"/>
                    </a:ext>
                  </a:extLst>
                </p:cNvPr>
                <p:cNvSpPr/>
                <p:nvPr/>
              </p:nvSpPr>
              <p:spPr>
                <a:xfrm>
                  <a:off x="1792601" y="1830362"/>
                  <a:ext cx="153621" cy="1156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119" name="Graphic 1">
              <a:extLst>
                <a:ext uri="{FF2B5EF4-FFF2-40B4-BE49-F238E27FC236}">
                  <a16:creationId xmlns:a16="http://schemas.microsoft.com/office/drawing/2014/main" id="{45A7CE28-3858-48A3-B93A-252DCF22C59A}"/>
                </a:ext>
              </a:extLst>
            </p:cNvPr>
            <p:cNvGrpSpPr/>
            <p:nvPr/>
          </p:nvGrpSpPr>
          <p:grpSpPr>
            <a:xfrm>
              <a:off x="1248011" y="1899725"/>
              <a:ext cx="2247770" cy="4442649"/>
              <a:chOff x="3086618" y="2259699"/>
              <a:chExt cx="2247770" cy="4442649"/>
            </a:xfrm>
          </p:grpSpPr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4585A49E-F86E-4612-A504-BAE85C828507}"/>
                  </a:ext>
                </a:extLst>
              </p:cNvPr>
              <p:cNvSpPr/>
              <p:nvPr/>
            </p:nvSpPr>
            <p:spPr>
              <a:xfrm>
                <a:off x="4028056" y="2978191"/>
                <a:ext cx="1306332" cy="420493"/>
              </a:xfrm>
              <a:custGeom>
                <a:avLst/>
                <a:gdLst>
                  <a:gd name="connsiteX0" fmla="*/ 61 w 1306331"/>
                  <a:gd name="connsiteY0" fmla="*/ 421324 h 420493"/>
                  <a:gd name="connsiteX1" fmla="*/ 930752 w 1306331"/>
                  <a:gd name="connsiteY1" fmla="*/ 326012 h 420493"/>
                  <a:gd name="connsiteX2" fmla="*/ 1151651 w 1306331"/>
                  <a:gd name="connsiteY2" fmla="*/ 279478 h 420493"/>
                  <a:gd name="connsiteX3" fmla="*/ 1245842 w 1306331"/>
                  <a:gd name="connsiteY3" fmla="*/ 232382 h 420493"/>
                  <a:gd name="connsiteX4" fmla="*/ 1257055 w 1306331"/>
                  <a:gd name="connsiteY4" fmla="*/ 222851 h 420493"/>
                  <a:gd name="connsiteX5" fmla="*/ 1257055 w 1306331"/>
                  <a:gd name="connsiteY5" fmla="*/ 222851 h 420493"/>
                  <a:gd name="connsiteX6" fmla="*/ 1290694 w 1306331"/>
                  <a:gd name="connsiteY6" fmla="*/ 182484 h 420493"/>
                  <a:gd name="connsiteX7" fmla="*/ 1289573 w 1306331"/>
                  <a:gd name="connsiteY7" fmla="*/ 155572 h 420493"/>
                  <a:gd name="connsiteX8" fmla="*/ 1308075 w 1306331"/>
                  <a:gd name="connsiteY8" fmla="*/ 122494 h 420493"/>
                  <a:gd name="connsiteX9" fmla="*/ 1297422 w 1306331"/>
                  <a:gd name="connsiteY9" fmla="*/ 100628 h 420493"/>
                  <a:gd name="connsiteX10" fmla="*/ 1305832 w 1306331"/>
                  <a:gd name="connsiteY10" fmla="*/ 78202 h 420493"/>
                  <a:gd name="connsiteX11" fmla="*/ 1295180 w 1306331"/>
                  <a:gd name="connsiteY11" fmla="*/ 52972 h 420493"/>
                  <a:gd name="connsiteX12" fmla="*/ 1276678 w 1306331"/>
                  <a:gd name="connsiteY12" fmla="*/ 25500 h 420493"/>
                  <a:gd name="connsiteX13" fmla="*/ 1228461 w 1306331"/>
                  <a:gd name="connsiteY13" fmla="*/ 16529 h 420493"/>
                  <a:gd name="connsiteX14" fmla="*/ 1169592 w 1306331"/>
                  <a:gd name="connsiteY14" fmla="*/ 72034 h 420493"/>
                  <a:gd name="connsiteX15" fmla="*/ 1142681 w 1306331"/>
                  <a:gd name="connsiteY15" fmla="*/ 84369 h 420493"/>
                  <a:gd name="connsiteX16" fmla="*/ 1162304 w 1306331"/>
                  <a:gd name="connsiteY16" fmla="*/ 58579 h 420493"/>
                  <a:gd name="connsiteX17" fmla="*/ 1184730 w 1306331"/>
                  <a:gd name="connsiteY17" fmla="*/ 27182 h 420493"/>
                  <a:gd name="connsiteX18" fmla="*/ 1191458 w 1306331"/>
                  <a:gd name="connsiteY18" fmla="*/ 3634 h 420493"/>
                  <a:gd name="connsiteX19" fmla="*/ 1166228 w 1306331"/>
                  <a:gd name="connsiteY19" fmla="*/ 6438 h 420493"/>
                  <a:gd name="connsiteX20" fmla="*/ 1063067 w 1306331"/>
                  <a:gd name="connsiteY20" fmla="*/ 68110 h 420493"/>
                  <a:gd name="connsiteX21" fmla="*/ 969998 w 1306331"/>
                  <a:gd name="connsiteY21" fmla="*/ 158936 h 420493"/>
                  <a:gd name="connsiteX22" fmla="*/ 888142 w 1306331"/>
                  <a:gd name="connsiteY22" fmla="*/ 192576 h 420493"/>
                  <a:gd name="connsiteX23" fmla="*/ 704247 w 1306331"/>
                  <a:gd name="connsiteY23" fmla="*/ 181923 h 420493"/>
                  <a:gd name="connsiteX24" fmla="*/ 483348 w 1306331"/>
                  <a:gd name="connsiteY24" fmla="*/ 175195 h 420493"/>
                  <a:gd name="connsiteX25" fmla="*/ 377383 w 1306331"/>
                  <a:gd name="connsiteY25" fmla="*/ 197061 h 420493"/>
                  <a:gd name="connsiteX26" fmla="*/ 196291 w 1306331"/>
                  <a:gd name="connsiteY26" fmla="*/ 207713 h 420493"/>
                  <a:gd name="connsiteX27" fmla="*/ 88084 w 1306331"/>
                  <a:gd name="connsiteY27" fmla="*/ 187530 h 420493"/>
                  <a:gd name="connsiteX28" fmla="*/ 30897 w 1306331"/>
                  <a:gd name="connsiteY28" fmla="*/ 181363 h 420493"/>
                  <a:gd name="connsiteX29" fmla="*/ 61 w 1306331"/>
                  <a:gd name="connsiteY29" fmla="*/ 421324 h 420493"/>
                  <a:gd name="connsiteX30" fmla="*/ 61 w 1306331"/>
                  <a:gd name="connsiteY30" fmla="*/ 421324 h 420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306331" h="420493">
                    <a:moveTo>
                      <a:pt x="61" y="421324"/>
                    </a:moveTo>
                    <a:cubicBezTo>
                      <a:pt x="35943" y="420763"/>
                      <a:pt x="910569" y="331619"/>
                      <a:pt x="930752" y="326012"/>
                    </a:cubicBezTo>
                    <a:cubicBezTo>
                      <a:pt x="939723" y="324330"/>
                      <a:pt x="1120254" y="287327"/>
                      <a:pt x="1151651" y="279478"/>
                    </a:cubicBezTo>
                    <a:cubicBezTo>
                      <a:pt x="1157258" y="278356"/>
                      <a:pt x="1244720" y="237428"/>
                      <a:pt x="1245842" y="232382"/>
                    </a:cubicBezTo>
                    <a:cubicBezTo>
                      <a:pt x="1246402" y="232382"/>
                      <a:pt x="1255934" y="226776"/>
                      <a:pt x="1257055" y="222851"/>
                    </a:cubicBezTo>
                    <a:lnTo>
                      <a:pt x="1257055" y="222851"/>
                    </a:lnTo>
                    <a:cubicBezTo>
                      <a:pt x="1269389" y="213320"/>
                      <a:pt x="1289573" y="198182"/>
                      <a:pt x="1290694" y="182484"/>
                    </a:cubicBezTo>
                    <a:cubicBezTo>
                      <a:pt x="1294619" y="172392"/>
                      <a:pt x="1286209" y="165104"/>
                      <a:pt x="1289573" y="155572"/>
                    </a:cubicBezTo>
                    <a:cubicBezTo>
                      <a:pt x="1294619" y="146041"/>
                      <a:pt x="1309196" y="133707"/>
                      <a:pt x="1308075" y="122494"/>
                    </a:cubicBezTo>
                    <a:cubicBezTo>
                      <a:pt x="1306393" y="114644"/>
                      <a:pt x="1300786" y="108477"/>
                      <a:pt x="1297422" y="100628"/>
                    </a:cubicBezTo>
                    <a:cubicBezTo>
                      <a:pt x="1300225" y="96143"/>
                      <a:pt x="1303029" y="82687"/>
                      <a:pt x="1305832" y="78202"/>
                    </a:cubicBezTo>
                    <a:cubicBezTo>
                      <a:pt x="1305271" y="70352"/>
                      <a:pt x="1296301" y="60821"/>
                      <a:pt x="1295180" y="52972"/>
                    </a:cubicBezTo>
                    <a:cubicBezTo>
                      <a:pt x="1294058" y="42320"/>
                      <a:pt x="1282285" y="35592"/>
                      <a:pt x="1276678" y="25500"/>
                    </a:cubicBezTo>
                    <a:cubicBezTo>
                      <a:pt x="1261540" y="-1972"/>
                      <a:pt x="1258176" y="831"/>
                      <a:pt x="1228461" y="16529"/>
                    </a:cubicBezTo>
                    <a:cubicBezTo>
                      <a:pt x="1207156" y="28303"/>
                      <a:pt x="1188094" y="56336"/>
                      <a:pt x="1169592" y="72034"/>
                    </a:cubicBezTo>
                    <a:cubicBezTo>
                      <a:pt x="1166228" y="75398"/>
                      <a:pt x="1148848" y="83808"/>
                      <a:pt x="1142681" y="84369"/>
                    </a:cubicBezTo>
                    <a:cubicBezTo>
                      <a:pt x="1141560" y="79884"/>
                      <a:pt x="1160622" y="60821"/>
                      <a:pt x="1162304" y="58579"/>
                    </a:cubicBezTo>
                    <a:cubicBezTo>
                      <a:pt x="1171835" y="49047"/>
                      <a:pt x="1178002" y="37834"/>
                      <a:pt x="1184730" y="27182"/>
                    </a:cubicBezTo>
                    <a:cubicBezTo>
                      <a:pt x="1189776" y="19333"/>
                      <a:pt x="1196504" y="10362"/>
                      <a:pt x="1191458" y="3634"/>
                    </a:cubicBezTo>
                    <a:cubicBezTo>
                      <a:pt x="1184730" y="-4215"/>
                      <a:pt x="1174078" y="2513"/>
                      <a:pt x="1166228" y="6438"/>
                    </a:cubicBezTo>
                    <a:cubicBezTo>
                      <a:pt x="1129225" y="22136"/>
                      <a:pt x="1095586" y="45123"/>
                      <a:pt x="1063067" y="68110"/>
                    </a:cubicBezTo>
                    <a:cubicBezTo>
                      <a:pt x="1027746" y="93339"/>
                      <a:pt x="996910" y="124176"/>
                      <a:pt x="969998" y="158936"/>
                    </a:cubicBezTo>
                    <a:cubicBezTo>
                      <a:pt x="949815" y="185287"/>
                      <a:pt x="918978" y="192015"/>
                      <a:pt x="888142" y="192576"/>
                    </a:cubicBezTo>
                    <a:cubicBezTo>
                      <a:pt x="827031" y="194818"/>
                      <a:pt x="765919" y="186408"/>
                      <a:pt x="704247" y="181923"/>
                    </a:cubicBezTo>
                    <a:cubicBezTo>
                      <a:pt x="630801" y="176317"/>
                      <a:pt x="557354" y="166225"/>
                      <a:pt x="483348" y="175195"/>
                    </a:cubicBezTo>
                    <a:cubicBezTo>
                      <a:pt x="448026" y="179681"/>
                      <a:pt x="412705" y="189212"/>
                      <a:pt x="377383" y="197061"/>
                    </a:cubicBezTo>
                    <a:cubicBezTo>
                      <a:pt x="317393" y="211077"/>
                      <a:pt x="256842" y="214441"/>
                      <a:pt x="196291" y="207713"/>
                    </a:cubicBezTo>
                    <a:cubicBezTo>
                      <a:pt x="150878" y="203228"/>
                      <a:pt x="132937" y="196500"/>
                      <a:pt x="88084" y="187530"/>
                    </a:cubicBezTo>
                    <a:cubicBezTo>
                      <a:pt x="76310" y="184727"/>
                      <a:pt x="52202" y="183045"/>
                      <a:pt x="30897" y="181363"/>
                    </a:cubicBezTo>
                    <a:cubicBezTo>
                      <a:pt x="32019" y="180241"/>
                      <a:pt x="-1621" y="379275"/>
                      <a:pt x="61" y="421324"/>
                    </a:cubicBezTo>
                    <a:lnTo>
                      <a:pt x="61" y="421324"/>
                    </a:lnTo>
                    <a:close/>
                  </a:path>
                </a:pathLst>
              </a:custGeom>
              <a:solidFill>
                <a:srgbClr val="FDC095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33FBB36E-0C0B-459F-A896-A76BDF74B5B2}"/>
                  </a:ext>
                </a:extLst>
              </p:cNvPr>
              <p:cNvSpPr/>
              <p:nvPr/>
            </p:nvSpPr>
            <p:spPr>
              <a:xfrm>
                <a:off x="3186964" y="2259699"/>
                <a:ext cx="678395" cy="1681972"/>
              </a:xfrm>
              <a:custGeom>
                <a:avLst/>
                <a:gdLst>
                  <a:gd name="connsiteX0" fmla="*/ 680805 w 678395"/>
                  <a:gd name="connsiteY0" fmla="*/ 638028 h 1681972"/>
                  <a:gd name="connsiteX1" fmla="*/ 679123 w 678395"/>
                  <a:gd name="connsiteY1" fmla="*/ 600464 h 1681972"/>
                  <a:gd name="connsiteX2" fmla="*/ 666789 w 678395"/>
                  <a:gd name="connsiteY2" fmla="*/ 526457 h 1681972"/>
                  <a:gd name="connsiteX3" fmla="*/ 654454 w 678395"/>
                  <a:gd name="connsiteY3" fmla="*/ 471513 h 1681972"/>
                  <a:gd name="connsiteX4" fmla="*/ 647726 w 678395"/>
                  <a:gd name="connsiteY4" fmla="*/ 436191 h 1681972"/>
                  <a:gd name="connsiteX5" fmla="*/ 637634 w 678395"/>
                  <a:gd name="connsiteY5" fmla="*/ 398067 h 1681972"/>
                  <a:gd name="connsiteX6" fmla="*/ 616329 w 678395"/>
                  <a:gd name="connsiteY6" fmla="*/ 320696 h 1681972"/>
                  <a:gd name="connsiteX7" fmla="*/ 605677 w 678395"/>
                  <a:gd name="connsiteY7" fmla="*/ 291542 h 1681972"/>
                  <a:gd name="connsiteX8" fmla="*/ 589978 w 678395"/>
                  <a:gd name="connsiteY8" fmla="*/ 253417 h 1681972"/>
                  <a:gd name="connsiteX9" fmla="*/ 574841 w 678395"/>
                  <a:gd name="connsiteY9" fmla="*/ 216974 h 1681972"/>
                  <a:gd name="connsiteX10" fmla="*/ 558021 w 678395"/>
                  <a:gd name="connsiteY10" fmla="*/ 176607 h 1681972"/>
                  <a:gd name="connsiteX11" fmla="*/ 541201 w 678395"/>
                  <a:gd name="connsiteY11" fmla="*/ 150817 h 1681972"/>
                  <a:gd name="connsiteX12" fmla="*/ 541762 w 678395"/>
                  <a:gd name="connsiteY12" fmla="*/ 150256 h 1681972"/>
                  <a:gd name="connsiteX13" fmla="*/ 540641 w 678395"/>
                  <a:gd name="connsiteY13" fmla="*/ 148574 h 1681972"/>
                  <a:gd name="connsiteX14" fmla="*/ 525503 w 678395"/>
                  <a:gd name="connsiteY14" fmla="*/ 118299 h 1681972"/>
                  <a:gd name="connsiteX15" fmla="*/ 471680 w 678395"/>
                  <a:gd name="connsiteY15" fmla="*/ 41489 h 1681972"/>
                  <a:gd name="connsiteX16" fmla="*/ 421781 w 678395"/>
                  <a:gd name="connsiteY16" fmla="*/ 12334 h 1681972"/>
                  <a:gd name="connsiteX17" fmla="*/ 344971 w 678395"/>
                  <a:gd name="connsiteY17" fmla="*/ 0 h 1681972"/>
                  <a:gd name="connsiteX18" fmla="*/ 247977 w 678395"/>
                  <a:gd name="connsiteY18" fmla="*/ 7289 h 1681972"/>
                  <a:gd name="connsiteX19" fmla="*/ 232279 w 678395"/>
                  <a:gd name="connsiteY19" fmla="*/ 10092 h 1681972"/>
                  <a:gd name="connsiteX20" fmla="*/ 108374 w 678395"/>
                  <a:gd name="connsiteY20" fmla="*/ 72325 h 1681972"/>
                  <a:gd name="connsiteX21" fmla="*/ 57915 w 678395"/>
                  <a:gd name="connsiteY21" fmla="*/ 178289 h 1681972"/>
                  <a:gd name="connsiteX22" fmla="*/ 50626 w 678395"/>
                  <a:gd name="connsiteY22" fmla="*/ 232673 h 1681972"/>
                  <a:gd name="connsiteX23" fmla="*/ 44459 w 678395"/>
                  <a:gd name="connsiteY23" fmla="*/ 263509 h 1681972"/>
                  <a:gd name="connsiteX24" fmla="*/ 41095 w 678395"/>
                  <a:gd name="connsiteY24" fmla="*/ 302194 h 1681972"/>
                  <a:gd name="connsiteX25" fmla="*/ 34928 w 678395"/>
                  <a:gd name="connsiteY25" fmla="*/ 390218 h 1681972"/>
                  <a:gd name="connsiteX26" fmla="*/ 28760 w 678395"/>
                  <a:gd name="connsiteY26" fmla="*/ 478241 h 1681972"/>
                  <a:gd name="connsiteX27" fmla="*/ 23715 w 678395"/>
                  <a:gd name="connsiteY27" fmla="*/ 552248 h 1681972"/>
                  <a:gd name="connsiteX28" fmla="*/ 19790 w 678395"/>
                  <a:gd name="connsiteY28" fmla="*/ 620087 h 1681972"/>
                  <a:gd name="connsiteX29" fmla="*/ 16987 w 678395"/>
                  <a:gd name="connsiteY29" fmla="*/ 685123 h 1681972"/>
                  <a:gd name="connsiteX30" fmla="*/ 8016 w 678395"/>
                  <a:gd name="connsiteY30" fmla="*/ 817999 h 1681972"/>
                  <a:gd name="connsiteX31" fmla="*/ 6895 w 678395"/>
                  <a:gd name="connsiteY31" fmla="*/ 900976 h 1681972"/>
                  <a:gd name="connsiteX32" fmla="*/ 2970 w 678395"/>
                  <a:gd name="connsiteY32" fmla="*/ 980029 h 1681972"/>
                  <a:gd name="connsiteX33" fmla="*/ 728 w 678395"/>
                  <a:gd name="connsiteY33" fmla="*/ 1063006 h 1681972"/>
                  <a:gd name="connsiteX34" fmla="*/ 1288 w 678395"/>
                  <a:gd name="connsiteY34" fmla="*/ 1129164 h 1681972"/>
                  <a:gd name="connsiteX35" fmla="*/ 3531 w 678395"/>
                  <a:gd name="connsiteY35" fmla="*/ 1193640 h 1681972"/>
                  <a:gd name="connsiteX36" fmla="*/ 8577 w 678395"/>
                  <a:gd name="connsiteY36" fmla="*/ 1236810 h 1681972"/>
                  <a:gd name="connsiteX37" fmla="*/ 20351 w 678395"/>
                  <a:gd name="connsiteY37" fmla="*/ 1331561 h 1681972"/>
                  <a:gd name="connsiteX38" fmla="*/ 41656 w 678395"/>
                  <a:gd name="connsiteY38" fmla="*/ 1507047 h 1681972"/>
                  <a:gd name="connsiteX39" fmla="*/ 33246 w 678395"/>
                  <a:gd name="connsiteY39" fmla="*/ 1601238 h 1681972"/>
                  <a:gd name="connsiteX40" fmla="*/ 28200 w 678395"/>
                  <a:gd name="connsiteY40" fmla="*/ 1630392 h 1681972"/>
                  <a:gd name="connsiteX41" fmla="*/ 42777 w 678395"/>
                  <a:gd name="connsiteY41" fmla="*/ 1651136 h 1681972"/>
                  <a:gd name="connsiteX42" fmla="*/ 86508 w 678395"/>
                  <a:gd name="connsiteY42" fmla="*/ 1680290 h 1681972"/>
                  <a:gd name="connsiteX43" fmla="*/ 140331 w 678395"/>
                  <a:gd name="connsiteY43" fmla="*/ 1685897 h 1681972"/>
                  <a:gd name="connsiteX44" fmla="*/ 189108 w 678395"/>
                  <a:gd name="connsiteY44" fmla="*/ 1671880 h 1681972"/>
                  <a:gd name="connsiteX45" fmla="*/ 198079 w 678395"/>
                  <a:gd name="connsiteY45" fmla="*/ 1664031 h 1681972"/>
                  <a:gd name="connsiteX46" fmla="*/ 219384 w 678395"/>
                  <a:gd name="connsiteY46" fmla="*/ 1655061 h 1681972"/>
                  <a:gd name="connsiteX47" fmla="*/ 243492 w 678395"/>
                  <a:gd name="connsiteY47" fmla="*/ 1643848 h 1681972"/>
                  <a:gd name="connsiteX48" fmla="*/ 281056 w 678395"/>
                  <a:gd name="connsiteY48" fmla="*/ 1611329 h 1681972"/>
                  <a:gd name="connsiteX49" fmla="*/ 299558 w 678395"/>
                  <a:gd name="connsiteY49" fmla="*/ 1555264 h 1681972"/>
                  <a:gd name="connsiteX50" fmla="*/ 370761 w 678395"/>
                  <a:gd name="connsiteY50" fmla="*/ 1409493 h 1681972"/>
                  <a:gd name="connsiteX51" fmla="*/ 680805 w 678395"/>
                  <a:gd name="connsiteY51" fmla="*/ 638028 h 1681972"/>
                  <a:gd name="connsiteX52" fmla="*/ 528306 w 678395"/>
                  <a:gd name="connsiteY52" fmla="*/ 639149 h 1681972"/>
                  <a:gd name="connsiteX53" fmla="*/ 528867 w 678395"/>
                  <a:gd name="connsiteY53" fmla="*/ 638589 h 1681972"/>
                  <a:gd name="connsiteX54" fmla="*/ 528867 w 678395"/>
                  <a:gd name="connsiteY54" fmla="*/ 640831 h 1681972"/>
                  <a:gd name="connsiteX55" fmla="*/ 528306 w 678395"/>
                  <a:gd name="connsiteY55" fmla="*/ 639149 h 1681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678395" h="1681972">
                    <a:moveTo>
                      <a:pt x="680805" y="638028"/>
                    </a:moveTo>
                    <a:cubicBezTo>
                      <a:pt x="679684" y="625694"/>
                      <a:pt x="680805" y="612799"/>
                      <a:pt x="679123" y="600464"/>
                    </a:cubicBezTo>
                    <a:cubicBezTo>
                      <a:pt x="675198" y="576356"/>
                      <a:pt x="666789" y="550566"/>
                      <a:pt x="666789" y="526457"/>
                    </a:cubicBezTo>
                    <a:cubicBezTo>
                      <a:pt x="663985" y="507956"/>
                      <a:pt x="657257" y="490015"/>
                      <a:pt x="654454" y="471513"/>
                    </a:cubicBezTo>
                    <a:cubicBezTo>
                      <a:pt x="652772" y="459178"/>
                      <a:pt x="650529" y="448526"/>
                      <a:pt x="647726" y="436191"/>
                    </a:cubicBezTo>
                    <a:cubicBezTo>
                      <a:pt x="644362" y="423296"/>
                      <a:pt x="640998" y="410962"/>
                      <a:pt x="637634" y="398067"/>
                    </a:cubicBezTo>
                    <a:cubicBezTo>
                      <a:pt x="630906" y="372277"/>
                      <a:pt x="624179" y="346486"/>
                      <a:pt x="616329" y="320696"/>
                    </a:cubicBezTo>
                    <a:cubicBezTo>
                      <a:pt x="613526" y="310604"/>
                      <a:pt x="609041" y="301634"/>
                      <a:pt x="605677" y="291542"/>
                    </a:cubicBezTo>
                    <a:cubicBezTo>
                      <a:pt x="601752" y="278647"/>
                      <a:pt x="595024" y="265752"/>
                      <a:pt x="589978" y="253417"/>
                    </a:cubicBezTo>
                    <a:cubicBezTo>
                      <a:pt x="585493" y="242204"/>
                      <a:pt x="581569" y="227066"/>
                      <a:pt x="574841" y="216974"/>
                    </a:cubicBezTo>
                    <a:cubicBezTo>
                      <a:pt x="569234" y="203519"/>
                      <a:pt x="563628" y="190063"/>
                      <a:pt x="558021" y="176607"/>
                    </a:cubicBezTo>
                    <a:cubicBezTo>
                      <a:pt x="557460" y="175486"/>
                      <a:pt x="544565" y="146892"/>
                      <a:pt x="541201" y="150817"/>
                    </a:cubicBezTo>
                    <a:cubicBezTo>
                      <a:pt x="541201" y="150817"/>
                      <a:pt x="541762" y="150256"/>
                      <a:pt x="541762" y="150256"/>
                    </a:cubicBezTo>
                    <a:cubicBezTo>
                      <a:pt x="541201" y="149696"/>
                      <a:pt x="540641" y="149135"/>
                      <a:pt x="540641" y="148574"/>
                    </a:cubicBezTo>
                    <a:cubicBezTo>
                      <a:pt x="536155" y="137361"/>
                      <a:pt x="528867" y="123345"/>
                      <a:pt x="525503" y="118299"/>
                    </a:cubicBezTo>
                    <a:cubicBezTo>
                      <a:pt x="514850" y="101479"/>
                      <a:pt x="489060" y="52702"/>
                      <a:pt x="471680" y="41489"/>
                    </a:cubicBezTo>
                    <a:cubicBezTo>
                      <a:pt x="457663" y="32518"/>
                      <a:pt x="438040" y="16820"/>
                      <a:pt x="421781" y="12334"/>
                    </a:cubicBezTo>
                    <a:cubicBezTo>
                      <a:pt x="396552" y="5046"/>
                      <a:pt x="371322" y="0"/>
                      <a:pt x="344971" y="0"/>
                    </a:cubicBezTo>
                    <a:cubicBezTo>
                      <a:pt x="312453" y="2243"/>
                      <a:pt x="279935" y="-2803"/>
                      <a:pt x="247977" y="7289"/>
                    </a:cubicBezTo>
                    <a:cubicBezTo>
                      <a:pt x="242371" y="7289"/>
                      <a:pt x="237325" y="8410"/>
                      <a:pt x="232279" y="10092"/>
                    </a:cubicBezTo>
                    <a:cubicBezTo>
                      <a:pt x="192472" y="21866"/>
                      <a:pt x="137528" y="44292"/>
                      <a:pt x="108374" y="72325"/>
                    </a:cubicBezTo>
                    <a:cubicBezTo>
                      <a:pt x="76977" y="103161"/>
                      <a:pt x="67446" y="127269"/>
                      <a:pt x="57915" y="178289"/>
                    </a:cubicBezTo>
                    <a:cubicBezTo>
                      <a:pt x="55672" y="189502"/>
                      <a:pt x="52869" y="224263"/>
                      <a:pt x="50626" y="232673"/>
                    </a:cubicBezTo>
                    <a:cubicBezTo>
                      <a:pt x="47823" y="242765"/>
                      <a:pt x="45580" y="252856"/>
                      <a:pt x="44459" y="263509"/>
                    </a:cubicBezTo>
                    <a:cubicBezTo>
                      <a:pt x="42777" y="276404"/>
                      <a:pt x="42777" y="289299"/>
                      <a:pt x="41095" y="302194"/>
                    </a:cubicBezTo>
                    <a:cubicBezTo>
                      <a:pt x="37731" y="331349"/>
                      <a:pt x="34928" y="360503"/>
                      <a:pt x="34928" y="390218"/>
                    </a:cubicBezTo>
                    <a:cubicBezTo>
                      <a:pt x="32685" y="419372"/>
                      <a:pt x="31003" y="449087"/>
                      <a:pt x="28760" y="478241"/>
                    </a:cubicBezTo>
                    <a:cubicBezTo>
                      <a:pt x="27078" y="502910"/>
                      <a:pt x="25397" y="527579"/>
                      <a:pt x="23715" y="552248"/>
                    </a:cubicBezTo>
                    <a:cubicBezTo>
                      <a:pt x="23715" y="574674"/>
                      <a:pt x="20911" y="597661"/>
                      <a:pt x="19790" y="620087"/>
                    </a:cubicBezTo>
                    <a:cubicBezTo>
                      <a:pt x="18669" y="641392"/>
                      <a:pt x="20911" y="664379"/>
                      <a:pt x="16987" y="685123"/>
                    </a:cubicBezTo>
                    <a:cubicBezTo>
                      <a:pt x="9137" y="727733"/>
                      <a:pt x="10259" y="774268"/>
                      <a:pt x="8016" y="817999"/>
                    </a:cubicBezTo>
                    <a:cubicBezTo>
                      <a:pt x="6334" y="845471"/>
                      <a:pt x="6895" y="873504"/>
                      <a:pt x="6895" y="900976"/>
                    </a:cubicBezTo>
                    <a:cubicBezTo>
                      <a:pt x="7455" y="927888"/>
                      <a:pt x="5213" y="953118"/>
                      <a:pt x="2970" y="980029"/>
                    </a:cubicBezTo>
                    <a:cubicBezTo>
                      <a:pt x="728" y="1007501"/>
                      <a:pt x="728" y="1034974"/>
                      <a:pt x="728" y="1063006"/>
                    </a:cubicBezTo>
                    <a:cubicBezTo>
                      <a:pt x="728" y="1084872"/>
                      <a:pt x="4092" y="1107298"/>
                      <a:pt x="1288" y="1129164"/>
                    </a:cubicBezTo>
                    <a:cubicBezTo>
                      <a:pt x="-1515" y="1150469"/>
                      <a:pt x="728" y="1171774"/>
                      <a:pt x="3531" y="1193640"/>
                    </a:cubicBezTo>
                    <a:cubicBezTo>
                      <a:pt x="5213" y="1208217"/>
                      <a:pt x="6895" y="1222233"/>
                      <a:pt x="8577" y="1236810"/>
                    </a:cubicBezTo>
                    <a:cubicBezTo>
                      <a:pt x="12501" y="1268768"/>
                      <a:pt x="15865" y="1300164"/>
                      <a:pt x="20351" y="1331561"/>
                    </a:cubicBezTo>
                    <a:cubicBezTo>
                      <a:pt x="28200" y="1389870"/>
                      <a:pt x="36049" y="1448178"/>
                      <a:pt x="41656" y="1507047"/>
                    </a:cubicBezTo>
                    <a:cubicBezTo>
                      <a:pt x="44459" y="1538444"/>
                      <a:pt x="45020" y="1571523"/>
                      <a:pt x="33246" y="1601238"/>
                    </a:cubicBezTo>
                    <a:cubicBezTo>
                      <a:pt x="29321" y="1610769"/>
                      <a:pt x="24836" y="1620300"/>
                      <a:pt x="28200" y="1630392"/>
                    </a:cubicBezTo>
                    <a:cubicBezTo>
                      <a:pt x="31003" y="1638241"/>
                      <a:pt x="37170" y="1645529"/>
                      <a:pt x="42777" y="1651136"/>
                    </a:cubicBezTo>
                    <a:cubicBezTo>
                      <a:pt x="54551" y="1664031"/>
                      <a:pt x="69688" y="1674684"/>
                      <a:pt x="86508" y="1680290"/>
                    </a:cubicBezTo>
                    <a:cubicBezTo>
                      <a:pt x="103889" y="1686457"/>
                      <a:pt x="122390" y="1688700"/>
                      <a:pt x="140331" y="1685897"/>
                    </a:cubicBezTo>
                    <a:cubicBezTo>
                      <a:pt x="157151" y="1683654"/>
                      <a:pt x="174531" y="1680851"/>
                      <a:pt x="189108" y="1671880"/>
                    </a:cubicBezTo>
                    <a:cubicBezTo>
                      <a:pt x="193033" y="1670198"/>
                      <a:pt x="194715" y="1666274"/>
                      <a:pt x="198079" y="1664031"/>
                    </a:cubicBezTo>
                    <a:cubicBezTo>
                      <a:pt x="203686" y="1658425"/>
                      <a:pt x="212095" y="1657864"/>
                      <a:pt x="219384" y="1655061"/>
                    </a:cubicBezTo>
                    <a:cubicBezTo>
                      <a:pt x="227794" y="1652257"/>
                      <a:pt x="235643" y="1648333"/>
                      <a:pt x="243492" y="1643848"/>
                    </a:cubicBezTo>
                    <a:cubicBezTo>
                      <a:pt x="258069" y="1635438"/>
                      <a:pt x="270404" y="1624225"/>
                      <a:pt x="281056" y="1611329"/>
                    </a:cubicBezTo>
                    <a:cubicBezTo>
                      <a:pt x="294512" y="1593949"/>
                      <a:pt x="296194" y="1576569"/>
                      <a:pt x="299558" y="1555264"/>
                    </a:cubicBezTo>
                    <a:cubicBezTo>
                      <a:pt x="302922" y="1533398"/>
                      <a:pt x="367398" y="1431358"/>
                      <a:pt x="370761" y="1409493"/>
                    </a:cubicBezTo>
                    <a:cubicBezTo>
                      <a:pt x="376368" y="1379778"/>
                      <a:pt x="692579" y="801740"/>
                      <a:pt x="680805" y="638028"/>
                    </a:cubicBezTo>
                    <a:close/>
                    <a:moveTo>
                      <a:pt x="528306" y="639149"/>
                    </a:moveTo>
                    <a:cubicBezTo>
                      <a:pt x="528306" y="638589"/>
                      <a:pt x="528306" y="638589"/>
                      <a:pt x="528867" y="638589"/>
                    </a:cubicBezTo>
                    <a:cubicBezTo>
                      <a:pt x="528867" y="639149"/>
                      <a:pt x="528867" y="640271"/>
                      <a:pt x="528867" y="640831"/>
                    </a:cubicBezTo>
                    <a:cubicBezTo>
                      <a:pt x="528867" y="640271"/>
                      <a:pt x="528867" y="639710"/>
                      <a:pt x="528306" y="639149"/>
                    </a:cubicBezTo>
                    <a:close/>
                  </a:path>
                </a:pathLst>
              </a:custGeom>
              <a:solidFill>
                <a:srgbClr val="5D380E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EEF5641A-C522-4CC2-BA29-974BFEDCD06A}"/>
                  </a:ext>
                </a:extLst>
              </p:cNvPr>
              <p:cNvSpPr/>
              <p:nvPr/>
            </p:nvSpPr>
            <p:spPr>
              <a:xfrm>
                <a:off x="4048211" y="3441004"/>
                <a:ext cx="106525" cy="812953"/>
              </a:xfrm>
              <a:custGeom>
                <a:avLst/>
                <a:gdLst>
                  <a:gd name="connsiteX0" fmla="*/ 29804 w 106524"/>
                  <a:gd name="connsiteY0" fmla="*/ 80174 h 812953"/>
                  <a:gd name="connsiteX1" fmla="*/ 109979 w 106524"/>
                  <a:gd name="connsiteY1" fmla="*/ 733901 h 812953"/>
                  <a:gd name="connsiteX2" fmla="*/ 75218 w 106524"/>
                  <a:gd name="connsiteY2" fmla="*/ 809589 h 812953"/>
                  <a:gd name="connsiteX3" fmla="*/ 29244 w 106524"/>
                  <a:gd name="connsiteY3" fmla="*/ 810150 h 812953"/>
                  <a:gd name="connsiteX4" fmla="*/ 24198 w 106524"/>
                  <a:gd name="connsiteY4" fmla="*/ 679517 h 812953"/>
                  <a:gd name="connsiteX5" fmla="*/ 14106 w 106524"/>
                  <a:gd name="connsiteY5" fmla="*/ 445723 h 812953"/>
                  <a:gd name="connsiteX6" fmla="*/ 6818 w 106524"/>
                  <a:gd name="connsiteY6" fmla="*/ 284814 h 812953"/>
                  <a:gd name="connsiteX7" fmla="*/ 1211 w 106524"/>
                  <a:gd name="connsiteY7" fmla="*/ 99236 h 812953"/>
                  <a:gd name="connsiteX8" fmla="*/ 90 w 106524"/>
                  <a:gd name="connsiteY8" fmla="*/ 3925 h 812953"/>
                  <a:gd name="connsiteX9" fmla="*/ 23077 w 106524"/>
                  <a:gd name="connsiteY9" fmla="*/ 0 h 812953"/>
                  <a:gd name="connsiteX10" fmla="*/ 29804 w 106524"/>
                  <a:gd name="connsiteY10" fmla="*/ 80174 h 81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524" h="812953">
                    <a:moveTo>
                      <a:pt x="29804" y="80174"/>
                    </a:moveTo>
                    <a:cubicBezTo>
                      <a:pt x="33729" y="111571"/>
                      <a:pt x="109418" y="696336"/>
                      <a:pt x="109979" y="733901"/>
                    </a:cubicBezTo>
                    <a:cubicBezTo>
                      <a:pt x="111100" y="784360"/>
                      <a:pt x="85870" y="805665"/>
                      <a:pt x="75218" y="809589"/>
                    </a:cubicBezTo>
                    <a:cubicBezTo>
                      <a:pt x="61762" y="814635"/>
                      <a:pt x="47185" y="816317"/>
                      <a:pt x="29244" y="810150"/>
                    </a:cubicBezTo>
                    <a:cubicBezTo>
                      <a:pt x="25880" y="763615"/>
                      <a:pt x="25319" y="692972"/>
                      <a:pt x="24198" y="679517"/>
                    </a:cubicBezTo>
                    <a:cubicBezTo>
                      <a:pt x="18591" y="601585"/>
                      <a:pt x="15227" y="524215"/>
                      <a:pt x="14106" y="445723"/>
                    </a:cubicBezTo>
                    <a:cubicBezTo>
                      <a:pt x="13545" y="392460"/>
                      <a:pt x="10742" y="338076"/>
                      <a:pt x="6818" y="284814"/>
                    </a:cubicBezTo>
                    <a:cubicBezTo>
                      <a:pt x="2332" y="219778"/>
                      <a:pt x="6257" y="164273"/>
                      <a:pt x="1211" y="99236"/>
                    </a:cubicBezTo>
                    <a:cubicBezTo>
                      <a:pt x="-471" y="82417"/>
                      <a:pt x="90" y="19062"/>
                      <a:pt x="90" y="3925"/>
                    </a:cubicBezTo>
                    <a:cubicBezTo>
                      <a:pt x="7378" y="2803"/>
                      <a:pt x="16349" y="561"/>
                      <a:pt x="23077" y="0"/>
                    </a:cubicBezTo>
                    <a:cubicBezTo>
                      <a:pt x="19713" y="1682"/>
                      <a:pt x="27001" y="58869"/>
                      <a:pt x="29804" y="80174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F087B4D0-B3BD-40EE-B07C-CCDEEC1E1E35}"/>
                  </a:ext>
                </a:extLst>
              </p:cNvPr>
              <p:cNvSpPr/>
              <p:nvPr/>
            </p:nvSpPr>
            <p:spPr>
              <a:xfrm>
                <a:off x="3836933" y="6031241"/>
                <a:ext cx="274722" cy="409280"/>
              </a:xfrm>
              <a:custGeom>
                <a:avLst/>
                <a:gdLst>
                  <a:gd name="connsiteX0" fmla="*/ 273040 w 274722"/>
                  <a:gd name="connsiteY0" fmla="*/ 315090 h 409279"/>
                  <a:gd name="connsiteX1" fmla="*/ 260145 w 274722"/>
                  <a:gd name="connsiteY1" fmla="*/ 282011 h 409279"/>
                  <a:gd name="connsiteX2" fmla="*/ 202958 w 274722"/>
                  <a:gd name="connsiteY2" fmla="*/ 136240 h 409279"/>
                  <a:gd name="connsiteX3" fmla="*/ 176046 w 274722"/>
                  <a:gd name="connsiteY3" fmla="*/ 61111 h 409279"/>
                  <a:gd name="connsiteX4" fmla="*/ 156984 w 274722"/>
                  <a:gd name="connsiteY4" fmla="*/ 0 h 409279"/>
                  <a:gd name="connsiteX5" fmla="*/ 0 w 274722"/>
                  <a:gd name="connsiteY5" fmla="*/ 37003 h 409279"/>
                  <a:gd name="connsiteX6" fmla="*/ 35321 w 274722"/>
                  <a:gd name="connsiteY6" fmla="*/ 155302 h 409279"/>
                  <a:gd name="connsiteX7" fmla="*/ 52141 w 274722"/>
                  <a:gd name="connsiteY7" fmla="*/ 254538 h 409279"/>
                  <a:gd name="connsiteX8" fmla="*/ 58869 w 274722"/>
                  <a:gd name="connsiteY8" fmla="*/ 353214 h 409279"/>
                  <a:gd name="connsiteX9" fmla="*/ 65036 w 274722"/>
                  <a:gd name="connsiteY9" fmla="*/ 373398 h 409279"/>
                  <a:gd name="connsiteX10" fmla="*/ 104282 w 274722"/>
                  <a:gd name="connsiteY10" fmla="*/ 396385 h 409279"/>
                  <a:gd name="connsiteX11" fmla="*/ 176046 w 274722"/>
                  <a:gd name="connsiteY11" fmla="*/ 408719 h 409279"/>
                  <a:gd name="connsiteX12" fmla="*/ 250053 w 274722"/>
                  <a:gd name="connsiteY12" fmla="*/ 357139 h 409279"/>
                  <a:gd name="connsiteX13" fmla="*/ 276965 w 274722"/>
                  <a:gd name="connsiteY13" fmla="*/ 326303 h 409279"/>
                  <a:gd name="connsiteX14" fmla="*/ 273040 w 274722"/>
                  <a:gd name="connsiteY14" fmla="*/ 315090 h 40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4722" h="409279">
                    <a:moveTo>
                      <a:pt x="273040" y="315090"/>
                    </a:moveTo>
                    <a:cubicBezTo>
                      <a:pt x="270237" y="301634"/>
                      <a:pt x="264070" y="292663"/>
                      <a:pt x="260145" y="282011"/>
                    </a:cubicBezTo>
                    <a:cubicBezTo>
                      <a:pt x="242204" y="233233"/>
                      <a:pt x="221460" y="185017"/>
                      <a:pt x="202958" y="136240"/>
                    </a:cubicBezTo>
                    <a:cubicBezTo>
                      <a:pt x="193427" y="111571"/>
                      <a:pt x="184456" y="86341"/>
                      <a:pt x="176046" y="61111"/>
                    </a:cubicBezTo>
                    <a:cubicBezTo>
                      <a:pt x="168197" y="37003"/>
                      <a:pt x="165955" y="33079"/>
                      <a:pt x="156984" y="0"/>
                    </a:cubicBezTo>
                    <a:cubicBezTo>
                      <a:pt x="111010" y="6167"/>
                      <a:pt x="45413" y="28033"/>
                      <a:pt x="0" y="37003"/>
                    </a:cubicBezTo>
                    <a:cubicBezTo>
                      <a:pt x="3364" y="36443"/>
                      <a:pt x="32518" y="145210"/>
                      <a:pt x="35321" y="155302"/>
                    </a:cubicBezTo>
                    <a:cubicBezTo>
                      <a:pt x="42610" y="187259"/>
                      <a:pt x="49338" y="221460"/>
                      <a:pt x="52141" y="254538"/>
                    </a:cubicBezTo>
                    <a:cubicBezTo>
                      <a:pt x="54944" y="285374"/>
                      <a:pt x="59430" y="318453"/>
                      <a:pt x="58869" y="353214"/>
                    </a:cubicBezTo>
                    <a:cubicBezTo>
                      <a:pt x="58869" y="359381"/>
                      <a:pt x="58869" y="368913"/>
                      <a:pt x="65036" y="373398"/>
                    </a:cubicBezTo>
                    <a:cubicBezTo>
                      <a:pt x="76249" y="380686"/>
                      <a:pt x="88584" y="392460"/>
                      <a:pt x="104282" y="396385"/>
                    </a:cubicBezTo>
                    <a:cubicBezTo>
                      <a:pt x="130073" y="403112"/>
                      <a:pt x="154181" y="417690"/>
                      <a:pt x="176046" y="408719"/>
                    </a:cubicBezTo>
                    <a:cubicBezTo>
                      <a:pt x="194548" y="401431"/>
                      <a:pt x="231552" y="364427"/>
                      <a:pt x="250053" y="357139"/>
                    </a:cubicBezTo>
                    <a:cubicBezTo>
                      <a:pt x="264070" y="351532"/>
                      <a:pt x="267434" y="338076"/>
                      <a:pt x="276965" y="326303"/>
                    </a:cubicBezTo>
                    <a:cubicBezTo>
                      <a:pt x="279207" y="322939"/>
                      <a:pt x="273601" y="318453"/>
                      <a:pt x="273040" y="315090"/>
                    </a:cubicBezTo>
                    <a:close/>
                  </a:path>
                </a:pathLst>
              </a:custGeom>
              <a:solidFill>
                <a:srgbClr val="F4C182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697951FA-B661-4797-AE54-A9398EB7FCD5}"/>
                  </a:ext>
                </a:extLst>
              </p:cNvPr>
              <p:cNvSpPr/>
              <p:nvPr/>
            </p:nvSpPr>
            <p:spPr>
              <a:xfrm>
                <a:off x="3836571" y="6328950"/>
                <a:ext cx="667182" cy="347608"/>
              </a:xfrm>
              <a:custGeom>
                <a:avLst/>
                <a:gdLst>
                  <a:gd name="connsiteX0" fmla="*/ 663059 w 667182"/>
                  <a:gd name="connsiteY0" fmla="*/ 227066 h 347607"/>
                  <a:gd name="connsiteX1" fmla="*/ 654089 w 667182"/>
                  <a:gd name="connsiteY1" fmla="*/ 211928 h 347607"/>
                  <a:gd name="connsiteX2" fmla="*/ 607554 w 667182"/>
                  <a:gd name="connsiteY2" fmla="*/ 183335 h 347607"/>
                  <a:gd name="connsiteX3" fmla="*/ 520092 w 667182"/>
                  <a:gd name="connsiteY3" fmla="*/ 144650 h 347607"/>
                  <a:gd name="connsiteX4" fmla="*/ 313770 w 667182"/>
                  <a:gd name="connsiteY4" fmla="*/ 8971 h 347607"/>
                  <a:gd name="connsiteX5" fmla="*/ 303117 w 667182"/>
                  <a:gd name="connsiteY5" fmla="*/ 0 h 347607"/>
                  <a:gd name="connsiteX6" fmla="*/ 206684 w 667182"/>
                  <a:gd name="connsiteY6" fmla="*/ 38125 h 347607"/>
                  <a:gd name="connsiteX7" fmla="*/ 169120 w 667182"/>
                  <a:gd name="connsiteY7" fmla="*/ 93630 h 347607"/>
                  <a:gd name="connsiteX8" fmla="*/ 156225 w 667182"/>
                  <a:gd name="connsiteY8" fmla="*/ 106525 h 347607"/>
                  <a:gd name="connsiteX9" fmla="*/ 62595 w 667182"/>
                  <a:gd name="connsiteY9" fmla="*/ 66158 h 347607"/>
                  <a:gd name="connsiteX10" fmla="*/ 56989 w 667182"/>
                  <a:gd name="connsiteY10" fmla="*/ 61672 h 347607"/>
                  <a:gd name="connsiteX11" fmla="*/ 58671 w 667182"/>
                  <a:gd name="connsiteY11" fmla="*/ 35321 h 347607"/>
                  <a:gd name="connsiteX12" fmla="*/ 46897 w 667182"/>
                  <a:gd name="connsiteY12" fmla="*/ 49338 h 347607"/>
                  <a:gd name="connsiteX13" fmla="*/ 36805 w 667182"/>
                  <a:gd name="connsiteY13" fmla="*/ 69522 h 347607"/>
                  <a:gd name="connsiteX14" fmla="*/ 19425 w 667182"/>
                  <a:gd name="connsiteY14" fmla="*/ 117738 h 347607"/>
                  <a:gd name="connsiteX15" fmla="*/ 4848 w 667182"/>
                  <a:gd name="connsiteY15" fmla="*/ 194548 h 347607"/>
                  <a:gd name="connsiteX16" fmla="*/ 2044 w 667182"/>
                  <a:gd name="connsiteY16" fmla="*/ 269676 h 347607"/>
                  <a:gd name="connsiteX17" fmla="*/ 11015 w 667182"/>
                  <a:gd name="connsiteY17" fmla="*/ 287617 h 347607"/>
                  <a:gd name="connsiteX18" fmla="*/ 51943 w 667182"/>
                  <a:gd name="connsiteY18" fmla="*/ 304437 h 347607"/>
                  <a:gd name="connsiteX19" fmla="*/ 164635 w 667182"/>
                  <a:gd name="connsiteY19" fmla="*/ 307240 h 347607"/>
                  <a:gd name="connsiteX20" fmla="*/ 229671 w 667182"/>
                  <a:gd name="connsiteY20" fmla="*/ 308922 h 347607"/>
                  <a:gd name="connsiteX21" fmla="*/ 293026 w 667182"/>
                  <a:gd name="connsiteY21" fmla="*/ 333591 h 347607"/>
                  <a:gd name="connsiteX22" fmla="*/ 432069 w 667182"/>
                  <a:gd name="connsiteY22" fmla="*/ 352654 h 347607"/>
                  <a:gd name="connsiteX23" fmla="*/ 575036 w 667182"/>
                  <a:gd name="connsiteY23" fmla="*/ 336955 h 347607"/>
                  <a:gd name="connsiteX24" fmla="*/ 648482 w 667182"/>
                  <a:gd name="connsiteY24" fmla="*/ 313408 h 347607"/>
                  <a:gd name="connsiteX25" fmla="*/ 669787 w 667182"/>
                  <a:gd name="connsiteY25" fmla="*/ 273040 h 347607"/>
                  <a:gd name="connsiteX26" fmla="*/ 663059 w 667182"/>
                  <a:gd name="connsiteY26" fmla="*/ 227066 h 34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7182" h="347607">
                    <a:moveTo>
                      <a:pt x="663059" y="227066"/>
                    </a:moveTo>
                    <a:cubicBezTo>
                      <a:pt x="660817" y="221460"/>
                      <a:pt x="658014" y="216414"/>
                      <a:pt x="654089" y="211928"/>
                    </a:cubicBezTo>
                    <a:cubicBezTo>
                      <a:pt x="642315" y="197912"/>
                      <a:pt x="624374" y="190624"/>
                      <a:pt x="607554" y="183335"/>
                    </a:cubicBezTo>
                    <a:cubicBezTo>
                      <a:pt x="578400" y="170440"/>
                      <a:pt x="549246" y="157545"/>
                      <a:pt x="520092" y="144650"/>
                    </a:cubicBezTo>
                    <a:cubicBezTo>
                      <a:pt x="443842" y="111010"/>
                      <a:pt x="372078" y="68961"/>
                      <a:pt x="313770" y="8971"/>
                    </a:cubicBezTo>
                    <a:cubicBezTo>
                      <a:pt x="310406" y="6167"/>
                      <a:pt x="309285" y="0"/>
                      <a:pt x="303117" y="0"/>
                    </a:cubicBezTo>
                    <a:cubicBezTo>
                      <a:pt x="267235" y="3364"/>
                      <a:pt x="236399" y="19062"/>
                      <a:pt x="206684" y="38125"/>
                    </a:cubicBezTo>
                    <a:cubicBezTo>
                      <a:pt x="186501" y="51020"/>
                      <a:pt x="170242" y="67279"/>
                      <a:pt x="169120" y="93630"/>
                    </a:cubicBezTo>
                    <a:cubicBezTo>
                      <a:pt x="168560" y="101479"/>
                      <a:pt x="164074" y="107646"/>
                      <a:pt x="156225" y="106525"/>
                    </a:cubicBezTo>
                    <a:cubicBezTo>
                      <a:pt x="120904" y="102600"/>
                      <a:pt x="86704" y="95873"/>
                      <a:pt x="62595" y="66158"/>
                    </a:cubicBezTo>
                    <a:cubicBezTo>
                      <a:pt x="60353" y="65036"/>
                      <a:pt x="58671" y="63354"/>
                      <a:pt x="56989" y="61672"/>
                    </a:cubicBezTo>
                    <a:cubicBezTo>
                      <a:pt x="56428" y="52702"/>
                      <a:pt x="58110" y="44292"/>
                      <a:pt x="58671" y="35321"/>
                    </a:cubicBezTo>
                    <a:cubicBezTo>
                      <a:pt x="58671" y="36443"/>
                      <a:pt x="48018" y="47095"/>
                      <a:pt x="46897" y="49338"/>
                    </a:cubicBezTo>
                    <a:cubicBezTo>
                      <a:pt x="42972" y="55505"/>
                      <a:pt x="40169" y="62233"/>
                      <a:pt x="36805" y="69522"/>
                    </a:cubicBezTo>
                    <a:cubicBezTo>
                      <a:pt x="28956" y="88023"/>
                      <a:pt x="23910" y="102040"/>
                      <a:pt x="19425" y="117738"/>
                    </a:cubicBezTo>
                    <a:cubicBezTo>
                      <a:pt x="12136" y="142968"/>
                      <a:pt x="7090" y="168758"/>
                      <a:pt x="4848" y="194548"/>
                    </a:cubicBezTo>
                    <a:cubicBezTo>
                      <a:pt x="2605" y="219217"/>
                      <a:pt x="-3001" y="245007"/>
                      <a:pt x="2044" y="269676"/>
                    </a:cubicBezTo>
                    <a:cubicBezTo>
                      <a:pt x="2605" y="276965"/>
                      <a:pt x="4848" y="283132"/>
                      <a:pt x="11015" y="287617"/>
                    </a:cubicBezTo>
                    <a:cubicBezTo>
                      <a:pt x="24471" y="294345"/>
                      <a:pt x="37366" y="301073"/>
                      <a:pt x="51943" y="304437"/>
                    </a:cubicBezTo>
                    <a:cubicBezTo>
                      <a:pt x="96235" y="314529"/>
                      <a:pt x="120343" y="311726"/>
                      <a:pt x="164635" y="307240"/>
                    </a:cubicBezTo>
                    <a:cubicBezTo>
                      <a:pt x="184819" y="304998"/>
                      <a:pt x="210048" y="302194"/>
                      <a:pt x="229671" y="308922"/>
                    </a:cubicBezTo>
                    <a:cubicBezTo>
                      <a:pt x="247612" y="315090"/>
                      <a:pt x="275085" y="326863"/>
                      <a:pt x="293026" y="333591"/>
                    </a:cubicBezTo>
                    <a:cubicBezTo>
                      <a:pt x="332272" y="348168"/>
                      <a:pt x="390019" y="352654"/>
                      <a:pt x="432069" y="352654"/>
                    </a:cubicBezTo>
                    <a:cubicBezTo>
                      <a:pt x="483088" y="352093"/>
                      <a:pt x="525138" y="349289"/>
                      <a:pt x="575036" y="336955"/>
                    </a:cubicBezTo>
                    <a:cubicBezTo>
                      <a:pt x="598023" y="331349"/>
                      <a:pt x="628299" y="326303"/>
                      <a:pt x="648482" y="313408"/>
                    </a:cubicBezTo>
                    <a:cubicBezTo>
                      <a:pt x="665863" y="302755"/>
                      <a:pt x="669227" y="293224"/>
                      <a:pt x="669787" y="273040"/>
                    </a:cubicBezTo>
                    <a:cubicBezTo>
                      <a:pt x="669787" y="257342"/>
                      <a:pt x="668666" y="241083"/>
                      <a:pt x="663059" y="2270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148D15D-D8C7-4F98-AC4E-A5E580AAC59F}"/>
                  </a:ext>
                </a:extLst>
              </p:cNvPr>
              <p:cNvSpPr/>
              <p:nvPr/>
            </p:nvSpPr>
            <p:spPr>
              <a:xfrm>
                <a:off x="3841418" y="6609840"/>
                <a:ext cx="655969" cy="72885"/>
              </a:xfrm>
              <a:custGeom>
                <a:avLst/>
                <a:gdLst>
                  <a:gd name="connsiteX0" fmla="*/ 629618 w 655969"/>
                  <a:gd name="connsiteY0" fmla="*/ 31397 h 72885"/>
                  <a:gd name="connsiteX1" fmla="*/ 490575 w 655969"/>
                  <a:gd name="connsiteY1" fmla="*/ 61111 h 72885"/>
                  <a:gd name="connsiteX2" fmla="*/ 378444 w 655969"/>
                  <a:gd name="connsiteY2" fmla="*/ 65597 h 72885"/>
                  <a:gd name="connsiteX3" fmla="*/ 282011 w 655969"/>
                  <a:gd name="connsiteY3" fmla="*/ 40928 h 72885"/>
                  <a:gd name="connsiteX4" fmla="*/ 222581 w 655969"/>
                  <a:gd name="connsiteY4" fmla="*/ 19062 h 72885"/>
                  <a:gd name="connsiteX5" fmla="*/ 168758 w 655969"/>
                  <a:gd name="connsiteY5" fmla="*/ 20744 h 72885"/>
                  <a:gd name="connsiteX6" fmla="*/ 0 w 655969"/>
                  <a:gd name="connsiteY6" fmla="*/ 0 h 72885"/>
                  <a:gd name="connsiteX7" fmla="*/ 32518 w 655969"/>
                  <a:gd name="connsiteY7" fmla="*/ 37003 h 72885"/>
                  <a:gd name="connsiteX8" fmla="*/ 114935 w 655969"/>
                  <a:gd name="connsiteY8" fmla="*/ 43170 h 72885"/>
                  <a:gd name="connsiteX9" fmla="*/ 170440 w 655969"/>
                  <a:gd name="connsiteY9" fmla="*/ 34200 h 72885"/>
                  <a:gd name="connsiteX10" fmla="*/ 230430 w 655969"/>
                  <a:gd name="connsiteY10" fmla="*/ 37003 h 72885"/>
                  <a:gd name="connsiteX11" fmla="*/ 304998 w 655969"/>
                  <a:gd name="connsiteY11" fmla="*/ 63354 h 72885"/>
                  <a:gd name="connsiteX12" fmla="*/ 409280 w 655969"/>
                  <a:gd name="connsiteY12" fmla="*/ 75689 h 72885"/>
                  <a:gd name="connsiteX13" fmla="*/ 533746 w 655969"/>
                  <a:gd name="connsiteY13" fmla="*/ 70643 h 72885"/>
                  <a:gd name="connsiteX14" fmla="*/ 634664 w 655969"/>
                  <a:gd name="connsiteY14" fmla="*/ 45413 h 72885"/>
                  <a:gd name="connsiteX15" fmla="*/ 660454 w 655969"/>
                  <a:gd name="connsiteY15" fmla="*/ 14016 h 72885"/>
                  <a:gd name="connsiteX16" fmla="*/ 629618 w 655969"/>
                  <a:gd name="connsiteY16" fmla="*/ 31397 h 7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5969" h="72885">
                    <a:moveTo>
                      <a:pt x="629618" y="31397"/>
                    </a:moveTo>
                    <a:cubicBezTo>
                      <a:pt x="572431" y="51580"/>
                      <a:pt x="551126" y="53262"/>
                      <a:pt x="490575" y="61111"/>
                    </a:cubicBezTo>
                    <a:cubicBezTo>
                      <a:pt x="457496" y="65597"/>
                      <a:pt x="417690" y="67279"/>
                      <a:pt x="378444" y="65597"/>
                    </a:cubicBezTo>
                    <a:cubicBezTo>
                      <a:pt x="361063" y="65036"/>
                      <a:pt x="322378" y="59430"/>
                      <a:pt x="282011" y="40928"/>
                    </a:cubicBezTo>
                    <a:cubicBezTo>
                      <a:pt x="267434" y="34200"/>
                      <a:pt x="250614" y="23547"/>
                      <a:pt x="222581" y="19062"/>
                    </a:cubicBezTo>
                    <a:cubicBezTo>
                      <a:pt x="205201" y="16259"/>
                      <a:pt x="186699" y="20184"/>
                      <a:pt x="168758" y="20744"/>
                    </a:cubicBezTo>
                    <a:cubicBezTo>
                      <a:pt x="56626" y="25790"/>
                      <a:pt x="28594" y="22426"/>
                      <a:pt x="0" y="0"/>
                    </a:cubicBezTo>
                    <a:cubicBezTo>
                      <a:pt x="1682" y="19623"/>
                      <a:pt x="16259" y="31397"/>
                      <a:pt x="32518" y="37003"/>
                    </a:cubicBezTo>
                    <a:cubicBezTo>
                      <a:pt x="54944" y="43731"/>
                      <a:pt x="77371" y="48777"/>
                      <a:pt x="114935" y="43170"/>
                    </a:cubicBezTo>
                    <a:cubicBezTo>
                      <a:pt x="124466" y="42049"/>
                      <a:pt x="158666" y="37003"/>
                      <a:pt x="170440" y="34200"/>
                    </a:cubicBezTo>
                    <a:cubicBezTo>
                      <a:pt x="190063" y="29154"/>
                      <a:pt x="210807" y="25790"/>
                      <a:pt x="230430" y="37003"/>
                    </a:cubicBezTo>
                    <a:cubicBezTo>
                      <a:pt x="251735" y="49338"/>
                      <a:pt x="284814" y="58869"/>
                      <a:pt x="304998" y="63354"/>
                    </a:cubicBezTo>
                    <a:cubicBezTo>
                      <a:pt x="326303" y="67839"/>
                      <a:pt x="373958" y="75689"/>
                      <a:pt x="409280" y="75689"/>
                    </a:cubicBezTo>
                    <a:cubicBezTo>
                      <a:pt x="436191" y="75689"/>
                      <a:pt x="509077" y="72885"/>
                      <a:pt x="533746" y="70643"/>
                    </a:cubicBezTo>
                    <a:cubicBezTo>
                      <a:pt x="576356" y="67279"/>
                      <a:pt x="601585" y="61672"/>
                      <a:pt x="634664" y="45413"/>
                    </a:cubicBezTo>
                    <a:cubicBezTo>
                      <a:pt x="646438" y="39807"/>
                      <a:pt x="658212" y="31957"/>
                      <a:pt x="660454" y="14016"/>
                    </a:cubicBezTo>
                    <a:cubicBezTo>
                      <a:pt x="649802" y="25790"/>
                      <a:pt x="632422" y="30275"/>
                      <a:pt x="629618" y="31397"/>
                    </a:cubicBezTo>
                    <a:close/>
                  </a:path>
                </a:pathLst>
              </a:custGeom>
              <a:solidFill>
                <a:srgbClr val="E6E6E6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9B74053D-5C2B-40FB-8075-012C6A0F1EB8}"/>
                  </a:ext>
                </a:extLst>
              </p:cNvPr>
              <p:cNvSpPr/>
              <p:nvPr/>
            </p:nvSpPr>
            <p:spPr>
              <a:xfrm>
                <a:off x="3312719" y="2744361"/>
                <a:ext cx="1306332" cy="1620300"/>
              </a:xfrm>
              <a:custGeom>
                <a:avLst/>
                <a:gdLst>
                  <a:gd name="connsiteX0" fmla="*/ 146892 w 1306331"/>
                  <a:gd name="connsiteY0" fmla="*/ 232419 h 1620299"/>
                  <a:gd name="connsiteX1" fmla="*/ 40367 w 1306331"/>
                  <a:gd name="connsiteY1" fmla="*/ 335580 h 1620299"/>
                  <a:gd name="connsiteX2" fmla="*/ 60551 w 1306331"/>
                  <a:gd name="connsiteY2" fmla="*/ 514430 h 1620299"/>
                  <a:gd name="connsiteX3" fmla="*/ 169319 w 1306331"/>
                  <a:gd name="connsiteY3" fmla="*/ 888388 h 1620299"/>
                  <a:gd name="connsiteX4" fmla="*/ 118299 w 1306331"/>
                  <a:gd name="connsiteY4" fmla="*/ 1213570 h 1620299"/>
                  <a:gd name="connsiteX5" fmla="*/ 0 w 1306331"/>
                  <a:gd name="connsiteY5" fmla="*/ 1409239 h 1620299"/>
                  <a:gd name="connsiteX6" fmla="*/ 578038 w 1306331"/>
                  <a:gd name="connsiteY6" fmla="*/ 1608272 h 1620299"/>
                  <a:gd name="connsiteX7" fmla="*/ 725491 w 1306331"/>
                  <a:gd name="connsiteY7" fmla="*/ 1608833 h 1620299"/>
                  <a:gd name="connsiteX8" fmla="*/ 765858 w 1306331"/>
                  <a:gd name="connsiteY8" fmla="*/ 1536508 h 1620299"/>
                  <a:gd name="connsiteX9" fmla="*/ 738946 w 1306331"/>
                  <a:gd name="connsiteY9" fmla="*/ 815503 h 1620299"/>
                  <a:gd name="connsiteX10" fmla="*/ 738386 w 1306331"/>
                  <a:gd name="connsiteY10" fmla="*/ 701129 h 1620299"/>
                  <a:gd name="connsiteX11" fmla="*/ 1072538 w 1306331"/>
                  <a:gd name="connsiteY11" fmla="*/ 646184 h 1620299"/>
                  <a:gd name="connsiteX12" fmla="*/ 1085433 w 1306331"/>
                  <a:gd name="connsiteY12" fmla="*/ 417997 h 1620299"/>
                  <a:gd name="connsiteX13" fmla="*/ 867898 w 1306331"/>
                  <a:gd name="connsiteY13" fmla="*/ 415754 h 1620299"/>
                  <a:gd name="connsiteX14" fmla="*/ 1311378 w 1306331"/>
                  <a:gd name="connsiteY14" fmla="*/ 231859 h 1620299"/>
                  <a:gd name="connsiteX15" fmla="*/ 1255872 w 1306331"/>
                  <a:gd name="connsiteY15" fmla="*/ 307 h 1620299"/>
                  <a:gd name="connsiteX16" fmla="*/ 616723 w 1306331"/>
                  <a:gd name="connsiteY16" fmla="*/ 170186 h 1620299"/>
                  <a:gd name="connsiteX17" fmla="*/ 409841 w 1306331"/>
                  <a:gd name="connsiteY17" fmla="*/ 214478 h 1620299"/>
                  <a:gd name="connsiteX18" fmla="*/ 387414 w 1306331"/>
                  <a:gd name="connsiteY18" fmla="*/ 351279 h 1620299"/>
                  <a:gd name="connsiteX19" fmla="*/ 146892 w 1306331"/>
                  <a:gd name="connsiteY19" fmla="*/ 232419 h 1620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06331" h="1620299">
                    <a:moveTo>
                      <a:pt x="146892" y="232419"/>
                    </a:moveTo>
                    <a:cubicBezTo>
                      <a:pt x="146892" y="232419"/>
                      <a:pt x="47095" y="279514"/>
                      <a:pt x="40367" y="335580"/>
                    </a:cubicBezTo>
                    <a:cubicBezTo>
                      <a:pt x="33639" y="391646"/>
                      <a:pt x="33639" y="436499"/>
                      <a:pt x="60551" y="514430"/>
                    </a:cubicBezTo>
                    <a:cubicBezTo>
                      <a:pt x="87463" y="592361"/>
                      <a:pt x="163712" y="787470"/>
                      <a:pt x="169319" y="888388"/>
                    </a:cubicBezTo>
                    <a:cubicBezTo>
                      <a:pt x="174925" y="989307"/>
                      <a:pt x="186699" y="1071723"/>
                      <a:pt x="118299" y="1213570"/>
                    </a:cubicBezTo>
                    <a:cubicBezTo>
                      <a:pt x="49898" y="1355416"/>
                      <a:pt x="0" y="1409239"/>
                      <a:pt x="0" y="1409239"/>
                    </a:cubicBezTo>
                    <a:cubicBezTo>
                      <a:pt x="0" y="1409239"/>
                      <a:pt x="542716" y="1589210"/>
                      <a:pt x="578038" y="1608272"/>
                    </a:cubicBezTo>
                    <a:cubicBezTo>
                      <a:pt x="613359" y="1627335"/>
                      <a:pt x="672228" y="1634623"/>
                      <a:pt x="725491" y="1608833"/>
                    </a:cubicBezTo>
                    <a:cubicBezTo>
                      <a:pt x="754645" y="1594817"/>
                      <a:pt x="765858" y="1552767"/>
                      <a:pt x="765858" y="1536508"/>
                    </a:cubicBezTo>
                    <a:cubicBezTo>
                      <a:pt x="765858" y="1464744"/>
                      <a:pt x="740068" y="899041"/>
                      <a:pt x="738946" y="815503"/>
                    </a:cubicBezTo>
                    <a:cubicBezTo>
                      <a:pt x="737825" y="731965"/>
                      <a:pt x="735583" y="721313"/>
                      <a:pt x="738386" y="701129"/>
                    </a:cubicBezTo>
                    <a:cubicBezTo>
                      <a:pt x="762494" y="694962"/>
                      <a:pt x="1072538" y="646184"/>
                      <a:pt x="1072538" y="646184"/>
                    </a:cubicBezTo>
                    <a:cubicBezTo>
                      <a:pt x="1072538" y="646184"/>
                      <a:pt x="1084872" y="445469"/>
                      <a:pt x="1085433" y="417997"/>
                    </a:cubicBezTo>
                    <a:cubicBezTo>
                      <a:pt x="1078144" y="417997"/>
                      <a:pt x="956481" y="417997"/>
                      <a:pt x="867898" y="415754"/>
                    </a:cubicBezTo>
                    <a:cubicBezTo>
                      <a:pt x="916675" y="373705"/>
                      <a:pt x="1311378" y="269423"/>
                      <a:pt x="1311378" y="231859"/>
                    </a:cubicBezTo>
                    <a:cubicBezTo>
                      <a:pt x="1307453" y="158412"/>
                      <a:pt x="1271010" y="-8103"/>
                      <a:pt x="1255872" y="307"/>
                    </a:cubicBezTo>
                    <a:cubicBezTo>
                      <a:pt x="853321" y="185324"/>
                      <a:pt x="688487" y="166262"/>
                      <a:pt x="616723" y="170186"/>
                    </a:cubicBezTo>
                    <a:cubicBezTo>
                      <a:pt x="497864" y="176914"/>
                      <a:pt x="459739" y="205508"/>
                      <a:pt x="409841" y="214478"/>
                    </a:cubicBezTo>
                    <a:cubicBezTo>
                      <a:pt x="409841" y="252042"/>
                      <a:pt x="387414" y="351279"/>
                      <a:pt x="387414" y="351279"/>
                    </a:cubicBezTo>
                    <a:lnTo>
                      <a:pt x="146892" y="232419"/>
                    </a:lnTo>
                    <a:close/>
                  </a:path>
                </a:pathLst>
              </a:custGeom>
              <a:solidFill>
                <a:schemeClr val="accent6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FDFB31AA-2878-41F8-A806-3BD16F37ADEB}"/>
                  </a:ext>
                </a:extLst>
              </p:cNvPr>
              <p:cNvSpPr/>
              <p:nvPr/>
            </p:nvSpPr>
            <p:spPr>
              <a:xfrm>
                <a:off x="3092578" y="6348013"/>
                <a:ext cx="667182" cy="347608"/>
              </a:xfrm>
              <a:custGeom>
                <a:avLst/>
                <a:gdLst>
                  <a:gd name="connsiteX0" fmla="*/ 663059 w 667182"/>
                  <a:gd name="connsiteY0" fmla="*/ 227066 h 347607"/>
                  <a:gd name="connsiteX1" fmla="*/ 654089 w 667182"/>
                  <a:gd name="connsiteY1" fmla="*/ 211928 h 347607"/>
                  <a:gd name="connsiteX2" fmla="*/ 607554 w 667182"/>
                  <a:gd name="connsiteY2" fmla="*/ 183335 h 347607"/>
                  <a:gd name="connsiteX3" fmla="*/ 520092 w 667182"/>
                  <a:gd name="connsiteY3" fmla="*/ 144650 h 347607"/>
                  <a:gd name="connsiteX4" fmla="*/ 313770 w 667182"/>
                  <a:gd name="connsiteY4" fmla="*/ 8970 h 347607"/>
                  <a:gd name="connsiteX5" fmla="*/ 303117 w 667182"/>
                  <a:gd name="connsiteY5" fmla="*/ 0 h 347607"/>
                  <a:gd name="connsiteX6" fmla="*/ 206684 w 667182"/>
                  <a:gd name="connsiteY6" fmla="*/ 38125 h 347607"/>
                  <a:gd name="connsiteX7" fmla="*/ 169120 w 667182"/>
                  <a:gd name="connsiteY7" fmla="*/ 93630 h 347607"/>
                  <a:gd name="connsiteX8" fmla="*/ 156225 w 667182"/>
                  <a:gd name="connsiteY8" fmla="*/ 106525 h 347607"/>
                  <a:gd name="connsiteX9" fmla="*/ 62595 w 667182"/>
                  <a:gd name="connsiteY9" fmla="*/ 66158 h 347607"/>
                  <a:gd name="connsiteX10" fmla="*/ 56989 w 667182"/>
                  <a:gd name="connsiteY10" fmla="*/ 61672 h 347607"/>
                  <a:gd name="connsiteX11" fmla="*/ 58671 w 667182"/>
                  <a:gd name="connsiteY11" fmla="*/ 35321 h 347607"/>
                  <a:gd name="connsiteX12" fmla="*/ 46897 w 667182"/>
                  <a:gd name="connsiteY12" fmla="*/ 49338 h 347607"/>
                  <a:gd name="connsiteX13" fmla="*/ 36805 w 667182"/>
                  <a:gd name="connsiteY13" fmla="*/ 69521 h 347607"/>
                  <a:gd name="connsiteX14" fmla="*/ 19425 w 667182"/>
                  <a:gd name="connsiteY14" fmla="*/ 117738 h 347607"/>
                  <a:gd name="connsiteX15" fmla="*/ 4848 w 667182"/>
                  <a:gd name="connsiteY15" fmla="*/ 194548 h 347607"/>
                  <a:gd name="connsiteX16" fmla="*/ 2044 w 667182"/>
                  <a:gd name="connsiteY16" fmla="*/ 269676 h 347607"/>
                  <a:gd name="connsiteX17" fmla="*/ 11015 w 667182"/>
                  <a:gd name="connsiteY17" fmla="*/ 287617 h 347607"/>
                  <a:gd name="connsiteX18" fmla="*/ 51943 w 667182"/>
                  <a:gd name="connsiteY18" fmla="*/ 304437 h 347607"/>
                  <a:gd name="connsiteX19" fmla="*/ 164635 w 667182"/>
                  <a:gd name="connsiteY19" fmla="*/ 307240 h 347607"/>
                  <a:gd name="connsiteX20" fmla="*/ 235278 w 667182"/>
                  <a:gd name="connsiteY20" fmla="*/ 308922 h 347607"/>
                  <a:gd name="connsiteX21" fmla="*/ 298632 w 667182"/>
                  <a:gd name="connsiteY21" fmla="*/ 333591 h 347607"/>
                  <a:gd name="connsiteX22" fmla="*/ 432069 w 667182"/>
                  <a:gd name="connsiteY22" fmla="*/ 352653 h 347607"/>
                  <a:gd name="connsiteX23" fmla="*/ 575036 w 667182"/>
                  <a:gd name="connsiteY23" fmla="*/ 336955 h 347607"/>
                  <a:gd name="connsiteX24" fmla="*/ 648482 w 667182"/>
                  <a:gd name="connsiteY24" fmla="*/ 313407 h 347607"/>
                  <a:gd name="connsiteX25" fmla="*/ 669787 w 667182"/>
                  <a:gd name="connsiteY25" fmla="*/ 273040 h 347607"/>
                  <a:gd name="connsiteX26" fmla="*/ 663059 w 667182"/>
                  <a:gd name="connsiteY26" fmla="*/ 227066 h 34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7182" h="347607">
                    <a:moveTo>
                      <a:pt x="663059" y="227066"/>
                    </a:moveTo>
                    <a:cubicBezTo>
                      <a:pt x="660817" y="221460"/>
                      <a:pt x="658014" y="216414"/>
                      <a:pt x="654089" y="211928"/>
                    </a:cubicBezTo>
                    <a:cubicBezTo>
                      <a:pt x="642315" y="197912"/>
                      <a:pt x="624374" y="190624"/>
                      <a:pt x="607554" y="183335"/>
                    </a:cubicBezTo>
                    <a:cubicBezTo>
                      <a:pt x="578400" y="170440"/>
                      <a:pt x="549246" y="157545"/>
                      <a:pt x="520092" y="144650"/>
                    </a:cubicBezTo>
                    <a:cubicBezTo>
                      <a:pt x="443842" y="111010"/>
                      <a:pt x="372078" y="68961"/>
                      <a:pt x="313770" y="8970"/>
                    </a:cubicBezTo>
                    <a:cubicBezTo>
                      <a:pt x="310406" y="6167"/>
                      <a:pt x="309285" y="0"/>
                      <a:pt x="303117" y="0"/>
                    </a:cubicBezTo>
                    <a:cubicBezTo>
                      <a:pt x="267235" y="3364"/>
                      <a:pt x="236399" y="19062"/>
                      <a:pt x="206684" y="38125"/>
                    </a:cubicBezTo>
                    <a:cubicBezTo>
                      <a:pt x="186501" y="51020"/>
                      <a:pt x="170242" y="67279"/>
                      <a:pt x="169120" y="93630"/>
                    </a:cubicBezTo>
                    <a:cubicBezTo>
                      <a:pt x="168560" y="101479"/>
                      <a:pt x="164074" y="107646"/>
                      <a:pt x="156225" y="106525"/>
                    </a:cubicBezTo>
                    <a:cubicBezTo>
                      <a:pt x="120904" y="102600"/>
                      <a:pt x="86704" y="95872"/>
                      <a:pt x="62595" y="66158"/>
                    </a:cubicBezTo>
                    <a:cubicBezTo>
                      <a:pt x="60353" y="65036"/>
                      <a:pt x="58671" y="63354"/>
                      <a:pt x="56989" y="61672"/>
                    </a:cubicBezTo>
                    <a:cubicBezTo>
                      <a:pt x="56428" y="52702"/>
                      <a:pt x="58110" y="44292"/>
                      <a:pt x="58671" y="35321"/>
                    </a:cubicBezTo>
                    <a:cubicBezTo>
                      <a:pt x="58671" y="36443"/>
                      <a:pt x="48018" y="47095"/>
                      <a:pt x="46897" y="49338"/>
                    </a:cubicBezTo>
                    <a:cubicBezTo>
                      <a:pt x="42972" y="55505"/>
                      <a:pt x="40169" y="62233"/>
                      <a:pt x="36805" y="69521"/>
                    </a:cubicBezTo>
                    <a:cubicBezTo>
                      <a:pt x="30077" y="85220"/>
                      <a:pt x="24471" y="100918"/>
                      <a:pt x="19425" y="117738"/>
                    </a:cubicBezTo>
                    <a:cubicBezTo>
                      <a:pt x="12136" y="142968"/>
                      <a:pt x="7090" y="168758"/>
                      <a:pt x="4848" y="194548"/>
                    </a:cubicBezTo>
                    <a:cubicBezTo>
                      <a:pt x="2605" y="219217"/>
                      <a:pt x="-3002" y="245007"/>
                      <a:pt x="2044" y="269676"/>
                    </a:cubicBezTo>
                    <a:cubicBezTo>
                      <a:pt x="2605" y="276965"/>
                      <a:pt x="4848" y="283132"/>
                      <a:pt x="11015" y="287617"/>
                    </a:cubicBezTo>
                    <a:cubicBezTo>
                      <a:pt x="24471" y="294345"/>
                      <a:pt x="37366" y="301073"/>
                      <a:pt x="51943" y="304437"/>
                    </a:cubicBezTo>
                    <a:cubicBezTo>
                      <a:pt x="96235" y="314529"/>
                      <a:pt x="120343" y="311725"/>
                      <a:pt x="164635" y="307240"/>
                    </a:cubicBezTo>
                    <a:cubicBezTo>
                      <a:pt x="184819" y="304997"/>
                      <a:pt x="215655" y="302194"/>
                      <a:pt x="235278" y="308922"/>
                    </a:cubicBezTo>
                    <a:cubicBezTo>
                      <a:pt x="253219" y="315090"/>
                      <a:pt x="280691" y="326863"/>
                      <a:pt x="298632" y="333591"/>
                    </a:cubicBezTo>
                    <a:cubicBezTo>
                      <a:pt x="337878" y="348168"/>
                      <a:pt x="390019" y="352653"/>
                      <a:pt x="432069" y="352653"/>
                    </a:cubicBezTo>
                    <a:cubicBezTo>
                      <a:pt x="483088" y="352093"/>
                      <a:pt x="525138" y="349289"/>
                      <a:pt x="575036" y="336955"/>
                    </a:cubicBezTo>
                    <a:cubicBezTo>
                      <a:pt x="598023" y="331348"/>
                      <a:pt x="628299" y="326303"/>
                      <a:pt x="648482" y="313407"/>
                    </a:cubicBezTo>
                    <a:cubicBezTo>
                      <a:pt x="665863" y="302755"/>
                      <a:pt x="669227" y="293224"/>
                      <a:pt x="669787" y="273040"/>
                    </a:cubicBezTo>
                    <a:cubicBezTo>
                      <a:pt x="670348" y="257902"/>
                      <a:pt x="669227" y="241083"/>
                      <a:pt x="663059" y="2270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34E18C36-3576-4655-B60C-A4F696C8F1BA}"/>
                  </a:ext>
                </a:extLst>
              </p:cNvPr>
              <p:cNvSpPr/>
              <p:nvPr/>
            </p:nvSpPr>
            <p:spPr>
              <a:xfrm>
                <a:off x="3086618" y="4149114"/>
                <a:ext cx="953118" cy="1939875"/>
              </a:xfrm>
              <a:custGeom>
                <a:avLst/>
                <a:gdLst>
                  <a:gd name="connsiteX0" fmla="*/ 551842 w 953117"/>
                  <a:gd name="connsiteY0" fmla="*/ 1211020 h 1939874"/>
                  <a:gd name="connsiteX1" fmla="*/ 520445 w 953117"/>
                  <a:gd name="connsiteY1" fmla="*/ 1102252 h 1939874"/>
                  <a:gd name="connsiteX2" fmla="*/ 499701 w 953117"/>
                  <a:gd name="connsiteY2" fmla="*/ 1032170 h 1939874"/>
                  <a:gd name="connsiteX3" fmla="*/ 476714 w 953117"/>
                  <a:gd name="connsiteY3" fmla="*/ 1036095 h 1939874"/>
                  <a:gd name="connsiteX4" fmla="*/ 414481 w 953117"/>
                  <a:gd name="connsiteY4" fmla="*/ 1188033 h 1939874"/>
                  <a:gd name="connsiteX5" fmla="*/ 338792 w 953117"/>
                  <a:gd name="connsiteY5" fmla="*/ 1333804 h 1939874"/>
                  <a:gd name="connsiteX6" fmla="*/ 307396 w 953117"/>
                  <a:gd name="connsiteY6" fmla="*/ 1462194 h 1939874"/>
                  <a:gd name="connsiteX7" fmla="*/ 284969 w 953117"/>
                  <a:gd name="connsiteY7" fmla="*/ 1784012 h 1939874"/>
                  <a:gd name="connsiteX8" fmla="*/ 268150 w 953117"/>
                  <a:gd name="connsiteY8" fmla="*/ 1935389 h 1939874"/>
                  <a:gd name="connsiteX9" fmla="*/ 257497 w 953117"/>
                  <a:gd name="connsiteY9" fmla="*/ 1940435 h 1939874"/>
                  <a:gd name="connsiteX10" fmla="*/ 102195 w 953117"/>
                  <a:gd name="connsiteY10" fmla="*/ 1923615 h 1939874"/>
                  <a:gd name="connsiteX11" fmla="*/ 74162 w 953117"/>
                  <a:gd name="connsiteY11" fmla="*/ 1894461 h 1939874"/>
                  <a:gd name="connsiteX12" fmla="*/ 71920 w 953117"/>
                  <a:gd name="connsiteY12" fmla="*/ 1709445 h 1939874"/>
                  <a:gd name="connsiteX13" fmla="*/ 66874 w 953117"/>
                  <a:gd name="connsiteY13" fmla="*/ 1510411 h 1939874"/>
                  <a:gd name="connsiteX14" fmla="*/ 104438 w 953117"/>
                  <a:gd name="connsiteY14" fmla="*/ 1356230 h 1939874"/>
                  <a:gd name="connsiteX15" fmla="*/ 152094 w 953117"/>
                  <a:gd name="connsiteY15" fmla="*/ 1156076 h 1939874"/>
                  <a:gd name="connsiteX16" fmla="*/ 195825 w 953117"/>
                  <a:gd name="connsiteY16" fmla="*/ 923403 h 1939874"/>
                  <a:gd name="connsiteX17" fmla="*/ 193582 w 953117"/>
                  <a:gd name="connsiteY17" fmla="*/ 869019 h 1939874"/>
                  <a:gd name="connsiteX18" fmla="*/ 148169 w 953117"/>
                  <a:gd name="connsiteY18" fmla="*/ 858367 h 1939874"/>
                  <a:gd name="connsiteX19" fmla="*/ 5762 w 953117"/>
                  <a:gd name="connsiteY19" fmla="*/ 804543 h 1939874"/>
                  <a:gd name="connsiteX20" fmla="*/ 40523 w 953117"/>
                  <a:gd name="connsiteY20" fmla="*/ 608313 h 1939874"/>
                  <a:gd name="connsiteX21" fmla="*/ 80329 w 953117"/>
                  <a:gd name="connsiteY21" fmla="*/ 400309 h 1939874"/>
                  <a:gd name="connsiteX22" fmla="*/ 143684 w 953117"/>
                  <a:gd name="connsiteY22" fmla="*/ 191184 h 1939874"/>
                  <a:gd name="connsiteX23" fmla="*/ 192461 w 953117"/>
                  <a:gd name="connsiteY23" fmla="*/ 90827 h 1939874"/>
                  <a:gd name="connsiteX24" fmla="*/ 244602 w 953117"/>
                  <a:gd name="connsiteY24" fmla="*/ 0 h 1939874"/>
                  <a:gd name="connsiteX25" fmla="*/ 324776 w 953117"/>
                  <a:gd name="connsiteY25" fmla="*/ 29715 h 1939874"/>
                  <a:gd name="connsiteX26" fmla="*/ 426255 w 953117"/>
                  <a:gd name="connsiteY26" fmla="*/ 60551 h 1939874"/>
                  <a:gd name="connsiteX27" fmla="*/ 526052 w 953117"/>
                  <a:gd name="connsiteY27" fmla="*/ 88023 h 1939874"/>
                  <a:gd name="connsiteX28" fmla="*/ 674066 w 953117"/>
                  <a:gd name="connsiteY28" fmla="*/ 134558 h 1939874"/>
                  <a:gd name="connsiteX29" fmla="*/ 797971 w 953117"/>
                  <a:gd name="connsiteY29" fmla="*/ 195669 h 1939874"/>
                  <a:gd name="connsiteX30" fmla="*/ 813109 w 953117"/>
                  <a:gd name="connsiteY30" fmla="*/ 274722 h 1939874"/>
                  <a:gd name="connsiteX31" fmla="*/ 832171 w 953117"/>
                  <a:gd name="connsiteY31" fmla="*/ 352653 h 1939874"/>
                  <a:gd name="connsiteX32" fmla="*/ 869735 w 953117"/>
                  <a:gd name="connsiteY32" fmla="*/ 520290 h 1939874"/>
                  <a:gd name="connsiteX33" fmla="*/ 933089 w 953117"/>
                  <a:gd name="connsiteY33" fmla="*/ 857806 h 1939874"/>
                  <a:gd name="connsiteX34" fmla="*/ 954394 w 953117"/>
                  <a:gd name="connsiteY34" fmla="*/ 986757 h 1939874"/>
                  <a:gd name="connsiteX35" fmla="*/ 928604 w 953117"/>
                  <a:gd name="connsiteY35" fmla="*/ 1032170 h 1939874"/>
                  <a:gd name="connsiteX36" fmla="*/ 797971 w 953117"/>
                  <a:gd name="connsiteY36" fmla="*/ 1023200 h 1939874"/>
                  <a:gd name="connsiteX37" fmla="*/ 803017 w 953117"/>
                  <a:gd name="connsiteY37" fmla="*/ 1232325 h 1939874"/>
                  <a:gd name="connsiteX38" fmla="*/ 862446 w 953117"/>
                  <a:gd name="connsiteY38" fmla="*/ 1624785 h 1939874"/>
                  <a:gd name="connsiteX39" fmla="*/ 908420 w 953117"/>
                  <a:gd name="connsiteY39" fmla="*/ 1844002 h 1939874"/>
                  <a:gd name="connsiteX40" fmla="*/ 915709 w 953117"/>
                  <a:gd name="connsiteY40" fmla="*/ 1891097 h 1939874"/>
                  <a:gd name="connsiteX41" fmla="*/ 879827 w 953117"/>
                  <a:gd name="connsiteY41" fmla="*/ 1904553 h 1939874"/>
                  <a:gd name="connsiteX42" fmla="*/ 771620 w 953117"/>
                  <a:gd name="connsiteY42" fmla="*/ 1924737 h 1939874"/>
                  <a:gd name="connsiteX43" fmla="*/ 732374 w 953117"/>
                  <a:gd name="connsiteY43" fmla="*/ 1911842 h 1939874"/>
                  <a:gd name="connsiteX44" fmla="*/ 626970 w 953117"/>
                  <a:gd name="connsiteY44" fmla="*/ 1615254 h 1939874"/>
                  <a:gd name="connsiteX45" fmla="*/ 592770 w 953117"/>
                  <a:gd name="connsiteY45" fmla="*/ 1399401 h 1939874"/>
                  <a:gd name="connsiteX46" fmla="*/ 551842 w 953117"/>
                  <a:gd name="connsiteY46" fmla="*/ 1211020 h 1939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53117" h="1939874">
                    <a:moveTo>
                      <a:pt x="551842" y="1211020"/>
                    </a:moveTo>
                    <a:cubicBezTo>
                      <a:pt x="541190" y="1174577"/>
                      <a:pt x="529977" y="1138695"/>
                      <a:pt x="520445" y="1102252"/>
                    </a:cubicBezTo>
                    <a:cubicBezTo>
                      <a:pt x="515960" y="1084872"/>
                      <a:pt x="505308" y="1048990"/>
                      <a:pt x="499701" y="1032170"/>
                    </a:cubicBezTo>
                    <a:cubicBezTo>
                      <a:pt x="495216" y="1018154"/>
                      <a:pt x="487927" y="1008062"/>
                      <a:pt x="476714" y="1036095"/>
                    </a:cubicBezTo>
                    <a:cubicBezTo>
                      <a:pt x="457091" y="1087115"/>
                      <a:pt x="435786" y="1137574"/>
                      <a:pt x="414481" y="1188033"/>
                    </a:cubicBezTo>
                    <a:cubicBezTo>
                      <a:pt x="394858" y="1234568"/>
                      <a:pt x="342717" y="1331561"/>
                      <a:pt x="338792" y="1333804"/>
                    </a:cubicBezTo>
                    <a:cubicBezTo>
                      <a:pt x="322533" y="1361837"/>
                      <a:pt x="311320" y="1419024"/>
                      <a:pt x="307396" y="1462194"/>
                    </a:cubicBezTo>
                    <a:cubicBezTo>
                      <a:pt x="297864" y="1569280"/>
                      <a:pt x="289455" y="1676366"/>
                      <a:pt x="284969" y="1784012"/>
                    </a:cubicBezTo>
                    <a:cubicBezTo>
                      <a:pt x="283848" y="1805877"/>
                      <a:pt x="292258" y="1934829"/>
                      <a:pt x="268150" y="1935389"/>
                    </a:cubicBezTo>
                    <a:cubicBezTo>
                      <a:pt x="265346" y="1937632"/>
                      <a:pt x="261982" y="1939875"/>
                      <a:pt x="257497" y="1940435"/>
                    </a:cubicBezTo>
                    <a:cubicBezTo>
                      <a:pt x="205356" y="1937071"/>
                      <a:pt x="153775" y="1928101"/>
                      <a:pt x="102195" y="1923615"/>
                    </a:cubicBezTo>
                    <a:cubicBezTo>
                      <a:pt x="79769" y="1921373"/>
                      <a:pt x="74723" y="1916327"/>
                      <a:pt x="74162" y="1894461"/>
                    </a:cubicBezTo>
                    <a:cubicBezTo>
                      <a:pt x="71359" y="1802514"/>
                      <a:pt x="70798" y="1801392"/>
                      <a:pt x="71920" y="1709445"/>
                    </a:cubicBezTo>
                    <a:cubicBezTo>
                      <a:pt x="72480" y="1658425"/>
                      <a:pt x="64070" y="1561431"/>
                      <a:pt x="66874" y="1510411"/>
                    </a:cubicBezTo>
                    <a:cubicBezTo>
                      <a:pt x="69116" y="1467240"/>
                      <a:pt x="83693" y="1394916"/>
                      <a:pt x="104438" y="1356230"/>
                    </a:cubicBezTo>
                    <a:cubicBezTo>
                      <a:pt x="134713" y="1300725"/>
                      <a:pt x="140880" y="1217187"/>
                      <a:pt x="152094" y="1156076"/>
                    </a:cubicBezTo>
                    <a:cubicBezTo>
                      <a:pt x="167792" y="1078705"/>
                      <a:pt x="180126" y="1000773"/>
                      <a:pt x="195825" y="923403"/>
                    </a:cubicBezTo>
                    <a:cubicBezTo>
                      <a:pt x="199749" y="904901"/>
                      <a:pt x="216008" y="881353"/>
                      <a:pt x="193582" y="869019"/>
                    </a:cubicBezTo>
                    <a:cubicBezTo>
                      <a:pt x="181248" y="862291"/>
                      <a:pt x="161625" y="861170"/>
                      <a:pt x="148169" y="858367"/>
                    </a:cubicBezTo>
                    <a:cubicBezTo>
                      <a:pt x="105559" y="848275"/>
                      <a:pt x="32673" y="834819"/>
                      <a:pt x="5762" y="804543"/>
                    </a:cubicBezTo>
                    <a:cubicBezTo>
                      <a:pt x="-15543" y="781556"/>
                      <a:pt x="28188" y="671107"/>
                      <a:pt x="40523" y="608313"/>
                    </a:cubicBezTo>
                    <a:cubicBezTo>
                      <a:pt x="54539" y="539352"/>
                      <a:pt x="73601" y="470952"/>
                      <a:pt x="80329" y="400309"/>
                    </a:cubicBezTo>
                    <a:cubicBezTo>
                      <a:pt x="87618" y="326863"/>
                      <a:pt x="113408" y="257342"/>
                      <a:pt x="143684" y="191184"/>
                    </a:cubicBezTo>
                    <a:cubicBezTo>
                      <a:pt x="159382" y="157545"/>
                      <a:pt x="176202" y="124466"/>
                      <a:pt x="192461" y="90827"/>
                    </a:cubicBezTo>
                    <a:cubicBezTo>
                      <a:pt x="203113" y="69521"/>
                      <a:pt x="222176" y="22987"/>
                      <a:pt x="244602" y="0"/>
                    </a:cubicBezTo>
                    <a:cubicBezTo>
                      <a:pt x="272074" y="8410"/>
                      <a:pt x="306835" y="22987"/>
                      <a:pt x="324776" y="29715"/>
                    </a:cubicBezTo>
                    <a:cubicBezTo>
                      <a:pt x="353930" y="44292"/>
                      <a:pt x="395979" y="48777"/>
                      <a:pt x="426255" y="60551"/>
                    </a:cubicBezTo>
                    <a:cubicBezTo>
                      <a:pt x="459894" y="73446"/>
                      <a:pt x="491852" y="76249"/>
                      <a:pt x="526052" y="88023"/>
                    </a:cubicBezTo>
                    <a:cubicBezTo>
                      <a:pt x="574829" y="104843"/>
                      <a:pt x="624728" y="118859"/>
                      <a:pt x="674066" y="134558"/>
                    </a:cubicBezTo>
                    <a:cubicBezTo>
                      <a:pt x="689764" y="139604"/>
                      <a:pt x="781151" y="179971"/>
                      <a:pt x="797971" y="195669"/>
                    </a:cubicBezTo>
                    <a:cubicBezTo>
                      <a:pt x="797971" y="222020"/>
                      <a:pt x="806941" y="249493"/>
                      <a:pt x="813109" y="274722"/>
                    </a:cubicBezTo>
                    <a:cubicBezTo>
                      <a:pt x="819836" y="300512"/>
                      <a:pt x="825443" y="326863"/>
                      <a:pt x="832171" y="352653"/>
                    </a:cubicBezTo>
                    <a:cubicBezTo>
                      <a:pt x="845627" y="408159"/>
                      <a:pt x="857961" y="464224"/>
                      <a:pt x="869735" y="520290"/>
                    </a:cubicBezTo>
                    <a:cubicBezTo>
                      <a:pt x="893283" y="632421"/>
                      <a:pt x="914588" y="744553"/>
                      <a:pt x="933089" y="857806"/>
                    </a:cubicBezTo>
                    <a:cubicBezTo>
                      <a:pt x="939817" y="900416"/>
                      <a:pt x="960001" y="943026"/>
                      <a:pt x="954394" y="986757"/>
                    </a:cubicBezTo>
                    <a:cubicBezTo>
                      <a:pt x="952152" y="1005820"/>
                      <a:pt x="945984" y="1020957"/>
                      <a:pt x="928604" y="1032170"/>
                    </a:cubicBezTo>
                    <a:cubicBezTo>
                      <a:pt x="895525" y="1053475"/>
                      <a:pt x="800213" y="1022639"/>
                      <a:pt x="797971" y="1023200"/>
                    </a:cubicBezTo>
                    <a:cubicBezTo>
                      <a:pt x="797410" y="1036656"/>
                      <a:pt x="806381" y="1173456"/>
                      <a:pt x="803017" y="1232325"/>
                    </a:cubicBezTo>
                    <a:cubicBezTo>
                      <a:pt x="795728" y="1363519"/>
                      <a:pt x="835535" y="1501440"/>
                      <a:pt x="862446" y="1624785"/>
                    </a:cubicBezTo>
                    <a:cubicBezTo>
                      <a:pt x="878145" y="1697671"/>
                      <a:pt x="888797" y="1772238"/>
                      <a:pt x="908420" y="1844002"/>
                    </a:cubicBezTo>
                    <a:cubicBezTo>
                      <a:pt x="913466" y="1863064"/>
                      <a:pt x="920755" y="1879884"/>
                      <a:pt x="915709" y="1891097"/>
                    </a:cubicBezTo>
                    <a:cubicBezTo>
                      <a:pt x="910102" y="1903992"/>
                      <a:pt x="891601" y="1902871"/>
                      <a:pt x="879827" y="1904553"/>
                    </a:cubicBezTo>
                    <a:cubicBezTo>
                      <a:pt x="843384" y="1910160"/>
                      <a:pt x="807502" y="1916327"/>
                      <a:pt x="771620" y="1924737"/>
                    </a:cubicBezTo>
                    <a:cubicBezTo>
                      <a:pt x="760407" y="1927540"/>
                      <a:pt x="741344" y="1936511"/>
                      <a:pt x="732374" y="1911842"/>
                    </a:cubicBezTo>
                    <a:cubicBezTo>
                      <a:pt x="695371" y="1813727"/>
                      <a:pt x="660049" y="1715051"/>
                      <a:pt x="626970" y="1615254"/>
                    </a:cubicBezTo>
                    <a:cubicBezTo>
                      <a:pt x="605105" y="1548536"/>
                      <a:pt x="577632" y="1470604"/>
                      <a:pt x="592770" y="1399401"/>
                    </a:cubicBezTo>
                    <a:cubicBezTo>
                      <a:pt x="605665" y="1333804"/>
                      <a:pt x="569223" y="1270450"/>
                      <a:pt x="551842" y="12110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0739C638-65EA-43C0-AD19-1C90035B4435}"/>
                  </a:ext>
                </a:extLst>
              </p:cNvPr>
              <p:cNvSpPr/>
              <p:nvPr/>
            </p:nvSpPr>
            <p:spPr>
              <a:xfrm>
                <a:off x="3287340" y="2410592"/>
                <a:ext cx="470952" cy="678395"/>
              </a:xfrm>
              <a:custGeom>
                <a:avLst/>
                <a:gdLst>
                  <a:gd name="connsiteX0" fmla="*/ 425128 w 470952"/>
                  <a:gd name="connsiteY0" fmla="*/ 489939 h 678395"/>
                  <a:gd name="connsiteX1" fmla="*/ 424567 w 470952"/>
                  <a:gd name="connsiteY1" fmla="*/ 488257 h 678395"/>
                  <a:gd name="connsiteX2" fmla="*/ 425128 w 470952"/>
                  <a:gd name="connsiteY2" fmla="*/ 487696 h 678395"/>
                  <a:gd name="connsiteX3" fmla="*/ 428492 w 470952"/>
                  <a:gd name="connsiteY3" fmla="*/ 476483 h 678395"/>
                  <a:gd name="connsiteX4" fmla="*/ 470541 w 470952"/>
                  <a:gd name="connsiteY4" fmla="*/ 258948 h 678395"/>
                  <a:gd name="connsiteX5" fmla="*/ 447554 w 470952"/>
                  <a:gd name="connsiteY5" fmla="*/ 99721 h 678395"/>
                  <a:gd name="connsiteX6" fmla="*/ 430734 w 470952"/>
                  <a:gd name="connsiteY6" fmla="*/ 36927 h 678395"/>
                  <a:gd name="connsiteX7" fmla="*/ 380836 w 470952"/>
                  <a:gd name="connsiteY7" fmla="*/ 485 h 678395"/>
                  <a:gd name="connsiteX8" fmla="*/ 342711 w 470952"/>
                  <a:gd name="connsiteY8" fmla="*/ 4409 h 678395"/>
                  <a:gd name="connsiteX9" fmla="*/ 240111 w 470952"/>
                  <a:gd name="connsiteY9" fmla="*/ 4409 h 678395"/>
                  <a:gd name="connsiteX10" fmla="*/ 166665 w 470952"/>
                  <a:gd name="connsiteY10" fmla="*/ 6652 h 678395"/>
                  <a:gd name="connsiteX11" fmla="*/ 52851 w 470952"/>
                  <a:gd name="connsiteY11" fmla="*/ 92433 h 678395"/>
                  <a:gd name="connsiteX12" fmla="*/ 45002 w 470952"/>
                  <a:gd name="connsiteY12" fmla="*/ 152423 h 678395"/>
                  <a:gd name="connsiteX13" fmla="*/ 51730 w 470952"/>
                  <a:gd name="connsiteY13" fmla="*/ 261190 h 678395"/>
                  <a:gd name="connsiteX14" fmla="*/ 30986 w 470952"/>
                  <a:gd name="connsiteY14" fmla="*/ 281374 h 678395"/>
                  <a:gd name="connsiteX15" fmla="*/ 2953 w 470952"/>
                  <a:gd name="connsiteY15" fmla="*/ 313332 h 678395"/>
                  <a:gd name="connsiteX16" fmla="*/ 56215 w 470952"/>
                  <a:gd name="connsiteY16" fmla="*/ 430509 h 678395"/>
                  <a:gd name="connsiteX17" fmla="*/ 76959 w 470952"/>
                  <a:gd name="connsiteY17" fmla="*/ 442843 h 678395"/>
                  <a:gd name="connsiteX18" fmla="*/ 122373 w 470952"/>
                  <a:gd name="connsiteY18" fmla="*/ 469194 h 678395"/>
                  <a:gd name="connsiteX19" fmla="*/ 167786 w 470952"/>
                  <a:gd name="connsiteY19" fmla="*/ 508440 h 678395"/>
                  <a:gd name="connsiteX20" fmla="*/ 180120 w 470952"/>
                  <a:gd name="connsiteY20" fmla="*/ 514047 h 678395"/>
                  <a:gd name="connsiteX21" fmla="*/ 249081 w 470952"/>
                  <a:gd name="connsiteY21" fmla="*/ 551611 h 678395"/>
                  <a:gd name="connsiteX22" fmla="*/ 344393 w 470952"/>
                  <a:gd name="connsiteY22" fmla="*/ 617769 h 678395"/>
                  <a:gd name="connsiteX23" fmla="*/ 378033 w 470952"/>
                  <a:gd name="connsiteY23" fmla="*/ 683926 h 678395"/>
                  <a:gd name="connsiteX24" fmla="*/ 431295 w 470952"/>
                  <a:gd name="connsiteY24" fmla="*/ 673274 h 678395"/>
                  <a:gd name="connsiteX25" fmla="*/ 430174 w 470952"/>
                  <a:gd name="connsiteY25" fmla="*/ 635710 h 678395"/>
                  <a:gd name="connsiteX26" fmla="*/ 434659 w 470952"/>
                  <a:gd name="connsiteY26" fmla="*/ 558900 h 678395"/>
                  <a:gd name="connsiteX27" fmla="*/ 429613 w 470952"/>
                  <a:gd name="connsiteY27" fmla="*/ 507319 h 678395"/>
                  <a:gd name="connsiteX28" fmla="*/ 425128 w 470952"/>
                  <a:gd name="connsiteY28" fmla="*/ 489939 h 678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70952" h="678395">
                    <a:moveTo>
                      <a:pt x="425128" y="489939"/>
                    </a:moveTo>
                    <a:cubicBezTo>
                      <a:pt x="425128" y="489378"/>
                      <a:pt x="424567" y="488817"/>
                      <a:pt x="424567" y="488257"/>
                    </a:cubicBezTo>
                    <a:cubicBezTo>
                      <a:pt x="424567" y="487696"/>
                      <a:pt x="424567" y="487696"/>
                      <a:pt x="425128" y="487696"/>
                    </a:cubicBezTo>
                    <a:cubicBezTo>
                      <a:pt x="425128" y="483771"/>
                      <a:pt x="426249" y="479847"/>
                      <a:pt x="428492" y="476483"/>
                    </a:cubicBezTo>
                    <a:cubicBezTo>
                      <a:pt x="467738" y="408643"/>
                      <a:pt x="476708" y="335758"/>
                      <a:pt x="470541" y="258948"/>
                    </a:cubicBezTo>
                    <a:cubicBezTo>
                      <a:pt x="466056" y="199518"/>
                      <a:pt x="458767" y="158029"/>
                      <a:pt x="447554" y="99721"/>
                    </a:cubicBezTo>
                    <a:cubicBezTo>
                      <a:pt x="443629" y="78416"/>
                      <a:pt x="438583" y="57111"/>
                      <a:pt x="430734" y="36927"/>
                    </a:cubicBezTo>
                    <a:cubicBezTo>
                      <a:pt x="428492" y="31321"/>
                      <a:pt x="402701" y="-4561"/>
                      <a:pt x="380836" y="485"/>
                    </a:cubicBezTo>
                    <a:cubicBezTo>
                      <a:pt x="368501" y="3288"/>
                      <a:pt x="355606" y="3288"/>
                      <a:pt x="342711" y="4409"/>
                    </a:cubicBezTo>
                    <a:cubicBezTo>
                      <a:pt x="308511" y="3288"/>
                      <a:pt x="274311" y="3849"/>
                      <a:pt x="240111" y="4409"/>
                    </a:cubicBezTo>
                    <a:cubicBezTo>
                      <a:pt x="215442" y="4970"/>
                      <a:pt x="191334" y="4409"/>
                      <a:pt x="166665" y="6652"/>
                    </a:cubicBezTo>
                    <a:cubicBezTo>
                      <a:pt x="110599" y="11137"/>
                      <a:pt x="71353" y="27957"/>
                      <a:pt x="52851" y="92433"/>
                    </a:cubicBezTo>
                    <a:cubicBezTo>
                      <a:pt x="47245" y="111495"/>
                      <a:pt x="45563" y="132239"/>
                      <a:pt x="45002" y="152423"/>
                    </a:cubicBezTo>
                    <a:cubicBezTo>
                      <a:pt x="43881" y="194472"/>
                      <a:pt x="49487" y="219141"/>
                      <a:pt x="51730" y="261190"/>
                    </a:cubicBezTo>
                    <a:cubicBezTo>
                      <a:pt x="52851" y="283617"/>
                      <a:pt x="52291" y="283617"/>
                      <a:pt x="30986" y="281374"/>
                    </a:cubicBezTo>
                    <a:cubicBezTo>
                      <a:pt x="2392" y="278571"/>
                      <a:pt x="-4896" y="285859"/>
                      <a:pt x="2953" y="313332"/>
                    </a:cubicBezTo>
                    <a:cubicBezTo>
                      <a:pt x="14727" y="354820"/>
                      <a:pt x="34350" y="392945"/>
                      <a:pt x="56215" y="430509"/>
                    </a:cubicBezTo>
                    <a:cubicBezTo>
                      <a:pt x="60700" y="438358"/>
                      <a:pt x="68550" y="445086"/>
                      <a:pt x="76959" y="442843"/>
                    </a:cubicBezTo>
                    <a:cubicBezTo>
                      <a:pt x="101068" y="437798"/>
                      <a:pt x="111160" y="450693"/>
                      <a:pt x="122373" y="469194"/>
                    </a:cubicBezTo>
                    <a:cubicBezTo>
                      <a:pt x="133025" y="486014"/>
                      <a:pt x="152088" y="496106"/>
                      <a:pt x="167786" y="508440"/>
                    </a:cubicBezTo>
                    <a:cubicBezTo>
                      <a:pt x="171150" y="511804"/>
                      <a:pt x="175635" y="512926"/>
                      <a:pt x="180120" y="514047"/>
                    </a:cubicBezTo>
                    <a:cubicBezTo>
                      <a:pt x="180120" y="514047"/>
                      <a:pt x="228898" y="543762"/>
                      <a:pt x="249081" y="551611"/>
                    </a:cubicBezTo>
                    <a:cubicBezTo>
                      <a:pt x="286645" y="566188"/>
                      <a:pt x="321406" y="584690"/>
                      <a:pt x="344393" y="617769"/>
                    </a:cubicBezTo>
                    <a:cubicBezTo>
                      <a:pt x="347757" y="622814"/>
                      <a:pt x="370744" y="682805"/>
                      <a:pt x="378033" y="683926"/>
                    </a:cubicBezTo>
                    <a:cubicBezTo>
                      <a:pt x="408869" y="680562"/>
                      <a:pt x="411111" y="681684"/>
                      <a:pt x="431295" y="673274"/>
                    </a:cubicBezTo>
                    <a:cubicBezTo>
                      <a:pt x="435780" y="669349"/>
                      <a:pt x="430734" y="652529"/>
                      <a:pt x="430174" y="635710"/>
                    </a:cubicBezTo>
                    <a:cubicBezTo>
                      <a:pt x="430734" y="588054"/>
                      <a:pt x="432977" y="589175"/>
                      <a:pt x="434659" y="558900"/>
                    </a:cubicBezTo>
                    <a:cubicBezTo>
                      <a:pt x="435780" y="542640"/>
                      <a:pt x="432977" y="523578"/>
                      <a:pt x="429613" y="507319"/>
                    </a:cubicBezTo>
                    <a:cubicBezTo>
                      <a:pt x="426810" y="501152"/>
                      <a:pt x="425128" y="495545"/>
                      <a:pt x="425128" y="489939"/>
                    </a:cubicBezTo>
                    <a:close/>
                  </a:path>
                </a:pathLst>
              </a:custGeom>
              <a:solidFill>
                <a:srgbClr val="FDBE7B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C2855232-1B2D-43D9-AA9B-B73D83E16CA2}"/>
                  </a:ext>
                </a:extLst>
              </p:cNvPr>
              <p:cNvSpPr/>
              <p:nvPr/>
            </p:nvSpPr>
            <p:spPr>
              <a:xfrm>
                <a:off x="3349161" y="4167531"/>
                <a:ext cx="11213" cy="5607"/>
              </a:xfrm>
              <a:custGeom>
                <a:avLst/>
                <a:gdLst>
                  <a:gd name="connsiteX0" fmla="*/ 0 w 11213"/>
                  <a:gd name="connsiteY0" fmla="*/ 85 h 5606"/>
                  <a:gd name="connsiteX1" fmla="*/ 16259 w 11213"/>
                  <a:gd name="connsiteY1" fmla="*/ 6252 h 5606"/>
                  <a:gd name="connsiteX2" fmla="*/ 0 w 11213"/>
                  <a:gd name="connsiteY2" fmla="*/ 85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3" h="5606">
                    <a:moveTo>
                      <a:pt x="0" y="85"/>
                    </a:moveTo>
                    <a:cubicBezTo>
                      <a:pt x="6728" y="-476"/>
                      <a:pt x="11774" y="1767"/>
                      <a:pt x="16259" y="6252"/>
                    </a:cubicBezTo>
                    <a:cubicBezTo>
                      <a:pt x="10092" y="6813"/>
                      <a:pt x="2803" y="9055"/>
                      <a:pt x="0" y="85"/>
                    </a:cubicBezTo>
                    <a:close/>
                  </a:path>
                </a:pathLst>
              </a:custGeom>
              <a:solidFill>
                <a:srgbClr val="290705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7B8593C8-7181-4842-85C3-5B82EB24B6DF}"/>
                  </a:ext>
                </a:extLst>
              </p:cNvPr>
              <p:cNvSpPr/>
              <p:nvPr/>
            </p:nvSpPr>
            <p:spPr>
              <a:xfrm>
                <a:off x="3368224" y="4174097"/>
                <a:ext cx="11213" cy="5607"/>
              </a:xfrm>
              <a:custGeom>
                <a:avLst/>
                <a:gdLst>
                  <a:gd name="connsiteX0" fmla="*/ 0 w 11213"/>
                  <a:gd name="connsiteY0" fmla="*/ 247 h 5606"/>
                  <a:gd name="connsiteX1" fmla="*/ 16259 w 11213"/>
                  <a:gd name="connsiteY1" fmla="*/ 6415 h 5606"/>
                  <a:gd name="connsiteX2" fmla="*/ 0 w 11213"/>
                  <a:gd name="connsiteY2" fmla="*/ 247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3" h="5606">
                    <a:moveTo>
                      <a:pt x="0" y="247"/>
                    </a:moveTo>
                    <a:cubicBezTo>
                      <a:pt x="6728" y="-874"/>
                      <a:pt x="11774" y="1929"/>
                      <a:pt x="16259" y="6415"/>
                    </a:cubicBezTo>
                    <a:cubicBezTo>
                      <a:pt x="9531" y="7536"/>
                      <a:pt x="4485" y="4732"/>
                      <a:pt x="0" y="247"/>
                    </a:cubicBezTo>
                    <a:close/>
                  </a:path>
                </a:pathLst>
              </a:custGeom>
              <a:solidFill>
                <a:srgbClr val="4D1411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1023A79-7D16-453F-A8DA-FD3E555A7B8E}"/>
                  </a:ext>
                </a:extLst>
              </p:cNvPr>
              <p:cNvSpPr/>
              <p:nvPr/>
            </p:nvSpPr>
            <p:spPr>
              <a:xfrm>
                <a:off x="3336266" y="4162009"/>
                <a:ext cx="11213" cy="5607"/>
              </a:xfrm>
              <a:custGeom>
                <a:avLst/>
                <a:gdLst>
                  <a:gd name="connsiteX0" fmla="*/ 0 w 11213"/>
                  <a:gd name="connsiteY0" fmla="*/ 0 h 5606"/>
                  <a:gd name="connsiteX1" fmla="*/ 12895 w 11213"/>
                  <a:gd name="connsiteY1" fmla="*/ 5607 h 5606"/>
                  <a:gd name="connsiteX2" fmla="*/ 0 w 11213"/>
                  <a:gd name="connsiteY2" fmla="*/ 0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3" h="5606">
                    <a:moveTo>
                      <a:pt x="0" y="0"/>
                    </a:moveTo>
                    <a:cubicBezTo>
                      <a:pt x="5607" y="0"/>
                      <a:pt x="9531" y="2243"/>
                      <a:pt x="12895" y="5607"/>
                    </a:cubicBezTo>
                    <a:cubicBezTo>
                      <a:pt x="7849" y="6728"/>
                      <a:pt x="2243" y="6728"/>
                      <a:pt x="0" y="0"/>
                    </a:cubicBezTo>
                    <a:close/>
                  </a:path>
                </a:pathLst>
              </a:custGeom>
              <a:solidFill>
                <a:srgbClr val="290705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0A29EA67-D201-4820-B768-9B6F353BE767}"/>
                  </a:ext>
                </a:extLst>
              </p:cNvPr>
              <p:cNvSpPr/>
              <p:nvPr/>
            </p:nvSpPr>
            <p:spPr>
              <a:xfrm>
                <a:off x="3454740" y="2917187"/>
                <a:ext cx="224263" cy="173804"/>
              </a:xfrm>
              <a:custGeom>
                <a:avLst/>
                <a:gdLst>
                  <a:gd name="connsiteX0" fmla="*/ 385 w 224262"/>
                  <a:gd name="connsiteY0" fmla="*/ 163 h 173803"/>
                  <a:gd name="connsiteX1" fmla="*/ 111396 w 224262"/>
                  <a:gd name="connsiteY1" fmla="*/ 48940 h 173803"/>
                  <a:gd name="connsiteX2" fmla="*/ 199419 w 224262"/>
                  <a:gd name="connsiteY2" fmla="*/ 118461 h 173803"/>
                  <a:gd name="connsiteX3" fmla="*/ 220724 w 224262"/>
                  <a:gd name="connsiteY3" fmla="*/ 149858 h 173803"/>
                  <a:gd name="connsiteX4" fmla="*/ 216239 w 224262"/>
                  <a:gd name="connsiteY4" fmla="*/ 179012 h 173803"/>
                  <a:gd name="connsiteX5" fmla="*/ 88409 w 224262"/>
                  <a:gd name="connsiteY5" fmla="*/ 157147 h 173803"/>
                  <a:gd name="connsiteX6" fmla="*/ 26736 w 224262"/>
                  <a:gd name="connsiteY6" fmla="*/ 141448 h 173803"/>
                  <a:gd name="connsiteX7" fmla="*/ 6553 w 224262"/>
                  <a:gd name="connsiteY7" fmla="*/ 125750 h 173803"/>
                  <a:gd name="connsiteX8" fmla="*/ 946 w 224262"/>
                  <a:gd name="connsiteY8" fmla="*/ 78655 h 173803"/>
                  <a:gd name="connsiteX9" fmla="*/ 385 w 224262"/>
                  <a:gd name="connsiteY9" fmla="*/ 163 h 17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262" h="173803">
                    <a:moveTo>
                      <a:pt x="385" y="163"/>
                    </a:moveTo>
                    <a:cubicBezTo>
                      <a:pt x="385" y="-3201"/>
                      <a:pt x="102986" y="46697"/>
                      <a:pt x="111396" y="48940"/>
                    </a:cubicBezTo>
                    <a:cubicBezTo>
                      <a:pt x="150081" y="63517"/>
                      <a:pt x="192130" y="106688"/>
                      <a:pt x="199419" y="118461"/>
                    </a:cubicBezTo>
                    <a:cubicBezTo>
                      <a:pt x="211193" y="136402"/>
                      <a:pt x="214557" y="138645"/>
                      <a:pt x="220724" y="149858"/>
                    </a:cubicBezTo>
                    <a:cubicBezTo>
                      <a:pt x="225209" y="157707"/>
                      <a:pt x="233058" y="181816"/>
                      <a:pt x="216239" y="179012"/>
                    </a:cubicBezTo>
                    <a:cubicBezTo>
                      <a:pt x="179235" y="176209"/>
                      <a:pt x="107471" y="162193"/>
                      <a:pt x="88409" y="157147"/>
                    </a:cubicBezTo>
                    <a:cubicBezTo>
                      <a:pt x="67664" y="153222"/>
                      <a:pt x="44117" y="149297"/>
                      <a:pt x="26736" y="141448"/>
                    </a:cubicBezTo>
                    <a:cubicBezTo>
                      <a:pt x="17766" y="137524"/>
                      <a:pt x="12159" y="134160"/>
                      <a:pt x="6553" y="125750"/>
                    </a:cubicBezTo>
                    <a:cubicBezTo>
                      <a:pt x="-1857" y="109491"/>
                      <a:pt x="1507" y="94353"/>
                      <a:pt x="946" y="78655"/>
                    </a:cubicBezTo>
                    <a:cubicBezTo>
                      <a:pt x="946" y="70245"/>
                      <a:pt x="-736" y="16422"/>
                      <a:pt x="385" y="163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EC81F387-977C-4530-B8B2-A18FF6556BE7}"/>
                  </a:ext>
                </a:extLst>
              </p:cNvPr>
              <p:cNvSpPr/>
              <p:nvPr/>
            </p:nvSpPr>
            <p:spPr>
              <a:xfrm>
                <a:off x="3671539" y="3010419"/>
                <a:ext cx="459739" cy="145771"/>
              </a:xfrm>
              <a:custGeom>
                <a:avLst/>
                <a:gdLst>
                  <a:gd name="connsiteX0" fmla="*/ 67279 w 459739"/>
                  <a:gd name="connsiteY0" fmla="*/ 75689 h 145770"/>
                  <a:gd name="connsiteX1" fmla="*/ 130072 w 459739"/>
                  <a:gd name="connsiteY1" fmla="*/ 84659 h 145770"/>
                  <a:gd name="connsiteX2" fmla="*/ 281450 w 459739"/>
                  <a:gd name="connsiteY2" fmla="*/ 102600 h 145770"/>
                  <a:gd name="connsiteX3" fmla="*/ 297148 w 459739"/>
                  <a:gd name="connsiteY3" fmla="*/ 104282 h 145770"/>
                  <a:gd name="connsiteX4" fmla="*/ 305558 w 459739"/>
                  <a:gd name="connsiteY4" fmla="*/ 91948 h 145770"/>
                  <a:gd name="connsiteX5" fmla="*/ 287057 w 459739"/>
                  <a:gd name="connsiteY5" fmla="*/ 0 h 145770"/>
                  <a:gd name="connsiteX6" fmla="*/ 302194 w 459739"/>
                  <a:gd name="connsiteY6" fmla="*/ 35882 h 145770"/>
                  <a:gd name="connsiteX7" fmla="*/ 324060 w 459739"/>
                  <a:gd name="connsiteY7" fmla="*/ 96994 h 145770"/>
                  <a:gd name="connsiteX8" fmla="*/ 340880 w 459739"/>
                  <a:gd name="connsiteY8" fmla="*/ 111571 h 145770"/>
                  <a:gd name="connsiteX9" fmla="*/ 440116 w 459739"/>
                  <a:gd name="connsiteY9" fmla="*/ 132315 h 145770"/>
                  <a:gd name="connsiteX10" fmla="*/ 450769 w 459739"/>
                  <a:gd name="connsiteY10" fmla="*/ 135679 h 145770"/>
                  <a:gd name="connsiteX11" fmla="*/ 460300 w 459739"/>
                  <a:gd name="connsiteY11" fmla="*/ 142968 h 145770"/>
                  <a:gd name="connsiteX12" fmla="*/ 449647 w 459739"/>
                  <a:gd name="connsiteY12" fmla="*/ 144650 h 145770"/>
                  <a:gd name="connsiteX13" fmla="*/ 384611 w 459739"/>
                  <a:gd name="connsiteY13" fmla="*/ 136240 h 145770"/>
                  <a:gd name="connsiteX14" fmla="*/ 335273 w 459739"/>
                  <a:gd name="connsiteY14" fmla="*/ 128391 h 145770"/>
                  <a:gd name="connsiteX15" fmla="*/ 255660 w 459739"/>
                  <a:gd name="connsiteY15" fmla="*/ 116056 h 145770"/>
                  <a:gd name="connsiteX16" fmla="*/ 122223 w 459739"/>
                  <a:gd name="connsiteY16" fmla="*/ 98115 h 145770"/>
                  <a:gd name="connsiteX17" fmla="*/ 3925 w 459739"/>
                  <a:gd name="connsiteY17" fmla="*/ 83538 h 145770"/>
                  <a:gd name="connsiteX18" fmla="*/ 561 w 459739"/>
                  <a:gd name="connsiteY18" fmla="*/ 79613 h 145770"/>
                  <a:gd name="connsiteX19" fmla="*/ 2243 w 459739"/>
                  <a:gd name="connsiteY19" fmla="*/ 69522 h 145770"/>
                  <a:gd name="connsiteX20" fmla="*/ 31957 w 459739"/>
                  <a:gd name="connsiteY20" fmla="*/ 65597 h 145770"/>
                  <a:gd name="connsiteX21" fmla="*/ 67279 w 459739"/>
                  <a:gd name="connsiteY21" fmla="*/ 75689 h 145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9739" h="145770">
                    <a:moveTo>
                      <a:pt x="67279" y="75689"/>
                    </a:moveTo>
                    <a:cubicBezTo>
                      <a:pt x="88023" y="79053"/>
                      <a:pt x="108768" y="84099"/>
                      <a:pt x="130072" y="84659"/>
                    </a:cubicBezTo>
                    <a:cubicBezTo>
                      <a:pt x="181092" y="86902"/>
                      <a:pt x="230991" y="96994"/>
                      <a:pt x="281450" y="102600"/>
                    </a:cubicBezTo>
                    <a:cubicBezTo>
                      <a:pt x="286496" y="103161"/>
                      <a:pt x="292102" y="103722"/>
                      <a:pt x="297148" y="104282"/>
                    </a:cubicBezTo>
                    <a:cubicBezTo>
                      <a:pt x="306680" y="104843"/>
                      <a:pt x="308362" y="101479"/>
                      <a:pt x="305558" y="91948"/>
                    </a:cubicBezTo>
                    <a:cubicBezTo>
                      <a:pt x="297148" y="62233"/>
                      <a:pt x="290420" y="31397"/>
                      <a:pt x="287057" y="0"/>
                    </a:cubicBezTo>
                    <a:cubicBezTo>
                      <a:pt x="292102" y="11774"/>
                      <a:pt x="297709" y="24108"/>
                      <a:pt x="302194" y="35882"/>
                    </a:cubicBezTo>
                    <a:cubicBezTo>
                      <a:pt x="310044" y="56066"/>
                      <a:pt x="316771" y="76810"/>
                      <a:pt x="324060" y="96994"/>
                    </a:cubicBezTo>
                    <a:cubicBezTo>
                      <a:pt x="326863" y="105404"/>
                      <a:pt x="331909" y="109889"/>
                      <a:pt x="340880" y="111571"/>
                    </a:cubicBezTo>
                    <a:cubicBezTo>
                      <a:pt x="373958" y="118299"/>
                      <a:pt x="407037" y="125587"/>
                      <a:pt x="440116" y="132315"/>
                    </a:cubicBezTo>
                    <a:cubicBezTo>
                      <a:pt x="443480" y="134558"/>
                      <a:pt x="447405" y="133997"/>
                      <a:pt x="450769" y="135679"/>
                    </a:cubicBezTo>
                    <a:cubicBezTo>
                      <a:pt x="454693" y="137361"/>
                      <a:pt x="461982" y="136240"/>
                      <a:pt x="460300" y="142968"/>
                    </a:cubicBezTo>
                    <a:cubicBezTo>
                      <a:pt x="458618" y="148574"/>
                      <a:pt x="453011" y="146332"/>
                      <a:pt x="449647" y="144650"/>
                    </a:cubicBezTo>
                    <a:cubicBezTo>
                      <a:pt x="428342" y="137361"/>
                      <a:pt x="405916" y="140725"/>
                      <a:pt x="384611" y="136240"/>
                    </a:cubicBezTo>
                    <a:cubicBezTo>
                      <a:pt x="368352" y="132876"/>
                      <a:pt x="351532" y="132876"/>
                      <a:pt x="335273" y="128391"/>
                    </a:cubicBezTo>
                    <a:cubicBezTo>
                      <a:pt x="309483" y="119420"/>
                      <a:pt x="282011" y="120541"/>
                      <a:pt x="255660" y="116056"/>
                    </a:cubicBezTo>
                    <a:cubicBezTo>
                      <a:pt x="211368" y="108768"/>
                      <a:pt x="166515" y="103722"/>
                      <a:pt x="122223" y="98115"/>
                    </a:cubicBezTo>
                    <a:cubicBezTo>
                      <a:pt x="82977" y="93069"/>
                      <a:pt x="43731" y="88584"/>
                      <a:pt x="3925" y="83538"/>
                    </a:cubicBezTo>
                    <a:cubicBezTo>
                      <a:pt x="2243" y="82417"/>
                      <a:pt x="1121" y="81295"/>
                      <a:pt x="561" y="79613"/>
                    </a:cubicBezTo>
                    <a:cubicBezTo>
                      <a:pt x="-561" y="75689"/>
                      <a:pt x="0" y="72325"/>
                      <a:pt x="2243" y="69522"/>
                    </a:cubicBezTo>
                    <a:cubicBezTo>
                      <a:pt x="11213" y="60551"/>
                      <a:pt x="21866" y="65597"/>
                      <a:pt x="31957" y="65597"/>
                    </a:cubicBezTo>
                    <a:cubicBezTo>
                      <a:pt x="43171" y="70643"/>
                      <a:pt x="55505" y="71204"/>
                      <a:pt x="67279" y="75689"/>
                    </a:cubicBezTo>
                    <a:close/>
                  </a:path>
                </a:pathLst>
              </a:custGeom>
              <a:solidFill>
                <a:srgbClr val="D92421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DAEAE9DD-77EB-4E2F-B036-B151464C637D}"/>
                  </a:ext>
                </a:extLst>
              </p:cNvPr>
              <p:cNvSpPr/>
              <p:nvPr/>
            </p:nvSpPr>
            <p:spPr>
              <a:xfrm>
                <a:off x="3594169" y="3429791"/>
                <a:ext cx="454132" cy="33639"/>
              </a:xfrm>
              <a:custGeom>
                <a:avLst/>
                <a:gdLst>
                  <a:gd name="connsiteX0" fmla="*/ 456936 w 454132"/>
                  <a:gd name="connsiteY0" fmla="*/ 29715 h 33639"/>
                  <a:gd name="connsiteX1" fmla="*/ 456936 w 454132"/>
                  <a:gd name="connsiteY1" fmla="*/ 35882 h 33639"/>
                  <a:gd name="connsiteX2" fmla="*/ 302194 w 454132"/>
                  <a:gd name="connsiteY2" fmla="*/ 35882 h 33639"/>
                  <a:gd name="connsiteX3" fmla="*/ 117177 w 454132"/>
                  <a:gd name="connsiteY3" fmla="*/ 19062 h 33639"/>
                  <a:gd name="connsiteX4" fmla="*/ 16259 w 454132"/>
                  <a:gd name="connsiteY4" fmla="*/ 7289 h 33639"/>
                  <a:gd name="connsiteX5" fmla="*/ 0 w 454132"/>
                  <a:gd name="connsiteY5" fmla="*/ 0 h 33639"/>
                  <a:gd name="connsiteX6" fmla="*/ 135118 w 454132"/>
                  <a:gd name="connsiteY6" fmla="*/ 8410 h 33639"/>
                  <a:gd name="connsiteX7" fmla="*/ 222581 w 454132"/>
                  <a:gd name="connsiteY7" fmla="*/ 13456 h 33639"/>
                  <a:gd name="connsiteX8" fmla="*/ 425539 w 454132"/>
                  <a:gd name="connsiteY8" fmla="*/ 29154 h 33639"/>
                  <a:gd name="connsiteX9" fmla="*/ 456936 w 454132"/>
                  <a:gd name="connsiteY9" fmla="*/ 29715 h 3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4132" h="33639">
                    <a:moveTo>
                      <a:pt x="456936" y="29715"/>
                    </a:moveTo>
                    <a:cubicBezTo>
                      <a:pt x="456936" y="31957"/>
                      <a:pt x="456936" y="33639"/>
                      <a:pt x="456936" y="35882"/>
                    </a:cubicBezTo>
                    <a:cubicBezTo>
                      <a:pt x="405355" y="35882"/>
                      <a:pt x="353775" y="35882"/>
                      <a:pt x="302194" y="35882"/>
                    </a:cubicBezTo>
                    <a:cubicBezTo>
                      <a:pt x="239961" y="35882"/>
                      <a:pt x="178289" y="28033"/>
                      <a:pt x="117177" y="19062"/>
                    </a:cubicBezTo>
                    <a:cubicBezTo>
                      <a:pt x="83538" y="14016"/>
                      <a:pt x="49899" y="11213"/>
                      <a:pt x="16259" y="7289"/>
                    </a:cubicBezTo>
                    <a:cubicBezTo>
                      <a:pt x="10652" y="6728"/>
                      <a:pt x="4485" y="8410"/>
                      <a:pt x="0" y="0"/>
                    </a:cubicBezTo>
                    <a:cubicBezTo>
                      <a:pt x="45974" y="2243"/>
                      <a:pt x="90827" y="2243"/>
                      <a:pt x="135118" y="8410"/>
                    </a:cubicBezTo>
                    <a:cubicBezTo>
                      <a:pt x="164273" y="12334"/>
                      <a:pt x="193427" y="10092"/>
                      <a:pt x="222581" y="13456"/>
                    </a:cubicBezTo>
                    <a:cubicBezTo>
                      <a:pt x="288739" y="21305"/>
                      <a:pt x="354896" y="19623"/>
                      <a:pt x="425539" y="29154"/>
                    </a:cubicBezTo>
                    <a:cubicBezTo>
                      <a:pt x="435631" y="30836"/>
                      <a:pt x="446283" y="29715"/>
                      <a:pt x="456936" y="29715"/>
                    </a:cubicBezTo>
                    <a:close/>
                  </a:path>
                </a:pathLst>
              </a:custGeom>
              <a:solidFill>
                <a:srgbClr val="DB2321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52F14AB1-8009-4BE6-B85B-44EBD2F0BD9C}"/>
                  </a:ext>
                </a:extLst>
              </p:cNvPr>
              <p:cNvSpPr/>
              <p:nvPr/>
            </p:nvSpPr>
            <p:spPr>
              <a:xfrm>
                <a:off x="4159311" y="3141824"/>
                <a:ext cx="123345" cy="28033"/>
              </a:xfrm>
              <a:custGeom>
                <a:avLst/>
                <a:gdLst>
                  <a:gd name="connsiteX0" fmla="*/ 32518 w 123344"/>
                  <a:gd name="connsiteY0" fmla="*/ 5395 h 28032"/>
                  <a:gd name="connsiteX1" fmla="*/ 21305 w 123344"/>
                  <a:gd name="connsiteY1" fmla="*/ 17730 h 28032"/>
                  <a:gd name="connsiteX2" fmla="*/ 121663 w 123344"/>
                  <a:gd name="connsiteY2" fmla="*/ 17730 h 28032"/>
                  <a:gd name="connsiteX3" fmla="*/ 123345 w 123344"/>
                  <a:gd name="connsiteY3" fmla="*/ 22776 h 28032"/>
                  <a:gd name="connsiteX4" fmla="*/ 95872 w 123344"/>
                  <a:gd name="connsiteY4" fmla="*/ 26700 h 28032"/>
                  <a:gd name="connsiteX5" fmla="*/ 38125 w 123344"/>
                  <a:gd name="connsiteY5" fmla="*/ 26140 h 28032"/>
                  <a:gd name="connsiteX6" fmla="*/ 0 w 123344"/>
                  <a:gd name="connsiteY6" fmla="*/ 18290 h 28032"/>
                  <a:gd name="connsiteX7" fmla="*/ 5607 w 123344"/>
                  <a:gd name="connsiteY7" fmla="*/ 13244 h 28032"/>
                  <a:gd name="connsiteX8" fmla="*/ 32518 w 123344"/>
                  <a:gd name="connsiteY8" fmla="*/ 5395 h 2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344" h="28032">
                    <a:moveTo>
                      <a:pt x="32518" y="5395"/>
                    </a:moveTo>
                    <a:cubicBezTo>
                      <a:pt x="32518" y="12123"/>
                      <a:pt x="24108" y="10441"/>
                      <a:pt x="21305" y="17730"/>
                    </a:cubicBezTo>
                    <a:cubicBezTo>
                      <a:pt x="55505" y="17730"/>
                      <a:pt x="88584" y="17730"/>
                      <a:pt x="121663" y="17730"/>
                    </a:cubicBezTo>
                    <a:cubicBezTo>
                      <a:pt x="122784" y="19412"/>
                      <a:pt x="125587" y="22215"/>
                      <a:pt x="123345" y="22776"/>
                    </a:cubicBezTo>
                    <a:cubicBezTo>
                      <a:pt x="114374" y="25018"/>
                      <a:pt x="104843" y="27822"/>
                      <a:pt x="95872" y="26700"/>
                    </a:cubicBezTo>
                    <a:cubicBezTo>
                      <a:pt x="76249" y="23336"/>
                      <a:pt x="57187" y="26140"/>
                      <a:pt x="38125" y="26140"/>
                    </a:cubicBezTo>
                    <a:cubicBezTo>
                      <a:pt x="26351" y="26140"/>
                      <a:pt x="7849" y="40717"/>
                      <a:pt x="0" y="18290"/>
                    </a:cubicBezTo>
                    <a:cubicBezTo>
                      <a:pt x="1682" y="16608"/>
                      <a:pt x="5046" y="15487"/>
                      <a:pt x="5607" y="13244"/>
                    </a:cubicBezTo>
                    <a:cubicBezTo>
                      <a:pt x="11213" y="-2454"/>
                      <a:pt x="20744" y="-3015"/>
                      <a:pt x="32518" y="5395"/>
                    </a:cubicBezTo>
                    <a:close/>
                  </a:path>
                </a:pathLst>
              </a:custGeom>
              <a:solidFill>
                <a:srgbClr val="F42D2A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6B800BDB-0DC7-4773-B318-4A462B83387D}"/>
                  </a:ext>
                </a:extLst>
              </p:cNvPr>
              <p:cNvSpPr/>
              <p:nvPr/>
            </p:nvSpPr>
            <p:spPr>
              <a:xfrm>
                <a:off x="4006252" y="3140492"/>
                <a:ext cx="151377" cy="16820"/>
              </a:xfrm>
              <a:custGeom>
                <a:avLst/>
                <a:gdLst>
                  <a:gd name="connsiteX0" fmla="*/ 0 w 151377"/>
                  <a:gd name="connsiteY0" fmla="*/ 0 h 16819"/>
                  <a:gd name="connsiteX1" fmla="*/ 123345 w 151377"/>
                  <a:gd name="connsiteY1" fmla="*/ 14016 h 16819"/>
                  <a:gd name="connsiteX2" fmla="*/ 105404 w 151377"/>
                  <a:gd name="connsiteY2" fmla="*/ 3364 h 16819"/>
                  <a:gd name="connsiteX3" fmla="*/ 153620 w 151377"/>
                  <a:gd name="connsiteY3" fmla="*/ 19062 h 16819"/>
                  <a:gd name="connsiteX4" fmla="*/ 45413 w 151377"/>
                  <a:gd name="connsiteY4" fmla="*/ 11213 h 16819"/>
                  <a:gd name="connsiteX5" fmla="*/ 0 w 151377"/>
                  <a:gd name="connsiteY5" fmla="*/ 0 h 16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377" h="16819">
                    <a:moveTo>
                      <a:pt x="0" y="0"/>
                    </a:moveTo>
                    <a:cubicBezTo>
                      <a:pt x="40928" y="0"/>
                      <a:pt x="80735" y="8970"/>
                      <a:pt x="123345" y="14016"/>
                    </a:cubicBezTo>
                    <a:cubicBezTo>
                      <a:pt x="117738" y="7288"/>
                      <a:pt x="109328" y="8970"/>
                      <a:pt x="105404" y="3364"/>
                    </a:cubicBezTo>
                    <a:cubicBezTo>
                      <a:pt x="121663" y="7849"/>
                      <a:pt x="141846" y="561"/>
                      <a:pt x="153620" y="19062"/>
                    </a:cubicBezTo>
                    <a:cubicBezTo>
                      <a:pt x="117177" y="22426"/>
                      <a:pt x="81856" y="11213"/>
                      <a:pt x="45413" y="11213"/>
                    </a:cubicBezTo>
                    <a:cubicBezTo>
                      <a:pt x="31397" y="11213"/>
                      <a:pt x="13456" y="10092"/>
                      <a:pt x="0" y="0"/>
                    </a:cubicBezTo>
                    <a:close/>
                  </a:path>
                </a:pathLst>
              </a:custGeom>
              <a:solidFill>
                <a:srgbClr val="F42D2A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053D6758-49F5-404F-BD6B-EFE51EE6D159}"/>
                  </a:ext>
                </a:extLst>
              </p:cNvPr>
              <p:cNvSpPr/>
              <p:nvPr/>
            </p:nvSpPr>
            <p:spPr>
              <a:xfrm>
                <a:off x="3700693" y="2902212"/>
                <a:ext cx="50459" cy="179410"/>
              </a:xfrm>
              <a:custGeom>
                <a:avLst/>
                <a:gdLst>
                  <a:gd name="connsiteX0" fmla="*/ 6728 w 50459"/>
                  <a:gd name="connsiteY0" fmla="*/ 140725 h 179410"/>
                  <a:gd name="connsiteX1" fmla="*/ 12334 w 50459"/>
                  <a:gd name="connsiteY1" fmla="*/ 0 h 179410"/>
                  <a:gd name="connsiteX2" fmla="*/ 40928 w 50459"/>
                  <a:gd name="connsiteY2" fmla="*/ 53823 h 179410"/>
                  <a:gd name="connsiteX3" fmla="*/ 38125 w 50459"/>
                  <a:gd name="connsiteY3" fmla="*/ 183896 h 179410"/>
                  <a:gd name="connsiteX4" fmla="*/ 0 w 50459"/>
                  <a:gd name="connsiteY4" fmla="*/ 175486 h 179410"/>
                  <a:gd name="connsiteX5" fmla="*/ 6728 w 50459"/>
                  <a:gd name="connsiteY5" fmla="*/ 140725 h 179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459" h="179410">
                    <a:moveTo>
                      <a:pt x="6728" y="140725"/>
                    </a:moveTo>
                    <a:cubicBezTo>
                      <a:pt x="18502" y="91948"/>
                      <a:pt x="16820" y="65036"/>
                      <a:pt x="12334" y="0"/>
                    </a:cubicBezTo>
                    <a:cubicBezTo>
                      <a:pt x="24108" y="16259"/>
                      <a:pt x="33639" y="35321"/>
                      <a:pt x="40928" y="53823"/>
                    </a:cubicBezTo>
                    <a:cubicBezTo>
                      <a:pt x="54384" y="97554"/>
                      <a:pt x="54384" y="140725"/>
                      <a:pt x="38125" y="183896"/>
                    </a:cubicBezTo>
                    <a:cubicBezTo>
                      <a:pt x="21866" y="182214"/>
                      <a:pt x="16820" y="179410"/>
                      <a:pt x="0" y="175486"/>
                    </a:cubicBezTo>
                    <a:cubicBezTo>
                      <a:pt x="561" y="156423"/>
                      <a:pt x="4485" y="155863"/>
                      <a:pt x="6728" y="140725"/>
                    </a:cubicBezTo>
                    <a:close/>
                  </a:path>
                </a:pathLst>
              </a:custGeom>
              <a:solidFill>
                <a:srgbClr val="F9532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967ED866-2CED-4B7B-BA99-D58122EAF0A8}"/>
                  </a:ext>
                </a:extLst>
              </p:cNvPr>
              <p:cNvSpPr/>
              <p:nvPr/>
            </p:nvSpPr>
            <p:spPr>
              <a:xfrm>
                <a:off x="4593322" y="2865770"/>
                <a:ext cx="11213" cy="50459"/>
              </a:xfrm>
              <a:custGeom>
                <a:avLst/>
                <a:gdLst>
                  <a:gd name="connsiteX0" fmla="*/ 498 w 11213"/>
                  <a:gd name="connsiteY0" fmla="*/ 0 h 50459"/>
                  <a:gd name="connsiteX1" fmla="*/ 13954 w 11213"/>
                  <a:gd name="connsiteY1" fmla="*/ 51020 h 50459"/>
                  <a:gd name="connsiteX2" fmla="*/ 498 w 11213"/>
                  <a:gd name="connsiteY2" fmla="*/ 12334 h 50459"/>
                  <a:gd name="connsiteX3" fmla="*/ 498 w 11213"/>
                  <a:gd name="connsiteY3" fmla="*/ 0 h 50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13" h="50459">
                    <a:moveTo>
                      <a:pt x="498" y="0"/>
                    </a:moveTo>
                    <a:cubicBezTo>
                      <a:pt x="8908" y="16259"/>
                      <a:pt x="8908" y="34200"/>
                      <a:pt x="13954" y="51020"/>
                    </a:cubicBezTo>
                    <a:cubicBezTo>
                      <a:pt x="2180" y="40928"/>
                      <a:pt x="5544" y="25230"/>
                      <a:pt x="498" y="12334"/>
                    </a:cubicBezTo>
                    <a:cubicBezTo>
                      <a:pt x="-623" y="8971"/>
                      <a:pt x="498" y="4485"/>
                      <a:pt x="498" y="0"/>
                    </a:cubicBezTo>
                    <a:close/>
                  </a:path>
                </a:pathLst>
              </a:custGeom>
              <a:solidFill>
                <a:srgbClr val="E5322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D1193380-909E-480D-A3DE-CC92CDD63C40}"/>
                  </a:ext>
                </a:extLst>
              </p:cNvPr>
              <p:cNvSpPr/>
              <p:nvPr/>
            </p:nvSpPr>
            <p:spPr>
              <a:xfrm>
                <a:off x="4587155" y="2838858"/>
                <a:ext cx="5607" cy="22426"/>
              </a:xfrm>
              <a:custGeom>
                <a:avLst/>
                <a:gdLst>
                  <a:gd name="connsiteX0" fmla="*/ 498 w 5606"/>
                  <a:gd name="connsiteY0" fmla="*/ 0 h 22426"/>
                  <a:gd name="connsiteX1" fmla="*/ 7226 w 5606"/>
                  <a:gd name="connsiteY1" fmla="*/ 26912 h 22426"/>
                  <a:gd name="connsiteX2" fmla="*/ 498 w 5606"/>
                  <a:gd name="connsiteY2" fmla="*/ 0 h 22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06" h="22426">
                    <a:moveTo>
                      <a:pt x="498" y="0"/>
                    </a:moveTo>
                    <a:cubicBezTo>
                      <a:pt x="4984" y="8410"/>
                      <a:pt x="7226" y="17380"/>
                      <a:pt x="7226" y="26912"/>
                    </a:cubicBezTo>
                    <a:cubicBezTo>
                      <a:pt x="-1744" y="19623"/>
                      <a:pt x="-62" y="9531"/>
                      <a:pt x="498" y="0"/>
                    </a:cubicBezTo>
                    <a:close/>
                  </a:path>
                </a:pathLst>
              </a:custGeom>
              <a:solidFill>
                <a:srgbClr val="E5322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C3182C8C-4542-41F9-BD28-035E615A69F7}"/>
                  </a:ext>
                </a:extLst>
              </p:cNvPr>
              <p:cNvSpPr/>
              <p:nvPr/>
            </p:nvSpPr>
            <p:spPr>
              <a:xfrm>
                <a:off x="3097426" y="6629463"/>
                <a:ext cx="655969" cy="72885"/>
              </a:xfrm>
              <a:custGeom>
                <a:avLst/>
                <a:gdLst>
                  <a:gd name="connsiteX0" fmla="*/ 629618 w 655969"/>
                  <a:gd name="connsiteY0" fmla="*/ 31397 h 72885"/>
                  <a:gd name="connsiteX1" fmla="*/ 490575 w 655969"/>
                  <a:gd name="connsiteY1" fmla="*/ 61111 h 72885"/>
                  <a:gd name="connsiteX2" fmla="*/ 378444 w 655969"/>
                  <a:gd name="connsiteY2" fmla="*/ 65597 h 72885"/>
                  <a:gd name="connsiteX3" fmla="*/ 282011 w 655969"/>
                  <a:gd name="connsiteY3" fmla="*/ 40928 h 72885"/>
                  <a:gd name="connsiteX4" fmla="*/ 222581 w 655969"/>
                  <a:gd name="connsiteY4" fmla="*/ 19062 h 72885"/>
                  <a:gd name="connsiteX5" fmla="*/ 168758 w 655969"/>
                  <a:gd name="connsiteY5" fmla="*/ 20744 h 72885"/>
                  <a:gd name="connsiteX6" fmla="*/ 0 w 655969"/>
                  <a:gd name="connsiteY6" fmla="*/ 0 h 72885"/>
                  <a:gd name="connsiteX7" fmla="*/ 32518 w 655969"/>
                  <a:gd name="connsiteY7" fmla="*/ 37003 h 72885"/>
                  <a:gd name="connsiteX8" fmla="*/ 114935 w 655969"/>
                  <a:gd name="connsiteY8" fmla="*/ 43170 h 72885"/>
                  <a:gd name="connsiteX9" fmla="*/ 170440 w 655969"/>
                  <a:gd name="connsiteY9" fmla="*/ 34200 h 72885"/>
                  <a:gd name="connsiteX10" fmla="*/ 230430 w 655969"/>
                  <a:gd name="connsiteY10" fmla="*/ 37003 h 72885"/>
                  <a:gd name="connsiteX11" fmla="*/ 304998 w 655969"/>
                  <a:gd name="connsiteY11" fmla="*/ 63354 h 72885"/>
                  <a:gd name="connsiteX12" fmla="*/ 409280 w 655969"/>
                  <a:gd name="connsiteY12" fmla="*/ 75689 h 72885"/>
                  <a:gd name="connsiteX13" fmla="*/ 533746 w 655969"/>
                  <a:gd name="connsiteY13" fmla="*/ 70643 h 72885"/>
                  <a:gd name="connsiteX14" fmla="*/ 634664 w 655969"/>
                  <a:gd name="connsiteY14" fmla="*/ 45413 h 72885"/>
                  <a:gd name="connsiteX15" fmla="*/ 660454 w 655969"/>
                  <a:gd name="connsiteY15" fmla="*/ 14016 h 72885"/>
                  <a:gd name="connsiteX16" fmla="*/ 629618 w 655969"/>
                  <a:gd name="connsiteY16" fmla="*/ 31397 h 7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5969" h="72885">
                    <a:moveTo>
                      <a:pt x="629618" y="31397"/>
                    </a:moveTo>
                    <a:cubicBezTo>
                      <a:pt x="572431" y="51580"/>
                      <a:pt x="551126" y="53262"/>
                      <a:pt x="490575" y="61111"/>
                    </a:cubicBezTo>
                    <a:cubicBezTo>
                      <a:pt x="457496" y="65597"/>
                      <a:pt x="417690" y="67279"/>
                      <a:pt x="378444" y="65597"/>
                    </a:cubicBezTo>
                    <a:cubicBezTo>
                      <a:pt x="361063" y="65036"/>
                      <a:pt x="322378" y="59430"/>
                      <a:pt x="282011" y="40928"/>
                    </a:cubicBezTo>
                    <a:cubicBezTo>
                      <a:pt x="267434" y="34200"/>
                      <a:pt x="250614" y="23547"/>
                      <a:pt x="222581" y="19062"/>
                    </a:cubicBezTo>
                    <a:cubicBezTo>
                      <a:pt x="205201" y="16259"/>
                      <a:pt x="186699" y="20184"/>
                      <a:pt x="168758" y="20744"/>
                    </a:cubicBezTo>
                    <a:cubicBezTo>
                      <a:pt x="56626" y="25790"/>
                      <a:pt x="28594" y="22426"/>
                      <a:pt x="0" y="0"/>
                    </a:cubicBezTo>
                    <a:cubicBezTo>
                      <a:pt x="1682" y="19623"/>
                      <a:pt x="16259" y="31397"/>
                      <a:pt x="32518" y="37003"/>
                    </a:cubicBezTo>
                    <a:cubicBezTo>
                      <a:pt x="59430" y="44853"/>
                      <a:pt x="87463" y="47095"/>
                      <a:pt x="114935" y="43170"/>
                    </a:cubicBezTo>
                    <a:cubicBezTo>
                      <a:pt x="124466" y="42049"/>
                      <a:pt x="158666" y="37003"/>
                      <a:pt x="170440" y="34200"/>
                    </a:cubicBezTo>
                    <a:cubicBezTo>
                      <a:pt x="190063" y="29154"/>
                      <a:pt x="210807" y="25790"/>
                      <a:pt x="230430" y="37003"/>
                    </a:cubicBezTo>
                    <a:cubicBezTo>
                      <a:pt x="251735" y="49338"/>
                      <a:pt x="284814" y="58869"/>
                      <a:pt x="304998" y="63354"/>
                    </a:cubicBezTo>
                    <a:cubicBezTo>
                      <a:pt x="326303" y="67839"/>
                      <a:pt x="373958" y="75689"/>
                      <a:pt x="409280" y="75689"/>
                    </a:cubicBezTo>
                    <a:cubicBezTo>
                      <a:pt x="436191" y="75689"/>
                      <a:pt x="509077" y="72885"/>
                      <a:pt x="533746" y="70643"/>
                    </a:cubicBezTo>
                    <a:cubicBezTo>
                      <a:pt x="576356" y="67279"/>
                      <a:pt x="601585" y="61672"/>
                      <a:pt x="634664" y="45413"/>
                    </a:cubicBezTo>
                    <a:cubicBezTo>
                      <a:pt x="646438" y="39807"/>
                      <a:pt x="658212" y="31957"/>
                      <a:pt x="660454" y="14016"/>
                    </a:cubicBezTo>
                    <a:cubicBezTo>
                      <a:pt x="649802" y="25230"/>
                      <a:pt x="632422" y="30275"/>
                      <a:pt x="629618" y="31397"/>
                    </a:cubicBezTo>
                    <a:close/>
                  </a:path>
                </a:pathLst>
              </a:custGeom>
              <a:solidFill>
                <a:srgbClr val="E6E6E6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F860E613-19FF-4263-827C-CD64938B5B2C}"/>
                  </a:ext>
                </a:extLst>
              </p:cNvPr>
              <p:cNvSpPr/>
              <p:nvPr/>
            </p:nvSpPr>
            <p:spPr>
              <a:xfrm>
                <a:off x="3145141" y="6064419"/>
                <a:ext cx="246689" cy="392460"/>
              </a:xfrm>
              <a:custGeom>
                <a:avLst/>
                <a:gdLst>
                  <a:gd name="connsiteX0" fmla="*/ 248312 w 246689"/>
                  <a:gd name="connsiteY0" fmla="*/ 291443 h 392460"/>
                  <a:gd name="connsiteX1" fmla="*/ 228129 w 246689"/>
                  <a:gd name="connsiteY1" fmla="*/ 201177 h 392460"/>
                  <a:gd name="connsiteX2" fmla="*/ 214673 w 246689"/>
                  <a:gd name="connsiteY2" fmla="*/ 68862 h 392460"/>
                  <a:gd name="connsiteX3" fmla="*/ 210748 w 246689"/>
                  <a:gd name="connsiteY3" fmla="*/ 16160 h 392460"/>
                  <a:gd name="connsiteX4" fmla="*/ 163653 w 246689"/>
                  <a:gd name="connsiteY4" fmla="*/ 13357 h 392460"/>
                  <a:gd name="connsiteX5" fmla="*/ 91328 w 246689"/>
                  <a:gd name="connsiteY5" fmla="*/ 5508 h 392460"/>
                  <a:gd name="connsiteX6" fmla="*/ 56007 w 246689"/>
                  <a:gd name="connsiteY6" fmla="*/ 2704 h 392460"/>
                  <a:gd name="connsiteX7" fmla="*/ 37505 w 246689"/>
                  <a:gd name="connsiteY7" fmla="*/ 4387 h 392460"/>
                  <a:gd name="connsiteX8" fmla="*/ 39187 w 246689"/>
                  <a:gd name="connsiteY8" fmla="*/ 49800 h 392460"/>
                  <a:gd name="connsiteX9" fmla="*/ 37505 w 246689"/>
                  <a:gd name="connsiteY9" fmla="*/ 111472 h 392460"/>
                  <a:gd name="connsiteX10" fmla="*/ 16761 w 246689"/>
                  <a:gd name="connsiteY10" fmla="*/ 260607 h 392460"/>
                  <a:gd name="connsiteX11" fmla="*/ 3866 w 246689"/>
                  <a:gd name="connsiteY11" fmla="*/ 308263 h 392460"/>
                  <a:gd name="connsiteX12" fmla="*/ 5548 w 246689"/>
                  <a:gd name="connsiteY12" fmla="*/ 352555 h 392460"/>
                  <a:gd name="connsiteX13" fmla="*/ 64977 w 246689"/>
                  <a:gd name="connsiteY13" fmla="*/ 391801 h 392460"/>
                  <a:gd name="connsiteX14" fmla="*/ 123286 w 246689"/>
                  <a:gd name="connsiteY14" fmla="*/ 380027 h 392460"/>
                  <a:gd name="connsiteX15" fmla="*/ 163092 w 246689"/>
                  <a:gd name="connsiteY15" fmla="*/ 325082 h 392460"/>
                  <a:gd name="connsiteX16" fmla="*/ 207945 w 246689"/>
                  <a:gd name="connsiteY16" fmla="*/ 301535 h 392460"/>
                  <a:gd name="connsiteX17" fmla="*/ 248312 w 246689"/>
                  <a:gd name="connsiteY17" fmla="*/ 291443 h 39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46689" h="392460">
                    <a:moveTo>
                      <a:pt x="248312" y="291443"/>
                    </a:moveTo>
                    <a:cubicBezTo>
                      <a:pt x="237099" y="264532"/>
                      <a:pt x="232614" y="227528"/>
                      <a:pt x="228129" y="201177"/>
                    </a:cubicBezTo>
                    <a:cubicBezTo>
                      <a:pt x="225325" y="182115"/>
                      <a:pt x="218037" y="92410"/>
                      <a:pt x="214673" y="68862"/>
                    </a:cubicBezTo>
                    <a:cubicBezTo>
                      <a:pt x="213552" y="60452"/>
                      <a:pt x="214112" y="21206"/>
                      <a:pt x="210748" y="16160"/>
                    </a:cubicBezTo>
                    <a:cubicBezTo>
                      <a:pt x="204581" y="6629"/>
                      <a:pt x="173745" y="14478"/>
                      <a:pt x="163653" y="13357"/>
                    </a:cubicBezTo>
                    <a:cubicBezTo>
                      <a:pt x="139545" y="9993"/>
                      <a:pt x="115437" y="7751"/>
                      <a:pt x="91328" y="5508"/>
                    </a:cubicBezTo>
                    <a:cubicBezTo>
                      <a:pt x="79554" y="4387"/>
                      <a:pt x="67781" y="3826"/>
                      <a:pt x="56007" y="2704"/>
                    </a:cubicBezTo>
                    <a:cubicBezTo>
                      <a:pt x="48718" y="2144"/>
                      <a:pt x="38066" y="-4023"/>
                      <a:pt x="37505" y="4387"/>
                    </a:cubicBezTo>
                    <a:cubicBezTo>
                      <a:pt x="36384" y="21206"/>
                      <a:pt x="38627" y="36344"/>
                      <a:pt x="39187" y="49800"/>
                    </a:cubicBezTo>
                    <a:cubicBezTo>
                      <a:pt x="39187" y="65498"/>
                      <a:pt x="38627" y="95774"/>
                      <a:pt x="37505" y="111472"/>
                    </a:cubicBezTo>
                    <a:cubicBezTo>
                      <a:pt x="34702" y="167538"/>
                      <a:pt x="31899" y="206784"/>
                      <a:pt x="16761" y="260607"/>
                    </a:cubicBezTo>
                    <a:cubicBezTo>
                      <a:pt x="12276" y="276306"/>
                      <a:pt x="7230" y="292004"/>
                      <a:pt x="3866" y="308263"/>
                    </a:cubicBezTo>
                    <a:cubicBezTo>
                      <a:pt x="1062" y="322279"/>
                      <a:pt x="-3983" y="340781"/>
                      <a:pt x="5548" y="352555"/>
                    </a:cubicBezTo>
                    <a:cubicBezTo>
                      <a:pt x="19564" y="372178"/>
                      <a:pt x="41990" y="385073"/>
                      <a:pt x="64977" y="391801"/>
                    </a:cubicBezTo>
                    <a:cubicBezTo>
                      <a:pt x="81236" y="396286"/>
                      <a:pt x="124407" y="407499"/>
                      <a:pt x="123286" y="380027"/>
                    </a:cubicBezTo>
                    <a:cubicBezTo>
                      <a:pt x="122164" y="354237"/>
                      <a:pt x="143469" y="337417"/>
                      <a:pt x="163092" y="325082"/>
                    </a:cubicBezTo>
                    <a:cubicBezTo>
                      <a:pt x="177109" y="316112"/>
                      <a:pt x="192247" y="308263"/>
                      <a:pt x="207945" y="301535"/>
                    </a:cubicBezTo>
                    <a:cubicBezTo>
                      <a:pt x="216355" y="298171"/>
                      <a:pt x="248312" y="291443"/>
                      <a:pt x="248312" y="291443"/>
                    </a:cubicBezTo>
                    <a:close/>
                  </a:path>
                </a:pathLst>
              </a:custGeom>
              <a:solidFill>
                <a:srgbClr val="F4C182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7C669308-6BC7-4F44-8CB7-8424FC50E0A8}"/>
                  </a:ext>
                </a:extLst>
              </p:cNvPr>
              <p:cNvSpPr/>
              <p:nvPr/>
            </p:nvSpPr>
            <p:spPr>
              <a:xfrm>
                <a:off x="3536421" y="2911744"/>
                <a:ext cx="173804" cy="89705"/>
              </a:xfrm>
              <a:custGeom>
                <a:avLst/>
                <a:gdLst>
                  <a:gd name="connsiteX0" fmla="*/ 0 w 173803"/>
                  <a:gd name="connsiteY0" fmla="*/ 28033 h 89705"/>
                  <a:gd name="connsiteX1" fmla="*/ 173804 w 173803"/>
                  <a:gd name="connsiteY1" fmla="*/ 0 h 89705"/>
                  <a:gd name="connsiteX2" fmla="*/ 145210 w 173803"/>
                  <a:gd name="connsiteY2" fmla="*/ 78492 h 89705"/>
                  <a:gd name="connsiteX3" fmla="*/ 118859 w 173803"/>
                  <a:gd name="connsiteY3" fmla="*/ 88023 h 89705"/>
                  <a:gd name="connsiteX4" fmla="*/ 11774 w 173803"/>
                  <a:gd name="connsiteY4" fmla="*/ 38685 h 89705"/>
                  <a:gd name="connsiteX5" fmla="*/ 0 w 173803"/>
                  <a:gd name="connsiteY5" fmla="*/ 28033 h 89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803" h="89705">
                    <a:moveTo>
                      <a:pt x="0" y="28033"/>
                    </a:moveTo>
                    <a:cubicBezTo>
                      <a:pt x="64476" y="48777"/>
                      <a:pt x="121663" y="43171"/>
                      <a:pt x="173804" y="0"/>
                    </a:cubicBezTo>
                    <a:cubicBezTo>
                      <a:pt x="164273" y="26351"/>
                      <a:pt x="154741" y="52141"/>
                      <a:pt x="145210" y="78492"/>
                    </a:cubicBezTo>
                    <a:cubicBezTo>
                      <a:pt x="137922" y="97554"/>
                      <a:pt x="137922" y="96994"/>
                      <a:pt x="118859" y="88023"/>
                    </a:cubicBezTo>
                    <a:cubicBezTo>
                      <a:pt x="82977" y="71203"/>
                      <a:pt x="47656" y="55505"/>
                      <a:pt x="11774" y="38685"/>
                    </a:cubicBezTo>
                    <a:cubicBezTo>
                      <a:pt x="7849" y="37564"/>
                      <a:pt x="3925" y="37003"/>
                      <a:pt x="0" y="28033"/>
                    </a:cubicBezTo>
                    <a:close/>
                  </a:path>
                </a:pathLst>
              </a:custGeom>
              <a:solidFill>
                <a:srgbClr val="D6A167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D472A66-720E-4E7B-BCEE-31B515F09F1B}"/>
              </a:ext>
            </a:extLst>
          </p:cNvPr>
          <p:cNvGrpSpPr/>
          <p:nvPr/>
        </p:nvGrpSpPr>
        <p:grpSpPr>
          <a:xfrm>
            <a:off x="4143069" y="5041407"/>
            <a:ext cx="2305405" cy="1574262"/>
            <a:chOff x="3366914" y="2916559"/>
            <a:chExt cx="2424286" cy="1655441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31578667-DE87-466B-901D-23B263A6C1E3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8CEA65B7-2378-4BB4-BA4D-8B7FE8032B75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9" name="Rectangle 3">
              <a:extLst>
                <a:ext uri="{FF2B5EF4-FFF2-40B4-BE49-F238E27FC236}">
                  <a16:creationId xmlns:a16="http://schemas.microsoft.com/office/drawing/2014/main" id="{804A03B4-A645-4096-9972-67DC3C2A684F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0" name="Rectangle 3">
              <a:extLst>
                <a:ext uri="{FF2B5EF4-FFF2-40B4-BE49-F238E27FC236}">
                  <a16:creationId xmlns:a16="http://schemas.microsoft.com/office/drawing/2014/main" id="{D28715A5-9367-4CCE-A386-6E195920B266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1" name="Oval 7">
              <a:extLst>
                <a:ext uri="{FF2B5EF4-FFF2-40B4-BE49-F238E27FC236}">
                  <a16:creationId xmlns:a16="http://schemas.microsoft.com/office/drawing/2014/main" id="{1B004808-95AE-4E3D-90E6-4D0FD6F2A097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1E072615-C330-4165-B75B-5BC2732E2E6D}"/>
              </a:ext>
            </a:extLst>
          </p:cNvPr>
          <p:cNvGrpSpPr/>
          <p:nvPr/>
        </p:nvGrpSpPr>
        <p:grpSpPr>
          <a:xfrm>
            <a:off x="10098783" y="3261281"/>
            <a:ext cx="1585068" cy="3224978"/>
            <a:chOff x="1733233" y="2546138"/>
            <a:chExt cx="1843306" cy="3750389"/>
          </a:xfrm>
        </p:grpSpPr>
        <p:grpSp>
          <p:nvGrpSpPr>
            <p:cNvPr id="153" name="그룹 14">
              <a:extLst>
                <a:ext uri="{FF2B5EF4-FFF2-40B4-BE49-F238E27FC236}">
                  <a16:creationId xmlns:a16="http://schemas.microsoft.com/office/drawing/2014/main" id="{1AD8B04C-3377-4691-80C7-35C2D4D556C1}"/>
                </a:ext>
              </a:extLst>
            </p:cNvPr>
            <p:cNvGrpSpPr/>
            <p:nvPr/>
          </p:nvGrpSpPr>
          <p:grpSpPr>
            <a:xfrm>
              <a:off x="2227428" y="2546138"/>
              <a:ext cx="854909" cy="1343933"/>
              <a:chOff x="6163612" y="1966761"/>
              <a:chExt cx="2991257" cy="4702319"/>
            </a:xfrm>
          </p:grpSpPr>
          <p:sp>
            <p:nvSpPr>
              <p:cNvPr id="170" name="자유형: 도형 69">
                <a:extLst>
                  <a:ext uri="{FF2B5EF4-FFF2-40B4-BE49-F238E27FC236}">
                    <a16:creationId xmlns:a16="http://schemas.microsoft.com/office/drawing/2014/main" id="{F5A9A8F7-CA5A-4DC9-A01D-34B01613B578}"/>
                  </a:ext>
                </a:extLst>
              </p:cNvPr>
              <p:cNvSpPr/>
              <p:nvPr/>
            </p:nvSpPr>
            <p:spPr>
              <a:xfrm>
                <a:off x="6316187" y="2135206"/>
                <a:ext cx="2653352" cy="2896349"/>
              </a:xfrm>
              <a:custGeom>
                <a:avLst/>
                <a:gdLst>
                  <a:gd name="connsiteX0" fmla="*/ 1146409 w 2292818"/>
                  <a:gd name="connsiteY0" fmla="*/ 0 h 2502797"/>
                  <a:gd name="connsiteX1" fmla="*/ 2292818 w 2292818"/>
                  <a:gd name="connsiteY1" fmla="*/ 1146409 h 2502797"/>
                  <a:gd name="connsiteX2" fmla="*/ 1692856 w 2292818"/>
                  <a:gd name="connsiteY2" fmla="*/ 2154453 h 2502797"/>
                  <a:gd name="connsiteX3" fmla="*/ 1686333 w 2292818"/>
                  <a:gd name="connsiteY3" fmla="*/ 2157595 h 2502797"/>
                  <a:gd name="connsiteX4" fmla="*/ 1625204 w 2292818"/>
                  <a:gd name="connsiteY4" fmla="*/ 2502797 h 2502797"/>
                  <a:gd name="connsiteX5" fmla="*/ 690116 w 2292818"/>
                  <a:gd name="connsiteY5" fmla="*/ 2502797 h 2502797"/>
                  <a:gd name="connsiteX6" fmla="*/ 631086 w 2292818"/>
                  <a:gd name="connsiteY6" fmla="*/ 2169446 h 2502797"/>
                  <a:gd name="connsiteX7" fmla="*/ 599963 w 2292818"/>
                  <a:gd name="connsiteY7" fmla="*/ 2154453 h 2502797"/>
                  <a:gd name="connsiteX8" fmla="*/ 0 w 2292818"/>
                  <a:gd name="connsiteY8" fmla="*/ 1146409 h 2502797"/>
                  <a:gd name="connsiteX9" fmla="*/ 1146409 w 2292818"/>
                  <a:gd name="connsiteY9" fmla="*/ 0 h 250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92818" h="2502797">
                    <a:moveTo>
                      <a:pt x="1146409" y="0"/>
                    </a:moveTo>
                    <a:cubicBezTo>
                      <a:pt x="1779553" y="0"/>
                      <a:pt x="2292818" y="513265"/>
                      <a:pt x="2292818" y="1146409"/>
                    </a:cubicBezTo>
                    <a:cubicBezTo>
                      <a:pt x="2292818" y="1581696"/>
                      <a:pt x="2050220" y="1960321"/>
                      <a:pt x="1692856" y="2154453"/>
                    </a:cubicBezTo>
                    <a:lnTo>
                      <a:pt x="1686333" y="2157595"/>
                    </a:lnTo>
                    <a:lnTo>
                      <a:pt x="1625204" y="2502797"/>
                    </a:lnTo>
                    <a:lnTo>
                      <a:pt x="690116" y="2502797"/>
                    </a:lnTo>
                    <a:lnTo>
                      <a:pt x="631086" y="2169446"/>
                    </a:lnTo>
                    <a:lnTo>
                      <a:pt x="599963" y="2154453"/>
                    </a:lnTo>
                    <a:cubicBezTo>
                      <a:pt x="242598" y="1960321"/>
                      <a:pt x="0" y="1581696"/>
                      <a:pt x="0" y="1146409"/>
                    </a:cubicBezTo>
                    <a:cubicBezTo>
                      <a:pt x="0" y="513265"/>
                      <a:pt x="513265" y="0"/>
                      <a:pt x="1146409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1" name="자유형: 도형 79">
                <a:extLst>
                  <a:ext uri="{FF2B5EF4-FFF2-40B4-BE49-F238E27FC236}">
                    <a16:creationId xmlns:a16="http://schemas.microsoft.com/office/drawing/2014/main" id="{CF4C44FE-3F41-4207-9B7F-E9EF256C44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63612" y="1966761"/>
                <a:ext cx="2991257" cy="4702319"/>
              </a:xfrm>
              <a:custGeom>
                <a:avLst/>
                <a:gdLst>
                  <a:gd name="connsiteX0" fmla="*/ 951056 w 2991257"/>
                  <a:gd name="connsiteY0" fmla="*/ 4310393 h 4702319"/>
                  <a:gd name="connsiteX1" fmla="*/ 2052826 w 2991257"/>
                  <a:gd name="connsiteY1" fmla="*/ 4310393 h 4702319"/>
                  <a:gd name="connsiteX2" fmla="*/ 2052826 w 2991257"/>
                  <a:gd name="connsiteY2" fmla="*/ 4506356 h 4702319"/>
                  <a:gd name="connsiteX3" fmla="*/ 1501941 w 2991257"/>
                  <a:gd name="connsiteY3" fmla="*/ 4702319 h 4702319"/>
                  <a:gd name="connsiteX4" fmla="*/ 951056 w 2991257"/>
                  <a:gd name="connsiteY4" fmla="*/ 4506356 h 4702319"/>
                  <a:gd name="connsiteX5" fmla="*/ 953472 w 2991257"/>
                  <a:gd name="connsiteY5" fmla="*/ 3978828 h 4702319"/>
                  <a:gd name="connsiteX6" fmla="*/ 2050412 w 2991257"/>
                  <a:gd name="connsiteY6" fmla="*/ 3978828 h 4702319"/>
                  <a:gd name="connsiteX7" fmla="*/ 2152988 w 2991257"/>
                  <a:gd name="connsiteY7" fmla="*/ 4079172 h 4702319"/>
                  <a:gd name="connsiteX8" fmla="*/ 2152988 w 2991257"/>
                  <a:gd name="connsiteY8" fmla="*/ 4123466 h 4702319"/>
                  <a:gd name="connsiteX9" fmla="*/ 2050412 w 2991257"/>
                  <a:gd name="connsiteY9" fmla="*/ 4223810 h 4702319"/>
                  <a:gd name="connsiteX10" fmla="*/ 953472 w 2991257"/>
                  <a:gd name="connsiteY10" fmla="*/ 4223810 h 4702319"/>
                  <a:gd name="connsiteX11" fmla="*/ 850896 w 2991257"/>
                  <a:gd name="connsiteY11" fmla="*/ 4123466 h 4702319"/>
                  <a:gd name="connsiteX12" fmla="*/ 850896 w 2991257"/>
                  <a:gd name="connsiteY12" fmla="*/ 4079172 h 4702319"/>
                  <a:gd name="connsiteX13" fmla="*/ 953472 w 2991257"/>
                  <a:gd name="connsiteY13" fmla="*/ 3978828 h 4702319"/>
                  <a:gd name="connsiteX14" fmla="*/ 903390 w 2991257"/>
                  <a:gd name="connsiteY14" fmla="*/ 3647264 h 4702319"/>
                  <a:gd name="connsiteX15" fmla="*/ 2100491 w 2991257"/>
                  <a:gd name="connsiteY15" fmla="*/ 3647264 h 4702319"/>
                  <a:gd name="connsiteX16" fmla="*/ 2203068 w 2991257"/>
                  <a:gd name="connsiteY16" fmla="*/ 3747607 h 4702319"/>
                  <a:gd name="connsiteX17" fmla="*/ 2203068 w 2991257"/>
                  <a:gd name="connsiteY17" fmla="*/ 3791900 h 4702319"/>
                  <a:gd name="connsiteX18" fmla="*/ 2100491 w 2991257"/>
                  <a:gd name="connsiteY18" fmla="*/ 3892244 h 4702319"/>
                  <a:gd name="connsiteX19" fmla="*/ 903390 w 2991257"/>
                  <a:gd name="connsiteY19" fmla="*/ 3892244 h 4702319"/>
                  <a:gd name="connsiteX20" fmla="*/ 800815 w 2991257"/>
                  <a:gd name="connsiteY20" fmla="*/ 3791900 h 4702319"/>
                  <a:gd name="connsiteX21" fmla="*/ 800815 w 2991257"/>
                  <a:gd name="connsiteY21" fmla="*/ 3747607 h 4702319"/>
                  <a:gd name="connsiteX22" fmla="*/ 903390 w 2991257"/>
                  <a:gd name="connsiteY22" fmla="*/ 3647264 h 4702319"/>
                  <a:gd name="connsiteX23" fmla="*/ 853310 w 2991257"/>
                  <a:gd name="connsiteY23" fmla="*/ 3315698 h 4702319"/>
                  <a:gd name="connsiteX24" fmla="*/ 2150572 w 2991257"/>
                  <a:gd name="connsiteY24" fmla="*/ 3315698 h 4702319"/>
                  <a:gd name="connsiteX25" fmla="*/ 2253147 w 2991257"/>
                  <a:gd name="connsiteY25" fmla="*/ 3416042 h 4702319"/>
                  <a:gd name="connsiteX26" fmla="*/ 2253147 w 2991257"/>
                  <a:gd name="connsiteY26" fmla="*/ 3460336 h 4702319"/>
                  <a:gd name="connsiteX27" fmla="*/ 2150572 w 2991257"/>
                  <a:gd name="connsiteY27" fmla="*/ 3560680 h 4702319"/>
                  <a:gd name="connsiteX28" fmla="*/ 853310 w 2991257"/>
                  <a:gd name="connsiteY28" fmla="*/ 3560680 h 4702319"/>
                  <a:gd name="connsiteX29" fmla="*/ 750733 w 2991257"/>
                  <a:gd name="connsiteY29" fmla="*/ 3460336 h 4702319"/>
                  <a:gd name="connsiteX30" fmla="*/ 750733 w 2991257"/>
                  <a:gd name="connsiteY30" fmla="*/ 3416042 h 4702319"/>
                  <a:gd name="connsiteX31" fmla="*/ 853310 w 2991257"/>
                  <a:gd name="connsiteY31" fmla="*/ 3315698 h 4702319"/>
                  <a:gd name="connsiteX32" fmla="*/ 1386722 w 2991257"/>
                  <a:gd name="connsiteY32" fmla="*/ 1558904 h 4702319"/>
                  <a:gd name="connsiteX33" fmla="*/ 1267488 w 2991257"/>
                  <a:gd name="connsiteY33" fmla="*/ 1609721 h 4702319"/>
                  <a:gd name="connsiteX34" fmla="*/ 1167563 w 2991257"/>
                  <a:gd name="connsiteY34" fmla="*/ 1572653 h 4702319"/>
                  <a:gd name="connsiteX35" fmla="*/ 1400707 w 2991257"/>
                  <a:gd name="connsiteY35" fmla="*/ 3012633 h 4702319"/>
                  <a:gd name="connsiteX36" fmla="*/ 1492336 w 2991257"/>
                  <a:gd name="connsiteY36" fmla="*/ 3011914 h 4702319"/>
                  <a:gd name="connsiteX37" fmla="*/ 1492336 w 2991257"/>
                  <a:gd name="connsiteY37" fmla="*/ 3011864 h 4702319"/>
                  <a:gd name="connsiteX38" fmla="*/ 1495631 w 2991257"/>
                  <a:gd name="connsiteY38" fmla="*/ 3011889 h 4702319"/>
                  <a:gd name="connsiteX39" fmla="*/ 1498923 w 2991257"/>
                  <a:gd name="connsiteY39" fmla="*/ 3011864 h 4702319"/>
                  <a:gd name="connsiteX40" fmla="*/ 1498923 w 2991257"/>
                  <a:gd name="connsiteY40" fmla="*/ 3011914 h 4702319"/>
                  <a:gd name="connsiteX41" fmla="*/ 1589466 w 2991257"/>
                  <a:gd name="connsiteY41" fmla="*/ 3012625 h 4702319"/>
                  <a:gd name="connsiteX42" fmla="*/ 1819775 w 2991257"/>
                  <a:gd name="connsiteY42" fmla="*/ 1590148 h 4702319"/>
                  <a:gd name="connsiteX43" fmla="*/ 1744424 w 2991257"/>
                  <a:gd name="connsiteY43" fmla="*/ 1609721 h 4702319"/>
                  <a:gd name="connsiteX44" fmla="*/ 1625191 w 2991257"/>
                  <a:gd name="connsiteY44" fmla="*/ 1558904 h 4702319"/>
                  <a:gd name="connsiteX45" fmla="*/ 1505957 w 2991257"/>
                  <a:gd name="connsiteY45" fmla="*/ 1609721 h 4702319"/>
                  <a:gd name="connsiteX46" fmla="*/ 1386722 w 2991257"/>
                  <a:gd name="connsiteY46" fmla="*/ 1558904 h 4702319"/>
                  <a:gd name="connsiteX47" fmla="*/ 1492336 w 2991257"/>
                  <a:gd name="connsiteY47" fmla="*/ 296022 h 4702319"/>
                  <a:gd name="connsiteX48" fmla="*/ 274831 w 2991257"/>
                  <a:gd name="connsiteY48" fmla="*/ 1488534 h 4702319"/>
                  <a:gd name="connsiteX49" fmla="*/ 855798 w 2991257"/>
                  <a:gd name="connsiteY49" fmla="*/ 2574654 h 4702319"/>
                  <a:gd name="connsiteX50" fmla="*/ 1010657 w 2991257"/>
                  <a:gd name="connsiteY50" fmla="*/ 2878465 h 4702319"/>
                  <a:gd name="connsiteX51" fmla="*/ 1099844 w 2991257"/>
                  <a:gd name="connsiteY51" fmla="*/ 3014995 h 4702319"/>
                  <a:gd name="connsiteX52" fmla="*/ 1178890 w 2991257"/>
                  <a:gd name="connsiteY52" fmla="*/ 3014374 h 4702319"/>
                  <a:gd name="connsiteX53" fmla="*/ 912952 w 2991257"/>
                  <a:gd name="connsiteY53" fmla="*/ 1371837 h 4702319"/>
                  <a:gd name="connsiteX54" fmla="*/ 1002548 w 2991257"/>
                  <a:gd name="connsiteY54" fmla="*/ 1251201 h 4702319"/>
                  <a:gd name="connsiteX55" fmla="*/ 1006296 w 2991257"/>
                  <a:gd name="connsiteY55" fmla="*/ 1250621 h 4702319"/>
                  <a:gd name="connsiteX56" fmla="*/ 1124040 w 2991257"/>
                  <a:gd name="connsiteY56" fmla="*/ 1323612 h 4702319"/>
                  <a:gd name="connsiteX57" fmla="*/ 1267488 w 2991257"/>
                  <a:gd name="connsiteY57" fmla="*/ 1239026 h 4702319"/>
                  <a:gd name="connsiteX58" fmla="*/ 1386722 w 2991257"/>
                  <a:gd name="connsiteY58" fmla="*/ 1289845 h 4702319"/>
                  <a:gd name="connsiteX59" fmla="*/ 1505957 w 2991257"/>
                  <a:gd name="connsiteY59" fmla="*/ 1239026 h 4702319"/>
                  <a:gd name="connsiteX60" fmla="*/ 1625191 w 2991257"/>
                  <a:gd name="connsiteY60" fmla="*/ 1289845 h 4702319"/>
                  <a:gd name="connsiteX61" fmla="*/ 1744424 w 2991257"/>
                  <a:gd name="connsiteY61" fmla="*/ 1239026 h 4702319"/>
                  <a:gd name="connsiteX62" fmla="*/ 1873330 w 2991257"/>
                  <a:gd name="connsiteY62" fmla="*/ 1300835 h 4702319"/>
                  <a:gd name="connsiteX63" fmla="*/ 1984961 w 2991257"/>
                  <a:gd name="connsiteY63" fmla="*/ 1243910 h 4702319"/>
                  <a:gd name="connsiteX64" fmla="*/ 1988709 w 2991257"/>
                  <a:gd name="connsiteY64" fmla="*/ 1244491 h 4702319"/>
                  <a:gd name="connsiteX65" fmla="*/ 2078307 w 2991257"/>
                  <a:gd name="connsiteY65" fmla="*/ 1365125 h 4702319"/>
                  <a:gd name="connsiteX66" fmla="*/ 1811283 w 2991257"/>
                  <a:gd name="connsiteY66" fmla="*/ 3014366 h 4702319"/>
                  <a:gd name="connsiteX67" fmla="*/ 1891413 w 2991257"/>
                  <a:gd name="connsiteY67" fmla="*/ 3014995 h 4702319"/>
                  <a:gd name="connsiteX68" fmla="*/ 1980600 w 2991257"/>
                  <a:gd name="connsiteY68" fmla="*/ 2878465 h 4702319"/>
                  <a:gd name="connsiteX69" fmla="*/ 2135459 w 2991257"/>
                  <a:gd name="connsiteY69" fmla="*/ 2574654 h 4702319"/>
                  <a:gd name="connsiteX70" fmla="*/ 2716427 w 2991257"/>
                  <a:gd name="connsiteY70" fmla="*/ 1488534 h 4702319"/>
                  <a:gd name="connsiteX71" fmla="*/ 1498923 w 2991257"/>
                  <a:gd name="connsiteY71" fmla="*/ 296022 h 4702319"/>
                  <a:gd name="connsiteX72" fmla="*/ 1498923 w 2991257"/>
                  <a:gd name="connsiteY72" fmla="*/ 296319 h 4702319"/>
                  <a:gd name="connsiteX73" fmla="*/ 1495631 w 2991257"/>
                  <a:gd name="connsiteY73" fmla="*/ 296070 h 4702319"/>
                  <a:gd name="connsiteX74" fmla="*/ 1492336 w 2991257"/>
                  <a:gd name="connsiteY74" fmla="*/ 296319 h 4702319"/>
                  <a:gd name="connsiteX75" fmla="*/ 1492826 w 2991257"/>
                  <a:gd name="connsiteY75" fmla="*/ 0 h 4702319"/>
                  <a:gd name="connsiteX76" fmla="*/ 1495631 w 2991257"/>
                  <a:gd name="connsiteY76" fmla="*/ 211 h 4702319"/>
                  <a:gd name="connsiteX77" fmla="*/ 1498432 w 2991257"/>
                  <a:gd name="connsiteY77" fmla="*/ 0 h 4702319"/>
                  <a:gd name="connsiteX78" fmla="*/ 2991257 w 2991257"/>
                  <a:gd name="connsiteY78" fmla="*/ 1460348 h 4702319"/>
                  <a:gd name="connsiteX79" fmla="*/ 2279478 w 2991257"/>
                  <a:gd name="connsiteY79" fmla="*/ 2790647 h 4702319"/>
                  <a:gd name="connsiteX80" fmla="*/ 2207246 w 2991257"/>
                  <a:gd name="connsiteY80" fmla="*/ 3088369 h 4702319"/>
                  <a:gd name="connsiteX81" fmla="*/ 2016213 w 2991257"/>
                  <a:gd name="connsiteY81" fmla="*/ 3228140 h 4702319"/>
                  <a:gd name="connsiteX82" fmla="*/ 1495631 w 2991257"/>
                  <a:gd name="connsiteY82" fmla="*/ 3226317 h 4702319"/>
                  <a:gd name="connsiteX83" fmla="*/ 975044 w 2991257"/>
                  <a:gd name="connsiteY83" fmla="*/ 3228140 h 4702319"/>
                  <a:gd name="connsiteX84" fmla="*/ 784011 w 2991257"/>
                  <a:gd name="connsiteY84" fmla="*/ 3088369 h 4702319"/>
                  <a:gd name="connsiteX85" fmla="*/ 711780 w 2991257"/>
                  <a:gd name="connsiteY85" fmla="*/ 2790647 h 4702319"/>
                  <a:gd name="connsiteX86" fmla="*/ 0 w 2991257"/>
                  <a:gd name="connsiteY86" fmla="*/ 1460348 h 4702319"/>
                  <a:gd name="connsiteX87" fmla="*/ 1492826 w 2991257"/>
                  <a:gd name="connsiteY87" fmla="*/ 0 h 4702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2991257" h="4702319">
                    <a:moveTo>
                      <a:pt x="951056" y="4310393"/>
                    </a:moveTo>
                    <a:lnTo>
                      <a:pt x="2052826" y="4310393"/>
                    </a:lnTo>
                    <a:lnTo>
                      <a:pt x="2052826" y="4506356"/>
                    </a:lnTo>
                    <a:cubicBezTo>
                      <a:pt x="2052826" y="4614583"/>
                      <a:pt x="1806188" y="4702319"/>
                      <a:pt x="1501941" y="4702319"/>
                    </a:cubicBezTo>
                    <a:cubicBezTo>
                      <a:pt x="1197696" y="4702319"/>
                      <a:pt x="951056" y="4614583"/>
                      <a:pt x="951056" y="4506356"/>
                    </a:cubicBezTo>
                    <a:close/>
                    <a:moveTo>
                      <a:pt x="953472" y="3978828"/>
                    </a:moveTo>
                    <a:lnTo>
                      <a:pt x="2050412" y="3978828"/>
                    </a:lnTo>
                    <a:cubicBezTo>
                      <a:pt x="2107063" y="3978828"/>
                      <a:pt x="2152988" y="4023754"/>
                      <a:pt x="2152988" y="4079172"/>
                    </a:cubicBezTo>
                    <a:lnTo>
                      <a:pt x="2152988" y="4123466"/>
                    </a:lnTo>
                    <a:cubicBezTo>
                      <a:pt x="2152988" y="4178882"/>
                      <a:pt x="2107063" y="4223810"/>
                      <a:pt x="2050412" y="4223810"/>
                    </a:cubicBezTo>
                    <a:lnTo>
                      <a:pt x="953472" y="4223810"/>
                    </a:lnTo>
                    <a:cubicBezTo>
                      <a:pt x="896821" y="4223810"/>
                      <a:pt x="850896" y="4178882"/>
                      <a:pt x="850896" y="4123466"/>
                    </a:cubicBezTo>
                    <a:lnTo>
                      <a:pt x="850896" y="4079172"/>
                    </a:lnTo>
                    <a:cubicBezTo>
                      <a:pt x="850896" y="4023754"/>
                      <a:pt x="896821" y="3978828"/>
                      <a:pt x="953472" y="3978828"/>
                    </a:cubicBezTo>
                    <a:close/>
                    <a:moveTo>
                      <a:pt x="903390" y="3647264"/>
                    </a:moveTo>
                    <a:lnTo>
                      <a:pt x="2100491" y="3647264"/>
                    </a:lnTo>
                    <a:cubicBezTo>
                      <a:pt x="2157143" y="3647264"/>
                      <a:pt x="2203068" y="3692189"/>
                      <a:pt x="2203068" y="3747607"/>
                    </a:cubicBezTo>
                    <a:lnTo>
                      <a:pt x="2203068" y="3791900"/>
                    </a:lnTo>
                    <a:cubicBezTo>
                      <a:pt x="2203068" y="3847318"/>
                      <a:pt x="2157143" y="3892244"/>
                      <a:pt x="2100491" y="3892244"/>
                    </a:cubicBezTo>
                    <a:lnTo>
                      <a:pt x="903390" y="3892244"/>
                    </a:lnTo>
                    <a:cubicBezTo>
                      <a:pt x="846740" y="3892244"/>
                      <a:pt x="800815" y="3847318"/>
                      <a:pt x="800815" y="3791900"/>
                    </a:cubicBezTo>
                    <a:lnTo>
                      <a:pt x="800815" y="3747607"/>
                    </a:lnTo>
                    <a:cubicBezTo>
                      <a:pt x="800815" y="3692189"/>
                      <a:pt x="846740" y="3647264"/>
                      <a:pt x="903390" y="3647264"/>
                    </a:cubicBezTo>
                    <a:close/>
                    <a:moveTo>
                      <a:pt x="853310" y="3315698"/>
                    </a:moveTo>
                    <a:lnTo>
                      <a:pt x="2150572" y="3315698"/>
                    </a:lnTo>
                    <a:cubicBezTo>
                      <a:pt x="2207223" y="3315698"/>
                      <a:pt x="2253147" y="3360624"/>
                      <a:pt x="2253147" y="3416042"/>
                    </a:cubicBezTo>
                    <a:lnTo>
                      <a:pt x="2253147" y="3460336"/>
                    </a:lnTo>
                    <a:cubicBezTo>
                      <a:pt x="2253147" y="3515753"/>
                      <a:pt x="2207223" y="3560680"/>
                      <a:pt x="2150572" y="3560680"/>
                    </a:cubicBezTo>
                    <a:lnTo>
                      <a:pt x="853310" y="3560680"/>
                    </a:lnTo>
                    <a:cubicBezTo>
                      <a:pt x="796658" y="3560680"/>
                      <a:pt x="750733" y="3515753"/>
                      <a:pt x="750733" y="3460336"/>
                    </a:cubicBezTo>
                    <a:lnTo>
                      <a:pt x="750733" y="3416042"/>
                    </a:lnTo>
                    <a:cubicBezTo>
                      <a:pt x="750733" y="3360624"/>
                      <a:pt x="796658" y="3315698"/>
                      <a:pt x="853310" y="3315698"/>
                    </a:cubicBezTo>
                    <a:close/>
                    <a:moveTo>
                      <a:pt x="1386722" y="1558904"/>
                    </a:moveTo>
                    <a:cubicBezTo>
                      <a:pt x="1356097" y="1590701"/>
                      <a:pt x="1313897" y="1609721"/>
                      <a:pt x="1267488" y="1609721"/>
                    </a:cubicBezTo>
                    <a:cubicBezTo>
                      <a:pt x="1229461" y="1609721"/>
                      <a:pt x="1194258" y="1596950"/>
                      <a:pt x="1167563" y="1572653"/>
                    </a:cubicBezTo>
                    <a:lnTo>
                      <a:pt x="1400707" y="3012633"/>
                    </a:lnTo>
                    <a:lnTo>
                      <a:pt x="1492336" y="3011914"/>
                    </a:lnTo>
                    <a:lnTo>
                      <a:pt x="1492336" y="3011864"/>
                    </a:lnTo>
                    <a:lnTo>
                      <a:pt x="1495631" y="3011889"/>
                    </a:lnTo>
                    <a:lnTo>
                      <a:pt x="1498923" y="3011864"/>
                    </a:lnTo>
                    <a:lnTo>
                      <a:pt x="1498923" y="3011914"/>
                    </a:lnTo>
                    <a:lnTo>
                      <a:pt x="1589466" y="3012625"/>
                    </a:lnTo>
                    <a:lnTo>
                      <a:pt x="1819775" y="1590148"/>
                    </a:lnTo>
                    <a:cubicBezTo>
                      <a:pt x="1797467" y="1603167"/>
                      <a:pt x="1771670" y="1609721"/>
                      <a:pt x="1744424" y="1609721"/>
                    </a:cubicBezTo>
                    <a:cubicBezTo>
                      <a:pt x="1698015" y="1609721"/>
                      <a:pt x="1655815" y="1590701"/>
                      <a:pt x="1625191" y="1558904"/>
                    </a:cubicBezTo>
                    <a:cubicBezTo>
                      <a:pt x="1594564" y="1590701"/>
                      <a:pt x="1552364" y="1609721"/>
                      <a:pt x="1505957" y="1609721"/>
                    </a:cubicBezTo>
                    <a:cubicBezTo>
                      <a:pt x="1459548" y="1609721"/>
                      <a:pt x="1417348" y="1590701"/>
                      <a:pt x="1386722" y="1558904"/>
                    </a:cubicBezTo>
                    <a:close/>
                    <a:moveTo>
                      <a:pt x="1492336" y="296022"/>
                    </a:moveTo>
                    <a:cubicBezTo>
                      <a:pt x="819777" y="296795"/>
                      <a:pt x="274831" y="830410"/>
                      <a:pt x="274831" y="1488534"/>
                    </a:cubicBezTo>
                    <a:cubicBezTo>
                      <a:pt x="274831" y="1934058"/>
                      <a:pt x="599874" y="2373770"/>
                      <a:pt x="855798" y="2574654"/>
                    </a:cubicBezTo>
                    <a:cubicBezTo>
                      <a:pt x="972489" y="2706724"/>
                      <a:pt x="963238" y="2709431"/>
                      <a:pt x="1010657" y="2878465"/>
                    </a:cubicBezTo>
                    <a:cubicBezTo>
                      <a:pt x="1029549" y="2996988"/>
                      <a:pt x="991277" y="3008834"/>
                      <a:pt x="1099844" y="3014995"/>
                    </a:cubicBezTo>
                    <a:lnTo>
                      <a:pt x="1178890" y="3014374"/>
                    </a:lnTo>
                    <a:lnTo>
                      <a:pt x="912952" y="1371837"/>
                    </a:lnTo>
                    <a:cubicBezTo>
                      <a:pt x="903639" y="1314321"/>
                      <a:pt x="943753" y="1260311"/>
                      <a:pt x="1002548" y="1251201"/>
                    </a:cubicBezTo>
                    <a:lnTo>
                      <a:pt x="1006296" y="1250621"/>
                    </a:lnTo>
                    <a:cubicBezTo>
                      <a:pt x="1059733" y="1242341"/>
                      <a:pt x="1110210" y="1274002"/>
                      <a:pt x="1124040" y="1323612"/>
                    </a:cubicBezTo>
                    <a:cubicBezTo>
                      <a:pt x="1152654" y="1271953"/>
                      <a:pt x="1206429" y="1239026"/>
                      <a:pt x="1267488" y="1239026"/>
                    </a:cubicBezTo>
                    <a:cubicBezTo>
                      <a:pt x="1313897" y="1239026"/>
                      <a:pt x="1356097" y="1258048"/>
                      <a:pt x="1386722" y="1289845"/>
                    </a:cubicBezTo>
                    <a:cubicBezTo>
                      <a:pt x="1417348" y="1258048"/>
                      <a:pt x="1459548" y="1239026"/>
                      <a:pt x="1505957" y="1239026"/>
                    </a:cubicBezTo>
                    <a:cubicBezTo>
                      <a:pt x="1552364" y="1239026"/>
                      <a:pt x="1594564" y="1258048"/>
                      <a:pt x="1625191" y="1289845"/>
                    </a:cubicBezTo>
                    <a:cubicBezTo>
                      <a:pt x="1655815" y="1258048"/>
                      <a:pt x="1698015" y="1239026"/>
                      <a:pt x="1744424" y="1239026"/>
                    </a:cubicBezTo>
                    <a:cubicBezTo>
                      <a:pt x="1795987" y="1239026"/>
                      <a:pt x="1842359" y="1262509"/>
                      <a:pt x="1873330" y="1300835"/>
                    </a:cubicBezTo>
                    <a:cubicBezTo>
                      <a:pt x="1892646" y="1260564"/>
                      <a:pt x="1937643" y="1236578"/>
                      <a:pt x="1984961" y="1243910"/>
                    </a:cubicBezTo>
                    <a:lnTo>
                      <a:pt x="1988709" y="1244491"/>
                    </a:lnTo>
                    <a:cubicBezTo>
                      <a:pt x="2047506" y="1253600"/>
                      <a:pt x="2087618" y="1307610"/>
                      <a:pt x="2078307" y="1365125"/>
                    </a:cubicBezTo>
                    <a:lnTo>
                      <a:pt x="1811283" y="3014366"/>
                    </a:lnTo>
                    <a:lnTo>
                      <a:pt x="1891413" y="3014995"/>
                    </a:lnTo>
                    <a:cubicBezTo>
                      <a:pt x="1999980" y="3008834"/>
                      <a:pt x="1961709" y="2996988"/>
                      <a:pt x="1980600" y="2878465"/>
                    </a:cubicBezTo>
                    <a:cubicBezTo>
                      <a:pt x="2028019" y="2709431"/>
                      <a:pt x="2018769" y="2706724"/>
                      <a:pt x="2135459" y="2574654"/>
                    </a:cubicBezTo>
                    <a:cubicBezTo>
                      <a:pt x="2391383" y="2373770"/>
                      <a:pt x="2716427" y="1934058"/>
                      <a:pt x="2716427" y="1488534"/>
                    </a:cubicBezTo>
                    <a:cubicBezTo>
                      <a:pt x="2716427" y="830410"/>
                      <a:pt x="2171481" y="296795"/>
                      <a:pt x="1498923" y="296022"/>
                    </a:cubicBezTo>
                    <a:lnTo>
                      <a:pt x="1498923" y="296319"/>
                    </a:lnTo>
                    <a:lnTo>
                      <a:pt x="1495631" y="296070"/>
                    </a:lnTo>
                    <a:lnTo>
                      <a:pt x="1492336" y="296319"/>
                    </a:lnTo>
                    <a:close/>
                    <a:moveTo>
                      <a:pt x="1492826" y="0"/>
                    </a:moveTo>
                    <a:lnTo>
                      <a:pt x="1495631" y="211"/>
                    </a:lnTo>
                    <a:lnTo>
                      <a:pt x="1498432" y="0"/>
                    </a:lnTo>
                    <a:cubicBezTo>
                      <a:pt x="2322897" y="0"/>
                      <a:pt x="2991257" y="653819"/>
                      <a:pt x="2991257" y="1460348"/>
                    </a:cubicBezTo>
                    <a:cubicBezTo>
                      <a:pt x="2991257" y="2006129"/>
                      <a:pt x="2592903" y="2544781"/>
                      <a:pt x="2279478" y="2790647"/>
                    </a:cubicBezTo>
                    <a:cubicBezTo>
                      <a:pt x="2186103" y="2895884"/>
                      <a:pt x="2227311" y="2951181"/>
                      <a:pt x="2207246" y="3088369"/>
                    </a:cubicBezTo>
                    <a:cubicBezTo>
                      <a:pt x="2155081" y="3194275"/>
                      <a:pt x="2108422" y="3228140"/>
                      <a:pt x="2016213" y="3228140"/>
                    </a:cubicBezTo>
                    <a:lnTo>
                      <a:pt x="1495631" y="3226317"/>
                    </a:lnTo>
                    <a:lnTo>
                      <a:pt x="975044" y="3228140"/>
                    </a:lnTo>
                    <a:cubicBezTo>
                      <a:pt x="882838" y="3228140"/>
                      <a:pt x="836177" y="3194275"/>
                      <a:pt x="784011" y="3088369"/>
                    </a:cubicBezTo>
                    <a:cubicBezTo>
                      <a:pt x="763946" y="2951181"/>
                      <a:pt x="805155" y="2895884"/>
                      <a:pt x="711780" y="2790647"/>
                    </a:cubicBezTo>
                    <a:cubicBezTo>
                      <a:pt x="398354" y="2544781"/>
                      <a:pt x="0" y="2006129"/>
                      <a:pt x="0" y="1460348"/>
                    </a:cubicBezTo>
                    <a:cubicBezTo>
                      <a:pt x="0" y="653819"/>
                      <a:pt x="668362" y="0"/>
                      <a:pt x="14928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154" name="그룹 9">
              <a:extLst>
                <a:ext uri="{FF2B5EF4-FFF2-40B4-BE49-F238E27FC236}">
                  <a16:creationId xmlns:a16="http://schemas.microsoft.com/office/drawing/2014/main" id="{8398CECD-E92F-4A2F-9836-514C96F5342E}"/>
                </a:ext>
              </a:extLst>
            </p:cNvPr>
            <p:cNvGrpSpPr/>
            <p:nvPr/>
          </p:nvGrpSpPr>
          <p:grpSpPr>
            <a:xfrm>
              <a:off x="1733233" y="3838514"/>
              <a:ext cx="1843306" cy="2458013"/>
              <a:chOff x="9900592" y="3481411"/>
              <a:chExt cx="1656606" cy="2082040"/>
            </a:xfrm>
          </p:grpSpPr>
          <p:grpSp>
            <p:nvGrpSpPr>
              <p:cNvPr id="155" name="그룹 7">
                <a:extLst>
                  <a:ext uri="{FF2B5EF4-FFF2-40B4-BE49-F238E27FC236}">
                    <a16:creationId xmlns:a16="http://schemas.microsoft.com/office/drawing/2014/main" id="{159BB029-5301-4357-9723-4B84CAD9BCD8}"/>
                  </a:ext>
                </a:extLst>
              </p:cNvPr>
              <p:cNvGrpSpPr/>
              <p:nvPr/>
            </p:nvGrpSpPr>
            <p:grpSpPr>
              <a:xfrm>
                <a:off x="9900592" y="3481411"/>
                <a:ext cx="1532189" cy="385808"/>
                <a:chOff x="5134372" y="3131004"/>
                <a:chExt cx="1431908" cy="315692"/>
              </a:xfrm>
            </p:grpSpPr>
            <p:sp>
              <p:nvSpPr>
                <p:cNvPr id="168" name="직사각형 6">
                  <a:extLst>
                    <a:ext uri="{FF2B5EF4-FFF2-40B4-BE49-F238E27FC236}">
                      <a16:creationId xmlns:a16="http://schemas.microsoft.com/office/drawing/2014/main" id="{754451CE-EFE5-498A-B573-6E2244FEDB36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9" name="자유형: 도형 32">
                  <a:extLst>
                    <a:ext uri="{FF2B5EF4-FFF2-40B4-BE49-F238E27FC236}">
                      <a16:creationId xmlns:a16="http://schemas.microsoft.com/office/drawing/2014/main" id="{F1EA8454-44B5-42E6-BCC5-F3BB880BDB4B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56" name="그룹 34">
                <a:extLst>
                  <a:ext uri="{FF2B5EF4-FFF2-40B4-BE49-F238E27FC236}">
                    <a16:creationId xmlns:a16="http://schemas.microsoft.com/office/drawing/2014/main" id="{50A33352-5929-4F25-B9E7-4210199C076F}"/>
                  </a:ext>
                </a:extLst>
              </p:cNvPr>
              <p:cNvGrpSpPr/>
              <p:nvPr/>
            </p:nvGrpSpPr>
            <p:grpSpPr>
              <a:xfrm>
                <a:off x="10025009" y="3905469"/>
                <a:ext cx="1532189" cy="385808"/>
                <a:chOff x="5134372" y="3131004"/>
                <a:chExt cx="1431908" cy="315692"/>
              </a:xfrm>
            </p:grpSpPr>
            <p:sp>
              <p:nvSpPr>
                <p:cNvPr id="166" name="직사각형 6">
                  <a:extLst>
                    <a:ext uri="{FF2B5EF4-FFF2-40B4-BE49-F238E27FC236}">
                      <a16:creationId xmlns:a16="http://schemas.microsoft.com/office/drawing/2014/main" id="{80D8A469-39B0-4A72-8D9C-34A678E4CE02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7" name="자유형: 도형 36">
                  <a:extLst>
                    <a:ext uri="{FF2B5EF4-FFF2-40B4-BE49-F238E27FC236}">
                      <a16:creationId xmlns:a16="http://schemas.microsoft.com/office/drawing/2014/main" id="{6843A775-2713-4F32-98F2-7AC65E1CD037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57" name="그룹 37">
                <a:extLst>
                  <a:ext uri="{FF2B5EF4-FFF2-40B4-BE49-F238E27FC236}">
                    <a16:creationId xmlns:a16="http://schemas.microsoft.com/office/drawing/2014/main" id="{F6A2E659-894D-4BB1-9CFE-D11838F9928D}"/>
                  </a:ext>
                </a:extLst>
              </p:cNvPr>
              <p:cNvGrpSpPr/>
              <p:nvPr/>
            </p:nvGrpSpPr>
            <p:grpSpPr>
              <a:xfrm>
                <a:off x="9900592" y="4329527"/>
                <a:ext cx="1532189" cy="385808"/>
                <a:chOff x="5134372" y="3131004"/>
                <a:chExt cx="1431908" cy="315692"/>
              </a:xfrm>
            </p:grpSpPr>
            <p:sp>
              <p:nvSpPr>
                <p:cNvPr id="164" name="직사각형 6">
                  <a:extLst>
                    <a:ext uri="{FF2B5EF4-FFF2-40B4-BE49-F238E27FC236}">
                      <a16:creationId xmlns:a16="http://schemas.microsoft.com/office/drawing/2014/main" id="{0BAEFCAC-D8BC-4766-AD6A-9369BF5E997D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5" name="자유형: 도형 39">
                  <a:extLst>
                    <a:ext uri="{FF2B5EF4-FFF2-40B4-BE49-F238E27FC236}">
                      <a16:creationId xmlns:a16="http://schemas.microsoft.com/office/drawing/2014/main" id="{2F1E00A0-11E9-4A99-8990-87661F4B38A4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58" name="그룹 40">
                <a:extLst>
                  <a:ext uri="{FF2B5EF4-FFF2-40B4-BE49-F238E27FC236}">
                    <a16:creationId xmlns:a16="http://schemas.microsoft.com/office/drawing/2014/main" id="{673D34F8-393B-4939-A0BB-E47FB1C1B19C}"/>
                  </a:ext>
                </a:extLst>
              </p:cNvPr>
              <p:cNvGrpSpPr/>
              <p:nvPr/>
            </p:nvGrpSpPr>
            <p:grpSpPr>
              <a:xfrm>
                <a:off x="10025009" y="4753585"/>
                <a:ext cx="1532189" cy="385808"/>
                <a:chOff x="5134372" y="3131004"/>
                <a:chExt cx="1431908" cy="315692"/>
              </a:xfrm>
            </p:grpSpPr>
            <p:sp>
              <p:nvSpPr>
                <p:cNvPr id="162" name="직사각형 6">
                  <a:extLst>
                    <a:ext uri="{FF2B5EF4-FFF2-40B4-BE49-F238E27FC236}">
                      <a16:creationId xmlns:a16="http://schemas.microsoft.com/office/drawing/2014/main" id="{31466ADD-BB4B-4F97-979B-26777A33C1DD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3" name="자유형: 도형 46">
                  <a:extLst>
                    <a:ext uri="{FF2B5EF4-FFF2-40B4-BE49-F238E27FC236}">
                      <a16:creationId xmlns:a16="http://schemas.microsoft.com/office/drawing/2014/main" id="{AFF254D6-95C9-4DA8-8CE4-FDC1BE3DF4A3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159" name="그룹 47">
                <a:extLst>
                  <a:ext uri="{FF2B5EF4-FFF2-40B4-BE49-F238E27FC236}">
                    <a16:creationId xmlns:a16="http://schemas.microsoft.com/office/drawing/2014/main" id="{B9443C60-E0BE-403D-9DCD-16080FA5D2EE}"/>
                  </a:ext>
                </a:extLst>
              </p:cNvPr>
              <p:cNvGrpSpPr/>
              <p:nvPr/>
            </p:nvGrpSpPr>
            <p:grpSpPr>
              <a:xfrm>
                <a:off x="9900592" y="5177643"/>
                <a:ext cx="1532189" cy="385808"/>
                <a:chOff x="5134372" y="3131004"/>
                <a:chExt cx="1431908" cy="315692"/>
              </a:xfrm>
            </p:grpSpPr>
            <p:sp>
              <p:nvSpPr>
                <p:cNvPr id="160" name="직사각형 6">
                  <a:extLst>
                    <a:ext uri="{FF2B5EF4-FFF2-40B4-BE49-F238E27FC236}">
                      <a16:creationId xmlns:a16="http://schemas.microsoft.com/office/drawing/2014/main" id="{82F2ADD6-098A-4ED9-9BEE-F142E011EFFC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1" name="자유형: 도형 68">
                  <a:extLst>
                    <a:ext uri="{FF2B5EF4-FFF2-40B4-BE49-F238E27FC236}">
                      <a16:creationId xmlns:a16="http://schemas.microsoft.com/office/drawing/2014/main" id="{15C027AA-C6CC-4A0E-9DE5-995F8D08FEF2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501650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Shapes And PNG</a:t>
            </a:r>
          </a:p>
        </p:txBody>
      </p:sp>
      <p:pic>
        <p:nvPicPr>
          <p:cNvPr id="65" name="Picture 64" descr="A picture containing person, holding, hand&#10;&#10;Description automatically generated">
            <a:extLst>
              <a:ext uri="{FF2B5EF4-FFF2-40B4-BE49-F238E27FC236}">
                <a16:creationId xmlns:a16="http://schemas.microsoft.com/office/drawing/2014/main" id="{5AE8AC8A-AFD0-4356-9480-C35257D8F3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890" y="1090898"/>
            <a:ext cx="5583914" cy="4049956"/>
          </a:xfrm>
          <a:prstGeom prst="rect">
            <a:avLst/>
          </a:prstGeom>
        </p:spPr>
      </p:pic>
      <p:grpSp>
        <p:nvGrpSpPr>
          <p:cNvPr id="66" name="Graphic 14">
            <a:extLst>
              <a:ext uri="{FF2B5EF4-FFF2-40B4-BE49-F238E27FC236}">
                <a16:creationId xmlns:a16="http://schemas.microsoft.com/office/drawing/2014/main" id="{18431D6A-2A2B-434D-848D-6C1A0A8BF3C3}"/>
              </a:ext>
            </a:extLst>
          </p:cNvPr>
          <p:cNvGrpSpPr/>
          <p:nvPr/>
        </p:nvGrpSpPr>
        <p:grpSpPr>
          <a:xfrm>
            <a:off x="5598974" y="4058577"/>
            <a:ext cx="3229328" cy="2539921"/>
            <a:chOff x="2444748" y="555045"/>
            <a:chExt cx="7282048" cy="5727454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F3795DB-F1B4-4311-BF77-7225AC33EBA2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8DFF620-D88F-4106-BCDF-1A79F2985F8D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EE3C21F-C8EB-4506-AA54-A1DD3A8F77B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4C260E0-20F9-4BCA-8DBA-C56D7CF2C7F3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FF3C937-BF41-4040-B218-AA3711751A3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E5AAF38-DC20-4C56-A4E8-648AC76EBF0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1C42CF7-5E18-468E-A62E-2824F2219430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B911D4B-15D9-4D5B-8BA6-1C2DEB46D61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FB85B33-7363-4CA0-AE59-29FDD50A47D5}"/>
              </a:ext>
            </a:extLst>
          </p:cNvPr>
          <p:cNvGrpSpPr/>
          <p:nvPr/>
        </p:nvGrpSpPr>
        <p:grpSpPr>
          <a:xfrm>
            <a:off x="2519496" y="4154351"/>
            <a:ext cx="2347120" cy="2101483"/>
            <a:chOff x="4362911" y="2401514"/>
            <a:chExt cx="3520370" cy="3151947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1BA8CA6-D924-4F7B-89DB-6BFC9EA96630}"/>
                </a:ext>
              </a:extLst>
            </p:cNvPr>
            <p:cNvGrpSpPr/>
            <p:nvPr/>
          </p:nvGrpSpPr>
          <p:grpSpPr>
            <a:xfrm>
              <a:off x="5645174" y="4217836"/>
              <a:ext cx="2238107" cy="1335625"/>
              <a:chOff x="5525704" y="2835819"/>
              <a:chExt cx="2238107" cy="1335625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8EE98A20-F126-43A8-92B5-1FFBB7413A12}"/>
                  </a:ext>
                </a:extLst>
              </p:cNvPr>
              <p:cNvSpPr/>
              <p:nvPr/>
            </p:nvSpPr>
            <p:spPr>
              <a:xfrm>
                <a:off x="5526328" y="2835819"/>
                <a:ext cx="2237483" cy="1332504"/>
              </a:xfrm>
              <a:custGeom>
                <a:avLst/>
                <a:gdLst>
                  <a:gd name="connsiteX0" fmla="*/ 4647204 w 4643235"/>
                  <a:gd name="connsiteY0" fmla="*/ 1328211 h 2765218"/>
                  <a:gd name="connsiteX1" fmla="*/ 4645909 w 4643235"/>
                  <a:gd name="connsiteY1" fmla="*/ 1299070 h 2765218"/>
                  <a:gd name="connsiteX2" fmla="*/ 4646556 w 4643235"/>
                  <a:gd name="connsiteY2" fmla="*/ 638526 h 2765218"/>
                  <a:gd name="connsiteX3" fmla="*/ 4624538 w 4643235"/>
                  <a:gd name="connsiteY3" fmla="*/ 605499 h 2765218"/>
                  <a:gd name="connsiteX4" fmla="*/ 4217203 w 4643235"/>
                  <a:gd name="connsiteY4" fmla="*/ 433887 h 2765218"/>
                  <a:gd name="connsiteX5" fmla="*/ 4215908 w 4643235"/>
                  <a:gd name="connsiteY5" fmla="*/ 380784 h 2765218"/>
                  <a:gd name="connsiteX6" fmla="*/ 4215908 w 4643235"/>
                  <a:gd name="connsiteY6" fmla="*/ 380784 h 2765218"/>
                  <a:gd name="connsiteX7" fmla="*/ 4215908 w 4643235"/>
                  <a:gd name="connsiteY7" fmla="*/ 380784 h 2765218"/>
                  <a:gd name="connsiteX8" fmla="*/ 4192594 w 4643235"/>
                  <a:gd name="connsiteY8" fmla="*/ 340633 h 2765218"/>
                  <a:gd name="connsiteX9" fmla="*/ 4148558 w 4643235"/>
                  <a:gd name="connsiteY9" fmla="*/ 321853 h 2765218"/>
                  <a:gd name="connsiteX10" fmla="*/ 3925139 w 4643235"/>
                  <a:gd name="connsiteY10" fmla="*/ 290121 h 2765218"/>
                  <a:gd name="connsiteX11" fmla="*/ 3832533 w 4643235"/>
                  <a:gd name="connsiteY11" fmla="*/ 271341 h 2765218"/>
                  <a:gd name="connsiteX12" fmla="*/ 3558601 w 4643235"/>
                  <a:gd name="connsiteY12" fmla="*/ 154775 h 2765218"/>
                  <a:gd name="connsiteX13" fmla="*/ 3557306 w 4643235"/>
                  <a:gd name="connsiteY13" fmla="*/ 91958 h 2765218"/>
                  <a:gd name="connsiteX14" fmla="*/ 3531402 w 4643235"/>
                  <a:gd name="connsiteY14" fmla="*/ 50512 h 2765218"/>
                  <a:gd name="connsiteX15" fmla="*/ 3445921 w 4643235"/>
                  <a:gd name="connsiteY15" fmla="*/ 21371 h 2765218"/>
                  <a:gd name="connsiteX16" fmla="*/ 3301507 w 4643235"/>
                  <a:gd name="connsiteY16" fmla="*/ 0 h 2765218"/>
                  <a:gd name="connsiteX17" fmla="*/ 3140904 w 4643235"/>
                  <a:gd name="connsiteY17" fmla="*/ 0 h 2765218"/>
                  <a:gd name="connsiteX18" fmla="*/ 3109820 w 4643235"/>
                  <a:gd name="connsiteY18" fmla="*/ 4533 h 2765218"/>
                  <a:gd name="connsiteX19" fmla="*/ 2916190 w 4643235"/>
                  <a:gd name="connsiteY19" fmla="*/ 47274 h 2765218"/>
                  <a:gd name="connsiteX20" fmla="*/ 2887696 w 4643235"/>
                  <a:gd name="connsiteY20" fmla="*/ 100377 h 2765218"/>
                  <a:gd name="connsiteX21" fmla="*/ 2887696 w 4643235"/>
                  <a:gd name="connsiteY21" fmla="*/ 100377 h 2765218"/>
                  <a:gd name="connsiteX22" fmla="*/ 2887696 w 4643235"/>
                  <a:gd name="connsiteY22" fmla="*/ 100377 h 2765218"/>
                  <a:gd name="connsiteX23" fmla="*/ 2882515 w 4643235"/>
                  <a:gd name="connsiteY23" fmla="*/ 169022 h 2765218"/>
                  <a:gd name="connsiteX24" fmla="*/ 2620241 w 4643235"/>
                  <a:gd name="connsiteY24" fmla="*/ 248028 h 2765218"/>
                  <a:gd name="connsiteX25" fmla="*/ 2578795 w 4643235"/>
                  <a:gd name="connsiteY25" fmla="*/ 251913 h 2765218"/>
                  <a:gd name="connsiteX26" fmla="*/ 2209020 w 4643235"/>
                  <a:gd name="connsiteY26" fmla="*/ 251913 h 2765218"/>
                  <a:gd name="connsiteX27" fmla="*/ 2084034 w 4643235"/>
                  <a:gd name="connsiteY27" fmla="*/ 287531 h 2765218"/>
                  <a:gd name="connsiteX28" fmla="*/ 2059426 w 4643235"/>
                  <a:gd name="connsiteY28" fmla="*/ 337396 h 2765218"/>
                  <a:gd name="connsiteX29" fmla="*/ 2052950 w 4643235"/>
                  <a:gd name="connsiteY29" fmla="*/ 422230 h 2765218"/>
                  <a:gd name="connsiteX30" fmla="*/ 1830826 w 4643235"/>
                  <a:gd name="connsiteY30" fmla="*/ 488932 h 2765218"/>
                  <a:gd name="connsiteX31" fmla="*/ 1763476 w 4643235"/>
                  <a:gd name="connsiteY31" fmla="*/ 493465 h 2765218"/>
                  <a:gd name="connsiteX32" fmla="*/ 1431261 w 4643235"/>
                  <a:gd name="connsiteY32" fmla="*/ 483104 h 2765218"/>
                  <a:gd name="connsiteX33" fmla="*/ 1260945 w 4643235"/>
                  <a:gd name="connsiteY33" fmla="*/ 522607 h 2765218"/>
                  <a:gd name="connsiteX34" fmla="*/ 1229213 w 4643235"/>
                  <a:gd name="connsiteY34" fmla="*/ 578300 h 2765218"/>
                  <a:gd name="connsiteX35" fmla="*/ 1223384 w 4643235"/>
                  <a:gd name="connsiteY35" fmla="*/ 675439 h 2765218"/>
                  <a:gd name="connsiteX36" fmla="*/ 1014212 w 4643235"/>
                  <a:gd name="connsiteY36" fmla="*/ 738255 h 2765218"/>
                  <a:gd name="connsiteX37" fmla="*/ 983128 w 4643235"/>
                  <a:gd name="connsiteY37" fmla="*/ 742788 h 2765218"/>
                  <a:gd name="connsiteX38" fmla="*/ 548593 w 4643235"/>
                  <a:gd name="connsiteY38" fmla="*/ 729189 h 2765218"/>
                  <a:gd name="connsiteX39" fmla="*/ 421665 w 4643235"/>
                  <a:gd name="connsiteY39" fmla="*/ 766749 h 2765218"/>
                  <a:gd name="connsiteX40" fmla="*/ 402885 w 4643235"/>
                  <a:gd name="connsiteY40" fmla="*/ 814023 h 2765218"/>
                  <a:gd name="connsiteX41" fmla="*/ 397704 w 4643235"/>
                  <a:gd name="connsiteY41" fmla="*/ 837984 h 2765218"/>
                  <a:gd name="connsiteX42" fmla="*/ 397057 w 4643235"/>
                  <a:gd name="connsiteY42" fmla="*/ 925409 h 2765218"/>
                  <a:gd name="connsiteX43" fmla="*/ 397057 w 4643235"/>
                  <a:gd name="connsiteY43" fmla="*/ 925409 h 2765218"/>
                  <a:gd name="connsiteX44" fmla="*/ 397057 w 4643235"/>
                  <a:gd name="connsiteY44" fmla="*/ 925409 h 2765218"/>
                  <a:gd name="connsiteX45" fmla="*/ 82974 w 4643235"/>
                  <a:gd name="connsiteY45" fmla="*/ 1021253 h 2765218"/>
                  <a:gd name="connsiteX46" fmla="*/ 14330 w 4643235"/>
                  <a:gd name="connsiteY46" fmla="*/ 1038090 h 2765218"/>
                  <a:gd name="connsiteX47" fmla="*/ 2673 w 4643235"/>
                  <a:gd name="connsiteY47" fmla="*/ 1058166 h 2765218"/>
                  <a:gd name="connsiteX48" fmla="*/ 1378 w 4643235"/>
                  <a:gd name="connsiteY48" fmla="*/ 2195985 h 2765218"/>
                  <a:gd name="connsiteX49" fmla="*/ 31167 w 4643235"/>
                  <a:gd name="connsiteY49" fmla="*/ 2240021 h 2765218"/>
                  <a:gd name="connsiteX50" fmla="*/ 973414 w 4643235"/>
                  <a:gd name="connsiteY50" fmla="*/ 2620158 h 2765218"/>
                  <a:gd name="connsiteX51" fmla="*/ 1325056 w 4643235"/>
                  <a:gd name="connsiteY51" fmla="*/ 2760685 h 2765218"/>
                  <a:gd name="connsiteX52" fmla="*/ 1325056 w 4643235"/>
                  <a:gd name="connsiteY52" fmla="*/ 2760685 h 2765218"/>
                  <a:gd name="connsiteX53" fmla="*/ 1325056 w 4643235"/>
                  <a:gd name="connsiteY53" fmla="*/ 2760685 h 2765218"/>
                  <a:gd name="connsiteX54" fmla="*/ 1358731 w 4643235"/>
                  <a:gd name="connsiteY54" fmla="*/ 2767161 h 2765218"/>
                  <a:gd name="connsiteX55" fmla="*/ 1839244 w 4643235"/>
                  <a:gd name="connsiteY55" fmla="*/ 2615624 h 2765218"/>
                  <a:gd name="connsiteX56" fmla="*/ 1872919 w 4643235"/>
                  <a:gd name="connsiteY56" fmla="*/ 2611739 h 2765218"/>
                  <a:gd name="connsiteX57" fmla="*/ 2403945 w 4643235"/>
                  <a:gd name="connsiteY57" fmla="*/ 2442070 h 2765218"/>
                  <a:gd name="connsiteX58" fmla="*/ 2434382 w 4643235"/>
                  <a:gd name="connsiteY58" fmla="*/ 2427175 h 2765218"/>
                  <a:gd name="connsiteX59" fmla="*/ 2921371 w 4643235"/>
                  <a:gd name="connsiteY59" fmla="*/ 2272401 h 2765218"/>
                  <a:gd name="connsiteX60" fmla="*/ 2942741 w 4643235"/>
                  <a:gd name="connsiteY60" fmla="*/ 2265925 h 2765218"/>
                  <a:gd name="connsiteX61" fmla="*/ 2956989 w 4643235"/>
                  <a:gd name="connsiteY61" fmla="*/ 2259449 h 2765218"/>
                  <a:gd name="connsiteX62" fmla="*/ 3522336 w 4643235"/>
                  <a:gd name="connsiteY62" fmla="*/ 2080066 h 2765218"/>
                  <a:gd name="connsiteX63" fmla="*/ 4617415 w 4643235"/>
                  <a:gd name="connsiteY63" fmla="*/ 1733604 h 2765218"/>
                  <a:gd name="connsiteX64" fmla="*/ 4648499 w 4643235"/>
                  <a:gd name="connsiteY64" fmla="*/ 1692158 h 2765218"/>
                  <a:gd name="connsiteX65" fmla="*/ 4647204 w 4643235"/>
                  <a:gd name="connsiteY65" fmla="*/ 1328211 h 276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643235" h="2765218">
                    <a:moveTo>
                      <a:pt x="4647204" y="1328211"/>
                    </a:moveTo>
                    <a:cubicBezTo>
                      <a:pt x="4646556" y="1318497"/>
                      <a:pt x="4645909" y="1308784"/>
                      <a:pt x="4645909" y="1299070"/>
                    </a:cubicBezTo>
                    <a:cubicBezTo>
                      <a:pt x="4645909" y="1078888"/>
                      <a:pt x="4645261" y="858707"/>
                      <a:pt x="4646556" y="638526"/>
                    </a:cubicBezTo>
                    <a:cubicBezTo>
                      <a:pt x="4646556" y="620393"/>
                      <a:pt x="4640728" y="612622"/>
                      <a:pt x="4624538" y="605499"/>
                    </a:cubicBezTo>
                    <a:cubicBezTo>
                      <a:pt x="4488544" y="548510"/>
                      <a:pt x="4352550" y="490875"/>
                      <a:pt x="4217203" y="433887"/>
                    </a:cubicBezTo>
                    <a:cubicBezTo>
                      <a:pt x="4216555" y="416402"/>
                      <a:pt x="4216555" y="398269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20441" y="360061"/>
                      <a:pt x="4207489" y="349052"/>
                      <a:pt x="4192594" y="340633"/>
                    </a:cubicBezTo>
                    <a:cubicBezTo>
                      <a:pt x="4178995" y="332862"/>
                      <a:pt x="4164100" y="326386"/>
                      <a:pt x="4148558" y="321853"/>
                    </a:cubicBezTo>
                    <a:cubicBezTo>
                      <a:pt x="4076028" y="299188"/>
                      <a:pt x="4000907" y="291416"/>
                      <a:pt x="3925139" y="290121"/>
                    </a:cubicBezTo>
                    <a:cubicBezTo>
                      <a:pt x="3892759" y="289474"/>
                      <a:pt x="3862322" y="284293"/>
                      <a:pt x="3832533" y="271341"/>
                    </a:cubicBezTo>
                    <a:cubicBezTo>
                      <a:pt x="3741870" y="231190"/>
                      <a:pt x="3649912" y="193630"/>
                      <a:pt x="3558601" y="154775"/>
                    </a:cubicBezTo>
                    <a:cubicBezTo>
                      <a:pt x="3557954" y="134052"/>
                      <a:pt x="3557306" y="112681"/>
                      <a:pt x="3557306" y="91958"/>
                    </a:cubicBezTo>
                    <a:cubicBezTo>
                      <a:pt x="3562487" y="69292"/>
                      <a:pt x="3546945" y="58931"/>
                      <a:pt x="3531402" y="50512"/>
                    </a:cubicBezTo>
                    <a:cubicBezTo>
                      <a:pt x="3504851" y="36265"/>
                      <a:pt x="3475062" y="28494"/>
                      <a:pt x="3445921" y="21371"/>
                    </a:cubicBezTo>
                    <a:cubicBezTo>
                      <a:pt x="3397999" y="9714"/>
                      <a:pt x="3349429" y="9066"/>
                      <a:pt x="3301507" y="0"/>
                    </a:cubicBezTo>
                    <a:cubicBezTo>
                      <a:pt x="3247757" y="0"/>
                      <a:pt x="3194655" y="0"/>
                      <a:pt x="3140904" y="0"/>
                    </a:cubicBezTo>
                    <a:cubicBezTo>
                      <a:pt x="3131191" y="7124"/>
                      <a:pt x="3120181" y="3886"/>
                      <a:pt x="3109820" y="4533"/>
                    </a:cubicBezTo>
                    <a:cubicBezTo>
                      <a:pt x="3043766" y="11657"/>
                      <a:pt x="2977711" y="18780"/>
                      <a:pt x="2916190" y="47274"/>
                    </a:cubicBezTo>
                    <a:cubicBezTo>
                      <a:pt x="2893524" y="57636"/>
                      <a:pt x="2876687" y="71235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78630" y="123042"/>
                      <a:pt x="2887048" y="146356"/>
                      <a:pt x="2882515" y="169022"/>
                    </a:cubicBezTo>
                    <a:cubicBezTo>
                      <a:pt x="2795091" y="195573"/>
                      <a:pt x="2707666" y="221476"/>
                      <a:pt x="2620241" y="248028"/>
                    </a:cubicBezTo>
                    <a:cubicBezTo>
                      <a:pt x="2606641" y="252561"/>
                      <a:pt x="2593042" y="253856"/>
                      <a:pt x="2578795" y="251913"/>
                    </a:cubicBezTo>
                    <a:cubicBezTo>
                      <a:pt x="2455752" y="234428"/>
                      <a:pt x="2332062" y="233781"/>
                      <a:pt x="2209020" y="251913"/>
                    </a:cubicBezTo>
                    <a:cubicBezTo>
                      <a:pt x="2165631" y="258389"/>
                      <a:pt x="2123537" y="267456"/>
                      <a:pt x="2084034" y="287531"/>
                    </a:cubicBezTo>
                    <a:cubicBezTo>
                      <a:pt x="2063959" y="297892"/>
                      <a:pt x="2047769" y="311492"/>
                      <a:pt x="2059426" y="337396"/>
                    </a:cubicBezTo>
                    <a:cubicBezTo>
                      <a:pt x="2047122" y="364594"/>
                      <a:pt x="2058130" y="394384"/>
                      <a:pt x="2052950" y="422230"/>
                    </a:cubicBezTo>
                    <a:cubicBezTo>
                      <a:pt x="1979124" y="444248"/>
                      <a:pt x="1904651" y="465619"/>
                      <a:pt x="1830826" y="488932"/>
                    </a:cubicBezTo>
                    <a:cubicBezTo>
                      <a:pt x="1808160" y="496056"/>
                      <a:pt x="1786789" y="497998"/>
                      <a:pt x="1763476" y="493465"/>
                    </a:cubicBezTo>
                    <a:cubicBezTo>
                      <a:pt x="1653385" y="473390"/>
                      <a:pt x="1542000" y="472095"/>
                      <a:pt x="1431261" y="483104"/>
                    </a:cubicBezTo>
                    <a:cubicBezTo>
                      <a:pt x="1372978" y="488932"/>
                      <a:pt x="1314695" y="497351"/>
                      <a:pt x="1260945" y="522607"/>
                    </a:cubicBezTo>
                    <a:cubicBezTo>
                      <a:pt x="1236336" y="533616"/>
                      <a:pt x="1220794" y="549158"/>
                      <a:pt x="1229213" y="578300"/>
                    </a:cubicBezTo>
                    <a:cubicBezTo>
                      <a:pt x="1218851" y="610032"/>
                      <a:pt x="1230508" y="643059"/>
                      <a:pt x="1223384" y="675439"/>
                    </a:cubicBezTo>
                    <a:cubicBezTo>
                      <a:pt x="1154092" y="696162"/>
                      <a:pt x="1084152" y="717532"/>
                      <a:pt x="1014212" y="738255"/>
                    </a:cubicBezTo>
                    <a:cubicBezTo>
                      <a:pt x="1004498" y="740845"/>
                      <a:pt x="995432" y="746026"/>
                      <a:pt x="983128" y="742788"/>
                    </a:cubicBezTo>
                    <a:cubicBezTo>
                      <a:pt x="839362" y="708466"/>
                      <a:pt x="693654" y="709761"/>
                      <a:pt x="548593" y="729189"/>
                    </a:cubicBezTo>
                    <a:cubicBezTo>
                      <a:pt x="504557" y="735017"/>
                      <a:pt x="461168" y="744731"/>
                      <a:pt x="421665" y="766749"/>
                    </a:cubicBezTo>
                    <a:cubicBezTo>
                      <a:pt x="402885" y="777111"/>
                      <a:pt x="389933" y="790710"/>
                      <a:pt x="402885" y="814023"/>
                    </a:cubicBezTo>
                    <a:cubicBezTo>
                      <a:pt x="393171" y="820499"/>
                      <a:pt x="397704" y="830213"/>
                      <a:pt x="397704" y="837984"/>
                    </a:cubicBezTo>
                    <a:cubicBezTo>
                      <a:pt x="397057" y="867126"/>
                      <a:pt x="397057" y="896268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292147" y="957789"/>
                      <a:pt x="187884" y="990168"/>
                      <a:pt x="82974" y="1021253"/>
                    </a:cubicBezTo>
                    <a:cubicBezTo>
                      <a:pt x="60309" y="1027729"/>
                      <a:pt x="38938" y="1040033"/>
                      <a:pt x="14330" y="1038090"/>
                    </a:cubicBezTo>
                    <a:cubicBezTo>
                      <a:pt x="-8336" y="1033557"/>
                      <a:pt x="2673" y="1052337"/>
                      <a:pt x="2673" y="1058166"/>
                    </a:cubicBezTo>
                    <a:cubicBezTo>
                      <a:pt x="2025" y="1437655"/>
                      <a:pt x="2025" y="1816496"/>
                      <a:pt x="1378" y="2195985"/>
                    </a:cubicBezTo>
                    <a:cubicBezTo>
                      <a:pt x="1378" y="2220593"/>
                      <a:pt x="9149" y="2230955"/>
                      <a:pt x="31167" y="2240021"/>
                    </a:cubicBezTo>
                    <a:cubicBezTo>
                      <a:pt x="345249" y="2366301"/>
                      <a:pt x="659332" y="2493230"/>
                      <a:pt x="973414" y="2620158"/>
                    </a:cubicBezTo>
                    <a:cubicBezTo>
                      <a:pt x="1090628" y="2667432"/>
                      <a:pt x="1207842" y="2714058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33475" y="2776875"/>
                      <a:pt x="1345779" y="2771046"/>
                      <a:pt x="1358731" y="2767161"/>
                    </a:cubicBezTo>
                    <a:cubicBezTo>
                      <a:pt x="1518686" y="2716649"/>
                      <a:pt x="1679289" y="2666137"/>
                      <a:pt x="1839244" y="2615624"/>
                    </a:cubicBezTo>
                    <a:cubicBezTo>
                      <a:pt x="1850901" y="2620158"/>
                      <a:pt x="1861910" y="2615624"/>
                      <a:pt x="1872919" y="2611739"/>
                    </a:cubicBezTo>
                    <a:cubicBezTo>
                      <a:pt x="2049064" y="2553456"/>
                      <a:pt x="2227152" y="2500353"/>
                      <a:pt x="2403945" y="2442070"/>
                    </a:cubicBezTo>
                    <a:cubicBezTo>
                      <a:pt x="2414954" y="2438184"/>
                      <a:pt x="2426610" y="2436889"/>
                      <a:pt x="2434382" y="2427175"/>
                    </a:cubicBezTo>
                    <a:cubicBezTo>
                      <a:pt x="2595632" y="2372777"/>
                      <a:pt x="2758178" y="2321618"/>
                      <a:pt x="2921371" y="2272401"/>
                    </a:cubicBezTo>
                    <a:cubicBezTo>
                      <a:pt x="2930437" y="2275639"/>
                      <a:pt x="2936913" y="2272401"/>
                      <a:pt x="2942741" y="2265925"/>
                    </a:cubicBezTo>
                    <a:cubicBezTo>
                      <a:pt x="2947275" y="2263982"/>
                      <a:pt x="2952455" y="2261392"/>
                      <a:pt x="2956989" y="2259449"/>
                    </a:cubicBezTo>
                    <a:cubicBezTo>
                      <a:pt x="3145438" y="2199871"/>
                      <a:pt x="3333887" y="2139644"/>
                      <a:pt x="3522336" y="2080066"/>
                    </a:cubicBezTo>
                    <a:cubicBezTo>
                      <a:pt x="3886931" y="1964147"/>
                      <a:pt x="4252173" y="1848228"/>
                      <a:pt x="4617415" y="1733604"/>
                    </a:cubicBezTo>
                    <a:cubicBezTo>
                      <a:pt x="4640728" y="1726480"/>
                      <a:pt x="4648499" y="1716767"/>
                      <a:pt x="4648499" y="1692158"/>
                    </a:cubicBezTo>
                    <a:cubicBezTo>
                      <a:pt x="4645909" y="1571058"/>
                      <a:pt x="4647204" y="1449311"/>
                      <a:pt x="4647204" y="132821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7CF05E4F-A95D-4B52-AD32-92B18D2AD103}"/>
                  </a:ext>
                </a:extLst>
              </p:cNvPr>
              <p:cNvSpPr/>
              <p:nvPr/>
            </p:nvSpPr>
            <p:spPr>
              <a:xfrm>
                <a:off x="5525704" y="2885748"/>
                <a:ext cx="2032825" cy="1285696"/>
              </a:xfrm>
              <a:custGeom>
                <a:avLst/>
                <a:gdLst>
                  <a:gd name="connsiteX0" fmla="*/ 847600 w 2032825"/>
                  <a:gd name="connsiteY0" fmla="*/ 490873 h 1285696"/>
                  <a:gd name="connsiteX1" fmla="*/ 847600 w 2032825"/>
                  <a:gd name="connsiteY1" fmla="*/ 549229 h 1285696"/>
                  <a:gd name="connsiteX2" fmla="*/ 847912 w 2032825"/>
                  <a:gd name="connsiteY2" fmla="*/ 578875 h 1285696"/>
                  <a:gd name="connsiteX3" fmla="*/ 817642 w 2032825"/>
                  <a:gd name="connsiteY3" fmla="*/ 624436 h 1285696"/>
                  <a:gd name="connsiteX4" fmla="*/ 711853 w 2032825"/>
                  <a:gd name="connsiteY4" fmla="*/ 648152 h 1285696"/>
                  <a:gd name="connsiteX5" fmla="*/ 588276 w 2032825"/>
                  <a:gd name="connsiteY5" fmla="*/ 639727 h 1285696"/>
                  <a:gd name="connsiteX6" fmla="*/ 529920 w 2032825"/>
                  <a:gd name="connsiteY6" fmla="*/ 616634 h 1285696"/>
                  <a:gd name="connsiteX7" fmla="*/ 522431 w 2032825"/>
                  <a:gd name="connsiteY7" fmla="*/ 602904 h 1285696"/>
                  <a:gd name="connsiteX8" fmla="*/ 522431 w 2032825"/>
                  <a:gd name="connsiteY8" fmla="*/ 493994 h 1285696"/>
                  <a:gd name="connsiteX9" fmla="*/ 847600 w 2032825"/>
                  <a:gd name="connsiteY9" fmla="*/ 490873 h 1285696"/>
                  <a:gd name="connsiteX10" fmla="*/ 6905 w 2032825"/>
                  <a:gd name="connsiteY10" fmla="*/ 455610 h 1285696"/>
                  <a:gd name="connsiteX11" fmla="*/ 10962 w 2032825"/>
                  <a:gd name="connsiteY11" fmla="*/ 463412 h 1285696"/>
                  <a:gd name="connsiteX12" fmla="*/ 157319 w 2032825"/>
                  <a:gd name="connsiteY12" fmla="*/ 523327 h 1285696"/>
                  <a:gd name="connsiteX13" fmla="*/ 497779 w 2032825"/>
                  <a:gd name="connsiteY13" fmla="*/ 663132 h 1285696"/>
                  <a:gd name="connsiteX14" fmla="*/ 628845 w 2032825"/>
                  <a:gd name="connsiteY14" fmla="*/ 716494 h 1285696"/>
                  <a:gd name="connsiteX15" fmla="*/ 641640 w 2032825"/>
                  <a:gd name="connsiteY15" fmla="*/ 733969 h 1285696"/>
                  <a:gd name="connsiteX16" fmla="*/ 641328 w 2032825"/>
                  <a:gd name="connsiteY16" fmla="*/ 1272277 h 1285696"/>
                  <a:gd name="connsiteX17" fmla="*/ 638519 w 2032825"/>
                  <a:gd name="connsiteY17" fmla="*/ 1285696 h 1285696"/>
                  <a:gd name="connsiteX18" fmla="*/ 469070 w 2032825"/>
                  <a:gd name="connsiteY18" fmla="*/ 1217978 h 1285696"/>
                  <a:gd name="connsiteX19" fmla="*/ 15019 w 2032825"/>
                  <a:gd name="connsiteY19" fmla="*/ 1034798 h 1285696"/>
                  <a:gd name="connsiteX20" fmla="*/ 664 w 2032825"/>
                  <a:gd name="connsiteY20" fmla="*/ 1013577 h 1285696"/>
                  <a:gd name="connsiteX21" fmla="*/ 1288 w 2032825"/>
                  <a:gd name="connsiteY21" fmla="*/ 465284 h 1285696"/>
                  <a:gd name="connsiteX22" fmla="*/ 6905 w 2032825"/>
                  <a:gd name="connsiteY22" fmla="*/ 455610 h 1285696"/>
                  <a:gd name="connsiteX23" fmla="*/ 1253280 w 2032825"/>
                  <a:gd name="connsiteY23" fmla="*/ 374474 h 1285696"/>
                  <a:gd name="connsiteX24" fmla="*/ 1253280 w 2032825"/>
                  <a:gd name="connsiteY24" fmla="*/ 481199 h 1285696"/>
                  <a:gd name="connsiteX25" fmla="*/ 1242982 w 2032825"/>
                  <a:gd name="connsiteY25" fmla="*/ 494930 h 1285696"/>
                  <a:gd name="connsiteX26" fmla="*/ 1157789 w 2032825"/>
                  <a:gd name="connsiteY26" fmla="*/ 525200 h 1285696"/>
                  <a:gd name="connsiteX27" fmla="*/ 990836 w 2032825"/>
                  <a:gd name="connsiteY27" fmla="*/ 520207 h 1285696"/>
                  <a:gd name="connsiteX28" fmla="*/ 934353 w 2032825"/>
                  <a:gd name="connsiteY28" fmla="*/ 496178 h 1285696"/>
                  <a:gd name="connsiteX29" fmla="*/ 927799 w 2032825"/>
                  <a:gd name="connsiteY29" fmla="*/ 483384 h 1285696"/>
                  <a:gd name="connsiteX30" fmla="*/ 927799 w 2032825"/>
                  <a:gd name="connsiteY30" fmla="*/ 385396 h 1285696"/>
                  <a:gd name="connsiteX31" fmla="*/ 935601 w 2032825"/>
                  <a:gd name="connsiteY31" fmla="*/ 378218 h 1285696"/>
                  <a:gd name="connsiteX32" fmla="*/ 1014864 w 2032825"/>
                  <a:gd name="connsiteY32" fmla="*/ 401311 h 1285696"/>
                  <a:gd name="connsiteX33" fmla="*/ 1094128 w 2032825"/>
                  <a:gd name="connsiteY33" fmla="*/ 406304 h 1285696"/>
                  <a:gd name="connsiteX34" fmla="*/ 1230500 w 2032825"/>
                  <a:gd name="connsiteY34" fmla="*/ 386644 h 1285696"/>
                  <a:gd name="connsiteX35" fmla="*/ 1253280 w 2032825"/>
                  <a:gd name="connsiteY35" fmla="*/ 374474 h 1285696"/>
                  <a:gd name="connsiteX36" fmla="*/ 517439 w 2032825"/>
                  <a:gd name="connsiteY36" fmla="*/ 344828 h 1285696"/>
                  <a:gd name="connsiteX37" fmla="*/ 517439 w 2032825"/>
                  <a:gd name="connsiteY37" fmla="*/ 420035 h 1285696"/>
                  <a:gd name="connsiteX38" fmla="*/ 517439 w 2032825"/>
                  <a:gd name="connsiteY38" fmla="*/ 434077 h 1285696"/>
                  <a:gd name="connsiteX39" fmla="*/ 489041 w 2032825"/>
                  <a:gd name="connsiteY39" fmla="*/ 477767 h 1285696"/>
                  <a:gd name="connsiteX40" fmla="*/ 377011 w 2032825"/>
                  <a:gd name="connsiteY40" fmla="*/ 502420 h 1285696"/>
                  <a:gd name="connsiteX41" fmla="*/ 242200 w 2032825"/>
                  <a:gd name="connsiteY41" fmla="*/ 489937 h 1285696"/>
                  <a:gd name="connsiteX42" fmla="*/ 234711 w 2032825"/>
                  <a:gd name="connsiteY42" fmla="*/ 487753 h 1285696"/>
                  <a:gd name="connsiteX43" fmla="*/ 191646 w 2032825"/>
                  <a:gd name="connsiteY43" fmla="*/ 425964 h 1285696"/>
                  <a:gd name="connsiteX44" fmla="*/ 191334 w 2032825"/>
                  <a:gd name="connsiteY44" fmla="*/ 401623 h 1285696"/>
                  <a:gd name="connsiteX45" fmla="*/ 191646 w 2032825"/>
                  <a:gd name="connsiteY45" fmla="*/ 359495 h 1285696"/>
                  <a:gd name="connsiteX46" fmla="*/ 194455 w 2032825"/>
                  <a:gd name="connsiteY46" fmla="*/ 347636 h 1285696"/>
                  <a:gd name="connsiteX47" fmla="*/ 271222 w 2032825"/>
                  <a:gd name="connsiteY47" fmla="*/ 373225 h 1285696"/>
                  <a:gd name="connsiteX48" fmla="*/ 378883 w 2032825"/>
                  <a:gd name="connsiteY48" fmla="*/ 378530 h 1285696"/>
                  <a:gd name="connsiteX49" fmla="*/ 482488 w 2032825"/>
                  <a:gd name="connsiteY49" fmla="*/ 363239 h 1285696"/>
                  <a:gd name="connsiteX50" fmla="*/ 517439 w 2032825"/>
                  <a:gd name="connsiteY50" fmla="*/ 344828 h 1285696"/>
                  <a:gd name="connsiteX51" fmla="*/ 1650536 w 2032825"/>
                  <a:gd name="connsiteY51" fmla="*/ 252458 h 1285696"/>
                  <a:gd name="connsiteX52" fmla="*/ 1650536 w 2032825"/>
                  <a:gd name="connsiteY52" fmla="*/ 356999 h 1285696"/>
                  <a:gd name="connsiteX53" fmla="*/ 1634932 w 2032825"/>
                  <a:gd name="connsiteY53" fmla="*/ 378844 h 1285696"/>
                  <a:gd name="connsiteX54" fmla="*/ 1554421 w 2032825"/>
                  <a:gd name="connsiteY54" fmla="*/ 406929 h 1285696"/>
                  <a:gd name="connsiteX55" fmla="*/ 1458305 w 2032825"/>
                  <a:gd name="connsiteY55" fmla="*/ 412234 h 1285696"/>
                  <a:gd name="connsiteX56" fmla="*/ 1342843 w 2032825"/>
                  <a:gd name="connsiteY56" fmla="*/ 386333 h 1285696"/>
                  <a:gd name="connsiteX57" fmla="*/ 1324743 w 2032825"/>
                  <a:gd name="connsiteY57" fmla="*/ 357623 h 1285696"/>
                  <a:gd name="connsiteX58" fmla="*/ 1325055 w 2032825"/>
                  <a:gd name="connsiteY58" fmla="*/ 267437 h 1285696"/>
                  <a:gd name="connsiteX59" fmla="*/ 1334729 w 2032825"/>
                  <a:gd name="connsiteY59" fmla="*/ 261820 h 1285696"/>
                  <a:gd name="connsiteX60" fmla="*/ 1408376 w 2032825"/>
                  <a:gd name="connsiteY60" fmla="*/ 282728 h 1285696"/>
                  <a:gd name="connsiteX61" fmla="*/ 1505739 w 2032825"/>
                  <a:gd name="connsiteY61" fmla="*/ 288033 h 1285696"/>
                  <a:gd name="connsiteX62" fmla="*/ 1628067 w 2032825"/>
                  <a:gd name="connsiteY62" fmla="*/ 268061 h 1285696"/>
                  <a:gd name="connsiteX63" fmla="*/ 1650536 w 2032825"/>
                  <a:gd name="connsiteY63" fmla="*/ 252458 h 1285696"/>
                  <a:gd name="connsiteX64" fmla="*/ 917190 w 2032825"/>
                  <a:gd name="connsiteY64" fmla="*/ 228429 h 1285696"/>
                  <a:gd name="connsiteX65" fmla="*/ 916566 w 2032825"/>
                  <a:gd name="connsiteY65" fmla="*/ 337651 h 1285696"/>
                  <a:gd name="connsiteX66" fmla="*/ 889417 w 2032825"/>
                  <a:gd name="connsiteY66" fmla="*/ 362616 h 1285696"/>
                  <a:gd name="connsiteX67" fmla="*/ 787996 w 2032825"/>
                  <a:gd name="connsiteY67" fmla="*/ 387269 h 1285696"/>
                  <a:gd name="connsiteX68" fmla="*/ 702179 w 2032825"/>
                  <a:gd name="connsiteY68" fmla="*/ 386645 h 1285696"/>
                  <a:gd name="connsiteX69" fmla="*/ 601695 w 2032825"/>
                  <a:gd name="connsiteY69" fmla="*/ 357935 h 1285696"/>
                  <a:gd name="connsiteX70" fmla="*/ 589525 w 2032825"/>
                  <a:gd name="connsiteY70" fmla="*/ 336403 h 1285696"/>
                  <a:gd name="connsiteX71" fmla="*/ 589837 w 2032825"/>
                  <a:gd name="connsiteY71" fmla="*/ 280856 h 1285696"/>
                  <a:gd name="connsiteX72" fmla="*/ 592646 w 2032825"/>
                  <a:gd name="connsiteY72" fmla="*/ 234046 h 1285696"/>
                  <a:gd name="connsiteX73" fmla="*/ 717782 w 2032825"/>
                  <a:gd name="connsiteY73" fmla="*/ 262443 h 1285696"/>
                  <a:gd name="connsiteX74" fmla="*/ 797670 w 2032825"/>
                  <a:gd name="connsiteY74" fmla="*/ 262443 h 1285696"/>
                  <a:gd name="connsiteX75" fmla="*/ 890665 w 2032825"/>
                  <a:gd name="connsiteY75" fmla="*/ 245904 h 1285696"/>
                  <a:gd name="connsiteX76" fmla="*/ 917190 w 2032825"/>
                  <a:gd name="connsiteY76" fmla="*/ 228429 h 1285696"/>
                  <a:gd name="connsiteX77" fmla="*/ 2032187 w 2032825"/>
                  <a:gd name="connsiteY77" fmla="*/ 138243 h 1285696"/>
                  <a:gd name="connsiteX78" fmla="*/ 2032811 w 2032825"/>
                  <a:gd name="connsiteY78" fmla="*/ 164456 h 1285696"/>
                  <a:gd name="connsiteX79" fmla="*/ 2032811 w 2032825"/>
                  <a:gd name="connsiteY79" fmla="*/ 237791 h 1285696"/>
                  <a:gd name="connsiteX80" fmla="*/ 2019080 w 2032825"/>
                  <a:gd name="connsiteY80" fmla="*/ 263068 h 1285696"/>
                  <a:gd name="connsiteX81" fmla="*/ 1927334 w 2032825"/>
                  <a:gd name="connsiteY81" fmla="*/ 293338 h 1285696"/>
                  <a:gd name="connsiteX82" fmla="*/ 1858368 w 2032825"/>
                  <a:gd name="connsiteY82" fmla="*/ 298332 h 1285696"/>
                  <a:gd name="connsiteX83" fmla="*/ 1741345 w 2032825"/>
                  <a:gd name="connsiteY83" fmla="*/ 278359 h 1285696"/>
                  <a:gd name="connsiteX84" fmla="*/ 1734168 w 2032825"/>
                  <a:gd name="connsiteY84" fmla="*/ 275551 h 1285696"/>
                  <a:gd name="connsiteX85" fmla="*/ 1706707 w 2032825"/>
                  <a:gd name="connsiteY85" fmla="*/ 234358 h 1285696"/>
                  <a:gd name="connsiteX86" fmla="*/ 1707331 w 2032825"/>
                  <a:gd name="connsiteY86" fmla="*/ 140427 h 1285696"/>
                  <a:gd name="connsiteX87" fmla="*/ 1778481 w 2032825"/>
                  <a:gd name="connsiteY87" fmla="*/ 165704 h 1285696"/>
                  <a:gd name="connsiteX88" fmla="*/ 1923278 w 2032825"/>
                  <a:gd name="connsiteY88" fmla="*/ 169761 h 1285696"/>
                  <a:gd name="connsiteX89" fmla="*/ 1992867 w 2032825"/>
                  <a:gd name="connsiteY89" fmla="*/ 158527 h 1285696"/>
                  <a:gd name="connsiteX90" fmla="*/ 2032187 w 2032825"/>
                  <a:gd name="connsiteY90" fmla="*/ 138243 h 1285696"/>
                  <a:gd name="connsiteX91" fmla="*/ 1312885 w 2032825"/>
                  <a:gd name="connsiteY91" fmla="*/ 117335 h 1285696"/>
                  <a:gd name="connsiteX92" fmla="*/ 1315069 w 2032825"/>
                  <a:gd name="connsiteY92" fmla="*/ 126697 h 1285696"/>
                  <a:gd name="connsiteX93" fmla="*/ 1315381 w 2032825"/>
                  <a:gd name="connsiteY93" fmla="*/ 214386 h 1285696"/>
                  <a:gd name="connsiteX94" fmla="*/ 1301650 w 2032825"/>
                  <a:gd name="connsiteY94" fmla="*/ 239975 h 1285696"/>
                  <a:gd name="connsiteX95" fmla="*/ 1222387 w 2032825"/>
                  <a:gd name="connsiteY95" fmla="*/ 268061 h 1285696"/>
                  <a:gd name="connsiteX96" fmla="*/ 1114726 w 2032825"/>
                  <a:gd name="connsiteY96" fmla="*/ 272742 h 1285696"/>
                  <a:gd name="connsiteX97" fmla="*/ 1001447 w 2032825"/>
                  <a:gd name="connsiteY97" fmla="*/ 243096 h 1285696"/>
                  <a:gd name="connsiteX98" fmla="*/ 989589 w 2032825"/>
                  <a:gd name="connsiteY98" fmla="*/ 220940 h 1285696"/>
                  <a:gd name="connsiteX99" fmla="*/ 989589 w 2032825"/>
                  <a:gd name="connsiteY99" fmla="*/ 159151 h 1285696"/>
                  <a:gd name="connsiteX100" fmla="*/ 992709 w 2032825"/>
                  <a:gd name="connsiteY100" fmla="*/ 118271 h 1285696"/>
                  <a:gd name="connsiteX101" fmla="*/ 1068540 w 2032825"/>
                  <a:gd name="connsiteY101" fmla="*/ 143548 h 1285696"/>
                  <a:gd name="connsiteX102" fmla="*/ 1181507 w 2032825"/>
                  <a:gd name="connsiteY102" fmla="*/ 148853 h 1285696"/>
                  <a:gd name="connsiteX103" fmla="*/ 1295721 w 2032825"/>
                  <a:gd name="connsiteY103" fmla="*/ 128569 h 1285696"/>
                  <a:gd name="connsiteX104" fmla="*/ 1312885 w 2032825"/>
                  <a:gd name="connsiteY104" fmla="*/ 117335 h 1285696"/>
                  <a:gd name="connsiteX105" fmla="*/ 1714196 w 2032825"/>
                  <a:gd name="connsiteY105" fmla="*/ 0 h 1285696"/>
                  <a:gd name="connsiteX106" fmla="*/ 1715444 w 2032825"/>
                  <a:gd name="connsiteY106" fmla="*/ 29958 h 1285696"/>
                  <a:gd name="connsiteX107" fmla="*/ 1715444 w 2032825"/>
                  <a:gd name="connsiteY107" fmla="*/ 97051 h 1285696"/>
                  <a:gd name="connsiteX108" fmla="*/ 1700153 w 2032825"/>
                  <a:gd name="connsiteY108" fmla="*/ 125762 h 1285696"/>
                  <a:gd name="connsiteX109" fmla="*/ 1615584 w 2032825"/>
                  <a:gd name="connsiteY109" fmla="*/ 154159 h 1285696"/>
                  <a:gd name="connsiteX110" fmla="*/ 1437709 w 2032825"/>
                  <a:gd name="connsiteY110" fmla="*/ 144485 h 1285696"/>
                  <a:gd name="connsiteX111" fmla="*/ 1430219 w 2032825"/>
                  <a:gd name="connsiteY111" fmla="*/ 142301 h 1285696"/>
                  <a:gd name="connsiteX112" fmla="*/ 1389651 w 2032825"/>
                  <a:gd name="connsiteY112" fmla="*/ 83633 h 1285696"/>
                  <a:gd name="connsiteX113" fmla="*/ 1389027 w 2032825"/>
                  <a:gd name="connsiteY113" fmla="*/ 37136 h 1285696"/>
                  <a:gd name="connsiteX114" fmla="*/ 1391524 w 2032825"/>
                  <a:gd name="connsiteY114" fmla="*/ 4057 h 1285696"/>
                  <a:gd name="connsiteX115" fmla="*/ 1521341 w 2032825"/>
                  <a:gd name="connsiteY115" fmla="*/ 33079 h 1285696"/>
                  <a:gd name="connsiteX116" fmla="*/ 1655216 w 2032825"/>
                  <a:gd name="connsiteY116" fmla="*/ 25277 h 1285696"/>
                  <a:gd name="connsiteX117" fmla="*/ 1714196 w 2032825"/>
                  <a:gd name="connsiteY117" fmla="*/ 0 h 1285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2032825" h="1285696">
                    <a:moveTo>
                      <a:pt x="847600" y="490873"/>
                    </a:moveTo>
                    <a:cubicBezTo>
                      <a:pt x="847600" y="511157"/>
                      <a:pt x="847600" y="530193"/>
                      <a:pt x="847600" y="549229"/>
                    </a:cubicBezTo>
                    <a:cubicBezTo>
                      <a:pt x="847600" y="559215"/>
                      <a:pt x="846352" y="569201"/>
                      <a:pt x="847912" y="578875"/>
                    </a:cubicBezTo>
                    <a:cubicBezTo>
                      <a:pt x="852281" y="604152"/>
                      <a:pt x="837302" y="615386"/>
                      <a:pt x="817642" y="624436"/>
                    </a:cubicBezTo>
                    <a:cubicBezTo>
                      <a:pt x="783939" y="639415"/>
                      <a:pt x="748364" y="644408"/>
                      <a:pt x="711853" y="648152"/>
                    </a:cubicBezTo>
                    <a:cubicBezTo>
                      <a:pt x="670036" y="652209"/>
                      <a:pt x="628844" y="647841"/>
                      <a:pt x="588276" y="639727"/>
                    </a:cubicBezTo>
                    <a:cubicBezTo>
                      <a:pt x="567680" y="635358"/>
                      <a:pt x="547708" y="628805"/>
                      <a:pt x="529920" y="616634"/>
                    </a:cubicBezTo>
                    <a:cubicBezTo>
                      <a:pt x="524928" y="613202"/>
                      <a:pt x="522431" y="609145"/>
                      <a:pt x="522431" y="602904"/>
                    </a:cubicBezTo>
                    <a:cubicBezTo>
                      <a:pt x="522743" y="566704"/>
                      <a:pt x="522431" y="531129"/>
                      <a:pt x="522431" y="493994"/>
                    </a:cubicBezTo>
                    <a:cubicBezTo>
                      <a:pt x="610433" y="535810"/>
                      <a:pt x="788932" y="534250"/>
                      <a:pt x="847600" y="490873"/>
                    </a:cubicBezTo>
                    <a:close/>
                    <a:moveTo>
                      <a:pt x="6905" y="455610"/>
                    </a:moveTo>
                    <a:cubicBezTo>
                      <a:pt x="2536" y="460915"/>
                      <a:pt x="7529" y="462163"/>
                      <a:pt x="10962" y="463412"/>
                    </a:cubicBezTo>
                    <a:cubicBezTo>
                      <a:pt x="59644" y="483384"/>
                      <a:pt x="108638" y="503355"/>
                      <a:pt x="157319" y="523327"/>
                    </a:cubicBezTo>
                    <a:cubicBezTo>
                      <a:pt x="270910" y="569825"/>
                      <a:pt x="384189" y="616634"/>
                      <a:pt x="497779" y="663132"/>
                    </a:cubicBezTo>
                    <a:cubicBezTo>
                      <a:pt x="541468" y="680919"/>
                      <a:pt x="584844" y="699019"/>
                      <a:pt x="628845" y="716494"/>
                    </a:cubicBezTo>
                    <a:cubicBezTo>
                      <a:pt x="637583" y="719927"/>
                      <a:pt x="641640" y="723983"/>
                      <a:pt x="641640" y="733969"/>
                    </a:cubicBezTo>
                    <a:cubicBezTo>
                      <a:pt x="641328" y="913405"/>
                      <a:pt x="641328" y="1092841"/>
                      <a:pt x="641328" y="1272277"/>
                    </a:cubicBezTo>
                    <a:cubicBezTo>
                      <a:pt x="641328" y="1276958"/>
                      <a:pt x="642888" y="1281951"/>
                      <a:pt x="638519" y="1285696"/>
                    </a:cubicBezTo>
                    <a:cubicBezTo>
                      <a:pt x="582036" y="1263227"/>
                      <a:pt x="525553" y="1240758"/>
                      <a:pt x="469070" y="1217978"/>
                    </a:cubicBezTo>
                    <a:cubicBezTo>
                      <a:pt x="317719" y="1156814"/>
                      <a:pt x="166369" y="1095649"/>
                      <a:pt x="15019" y="1034798"/>
                    </a:cubicBezTo>
                    <a:cubicBezTo>
                      <a:pt x="4409" y="1030429"/>
                      <a:pt x="664" y="1025748"/>
                      <a:pt x="664" y="1013577"/>
                    </a:cubicBezTo>
                    <a:cubicBezTo>
                      <a:pt x="1288" y="830709"/>
                      <a:pt x="976" y="648152"/>
                      <a:pt x="1288" y="465284"/>
                    </a:cubicBezTo>
                    <a:cubicBezTo>
                      <a:pt x="1288" y="462475"/>
                      <a:pt x="-4017" y="453425"/>
                      <a:pt x="6905" y="455610"/>
                    </a:cubicBezTo>
                    <a:close/>
                    <a:moveTo>
                      <a:pt x="1253280" y="374474"/>
                    </a:moveTo>
                    <a:cubicBezTo>
                      <a:pt x="1253280" y="410985"/>
                      <a:pt x="1253280" y="445936"/>
                      <a:pt x="1253280" y="481199"/>
                    </a:cubicBezTo>
                    <a:cubicBezTo>
                      <a:pt x="1253280" y="488377"/>
                      <a:pt x="1247975" y="491497"/>
                      <a:pt x="1242982" y="494930"/>
                    </a:cubicBezTo>
                    <a:cubicBezTo>
                      <a:pt x="1217393" y="513030"/>
                      <a:pt x="1187747" y="520207"/>
                      <a:pt x="1157789" y="525200"/>
                    </a:cubicBezTo>
                    <a:cubicBezTo>
                      <a:pt x="1101930" y="534874"/>
                      <a:pt x="1046071" y="533002"/>
                      <a:pt x="990836" y="520207"/>
                    </a:cubicBezTo>
                    <a:cubicBezTo>
                      <a:pt x="971176" y="515526"/>
                      <a:pt x="950892" y="509909"/>
                      <a:pt x="934353" y="496178"/>
                    </a:cubicBezTo>
                    <a:cubicBezTo>
                      <a:pt x="929983" y="492434"/>
                      <a:pt x="927487" y="489313"/>
                      <a:pt x="927799" y="483384"/>
                    </a:cubicBezTo>
                    <a:cubicBezTo>
                      <a:pt x="928111" y="450617"/>
                      <a:pt x="927799" y="418162"/>
                      <a:pt x="927799" y="385396"/>
                    </a:cubicBezTo>
                    <a:cubicBezTo>
                      <a:pt x="927799" y="380403"/>
                      <a:pt x="927175" y="372601"/>
                      <a:pt x="935601" y="378218"/>
                    </a:cubicBezTo>
                    <a:cubicBezTo>
                      <a:pt x="959629" y="394134"/>
                      <a:pt x="987715" y="397566"/>
                      <a:pt x="1014864" y="401311"/>
                    </a:cubicBezTo>
                    <a:cubicBezTo>
                      <a:pt x="1041078" y="404744"/>
                      <a:pt x="1067915" y="407552"/>
                      <a:pt x="1094128" y="406304"/>
                    </a:cubicBezTo>
                    <a:cubicBezTo>
                      <a:pt x="1140001" y="404432"/>
                      <a:pt x="1186499" y="403495"/>
                      <a:pt x="1230500" y="386644"/>
                    </a:cubicBezTo>
                    <a:cubicBezTo>
                      <a:pt x="1238301" y="383836"/>
                      <a:pt x="1245166" y="379467"/>
                      <a:pt x="1253280" y="374474"/>
                    </a:cubicBezTo>
                    <a:close/>
                    <a:moveTo>
                      <a:pt x="517439" y="344828"/>
                    </a:moveTo>
                    <a:cubicBezTo>
                      <a:pt x="517439" y="371353"/>
                      <a:pt x="517439" y="395694"/>
                      <a:pt x="517439" y="420035"/>
                    </a:cubicBezTo>
                    <a:cubicBezTo>
                      <a:pt x="517439" y="424715"/>
                      <a:pt x="516503" y="429709"/>
                      <a:pt x="517439" y="434077"/>
                    </a:cubicBezTo>
                    <a:cubicBezTo>
                      <a:pt x="522744" y="458419"/>
                      <a:pt x="507765" y="469341"/>
                      <a:pt x="489041" y="477767"/>
                    </a:cubicBezTo>
                    <a:cubicBezTo>
                      <a:pt x="453466" y="493994"/>
                      <a:pt x="415707" y="501171"/>
                      <a:pt x="377011" y="502420"/>
                    </a:cubicBezTo>
                    <a:cubicBezTo>
                      <a:pt x="331450" y="503980"/>
                      <a:pt x="286201" y="503356"/>
                      <a:pt x="242200" y="489937"/>
                    </a:cubicBezTo>
                    <a:cubicBezTo>
                      <a:pt x="239704" y="489313"/>
                      <a:pt x="237207" y="488689"/>
                      <a:pt x="234711" y="487753"/>
                    </a:cubicBezTo>
                    <a:cubicBezTo>
                      <a:pt x="191646" y="471525"/>
                      <a:pt x="191958" y="471525"/>
                      <a:pt x="191646" y="425964"/>
                    </a:cubicBezTo>
                    <a:cubicBezTo>
                      <a:pt x="191646" y="417850"/>
                      <a:pt x="191334" y="409737"/>
                      <a:pt x="191334" y="401623"/>
                    </a:cubicBezTo>
                    <a:cubicBezTo>
                      <a:pt x="191334" y="387580"/>
                      <a:pt x="191334" y="373537"/>
                      <a:pt x="191646" y="359495"/>
                    </a:cubicBezTo>
                    <a:cubicBezTo>
                      <a:pt x="191958" y="355438"/>
                      <a:pt x="189774" y="350445"/>
                      <a:pt x="194455" y="347636"/>
                    </a:cubicBezTo>
                    <a:cubicBezTo>
                      <a:pt x="216923" y="365424"/>
                      <a:pt x="244385" y="369481"/>
                      <a:pt x="271222" y="373225"/>
                    </a:cubicBezTo>
                    <a:cubicBezTo>
                      <a:pt x="306797" y="378218"/>
                      <a:pt x="342996" y="380715"/>
                      <a:pt x="378883" y="378530"/>
                    </a:cubicBezTo>
                    <a:cubicBezTo>
                      <a:pt x="413834" y="376346"/>
                      <a:pt x="448785" y="374474"/>
                      <a:pt x="482488" y="363239"/>
                    </a:cubicBezTo>
                    <a:cubicBezTo>
                      <a:pt x="494346" y="359495"/>
                      <a:pt x="505893" y="355126"/>
                      <a:pt x="517439" y="344828"/>
                    </a:cubicBezTo>
                    <a:close/>
                    <a:moveTo>
                      <a:pt x="1650536" y="252458"/>
                    </a:moveTo>
                    <a:cubicBezTo>
                      <a:pt x="1650536" y="288969"/>
                      <a:pt x="1650224" y="322984"/>
                      <a:pt x="1650536" y="356999"/>
                    </a:cubicBezTo>
                    <a:cubicBezTo>
                      <a:pt x="1650536" y="368545"/>
                      <a:pt x="1642422" y="373539"/>
                      <a:pt x="1634932" y="378844"/>
                    </a:cubicBezTo>
                    <a:cubicBezTo>
                      <a:pt x="1610904" y="395695"/>
                      <a:pt x="1582818" y="401936"/>
                      <a:pt x="1554421" y="406929"/>
                    </a:cubicBezTo>
                    <a:cubicBezTo>
                      <a:pt x="1522590" y="412547"/>
                      <a:pt x="1490448" y="413795"/>
                      <a:pt x="1458305" y="412234"/>
                    </a:cubicBezTo>
                    <a:cubicBezTo>
                      <a:pt x="1418361" y="410050"/>
                      <a:pt x="1379354" y="404121"/>
                      <a:pt x="1342843" y="386333"/>
                    </a:cubicBezTo>
                    <a:cubicBezTo>
                      <a:pt x="1330672" y="380404"/>
                      <a:pt x="1324119" y="372915"/>
                      <a:pt x="1324743" y="357623"/>
                    </a:cubicBezTo>
                    <a:cubicBezTo>
                      <a:pt x="1326303" y="327665"/>
                      <a:pt x="1325367" y="297395"/>
                      <a:pt x="1325055" y="267437"/>
                    </a:cubicBezTo>
                    <a:cubicBezTo>
                      <a:pt x="1325055" y="259323"/>
                      <a:pt x="1325679" y="256202"/>
                      <a:pt x="1334729" y="261820"/>
                    </a:cubicBezTo>
                    <a:cubicBezTo>
                      <a:pt x="1357197" y="275551"/>
                      <a:pt x="1382787" y="279295"/>
                      <a:pt x="1408376" y="282728"/>
                    </a:cubicBezTo>
                    <a:cubicBezTo>
                      <a:pt x="1440518" y="287097"/>
                      <a:pt x="1473285" y="290218"/>
                      <a:pt x="1505739" y="288033"/>
                    </a:cubicBezTo>
                    <a:cubicBezTo>
                      <a:pt x="1546931" y="285224"/>
                      <a:pt x="1588435" y="283352"/>
                      <a:pt x="1628067" y="268061"/>
                    </a:cubicBezTo>
                    <a:cubicBezTo>
                      <a:pt x="1636181" y="264940"/>
                      <a:pt x="1642110" y="259011"/>
                      <a:pt x="1650536" y="252458"/>
                    </a:cubicBezTo>
                    <a:close/>
                    <a:moveTo>
                      <a:pt x="917190" y="228429"/>
                    </a:moveTo>
                    <a:cubicBezTo>
                      <a:pt x="917190" y="266813"/>
                      <a:pt x="918438" y="302388"/>
                      <a:pt x="916566" y="337651"/>
                    </a:cubicBezTo>
                    <a:cubicBezTo>
                      <a:pt x="915942" y="351694"/>
                      <a:pt x="900651" y="357311"/>
                      <a:pt x="889417" y="362616"/>
                    </a:cubicBezTo>
                    <a:cubicBezTo>
                      <a:pt x="857274" y="377595"/>
                      <a:pt x="822947" y="383837"/>
                      <a:pt x="787996" y="387269"/>
                    </a:cubicBezTo>
                    <a:cubicBezTo>
                      <a:pt x="759287" y="390078"/>
                      <a:pt x="730577" y="389454"/>
                      <a:pt x="702179" y="386645"/>
                    </a:cubicBezTo>
                    <a:cubicBezTo>
                      <a:pt x="666916" y="383212"/>
                      <a:pt x="632901" y="375723"/>
                      <a:pt x="601695" y="357935"/>
                    </a:cubicBezTo>
                    <a:cubicBezTo>
                      <a:pt x="593270" y="352942"/>
                      <a:pt x="588901" y="347013"/>
                      <a:pt x="589525" y="336403"/>
                    </a:cubicBezTo>
                    <a:cubicBezTo>
                      <a:pt x="590461" y="317991"/>
                      <a:pt x="589837" y="299579"/>
                      <a:pt x="589837" y="280856"/>
                    </a:cubicBezTo>
                    <a:cubicBezTo>
                      <a:pt x="593270" y="265252"/>
                      <a:pt x="587652" y="249337"/>
                      <a:pt x="592646" y="234046"/>
                    </a:cubicBezTo>
                    <a:cubicBezTo>
                      <a:pt x="631341" y="255890"/>
                      <a:pt x="674406" y="260571"/>
                      <a:pt x="717782" y="262443"/>
                    </a:cubicBezTo>
                    <a:cubicBezTo>
                      <a:pt x="744307" y="263380"/>
                      <a:pt x="771145" y="263692"/>
                      <a:pt x="797670" y="262443"/>
                    </a:cubicBezTo>
                    <a:cubicBezTo>
                      <a:pt x="829189" y="260884"/>
                      <a:pt x="860707" y="256203"/>
                      <a:pt x="890665" y="245904"/>
                    </a:cubicBezTo>
                    <a:cubicBezTo>
                      <a:pt x="899715" y="242784"/>
                      <a:pt x="908452" y="238103"/>
                      <a:pt x="917190" y="228429"/>
                    </a:cubicBezTo>
                    <a:close/>
                    <a:moveTo>
                      <a:pt x="2032187" y="138243"/>
                    </a:moveTo>
                    <a:cubicBezTo>
                      <a:pt x="2032499" y="147293"/>
                      <a:pt x="2032811" y="155718"/>
                      <a:pt x="2032811" y="164456"/>
                    </a:cubicBezTo>
                    <a:cubicBezTo>
                      <a:pt x="2032811" y="188797"/>
                      <a:pt x="2031875" y="213450"/>
                      <a:pt x="2032811" y="237791"/>
                    </a:cubicBezTo>
                    <a:cubicBezTo>
                      <a:pt x="2033123" y="249649"/>
                      <a:pt x="2028442" y="256827"/>
                      <a:pt x="2019080" y="263068"/>
                    </a:cubicBezTo>
                    <a:cubicBezTo>
                      <a:pt x="1991307" y="281480"/>
                      <a:pt x="1959477" y="288657"/>
                      <a:pt x="1927334" y="293338"/>
                    </a:cubicBezTo>
                    <a:cubicBezTo>
                      <a:pt x="1904554" y="296459"/>
                      <a:pt x="1881461" y="299580"/>
                      <a:pt x="1858368" y="298332"/>
                    </a:cubicBezTo>
                    <a:cubicBezTo>
                      <a:pt x="1818737" y="296147"/>
                      <a:pt x="1778793" y="293338"/>
                      <a:pt x="1741345" y="278359"/>
                    </a:cubicBezTo>
                    <a:cubicBezTo>
                      <a:pt x="1738849" y="277423"/>
                      <a:pt x="1736352" y="276799"/>
                      <a:pt x="1734168" y="275551"/>
                    </a:cubicBezTo>
                    <a:cubicBezTo>
                      <a:pt x="1716068" y="268061"/>
                      <a:pt x="1704522" y="257763"/>
                      <a:pt x="1706707" y="234358"/>
                    </a:cubicBezTo>
                    <a:cubicBezTo>
                      <a:pt x="1709515" y="204400"/>
                      <a:pt x="1707331" y="173818"/>
                      <a:pt x="1707331" y="140427"/>
                    </a:cubicBezTo>
                    <a:cubicBezTo>
                      <a:pt x="1729799" y="157279"/>
                      <a:pt x="1754140" y="162272"/>
                      <a:pt x="1778481" y="165704"/>
                    </a:cubicBezTo>
                    <a:cubicBezTo>
                      <a:pt x="1826538" y="172882"/>
                      <a:pt x="1874596" y="173818"/>
                      <a:pt x="1923278" y="169761"/>
                    </a:cubicBezTo>
                    <a:cubicBezTo>
                      <a:pt x="1946682" y="167889"/>
                      <a:pt x="1970087" y="164456"/>
                      <a:pt x="1992867" y="158527"/>
                    </a:cubicBezTo>
                    <a:cubicBezTo>
                      <a:pt x="2007534" y="154782"/>
                      <a:pt x="2021577" y="149789"/>
                      <a:pt x="2032187" y="138243"/>
                    </a:cubicBezTo>
                    <a:close/>
                    <a:moveTo>
                      <a:pt x="1312885" y="117335"/>
                    </a:moveTo>
                    <a:cubicBezTo>
                      <a:pt x="1316942" y="119831"/>
                      <a:pt x="1315069" y="123576"/>
                      <a:pt x="1315069" y="126697"/>
                    </a:cubicBezTo>
                    <a:cubicBezTo>
                      <a:pt x="1315381" y="156030"/>
                      <a:pt x="1314757" y="185364"/>
                      <a:pt x="1315381" y="214386"/>
                    </a:cubicBezTo>
                    <a:cubicBezTo>
                      <a:pt x="1315693" y="226245"/>
                      <a:pt x="1311012" y="233422"/>
                      <a:pt x="1301650" y="239975"/>
                    </a:cubicBezTo>
                    <a:cubicBezTo>
                      <a:pt x="1277622" y="256202"/>
                      <a:pt x="1250161" y="262443"/>
                      <a:pt x="1222387" y="268061"/>
                    </a:cubicBezTo>
                    <a:cubicBezTo>
                      <a:pt x="1186812" y="274926"/>
                      <a:pt x="1150613" y="274926"/>
                      <a:pt x="1114726" y="272742"/>
                    </a:cubicBezTo>
                    <a:cubicBezTo>
                      <a:pt x="1075406" y="270245"/>
                      <a:pt x="1036398" y="264316"/>
                      <a:pt x="1001447" y="243096"/>
                    </a:cubicBezTo>
                    <a:cubicBezTo>
                      <a:pt x="992709" y="237790"/>
                      <a:pt x="988965" y="231550"/>
                      <a:pt x="989589" y="220940"/>
                    </a:cubicBezTo>
                    <a:cubicBezTo>
                      <a:pt x="990213" y="200343"/>
                      <a:pt x="989589" y="179747"/>
                      <a:pt x="989589" y="159151"/>
                    </a:cubicBezTo>
                    <a:cubicBezTo>
                      <a:pt x="992085" y="145420"/>
                      <a:pt x="986780" y="131378"/>
                      <a:pt x="992709" y="118271"/>
                    </a:cubicBezTo>
                    <a:cubicBezTo>
                      <a:pt x="1015178" y="134810"/>
                      <a:pt x="1042015" y="139803"/>
                      <a:pt x="1068540" y="143548"/>
                    </a:cubicBezTo>
                    <a:cubicBezTo>
                      <a:pt x="1105988" y="149165"/>
                      <a:pt x="1143747" y="151037"/>
                      <a:pt x="1181507" y="148853"/>
                    </a:cubicBezTo>
                    <a:cubicBezTo>
                      <a:pt x="1220203" y="146669"/>
                      <a:pt x="1259210" y="143860"/>
                      <a:pt x="1295721" y="128569"/>
                    </a:cubicBezTo>
                    <a:cubicBezTo>
                      <a:pt x="1302275" y="125760"/>
                      <a:pt x="1307268" y="121703"/>
                      <a:pt x="1312885" y="117335"/>
                    </a:cubicBezTo>
                    <a:close/>
                    <a:moveTo>
                      <a:pt x="1714196" y="0"/>
                    </a:moveTo>
                    <a:cubicBezTo>
                      <a:pt x="1715132" y="9674"/>
                      <a:pt x="1715132" y="19972"/>
                      <a:pt x="1715444" y="29958"/>
                    </a:cubicBezTo>
                    <a:cubicBezTo>
                      <a:pt x="1715444" y="52426"/>
                      <a:pt x="1714196" y="74583"/>
                      <a:pt x="1715444" y="97051"/>
                    </a:cubicBezTo>
                    <a:cubicBezTo>
                      <a:pt x="1716068" y="110782"/>
                      <a:pt x="1710451" y="118896"/>
                      <a:pt x="1700153" y="125762"/>
                    </a:cubicBezTo>
                    <a:cubicBezTo>
                      <a:pt x="1674564" y="142613"/>
                      <a:pt x="1645230" y="149478"/>
                      <a:pt x="1615584" y="154159"/>
                    </a:cubicBezTo>
                    <a:cubicBezTo>
                      <a:pt x="1555668" y="163521"/>
                      <a:pt x="1496376" y="161649"/>
                      <a:pt x="1437709" y="144485"/>
                    </a:cubicBezTo>
                    <a:cubicBezTo>
                      <a:pt x="1435212" y="143861"/>
                      <a:pt x="1432716" y="143237"/>
                      <a:pt x="1430219" y="142301"/>
                    </a:cubicBezTo>
                    <a:cubicBezTo>
                      <a:pt x="1389651" y="127010"/>
                      <a:pt x="1389651" y="127010"/>
                      <a:pt x="1389651" y="83633"/>
                    </a:cubicBezTo>
                    <a:cubicBezTo>
                      <a:pt x="1389651" y="68030"/>
                      <a:pt x="1389339" y="52738"/>
                      <a:pt x="1389027" y="37136"/>
                    </a:cubicBezTo>
                    <a:cubicBezTo>
                      <a:pt x="1391211" y="26213"/>
                      <a:pt x="1387155" y="14667"/>
                      <a:pt x="1391524" y="4057"/>
                    </a:cubicBezTo>
                    <a:cubicBezTo>
                      <a:pt x="1431780" y="27774"/>
                      <a:pt x="1476405" y="31206"/>
                      <a:pt x="1521341" y="33079"/>
                    </a:cubicBezTo>
                    <a:cubicBezTo>
                      <a:pt x="1566278" y="34951"/>
                      <a:pt x="1611215" y="34639"/>
                      <a:pt x="1655216" y="25277"/>
                    </a:cubicBezTo>
                    <a:cubicBezTo>
                      <a:pt x="1676436" y="20908"/>
                      <a:pt x="1698281" y="17163"/>
                      <a:pt x="1714196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ABF842A-3CFB-404A-B2C4-231EA4BE8F0B}"/>
                </a:ext>
              </a:extLst>
            </p:cNvPr>
            <p:cNvSpPr/>
            <p:nvPr/>
          </p:nvSpPr>
          <p:spPr>
            <a:xfrm>
              <a:off x="4759854" y="3648825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4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0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8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5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5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7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4"/>
                  </a:cubicBezTo>
                  <a:cubicBezTo>
                    <a:pt x="3557954" y="134051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0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5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8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0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5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5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2"/>
                    <a:pt x="659332" y="2493229"/>
                    <a:pt x="973414" y="2620158"/>
                  </a:cubicBezTo>
                  <a:cubicBezTo>
                    <a:pt x="1090628" y="2667432"/>
                    <a:pt x="1207842" y="2714059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7" y="2321617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4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46D591F-8E48-43BC-9FC2-4CFD261B08F3}"/>
                </a:ext>
              </a:extLst>
            </p:cNvPr>
            <p:cNvSpPr/>
            <p:nvPr/>
          </p:nvSpPr>
          <p:spPr>
            <a:xfrm>
              <a:off x="4759231" y="3698755"/>
              <a:ext cx="2032824" cy="1286008"/>
            </a:xfrm>
            <a:custGeom>
              <a:avLst/>
              <a:gdLst>
                <a:gd name="connsiteX0" fmla="*/ 847598 w 2032824"/>
                <a:gd name="connsiteY0" fmla="*/ 490873 h 1286008"/>
                <a:gd name="connsiteX1" fmla="*/ 847598 w 2032824"/>
                <a:gd name="connsiteY1" fmla="*/ 549229 h 1286008"/>
                <a:gd name="connsiteX2" fmla="*/ 847911 w 2032824"/>
                <a:gd name="connsiteY2" fmla="*/ 578875 h 1286008"/>
                <a:gd name="connsiteX3" fmla="*/ 817640 w 2032824"/>
                <a:gd name="connsiteY3" fmla="*/ 624436 h 1286008"/>
                <a:gd name="connsiteX4" fmla="*/ 711852 w 2032824"/>
                <a:gd name="connsiteY4" fmla="*/ 648152 h 1286008"/>
                <a:gd name="connsiteX5" fmla="*/ 588275 w 2032824"/>
                <a:gd name="connsiteY5" fmla="*/ 639727 h 1286008"/>
                <a:gd name="connsiteX6" fmla="*/ 529919 w 2032824"/>
                <a:gd name="connsiteY6" fmla="*/ 616634 h 1286008"/>
                <a:gd name="connsiteX7" fmla="*/ 522430 w 2032824"/>
                <a:gd name="connsiteY7" fmla="*/ 602903 h 1286008"/>
                <a:gd name="connsiteX8" fmla="*/ 522430 w 2032824"/>
                <a:gd name="connsiteY8" fmla="*/ 493994 h 1286008"/>
                <a:gd name="connsiteX9" fmla="*/ 847598 w 2032824"/>
                <a:gd name="connsiteY9" fmla="*/ 490873 h 1286008"/>
                <a:gd name="connsiteX10" fmla="*/ 6905 w 2032824"/>
                <a:gd name="connsiteY10" fmla="*/ 455923 h 1286008"/>
                <a:gd name="connsiteX11" fmla="*/ 10961 w 2032824"/>
                <a:gd name="connsiteY11" fmla="*/ 463724 h 1286008"/>
                <a:gd name="connsiteX12" fmla="*/ 157318 w 2032824"/>
                <a:gd name="connsiteY12" fmla="*/ 523640 h 1286008"/>
                <a:gd name="connsiteX13" fmla="*/ 497778 w 2032824"/>
                <a:gd name="connsiteY13" fmla="*/ 663444 h 1286008"/>
                <a:gd name="connsiteX14" fmla="*/ 628844 w 2032824"/>
                <a:gd name="connsiteY14" fmla="*/ 716807 h 1286008"/>
                <a:gd name="connsiteX15" fmla="*/ 641638 w 2032824"/>
                <a:gd name="connsiteY15" fmla="*/ 734282 h 1286008"/>
                <a:gd name="connsiteX16" fmla="*/ 641327 w 2032824"/>
                <a:gd name="connsiteY16" fmla="*/ 1272589 h 1286008"/>
                <a:gd name="connsiteX17" fmla="*/ 638518 w 2032824"/>
                <a:gd name="connsiteY17" fmla="*/ 1286008 h 1286008"/>
                <a:gd name="connsiteX18" fmla="*/ 469069 w 2032824"/>
                <a:gd name="connsiteY18" fmla="*/ 1218290 h 1286008"/>
                <a:gd name="connsiteX19" fmla="*/ 15018 w 2032824"/>
                <a:gd name="connsiteY19" fmla="*/ 1035110 h 1286008"/>
                <a:gd name="connsiteX20" fmla="*/ 663 w 2032824"/>
                <a:gd name="connsiteY20" fmla="*/ 1013889 h 1286008"/>
                <a:gd name="connsiteX21" fmla="*/ 1287 w 2032824"/>
                <a:gd name="connsiteY21" fmla="*/ 465596 h 1286008"/>
                <a:gd name="connsiteX22" fmla="*/ 6905 w 2032824"/>
                <a:gd name="connsiteY22" fmla="*/ 455923 h 1286008"/>
                <a:gd name="connsiteX23" fmla="*/ 1253279 w 2032824"/>
                <a:gd name="connsiteY23" fmla="*/ 374786 h 1286008"/>
                <a:gd name="connsiteX24" fmla="*/ 1253279 w 2032824"/>
                <a:gd name="connsiteY24" fmla="*/ 481512 h 1286008"/>
                <a:gd name="connsiteX25" fmla="*/ 1242980 w 2032824"/>
                <a:gd name="connsiteY25" fmla="*/ 495242 h 1286008"/>
                <a:gd name="connsiteX26" fmla="*/ 1157788 w 2032824"/>
                <a:gd name="connsiteY26" fmla="*/ 525512 h 1286008"/>
                <a:gd name="connsiteX27" fmla="*/ 990835 w 2032824"/>
                <a:gd name="connsiteY27" fmla="*/ 520519 h 1286008"/>
                <a:gd name="connsiteX28" fmla="*/ 934352 w 2032824"/>
                <a:gd name="connsiteY28" fmla="*/ 496490 h 1286008"/>
                <a:gd name="connsiteX29" fmla="*/ 927798 w 2032824"/>
                <a:gd name="connsiteY29" fmla="*/ 483696 h 1286008"/>
                <a:gd name="connsiteX30" fmla="*/ 927798 w 2032824"/>
                <a:gd name="connsiteY30" fmla="*/ 385709 h 1286008"/>
                <a:gd name="connsiteX31" fmla="*/ 935600 w 2032824"/>
                <a:gd name="connsiteY31" fmla="*/ 378531 h 1286008"/>
                <a:gd name="connsiteX32" fmla="*/ 1014864 w 2032824"/>
                <a:gd name="connsiteY32" fmla="*/ 401624 h 1286008"/>
                <a:gd name="connsiteX33" fmla="*/ 1094127 w 2032824"/>
                <a:gd name="connsiteY33" fmla="*/ 406616 h 1286008"/>
                <a:gd name="connsiteX34" fmla="*/ 1230498 w 2032824"/>
                <a:gd name="connsiteY34" fmla="*/ 386957 h 1286008"/>
                <a:gd name="connsiteX35" fmla="*/ 1253279 w 2032824"/>
                <a:gd name="connsiteY35" fmla="*/ 374786 h 1286008"/>
                <a:gd name="connsiteX36" fmla="*/ 517438 w 2032824"/>
                <a:gd name="connsiteY36" fmla="*/ 344828 h 1286008"/>
                <a:gd name="connsiteX37" fmla="*/ 517438 w 2032824"/>
                <a:gd name="connsiteY37" fmla="*/ 420035 h 1286008"/>
                <a:gd name="connsiteX38" fmla="*/ 517438 w 2032824"/>
                <a:gd name="connsiteY38" fmla="*/ 434078 h 1286008"/>
                <a:gd name="connsiteX39" fmla="*/ 489040 w 2032824"/>
                <a:gd name="connsiteY39" fmla="*/ 477767 h 1286008"/>
                <a:gd name="connsiteX40" fmla="*/ 377010 w 2032824"/>
                <a:gd name="connsiteY40" fmla="*/ 502420 h 1286008"/>
                <a:gd name="connsiteX41" fmla="*/ 242199 w 2032824"/>
                <a:gd name="connsiteY41" fmla="*/ 489937 h 1286008"/>
                <a:gd name="connsiteX42" fmla="*/ 234710 w 2032824"/>
                <a:gd name="connsiteY42" fmla="*/ 487753 h 1286008"/>
                <a:gd name="connsiteX43" fmla="*/ 191645 w 2032824"/>
                <a:gd name="connsiteY43" fmla="*/ 425964 h 1286008"/>
                <a:gd name="connsiteX44" fmla="*/ 191333 w 2032824"/>
                <a:gd name="connsiteY44" fmla="*/ 401624 h 1286008"/>
                <a:gd name="connsiteX45" fmla="*/ 191645 w 2032824"/>
                <a:gd name="connsiteY45" fmla="*/ 359495 h 1286008"/>
                <a:gd name="connsiteX46" fmla="*/ 194454 w 2032824"/>
                <a:gd name="connsiteY46" fmla="*/ 347637 h 1286008"/>
                <a:gd name="connsiteX47" fmla="*/ 271221 w 2032824"/>
                <a:gd name="connsiteY47" fmla="*/ 373226 h 1286008"/>
                <a:gd name="connsiteX48" fmla="*/ 378882 w 2032824"/>
                <a:gd name="connsiteY48" fmla="*/ 378531 h 1286008"/>
                <a:gd name="connsiteX49" fmla="*/ 482487 w 2032824"/>
                <a:gd name="connsiteY49" fmla="*/ 363240 h 1286008"/>
                <a:gd name="connsiteX50" fmla="*/ 517438 w 2032824"/>
                <a:gd name="connsiteY50" fmla="*/ 344828 h 1286008"/>
                <a:gd name="connsiteX51" fmla="*/ 1650535 w 2032824"/>
                <a:gd name="connsiteY51" fmla="*/ 252458 h 1286008"/>
                <a:gd name="connsiteX52" fmla="*/ 1650535 w 2032824"/>
                <a:gd name="connsiteY52" fmla="*/ 356999 h 1286008"/>
                <a:gd name="connsiteX53" fmla="*/ 1634931 w 2032824"/>
                <a:gd name="connsiteY53" fmla="*/ 378844 h 1286008"/>
                <a:gd name="connsiteX54" fmla="*/ 1554419 w 2032824"/>
                <a:gd name="connsiteY54" fmla="*/ 406930 h 1286008"/>
                <a:gd name="connsiteX55" fmla="*/ 1458304 w 2032824"/>
                <a:gd name="connsiteY55" fmla="*/ 412235 h 1286008"/>
                <a:gd name="connsiteX56" fmla="*/ 1342841 w 2032824"/>
                <a:gd name="connsiteY56" fmla="*/ 386334 h 1286008"/>
                <a:gd name="connsiteX57" fmla="*/ 1324742 w 2032824"/>
                <a:gd name="connsiteY57" fmla="*/ 357624 h 1286008"/>
                <a:gd name="connsiteX58" fmla="*/ 1325054 w 2032824"/>
                <a:gd name="connsiteY58" fmla="*/ 267437 h 1286008"/>
                <a:gd name="connsiteX59" fmla="*/ 1334728 w 2032824"/>
                <a:gd name="connsiteY59" fmla="*/ 261820 h 1286008"/>
                <a:gd name="connsiteX60" fmla="*/ 1408374 w 2032824"/>
                <a:gd name="connsiteY60" fmla="*/ 282729 h 1286008"/>
                <a:gd name="connsiteX61" fmla="*/ 1505738 w 2032824"/>
                <a:gd name="connsiteY61" fmla="*/ 288033 h 1286008"/>
                <a:gd name="connsiteX62" fmla="*/ 1628066 w 2032824"/>
                <a:gd name="connsiteY62" fmla="*/ 268062 h 1286008"/>
                <a:gd name="connsiteX63" fmla="*/ 1650535 w 2032824"/>
                <a:gd name="connsiteY63" fmla="*/ 252458 h 1286008"/>
                <a:gd name="connsiteX64" fmla="*/ 917189 w 2032824"/>
                <a:gd name="connsiteY64" fmla="*/ 228429 h 1286008"/>
                <a:gd name="connsiteX65" fmla="*/ 916565 w 2032824"/>
                <a:gd name="connsiteY65" fmla="*/ 337651 h 1286008"/>
                <a:gd name="connsiteX66" fmla="*/ 889416 w 2032824"/>
                <a:gd name="connsiteY66" fmla="*/ 362617 h 1286008"/>
                <a:gd name="connsiteX67" fmla="*/ 787996 w 2032824"/>
                <a:gd name="connsiteY67" fmla="*/ 387270 h 1286008"/>
                <a:gd name="connsiteX68" fmla="*/ 702178 w 2032824"/>
                <a:gd name="connsiteY68" fmla="*/ 386645 h 1286008"/>
                <a:gd name="connsiteX69" fmla="*/ 601694 w 2032824"/>
                <a:gd name="connsiteY69" fmla="*/ 357936 h 1286008"/>
                <a:gd name="connsiteX70" fmla="*/ 589524 w 2032824"/>
                <a:gd name="connsiteY70" fmla="*/ 336403 h 1286008"/>
                <a:gd name="connsiteX71" fmla="*/ 589836 w 2032824"/>
                <a:gd name="connsiteY71" fmla="*/ 280856 h 1286008"/>
                <a:gd name="connsiteX72" fmla="*/ 592645 w 2032824"/>
                <a:gd name="connsiteY72" fmla="*/ 234046 h 1286008"/>
                <a:gd name="connsiteX73" fmla="*/ 717781 w 2032824"/>
                <a:gd name="connsiteY73" fmla="*/ 262444 h 1286008"/>
                <a:gd name="connsiteX74" fmla="*/ 797669 w 2032824"/>
                <a:gd name="connsiteY74" fmla="*/ 262444 h 1286008"/>
                <a:gd name="connsiteX75" fmla="*/ 890664 w 2032824"/>
                <a:gd name="connsiteY75" fmla="*/ 245904 h 1286008"/>
                <a:gd name="connsiteX76" fmla="*/ 917189 w 2032824"/>
                <a:gd name="connsiteY76" fmla="*/ 228429 h 1286008"/>
                <a:gd name="connsiteX77" fmla="*/ 2032186 w 2032824"/>
                <a:gd name="connsiteY77" fmla="*/ 138243 h 1286008"/>
                <a:gd name="connsiteX78" fmla="*/ 2032810 w 2032824"/>
                <a:gd name="connsiteY78" fmla="*/ 164456 h 1286008"/>
                <a:gd name="connsiteX79" fmla="*/ 2032810 w 2032824"/>
                <a:gd name="connsiteY79" fmla="*/ 237791 h 1286008"/>
                <a:gd name="connsiteX80" fmla="*/ 2019079 w 2032824"/>
                <a:gd name="connsiteY80" fmla="*/ 263069 h 1286008"/>
                <a:gd name="connsiteX81" fmla="*/ 1927333 w 2032824"/>
                <a:gd name="connsiteY81" fmla="*/ 293339 h 1286008"/>
                <a:gd name="connsiteX82" fmla="*/ 1858367 w 2032824"/>
                <a:gd name="connsiteY82" fmla="*/ 298332 h 1286008"/>
                <a:gd name="connsiteX83" fmla="*/ 1741344 w 2032824"/>
                <a:gd name="connsiteY83" fmla="*/ 278360 h 1286008"/>
                <a:gd name="connsiteX84" fmla="*/ 1734167 w 2032824"/>
                <a:gd name="connsiteY84" fmla="*/ 275551 h 1286008"/>
                <a:gd name="connsiteX85" fmla="*/ 1706706 w 2032824"/>
                <a:gd name="connsiteY85" fmla="*/ 234358 h 1286008"/>
                <a:gd name="connsiteX86" fmla="*/ 1707330 w 2032824"/>
                <a:gd name="connsiteY86" fmla="*/ 140427 h 1286008"/>
                <a:gd name="connsiteX87" fmla="*/ 1778480 w 2032824"/>
                <a:gd name="connsiteY87" fmla="*/ 165704 h 1286008"/>
                <a:gd name="connsiteX88" fmla="*/ 1923276 w 2032824"/>
                <a:gd name="connsiteY88" fmla="*/ 169761 h 1286008"/>
                <a:gd name="connsiteX89" fmla="*/ 1992866 w 2032824"/>
                <a:gd name="connsiteY89" fmla="*/ 158527 h 1286008"/>
                <a:gd name="connsiteX90" fmla="*/ 2032186 w 2032824"/>
                <a:gd name="connsiteY90" fmla="*/ 138243 h 1286008"/>
                <a:gd name="connsiteX91" fmla="*/ 1312883 w 2032824"/>
                <a:gd name="connsiteY91" fmla="*/ 117335 h 1286008"/>
                <a:gd name="connsiteX92" fmla="*/ 1315067 w 2032824"/>
                <a:gd name="connsiteY92" fmla="*/ 126697 h 1286008"/>
                <a:gd name="connsiteX93" fmla="*/ 1315379 w 2032824"/>
                <a:gd name="connsiteY93" fmla="*/ 214386 h 1286008"/>
                <a:gd name="connsiteX94" fmla="*/ 1301648 w 2032824"/>
                <a:gd name="connsiteY94" fmla="*/ 239975 h 1286008"/>
                <a:gd name="connsiteX95" fmla="*/ 1222385 w 2032824"/>
                <a:gd name="connsiteY95" fmla="*/ 268061 h 1286008"/>
                <a:gd name="connsiteX96" fmla="*/ 1114724 w 2032824"/>
                <a:gd name="connsiteY96" fmla="*/ 272742 h 1286008"/>
                <a:gd name="connsiteX97" fmla="*/ 1001445 w 2032824"/>
                <a:gd name="connsiteY97" fmla="*/ 243096 h 1286008"/>
                <a:gd name="connsiteX98" fmla="*/ 989586 w 2032824"/>
                <a:gd name="connsiteY98" fmla="*/ 220939 h 1286008"/>
                <a:gd name="connsiteX99" fmla="*/ 989586 w 2032824"/>
                <a:gd name="connsiteY99" fmla="*/ 159151 h 1286008"/>
                <a:gd name="connsiteX100" fmla="*/ 992707 w 2032824"/>
                <a:gd name="connsiteY100" fmla="*/ 118271 h 1286008"/>
                <a:gd name="connsiteX101" fmla="*/ 1068538 w 2032824"/>
                <a:gd name="connsiteY101" fmla="*/ 143548 h 1286008"/>
                <a:gd name="connsiteX102" fmla="*/ 1181504 w 2032824"/>
                <a:gd name="connsiteY102" fmla="*/ 148853 h 1286008"/>
                <a:gd name="connsiteX103" fmla="*/ 1295719 w 2032824"/>
                <a:gd name="connsiteY103" fmla="*/ 128569 h 1286008"/>
                <a:gd name="connsiteX104" fmla="*/ 1312883 w 2032824"/>
                <a:gd name="connsiteY104" fmla="*/ 117335 h 1286008"/>
                <a:gd name="connsiteX105" fmla="*/ 1714195 w 2032824"/>
                <a:gd name="connsiteY105" fmla="*/ 0 h 1286008"/>
                <a:gd name="connsiteX106" fmla="*/ 1715443 w 2032824"/>
                <a:gd name="connsiteY106" fmla="*/ 29958 h 1286008"/>
                <a:gd name="connsiteX107" fmla="*/ 1715443 w 2032824"/>
                <a:gd name="connsiteY107" fmla="*/ 97051 h 1286008"/>
                <a:gd name="connsiteX108" fmla="*/ 1700152 w 2032824"/>
                <a:gd name="connsiteY108" fmla="*/ 125762 h 1286008"/>
                <a:gd name="connsiteX109" fmla="*/ 1615583 w 2032824"/>
                <a:gd name="connsiteY109" fmla="*/ 154159 h 1286008"/>
                <a:gd name="connsiteX110" fmla="*/ 1437708 w 2032824"/>
                <a:gd name="connsiteY110" fmla="*/ 144485 h 1286008"/>
                <a:gd name="connsiteX111" fmla="*/ 1430218 w 2032824"/>
                <a:gd name="connsiteY111" fmla="*/ 142301 h 1286008"/>
                <a:gd name="connsiteX112" fmla="*/ 1389650 w 2032824"/>
                <a:gd name="connsiteY112" fmla="*/ 83633 h 1286008"/>
                <a:gd name="connsiteX113" fmla="*/ 1389026 w 2032824"/>
                <a:gd name="connsiteY113" fmla="*/ 37135 h 1286008"/>
                <a:gd name="connsiteX114" fmla="*/ 1391523 w 2032824"/>
                <a:gd name="connsiteY114" fmla="*/ 4057 h 1286008"/>
                <a:gd name="connsiteX115" fmla="*/ 1521340 w 2032824"/>
                <a:gd name="connsiteY115" fmla="*/ 33079 h 1286008"/>
                <a:gd name="connsiteX116" fmla="*/ 1655215 w 2032824"/>
                <a:gd name="connsiteY116" fmla="*/ 25277 h 1286008"/>
                <a:gd name="connsiteX117" fmla="*/ 1714195 w 2032824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4" h="1286008">
                  <a:moveTo>
                    <a:pt x="847598" y="490873"/>
                  </a:moveTo>
                  <a:cubicBezTo>
                    <a:pt x="847598" y="511157"/>
                    <a:pt x="847598" y="530193"/>
                    <a:pt x="847598" y="549229"/>
                  </a:cubicBezTo>
                  <a:cubicBezTo>
                    <a:pt x="847598" y="559215"/>
                    <a:pt x="846350" y="569201"/>
                    <a:pt x="847911" y="578875"/>
                  </a:cubicBezTo>
                  <a:cubicBezTo>
                    <a:pt x="852279" y="604152"/>
                    <a:pt x="837300" y="615386"/>
                    <a:pt x="817640" y="624436"/>
                  </a:cubicBezTo>
                  <a:cubicBezTo>
                    <a:pt x="783938" y="639415"/>
                    <a:pt x="748363" y="644408"/>
                    <a:pt x="711852" y="648152"/>
                  </a:cubicBezTo>
                  <a:cubicBezTo>
                    <a:pt x="670035" y="652209"/>
                    <a:pt x="628843" y="647841"/>
                    <a:pt x="588275" y="639727"/>
                  </a:cubicBezTo>
                  <a:cubicBezTo>
                    <a:pt x="567679" y="635358"/>
                    <a:pt x="547707" y="628804"/>
                    <a:pt x="529919" y="616634"/>
                  </a:cubicBezTo>
                  <a:cubicBezTo>
                    <a:pt x="524927" y="613202"/>
                    <a:pt x="522430" y="609145"/>
                    <a:pt x="522430" y="602903"/>
                  </a:cubicBezTo>
                  <a:cubicBezTo>
                    <a:pt x="522742" y="566704"/>
                    <a:pt x="522430" y="531129"/>
                    <a:pt x="522430" y="493994"/>
                  </a:cubicBezTo>
                  <a:cubicBezTo>
                    <a:pt x="610431" y="535810"/>
                    <a:pt x="788931" y="534250"/>
                    <a:pt x="847598" y="490873"/>
                  </a:cubicBezTo>
                  <a:close/>
                  <a:moveTo>
                    <a:pt x="6905" y="455923"/>
                  </a:moveTo>
                  <a:cubicBezTo>
                    <a:pt x="2535" y="461228"/>
                    <a:pt x="7529" y="462476"/>
                    <a:pt x="10961" y="463724"/>
                  </a:cubicBezTo>
                  <a:cubicBezTo>
                    <a:pt x="59643" y="483696"/>
                    <a:pt x="108637" y="503668"/>
                    <a:pt x="157318" y="523640"/>
                  </a:cubicBezTo>
                  <a:cubicBezTo>
                    <a:pt x="270909" y="570137"/>
                    <a:pt x="384188" y="616946"/>
                    <a:pt x="497778" y="663444"/>
                  </a:cubicBezTo>
                  <a:cubicBezTo>
                    <a:pt x="541467" y="681231"/>
                    <a:pt x="584843" y="699331"/>
                    <a:pt x="628844" y="716807"/>
                  </a:cubicBezTo>
                  <a:cubicBezTo>
                    <a:pt x="637582" y="720239"/>
                    <a:pt x="641638" y="724296"/>
                    <a:pt x="641638" y="734282"/>
                  </a:cubicBezTo>
                  <a:cubicBezTo>
                    <a:pt x="641327" y="913718"/>
                    <a:pt x="641327" y="1093154"/>
                    <a:pt x="641327" y="1272589"/>
                  </a:cubicBezTo>
                  <a:cubicBezTo>
                    <a:pt x="641327" y="1277270"/>
                    <a:pt x="642887" y="1282263"/>
                    <a:pt x="638518" y="1286008"/>
                  </a:cubicBezTo>
                  <a:cubicBezTo>
                    <a:pt x="582035" y="1263539"/>
                    <a:pt x="525552" y="1241071"/>
                    <a:pt x="469069" y="1218290"/>
                  </a:cubicBezTo>
                  <a:cubicBezTo>
                    <a:pt x="317719" y="1157126"/>
                    <a:pt x="166368" y="1095962"/>
                    <a:pt x="15018" y="1035110"/>
                  </a:cubicBezTo>
                  <a:cubicBezTo>
                    <a:pt x="4408" y="1030741"/>
                    <a:pt x="663" y="1026060"/>
                    <a:pt x="663" y="1013889"/>
                  </a:cubicBezTo>
                  <a:cubicBezTo>
                    <a:pt x="1287" y="831021"/>
                    <a:pt x="976" y="648465"/>
                    <a:pt x="1287" y="465596"/>
                  </a:cubicBezTo>
                  <a:cubicBezTo>
                    <a:pt x="1287" y="462476"/>
                    <a:pt x="-4018" y="453426"/>
                    <a:pt x="6905" y="455923"/>
                  </a:cubicBezTo>
                  <a:close/>
                  <a:moveTo>
                    <a:pt x="1253279" y="374786"/>
                  </a:moveTo>
                  <a:cubicBezTo>
                    <a:pt x="1253279" y="411297"/>
                    <a:pt x="1253279" y="446248"/>
                    <a:pt x="1253279" y="481512"/>
                  </a:cubicBezTo>
                  <a:cubicBezTo>
                    <a:pt x="1253279" y="488689"/>
                    <a:pt x="1247974" y="491809"/>
                    <a:pt x="1242980" y="495242"/>
                  </a:cubicBezTo>
                  <a:cubicBezTo>
                    <a:pt x="1217392" y="513342"/>
                    <a:pt x="1187746" y="520519"/>
                    <a:pt x="1157788" y="525512"/>
                  </a:cubicBezTo>
                  <a:cubicBezTo>
                    <a:pt x="1101929" y="535186"/>
                    <a:pt x="1046070" y="533314"/>
                    <a:pt x="990835" y="520519"/>
                  </a:cubicBezTo>
                  <a:cubicBezTo>
                    <a:pt x="971175" y="515838"/>
                    <a:pt x="950891" y="510221"/>
                    <a:pt x="934352" y="496490"/>
                  </a:cubicBezTo>
                  <a:cubicBezTo>
                    <a:pt x="929983" y="492746"/>
                    <a:pt x="927486" y="489625"/>
                    <a:pt x="927798" y="483696"/>
                  </a:cubicBezTo>
                  <a:cubicBezTo>
                    <a:pt x="928110" y="450929"/>
                    <a:pt x="927798" y="418475"/>
                    <a:pt x="927798" y="385709"/>
                  </a:cubicBezTo>
                  <a:cubicBezTo>
                    <a:pt x="927798" y="380715"/>
                    <a:pt x="927174" y="372914"/>
                    <a:pt x="935600" y="378531"/>
                  </a:cubicBezTo>
                  <a:cubicBezTo>
                    <a:pt x="959629" y="394446"/>
                    <a:pt x="987714" y="397879"/>
                    <a:pt x="1014864" y="401624"/>
                  </a:cubicBezTo>
                  <a:cubicBezTo>
                    <a:pt x="1041076" y="405057"/>
                    <a:pt x="1067914" y="407865"/>
                    <a:pt x="1094127" y="406616"/>
                  </a:cubicBezTo>
                  <a:cubicBezTo>
                    <a:pt x="1140000" y="404744"/>
                    <a:pt x="1186497" y="403808"/>
                    <a:pt x="1230498" y="386957"/>
                  </a:cubicBezTo>
                  <a:cubicBezTo>
                    <a:pt x="1238299" y="384148"/>
                    <a:pt x="1244853" y="379467"/>
                    <a:pt x="1253279" y="374786"/>
                  </a:cubicBezTo>
                  <a:close/>
                  <a:moveTo>
                    <a:pt x="517438" y="344828"/>
                  </a:moveTo>
                  <a:cubicBezTo>
                    <a:pt x="517438" y="371353"/>
                    <a:pt x="517438" y="395695"/>
                    <a:pt x="517438" y="420035"/>
                  </a:cubicBezTo>
                  <a:cubicBezTo>
                    <a:pt x="517438" y="424716"/>
                    <a:pt x="516501" y="429709"/>
                    <a:pt x="517438" y="434078"/>
                  </a:cubicBezTo>
                  <a:cubicBezTo>
                    <a:pt x="522743" y="458419"/>
                    <a:pt x="507764" y="469341"/>
                    <a:pt x="489040" y="477767"/>
                  </a:cubicBezTo>
                  <a:cubicBezTo>
                    <a:pt x="453465" y="493994"/>
                    <a:pt x="415706" y="501172"/>
                    <a:pt x="377010" y="502420"/>
                  </a:cubicBezTo>
                  <a:cubicBezTo>
                    <a:pt x="331449" y="503980"/>
                    <a:pt x="286200" y="503356"/>
                    <a:pt x="242199" y="489937"/>
                  </a:cubicBezTo>
                  <a:cubicBezTo>
                    <a:pt x="239703" y="489313"/>
                    <a:pt x="237206" y="488689"/>
                    <a:pt x="234710" y="487753"/>
                  </a:cubicBezTo>
                  <a:cubicBezTo>
                    <a:pt x="191645" y="471526"/>
                    <a:pt x="191957" y="471526"/>
                    <a:pt x="191645" y="425964"/>
                  </a:cubicBezTo>
                  <a:cubicBezTo>
                    <a:pt x="191645" y="417851"/>
                    <a:pt x="191333" y="409737"/>
                    <a:pt x="191333" y="401624"/>
                  </a:cubicBezTo>
                  <a:cubicBezTo>
                    <a:pt x="191333" y="387581"/>
                    <a:pt x="191333" y="373538"/>
                    <a:pt x="191645" y="359495"/>
                  </a:cubicBezTo>
                  <a:cubicBezTo>
                    <a:pt x="191957" y="355438"/>
                    <a:pt x="189461" y="350757"/>
                    <a:pt x="194454" y="347637"/>
                  </a:cubicBezTo>
                  <a:cubicBezTo>
                    <a:pt x="216922" y="365424"/>
                    <a:pt x="244384" y="369481"/>
                    <a:pt x="271221" y="373226"/>
                  </a:cubicBezTo>
                  <a:cubicBezTo>
                    <a:pt x="306796" y="378219"/>
                    <a:pt x="342995" y="380715"/>
                    <a:pt x="378882" y="378531"/>
                  </a:cubicBezTo>
                  <a:cubicBezTo>
                    <a:pt x="413833" y="376347"/>
                    <a:pt x="448784" y="374474"/>
                    <a:pt x="482487" y="363240"/>
                  </a:cubicBezTo>
                  <a:cubicBezTo>
                    <a:pt x="494345" y="359495"/>
                    <a:pt x="505892" y="355127"/>
                    <a:pt x="517438" y="344828"/>
                  </a:cubicBezTo>
                  <a:close/>
                  <a:moveTo>
                    <a:pt x="1650535" y="252458"/>
                  </a:moveTo>
                  <a:cubicBezTo>
                    <a:pt x="1650535" y="288970"/>
                    <a:pt x="1650222" y="322985"/>
                    <a:pt x="1650535" y="356999"/>
                  </a:cubicBezTo>
                  <a:cubicBezTo>
                    <a:pt x="1650535" y="368546"/>
                    <a:pt x="1642421" y="373539"/>
                    <a:pt x="1634931" y="378844"/>
                  </a:cubicBezTo>
                  <a:cubicBezTo>
                    <a:pt x="1610903" y="395696"/>
                    <a:pt x="1582817" y="401937"/>
                    <a:pt x="1554419" y="406930"/>
                  </a:cubicBezTo>
                  <a:cubicBezTo>
                    <a:pt x="1522589" y="412547"/>
                    <a:pt x="1490447" y="413795"/>
                    <a:pt x="1458304" y="412235"/>
                  </a:cubicBezTo>
                  <a:cubicBezTo>
                    <a:pt x="1418360" y="410050"/>
                    <a:pt x="1379353" y="404121"/>
                    <a:pt x="1342841" y="386334"/>
                  </a:cubicBezTo>
                  <a:cubicBezTo>
                    <a:pt x="1330671" y="380404"/>
                    <a:pt x="1324117" y="372915"/>
                    <a:pt x="1324742" y="357624"/>
                  </a:cubicBezTo>
                  <a:cubicBezTo>
                    <a:pt x="1326302" y="327666"/>
                    <a:pt x="1325366" y="297395"/>
                    <a:pt x="1325054" y="267437"/>
                  </a:cubicBezTo>
                  <a:cubicBezTo>
                    <a:pt x="1325054" y="259324"/>
                    <a:pt x="1325678" y="256203"/>
                    <a:pt x="1334728" y="261820"/>
                  </a:cubicBezTo>
                  <a:cubicBezTo>
                    <a:pt x="1357196" y="275551"/>
                    <a:pt x="1382785" y="279296"/>
                    <a:pt x="1408374" y="282729"/>
                  </a:cubicBezTo>
                  <a:cubicBezTo>
                    <a:pt x="1440517" y="287097"/>
                    <a:pt x="1473283" y="290218"/>
                    <a:pt x="1505738" y="288033"/>
                  </a:cubicBezTo>
                  <a:cubicBezTo>
                    <a:pt x="1546930" y="285225"/>
                    <a:pt x="1588434" y="283353"/>
                    <a:pt x="1628066" y="268062"/>
                  </a:cubicBezTo>
                  <a:cubicBezTo>
                    <a:pt x="1636180" y="265253"/>
                    <a:pt x="1642109" y="259324"/>
                    <a:pt x="1650535" y="252458"/>
                  </a:cubicBezTo>
                  <a:close/>
                  <a:moveTo>
                    <a:pt x="917189" y="228429"/>
                  </a:moveTo>
                  <a:cubicBezTo>
                    <a:pt x="917189" y="266813"/>
                    <a:pt x="918437" y="302388"/>
                    <a:pt x="916565" y="337651"/>
                  </a:cubicBezTo>
                  <a:cubicBezTo>
                    <a:pt x="915941" y="351694"/>
                    <a:pt x="900650" y="357311"/>
                    <a:pt x="889416" y="362617"/>
                  </a:cubicBezTo>
                  <a:cubicBezTo>
                    <a:pt x="857273" y="377596"/>
                    <a:pt x="822946" y="383837"/>
                    <a:pt x="787996" y="387270"/>
                  </a:cubicBezTo>
                  <a:cubicBezTo>
                    <a:pt x="759286" y="390078"/>
                    <a:pt x="730576" y="389454"/>
                    <a:pt x="702178" y="386645"/>
                  </a:cubicBezTo>
                  <a:cubicBezTo>
                    <a:pt x="666915" y="383213"/>
                    <a:pt x="632900" y="375724"/>
                    <a:pt x="601694" y="357936"/>
                  </a:cubicBezTo>
                  <a:cubicBezTo>
                    <a:pt x="593269" y="352943"/>
                    <a:pt x="588900" y="347013"/>
                    <a:pt x="589524" y="336403"/>
                  </a:cubicBezTo>
                  <a:cubicBezTo>
                    <a:pt x="590460" y="317992"/>
                    <a:pt x="589836" y="299580"/>
                    <a:pt x="589836" y="280856"/>
                  </a:cubicBezTo>
                  <a:cubicBezTo>
                    <a:pt x="593269" y="265565"/>
                    <a:pt x="587651" y="249337"/>
                    <a:pt x="592645" y="234046"/>
                  </a:cubicBezTo>
                  <a:cubicBezTo>
                    <a:pt x="631340" y="255891"/>
                    <a:pt x="674405" y="260572"/>
                    <a:pt x="717781" y="262444"/>
                  </a:cubicBezTo>
                  <a:cubicBezTo>
                    <a:pt x="744307" y="263380"/>
                    <a:pt x="771144" y="263692"/>
                    <a:pt x="797669" y="262444"/>
                  </a:cubicBezTo>
                  <a:cubicBezTo>
                    <a:pt x="829188" y="260884"/>
                    <a:pt x="860706" y="256203"/>
                    <a:pt x="890664" y="245904"/>
                  </a:cubicBezTo>
                  <a:cubicBezTo>
                    <a:pt x="899713" y="242784"/>
                    <a:pt x="908451" y="238103"/>
                    <a:pt x="917189" y="228429"/>
                  </a:cubicBezTo>
                  <a:close/>
                  <a:moveTo>
                    <a:pt x="2032186" y="138243"/>
                  </a:moveTo>
                  <a:cubicBezTo>
                    <a:pt x="2032498" y="147293"/>
                    <a:pt x="2032810" y="156031"/>
                    <a:pt x="2032810" y="164456"/>
                  </a:cubicBezTo>
                  <a:cubicBezTo>
                    <a:pt x="2032810" y="188797"/>
                    <a:pt x="2031874" y="213450"/>
                    <a:pt x="2032810" y="237791"/>
                  </a:cubicBezTo>
                  <a:cubicBezTo>
                    <a:pt x="2033122" y="249649"/>
                    <a:pt x="2028441" y="256827"/>
                    <a:pt x="2019079" y="263069"/>
                  </a:cubicBezTo>
                  <a:cubicBezTo>
                    <a:pt x="1991306" y="281481"/>
                    <a:pt x="1959476" y="288658"/>
                    <a:pt x="1927333" y="293339"/>
                  </a:cubicBezTo>
                  <a:cubicBezTo>
                    <a:pt x="1904553" y="296459"/>
                    <a:pt x="1881460" y="299580"/>
                    <a:pt x="1858367" y="298332"/>
                  </a:cubicBezTo>
                  <a:cubicBezTo>
                    <a:pt x="1818736" y="296148"/>
                    <a:pt x="1778792" y="293339"/>
                    <a:pt x="1741344" y="278360"/>
                  </a:cubicBezTo>
                  <a:cubicBezTo>
                    <a:pt x="1738848" y="277424"/>
                    <a:pt x="1736351" y="276800"/>
                    <a:pt x="1734167" y="275551"/>
                  </a:cubicBezTo>
                  <a:cubicBezTo>
                    <a:pt x="1716067" y="268062"/>
                    <a:pt x="1704521" y="257764"/>
                    <a:pt x="1706706" y="234358"/>
                  </a:cubicBezTo>
                  <a:cubicBezTo>
                    <a:pt x="1709514" y="204400"/>
                    <a:pt x="1707330" y="173818"/>
                    <a:pt x="1707330" y="140427"/>
                  </a:cubicBezTo>
                  <a:cubicBezTo>
                    <a:pt x="1729798" y="157279"/>
                    <a:pt x="1754139" y="162272"/>
                    <a:pt x="1778480" y="165704"/>
                  </a:cubicBezTo>
                  <a:cubicBezTo>
                    <a:pt x="1826537" y="172882"/>
                    <a:pt x="1874595" y="173818"/>
                    <a:pt x="1923276" y="169761"/>
                  </a:cubicBezTo>
                  <a:cubicBezTo>
                    <a:pt x="1946681" y="167889"/>
                    <a:pt x="1970086" y="164456"/>
                    <a:pt x="1992866" y="158527"/>
                  </a:cubicBezTo>
                  <a:cubicBezTo>
                    <a:pt x="2007533" y="154782"/>
                    <a:pt x="2021576" y="149789"/>
                    <a:pt x="2032186" y="138243"/>
                  </a:cubicBezTo>
                  <a:close/>
                  <a:moveTo>
                    <a:pt x="1312883" y="117335"/>
                  </a:moveTo>
                  <a:cubicBezTo>
                    <a:pt x="1316939" y="119831"/>
                    <a:pt x="1315067" y="123576"/>
                    <a:pt x="1315067" y="126697"/>
                  </a:cubicBezTo>
                  <a:cubicBezTo>
                    <a:pt x="1315379" y="156030"/>
                    <a:pt x="1314755" y="185364"/>
                    <a:pt x="1315379" y="214386"/>
                  </a:cubicBezTo>
                  <a:cubicBezTo>
                    <a:pt x="1315691" y="226245"/>
                    <a:pt x="1311010" y="233422"/>
                    <a:pt x="1301648" y="239975"/>
                  </a:cubicBezTo>
                  <a:cubicBezTo>
                    <a:pt x="1277620" y="256203"/>
                    <a:pt x="1250158" y="262444"/>
                    <a:pt x="1222385" y="268061"/>
                  </a:cubicBezTo>
                  <a:cubicBezTo>
                    <a:pt x="1186809" y="274927"/>
                    <a:pt x="1150611" y="274927"/>
                    <a:pt x="1114724" y="272742"/>
                  </a:cubicBezTo>
                  <a:cubicBezTo>
                    <a:pt x="1075404" y="270246"/>
                    <a:pt x="1036396" y="264317"/>
                    <a:pt x="1001445" y="243096"/>
                  </a:cubicBezTo>
                  <a:cubicBezTo>
                    <a:pt x="992707" y="237790"/>
                    <a:pt x="988962" y="231550"/>
                    <a:pt x="989586" y="220939"/>
                  </a:cubicBezTo>
                  <a:cubicBezTo>
                    <a:pt x="990210" y="200343"/>
                    <a:pt x="989586" y="179747"/>
                    <a:pt x="989586" y="159151"/>
                  </a:cubicBezTo>
                  <a:cubicBezTo>
                    <a:pt x="992083" y="145732"/>
                    <a:pt x="986778" y="131378"/>
                    <a:pt x="992707" y="118271"/>
                  </a:cubicBezTo>
                  <a:cubicBezTo>
                    <a:pt x="1015176" y="134810"/>
                    <a:pt x="1042013" y="139803"/>
                    <a:pt x="1068538" y="143548"/>
                  </a:cubicBezTo>
                  <a:cubicBezTo>
                    <a:pt x="1105986" y="149165"/>
                    <a:pt x="1143745" y="151037"/>
                    <a:pt x="1181504" y="148853"/>
                  </a:cubicBezTo>
                  <a:cubicBezTo>
                    <a:pt x="1220200" y="146669"/>
                    <a:pt x="1259208" y="143860"/>
                    <a:pt x="1295719" y="128569"/>
                  </a:cubicBezTo>
                  <a:cubicBezTo>
                    <a:pt x="1302273" y="125760"/>
                    <a:pt x="1307266" y="121703"/>
                    <a:pt x="1312883" y="117335"/>
                  </a:cubicBezTo>
                  <a:close/>
                  <a:moveTo>
                    <a:pt x="1714195" y="0"/>
                  </a:moveTo>
                  <a:cubicBezTo>
                    <a:pt x="1715131" y="9986"/>
                    <a:pt x="1715131" y="19972"/>
                    <a:pt x="1715443" y="29958"/>
                  </a:cubicBezTo>
                  <a:cubicBezTo>
                    <a:pt x="1715443" y="52426"/>
                    <a:pt x="1714195" y="74583"/>
                    <a:pt x="1715443" y="97051"/>
                  </a:cubicBezTo>
                  <a:cubicBezTo>
                    <a:pt x="1716067" y="110782"/>
                    <a:pt x="1710450" y="118896"/>
                    <a:pt x="1700152" y="125762"/>
                  </a:cubicBezTo>
                  <a:cubicBezTo>
                    <a:pt x="1674563" y="142613"/>
                    <a:pt x="1645229" y="149478"/>
                    <a:pt x="1615583" y="154159"/>
                  </a:cubicBezTo>
                  <a:cubicBezTo>
                    <a:pt x="1555667" y="163521"/>
                    <a:pt x="1496376" y="161649"/>
                    <a:pt x="1437708" y="144485"/>
                  </a:cubicBezTo>
                  <a:cubicBezTo>
                    <a:pt x="1435211" y="143861"/>
                    <a:pt x="1432715" y="143237"/>
                    <a:pt x="1430218" y="142301"/>
                  </a:cubicBezTo>
                  <a:cubicBezTo>
                    <a:pt x="1389650" y="127010"/>
                    <a:pt x="1389650" y="127010"/>
                    <a:pt x="1389650" y="83633"/>
                  </a:cubicBezTo>
                  <a:cubicBezTo>
                    <a:pt x="1389650" y="68030"/>
                    <a:pt x="1389338" y="52738"/>
                    <a:pt x="1389026" y="37135"/>
                  </a:cubicBezTo>
                  <a:cubicBezTo>
                    <a:pt x="1391210" y="26213"/>
                    <a:pt x="1387154" y="14667"/>
                    <a:pt x="1391523" y="4057"/>
                  </a:cubicBezTo>
                  <a:cubicBezTo>
                    <a:pt x="1431778" y="27774"/>
                    <a:pt x="1476404" y="31206"/>
                    <a:pt x="1521340" y="33079"/>
                  </a:cubicBezTo>
                  <a:cubicBezTo>
                    <a:pt x="1566278" y="34951"/>
                    <a:pt x="1611214" y="34639"/>
                    <a:pt x="1655215" y="25277"/>
                  </a:cubicBezTo>
                  <a:cubicBezTo>
                    <a:pt x="1676435" y="20908"/>
                    <a:pt x="1698280" y="17163"/>
                    <a:pt x="1714195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0C5A9D8-B7F2-448A-AFE5-80EF4A12AAF0}"/>
                </a:ext>
              </a:extLst>
            </p:cNvPr>
            <p:cNvGrpSpPr/>
            <p:nvPr/>
          </p:nvGrpSpPr>
          <p:grpSpPr>
            <a:xfrm>
              <a:off x="5249479" y="2950119"/>
              <a:ext cx="2238107" cy="1335625"/>
              <a:chOff x="5525704" y="2835819"/>
              <a:chExt cx="2238107" cy="1335625"/>
            </a:xfrm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8090155F-488C-412D-AA81-05741612AB9D}"/>
                  </a:ext>
                </a:extLst>
              </p:cNvPr>
              <p:cNvSpPr/>
              <p:nvPr/>
            </p:nvSpPr>
            <p:spPr>
              <a:xfrm>
                <a:off x="5526328" y="2835819"/>
                <a:ext cx="2237483" cy="1332504"/>
              </a:xfrm>
              <a:custGeom>
                <a:avLst/>
                <a:gdLst>
                  <a:gd name="connsiteX0" fmla="*/ 4647204 w 4643235"/>
                  <a:gd name="connsiteY0" fmla="*/ 1328211 h 2765218"/>
                  <a:gd name="connsiteX1" fmla="*/ 4645909 w 4643235"/>
                  <a:gd name="connsiteY1" fmla="*/ 1299070 h 2765218"/>
                  <a:gd name="connsiteX2" fmla="*/ 4646556 w 4643235"/>
                  <a:gd name="connsiteY2" fmla="*/ 638526 h 2765218"/>
                  <a:gd name="connsiteX3" fmla="*/ 4624538 w 4643235"/>
                  <a:gd name="connsiteY3" fmla="*/ 605499 h 2765218"/>
                  <a:gd name="connsiteX4" fmla="*/ 4217203 w 4643235"/>
                  <a:gd name="connsiteY4" fmla="*/ 433887 h 2765218"/>
                  <a:gd name="connsiteX5" fmla="*/ 4215908 w 4643235"/>
                  <a:gd name="connsiteY5" fmla="*/ 380784 h 2765218"/>
                  <a:gd name="connsiteX6" fmla="*/ 4215908 w 4643235"/>
                  <a:gd name="connsiteY6" fmla="*/ 380784 h 2765218"/>
                  <a:gd name="connsiteX7" fmla="*/ 4215908 w 4643235"/>
                  <a:gd name="connsiteY7" fmla="*/ 380784 h 2765218"/>
                  <a:gd name="connsiteX8" fmla="*/ 4192594 w 4643235"/>
                  <a:gd name="connsiteY8" fmla="*/ 340633 h 2765218"/>
                  <a:gd name="connsiteX9" fmla="*/ 4148558 w 4643235"/>
                  <a:gd name="connsiteY9" fmla="*/ 321853 h 2765218"/>
                  <a:gd name="connsiteX10" fmla="*/ 3925139 w 4643235"/>
                  <a:gd name="connsiteY10" fmla="*/ 290121 h 2765218"/>
                  <a:gd name="connsiteX11" fmla="*/ 3832533 w 4643235"/>
                  <a:gd name="connsiteY11" fmla="*/ 271341 h 2765218"/>
                  <a:gd name="connsiteX12" fmla="*/ 3558601 w 4643235"/>
                  <a:gd name="connsiteY12" fmla="*/ 154775 h 2765218"/>
                  <a:gd name="connsiteX13" fmla="*/ 3557306 w 4643235"/>
                  <a:gd name="connsiteY13" fmla="*/ 91958 h 2765218"/>
                  <a:gd name="connsiteX14" fmla="*/ 3531402 w 4643235"/>
                  <a:gd name="connsiteY14" fmla="*/ 50512 h 2765218"/>
                  <a:gd name="connsiteX15" fmla="*/ 3445921 w 4643235"/>
                  <a:gd name="connsiteY15" fmla="*/ 21371 h 2765218"/>
                  <a:gd name="connsiteX16" fmla="*/ 3301507 w 4643235"/>
                  <a:gd name="connsiteY16" fmla="*/ 0 h 2765218"/>
                  <a:gd name="connsiteX17" fmla="*/ 3140904 w 4643235"/>
                  <a:gd name="connsiteY17" fmla="*/ 0 h 2765218"/>
                  <a:gd name="connsiteX18" fmla="*/ 3109820 w 4643235"/>
                  <a:gd name="connsiteY18" fmla="*/ 4533 h 2765218"/>
                  <a:gd name="connsiteX19" fmla="*/ 2916190 w 4643235"/>
                  <a:gd name="connsiteY19" fmla="*/ 47274 h 2765218"/>
                  <a:gd name="connsiteX20" fmla="*/ 2887696 w 4643235"/>
                  <a:gd name="connsiteY20" fmla="*/ 100377 h 2765218"/>
                  <a:gd name="connsiteX21" fmla="*/ 2887696 w 4643235"/>
                  <a:gd name="connsiteY21" fmla="*/ 100377 h 2765218"/>
                  <a:gd name="connsiteX22" fmla="*/ 2887696 w 4643235"/>
                  <a:gd name="connsiteY22" fmla="*/ 100377 h 2765218"/>
                  <a:gd name="connsiteX23" fmla="*/ 2882515 w 4643235"/>
                  <a:gd name="connsiteY23" fmla="*/ 169022 h 2765218"/>
                  <a:gd name="connsiteX24" fmla="*/ 2620241 w 4643235"/>
                  <a:gd name="connsiteY24" fmla="*/ 248028 h 2765218"/>
                  <a:gd name="connsiteX25" fmla="*/ 2578795 w 4643235"/>
                  <a:gd name="connsiteY25" fmla="*/ 251913 h 2765218"/>
                  <a:gd name="connsiteX26" fmla="*/ 2209020 w 4643235"/>
                  <a:gd name="connsiteY26" fmla="*/ 251913 h 2765218"/>
                  <a:gd name="connsiteX27" fmla="*/ 2084034 w 4643235"/>
                  <a:gd name="connsiteY27" fmla="*/ 287531 h 2765218"/>
                  <a:gd name="connsiteX28" fmla="*/ 2059426 w 4643235"/>
                  <a:gd name="connsiteY28" fmla="*/ 337396 h 2765218"/>
                  <a:gd name="connsiteX29" fmla="*/ 2052950 w 4643235"/>
                  <a:gd name="connsiteY29" fmla="*/ 422230 h 2765218"/>
                  <a:gd name="connsiteX30" fmla="*/ 1830826 w 4643235"/>
                  <a:gd name="connsiteY30" fmla="*/ 488932 h 2765218"/>
                  <a:gd name="connsiteX31" fmla="*/ 1763476 w 4643235"/>
                  <a:gd name="connsiteY31" fmla="*/ 493465 h 2765218"/>
                  <a:gd name="connsiteX32" fmla="*/ 1431261 w 4643235"/>
                  <a:gd name="connsiteY32" fmla="*/ 483104 h 2765218"/>
                  <a:gd name="connsiteX33" fmla="*/ 1260945 w 4643235"/>
                  <a:gd name="connsiteY33" fmla="*/ 522607 h 2765218"/>
                  <a:gd name="connsiteX34" fmla="*/ 1229213 w 4643235"/>
                  <a:gd name="connsiteY34" fmla="*/ 578300 h 2765218"/>
                  <a:gd name="connsiteX35" fmla="*/ 1223384 w 4643235"/>
                  <a:gd name="connsiteY35" fmla="*/ 675439 h 2765218"/>
                  <a:gd name="connsiteX36" fmla="*/ 1014212 w 4643235"/>
                  <a:gd name="connsiteY36" fmla="*/ 738255 h 2765218"/>
                  <a:gd name="connsiteX37" fmla="*/ 983128 w 4643235"/>
                  <a:gd name="connsiteY37" fmla="*/ 742788 h 2765218"/>
                  <a:gd name="connsiteX38" fmla="*/ 548593 w 4643235"/>
                  <a:gd name="connsiteY38" fmla="*/ 729189 h 2765218"/>
                  <a:gd name="connsiteX39" fmla="*/ 421665 w 4643235"/>
                  <a:gd name="connsiteY39" fmla="*/ 766749 h 2765218"/>
                  <a:gd name="connsiteX40" fmla="*/ 402885 w 4643235"/>
                  <a:gd name="connsiteY40" fmla="*/ 814023 h 2765218"/>
                  <a:gd name="connsiteX41" fmla="*/ 397704 w 4643235"/>
                  <a:gd name="connsiteY41" fmla="*/ 837984 h 2765218"/>
                  <a:gd name="connsiteX42" fmla="*/ 397057 w 4643235"/>
                  <a:gd name="connsiteY42" fmla="*/ 925409 h 2765218"/>
                  <a:gd name="connsiteX43" fmla="*/ 397057 w 4643235"/>
                  <a:gd name="connsiteY43" fmla="*/ 925409 h 2765218"/>
                  <a:gd name="connsiteX44" fmla="*/ 397057 w 4643235"/>
                  <a:gd name="connsiteY44" fmla="*/ 925409 h 2765218"/>
                  <a:gd name="connsiteX45" fmla="*/ 82974 w 4643235"/>
                  <a:gd name="connsiteY45" fmla="*/ 1021253 h 2765218"/>
                  <a:gd name="connsiteX46" fmla="*/ 14330 w 4643235"/>
                  <a:gd name="connsiteY46" fmla="*/ 1038090 h 2765218"/>
                  <a:gd name="connsiteX47" fmla="*/ 2673 w 4643235"/>
                  <a:gd name="connsiteY47" fmla="*/ 1058166 h 2765218"/>
                  <a:gd name="connsiteX48" fmla="*/ 1378 w 4643235"/>
                  <a:gd name="connsiteY48" fmla="*/ 2195985 h 2765218"/>
                  <a:gd name="connsiteX49" fmla="*/ 31167 w 4643235"/>
                  <a:gd name="connsiteY49" fmla="*/ 2240021 h 2765218"/>
                  <a:gd name="connsiteX50" fmla="*/ 973414 w 4643235"/>
                  <a:gd name="connsiteY50" fmla="*/ 2620158 h 2765218"/>
                  <a:gd name="connsiteX51" fmla="*/ 1325056 w 4643235"/>
                  <a:gd name="connsiteY51" fmla="*/ 2760685 h 2765218"/>
                  <a:gd name="connsiteX52" fmla="*/ 1325056 w 4643235"/>
                  <a:gd name="connsiteY52" fmla="*/ 2760685 h 2765218"/>
                  <a:gd name="connsiteX53" fmla="*/ 1325056 w 4643235"/>
                  <a:gd name="connsiteY53" fmla="*/ 2760685 h 2765218"/>
                  <a:gd name="connsiteX54" fmla="*/ 1358731 w 4643235"/>
                  <a:gd name="connsiteY54" fmla="*/ 2767161 h 2765218"/>
                  <a:gd name="connsiteX55" fmla="*/ 1839244 w 4643235"/>
                  <a:gd name="connsiteY55" fmla="*/ 2615624 h 2765218"/>
                  <a:gd name="connsiteX56" fmla="*/ 1872919 w 4643235"/>
                  <a:gd name="connsiteY56" fmla="*/ 2611739 h 2765218"/>
                  <a:gd name="connsiteX57" fmla="*/ 2403945 w 4643235"/>
                  <a:gd name="connsiteY57" fmla="*/ 2442070 h 2765218"/>
                  <a:gd name="connsiteX58" fmla="*/ 2434382 w 4643235"/>
                  <a:gd name="connsiteY58" fmla="*/ 2427175 h 2765218"/>
                  <a:gd name="connsiteX59" fmla="*/ 2921371 w 4643235"/>
                  <a:gd name="connsiteY59" fmla="*/ 2272401 h 2765218"/>
                  <a:gd name="connsiteX60" fmla="*/ 2942741 w 4643235"/>
                  <a:gd name="connsiteY60" fmla="*/ 2265925 h 2765218"/>
                  <a:gd name="connsiteX61" fmla="*/ 2956989 w 4643235"/>
                  <a:gd name="connsiteY61" fmla="*/ 2259449 h 2765218"/>
                  <a:gd name="connsiteX62" fmla="*/ 3522336 w 4643235"/>
                  <a:gd name="connsiteY62" fmla="*/ 2080066 h 2765218"/>
                  <a:gd name="connsiteX63" fmla="*/ 4617415 w 4643235"/>
                  <a:gd name="connsiteY63" fmla="*/ 1733604 h 2765218"/>
                  <a:gd name="connsiteX64" fmla="*/ 4648499 w 4643235"/>
                  <a:gd name="connsiteY64" fmla="*/ 1692158 h 2765218"/>
                  <a:gd name="connsiteX65" fmla="*/ 4647204 w 4643235"/>
                  <a:gd name="connsiteY65" fmla="*/ 1328211 h 276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643235" h="2765218">
                    <a:moveTo>
                      <a:pt x="4647204" y="1328211"/>
                    </a:moveTo>
                    <a:cubicBezTo>
                      <a:pt x="4646556" y="1318497"/>
                      <a:pt x="4645909" y="1308784"/>
                      <a:pt x="4645909" y="1299070"/>
                    </a:cubicBezTo>
                    <a:cubicBezTo>
                      <a:pt x="4645909" y="1078888"/>
                      <a:pt x="4645261" y="858707"/>
                      <a:pt x="4646556" y="638526"/>
                    </a:cubicBezTo>
                    <a:cubicBezTo>
                      <a:pt x="4646556" y="620393"/>
                      <a:pt x="4640728" y="612622"/>
                      <a:pt x="4624538" y="605499"/>
                    </a:cubicBezTo>
                    <a:cubicBezTo>
                      <a:pt x="4488544" y="548510"/>
                      <a:pt x="4352550" y="490875"/>
                      <a:pt x="4217203" y="433887"/>
                    </a:cubicBezTo>
                    <a:cubicBezTo>
                      <a:pt x="4216555" y="416402"/>
                      <a:pt x="4216555" y="398269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20441" y="360061"/>
                      <a:pt x="4207489" y="349052"/>
                      <a:pt x="4192594" y="340633"/>
                    </a:cubicBezTo>
                    <a:cubicBezTo>
                      <a:pt x="4178995" y="332862"/>
                      <a:pt x="4164100" y="326386"/>
                      <a:pt x="4148558" y="321853"/>
                    </a:cubicBezTo>
                    <a:cubicBezTo>
                      <a:pt x="4076028" y="299188"/>
                      <a:pt x="4000907" y="291416"/>
                      <a:pt x="3925139" y="290121"/>
                    </a:cubicBezTo>
                    <a:cubicBezTo>
                      <a:pt x="3892759" y="289474"/>
                      <a:pt x="3862322" y="284293"/>
                      <a:pt x="3832533" y="271341"/>
                    </a:cubicBezTo>
                    <a:cubicBezTo>
                      <a:pt x="3741870" y="231190"/>
                      <a:pt x="3649912" y="193630"/>
                      <a:pt x="3558601" y="154775"/>
                    </a:cubicBezTo>
                    <a:cubicBezTo>
                      <a:pt x="3557954" y="134052"/>
                      <a:pt x="3557306" y="112681"/>
                      <a:pt x="3557306" y="91958"/>
                    </a:cubicBezTo>
                    <a:cubicBezTo>
                      <a:pt x="3562487" y="69292"/>
                      <a:pt x="3546945" y="58931"/>
                      <a:pt x="3531402" y="50512"/>
                    </a:cubicBezTo>
                    <a:cubicBezTo>
                      <a:pt x="3504851" y="36265"/>
                      <a:pt x="3475062" y="28494"/>
                      <a:pt x="3445921" y="21371"/>
                    </a:cubicBezTo>
                    <a:cubicBezTo>
                      <a:pt x="3397999" y="9714"/>
                      <a:pt x="3349429" y="9066"/>
                      <a:pt x="3301507" y="0"/>
                    </a:cubicBezTo>
                    <a:cubicBezTo>
                      <a:pt x="3247757" y="0"/>
                      <a:pt x="3194655" y="0"/>
                      <a:pt x="3140904" y="0"/>
                    </a:cubicBezTo>
                    <a:cubicBezTo>
                      <a:pt x="3131191" y="7124"/>
                      <a:pt x="3120181" y="3886"/>
                      <a:pt x="3109820" y="4533"/>
                    </a:cubicBezTo>
                    <a:cubicBezTo>
                      <a:pt x="3043766" y="11657"/>
                      <a:pt x="2977711" y="18780"/>
                      <a:pt x="2916190" y="47274"/>
                    </a:cubicBezTo>
                    <a:cubicBezTo>
                      <a:pt x="2893524" y="57636"/>
                      <a:pt x="2876687" y="71235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78630" y="123042"/>
                      <a:pt x="2887048" y="146356"/>
                      <a:pt x="2882515" y="169022"/>
                    </a:cubicBezTo>
                    <a:cubicBezTo>
                      <a:pt x="2795091" y="195573"/>
                      <a:pt x="2707666" y="221476"/>
                      <a:pt x="2620241" y="248028"/>
                    </a:cubicBezTo>
                    <a:cubicBezTo>
                      <a:pt x="2606641" y="252561"/>
                      <a:pt x="2593042" y="253856"/>
                      <a:pt x="2578795" y="251913"/>
                    </a:cubicBezTo>
                    <a:cubicBezTo>
                      <a:pt x="2455752" y="234428"/>
                      <a:pt x="2332062" y="233781"/>
                      <a:pt x="2209020" y="251913"/>
                    </a:cubicBezTo>
                    <a:cubicBezTo>
                      <a:pt x="2165631" y="258389"/>
                      <a:pt x="2123537" y="267456"/>
                      <a:pt x="2084034" y="287531"/>
                    </a:cubicBezTo>
                    <a:cubicBezTo>
                      <a:pt x="2063959" y="297892"/>
                      <a:pt x="2047769" y="311492"/>
                      <a:pt x="2059426" y="337396"/>
                    </a:cubicBezTo>
                    <a:cubicBezTo>
                      <a:pt x="2047122" y="364594"/>
                      <a:pt x="2058130" y="394384"/>
                      <a:pt x="2052950" y="422230"/>
                    </a:cubicBezTo>
                    <a:cubicBezTo>
                      <a:pt x="1979124" y="444248"/>
                      <a:pt x="1904651" y="465619"/>
                      <a:pt x="1830826" y="488932"/>
                    </a:cubicBezTo>
                    <a:cubicBezTo>
                      <a:pt x="1808160" y="496056"/>
                      <a:pt x="1786789" y="497998"/>
                      <a:pt x="1763476" y="493465"/>
                    </a:cubicBezTo>
                    <a:cubicBezTo>
                      <a:pt x="1653385" y="473390"/>
                      <a:pt x="1542000" y="472095"/>
                      <a:pt x="1431261" y="483104"/>
                    </a:cubicBezTo>
                    <a:cubicBezTo>
                      <a:pt x="1372978" y="488932"/>
                      <a:pt x="1314695" y="497351"/>
                      <a:pt x="1260945" y="522607"/>
                    </a:cubicBezTo>
                    <a:cubicBezTo>
                      <a:pt x="1236336" y="533616"/>
                      <a:pt x="1220794" y="549158"/>
                      <a:pt x="1229213" y="578300"/>
                    </a:cubicBezTo>
                    <a:cubicBezTo>
                      <a:pt x="1218851" y="610032"/>
                      <a:pt x="1230508" y="643059"/>
                      <a:pt x="1223384" y="675439"/>
                    </a:cubicBezTo>
                    <a:cubicBezTo>
                      <a:pt x="1154092" y="696162"/>
                      <a:pt x="1084152" y="717532"/>
                      <a:pt x="1014212" y="738255"/>
                    </a:cubicBezTo>
                    <a:cubicBezTo>
                      <a:pt x="1004498" y="740845"/>
                      <a:pt x="995432" y="746026"/>
                      <a:pt x="983128" y="742788"/>
                    </a:cubicBezTo>
                    <a:cubicBezTo>
                      <a:pt x="839362" y="708466"/>
                      <a:pt x="693654" y="709761"/>
                      <a:pt x="548593" y="729189"/>
                    </a:cubicBezTo>
                    <a:cubicBezTo>
                      <a:pt x="504557" y="735017"/>
                      <a:pt x="461168" y="744731"/>
                      <a:pt x="421665" y="766749"/>
                    </a:cubicBezTo>
                    <a:cubicBezTo>
                      <a:pt x="402885" y="777111"/>
                      <a:pt x="389933" y="790710"/>
                      <a:pt x="402885" y="814023"/>
                    </a:cubicBezTo>
                    <a:cubicBezTo>
                      <a:pt x="393171" y="820499"/>
                      <a:pt x="397704" y="830213"/>
                      <a:pt x="397704" y="837984"/>
                    </a:cubicBezTo>
                    <a:cubicBezTo>
                      <a:pt x="397057" y="867126"/>
                      <a:pt x="397057" y="896268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292147" y="957789"/>
                      <a:pt x="187884" y="990168"/>
                      <a:pt x="82974" y="1021253"/>
                    </a:cubicBezTo>
                    <a:cubicBezTo>
                      <a:pt x="60309" y="1027729"/>
                      <a:pt x="38938" y="1040033"/>
                      <a:pt x="14330" y="1038090"/>
                    </a:cubicBezTo>
                    <a:cubicBezTo>
                      <a:pt x="-8336" y="1033557"/>
                      <a:pt x="2673" y="1052337"/>
                      <a:pt x="2673" y="1058166"/>
                    </a:cubicBezTo>
                    <a:cubicBezTo>
                      <a:pt x="2025" y="1437655"/>
                      <a:pt x="2025" y="1816496"/>
                      <a:pt x="1378" y="2195985"/>
                    </a:cubicBezTo>
                    <a:cubicBezTo>
                      <a:pt x="1378" y="2220593"/>
                      <a:pt x="9149" y="2230955"/>
                      <a:pt x="31167" y="2240021"/>
                    </a:cubicBezTo>
                    <a:cubicBezTo>
                      <a:pt x="345249" y="2366301"/>
                      <a:pt x="659332" y="2493230"/>
                      <a:pt x="973414" y="2620158"/>
                    </a:cubicBezTo>
                    <a:cubicBezTo>
                      <a:pt x="1090628" y="2667432"/>
                      <a:pt x="1207842" y="2714058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33475" y="2776875"/>
                      <a:pt x="1345779" y="2771046"/>
                      <a:pt x="1358731" y="2767161"/>
                    </a:cubicBezTo>
                    <a:cubicBezTo>
                      <a:pt x="1518686" y="2716649"/>
                      <a:pt x="1679289" y="2666137"/>
                      <a:pt x="1839244" y="2615624"/>
                    </a:cubicBezTo>
                    <a:cubicBezTo>
                      <a:pt x="1850901" y="2620158"/>
                      <a:pt x="1861910" y="2615624"/>
                      <a:pt x="1872919" y="2611739"/>
                    </a:cubicBezTo>
                    <a:cubicBezTo>
                      <a:pt x="2049064" y="2553456"/>
                      <a:pt x="2227152" y="2500353"/>
                      <a:pt x="2403945" y="2442070"/>
                    </a:cubicBezTo>
                    <a:cubicBezTo>
                      <a:pt x="2414954" y="2438184"/>
                      <a:pt x="2426610" y="2436889"/>
                      <a:pt x="2434382" y="2427175"/>
                    </a:cubicBezTo>
                    <a:cubicBezTo>
                      <a:pt x="2595632" y="2372777"/>
                      <a:pt x="2758178" y="2321618"/>
                      <a:pt x="2921371" y="2272401"/>
                    </a:cubicBezTo>
                    <a:cubicBezTo>
                      <a:pt x="2930437" y="2275639"/>
                      <a:pt x="2936913" y="2272401"/>
                      <a:pt x="2942741" y="2265925"/>
                    </a:cubicBezTo>
                    <a:cubicBezTo>
                      <a:pt x="2947275" y="2263982"/>
                      <a:pt x="2952455" y="2261392"/>
                      <a:pt x="2956989" y="2259449"/>
                    </a:cubicBezTo>
                    <a:cubicBezTo>
                      <a:pt x="3145438" y="2199871"/>
                      <a:pt x="3333887" y="2139644"/>
                      <a:pt x="3522336" y="2080066"/>
                    </a:cubicBezTo>
                    <a:cubicBezTo>
                      <a:pt x="3886931" y="1964147"/>
                      <a:pt x="4252173" y="1848228"/>
                      <a:pt x="4617415" y="1733604"/>
                    </a:cubicBezTo>
                    <a:cubicBezTo>
                      <a:pt x="4640728" y="1726480"/>
                      <a:pt x="4648499" y="1716767"/>
                      <a:pt x="4648499" y="1692158"/>
                    </a:cubicBezTo>
                    <a:cubicBezTo>
                      <a:pt x="4645909" y="1571058"/>
                      <a:pt x="4647204" y="1449311"/>
                      <a:pt x="4647204" y="132821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D78F1418-F072-4F08-B3EB-208BED15C7D1}"/>
                  </a:ext>
                </a:extLst>
              </p:cNvPr>
              <p:cNvSpPr/>
              <p:nvPr/>
            </p:nvSpPr>
            <p:spPr>
              <a:xfrm>
                <a:off x="5525704" y="2885748"/>
                <a:ext cx="2032825" cy="1285696"/>
              </a:xfrm>
              <a:custGeom>
                <a:avLst/>
                <a:gdLst>
                  <a:gd name="connsiteX0" fmla="*/ 847600 w 2032825"/>
                  <a:gd name="connsiteY0" fmla="*/ 490873 h 1285696"/>
                  <a:gd name="connsiteX1" fmla="*/ 847600 w 2032825"/>
                  <a:gd name="connsiteY1" fmla="*/ 549229 h 1285696"/>
                  <a:gd name="connsiteX2" fmla="*/ 847912 w 2032825"/>
                  <a:gd name="connsiteY2" fmla="*/ 578875 h 1285696"/>
                  <a:gd name="connsiteX3" fmla="*/ 817642 w 2032825"/>
                  <a:gd name="connsiteY3" fmla="*/ 624436 h 1285696"/>
                  <a:gd name="connsiteX4" fmla="*/ 711853 w 2032825"/>
                  <a:gd name="connsiteY4" fmla="*/ 648152 h 1285696"/>
                  <a:gd name="connsiteX5" fmla="*/ 588276 w 2032825"/>
                  <a:gd name="connsiteY5" fmla="*/ 639727 h 1285696"/>
                  <a:gd name="connsiteX6" fmla="*/ 529920 w 2032825"/>
                  <a:gd name="connsiteY6" fmla="*/ 616634 h 1285696"/>
                  <a:gd name="connsiteX7" fmla="*/ 522431 w 2032825"/>
                  <a:gd name="connsiteY7" fmla="*/ 602904 h 1285696"/>
                  <a:gd name="connsiteX8" fmla="*/ 522431 w 2032825"/>
                  <a:gd name="connsiteY8" fmla="*/ 493994 h 1285696"/>
                  <a:gd name="connsiteX9" fmla="*/ 847600 w 2032825"/>
                  <a:gd name="connsiteY9" fmla="*/ 490873 h 1285696"/>
                  <a:gd name="connsiteX10" fmla="*/ 6905 w 2032825"/>
                  <a:gd name="connsiteY10" fmla="*/ 455610 h 1285696"/>
                  <a:gd name="connsiteX11" fmla="*/ 10962 w 2032825"/>
                  <a:gd name="connsiteY11" fmla="*/ 463412 h 1285696"/>
                  <a:gd name="connsiteX12" fmla="*/ 157319 w 2032825"/>
                  <a:gd name="connsiteY12" fmla="*/ 523327 h 1285696"/>
                  <a:gd name="connsiteX13" fmla="*/ 497779 w 2032825"/>
                  <a:gd name="connsiteY13" fmla="*/ 663132 h 1285696"/>
                  <a:gd name="connsiteX14" fmla="*/ 628845 w 2032825"/>
                  <a:gd name="connsiteY14" fmla="*/ 716494 h 1285696"/>
                  <a:gd name="connsiteX15" fmla="*/ 641640 w 2032825"/>
                  <a:gd name="connsiteY15" fmla="*/ 733969 h 1285696"/>
                  <a:gd name="connsiteX16" fmla="*/ 641328 w 2032825"/>
                  <a:gd name="connsiteY16" fmla="*/ 1272277 h 1285696"/>
                  <a:gd name="connsiteX17" fmla="*/ 638519 w 2032825"/>
                  <a:gd name="connsiteY17" fmla="*/ 1285696 h 1285696"/>
                  <a:gd name="connsiteX18" fmla="*/ 469070 w 2032825"/>
                  <a:gd name="connsiteY18" fmla="*/ 1217978 h 1285696"/>
                  <a:gd name="connsiteX19" fmla="*/ 15019 w 2032825"/>
                  <a:gd name="connsiteY19" fmla="*/ 1034798 h 1285696"/>
                  <a:gd name="connsiteX20" fmla="*/ 664 w 2032825"/>
                  <a:gd name="connsiteY20" fmla="*/ 1013577 h 1285696"/>
                  <a:gd name="connsiteX21" fmla="*/ 1288 w 2032825"/>
                  <a:gd name="connsiteY21" fmla="*/ 465284 h 1285696"/>
                  <a:gd name="connsiteX22" fmla="*/ 6905 w 2032825"/>
                  <a:gd name="connsiteY22" fmla="*/ 455610 h 1285696"/>
                  <a:gd name="connsiteX23" fmla="*/ 1253280 w 2032825"/>
                  <a:gd name="connsiteY23" fmla="*/ 374474 h 1285696"/>
                  <a:gd name="connsiteX24" fmla="*/ 1253280 w 2032825"/>
                  <a:gd name="connsiteY24" fmla="*/ 481199 h 1285696"/>
                  <a:gd name="connsiteX25" fmla="*/ 1242982 w 2032825"/>
                  <a:gd name="connsiteY25" fmla="*/ 494930 h 1285696"/>
                  <a:gd name="connsiteX26" fmla="*/ 1157789 w 2032825"/>
                  <a:gd name="connsiteY26" fmla="*/ 525200 h 1285696"/>
                  <a:gd name="connsiteX27" fmla="*/ 990836 w 2032825"/>
                  <a:gd name="connsiteY27" fmla="*/ 520207 h 1285696"/>
                  <a:gd name="connsiteX28" fmla="*/ 934353 w 2032825"/>
                  <a:gd name="connsiteY28" fmla="*/ 496178 h 1285696"/>
                  <a:gd name="connsiteX29" fmla="*/ 927799 w 2032825"/>
                  <a:gd name="connsiteY29" fmla="*/ 483384 h 1285696"/>
                  <a:gd name="connsiteX30" fmla="*/ 927799 w 2032825"/>
                  <a:gd name="connsiteY30" fmla="*/ 385396 h 1285696"/>
                  <a:gd name="connsiteX31" fmla="*/ 935601 w 2032825"/>
                  <a:gd name="connsiteY31" fmla="*/ 378218 h 1285696"/>
                  <a:gd name="connsiteX32" fmla="*/ 1014864 w 2032825"/>
                  <a:gd name="connsiteY32" fmla="*/ 401311 h 1285696"/>
                  <a:gd name="connsiteX33" fmla="*/ 1094128 w 2032825"/>
                  <a:gd name="connsiteY33" fmla="*/ 406304 h 1285696"/>
                  <a:gd name="connsiteX34" fmla="*/ 1230500 w 2032825"/>
                  <a:gd name="connsiteY34" fmla="*/ 386644 h 1285696"/>
                  <a:gd name="connsiteX35" fmla="*/ 1253280 w 2032825"/>
                  <a:gd name="connsiteY35" fmla="*/ 374474 h 1285696"/>
                  <a:gd name="connsiteX36" fmla="*/ 517439 w 2032825"/>
                  <a:gd name="connsiteY36" fmla="*/ 344828 h 1285696"/>
                  <a:gd name="connsiteX37" fmla="*/ 517439 w 2032825"/>
                  <a:gd name="connsiteY37" fmla="*/ 420035 h 1285696"/>
                  <a:gd name="connsiteX38" fmla="*/ 517439 w 2032825"/>
                  <a:gd name="connsiteY38" fmla="*/ 434077 h 1285696"/>
                  <a:gd name="connsiteX39" fmla="*/ 489041 w 2032825"/>
                  <a:gd name="connsiteY39" fmla="*/ 477767 h 1285696"/>
                  <a:gd name="connsiteX40" fmla="*/ 377011 w 2032825"/>
                  <a:gd name="connsiteY40" fmla="*/ 502420 h 1285696"/>
                  <a:gd name="connsiteX41" fmla="*/ 242200 w 2032825"/>
                  <a:gd name="connsiteY41" fmla="*/ 489937 h 1285696"/>
                  <a:gd name="connsiteX42" fmla="*/ 234711 w 2032825"/>
                  <a:gd name="connsiteY42" fmla="*/ 487753 h 1285696"/>
                  <a:gd name="connsiteX43" fmla="*/ 191646 w 2032825"/>
                  <a:gd name="connsiteY43" fmla="*/ 425964 h 1285696"/>
                  <a:gd name="connsiteX44" fmla="*/ 191334 w 2032825"/>
                  <a:gd name="connsiteY44" fmla="*/ 401623 h 1285696"/>
                  <a:gd name="connsiteX45" fmla="*/ 191646 w 2032825"/>
                  <a:gd name="connsiteY45" fmla="*/ 359495 h 1285696"/>
                  <a:gd name="connsiteX46" fmla="*/ 194455 w 2032825"/>
                  <a:gd name="connsiteY46" fmla="*/ 347636 h 1285696"/>
                  <a:gd name="connsiteX47" fmla="*/ 271222 w 2032825"/>
                  <a:gd name="connsiteY47" fmla="*/ 373225 h 1285696"/>
                  <a:gd name="connsiteX48" fmla="*/ 378883 w 2032825"/>
                  <a:gd name="connsiteY48" fmla="*/ 378530 h 1285696"/>
                  <a:gd name="connsiteX49" fmla="*/ 482488 w 2032825"/>
                  <a:gd name="connsiteY49" fmla="*/ 363239 h 1285696"/>
                  <a:gd name="connsiteX50" fmla="*/ 517439 w 2032825"/>
                  <a:gd name="connsiteY50" fmla="*/ 344828 h 1285696"/>
                  <a:gd name="connsiteX51" fmla="*/ 1650536 w 2032825"/>
                  <a:gd name="connsiteY51" fmla="*/ 252458 h 1285696"/>
                  <a:gd name="connsiteX52" fmla="*/ 1650536 w 2032825"/>
                  <a:gd name="connsiteY52" fmla="*/ 356999 h 1285696"/>
                  <a:gd name="connsiteX53" fmla="*/ 1634932 w 2032825"/>
                  <a:gd name="connsiteY53" fmla="*/ 378844 h 1285696"/>
                  <a:gd name="connsiteX54" fmla="*/ 1554421 w 2032825"/>
                  <a:gd name="connsiteY54" fmla="*/ 406929 h 1285696"/>
                  <a:gd name="connsiteX55" fmla="*/ 1458305 w 2032825"/>
                  <a:gd name="connsiteY55" fmla="*/ 412234 h 1285696"/>
                  <a:gd name="connsiteX56" fmla="*/ 1342843 w 2032825"/>
                  <a:gd name="connsiteY56" fmla="*/ 386333 h 1285696"/>
                  <a:gd name="connsiteX57" fmla="*/ 1324743 w 2032825"/>
                  <a:gd name="connsiteY57" fmla="*/ 357623 h 1285696"/>
                  <a:gd name="connsiteX58" fmla="*/ 1325055 w 2032825"/>
                  <a:gd name="connsiteY58" fmla="*/ 267437 h 1285696"/>
                  <a:gd name="connsiteX59" fmla="*/ 1334729 w 2032825"/>
                  <a:gd name="connsiteY59" fmla="*/ 261820 h 1285696"/>
                  <a:gd name="connsiteX60" fmla="*/ 1408376 w 2032825"/>
                  <a:gd name="connsiteY60" fmla="*/ 282728 h 1285696"/>
                  <a:gd name="connsiteX61" fmla="*/ 1505739 w 2032825"/>
                  <a:gd name="connsiteY61" fmla="*/ 288033 h 1285696"/>
                  <a:gd name="connsiteX62" fmla="*/ 1628067 w 2032825"/>
                  <a:gd name="connsiteY62" fmla="*/ 268061 h 1285696"/>
                  <a:gd name="connsiteX63" fmla="*/ 1650536 w 2032825"/>
                  <a:gd name="connsiteY63" fmla="*/ 252458 h 1285696"/>
                  <a:gd name="connsiteX64" fmla="*/ 917190 w 2032825"/>
                  <a:gd name="connsiteY64" fmla="*/ 228429 h 1285696"/>
                  <a:gd name="connsiteX65" fmla="*/ 916566 w 2032825"/>
                  <a:gd name="connsiteY65" fmla="*/ 337651 h 1285696"/>
                  <a:gd name="connsiteX66" fmla="*/ 889417 w 2032825"/>
                  <a:gd name="connsiteY66" fmla="*/ 362616 h 1285696"/>
                  <a:gd name="connsiteX67" fmla="*/ 787996 w 2032825"/>
                  <a:gd name="connsiteY67" fmla="*/ 387269 h 1285696"/>
                  <a:gd name="connsiteX68" fmla="*/ 702179 w 2032825"/>
                  <a:gd name="connsiteY68" fmla="*/ 386645 h 1285696"/>
                  <a:gd name="connsiteX69" fmla="*/ 601695 w 2032825"/>
                  <a:gd name="connsiteY69" fmla="*/ 357935 h 1285696"/>
                  <a:gd name="connsiteX70" fmla="*/ 589525 w 2032825"/>
                  <a:gd name="connsiteY70" fmla="*/ 336403 h 1285696"/>
                  <a:gd name="connsiteX71" fmla="*/ 589837 w 2032825"/>
                  <a:gd name="connsiteY71" fmla="*/ 280856 h 1285696"/>
                  <a:gd name="connsiteX72" fmla="*/ 592646 w 2032825"/>
                  <a:gd name="connsiteY72" fmla="*/ 234046 h 1285696"/>
                  <a:gd name="connsiteX73" fmla="*/ 717782 w 2032825"/>
                  <a:gd name="connsiteY73" fmla="*/ 262443 h 1285696"/>
                  <a:gd name="connsiteX74" fmla="*/ 797670 w 2032825"/>
                  <a:gd name="connsiteY74" fmla="*/ 262443 h 1285696"/>
                  <a:gd name="connsiteX75" fmla="*/ 890665 w 2032825"/>
                  <a:gd name="connsiteY75" fmla="*/ 245904 h 1285696"/>
                  <a:gd name="connsiteX76" fmla="*/ 917190 w 2032825"/>
                  <a:gd name="connsiteY76" fmla="*/ 228429 h 1285696"/>
                  <a:gd name="connsiteX77" fmla="*/ 2032187 w 2032825"/>
                  <a:gd name="connsiteY77" fmla="*/ 138243 h 1285696"/>
                  <a:gd name="connsiteX78" fmla="*/ 2032811 w 2032825"/>
                  <a:gd name="connsiteY78" fmla="*/ 164456 h 1285696"/>
                  <a:gd name="connsiteX79" fmla="*/ 2032811 w 2032825"/>
                  <a:gd name="connsiteY79" fmla="*/ 237791 h 1285696"/>
                  <a:gd name="connsiteX80" fmla="*/ 2019080 w 2032825"/>
                  <a:gd name="connsiteY80" fmla="*/ 263068 h 1285696"/>
                  <a:gd name="connsiteX81" fmla="*/ 1927334 w 2032825"/>
                  <a:gd name="connsiteY81" fmla="*/ 293338 h 1285696"/>
                  <a:gd name="connsiteX82" fmla="*/ 1858368 w 2032825"/>
                  <a:gd name="connsiteY82" fmla="*/ 298332 h 1285696"/>
                  <a:gd name="connsiteX83" fmla="*/ 1741345 w 2032825"/>
                  <a:gd name="connsiteY83" fmla="*/ 278359 h 1285696"/>
                  <a:gd name="connsiteX84" fmla="*/ 1734168 w 2032825"/>
                  <a:gd name="connsiteY84" fmla="*/ 275551 h 1285696"/>
                  <a:gd name="connsiteX85" fmla="*/ 1706707 w 2032825"/>
                  <a:gd name="connsiteY85" fmla="*/ 234358 h 1285696"/>
                  <a:gd name="connsiteX86" fmla="*/ 1707331 w 2032825"/>
                  <a:gd name="connsiteY86" fmla="*/ 140427 h 1285696"/>
                  <a:gd name="connsiteX87" fmla="*/ 1778481 w 2032825"/>
                  <a:gd name="connsiteY87" fmla="*/ 165704 h 1285696"/>
                  <a:gd name="connsiteX88" fmla="*/ 1923278 w 2032825"/>
                  <a:gd name="connsiteY88" fmla="*/ 169761 h 1285696"/>
                  <a:gd name="connsiteX89" fmla="*/ 1992867 w 2032825"/>
                  <a:gd name="connsiteY89" fmla="*/ 158527 h 1285696"/>
                  <a:gd name="connsiteX90" fmla="*/ 2032187 w 2032825"/>
                  <a:gd name="connsiteY90" fmla="*/ 138243 h 1285696"/>
                  <a:gd name="connsiteX91" fmla="*/ 1312885 w 2032825"/>
                  <a:gd name="connsiteY91" fmla="*/ 117335 h 1285696"/>
                  <a:gd name="connsiteX92" fmla="*/ 1315069 w 2032825"/>
                  <a:gd name="connsiteY92" fmla="*/ 126697 h 1285696"/>
                  <a:gd name="connsiteX93" fmla="*/ 1315381 w 2032825"/>
                  <a:gd name="connsiteY93" fmla="*/ 214386 h 1285696"/>
                  <a:gd name="connsiteX94" fmla="*/ 1301650 w 2032825"/>
                  <a:gd name="connsiteY94" fmla="*/ 239975 h 1285696"/>
                  <a:gd name="connsiteX95" fmla="*/ 1222387 w 2032825"/>
                  <a:gd name="connsiteY95" fmla="*/ 268061 h 1285696"/>
                  <a:gd name="connsiteX96" fmla="*/ 1114726 w 2032825"/>
                  <a:gd name="connsiteY96" fmla="*/ 272742 h 1285696"/>
                  <a:gd name="connsiteX97" fmla="*/ 1001447 w 2032825"/>
                  <a:gd name="connsiteY97" fmla="*/ 243096 h 1285696"/>
                  <a:gd name="connsiteX98" fmla="*/ 989589 w 2032825"/>
                  <a:gd name="connsiteY98" fmla="*/ 220940 h 1285696"/>
                  <a:gd name="connsiteX99" fmla="*/ 989589 w 2032825"/>
                  <a:gd name="connsiteY99" fmla="*/ 159151 h 1285696"/>
                  <a:gd name="connsiteX100" fmla="*/ 992709 w 2032825"/>
                  <a:gd name="connsiteY100" fmla="*/ 118271 h 1285696"/>
                  <a:gd name="connsiteX101" fmla="*/ 1068540 w 2032825"/>
                  <a:gd name="connsiteY101" fmla="*/ 143548 h 1285696"/>
                  <a:gd name="connsiteX102" fmla="*/ 1181507 w 2032825"/>
                  <a:gd name="connsiteY102" fmla="*/ 148853 h 1285696"/>
                  <a:gd name="connsiteX103" fmla="*/ 1295721 w 2032825"/>
                  <a:gd name="connsiteY103" fmla="*/ 128569 h 1285696"/>
                  <a:gd name="connsiteX104" fmla="*/ 1312885 w 2032825"/>
                  <a:gd name="connsiteY104" fmla="*/ 117335 h 1285696"/>
                  <a:gd name="connsiteX105" fmla="*/ 1714196 w 2032825"/>
                  <a:gd name="connsiteY105" fmla="*/ 0 h 1285696"/>
                  <a:gd name="connsiteX106" fmla="*/ 1715444 w 2032825"/>
                  <a:gd name="connsiteY106" fmla="*/ 29958 h 1285696"/>
                  <a:gd name="connsiteX107" fmla="*/ 1715444 w 2032825"/>
                  <a:gd name="connsiteY107" fmla="*/ 97051 h 1285696"/>
                  <a:gd name="connsiteX108" fmla="*/ 1700153 w 2032825"/>
                  <a:gd name="connsiteY108" fmla="*/ 125762 h 1285696"/>
                  <a:gd name="connsiteX109" fmla="*/ 1615584 w 2032825"/>
                  <a:gd name="connsiteY109" fmla="*/ 154159 h 1285696"/>
                  <a:gd name="connsiteX110" fmla="*/ 1437709 w 2032825"/>
                  <a:gd name="connsiteY110" fmla="*/ 144485 h 1285696"/>
                  <a:gd name="connsiteX111" fmla="*/ 1430219 w 2032825"/>
                  <a:gd name="connsiteY111" fmla="*/ 142301 h 1285696"/>
                  <a:gd name="connsiteX112" fmla="*/ 1389651 w 2032825"/>
                  <a:gd name="connsiteY112" fmla="*/ 83633 h 1285696"/>
                  <a:gd name="connsiteX113" fmla="*/ 1389027 w 2032825"/>
                  <a:gd name="connsiteY113" fmla="*/ 37136 h 1285696"/>
                  <a:gd name="connsiteX114" fmla="*/ 1391524 w 2032825"/>
                  <a:gd name="connsiteY114" fmla="*/ 4057 h 1285696"/>
                  <a:gd name="connsiteX115" fmla="*/ 1521341 w 2032825"/>
                  <a:gd name="connsiteY115" fmla="*/ 33079 h 1285696"/>
                  <a:gd name="connsiteX116" fmla="*/ 1655216 w 2032825"/>
                  <a:gd name="connsiteY116" fmla="*/ 25277 h 1285696"/>
                  <a:gd name="connsiteX117" fmla="*/ 1714196 w 2032825"/>
                  <a:gd name="connsiteY117" fmla="*/ 0 h 1285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2032825" h="1285696">
                    <a:moveTo>
                      <a:pt x="847600" y="490873"/>
                    </a:moveTo>
                    <a:cubicBezTo>
                      <a:pt x="847600" y="511157"/>
                      <a:pt x="847600" y="530193"/>
                      <a:pt x="847600" y="549229"/>
                    </a:cubicBezTo>
                    <a:cubicBezTo>
                      <a:pt x="847600" y="559215"/>
                      <a:pt x="846352" y="569201"/>
                      <a:pt x="847912" y="578875"/>
                    </a:cubicBezTo>
                    <a:cubicBezTo>
                      <a:pt x="852281" y="604152"/>
                      <a:pt x="837302" y="615386"/>
                      <a:pt x="817642" y="624436"/>
                    </a:cubicBezTo>
                    <a:cubicBezTo>
                      <a:pt x="783939" y="639415"/>
                      <a:pt x="748364" y="644408"/>
                      <a:pt x="711853" y="648152"/>
                    </a:cubicBezTo>
                    <a:cubicBezTo>
                      <a:pt x="670036" y="652209"/>
                      <a:pt x="628844" y="647841"/>
                      <a:pt x="588276" y="639727"/>
                    </a:cubicBezTo>
                    <a:cubicBezTo>
                      <a:pt x="567680" y="635358"/>
                      <a:pt x="547708" y="628805"/>
                      <a:pt x="529920" y="616634"/>
                    </a:cubicBezTo>
                    <a:cubicBezTo>
                      <a:pt x="524928" y="613202"/>
                      <a:pt x="522431" y="609145"/>
                      <a:pt x="522431" y="602904"/>
                    </a:cubicBezTo>
                    <a:cubicBezTo>
                      <a:pt x="522743" y="566704"/>
                      <a:pt x="522431" y="531129"/>
                      <a:pt x="522431" y="493994"/>
                    </a:cubicBezTo>
                    <a:cubicBezTo>
                      <a:pt x="610433" y="535810"/>
                      <a:pt x="788932" y="534250"/>
                      <a:pt x="847600" y="490873"/>
                    </a:cubicBezTo>
                    <a:close/>
                    <a:moveTo>
                      <a:pt x="6905" y="455610"/>
                    </a:moveTo>
                    <a:cubicBezTo>
                      <a:pt x="2536" y="460915"/>
                      <a:pt x="7529" y="462163"/>
                      <a:pt x="10962" y="463412"/>
                    </a:cubicBezTo>
                    <a:cubicBezTo>
                      <a:pt x="59644" y="483384"/>
                      <a:pt x="108638" y="503355"/>
                      <a:pt x="157319" y="523327"/>
                    </a:cubicBezTo>
                    <a:cubicBezTo>
                      <a:pt x="270910" y="569825"/>
                      <a:pt x="384189" y="616634"/>
                      <a:pt x="497779" y="663132"/>
                    </a:cubicBezTo>
                    <a:cubicBezTo>
                      <a:pt x="541468" y="680919"/>
                      <a:pt x="584844" y="699019"/>
                      <a:pt x="628845" y="716494"/>
                    </a:cubicBezTo>
                    <a:cubicBezTo>
                      <a:pt x="637583" y="719927"/>
                      <a:pt x="641640" y="723983"/>
                      <a:pt x="641640" y="733969"/>
                    </a:cubicBezTo>
                    <a:cubicBezTo>
                      <a:pt x="641328" y="913405"/>
                      <a:pt x="641328" y="1092841"/>
                      <a:pt x="641328" y="1272277"/>
                    </a:cubicBezTo>
                    <a:cubicBezTo>
                      <a:pt x="641328" y="1276958"/>
                      <a:pt x="642888" y="1281951"/>
                      <a:pt x="638519" y="1285696"/>
                    </a:cubicBezTo>
                    <a:cubicBezTo>
                      <a:pt x="582036" y="1263227"/>
                      <a:pt x="525553" y="1240758"/>
                      <a:pt x="469070" y="1217978"/>
                    </a:cubicBezTo>
                    <a:cubicBezTo>
                      <a:pt x="317719" y="1156814"/>
                      <a:pt x="166369" y="1095649"/>
                      <a:pt x="15019" y="1034798"/>
                    </a:cubicBezTo>
                    <a:cubicBezTo>
                      <a:pt x="4409" y="1030429"/>
                      <a:pt x="664" y="1025748"/>
                      <a:pt x="664" y="1013577"/>
                    </a:cubicBezTo>
                    <a:cubicBezTo>
                      <a:pt x="1288" y="830709"/>
                      <a:pt x="976" y="648152"/>
                      <a:pt x="1288" y="465284"/>
                    </a:cubicBezTo>
                    <a:cubicBezTo>
                      <a:pt x="1288" y="462475"/>
                      <a:pt x="-4017" y="453425"/>
                      <a:pt x="6905" y="455610"/>
                    </a:cubicBezTo>
                    <a:close/>
                    <a:moveTo>
                      <a:pt x="1253280" y="374474"/>
                    </a:moveTo>
                    <a:cubicBezTo>
                      <a:pt x="1253280" y="410985"/>
                      <a:pt x="1253280" y="445936"/>
                      <a:pt x="1253280" y="481199"/>
                    </a:cubicBezTo>
                    <a:cubicBezTo>
                      <a:pt x="1253280" y="488377"/>
                      <a:pt x="1247975" y="491497"/>
                      <a:pt x="1242982" y="494930"/>
                    </a:cubicBezTo>
                    <a:cubicBezTo>
                      <a:pt x="1217393" y="513030"/>
                      <a:pt x="1187747" y="520207"/>
                      <a:pt x="1157789" y="525200"/>
                    </a:cubicBezTo>
                    <a:cubicBezTo>
                      <a:pt x="1101930" y="534874"/>
                      <a:pt x="1046071" y="533002"/>
                      <a:pt x="990836" y="520207"/>
                    </a:cubicBezTo>
                    <a:cubicBezTo>
                      <a:pt x="971176" y="515526"/>
                      <a:pt x="950892" y="509909"/>
                      <a:pt x="934353" y="496178"/>
                    </a:cubicBezTo>
                    <a:cubicBezTo>
                      <a:pt x="929983" y="492434"/>
                      <a:pt x="927487" y="489313"/>
                      <a:pt x="927799" y="483384"/>
                    </a:cubicBezTo>
                    <a:cubicBezTo>
                      <a:pt x="928111" y="450617"/>
                      <a:pt x="927799" y="418162"/>
                      <a:pt x="927799" y="385396"/>
                    </a:cubicBezTo>
                    <a:cubicBezTo>
                      <a:pt x="927799" y="380403"/>
                      <a:pt x="927175" y="372601"/>
                      <a:pt x="935601" y="378218"/>
                    </a:cubicBezTo>
                    <a:cubicBezTo>
                      <a:pt x="959629" y="394134"/>
                      <a:pt x="987715" y="397566"/>
                      <a:pt x="1014864" y="401311"/>
                    </a:cubicBezTo>
                    <a:cubicBezTo>
                      <a:pt x="1041078" y="404744"/>
                      <a:pt x="1067915" y="407552"/>
                      <a:pt x="1094128" y="406304"/>
                    </a:cubicBezTo>
                    <a:cubicBezTo>
                      <a:pt x="1140001" y="404432"/>
                      <a:pt x="1186499" y="403495"/>
                      <a:pt x="1230500" y="386644"/>
                    </a:cubicBezTo>
                    <a:cubicBezTo>
                      <a:pt x="1238301" y="383836"/>
                      <a:pt x="1245166" y="379467"/>
                      <a:pt x="1253280" y="374474"/>
                    </a:cubicBezTo>
                    <a:close/>
                    <a:moveTo>
                      <a:pt x="517439" y="344828"/>
                    </a:moveTo>
                    <a:cubicBezTo>
                      <a:pt x="517439" y="371353"/>
                      <a:pt x="517439" y="395694"/>
                      <a:pt x="517439" y="420035"/>
                    </a:cubicBezTo>
                    <a:cubicBezTo>
                      <a:pt x="517439" y="424715"/>
                      <a:pt x="516503" y="429709"/>
                      <a:pt x="517439" y="434077"/>
                    </a:cubicBezTo>
                    <a:cubicBezTo>
                      <a:pt x="522744" y="458419"/>
                      <a:pt x="507765" y="469341"/>
                      <a:pt x="489041" y="477767"/>
                    </a:cubicBezTo>
                    <a:cubicBezTo>
                      <a:pt x="453466" y="493994"/>
                      <a:pt x="415707" y="501171"/>
                      <a:pt x="377011" y="502420"/>
                    </a:cubicBezTo>
                    <a:cubicBezTo>
                      <a:pt x="331450" y="503980"/>
                      <a:pt x="286201" y="503356"/>
                      <a:pt x="242200" y="489937"/>
                    </a:cubicBezTo>
                    <a:cubicBezTo>
                      <a:pt x="239704" y="489313"/>
                      <a:pt x="237207" y="488689"/>
                      <a:pt x="234711" y="487753"/>
                    </a:cubicBezTo>
                    <a:cubicBezTo>
                      <a:pt x="191646" y="471525"/>
                      <a:pt x="191958" y="471525"/>
                      <a:pt x="191646" y="425964"/>
                    </a:cubicBezTo>
                    <a:cubicBezTo>
                      <a:pt x="191646" y="417850"/>
                      <a:pt x="191334" y="409737"/>
                      <a:pt x="191334" y="401623"/>
                    </a:cubicBezTo>
                    <a:cubicBezTo>
                      <a:pt x="191334" y="387580"/>
                      <a:pt x="191334" y="373537"/>
                      <a:pt x="191646" y="359495"/>
                    </a:cubicBezTo>
                    <a:cubicBezTo>
                      <a:pt x="191958" y="355438"/>
                      <a:pt x="189774" y="350445"/>
                      <a:pt x="194455" y="347636"/>
                    </a:cubicBezTo>
                    <a:cubicBezTo>
                      <a:pt x="216923" y="365424"/>
                      <a:pt x="244385" y="369481"/>
                      <a:pt x="271222" y="373225"/>
                    </a:cubicBezTo>
                    <a:cubicBezTo>
                      <a:pt x="306797" y="378218"/>
                      <a:pt x="342996" y="380715"/>
                      <a:pt x="378883" y="378530"/>
                    </a:cubicBezTo>
                    <a:cubicBezTo>
                      <a:pt x="413834" y="376346"/>
                      <a:pt x="448785" y="374474"/>
                      <a:pt x="482488" y="363239"/>
                    </a:cubicBezTo>
                    <a:cubicBezTo>
                      <a:pt x="494346" y="359495"/>
                      <a:pt x="505893" y="355126"/>
                      <a:pt x="517439" y="344828"/>
                    </a:cubicBezTo>
                    <a:close/>
                    <a:moveTo>
                      <a:pt x="1650536" y="252458"/>
                    </a:moveTo>
                    <a:cubicBezTo>
                      <a:pt x="1650536" y="288969"/>
                      <a:pt x="1650224" y="322984"/>
                      <a:pt x="1650536" y="356999"/>
                    </a:cubicBezTo>
                    <a:cubicBezTo>
                      <a:pt x="1650536" y="368545"/>
                      <a:pt x="1642422" y="373539"/>
                      <a:pt x="1634932" y="378844"/>
                    </a:cubicBezTo>
                    <a:cubicBezTo>
                      <a:pt x="1610904" y="395695"/>
                      <a:pt x="1582818" y="401936"/>
                      <a:pt x="1554421" y="406929"/>
                    </a:cubicBezTo>
                    <a:cubicBezTo>
                      <a:pt x="1522590" y="412547"/>
                      <a:pt x="1490448" y="413795"/>
                      <a:pt x="1458305" y="412234"/>
                    </a:cubicBezTo>
                    <a:cubicBezTo>
                      <a:pt x="1418361" y="410050"/>
                      <a:pt x="1379354" y="404121"/>
                      <a:pt x="1342843" y="386333"/>
                    </a:cubicBezTo>
                    <a:cubicBezTo>
                      <a:pt x="1330672" y="380404"/>
                      <a:pt x="1324119" y="372915"/>
                      <a:pt x="1324743" y="357623"/>
                    </a:cubicBezTo>
                    <a:cubicBezTo>
                      <a:pt x="1326303" y="327665"/>
                      <a:pt x="1325367" y="297395"/>
                      <a:pt x="1325055" y="267437"/>
                    </a:cubicBezTo>
                    <a:cubicBezTo>
                      <a:pt x="1325055" y="259323"/>
                      <a:pt x="1325679" y="256202"/>
                      <a:pt x="1334729" y="261820"/>
                    </a:cubicBezTo>
                    <a:cubicBezTo>
                      <a:pt x="1357197" y="275551"/>
                      <a:pt x="1382787" y="279295"/>
                      <a:pt x="1408376" y="282728"/>
                    </a:cubicBezTo>
                    <a:cubicBezTo>
                      <a:pt x="1440518" y="287097"/>
                      <a:pt x="1473285" y="290218"/>
                      <a:pt x="1505739" y="288033"/>
                    </a:cubicBezTo>
                    <a:cubicBezTo>
                      <a:pt x="1546931" y="285224"/>
                      <a:pt x="1588435" y="283352"/>
                      <a:pt x="1628067" y="268061"/>
                    </a:cubicBezTo>
                    <a:cubicBezTo>
                      <a:pt x="1636181" y="264940"/>
                      <a:pt x="1642110" y="259011"/>
                      <a:pt x="1650536" y="252458"/>
                    </a:cubicBezTo>
                    <a:close/>
                    <a:moveTo>
                      <a:pt x="917190" y="228429"/>
                    </a:moveTo>
                    <a:cubicBezTo>
                      <a:pt x="917190" y="266813"/>
                      <a:pt x="918438" y="302388"/>
                      <a:pt x="916566" y="337651"/>
                    </a:cubicBezTo>
                    <a:cubicBezTo>
                      <a:pt x="915942" y="351694"/>
                      <a:pt x="900651" y="357311"/>
                      <a:pt x="889417" y="362616"/>
                    </a:cubicBezTo>
                    <a:cubicBezTo>
                      <a:pt x="857274" y="377595"/>
                      <a:pt x="822947" y="383837"/>
                      <a:pt x="787996" y="387269"/>
                    </a:cubicBezTo>
                    <a:cubicBezTo>
                      <a:pt x="759287" y="390078"/>
                      <a:pt x="730577" y="389454"/>
                      <a:pt x="702179" y="386645"/>
                    </a:cubicBezTo>
                    <a:cubicBezTo>
                      <a:pt x="666916" y="383212"/>
                      <a:pt x="632901" y="375723"/>
                      <a:pt x="601695" y="357935"/>
                    </a:cubicBezTo>
                    <a:cubicBezTo>
                      <a:pt x="593270" y="352942"/>
                      <a:pt x="588901" y="347013"/>
                      <a:pt x="589525" y="336403"/>
                    </a:cubicBezTo>
                    <a:cubicBezTo>
                      <a:pt x="590461" y="317991"/>
                      <a:pt x="589837" y="299579"/>
                      <a:pt x="589837" y="280856"/>
                    </a:cubicBezTo>
                    <a:cubicBezTo>
                      <a:pt x="593270" y="265252"/>
                      <a:pt x="587652" y="249337"/>
                      <a:pt x="592646" y="234046"/>
                    </a:cubicBezTo>
                    <a:cubicBezTo>
                      <a:pt x="631341" y="255890"/>
                      <a:pt x="674406" y="260571"/>
                      <a:pt x="717782" y="262443"/>
                    </a:cubicBezTo>
                    <a:cubicBezTo>
                      <a:pt x="744307" y="263380"/>
                      <a:pt x="771145" y="263692"/>
                      <a:pt x="797670" y="262443"/>
                    </a:cubicBezTo>
                    <a:cubicBezTo>
                      <a:pt x="829189" y="260884"/>
                      <a:pt x="860707" y="256203"/>
                      <a:pt x="890665" y="245904"/>
                    </a:cubicBezTo>
                    <a:cubicBezTo>
                      <a:pt x="899715" y="242784"/>
                      <a:pt x="908452" y="238103"/>
                      <a:pt x="917190" y="228429"/>
                    </a:cubicBezTo>
                    <a:close/>
                    <a:moveTo>
                      <a:pt x="2032187" y="138243"/>
                    </a:moveTo>
                    <a:cubicBezTo>
                      <a:pt x="2032499" y="147293"/>
                      <a:pt x="2032811" y="155718"/>
                      <a:pt x="2032811" y="164456"/>
                    </a:cubicBezTo>
                    <a:cubicBezTo>
                      <a:pt x="2032811" y="188797"/>
                      <a:pt x="2031875" y="213450"/>
                      <a:pt x="2032811" y="237791"/>
                    </a:cubicBezTo>
                    <a:cubicBezTo>
                      <a:pt x="2033123" y="249649"/>
                      <a:pt x="2028442" y="256827"/>
                      <a:pt x="2019080" y="263068"/>
                    </a:cubicBezTo>
                    <a:cubicBezTo>
                      <a:pt x="1991307" y="281480"/>
                      <a:pt x="1959477" y="288657"/>
                      <a:pt x="1927334" y="293338"/>
                    </a:cubicBezTo>
                    <a:cubicBezTo>
                      <a:pt x="1904554" y="296459"/>
                      <a:pt x="1881461" y="299580"/>
                      <a:pt x="1858368" y="298332"/>
                    </a:cubicBezTo>
                    <a:cubicBezTo>
                      <a:pt x="1818737" y="296147"/>
                      <a:pt x="1778793" y="293338"/>
                      <a:pt x="1741345" y="278359"/>
                    </a:cubicBezTo>
                    <a:cubicBezTo>
                      <a:pt x="1738849" y="277423"/>
                      <a:pt x="1736352" y="276799"/>
                      <a:pt x="1734168" y="275551"/>
                    </a:cubicBezTo>
                    <a:cubicBezTo>
                      <a:pt x="1716068" y="268061"/>
                      <a:pt x="1704522" y="257763"/>
                      <a:pt x="1706707" y="234358"/>
                    </a:cubicBezTo>
                    <a:cubicBezTo>
                      <a:pt x="1709515" y="204400"/>
                      <a:pt x="1707331" y="173818"/>
                      <a:pt x="1707331" y="140427"/>
                    </a:cubicBezTo>
                    <a:cubicBezTo>
                      <a:pt x="1729799" y="157279"/>
                      <a:pt x="1754140" y="162272"/>
                      <a:pt x="1778481" y="165704"/>
                    </a:cubicBezTo>
                    <a:cubicBezTo>
                      <a:pt x="1826538" y="172882"/>
                      <a:pt x="1874596" y="173818"/>
                      <a:pt x="1923278" y="169761"/>
                    </a:cubicBezTo>
                    <a:cubicBezTo>
                      <a:pt x="1946682" y="167889"/>
                      <a:pt x="1970087" y="164456"/>
                      <a:pt x="1992867" y="158527"/>
                    </a:cubicBezTo>
                    <a:cubicBezTo>
                      <a:pt x="2007534" y="154782"/>
                      <a:pt x="2021577" y="149789"/>
                      <a:pt x="2032187" y="138243"/>
                    </a:cubicBezTo>
                    <a:close/>
                    <a:moveTo>
                      <a:pt x="1312885" y="117335"/>
                    </a:moveTo>
                    <a:cubicBezTo>
                      <a:pt x="1316942" y="119831"/>
                      <a:pt x="1315069" y="123576"/>
                      <a:pt x="1315069" y="126697"/>
                    </a:cubicBezTo>
                    <a:cubicBezTo>
                      <a:pt x="1315381" y="156030"/>
                      <a:pt x="1314757" y="185364"/>
                      <a:pt x="1315381" y="214386"/>
                    </a:cubicBezTo>
                    <a:cubicBezTo>
                      <a:pt x="1315693" y="226245"/>
                      <a:pt x="1311012" y="233422"/>
                      <a:pt x="1301650" y="239975"/>
                    </a:cubicBezTo>
                    <a:cubicBezTo>
                      <a:pt x="1277622" y="256202"/>
                      <a:pt x="1250161" y="262443"/>
                      <a:pt x="1222387" y="268061"/>
                    </a:cubicBezTo>
                    <a:cubicBezTo>
                      <a:pt x="1186812" y="274926"/>
                      <a:pt x="1150613" y="274926"/>
                      <a:pt x="1114726" y="272742"/>
                    </a:cubicBezTo>
                    <a:cubicBezTo>
                      <a:pt x="1075406" y="270245"/>
                      <a:pt x="1036398" y="264316"/>
                      <a:pt x="1001447" y="243096"/>
                    </a:cubicBezTo>
                    <a:cubicBezTo>
                      <a:pt x="992709" y="237790"/>
                      <a:pt x="988965" y="231550"/>
                      <a:pt x="989589" y="220940"/>
                    </a:cubicBezTo>
                    <a:cubicBezTo>
                      <a:pt x="990213" y="200343"/>
                      <a:pt x="989589" y="179747"/>
                      <a:pt x="989589" y="159151"/>
                    </a:cubicBezTo>
                    <a:cubicBezTo>
                      <a:pt x="992085" y="145420"/>
                      <a:pt x="986780" y="131378"/>
                      <a:pt x="992709" y="118271"/>
                    </a:cubicBezTo>
                    <a:cubicBezTo>
                      <a:pt x="1015178" y="134810"/>
                      <a:pt x="1042015" y="139803"/>
                      <a:pt x="1068540" y="143548"/>
                    </a:cubicBezTo>
                    <a:cubicBezTo>
                      <a:pt x="1105988" y="149165"/>
                      <a:pt x="1143747" y="151037"/>
                      <a:pt x="1181507" y="148853"/>
                    </a:cubicBezTo>
                    <a:cubicBezTo>
                      <a:pt x="1220203" y="146669"/>
                      <a:pt x="1259210" y="143860"/>
                      <a:pt x="1295721" y="128569"/>
                    </a:cubicBezTo>
                    <a:cubicBezTo>
                      <a:pt x="1302275" y="125760"/>
                      <a:pt x="1307268" y="121703"/>
                      <a:pt x="1312885" y="117335"/>
                    </a:cubicBezTo>
                    <a:close/>
                    <a:moveTo>
                      <a:pt x="1714196" y="0"/>
                    </a:moveTo>
                    <a:cubicBezTo>
                      <a:pt x="1715132" y="9674"/>
                      <a:pt x="1715132" y="19972"/>
                      <a:pt x="1715444" y="29958"/>
                    </a:cubicBezTo>
                    <a:cubicBezTo>
                      <a:pt x="1715444" y="52426"/>
                      <a:pt x="1714196" y="74583"/>
                      <a:pt x="1715444" y="97051"/>
                    </a:cubicBezTo>
                    <a:cubicBezTo>
                      <a:pt x="1716068" y="110782"/>
                      <a:pt x="1710451" y="118896"/>
                      <a:pt x="1700153" y="125762"/>
                    </a:cubicBezTo>
                    <a:cubicBezTo>
                      <a:pt x="1674564" y="142613"/>
                      <a:pt x="1645230" y="149478"/>
                      <a:pt x="1615584" y="154159"/>
                    </a:cubicBezTo>
                    <a:cubicBezTo>
                      <a:pt x="1555668" y="163521"/>
                      <a:pt x="1496376" y="161649"/>
                      <a:pt x="1437709" y="144485"/>
                    </a:cubicBezTo>
                    <a:cubicBezTo>
                      <a:pt x="1435212" y="143861"/>
                      <a:pt x="1432716" y="143237"/>
                      <a:pt x="1430219" y="142301"/>
                    </a:cubicBezTo>
                    <a:cubicBezTo>
                      <a:pt x="1389651" y="127010"/>
                      <a:pt x="1389651" y="127010"/>
                      <a:pt x="1389651" y="83633"/>
                    </a:cubicBezTo>
                    <a:cubicBezTo>
                      <a:pt x="1389651" y="68030"/>
                      <a:pt x="1389339" y="52738"/>
                      <a:pt x="1389027" y="37136"/>
                    </a:cubicBezTo>
                    <a:cubicBezTo>
                      <a:pt x="1391211" y="26213"/>
                      <a:pt x="1387155" y="14667"/>
                      <a:pt x="1391524" y="4057"/>
                    </a:cubicBezTo>
                    <a:cubicBezTo>
                      <a:pt x="1431780" y="27774"/>
                      <a:pt x="1476405" y="31206"/>
                      <a:pt x="1521341" y="33079"/>
                    </a:cubicBezTo>
                    <a:cubicBezTo>
                      <a:pt x="1566278" y="34951"/>
                      <a:pt x="1611215" y="34639"/>
                      <a:pt x="1655216" y="25277"/>
                    </a:cubicBezTo>
                    <a:cubicBezTo>
                      <a:pt x="1676436" y="20908"/>
                      <a:pt x="1698281" y="17163"/>
                      <a:pt x="1714196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804A708-88E2-4CC2-913A-F53EE60B326A}"/>
                </a:ext>
              </a:extLst>
            </p:cNvPr>
            <p:cNvSpPr/>
            <p:nvPr/>
          </p:nvSpPr>
          <p:spPr>
            <a:xfrm>
              <a:off x="4363535" y="2401514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1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5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1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5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2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6226A0E-71D6-4F4F-8C60-391208D11EE5}"/>
                </a:ext>
              </a:extLst>
            </p:cNvPr>
            <p:cNvSpPr/>
            <p:nvPr/>
          </p:nvSpPr>
          <p:spPr>
            <a:xfrm>
              <a:off x="4362911" y="2451443"/>
              <a:ext cx="2032825" cy="1286008"/>
            </a:xfrm>
            <a:custGeom>
              <a:avLst/>
              <a:gdLst>
                <a:gd name="connsiteX0" fmla="*/ 847600 w 2032825"/>
                <a:gd name="connsiteY0" fmla="*/ 490873 h 1286008"/>
                <a:gd name="connsiteX1" fmla="*/ 847600 w 2032825"/>
                <a:gd name="connsiteY1" fmla="*/ 549229 h 1286008"/>
                <a:gd name="connsiteX2" fmla="*/ 847912 w 2032825"/>
                <a:gd name="connsiteY2" fmla="*/ 578875 h 1286008"/>
                <a:gd name="connsiteX3" fmla="*/ 817642 w 2032825"/>
                <a:gd name="connsiteY3" fmla="*/ 624436 h 1286008"/>
                <a:gd name="connsiteX4" fmla="*/ 711853 w 2032825"/>
                <a:gd name="connsiteY4" fmla="*/ 648152 h 1286008"/>
                <a:gd name="connsiteX5" fmla="*/ 588276 w 2032825"/>
                <a:gd name="connsiteY5" fmla="*/ 639727 h 1286008"/>
                <a:gd name="connsiteX6" fmla="*/ 529920 w 2032825"/>
                <a:gd name="connsiteY6" fmla="*/ 616634 h 1286008"/>
                <a:gd name="connsiteX7" fmla="*/ 522431 w 2032825"/>
                <a:gd name="connsiteY7" fmla="*/ 602904 h 1286008"/>
                <a:gd name="connsiteX8" fmla="*/ 522431 w 2032825"/>
                <a:gd name="connsiteY8" fmla="*/ 493994 h 1286008"/>
                <a:gd name="connsiteX9" fmla="*/ 847600 w 2032825"/>
                <a:gd name="connsiteY9" fmla="*/ 490873 h 1286008"/>
                <a:gd name="connsiteX10" fmla="*/ 6906 w 2032825"/>
                <a:gd name="connsiteY10" fmla="*/ 455922 h 1286008"/>
                <a:gd name="connsiteX11" fmla="*/ 10962 w 2032825"/>
                <a:gd name="connsiteY11" fmla="*/ 463724 h 1286008"/>
                <a:gd name="connsiteX12" fmla="*/ 157319 w 2032825"/>
                <a:gd name="connsiteY12" fmla="*/ 523639 h 1286008"/>
                <a:gd name="connsiteX13" fmla="*/ 497779 w 2032825"/>
                <a:gd name="connsiteY13" fmla="*/ 663444 h 1286008"/>
                <a:gd name="connsiteX14" fmla="*/ 628845 w 2032825"/>
                <a:gd name="connsiteY14" fmla="*/ 716806 h 1286008"/>
                <a:gd name="connsiteX15" fmla="*/ 641640 w 2032825"/>
                <a:gd name="connsiteY15" fmla="*/ 734281 h 1286008"/>
                <a:gd name="connsiteX16" fmla="*/ 641328 w 2032825"/>
                <a:gd name="connsiteY16" fmla="*/ 1272589 h 1286008"/>
                <a:gd name="connsiteX17" fmla="*/ 638519 w 2032825"/>
                <a:gd name="connsiteY17" fmla="*/ 1286008 h 1286008"/>
                <a:gd name="connsiteX18" fmla="*/ 469070 w 2032825"/>
                <a:gd name="connsiteY18" fmla="*/ 1218290 h 1286008"/>
                <a:gd name="connsiteX19" fmla="*/ 15019 w 2032825"/>
                <a:gd name="connsiteY19" fmla="*/ 1035110 h 1286008"/>
                <a:gd name="connsiteX20" fmla="*/ 664 w 2032825"/>
                <a:gd name="connsiteY20" fmla="*/ 1013889 h 1286008"/>
                <a:gd name="connsiteX21" fmla="*/ 1288 w 2032825"/>
                <a:gd name="connsiteY21" fmla="*/ 465284 h 1286008"/>
                <a:gd name="connsiteX22" fmla="*/ 6906 w 2032825"/>
                <a:gd name="connsiteY22" fmla="*/ 455922 h 1286008"/>
                <a:gd name="connsiteX23" fmla="*/ 1253281 w 2032825"/>
                <a:gd name="connsiteY23" fmla="*/ 374786 h 1286008"/>
                <a:gd name="connsiteX24" fmla="*/ 1253281 w 2032825"/>
                <a:gd name="connsiteY24" fmla="*/ 481511 h 1286008"/>
                <a:gd name="connsiteX25" fmla="*/ 1242983 w 2032825"/>
                <a:gd name="connsiteY25" fmla="*/ 495242 h 1286008"/>
                <a:gd name="connsiteX26" fmla="*/ 1157790 w 2032825"/>
                <a:gd name="connsiteY26" fmla="*/ 525512 h 1286008"/>
                <a:gd name="connsiteX27" fmla="*/ 990837 w 2032825"/>
                <a:gd name="connsiteY27" fmla="*/ 520519 h 1286008"/>
                <a:gd name="connsiteX28" fmla="*/ 934354 w 2032825"/>
                <a:gd name="connsiteY28" fmla="*/ 496490 h 1286008"/>
                <a:gd name="connsiteX29" fmla="*/ 927800 w 2032825"/>
                <a:gd name="connsiteY29" fmla="*/ 483696 h 1286008"/>
                <a:gd name="connsiteX30" fmla="*/ 927800 w 2032825"/>
                <a:gd name="connsiteY30" fmla="*/ 385708 h 1286008"/>
                <a:gd name="connsiteX31" fmla="*/ 935602 w 2032825"/>
                <a:gd name="connsiteY31" fmla="*/ 378531 h 1286008"/>
                <a:gd name="connsiteX32" fmla="*/ 1014866 w 2032825"/>
                <a:gd name="connsiteY32" fmla="*/ 401623 h 1286008"/>
                <a:gd name="connsiteX33" fmla="*/ 1094129 w 2032825"/>
                <a:gd name="connsiteY33" fmla="*/ 406616 h 1286008"/>
                <a:gd name="connsiteX34" fmla="*/ 1230500 w 2032825"/>
                <a:gd name="connsiteY34" fmla="*/ 386956 h 1286008"/>
                <a:gd name="connsiteX35" fmla="*/ 1253281 w 2032825"/>
                <a:gd name="connsiteY35" fmla="*/ 374786 h 1286008"/>
                <a:gd name="connsiteX36" fmla="*/ 517439 w 2032825"/>
                <a:gd name="connsiteY36" fmla="*/ 344828 h 1286008"/>
                <a:gd name="connsiteX37" fmla="*/ 517439 w 2032825"/>
                <a:gd name="connsiteY37" fmla="*/ 420035 h 1286008"/>
                <a:gd name="connsiteX38" fmla="*/ 517439 w 2032825"/>
                <a:gd name="connsiteY38" fmla="*/ 434077 h 1286008"/>
                <a:gd name="connsiteX39" fmla="*/ 489041 w 2032825"/>
                <a:gd name="connsiteY39" fmla="*/ 477767 h 1286008"/>
                <a:gd name="connsiteX40" fmla="*/ 377011 w 2032825"/>
                <a:gd name="connsiteY40" fmla="*/ 502420 h 1286008"/>
                <a:gd name="connsiteX41" fmla="*/ 242201 w 2032825"/>
                <a:gd name="connsiteY41" fmla="*/ 489937 h 1286008"/>
                <a:gd name="connsiteX42" fmla="*/ 234711 w 2032825"/>
                <a:gd name="connsiteY42" fmla="*/ 487753 h 1286008"/>
                <a:gd name="connsiteX43" fmla="*/ 191646 w 2032825"/>
                <a:gd name="connsiteY43" fmla="*/ 425964 h 1286008"/>
                <a:gd name="connsiteX44" fmla="*/ 191334 w 2032825"/>
                <a:gd name="connsiteY44" fmla="*/ 401623 h 1286008"/>
                <a:gd name="connsiteX45" fmla="*/ 191646 w 2032825"/>
                <a:gd name="connsiteY45" fmla="*/ 359495 h 1286008"/>
                <a:gd name="connsiteX46" fmla="*/ 194455 w 2032825"/>
                <a:gd name="connsiteY46" fmla="*/ 347636 h 1286008"/>
                <a:gd name="connsiteX47" fmla="*/ 271222 w 2032825"/>
                <a:gd name="connsiteY47" fmla="*/ 373226 h 1286008"/>
                <a:gd name="connsiteX48" fmla="*/ 378884 w 2032825"/>
                <a:gd name="connsiteY48" fmla="*/ 378531 h 1286008"/>
                <a:gd name="connsiteX49" fmla="*/ 482488 w 2032825"/>
                <a:gd name="connsiteY49" fmla="*/ 363240 h 1286008"/>
                <a:gd name="connsiteX50" fmla="*/ 517439 w 2032825"/>
                <a:gd name="connsiteY50" fmla="*/ 344828 h 1286008"/>
                <a:gd name="connsiteX51" fmla="*/ 1650536 w 2032825"/>
                <a:gd name="connsiteY51" fmla="*/ 252458 h 1286008"/>
                <a:gd name="connsiteX52" fmla="*/ 1650536 w 2032825"/>
                <a:gd name="connsiteY52" fmla="*/ 356999 h 1286008"/>
                <a:gd name="connsiteX53" fmla="*/ 1634932 w 2032825"/>
                <a:gd name="connsiteY53" fmla="*/ 378844 h 1286008"/>
                <a:gd name="connsiteX54" fmla="*/ 1554421 w 2032825"/>
                <a:gd name="connsiteY54" fmla="*/ 406929 h 1286008"/>
                <a:gd name="connsiteX55" fmla="*/ 1458305 w 2032825"/>
                <a:gd name="connsiteY55" fmla="*/ 412234 h 1286008"/>
                <a:gd name="connsiteX56" fmla="*/ 1342842 w 2032825"/>
                <a:gd name="connsiteY56" fmla="*/ 386333 h 1286008"/>
                <a:gd name="connsiteX57" fmla="*/ 1324743 w 2032825"/>
                <a:gd name="connsiteY57" fmla="*/ 357624 h 1286008"/>
                <a:gd name="connsiteX58" fmla="*/ 1325055 w 2032825"/>
                <a:gd name="connsiteY58" fmla="*/ 267437 h 1286008"/>
                <a:gd name="connsiteX59" fmla="*/ 1334729 w 2032825"/>
                <a:gd name="connsiteY59" fmla="*/ 261820 h 1286008"/>
                <a:gd name="connsiteX60" fmla="*/ 1408375 w 2032825"/>
                <a:gd name="connsiteY60" fmla="*/ 282728 h 1286008"/>
                <a:gd name="connsiteX61" fmla="*/ 1505739 w 2032825"/>
                <a:gd name="connsiteY61" fmla="*/ 288033 h 1286008"/>
                <a:gd name="connsiteX62" fmla="*/ 1628067 w 2032825"/>
                <a:gd name="connsiteY62" fmla="*/ 268061 h 1286008"/>
                <a:gd name="connsiteX63" fmla="*/ 1650536 w 2032825"/>
                <a:gd name="connsiteY63" fmla="*/ 252458 h 1286008"/>
                <a:gd name="connsiteX64" fmla="*/ 917190 w 2032825"/>
                <a:gd name="connsiteY64" fmla="*/ 228429 h 1286008"/>
                <a:gd name="connsiteX65" fmla="*/ 916566 w 2032825"/>
                <a:gd name="connsiteY65" fmla="*/ 337651 h 1286008"/>
                <a:gd name="connsiteX66" fmla="*/ 889417 w 2032825"/>
                <a:gd name="connsiteY66" fmla="*/ 362616 h 1286008"/>
                <a:gd name="connsiteX67" fmla="*/ 787997 w 2032825"/>
                <a:gd name="connsiteY67" fmla="*/ 387269 h 1286008"/>
                <a:gd name="connsiteX68" fmla="*/ 702180 w 2032825"/>
                <a:gd name="connsiteY68" fmla="*/ 386645 h 1286008"/>
                <a:gd name="connsiteX69" fmla="*/ 601695 w 2032825"/>
                <a:gd name="connsiteY69" fmla="*/ 357935 h 1286008"/>
                <a:gd name="connsiteX70" fmla="*/ 589525 w 2032825"/>
                <a:gd name="connsiteY70" fmla="*/ 336403 h 1286008"/>
                <a:gd name="connsiteX71" fmla="*/ 589837 w 2032825"/>
                <a:gd name="connsiteY71" fmla="*/ 280855 h 1286008"/>
                <a:gd name="connsiteX72" fmla="*/ 592646 w 2032825"/>
                <a:gd name="connsiteY72" fmla="*/ 234046 h 1286008"/>
                <a:gd name="connsiteX73" fmla="*/ 717782 w 2032825"/>
                <a:gd name="connsiteY73" fmla="*/ 262444 h 1286008"/>
                <a:gd name="connsiteX74" fmla="*/ 797670 w 2032825"/>
                <a:gd name="connsiteY74" fmla="*/ 262444 h 1286008"/>
                <a:gd name="connsiteX75" fmla="*/ 890665 w 2032825"/>
                <a:gd name="connsiteY75" fmla="*/ 245904 h 1286008"/>
                <a:gd name="connsiteX76" fmla="*/ 917190 w 2032825"/>
                <a:gd name="connsiteY76" fmla="*/ 228429 h 1286008"/>
                <a:gd name="connsiteX77" fmla="*/ 2032187 w 2032825"/>
                <a:gd name="connsiteY77" fmla="*/ 138243 h 1286008"/>
                <a:gd name="connsiteX78" fmla="*/ 2032811 w 2032825"/>
                <a:gd name="connsiteY78" fmla="*/ 164456 h 1286008"/>
                <a:gd name="connsiteX79" fmla="*/ 2032811 w 2032825"/>
                <a:gd name="connsiteY79" fmla="*/ 237791 h 1286008"/>
                <a:gd name="connsiteX80" fmla="*/ 2019080 w 2032825"/>
                <a:gd name="connsiteY80" fmla="*/ 263068 h 1286008"/>
                <a:gd name="connsiteX81" fmla="*/ 1927334 w 2032825"/>
                <a:gd name="connsiteY81" fmla="*/ 293338 h 1286008"/>
                <a:gd name="connsiteX82" fmla="*/ 1858368 w 2032825"/>
                <a:gd name="connsiteY82" fmla="*/ 298332 h 1286008"/>
                <a:gd name="connsiteX83" fmla="*/ 1741345 w 2032825"/>
                <a:gd name="connsiteY83" fmla="*/ 278360 h 1286008"/>
                <a:gd name="connsiteX84" fmla="*/ 1734168 w 2032825"/>
                <a:gd name="connsiteY84" fmla="*/ 275551 h 1286008"/>
                <a:gd name="connsiteX85" fmla="*/ 1706707 w 2032825"/>
                <a:gd name="connsiteY85" fmla="*/ 234358 h 1286008"/>
                <a:gd name="connsiteX86" fmla="*/ 1707331 w 2032825"/>
                <a:gd name="connsiteY86" fmla="*/ 140427 h 1286008"/>
                <a:gd name="connsiteX87" fmla="*/ 1778481 w 2032825"/>
                <a:gd name="connsiteY87" fmla="*/ 165704 h 1286008"/>
                <a:gd name="connsiteX88" fmla="*/ 1923277 w 2032825"/>
                <a:gd name="connsiteY88" fmla="*/ 169761 h 1286008"/>
                <a:gd name="connsiteX89" fmla="*/ 1992867 w 2032825"/>
                <a:gd name="connsiteY89" fmla="*/ 158527 h 1286008"/>
                <a:gd name="connsiteX90" fmla="*/ 2032187 w 2032825"/>
                <a:gd name="connsiteY90" fmla="*/ 138243 h 1286008"/>
                <a:gd name="connsiteX91" fmla="*/ 1312884 w 2032825"/>
                <a:gd name="connsiteY91" fmla="*/ 117335 h 1286008"/>
                <a:gd name="connsiteX92" fmla="*/ 1315068 w 2032825"/>
                <a:gd name="connsiteY92" fmla="*/ 126697 h 1286008"/>
                <a:gd name="connsiteX93" fmla="*/ 1315380 w 2032825"/>
                <a:gd name="connsiteY93" fmla="*/ 214386 h 1286008"/>
                <a:gd name="connsiteX94" fmla="*/ 1301649 w 2032825"/>
                <a:gd name="connsiteY94" fmla="*/ 239975 h 1286008"/>
                <a:gd name="connsiteX95" fmla="*/ 1222386 w 2032825"/>
                <a:gd name="connsiteY95" fmla="*/ 268061 h 1286008"/>
                <a:gd name="connsiteX96" fmla="*/ 1114725 w 2032825"/>
                <a:gd name="connsiteY96" fmla="*/ 272742 h 1286008"/>
                <a:gd name="connsiteX97" fmla="*/ 1001446 w 2032825"/>
                <a:gd name="connsiteY97" fmla="*/ 243096 h 1286008"/>
                <a:gd name="connsiteX98" fmla="*/ 989588 w 2032825"/>
                <a:gd name="connsiteY98" fmla="*/ 220940 h 1286008"/>
                <a:gd name="connsiteX99" fmla="*/ 989588 w 2032825"/>
                <a:gd name="connsiteY99" fmla="*/ 159151 h 1286008"/>
                <a:gd name="connsiteX100" fmla="*/ 992708 w 2032825"/>
                <a:gd name="connsiteY100" fmla="*/ 118271 h 1286008"/>
                <a:gd name="connsiteX101" fmla="*/ 1068539 w 2032825"/>
                <a:gd name="connsiteY101" fmla="*/ 143548 h 1286008"/>
                <a:gd name="connsiteX102" fmla="*/ 1181506 w 2032825"/>
                <a:gd name="connsiteY102" fmla="*/ 148853 h 1286008"/>
                <a:gd name="connsiteX103" fmla="*/ 1295720 w 2032825"/>
                <a:gd name="connsiteY103" fmla="*/ 128569 h 1286008"/>
                <a:gd name="connsiteX104" fmla="*/ 1312884 w 2032825"/>
                <a:gd name="connsiteY104" fmla="*/ 117335 h 1286008"/>
                <a:gd name="connsiteX105" fmla="*/ 1714197 w 2032825"/>
                <a:gd name="connsiteY105" fmla="*/ 0 h 1286008"/>
                <a:gd name="connsiteX106" fmla="*/ 1715445 w 2032825"/>
                <a:gd name="connsiteY106" fmla="*/ 29958 h 1286008"/>
                <a:gd name="connsiteX107" fmla="*/ 1715445 w 2032825"/>
                <a:gd name="connsiteY107" fmla="*/ 97052 h 1286008"/>
                <a:gd name="connsiteX108" fmla="*/ 1700154 w 2032825"/>
                <a:gd name="connsiteY108" fmla="*/ 125762 h 1286008"/>
                <a:gd name="connsiteX109" fmla="*/ 1615585 w 2032825"/>
                <a:gd name="connsiteY109" fmla="*/ 154160 h 1286008"/>
                <a:gd name="connsiteX110" fmla="*/ 1437710 w 2032825"/>
                <a:gd name="connsiteY110" fmla="*/ 144485 h 1286008"/>
                <a:gd name="connsiteX111" fmla="*/ 1430220 w 2032825"/>
                <a:gd name="connsiteY111" fmla="*/ 142301 h 1286008"/>
                <a:gd name="connsiteX112" fmla="*/ 1389652 w 2032825"/>
                <a:gd name="connsiteY112" fmla="*/ 83633 h 1286008"/>
                <a:gd name="connsiteX113" fmla="*/ 1389028 w 2032825"/>
                <a:gd name="connsiteY113" fmla="*/ 37135 h 1286008"/>
                <a:gd name="connsiteX114" fmla="*/ 1391525 w 2032825"/>
                <a:gd name="connsiteY114" fmla="*/ 4057 h 1286008"/>
                <a:gd name="connsiteX115" fmla="*/ 1521342 w 2032825"/>
                <a:gd name="connsiteY115" fmla="*/ 33079 h 1286008"/>
                <a:gd name="connsiteX116" fmla="*/ 1655217 w 2032825"/>
                <a:gd name="connsiteY116" fmla="*/ 25277 h 1286008"/>
                <a:gd name="connsiteX117" fmla="*/ 1714197 w 2032825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6008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1" y="569201"/>
                    <a:pt x="847912" y="578875"/>
                  </a:cubicBezTo>
                  <a:cubicBezTo>
                    <a:pt x="852281" y="604152"/>
                    <a:pt x="837301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6" y="455922"/>
                  </a:moveTo>
                  <a:cubicBezTo>
                    <a:pt x="2536" y="461227"/>
                    <a:pt x="7530" y="462475"/>
                    <a:pt x="10962" y="463724"/>
                  </a:cubicBezTo>
                  <a:cubicBezTo>
                    <a:pt x="59644" y="483695"/>
                    <a:pt x="108638" y="503667"/>
                    <a:pt x="157319" y="523639"/>
                  </a:cubicBezTo>
                  <a:cubicBezTo>
                    <a:pt x="270910" y="570137"/>
                    <a:pt x="384189" y="616946"/>
                    <a:pt x="497779" y="663444"/>
                  </a:cubicBezTo>
                  <a:cubicBezTo>
                    <a:pt x="541468" y="681231"/>
                    <a:pt x="584844" y="699331"/>
                    <a:pt x="628845" y="716806"/>
                  </a:cubicBezTo>
                  <a:cubicBezTo>
                    <a:pt x="637583" y="720238"/>
                    <a:pt x="641640" y="724295"/>
                    <a:pt x="641640" y="734281"/>
                  </a:cubicBezTo>
                  <a:cubicBezTo>
                    <a:pt x="641328" y="913717"/>
                    <a:pt x="641328" y="1093153"/>
                    <a:pt x="641328" y="1272589"/>
                  </a:cubicBezTo>
                  <a:cubicBezTo>
                    <a:pt x="641328" y="1277270"/>
                    <a:pt x="642888" y="1282263"/>
                    <a:pt x="638519" y="1286008"/>
                  </a:cubicBezTo>
                  <a:cubicBezTo>
                    <a:pt x="582036" y="1263539"/>
                    <a:pt x="525553" y="1241071"/>
                    <a:pt x="469070" y="1218290"/>
                  </a:cubicBezTo>
                  <a:cubicBezTo>
                    <a:pt x="317720" y="1157126"/>
                    <a:pt x="166369" y="1095961"/>
                    <a:pt x="15019" y="1035110"/>
                  </a:cubicBezTo>
                  <a:cubicBezTo>
                    <a:pt x="4409" y="1030741"/>
                    <a:pt x="664" y="1026060"/>
                    <a:pt x="664" y="1013889"/>
                  </a:cubicBezTo>
                  <a:cubicBezTo>
                    <a:pt x="1288" y="831021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6" y="455922"/>
                  </a:cubicBezTo>
                  <a:close/>
                  <a:moveTo>
                    <a:pt x="1253281" y="374786"/>
                  </a:moveTo>
                  <a:cubicBezTo>
                    <a:pt x="1253281" y="411297"/>
                    <a:pt x="1253281" y="446248"/>
                    <a:pt x="1253281" y="481511"/>
                  </a:cubicBezTo>
                  <a:cubicBezTo>
                    <a:pt x="1253281" y="488689"/>
                    <a:pt x="1247976" y="491809"/>
                    <a:pt x="1242983" y="495242"/>
                  </a:cubicBezTo>
                  <a:cubicBezTo>
                    <a:pt x="1217394" y="513342"/>
                    <a:pt x="1187748" y="520519"/>
                    <a:pt x="1157790" y="525512"/>
                  </a:cubicBezTo>
                  <a:cubicBezTo>
                    <a:pt x="1101931" y="535186"/>
                    <a:pt x="1046072" y="533314"/>
                    <a:pt x="990837" y="520519"/>
                  </a:cubicBezTo>
                  <a:cubicBezTo>
                    <a:pt x="971177" y="515838"/>
                    <a:pt x="950893" y="510221"/>
                    <a:pt x="934354" y="496490"/>
                  </a:cubicBezTo>
                  <a:cubicBezTo>
                    <a:pt x="929985" y="492746"/>
                    <a:pt x="927488" y="489625"/>
                    <a:pt x="927800" y="483696"/>
                  </a:cubicBezTo>
                  <a:cubicBezTo>
                    <a:pt x="928112" y="450929"/>
                    <a:pt x="927800" y="418475"/>
                    <a:pt x="927800" y="385708"/>
                  </a:cubicBezTo>
                  <a:cubicBezTo>
                    <a:pt x="927800" y="380715"/>
                    <a:pt x="927176" y="372913"/>
                    <a:pt x="935602" y="378531"/>
                  </a:cubicBezTo>
                  <a:cubicBezTo>
                    <a:pt x="959631" y="394446"/>
                    <a:pt x="987716" y="397879"/>
                    <a:pt x="1014866" y="401623"/>
                  </a:cubicBezTo>
                  <a:cubicBezTo>
                    <a:pt x="1041079" y="405056"/>
                    <a:pt x="1067916" y="407865"/>
                    <a:pt x="1094129" y="406616"/>
                  </a:cubicBezTo>
                  <a:cubicBezTo>
                    <a:pt x="1140002" y="404744"/>
                    <a:pt x="1186499" y="403808"/>
                    <a:pt x="1230500" y="386956"/>
                  </a:cubicBezTo>
                  <a:cubicBezTo>
                    <a:pt x="1238302" y="384148"/>
                    <a:pt x="1245167" y="379467"/>
                    <a:pt x="1253281" y="374786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6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2"/>
                    <a:pt x="377011" y="502420"/>
                  </a:cubicBezTo>
                  <a:cubicBezTo>
                    <a:pt x="331450" y="503980"/>
                    <a:pt x="286201" y="503356"/>
                    <a:pt x="242201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1"/>
                    <a:pt x="191334" y="409737"/>
                    <a:pt x="191334" y="401623"/>
                  </a:cubicBezTo>
                  <a:cubicBezTo>
                    <a:pt x="191334" y="387580"/>
                    <a:pt x="191334" y="373538"/>
                    <a:pt x="191646" y="359495"/>
                  </a:cubicBezTo>
                  <a:cubicBezTo>
                    <a:pt x="191958" y="355438"/>
                    <a:pt x="189774" y="350757"/>
                    <a:pt x="194455" y="347636"/>
                  </a:cubicBezTo>
                  <a:cubicBezTo>
                    <a:pt x="216923" y="365424"/>
                    <a:pt x="244385" y="369481"/>
                    <a:pt x="271222" y="373226"/>
                  </a:cubicBezTo>
                  <a:cubicBezTo>
                    <a:pt x="306797" y="378218"/>
                    <a:pt x="342996" y="380715"/>
                    <a:pt x="378884" y="378531"/>
                  </a:cubicBezTo>
                  <a:cubicBezTo>
                    <a:pt x="413834" y="376346"/>
                    <a:pt x="448786" y="374474"/>
                    <a:pt x="482488" y="363240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3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7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2" y="386333"/>
                  </a:cubicBezTo>
                  <a:cubicBezTo>
                    <a:pt x="1330672" y="380404"/>
                    <a:pt x="1324119" y="372914"/>
                    <a:pt x="1324743" y="357624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3"/>
                    <a:pt x="1334729" y="261820"/>
                  </a:cubicBezTo>
                  <a:cubicBezTo>
                    <a:pt x="1357197" y="275551"/>
                    <a:pt x="1382786" y="279295"/>
                    <a:pt x="1408375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5252"/>
                    <a:pt x="1642110" y="259323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9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8" y="383837"/>
                    <a:pt x="787997" y="387269"/>
                  </a:cubicBezTo>
                  <a:cubicBezTo>
                    <a:pt x="759287" y="390078"/>
                    <a:pt x="730577" y="389454"/>
                    <a:pt x="702180" y="386645"/>
                  </a:cubicBezTo>
                  <a:cubicBezTo>
                    <a:pt x="666916" y="383213"/>
                    <a:pt x="632902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5"/>
                  </a:cubicBezTo>
                  <a:cubicBezTo>
                    <a:pt x="593270" y="265564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4"/>
                  </a:cubicBezTo>
                  <a:cubicBezTo>
                    <a:pt x="744308" y="263380"/>
                    <a:pt x="771145" y="263692"/>
                    <a:pt x="797670" y="262444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6031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6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60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1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7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4" y="117335"/>
                  </a:moveTo>
                  <a:cubicBezTo>
                    <a:pt x="1316940" y="119831"/>
                    <a:pt x="1315068" y="123576"/>
                    <a:pt x="1315068" y="126697"/>
                  </a:cubicBezTo>
                  <a:cubicBezTo>
                    <a:pt x="1315380" y="156030"/>
                    <a:pt x="1314756" y="185364"/>
                    <a:pt x="1315380" y="214386"/>
                  </a:cubicBezTo>
                  <a:cubicBezTo>
                    <a:pt x="1315692" y="226245"/>
                    <a:pt x="1311011" y="233422"/>
                    <a:pt x="1301649" y="239975"/>
                  </a:cubicBezTo>
                  <a:cubicBezTo>
                    <a:pt x="1277621" y="256202"/>
                    <a:pt x="1250160" y="262444"/>
                    <a:pt x="1222386" y="268061"/>
                  </a:cubicBezTo>
                  <a:cubicBezTo>
                    <a:pt x="1186811" y="274926"/>
                    <a:pt x="1150612" y="274926"/>
                    <a:pt x="1114725" y="272742"/>
                  </a:cubicBezTo>
                  <a:cubicBezTo>
                    <a:pt x="1075405" y="270245"/>
                    <a:pt x="1036397" y="264316"/>
                    <a:pt x="1001446" y="243096"/>
                  </a:cubicBezTo>
                  <a:cubicBezTo>
                    <a:pt x="992708" y="237791"/>
                    <a:pt x="988964" y="231550"/>
                    <a:pt x="989588" y="220940"/>
                  </a:cubicBezTo>
                  <a:cubicBezTo>
                    <a:pt x="990212" y="200343"/>
                    <a:pt x="989588" y="179747"/>
                    <a:pt x="989588" y="159151"/>
                  </a:cubicBezTo>
                  <a:cubicBezTo>
                    <a:pt x="992084" y="145733"/>
                    <a:pt x="986779" y="131378"/>
                    <a:pt x="992708" y="118271"/>
                  </a:cubicBezTo>
                  <a:cubicBezTo>
                    <a:pt x="1015177" y="134810"/>
                    <a:pt x="1042014" y="139804"/>
                    <a:pt x="1068539" y="143548"/>
                  </a:cubicBezTo>
                  <a:cubicBezTo>
                    <a:pt x="1105987" y="149165"/>
                    <a:pt x="1143746" y="151038"/>
                    <a:pt x="1181506" y="148853"/>
                  </a:cubicBezTo>
                  <a:cubicBezTo>
                    <a:pt x="1220202" y="146669"/>
                    <a:pt x="1259209" y="143860"/>
                    <a:pt x="1295720" y="128569"/>
                  </a:cubicBezTo>
                  <a:cubicBezTo>
                    <a:pt x="1302274" y="125761"/>
                    <a:pt x="1307267" y="121704"/>
                    <a:pt x="1312884" y="117335"/>
                  </a:cubicBezTo>
                  <a:close/>
                  <a:moveTo>
                    <a:pt x="1714197" y="0"/>
                  </a:moveTo>
                  <a:cubicBezTo>
                    <a:pt x="1715133" y="9986"/>
                    <a:pt x="1715133" y="19972"/>
                    <a:pt x="1715445" y="29958"/>
                  </a:cubicBezTo>
                  <a:cubicBezTo>
                    <a:pt x="1715445" y="52426"/>
                    <a:pt x="1714197" y="74583"/>
                    <a:pt x="1715445" y="97052"/>
                  </a:cubicBezTo>
                  <a:cubicBezTo>
                    <a:pt x="1716069" y="110782"/>
                    <a:pt x="1710452" y="118896"/>
                    <a:pt x="1700154" y="125762"/>
                  </a:cubicBezTo>
                  <a:cubicBezTo>
                    <a:pt x="1674565" y="142613"/>
                    <a:pt x="1645231" y="149479"/>
                    <a:pt x="1615585" y="154160"/>
                  </a:cubicBezTo>
                  <a:cubicBezTo>
                    <a:pt x="1555669" y="163521"/>
                    <a:pt x="1496378" y="161649"/>
                    <a:pt x="1437710" y="144485"/>
                  </a:cubicBezTo>
                  <a:cubicBezTo>
                    <a:pt x="1435213" y="143861"/>
                    <a:pt x="1432717" y="143237"/>
                    <a:pt x="1430220" y="142301"/>
                  </a:cubicBezTo>
                  <a:cubicBezTo>
                    <a:pt x="1389652" y="127010"/>
                    <a:pt x="1389652" y="127010"/>
                    <a:pt x="1389652" y="83633"/>
                  </a:cubicBezTo>
                  <a:cubicBezTo>
                    <a:pt x="1389652" y="68030"/>
                    <a:pt x="1389340" y="52739"/>
                    <a:pt x="1389028" y="37135"/>
                  </a:cubicBezTo>
                  <a:cubicBezTo>
                    <a:pt x="1391212" y="26213"/>
                    <a:pt x="1387155" y="14667"/>
                    <a:pt x="1391525" y="4057"/>
                  </a:cubicBezTo>
                  <a:cubicBezTo>
                    <a:pt x="1431780" y="27774"/>
                    <a:pt x="1476406" y="31206"/>
                    <a:pt x="1521342" y="33079"/>
                  </a:cubicBezTo>
                  <a:cubicBezTo>
                    <a:pt x="1566279" y="34951"/>
                    <a:pt x="1611216" y="34639"/>
                    <a:pt x="1655217" y="25277"/>
                  </a:cubicBezTo>
                  <a:cubicBezTo>
                    <a:pt x="1676437" y="20908"/>
                    <a:pt x="1698282" y="17164"/>
                    <a:pt x="1714197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196AED9-FBAF-42CF-A067-8EE00EDB044D}"/>
              </a:ext>
            </a:extLst>
          </p:cNvPr>
          <p:cNvGrpSpPr/>
          <p:nvPr/>
        </p:nvGrpSpPr>
        <p:grpSpPr>
          <a:xfrm>
            <a:off x="-180715" y="2015173"/>
            <a:ext cx="3244879" cy="4620024"/>
            <a:chOff x="348360" y="1332374"/>
            <a:chExt cx="2545698" cy="3690873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F4FC067F-02E5-47CA-A639-453C50CA1414}"/>
                </a:ext>
              </a:extLst>
            </p:cNvPr>
            <p:cNvGrpSpPr/>
            <p:nvPr/>
          </p:nvGrpSpPr>
          <p:grpSpPr>
            <a:xfrm>
              <a:off x="348360" y="4335070"/>
              <a:ext cx="2545698" cy="688177"/>
              <a:chOff x="348360" y="4335070"/>
              <a:chExt cx="2545698" cy="688177"/>
            </a:xfrm>
          </p:grpSpPr>
          <p:sp>
            <p:nvSpPr>
              <p:cNvPr id="119" name="Rectangle 7">
                <a:extLst>
                  <a:ext uri="{FF2B5EF4-FFF2-40B4-BE49-F238E27FC236}">
                    <a16:creationId xmlns:a16="http://schemas.microsoft.com/office/drawing/2014/main" id="{BE7DA1A4-C5AC-43BA-A259-CCBD9C0D6746}"/>
                  </a:ext>
                </a:extLst>
              </p:cNvPr>
              <p:cNvSpPr/>
              <p:nvPr/>
            </p:nvSpPr>
            <p:spPr>
              <a:xfrm rot="358729">
                <a:off x="348360" y="4422214"/>
                <a:ext cx="2379133" cy="601033"/>
              </a:xfrm>
              <a:custGeom>
                <a:avLst/>
                <a:gdLst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546076 w 1546076"/>
                  <a:gd name="connsiteY2" fmla="*/ 547777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311437 w 1546076"/>
                  <a:gd name="connsiteY0" fmla="*/ 120616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311437 w 1546076"/>
                  <a:gd name="connsiteY4" fmla="*/ 120616 h 547777"/>
                  <a:gd name="connsiteX0" fmla="*/ 454636 w 1546076"/>
                  <a:gd name="connsiteY0" fmla="*/ 97957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454636 w 1546076"/>
                  <a:gd name="connsiteY4" fmla="*/ 97957 h 547777"/>
                  <a:gd name="connsiteX0" fmla="*/ 454636 w 1714392"/>
                  <a:gd name="connsiteY0" fmla="*/ 100262 h 550082"/>
                  <a:gd name="connsiteX1" fmla="*/ 1714392 w 1714392"/>
                  <a:gd name="connsiteY1" fmla="*/ 0 h 550082"/>
                  <a:gd name="connsiteX2" fmla="*/ 1300823 w 1714392"/>
                  <a:gd name="connsiteY2" fmla="*/ 476166 h 550082"/>
                  <a:gd name="connsiteX3" fmla="*/ 0 w 1714392"/>
                  <a:gd name="connsiteY3" fmla="*/ 550082 h 550082"/>
                  <a:gd name="connsiteX4" fmla="*/ 454636 w 1714392"/>
                  <a:gd name="connsiteY4" fmla="*/ 100262 h 550082"/>
                  <a:gd name="connsiteX0" fmla="*/ 454636 w 1908260"/>
                  <a:gd name="connsiteY0" fmla="*/ 15121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454636 w 1908260"/>
                  <a:gd name="connsiteY4" fmla="*/ 151213 h 601033"/>
                  <a:gd name="connsiteX0" fmla="*/ 675642 w 1908260"/>
                  <a:gd name="connsiteY0" fmla="*/ 6677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675642 w 1908260"/>
                  <a:gd name="connsiteY4" fmla="*/ 66773 h 6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260" h="601033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0" name="Rectangle 7">
                <a:extLst>
                  <a:ext uri="{FF2B5EF4-FFF2-40B4-BE49-F238E27FC236}">
                    <a16:creationId xmlns:a16="http://schemas.microsoft.com/office/drawing/2014/main" id="{B7D881B9-5610-4E57-B8CD-670D937F222F}"/>
                  </a:ext>
                </a:extLst>
              </p:cNvPr>
              <p:cNvSpPr/>
              <p:nvPr/>
            </p:nvSpPr>
            <p:spPr>
              <a:xfrm rot="358729">
                <a:off x="809437" y="4335070"/>
                <a:ext cx="2084621" cy="526631"/>
              </a:xfrm>
              <a:custGeom>
                <a:avLst/>
                <a:gdLst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546076 w 1546076"/>
                  <a:gd name="connsiteY2" fmla="*/ 547777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311437 w 1546076"/>
                  <a:gd name="connsiteY0" fmla="*/ 120616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311437 w 1546076"/>
                  <a:gd name="connsiteY4" fmla="*/ 120616 h 547777"/>
                  <a:gd name="connsiteX0" fmla="*/ 454636 w 1546076"/>
                  <a:gd name="connsiteY0" fmla="*/ 97957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454636 w 1546076"/>
                  <a:gd name="connsiteY4" fmla="*/ 97957 h 547777"/>
                  <a:gd name="connsiteX0" fmla="*/ 454636 w 1714392"/>
                  <a:gd name="connsiteY0" fmla="*/ 100262 h 550082"/>
                  <a:gd name="connsiteX1" fmla="*/ 1714392 w 1714392"/>
                  <a:gd name="connsiteY1" fmla="*/ 0 h 550082"/>
                  <a:gd name="connsiteX2" fmla="*/ 1300823 w 1714392"/>
                  <a:gd name="connsiteY2" fmla="*/ 476166 h 550082"/>
                  <a:gd name="connsiteX3" fmla="*/ 0 w 1714392"/>
                  <a:gd name="connsiteY3" fmla="*/ 550082 h 550082"/>
                  <a:gd name="connsiteX4" fmla="*/ 454636 w 1714392"/>
                  <a:gd name="connsiteY4" fmla="*/ 100262 h 550082"/>
                  <a:gd name="connsiteX0" fmla="*/ 454636 w 1908260"/>
                  <a:gd name="connsiteY0" fmla="*/ 15121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454636 w 1908260"/>
                  <a:gd name="connsiteY4" fmla="*/ 151213 h 601033"/>
                  <a:gd name="connsiteX0" fmla="*/ 675642 w 1908260"/>
                  <a:gd name="connsiteY0" fmla="*/ 6677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675642 w 1908260"/>
                  <a:gd name="connsiteY4" fmla="*/ 66773 h 6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260" h="601033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2611B39C-7231-4C92-96E0-CE8068748408}"/>
                </a:ext>
              </a:extLst>
            </p:cNvPr>
            <p:cNvGrpSpPr/>
            <p:nvPr/>
          </p:nvGrpSpPr>
          <p:grpSpPr>
            <a:xfrm>
              <a:off x="933500" y="1332374"/>
              <a:ext cx="1262236" cy="3479244"/>
              <a:chOff x="1619672" y="1332374"/>
              <a:chExt cx="1262236" cy="3479244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99870CDD-AF86-4A58-A04A-9E66A84248B5}"/>
                  </a:ext>
                </a:extLst>
              </p:cNvPr>
              <p:cNvSpPr/>
              <p:nvPr/>
            </p:nvSpPr>
            <p:spPr>
              <a:xfrm>
                <a:off x="1691680" y="3947522"/>
                <a:ext cx="864096" cy="8640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perspectiveRight">
                  <a:rot lat="598412" lon="1237643" rev="0"/>
                </a:camera>
                <a:lightRig rig="threePt" dir="t"/>
              </a:scene3d>
              <a:sp3d extrusionH="819150" prstMaterial="flat">
                <a:bevelT w="44450" h="25400"/>
                <a:extrusionClr>
                  <a:schemeClr val="accent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D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3EFC9594-1DD8-437C-9562-B4F80B14DB4A}"/>
                  </a:ext>
                </a:extLst>
              </p:cNvPr>
              <p:cNvSpPr/>
              <p:nvPr/>
            </p:nvSpPr>
            <p:spPr>
              <a:xfrm>
                <a:off x="2017812" y="3077696"/>
                <a:ext cx="864096" cy="86409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perspectiveRight">
                  <a:rot lat="300000" lon="20699968" rev="0"/>
                </a:camera>
                <a:lightRig rig="threePt" dir="t"/>
              </a:scene3d>
              <a:sp3d extrusionH="819150" prstMaterial="flat">
                <a:bevelT w="44450" h="44450"/>
                <a:extrusionClr>
                  <a:schemeClr val="accent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C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579B5334-AFEC-406C-A4A2-31C2E1548679}"/>
                  </a:ext>
                </a:extLst>
              </p:cNvPr>
              <p:cNvSpPr/>
              <p:nvPr/>
            </p:nvSpPr>
            <p:spPr>
              <a:xfrm>
                <a:off x="1979712" y="1332374"/>
                <a:ext cx="864096" cy="86409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perspectiveRight">
                  <a:rot lat="21299999" lon="20699968" rev="0"/>
                </a:camera>
                <a:lightRig rig="threePt" dir="t"/>
              </a:scene3d>
              <a:sp3d extrusionH="819150" prstMaterial="flat">
                <a:bevelT w="63500" h="31750"/>
                <a:extrusionClr>
                  <a:schemeClr val="accent4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A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5934232B-2734-4E41-B75D-FAE5AC11BE99}"/>
                  </a:ext>
                </a:extLst>
              </p:cNvPr>
              <p:cNvSpPr/>
              <p:nvPr/>
            </p:nvSpPr>
            <p:spPr>
              <a:xfrm>
                <a:off x="1619672" y="2211710"/>
                <a:ext cx="864096" cy="86409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perspectiveRight">
                  <a:rot lat="0" lon="1499958" rev="0"/>
                </a:camera>
                <a:lightRig rig="threePt" dir="t"/>
              </a:scene3d>
              <a:sp3d extrusionH="819150" prstMaterial="flat">
                <a:bevelT w="38100" h="44450"/>
                <a:extrusionClr>
                  <a:schemeClr val="accent3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B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</p:grpSp>
      </p:grpSp>
      <p:grpSp>
        <p:nvGrpSpPr>
          <p:cNvPr id="121" name="Graphic 2">
            <a:extLst>
              <a:ext uri="{FF2B5EF4-FFF2-40B4-BE49-F238E27FC236}">
                <a16:creationId xmlns:a16="http://schemas.microsoft.com/office/drawing/2014/main" id="{AB221BE4-7890-437D-94B9-C0246E4FA9BF}"/>
              </a:ext>
            </a:extLst>
          </p:cNvPr>
          <p:cNvGrpSpPr/>
          <p:nvPr/>
        </p:nvGrpSpPr>
        <p:grpSpPr>
          <a:xfrm>
            <a:off x="2125483" y="1211672"/>
            <a:ext cx="3288209" cy="2627482"/>
            <a:chOff x="3810001" y="2347204"/>
            <a:chExt cx="4298774" cy="3434985"/>
          </a:xfrm>
        </p:grpSpPr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BBE177C-8E9F-4101-A8B0-C571E3B29859}"/>
                </a:ext>
              </a:extLst>
            </p:cNvPr>
            <p:cNvSpPr/>
            <p:nvPr/>
          </p:nvSpPr>
          <p:spPr>
            <a:xfrm>
              <a:off x="3809665" y="4867987"/>
              <a:ext cx="4285330" cy="910842"/>
            </a:xfrm>
            <a:custGeom>
              <a:avLst/>
              <a:gdLst>
                <a:gd name="connsiteX0" fmla="*/ 2584642 w 4285329"/>
                <a:gd name="connsiteY0" fmla="*/ 914202 h 910842"/>
                <a:gd name="connsiteX1" fmla="*/ 2568845 w 4285329"/>
                <a:gd name="connsiteY1" fmla="*/ 910841 h 910842"/>
                <a:gd name="connsiteX2" fmla="*/ 2466670 w 4285329"/>
                <a:gd name="connsiteY2" fmla="*/ 908152 h 910842"/>
                <a:gd name="connsiteX3" fmla="*/ 2295256 w 4285329"/>
                <a:gd name="connsiteY3" fmla="*/ 881936 h 910842"/>
                <a:gd name="connsiteX4" fmla="*/ 1951758 w 4285329"/>
                <a:gd name="connsiteY4" fmla="*/ 813035 h 910842"/>
                <a:gd name="connsiteX5" fmla="*/ 1640861 w 4285329"/>
                <a:gd name="connsiteY5" fmla="*/ 751192 h 910842"/>
                <a:gd name="connsiteX6" fmla="*/ 1354500 w 4285329"/>
                <a:gd name="connsiteY6" fmla="*/ 694726 h 910842"/>
                <a:gd name="connsiteX7" fmla="*/ 1164938 w 4285329"/>
                <a:gd name="connsiteY7" fmla="*/ 655402 h 910842"/>
                <a:gd name="connsiteX8" fmla="*/ 940756 w 4285329"/>
                <a:gd name="connsiteY8" fmla="*/ 611372 h 910842"/>
                <a:gd name="connsiteX9" fmla="*/ 649690 w 4285329"/>
                <a:gd name="connsiteY9" fmla="*/ 553899 h 910842"/>
                <a:gd name="connsiteX10" fmla="*/ 458446 w 4285329"/>
                <a:gd name="connsiteY10" fmla="*/ 514574 h 910842"/>
                <a:gd name="connsiteX11" fmla="*/ 250734 w 4285329"/>
                <a:gd name="connsiteY11" fmla="*/ 473570 h 910842"/>
                <a:gd name="connsiteX12" fmla="*/ 185866 w 4285329"/>
                <a:gd name="connsiteY12" fmla="*/ 443320 h 910842"/>
                <a:gd name="connsiteX13" fmla="*/ 181496 w 4285329"/>
                <a:gd name="connsiteY13" fmla="*/ 370722 h 910842"/>
                <a:gd name="connsiteX14" fmla="*/ 188555 w 4285329"/>
                <a:gd name="connsiteY14" fmla="*/ 363664 h 910842"/>
                <a:gd name="connsiteX15" fmla="*/ 184857 w 4285329"/>
                <a:gd name="connsiteY15" fmla="*/ 352572 h 910842"/>
                <a:gd name="connsiteX16" fmla="*/ 18150 w 4285329"/>
                <a:gd name="connsiteY16" fmla="*/ 319298 h 910842"/>
                <a:gd name="connsiteX17" fmla="*/ 0 w 4285329"/>
                <a:gd name="connsiteY17" fmla="*/ 314929 h 910842"/>
                <a:gd name="connsiteX18" fmla="*/ 64196 w 4285329"/>
                <a:gd name="connsiteY18" fmla="*/ 265857 h 910842"/>
                <a:gd name="connsiteX19" fmla="*/ 276278 w 4285329"/>
                <a:gd name="connsiteY19" fmla="*/ 170740 h 910842"/>
                <a:gd name="connsiteX20" fmla="*/ 582469 w 4285329"/>
                <a:gd name="connsiteY20" fmla="*/ 80328 h 910842"/>
                <a:gd name="connsiteX21" fmla="*/ 871519 w 4285329"/>
                <a:gd name="connsiteY21" fmla="*/ 21173 h 910842"/>
                <a:gd name="connsiteX22" fmla="*/ 1015035 w 4285329"/>
                <a:gd name="connsiteY22" fmla="*/ 671 h 910842"/>
                <a:gd name="connsiteX23" fmla="*/ 1095700 w 4285329"/>
                <a:gd name="connsiteY23" fmla="*/ 12771 h 910842"/>
                <a:gd name="connsiteX24" fmla="*/ 1314840 w 4285329"/>
                <a:gd name="connsiteY24" fmla="*/ 56801 h 910842"/>
                <a:gd name="connsiteX25" fmla="*/ 1354500 w 4285329"/>
                <a:gd name="connsiteY25" fmla="*/ 54112 h 910842"/>
                <a:gd name="connsiteX26" fmla="*/ 1514150 w 4285329"/>
                <a:gd name="connsiteY26" fmla="*/ 40331 h 910842"/>
                <a:gd name="connsiteX27" fmla="*/ 1666741 w 4285329"/>
                <a:gd name="connsiteY27" fmla="*/ 37643 h 910842"/>
                <a:gd name="connsiteX28" fmla="*/ 1888570 w 4285329"/>
                <a:gd name="connsiteY28" fmla="*/ 62514 h 910842"/>
                <a:gd name="connsiteX29" fmla="*/ 2155101 w 4285329"/>
                <a:gd name="connsiteY29" fmla="*/ 114947 h 910842"/>
                <a:gd name="connsiteX30" fmla="*/ 2324833 w 4285329"/>
                <a:gd name="connsiteY30" fmla="*/ 149901 h 910842"/>
                <a:gd name="connsiteX31" fmla="*/ 2338614 w 4285329"/>
                <a:gd name="connsiteY31" fmla="*/ 148221 h 910842"/>
                <a:gd name="connsiteX32" fmla="*/ 2355083 w 4285329"/>
                <a:gd name="connsiteY32" fmla="*/ 157632 h 910842"/>
                <a:gd name="connsiteX33" fmla="*/ 2719756 w 4285329"/>
                <a:gd name="connsiteY33" fmla="*/ 523985 h 910842"/>
                <a:gd name="connsiteX34" fmla="*/ 2916377 w 4285329"/>
                <a:gd name="connsiteY34" fmla="*/ 629858 h 910842"/>
                <a:gd name="connsiteX35" fmla="*/ 3440700 w 4285329"/>
                <a:gd name="connsiteY35" fmla="*/ 736067 h 910842"/>
                <a:gd name="connsiteX36" fmla="*/ 3825539 w 4285329"/>
                <a:gd name="connsiteY36" fmla="*/ 813371 h 910842"/>
                <a:gd name="connsiteX37" fmla="*/ 3840328 w 4285329"/>
                <a:gd name="connsiteY37" fmla="*/ 816732 h 910842"/>
                <a:gd name="connsiteX38" fmla="*/ 4098120 w 4285329"/>
                <a:gd name="connsiteY38" fmla="*/ 869164 h 910842"/>
                <a:gd name="connsiteX39" fmla="*/ 4268861 w 4285329"/>
                <a:gd name="connsiteY39" fmla="*/ 903783 h 910842"/>
                <a:gd name="connsiteX40" fmla="*/ 4286338 w 4285329"/>
                <a:gd name="connsiteY40" fmla="*/ 909161 h 910842"/>
                <a:gd name="connsiteX41" fmla="*/ 4287347 w 4285329"/>
                <a:gd name="connsiteY41" fmla="*/ 914202 h 910842"/>
                <a:gd name="connsiteX42" fmla="*/ 2584642 w 4285329"/>
                <a:gd name="connsiteY42" fmla="*/ 914202 h 9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285329" h="910842">
                  <a:moveTo>
                    <a:pt x="2584642" y="914202"/>
                  </a:moveTo>
                  <a:cubicBezTo>
                    <a:pt x="2580273" y="909161"/>
                    <a:pt x="2574223" y="911177"/>
                    <a:pt x="2568845" y="910841"/>
                  </a:cubicBezTo>
                  <a:cubicBezTo>
                    <a:pt x="2534899" y="909497"/>
                    <a:pt x="2500952" y="909833"/>
                    <a:pt x="2466670" y="908152"/>
                  </a:cubicBezTo>
                  <a:cubicBezTo>
                    <a:pt x="2408524" y="905464"/>
                    <a:pt x="2352058" y="893028"/>
                    <a:pt x="2295256" y="881936"/>
                  </a:cubicBezTo>
                  <a:cubicBezTo>
                    <a:pt x="2180645" y="859081"/>
                    <a:pt x="2066369" y="835890"/>
                    <a:pt x="1951758" y="813035"/>
                  </a:cubicBezTo>
                  <a:cubicBezTo>
                    <a:pt x="1848238" y="792197"/>
                    <a:pt x="1744717" y="771694"/>
                    <a:pt x="1640861" y="751192"/>
                  </a:cubicBezTo>
                  <a:cubicBezTo>
                    <a:pt x="1545408" y="732370"/>
                    <a:pt x="1449954" y="713884"/>
                    <a:pt x="1354500" y="694726"/>
                  </a:cubicBezTo>
                  <a:cubicBezTo>
                    <a:pt x="1291313" y="681954"/>
                    <a:pt x="1228125" y="668174"/>
                    <a:pt x="1164938" y="655402"/>
                  </a:cubicBezTo>
                  <a:cubicBezTo>
                    <a:pt x="1090322" y="640277"/>
                    <a:pt x="1015371" y="625825"/>
                    <a:pt x="940756" y="611372"/>
                  </a:cubicBezTo>
                  <a:cubicBezTo>
                    <a:pt x="843622" y="592215"/>
                    <a:pt x="746488" y="573393"/>
                    <a:pt x="649690" y="553899"/>
                  </a:cubicBezTo>
                  <a:cubicBezTo>
                    <a:pt x="585830" y="541127"/>
                    <a:pt x="522306" y="527346"/>
                    <a:pt x="458446" y="514574"/>
                  </a:cubicBezTo>
                  <a:cubicBezTo>
                    <a:pt x="389209" y="500794"/>
                    <a:pt x="319971" y="487686"/>
                    <a:pt x="250734" y="473570"/>
                  </a:cubicBezTo>
                  <a:cubicBezTo>
                    <a:pt x="227207" y="468528"/>
                    <a:pt x="204351" y="459453"/>
                    <a:pt x="185866" y="443320"/>
                  </a:cubicBezTo>
                  <a:cubicBezTo>
                    <a:pt x="162338" y="422482"/>
                    <a:pt x="160994" y="395257"/>
                    <a:pt x="181496" y="370722"/>
                  </a:cubicBezTo>
                  <a:cubicBezTo>
                    <a:pt x="183513" y="368033"/>
                    <a:pt x="186202" y="366016"/>
                    <a:pt x="188555" y="363664"/>
                  </a:cubicBezTo>
                  <a:cubicBezTo>
                    <a:pt x="194941" y="357278"/>
                    <a:pt x="194941" y="354589"/>
                    <a:pt x="184857" y="352572"/>
                  </a:cubicBezTo>
                  <a:cubicBezTo>
                    <a:pt x="129064" y="341817"/>
                    <a:pt x="73607" y="330389"/>
                    <a:pt x="18150" y="319298"/>
                  </a:cubicBezTo>
                  <a:cubicBezTo>
                    <a:pt x="12772" y="318290"/>
                    <a:pt x="7394" y="316609"/>
                    <a:pt x="0" y="314929"/>
                  </a:cubicBezTo>
                  <a:cubicBezTo>
                    <a:pt x="18150" y="292746"/>
                    <a:pt x="41341" y="278965"/>
                    <a:pt x="64196" y="265857"/>
                  </a:cubicBezTo>
                  <a:cubicBezTo>
                    <a:pt x="131417" y="226197"/>
                    <a:pt x="203343" y="197292"/>
                    <a:pt x="276278" y="170740"/>
                  </a:cubicBezTo>
                  <a:cubicBezTo>
                    <a:pt x="376437" y="133768"/>
                    <a:pt x="479285" y="105872"/>
                    <a:pt x="582469" y="80328"/>
                  </a:cubicBezTo>
                  <a:cubicBezTo>
                    <a:pt x="677922" y="56464"/>
                    <a:pt x="774720" y="38651"/>
                    <a:pt x="871519" y="21173"/>
                  </a:cubicBezTo>
                  <a:cubicBezTo>
                    <a:pt x="918909" y="12771"/>
                    <a:pt x="966972" y="6385"/>
                    <a:pt x="1015035" y="671"/>
                  </a:cubicBezTo>
                  <a:cubicBezTo>
                    <a:pt x="1042596" y="-2690"/>
                    <a:pt x="1069148" y="7393"/>
                    <a:pt x="1095700" y="12771"/>
                  </a:cubicBezTo>
                  <a:cubicBezTo>
                    <a:pt x="1168971" y="26887"/>
                    <a:pt x="1241569" y="42684"/>
                    <a:pt x="1314840" y="56801"/>
                  </a:cubicBezTo>
                  <a:cubicBezTo>
                    <a:pt x="1327612" y="59153"/>
                    <a:pt x="1341392" y="55792"/>
                    <a:pt x="1354500" y="54112"/>
                  </a:cubicBezTo>
                  <a:cubicBezTo>
                    <a:pt x="1407605" y="47053"/>
                    <a:pt x="1460709" y="44365"/>
                    <a:pt x="1514150" y="40331"/>
                  </a:cubicBezTo>
                  <a:cubicBezTo>
                    <a:pt x="1565238" y="36298"/>
                    <a:pt x="1615990" y="38987"/>
                    <a:pt x="1666741" y="37643"/>
                  </a:cubicBezTo>
                  <a:cubicBezTo>
                    <a:pt x="1741692" y="35626"/>
                    <a:pt x="1815299" y="47389"/>
                    <a:pt x="1888570" y="62514"/>
                  </a:cubicBezTo>
                  <a:cubicBezTo>
                    <a:pt x="1977302" y="81000"/>
                    <a:pt x="2066369" y="97469"/>
                    <a:pt x="2155101" y="114947"/>
                  </a:cubicBezTo>
                  <a:cubicBezTo>
                    <a:pt x="2211903" y="126374"/>
                    <a:pt x="2268368" y="138138"/>
                    <a:pt x="2324833" y="149901"/>
                  </a:cubicBezTo>
                  <a:cubicBezTo>
                    <a:pt x="2329875" y="150910"/>
                    <a:pt x="2334581" y="152926"/>
                    <a:pt x="2338614" y="148221"/>
                  </a:cubicBezTo>
                  <a:cubicBezTo>
                    <a:pt x="2346680" y="146540"/>
                    <a:pt x="2350714" y="153262"/>
                    <a:pt x="2355083" y="157632"/>
                  </a:cubicBezTo>
                  <a:cubicBezTo>
                    <a:pt x="2477089" y="279301"/>
                    <a:pt x="2601111" y="399291"/>
                    <a:pt x="2719756" y="523985"/>
                  </a:cubicBezTo>
                  <a:cubicBezTo>
                    <a:pt x="2775213" y="582131"/>
                    <a:pt x="2839073" y="616414"/>
                    <a:pt x="2916377" y="629858"/>
                  </a:cubicBezTo>
                  <a:cubicBezTo>
                    <a:pt x="3091151" y="664813"/>
                    <a:pt x="3265926" y="701112"/>
                    <a:pt x="3440700" y="736067"/>
                  </a:cubicBezTo>
                  <a:cubicBezTo>
                    <a:pt x="3569092" y="761947"/>
                    <a:pt x="3697148" y="788835"/>
                    <a:pt x="3825539" y="813371"/>
                  </a:cubicBezTo>
                  <a:cubicBezTo>
                    <a:pt x="3830581" y="814379"/>
                    <a:pt x="3835286" y="815388"/>
                    <a:pt x="3840328" y="816732"/>
                  </a:cubicBezTo>
                  <a:cubicBezTo>
                    <a:pt x="3926034" y="834882"/>
                    <a:pt x="4012077" y="851687"/>
                    <a:pt x="4098120" y="869164"/>
                  </a:cubicBezTo>
                  <a:cubicBezTo>
                    <a:pt x="4154921" y="880928"/>
                    <a:pt x="4212059" y="892020"/>
                    <a:pt x="4268861" y="903783"/>
                  </a:cubicBezTo>
                  <a:cubicBezTo>
                    <a:pt x="4274911" y="905127"/>
                    <a:pt x="4280961" y="905464"/>
                    <a:pt x="4286338" y="909161"/>
                  </a:cubicBezTo>
                  <a:cubicBezTo>
                    <a:pt x="4288019" y="910505"/>
                    <a:pt x="4288355" y="912186"/>
                    <a:pt x="4287347" y="914202"/>
                  </a:cubicBezTo>
                  <a:cubicBezTo>
                    <a:pt x="3720675" y="914202"/>
                    <a:pt x="3152659" y="914202"/>
                    <a:pt x="2584642" y="914202"/>
                  </a:cubicBezTo>
                  <a:close/>
                </a:path>
              </a:pathLst>
            </a:custGeom>
            <a:solidFill>
              <a:srgbClr val="E0E5E0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DA2D3BE4-7A03-419D-B711-92DAEBC867C3}"/>
                </a:ext>
              </a:extLst>
            </p:cNvPr>
            <p:cNvSpPr/>
            <p:nvPr/>
          </p:nvSpPr>
          <p:spPr>
            <a:xfrm>
              <a:off x="5407841" y="2347204"/>
              <a:ext cx="342826" cy="608349"/>
            </a:xfrm>
            <a:custGeom>
              <a:avLst/>
              <a:gdLst>
                <a:gd name="connsiteX0" fmla="*/ 109234 w 342826"/>
                <a:gd name="connsiteY0" fmla="*/ 0 h 608348"/>
                <a:gd name="connsiteX1" fmla="*/ 122678 w 342826"/>
                <a:gd name="connsiteY1" fmla="*/ 21511 h 608348"/>
                <a:gd name="connsiteX2" fmla="*/ 321652 w 342826"/>
                <a:gd name="connsiteY2" fmla="*/ 217459 h 608348"/>
                <a:gd name="connsiteX3" fmla="*/ 344507 w 342826"/>
                <a:gd name="connsiteY3" fmla="*/ 228551 h 608348"/>
                <a:gd name="connsiteX4" fmla="*/ 300477 w 342826"/>
                <a:gd name="connsiteY4" fmla="*/ 386520 h 608348"/>
                <a:gd name="connsiteX5" fmla="*/ 240315 w 342826"/>
                <a:gd name="connsiteY5" fmla="*/ 603307 h 608348"/>
                <a:gd name="connsiteX6" fmla="*/ 235609 w 342826"/>
                <a:gd name="connsiteY6" fmla="*/ 609021 h 608348"/>
                <a:gd name="connsiteX7" fmla="*/ 219476 w 342826"/>
                <a:gd name="connsiteY7" fmla="*/ 597929 h 608348"/>
                <a:gd name="connsiteX8" fmla="*/ 11092 w 342826"/>
                <a:gd name="connsiteY8" fmla="*/ 389545 h 608348"/>
                <a:gd name="connsiteX9" fmla="*/ 0 w 342826"/>
                <a:gd name="connsiteY9" fmla="*/ 373412 h 608348"/>
                <a:gd name="connsiteX10" fmla="*/ 39324 w 342826"/>
                <a:gd name="connsiteY10" fmla="*/ 227879 h 608348"/>
                <a:gd name="connsiteX11" fmla="*/ 95790 w 342826"/>
                <a:gd name="connsiteY11" fmla="*/ 24536 h 608348"/>
                <a:gd name="connsiteX12" fmla="*/ 95790 w 342826"/>
                <a:gd name="connsiteY12" fmla="*/ 3361 h 608348"/>
                <a:gd name="connsiteX13" fmla="*/ 95790 w 342826"/>
                <a:gd name="connsiteY13" fmla="*/ 0 h 608348"/>
                <a:gd name="connsiteX14" fmla="*/ 109234 w 342826"/>
                <a:gd name="connsiteY14" fmla="*/ 0 h 60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2826" h="608348">
                  <a:moveTo>
                    <a:pt x="109234" y="0"/>
                  </a:moveTo>
                  <a:cubicBezTo>
                    <a:pt x="107890" y="10755"/>
                    <a:pt x="116292" y="15797"/>
                    <a:pt x="122678" y="21511"/>
                  </a:cubicBezTo>
                  <a:cubicBezTo>
                    <a:pt x="191916" y="84026"/>
                    <a:pt x="255103" y="152255"/>
                    <a:pt x="321652" y="217459"/>
                  </a:cubicBezTo>
                  <a:cubicBezTo>
                    <a:pt x="328374" y="223845"/>
                    <a:pt x="334424" y="230231"/>
                    <a:pt x="344507" y="228551"/>
                  </a:cubicBezTo>
                  <a:cubicBezTo>
                    <a:pt x="329046" y="280983"/>
                    <a:pt x="314930" y="333752"/>
                    <a:pt x="300477" y="386520"/>
                  </a:cubicBezTo>
                  <a:cubicBezTo>
                    <a:pt x="280647" y="458782"/>
                    <a:pt x="259136" y="530709"/>
                    <a:pt x="240315" y="603307"/>
                  </a:cubicBezTo>
                  <a:cubicBezTo>
                    <a:pt x="239306" y="605660"/>
                    <a:pt x="237962" y="608013"/>
                    <a:pt x="235609" y="609021"/>
                  </a:cubicBezTo>
                  <a:cubicBezTo>
                    <a:pt x="227879" y="608685"/>
                    <a:pt x="224182" y="602635"/>
                    <a:pt x="219476" y="597929"/>
                  </a:cubicBezTo>
                  <a:cubicBezTo>
                    <a:pt x="149903" y="528692"/>
                    <a:pt x="80329" y="459118"/>
                    <a:pt x="11092" y="389545"/>
                  </a:cubicBezTo>
                  <a:cubicBezTo>
                    <a:pt x="6386" y="384839"/>
                    <a:pt x="672" y="380806"/>
                    <a:pt x="0" y="373412"/>
                  </a:cubicBezTo>
                  <a:cubicBezTo>
                    <a:pt x="11092" y="324341"/>
                    <a:pt x="25880" y="276278"/>
                    <a:pt x="39324" y="227879"/>
                  </a:cubicBezTo>
                  <a:cubicBezTo>
                    <a:pt x="57810" y="159986"/>
                    <a:pt x="76968" y="92093"/>
                    <a:pt x="95790" y="24536"/>
                  </a:cubicBezTo>
                  <a:cubicBezTo>
                    <a:pt x="97806" y="17141"/>
                    <a:pt x="98479" y="10419"/>
                    <a:pt x="95790" y="3361"/>
                  </a:cubicBezTo>
                  <a:cubicBezTo>
                    <a:pt x="95790" y="2353"/>
                    <a:pt x="95790" y="1008"/>
                    <a:pt x="95790" y="0"/>
                  </a:cubicBezTo>
                  <a:cubicBezTo>
                    <a:pt x="100159" y="0"/>
                    <a:pt x="104528" y="0"/>
                    <a:pt x="109234" y="0"/>
                  </a:cubicBezTo>
                  <a:close/>
                </a:path>
              </a:pathLst>
            </a:custGeom>
            <a:solidFill>
              <a:srgbClr val="FDFAE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0C8E5C2-29CD-4D0B-8879-2723489BEF5E}"/>
                </a:ext>
              </a:extLst>
            </p:cNvPr>
            <p:cNvSpPr/>
            <p:nvPr/>
          </p:nvSpPr>
          <p:spPr>
            <a:xfrm>
              <a:off x="7841320" y="5327448"/>
              <a:ext cx="265522" cy="453741"/>
            </a:xfrm>
            <a:custGeom>
              <a:avLst/>
              <a:gdLst>
                <a:gd name="connsiteX0" fmla="*/ 257036 w 265522"/>
                <a:gd name="connsiteY0" fmla="*/ 454741 h 453740"/>
                <a:gd name="connsiteX1" fmla="*/ 256363 w 265522"/>
                <a:gd name="connsiteY1" fmla="*/ 451716 h 453740"/>
                <a:gd name="connsiteX2" fmla="*/ 179059 w 265522"/>
                <a:gd name="connsiteY2" fmla="*/ 373403 h 453740"/>
                <a:gd name="connsiteX3" fmla="*/ 135366 w 265522"/>
                <a:gd name="connsiteY3" fmla="*/ 327357 h 453740"/>
                <a:gd name="connsiteX4" fmla="*/ 7646 w 265522"/>
                <a:gd name="connsiteY4" fmla="*/ 202326 h 453740"/>
                <a:gd name="connsiteX5" fmla="*/ 252 w 265522"/>
                <a:gd name="connsiteY5" fmla="*/ 193252 h 453740"/>
                <a:gd name="connsiteX6" fmla="*/ 252 w 265522"/>
                <a:gd name="connsiteY6" fmla="*/ 188546 h 453740"/>
                <a:gd name="connsiteX7" fmla="*/ 58062 w 265522"/>
                <a:gd name="connsiteY7" fmla="*/ 126031 h 453740"/>
                <a:gd name="connsiteX8" fmla="*/ 156205 w 265522"/>
                <a:gd name="connsiteY8" fmla="*/ 12091 h 453740"/>
                <a:gd name="connsiteX9" fmla="*/ 175698 w 265522"/>
                <a:gd name="connsiteY9" fmla="*/ 1000 h 453740"/>
                <a:gd name="connsiteX10" fmla="*/ 202923 w 265522"/>
                <a:gd name="connsiteY10" fmla="*/ 140483 h 453740"/>
                <a:gd name="connsiteX11" fmla="*/ 261405 w 265522"/>
                <a:gd name="connsiteY11" fmla="*/ 429197 h 453740"/>
                <a:gd name="connsiteX12" fmla="*/ 266783 w 265522"/>
                <a:gd name="connsiteY12" fmla="*/ 444657 h 453740"/>
                <a:gd name="connsiteX13" fmla="*/ 257036 w 265522"/>
                <a:gd name="connsiteY13" fmla="*/ 454741 h 45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522" h="453740">
                  <a:moveTo>
                    <a:pt x="257036" y="454741"/>
                  </a:moveTo>
                  <a:cubicBezTo>
                    <a:pt x="257036" y="453732"/>
                    <a:pt x="256700" y="452724"/>
                    <a:pt x="256363" y="451716"/>
                  </a:cubicBezTo>
                  <a:cubicBezTo>
                    <a:pt x="233172" y="423147"/>
                    <a:pt x="207292" y="397267"/>
                    <a:pt x="179059" y="373403"/>
                  </a:cubicBezTo>
                  <a:cubicBezTo>
                    <a:pt x="162591" y="359623"/>
                    <a:pt x="151163" y="341473"/>
                    <a:pt x="135366" y="327357"/>
                  </a:cubicBezTo>
                  <a:cubicBezTo>
                    <a:pt x="91000" y="287361"/>
                    <a:pt x="53020" y="240978"/>
                    <a:pt x="7646" y="202326"/>
                  </a:cubicBezTo>
                  <a:cubicBezTo>
                    <a:pt x="4622" y="199637"/>
                    <a:pt x="1933" y="196949"/>
                    <a:pt x="252" y="193252"/>
                  </a:cubicBezTo>
                  <a:cubicBezTo>
                    <a:pt x="-84" y="191571"/>
                    <a:pt x="-84" y="190227"/>
                    <a:pt x="252" y="188546"/>
                  </a:cubicBezTo>
                  <a:cubicBezTo>
                    <a:pt x="17729" y="166027"/>
                    <a:pt x="38904" y="146869"/>
                    <a:pt x="58062" y="126031"/>
                  </a:cubicBezTo>
                  <a:cubicBezTo>
                    <a:pt x="92009" y="89059"/>
                    <a:pt x="124275" y="50743"/>
                    <a:pt x="156205" y="12091"/>
                  </a:cubicBezTo>
                  <a:cubicBezTo>
                    <a:pt x="161246" y="6041"/>
                    <a:pt x="164943" y="-3033"/>
                    <a:pt x="175698" y="1000"/>
                  </a:cubicBezTo>
                  <a:cubicBezTo>
                    <a:pt x="184773" y="47382"/>
                    <a:pt x="193848" y="94101"/>
                    <a:pt x="202923" y="140483"/>
                  </a:cubicBezTo>
                  <a:cubicBezTo>
                    <a:pt x="222417" y="236609"/>
                    <a:pt x="241575" y="333071"/>
                    <a:pt x="261405" y="429197"/>
                  </a:cubicBezTo>
                  <a:cubicBezTo>
                    <a:pt x="262413" y="434238"/>
                    <a:pt x="261405" y="440624"/>
                    <a:pt x="266783" y="444657"/>
                  </a:cubicBezTo>
                  <a:cubicBezTo>
                    <a:pt x="268799" y="453060"/>
                    <a:pt x="265438" y="456421"/>
                    <a:pt x="257036" y="454741"/>
                  </a:cubicBezTo>
                  <a:close/>
                </a:path>
              </a:pathLst>
            </a:custGeom>
            <a:solidFill>
              <a:srgbClr val="757A7C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BE4FC52C-2D73-43B1-8C7F-B30C62DE1E91}"/>
                </a:ext>
              </a:extLst>
            </p:cNvPr>
            <p:cNvSpPr/>
            <p:nvPr/>
          </p:nvSpPr>
          <p:spPr>
            <a:xfrm>
              <a:off x="4932253" y="3793696"/>
              <a:ext cx="2023348" cy="1710770"/>
            </a:xfrm>
            <a:custGeom>
              <a:avLst/>
              <a:gdLst>
                <a:gd name="connsiteX0" fmla="*/ 1792780 w 2023347"/>
                <a:gd name="connsiteY0" fmla="*/ 1706838 h 1710770"/>
                <a:gd name="connsiteX1" fmla="*/ 1600865 w 2023347"/>
                <a:gd name="connsiteY1" fmla="*/ 1606679 h 1710770"/>
                <a:gd name="connsiteX2" fmla="*/ 1332317 w 2023347"/>
                <a:gd name="connsiteY2" fmla="*/ 1336451 h 1710770"/>
                <a:gd name="connsiteX3" fmla="*/ 1216698 w 2023347"/>
                <a:gd name="connsiteY3" fmla="*/ 1221840 h 1710770"/>
                <a:gd name="connsiteX4" fmla="*/ 1142419 w 2023347"/>
                <a:gd name="connsiteY4" fmla="*/ 1146552 h 1710770"/>
                <a:gd name="connsiteX5" fmla="*/ 12100 w 2023347"/>
                <a:gd name="connsiteY5" fmla="*/ 16906 h 1710770"/>
                <a:gd name="connsiteX6" fmla="*/ 0 w 2023347"/>
                <a:gd name="connsiteY6" fmla="*/ 5478 h 1710770"/>
                <a:gd name="connsiteX7" fmla="*/ 17477 w 2023347"/>
                <a:gd name="connsiteY7" fmla="*/ 5814 h 1710770"/>
                <a:gd name="connsiteX8" fmla="*/ 98143 w 2023347"/>
                <a:gd name="connsiteY8" fmla="*/ 38753 h 1710770"/>
                <a:gd name="connsiteX9" fmla="*/ 327702 w 2023347"/>
                <a:gd name="connsiteY9" fmla="*/ 38080 h 1710770"/>
                <a:gd name="connsiteX10" fmla="*/ 372068 w 2023347"/>
                <a:gd name="connsiteY10" fmla="*/ 29342 h 1710770"/>
                <a:gd name="connsiteX11" fmla="*/ 391898 w 2023347"/>
                <a:gd name="connsiteY11" fmla="*/ 43794 h 1710770"/>
                <a:gd name="connsiteX12" fmla="*/ 572722 w 2023347"/>
                <a:gd name="connsiteY12" fmla="*/ 224282 h 1710770"/>
                <a:gd name="connsiteX13" fmla="*/ 577763 w 2023347"/>
                <a:gd name="connsiteY13" fmla="*/ 229324 h 1710770"/>
                <a:gd name="connsiteX14" fmla="*/ 1198884 w 2023347"/>
                <a:gd name="connsiteY14" fmla="*/ 850444 h 1710770"/>
                <a:gd name="connsiteX15" fmla="*/ 2006207 w 2023347"/>
                <a:gd name="connsiteY15" fmla="*/ 1658103 h 1710770"/>
                <a:gd name="connsiteX16" fmla="*/ 2020323 w 2023347"/>
                <a:gd name="connsiteY16" fmla="*/ 1672555 h 1710770"/>
                <a:gd name="connsiteX17" fmla="*/ 2020323 w 2023347"/>
                <a:gd name="connsiteY17" fmla="*/ 1686672 h 1710770"/>
                <a:gd name="connsiteX18" fmla="*/ 1912434 w 2023347"/>
                <a:gd name="connsiteY18" fmla="*/ 1707510 h 1710770"/>
                <a:gd name="connsiteX19" fmla="*/ 1806225 w 2023347"/>
                <a:gd name="connsiteY19" fmla="*/ 1706502 h 1710770"/>
                <a:gd name="connsiteX20" fmla="*/ 1792780 w 2023347"/>
                <a:gd name="connsiteY20" fmla="*/ 1706838 h 171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23347" h="1710770">
                  <a:moveTo>
                    <a:pt x="1792780" y="1706838"/>
                  </a:moveTo>
                  <a:cubicBezTo>
                    <a:pt x="1717493" y="1695074"/>
                    <a:pt x="1654305" y="1662808"/>
                    <a:pt x="1600865" y="1606679"/>
                  </a:cubicBezTo>
                  <a:cubicBezTo>
                    <a:pt x="1513478" y="1514586"/>
                    <a:pt x="1422057" y="1426191"/>
                    <a:pt x="1332317" y="1336451"/>
                  </a:cubicBezTo>
                  <a:cubicBezTo>
                    <a:pt x="1294002" y="1298135"/>
                    <a:pt x="1255350" y="1260155"/>
                    <a:pt x="1216698" y="1221840"/>
                  </a:cubicBezTo>
                  <a:cubicBezTo>
                    <a:pt x="1191826" y="1196632"/>
                    <a:pt x="1167290" y="1171424"/>
                    <a:pt x="1142419" y="1146552"/>
                  </a:cubicBezTo>
                  <a:cubicBezTo>
                    <a:pt x="765982" y="770115"/>
                    <a:pt x="388873" y="393343"/>
                    <a:pt x="12100" y="16906"/>
                  </a:cubicBezTo>
                  <a:cubicBezTo>
                    <a:pt x="8066" y="12873"/>
                    <a:pt x="4033" y="9175"/>
                    <a:pt x="0" y="5478"/>
                  </a:cubicBezTo>
                  <a:cubicBezTo>
                    <a:pt x="5714" y="-5613"/>
                    <a:pt x="12436" y="3125"/>
                    <a:pt x="17477" y="5814"/>
                  </a:cubicBezTo>
                  <a:cubicBezTo>
                    <a:pt x="43357" y="19259"/>
                    <a:pt x="69574" y="31358"/>
                    <a:pt x="98143" y="38753"/>
                  </a:cubicBezTo>
                  <a:cubicBezTo>
                    <a:pt x="174774" y="58247"/>
                    <a:pt x="251070" y="54213"/>
                    <a:pt x="327702" y="38080"/>
                  </a:cubicBezTo>
                  <a:cubicBezTo>
                    <a:pt x="342490" y="35055"/>
                    <a:pt x="356943" y="30350"/>
                    <a:pt x="372068" y="29342"/>
                  </a:cubicBezTo>
                  <a:cubicBezTo>
                    <a:pt x="381142" y="30686"/>
                    <a:pt x="386184" y="38080"/>
                    <a:pt x="391898" y="43794"/>
                  </a:cubicBezTo>
                  <a:cubicBezTo>
                    <a:pt x="452060" y="103957"/>
                    <a:pt x="512223" y="164119"/>
                    <a:pt x="572722" y="224282"/>
                  </a:cubicBezTo>
                  <a:cubicBezTo>
                    <a:pt x="574402" y="225963"/>
                    <a:pt x="576083" y="227643"/>
                    <a:pt x="577763" y="229324"/>
                  </a:cubicBezTo>
                  <a:cubicBezTo>
                    <a:pt x="784804" y="436364"/>
                    <a:pt x="991844" y="643404"/>
                    <a:pt x="1198884" y="850444"/>
                  </a:cubicBezTo>
                  <a:cubicBezTo>
                    <a:pt x="1468104" y="1119664"/>
                    <a:pt x="1737323" y="1388883"/>
                    <a:pt x="2006207" y="1658103"/>
                  </a:cubicBezTo>
                  <a:cubicBezTo>
                    <a:pt x="2010912" y="1662808"/>
                    <a:pt x="2015954" y="1667178"/>
                    <a:pt x="2020323" y="1672555"/>
                  </a:cubicBezTo>
                  <a:cubicBezTo>
                    <a:pt x="2024020" y="1676925"/>
                    <a:pt x="2027381" y="1681966"/>
                    <a:pt x="2020323" y="1686672"/>
                  </a:cubicBezTo>
                  <a:cubicBezTo>
                    <a:pt x="1985368" y="1699444"/>
                    <a:pt x="1948733" y="1703141"/>
                    <a:pt x="1912434" y="1707510"/>
                  </a:cubicBezTo>
                  <a:cubicBezTo>
                    <a:pt x="1877143" y="1711543"/>
                    <a:pt x="1841516" y="1714904"/>
                    <a:pt x="1806225" y="1706502"/>
                  </a:cubicBezTo>
                  <a:cubicBezTo>
                    <a:pt x="1801519" y="1705493"/>
                    <a:pt x="1797150" y="1708518"/>
                    <a:pt x="1792780" y="1706838"/>
                  </a:cubicBezTo>
                  <a:close/>
                </a:path>
              </a:pathLst>
            </a:custGeom>
            <a:solidFill>
              <a:schemeClr val="accent3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8EE173E-D5F6-4280-89A0-7337BB0AB276}"/>
                </a:ext>
              </a:extLst>
            </p:cNvPr>
            <p:cNvSpPr/>
            <p:nvPr/>
          </p:nvSpPr>
          <p:spPr>
            <a:xfrm>
              <a:off x="4805416" y="3242132"/>
              <a:ext cx="604988" cy="604988"/>
            </a:xfrm>
            <a:custGeom>
              <a:avLst/>
              <a:gdLst>
                <a:gd name="connsiteX0" fmla="*/ 503274 w 604987"/>
                <a:gd name="connsiteY0" fmla="*/ 583595 h 604987"/>
                <a:gd name="connsiteX1" fmla="*/ 384966 w 604987"/>
                <a:gd name="connsiteY1" fmla="*/ 605105 h 604987"/>
                <a:gd name="connsiteX2" fmla="*/ 138937 w 604987"/>
                <a:gd name="connsiteY2" fmla="*/ 559395 h 604987"/>
                <a:gd name="connsiteX3" fmla="*/ 126838 w 604987"/>
                <a:gd name="connsiteY3" fmla="*/ 557042 h 604987"/>
                <a:gd name="connsiteX4" fmla="*/ 5168 w 604987"/>
                <a:gd name="connsiteY4" fmla="*/ 347313 h 604987"/>
                <a:gd name="connsiteX5" fmla="*/ 25670 w 604987"/>
                <a:gd name="connsiteY5" fmla="*/ 106999 h 604987"/>
                <a:gd name="connsiteX6" fmla="*/ 45164 w 604987"/>
                <a:gd name="connsiteY6" fmla="*/ 96244 h 604987"/>
                <a:gd name="connsiteX7" fmla="*/ 252205 w 604987"/>
                <a:gd name="connsiteY7" fmla="*/ 38770 h 604987"/>
                <a:gd name="connsiteX8" fmla="*/ 379924 w 604987"/>
                <a:gd name="connsiteY8" fmla="*/ 3479 h 604987"/>
                <a:gd name="connsiteX9" fmla="*/ 398074 w 604987"/>
                <a:gd name="connsiteY9" fmla="*/ 118 h 604987"/>
                <a:gd name="connsiteX10" fmla="*/ 402779 w 604987"/>
                <a:gd name="connsiteY10" fmla="*/ 2470 h 604987"/>
                <a:gd name="connsiteX11" fmla="*/ 395049 w 604987"/>
                <a:gd name="connsiteY11" fmla="*/ 61961 h 604987"/>
                <a:gd name="connsiteX12" fmla="*/ 523105 w 604987"/>
                <a:gd name="connsiteY12" fmla="*/ 213208 h 604987"/>
                <a:gd name="connsiteX13" fmla="*/ 582931 w 604987"/>
                <a:gd name="connsiteY13" fmla="*/ 207494 h 604987"/>
                <a:gd name="connsiteX14" fmla="*/ 604106 w 604987"/>
                <a:gd name="connsiteY14" fmla="*/ 207158 h 604987"/>
                <a:gd name="connsiteX15" fmla="*/ 604778 w 604987"/>
                <a:gd name="connsiteY15" fmla="*/ 226316 h 604987"/>
                <a:gd name="connsiteX16" fmla="*/ 509997 w 604987"/>
                <a:gd name="connsiteY16" fmla="*/ 567462 h 604987"/>
                <a:gd name="connsiteX17" fmla="*/ 503274 w 604987"/>
                <a:gd name="connsiteY17" fmla="*/ 583595 h 60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4987" h="604987">
                  <a:moveTo>
                    <a:pt x="503274" y="583595"/>
                  </a:moveTo>
                  <a:cubicBezTo>
                    <a:pt x="463950" y="591661"/>
                    <a:pt x="425298" y="601744"/>
                    <a:pt x="384966" y="605105"/>
                  </a:cubicBezTo>
                  <a:cubicBezTo>
                    <a:pt x="298587" y="612836"/>
                    <a:pt x="215569" y="604097"/>
                    <a:pt x="138937" y="559395"/>
                  </a:cubicBezTo>
                  <a:cubicBezTo>
                    <a:pt x="135576" y="557379"/>
                    <a:pt x="132551" y="549648"/>
                    <a:pt x="126838" y="557042"/>
                  </a:cubicBezTo>
                  <a:cubicBezTo>
                    <a:pt x="60625" y="501921"/>
                    <a:pt x="18276" y="433692"/>
                    <a:pt x="5168" y="347313"/>
                  </a:cubicBezTo>
                  <a:cubicBezTo>
                    <a:pt x="-6932" y="265304"/>
                    <a:pt x="3151" y="185647"/>
                    <a:pt x="25670" y="106999"/>
                  </a:cubicBezTo>
                  <a:cubicBezTo>
                    <a:pt x="29367" y="98260"/>
                    <a:pt x="38106" y="98260"/>
                    <a:pt x="45164" y="96244"/>
                  </a:cubicBezTo>
                  <a:cubicBezTo>
                    <a:pt x="114066" y="77086"/>
                    <a:pt x="182967" y="57928"/>
                    <a:pt x="252205" y="38770"/>
                  </a:cubicBezTo>
                  <a:cubicBezTo>
                    <a:pt x="294890" y="27006"/>
                    <a:pt x="337239" y="14570"/>
                    <a:pt x="379924" y="3479"/>
                  </a:cubicBezTo>
                  <a:cubicBezTo>
                    <a:pt x="385974" y="1798"/>
                    <a:pt x="391688" y="-554"/>
                    <a:pt x="398074" y="118"/>
                  </a:cubicBezTo>
                  <a:cubicBezTo>
                    <a:pt x="399754" y="454"/>
                    <a:pt x="401435" y="1462"/>
                    <a:pt x="402779" y="2470"/>
                  </a:cubicBezTo>
                  <a:cubicBezTo>
                    <a:pt x="402779" y="22637"/>
                    <a:pt x="396393" y="41795"/>
                    <a:pt x="395049" y="61961"/>
                  </a:cubicBezTo>
                  <a:cubicBezTo>
                    <a:pt x="389335" y="145315"/>
                    <a:pt x="434037" y="208166"/>
                    <a:pt x="523105" y="213208"/>
                  </a:cubicBezTo>
                  <a:cubicBezTo>
                    <a:pt x="543271" y="214216"/>
                    <a:pt x="563101" y="211527"/>
                    <a:pt x="582931" y="207494"/>
                  </a:cubicBezTo>
                  <a:cubicBezTo>
                    <a:pt x="589989" y="206150"/>
                    <a:pt x="597048" y="203125"/>
                    <a:pt x="604106" y="207158"/>
                  </a:cubicBezTo>
                  <a:cubicBezTo>
                    <a:pt x="608811" y="213544"/>
                    <a:pt x="606795" y="219930"/>
                    <a:pt x="604778" y="226316"/>
                  </a:cubicBezTo>
                  <a:cubicBezTo>
                    <a:pt x="574192" y="340255"/>
                    <a:pt x="541926" y="453858"/>
                    <a:pt x="509997" y="567462"/>
                  </a:cubicBezTo>
                  <a:cubicBezTo>
                    <a:pt x="508988" y="573175"/>
                    <a:pt x="508316" y="579561"/>
                    <a:pt x="503274" y="583595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0C59501-BE4B-4C55-A9F8-B2699CAF3090}"/>
                </a:ext>
              </a:extLst>
            </p:cNvPr>
            <p:cNvSpPr/>
            <p:nvPr/>
          </p:nvSpPr>
          <p:spPr>
            <a:xfrm>
              <a:off x="4673789" y="2350532"/>
              <a:ext cx="836900" cy="840261"/>
            </a:xfrm>
            <a:custGeom>
              <a:avLst/>
              <a:gdLst>
                <a:gd name="connsiteX0" fmla="*/ 829842 w 836899"/>
                <a:gd name="connsiteY0" fmla="*/ 33 h 840260"/>
                <a:gd name="connsiteX1" fmla="*/ 836227 w 836899"/>
                <a:gd name="connsiteY1" fmla="*/ 14486 h 840260"/>
                <a:gd name="connsiteX2" fmla="*/ 799928 w 836899"/>
                <a:gd name="connsiteY2" fmla="*/ 145902 h 840260"/>
                <a:gd name="connsiteX3" fmla="*/ 755562 w 836899"/>
                <a:gd name="connsiteY3" fmla="*/ 307905 h 840260"/>
                <a:gd name="connsiteX4" fmla="*/ 735732 w 836899"/>
                <a:gd name="connsiteY4" fmla="*/ 373109 h 840260"/>
                <a:gd name="connsiteX5" fmla="*/ 723969 w 836899"/>
                <a:gd name="connsiteY5" fmla="*/ 381511 h 840260"/>
                <a:gd name="connsiteX6" fmla="*/ 528356 w 836899"/>
                <a:gd name="connsiteY6" fmla="*/ 504189 h 840260"/>
                <a:gd name="connsiteX7" fmla="*/ 403325 w 836899"/>
                <a:gd name="connsiteY7" fmla="*/ 670897 h 840260"/>
                <a:gd name="connsiteX8" fmla="*/ 376437 w 836899"/>
                <a:gd name="connsiteY8" fmla="*/ 735765 h 840260"/>
                <a:gd name="connsiteX9" fmla="*/ 334760 w 836899"/>
                <a:gd name="connsiteY9" fmla="*/ 752234 h 840260"/>
                <a:gd name="connsiteX10" fmla="*/ 96798 w 836899"/>
                <a:gd name="connsiteY10" fmla="*/ 818111 h 840260"/>
                <a:gd name="connsiteX11" fmla="*/ 20839 w 836899"/>
                <a:gd name="connsiteY11" fmla="*/ 838949 h 840260"/>
                <a:gd name="connsiteX12" fmla="*/ 0 w 836899"/>
                <a:gd name="connsiteY12" fmla="*/ 837605 h 840260"/>
                <a:gd name="connsiteX13" fmla="*/ 55457 w 836899"/>
                <a:gd name="connsiteY13" fmla="*/ 689047 h 840260"/>
                <a:gd name="connsiteX14" fmla="*/ 230568 w 836899"/>
                <a:gd name="connsiteY14" fmla="*/ 419155 h 840260"/>
                <a:gd name="connsiteX15" fmla="*/ 345179 w 836899"/>
                <a:gd name="connsiteY15" fmla="*/ 295133 h 840260"/>
                <a:gd name="connsiteX16" fmla="*/ 611038 w 836899"/>
                <a:gd name="connsiteY16" fmla="*/ 95823 h 840260"/>
                <a:gd name="connsiteX17" fmla="*/ 829842 w 836899"/>
                <a:gd name="connsiteY17" fmla="*/ 33 h 84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6899" h="840260">
                  <a:moveTo>
                    <a:pt x="829842" y="33"/>
                  </a:moveTo>
                  <a:cubicBezTo>
                    <a:pt x="844294" y="-639"/>
                    <a:pt x="837572" y="9108"/>
                    <a:pt x="836227" y="14486"/>
                  </a:cubicBezTo>
                  <a:cubicBezTo>
                    <a:pt x="824464" y="58515"/>
                    <a:pt x="811692" y="101873"/>
                    <a:pt x="799928" y="145902"/>
                  </a:cubicBezTo>
                  <a:cubicBezTo>
                    <a:pt x="785140" y="200015"/>
                    <a:pt x="770687" y="253792"/>
                    <a:pt x="755562" y="307905"/>
                  </a:cubicBezTo>
                  <a:cubicBezTo>
                    <a:pt x="749513" y="329751"/>
                    <a:pt x="742454" y="351262"/>
                    <a:pt x="735732" y="373109"/>
                  </a:cubicBezTo>
                  <a:cubicBezTo>
                    <a:pt x="734052" y="379159"/>
                    <a:pt x="728674" y="379831"/>
                    <a:pt x="723969" y="381511"/>
                  </a:cubicBezTo>
                  <a:cubicBezTo>
                    <a:pt x="649354" y="407391"/>
                    <a:pt x="584822" y="449404"/>
                    <a:pt x="528356" y="504189"/>
                  </a:cubicBezTo>
                  <a:cubicBezTo>
                    <a:pt x="477604" y="553261"/>
                    <a:pt x="434583" y="607373"/>
                    <a:pt x="403325" y="670897"/>
                  </a:cubicBezTo>
                  <a:cubicBezTo>
                    <a:pt x="392906" y="692072"/>
                    <a:pt x="386520" y="714591"/>
                    <a:pt x="376437" y="735765"/>
                  </a:cubicBezTo>
                  <a:cubicBezTo>
                    <a:pt x="364673" y="746857"/>
                    <a:pt x="349212" y="748201"/>
                    <a:pt x="334760" y="752234"/>
                  </a:cubicBezTo>
                  <a:cubicBezTo>
                    <a:pt x="255439" y="773745"/>
                    <a:pt x="176119" y="795928"/>
                    <a:pt x="96798" y="818111"/>
                  </a:cubicBezTo>
                  <a:cubicBezTo>
                    <a:pt x="71590" y="825169"/>
                    <a:pt x="46046" y="831891"/>
                    <a:pt x="20839" y="838949"/>
                  </a:cubicBezTo>
                  <a:cubicBezTo>
                    <a:pt x="13780" y="840966"/>
                    <a:pt x="6722" y="842982"/>
                    <a:pt x="0" y="837605"/>
                  </a:cubicBezTo>
                  <a:cubicBezTo>
                    <a:pt x="11428" y="785509"/>
                    <a:pt x="32938" y="737110"/>
                    <a:pt x="55457" y="689047"/>
                  </a:cubicBezTo>
                  <a:cubicBezTo>
                    <a:pt x="101504" y="591240"/>
                    <a:pt x="160658" y="501837"/>
                    <a:pt x="230568" y="419155"/>
                  </a:cubicBezTo>
                  <a:cubicBezTo>
                    <a:pt x="266867" y="376134"/>
                    <a:pt x="304174" y="333785"/>
                    <a:pt x="345179" y="295133"/>
                  </a:cubicBezTo>
                  <a:cubicBezTo>
                    <a:pt x="426852" y="218837"/>
                    <a:pt x="514240" y="151280"/>
                    <a:pt x="611038" y="95823"/>
                  </a:cubicBezTo>
                  <a:cubicBezTo>
                    <a:pt x="680611" y="56162"/>
                    <a:pt x="753210" y="23896"/>
                    <a:pt x="829842" y="33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73A9B16-1FEF-4747-B0BC-282DE81658C1}"/>
                </a:ext>
              </a:extLst>
            </p:cNvPr>
            <p:cNvSpPr/>
            <p:nvPr/>
          </p:nvSpPr>
          <p:spPr>
            <a:xfrm>
              <a:off x="4673657" y="3083272"/>
              <a:ext cx="531045" cy="265522"/>
            </a:xfrm>
            <a:custGeom>
              <a:avLst/>
              <a:gdLst>
                <a:gd name="connsiteX0" fmla="*/ 132 w 531044"/>
                <a:gd name="connsiteY0" fmla="*/ 104528 h 265522"/>
                <a:gd name="connsiteX1" fmla="*/ 62983 w 531044"/>
                <a:gd name="connsiteY1" fmla="*/ 89068 h 265522"/>
                <a:gd name="connsiteX2" fmla="*/ 316406 w 531044"/>
                <a:gd name="connsiteY2" fmla="*/ 18486 h 265522"/>
                <a:gd name="connsiteX3" fmla="*/ 374888 w 531044"/>
                <a:gd name="connsiteY3" fmla="*/ 0 h 265522"/>
                <a:gd name="connsiteX4" fmla="*/ 382283 w 531044"/>
                <a:gd name="connsiteY4" fmla="*/ 5714 h 265522"/>
                <a:gd name="connsiteX5" fmla="*/ 518741 w 531044"/>
                <a:gd name="connsiteY5" fmla="*/ 142508 h 265522"/>
                <a:gd name="connsiteX6" fmla="*/ 531177 w 531044"/>
                <a:gd name="connsiteY6" fmla="*/ 161330 h 265522"/>
                <a:gd name="connsiteX7" fmla="*/ 246832 w 531044"/>
                <a:gd name="connsiteY7" fmla="*/ 240651 h 265522"/>
                <a:gd name="connsiteX8" fmla="*/ 157093 w 531044"/>
                <a:gd name="connsiteY8" fmla="*/ 265858 h 265522"/>
                <a:gd name="connsiteX9" fmla="*/ 3493 w 531044"/>
                <a:gd name="connsiteY9" fmla="*/ 113603 h 265522"/>
                <a:gd name="connsiteX10" fmla="*/ 132 w 531044"/>
                <a:gd name="connsiteY10" fmla="*/ 104528 h 26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044" h="265522">
                  <a:moveTo>
                    <a:pt x="132" y="104528"/>
                  </a:moveTo>
                  <a:cubicBezTo>
                    <a:pt x="22315" y="103856"/>
                    <a:pt x="42145" y="94781"/>
                    <a:pt x="62983" y="89068"/>
                  </a:cubicBezTo>
                  <a:cubicBezTo>
                    <a:pt x="147682" y="65876"/>
                    <a:pt x="232044" y="41677"/>
                    <a:pt x="316406" y="18486"/>
                  </a:cubicBezTo>
                  <a:cubicBezTo>
                    <a:pt x="336236" y="13108"/>
                    <a:pt x="356739" y="10419"/>
                    <a:pt x="374888" y="0"/>
                  </a:cubicBezTo>
                  <a:cubicBezTo>
                    <a:pt x="378249" y="672"/>
                    <a:pt x="379930" y="3361"/>
                    <a:pt x="382283" y="5714"/>
                  </a:cubicBezTo>
                  <a:cubicBezTo>
                    <a:pt x="427320" y="51760"/>
                    <a:pt x="473367" y="96798"/>
                    <a:pt x="518741" y="142508"/>
                  </a:cubicBezTo>
                  <a:cubicBezTo>
                    <a:pt x="524118" y="147886"/>
                    <a:pt x="531849" y="151919"/>
                    <a:pt x="531177" y="161330"/>
                  </a:cubicBezTo>
                  <a:cubicBezTo>
                    <a:pt x="436395" y="187882"/>
                    <a:pt x="341950" y="214771"/>
                    <a:pt x="246832" y="240651"/>
                  </a:cubicBezTo>
                  <a:cubicBezTo>
                    <a:pt x="216919" y="248717"/>
                    <a:pt x="186670" y="256784"/>
                    <a:pt x="157093" y="265858"/>
                  </a:cubicBezTo>
                  <a:cubicBezTo>
                    <a:pt x="106005" y="215107"/>
                    <a:pt x="54917" y="164355"/>
                    <a:pt x="3493" y="113603"/>
                  </a:cubicBezTo>
                  <a:cubicBezTo>
                    <a:pt x="1476" y="110914"/>
                    <a:pt x="-540" y="108226"/>
                    <a:pt x="132" y="104528"/>
                  </a:cubicBezTo>
                  <a:close/>
                </a:path>
              </a:pathLst>
            </a:custGeom>
            <a:solidFill>
              <a:srgbClr val="FAD69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EF79BC69-6C20-4C6B-9D98-E6DD294F1D76}"/>
                </a:ext>
              </a:extLst>
            </p:cNvPr>
            <p:cNvSpPr/>
            <p:nvPr/>
          </p:nvSpPr>
          <p:spPr>
            <a:xfrm>
              <a:off x="6187223" y="2672889"/>
              <a:ext cx="1650272" cy="1962849"/>
            </a:xfrm>
            <a:custGeom>
              <a:avLst/>
              <a:gdLst>
                <a:gd name="connsiteX0" fmla="*/ 5085 w 1650272"/>
                <a:gd name="connsiteY0" fmla="*/ 0 h 1962848"/>
                <a:gd name="connsiteX1" fmla="*/ 101883 w 1650272"/>
                <a:gd name="connsiteY1" fmla="*/ 97806 h 1962848"/>
                <a:gd name="connsiteX2" fmla="*/ 1530327 w 1650272"/>
                <a:gd name="connsiteY2" fmla="*/ 1524905 h 1962848"/>
                <a:gd name="connsiteX3" fmla="*/ 1630822 w 1650272"/>
                <a:gd name="connsiteY3" fmla="*/ 1682538 h 1962848"/>
                <a:gd name="connsiteX4" fmla="*/ 1644938 w 1650272"/>
                <a:gd name="connsiteY4" fmla="*/ 1764883 h 1962848"/>
                <a:gd name="connsiteX5" fmla="*/ 1646955 w 1650272"/>
                <a:gd name="connsiteY5" fmla="*/ 1850590 h 1962848"/>
                <a:gd name="connsiteX6" fmla="*/ 1624100 w 1650272"/>
                <a:gd name="connsiteY6" fmla="*/ 1961504 h 1962848"/>
                <a:gd name="connsiteX7" fmla="*/ 1607967 w 1650272"/>
                <a:gd name="connsiteY7" fmla="*/ 1959488 h 1962848"/>
                <a:gd name="connsiteX8" fmla="*/ 1592170 w 1650272"/>
                <a:gd name="connsiteY8" fmla="*/ 1944363 h 1962848"/>
                <a:gd name="connsiteX9" fmla="*/ 172802 w 1650272"/>
                <a:gd name="connsiteY9" fmla="*/ 524995 h 1962848"/>
                <a:gd name="connsiteX10" fmla="*/ 159693 w 1650272"/>
                <a:gd name="connsiteY10" fmla="*/ 511887 h 1962848"/>
                <a:gd name="connsiteX11" fmla="*/ 156332 w 1650272"/>
                <a:gd name="connsiteY11" fmla="*/ 508526 h 1962848"/>
                <a:gd name="connsiteX12" fmla="*/ 45418 w 1650272"/>
                <a:gd name="connsiteY12" fmla="*/ 397275 h 1962848"/>
                <a:gd name="connsiteX13" fmla="*/ 33318 w 1650272"/>
                <a:gd name="connsiteY13" fmla="*/ 376437 h 1962848"/>
                <a:gd name="connsiteX14" fmla="*/ 52812 w 1650272"/>
                <a:gd name="connsiteY14" fmla="*/ 272917 h 1962848"/>
                <a:gd name="connsiteX15" fmla="*/ 5085 w 1650272"/>
                <a:gd name="connsiteY15" fmla="*/ 16469 h 1962848"/>
                <a:gd name="connsiteX16" fmla="*/ 5085 w 1650272"/>
                <a:gd name="connsiteY16" fmla="*/ 0 h 196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0272" h="1962848">
                  <a:moveTo>
                    <a:pt x="5085" y="0"/>
                  </a:moveTo>
                  <a:cubicBezTo>
                    <a:pt x="37352" y="32602"/>
                    <a:pt x="69617" y="65540"/>
                    <a:pt x="101883" y="97806"/>
                  </a:cubicBezTo>
                  <a:cubicBezTo>
                    <a:pt x="577807" y="573730"/>
                    <a:pt x="1053395" y="1049654"/>
                    <a:pt x="1530327" y="1524905"/>
                  </a:cubicBezTo>
                  <a:cubicBezTo>
                    <a:pt x="1576373" y="1570615"/>
                    <a:pt x="1613345" y="1619686"/>
                    <a:pt x="1630822" y="1682538"/>
                  </a:cubicBezTo>
                  <a:cubicBezTo>
                    <a:pt x="1638216" y="1709426"/>
                    <a:pt x="1641577" y="1737323"/>
                    <a:pt x="1644938" y="1764883"/>
                  </a:cubicBezTo>
                  <a:cubicBezTo>
                    <a:pt x="1653341" y="1793116"/>
                    <a:pt x="1650316" y="1822021"/>
                    <a:pt x="1646955" y="1850590"/>
                  </a:cubicBezTo>
                  <a:cubicBezTo>
                    <a:pt x="1642250" y="1888234"/>
                    <a:pt x="1638553" y="1925877"/>
                    <a:pt x="1624100" y="1961504"/>
                  </a:cubicBezTo>
                  <a:cubicBezTo>
                    <a:pt x="1618050" y="1967554"/>
                    <a:pt x="1613008" y="1963185"/>
                    <a:pt x="1607967" y="1959488"/>
                  </a:cubicBezTo>
                  <a:cubicBezTo>
                    <a:pt x="1602253" y="1954782"/>
                    <a:pt x="1597548" y="1949405"/>
                    <a:pt x="1592170" y="1944363"/>
                  </a:cubicBezTo>
                  <a:cubicBezTo>
                    <a:pt x="1118935" y="1471128"/>
                    <a:pt x="646036" y="998230"/>
                    <a:pt x="172802" y="524995"/>
                  </a:cubicBezTo>
                  <a:cubicBezTo>
                    <a:pt x="168432" y="520625"/>
                    <a:pt x="164063" y="516256"/>
                    <a:pt x="159693" y="511887"/>
                  </a:cubicBezTo>
                  <a:cubicBezTo>
                    <a:pt x="158349" y="510878"/>
                    <a:pt x="157341" y="509534"/>
                    <a:pt x="156332" y="508526"/>
                  </a:cubicBezTo>
                  <a:cubicBezTo>
                    <a:pt x="119697" y="471218"/>
                    <a:pt x="82053" y="434583"/>
                    <a:pt x="45418" y="397275"/>
                  </a:cubicBezTo>
                  <a:cubicBezTo>
                    <a:pt x="39704" y="391561"/>
                    <a:pt x="32646" y="386184"/>
                    <a:pt x="33318" y="376437"/>
                  </a:cubicBezTo>
                  <a:cubicBezTo>
                    <a:pt x="40713" y="342154"/>
                    <a:pt x="49115" y="307871"/>
                    <a:pt x="52812" y="272917"/>
                  </a:cubicBezTo>
                  <a:cubicBezTo>
                    <a:pt x="61887" y="182841"/>
                    <a:pt x="54157" y="95790"/>
                    <a:pt x="5085" y="16469"/>
                  </a:cubicBezTo>
                  <a:cubicBezTo>
                    <a:pt x="2061" y="11428"/>
                    <a:pt x="-4661" y="5378"/>
                    <a:pt x="5085" y="0"/>
                  </a:cubicBezTo>
                  <a:close/>
                </a:path>
              </a:pathLst>
            </a:custGeom>
            <a:solidFill>
              <a:schemeClr val="accent1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FB655623-8B0A-465C-851A-ED53FEBA799B}"/>
                </a:ext>
              </a:extLst>
            </p:cNvPr>
            <p:cNvSpPr/>
            <p:nvPr/>
          </p:nvSpPr>
          <p:spPr>
            <a:xfrm>
              <a:off x="5644794" y="2552582"/>
              <a:ext cx="601627" cy="604988"/>
            </a:xfrm>
            <a:custGeom>
              <a:avLst/>
              <a:gdLst>
                <a:gd name="connsiteX0" fmla="*/ 547514 w 601626"/>
                <a:gd name="connsiteY0" fmla="*/ 120307 h 604987"/>
                <a:gd name="connsiteX1" fmla="*/ 548186 w 601626"/>
                <a:gd name="connsiteY1" fmla="*/ 129718 h 604987"/>
                <a:gd name="connsiteX2" fmla="*/ 602299 w 601626"/>
                <a:gd name="connsiteY2" fmla="*/ 355580 h 604987"/>
                <a:gd name="connsiteX3" fmla="*/ 577763 w 601626"/>
                <a:gd name="connsiteY3" fmla="*/ 500441 h 604987"/>
                <a:gd name="connsiteX4" fmla="*/ 555244 w 601626"/>
                <a:gd name="connsiteY4" fmla="*/ 512877 h 604987"/>
                <a:gd name="connsiteX5" fmla="*/ 224518 w 601626"/>
                <a:gd name="connsiteY5" fmla="*/ 604633 h 604987"/>
                <a:gd name="connsiteX6" fmla="*/ 201999 w 601626"/>
                <a:gd name="connsiteY6" fmla="*/ 604969 h 604987"/>
                <a:gd name="connsiteX7" fmla="*/ 202671 w 601626"/>
                <a:gd name="connsiteY7" fmla="*/ 583795 h 604987"/>
                <a:gd name="connsiteX8" fmla="*/ 198974 w 601626"/>
                <a:gd name="connsiteY8" fmla="*/ 477922 h 604987"/>
                <a:gd name="connsiteX9" fmla="*/ 95454 w 601626"/>
                <a:gd name="connsiteY9" fmla="*/ 397257 h 604987"/>
                <a:gd name="connsiteX10" fmla="*/ 19158 w 601626"/>
                <a:gd name="connsiteY10" fmla="*/ 400954 h 604987"/>
                <a:gd name="connsiteX11" fmla="*/ 0 w 601626"/>
                <a:gd name="connsiteY11" fmla="*/ 399274 h 604987"/>
                <a:gd name="connsiteX12" fmla="*/ 22183 w 601626"/>
                <a:gd name="connsiteY12" fmla="*/ 310542 h 604987"/>
                <a:gd name="connsiteX13" fmla="*/ 94445 w 601626"/>
                <a:gd name="connsiteY13" fmla="*/ 50733 h 604987"/>
                <a:gd name="connsiteX14" fmla="*/ 107553 w 601626"/>
                <a:gd name="connsiteY14" fmla="*/ 22501 h 604987"/>
                <a:gd name="connsiteX15" fmla="*/ 200654 w 601626"/>
                <a:gd name="connsiteY15" fmla="*/ 5023 h 604987"/>
                <a:gd name="connsiteX16" fmla="*/ 393578 w 601626"/>
                <a:gd name="connsiteY16" fmla="*/ 17459 h 604987"/>
                <a:gd name="connsiteX17" fmla="*/ 547514 w 601626"/>
                <a:gd name="connsiteY17" fmla="*/ 120307 h 60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1626" h="604987">
                  <a:moveTo>
                    <a:pt x="547514" y="120307"/>
                  </a:moveTo>
                  <a:cubicBezTo>
                    <a:pt x="541464" y="124004"/>
                    <a:pt x="546506" y="127029"/>
                    <a:pt x="548186" y="129718"/>
                  </a:cubicBezTo>
                  <a:cubicBezTo>
                    <a:pt x="593224" y="198619"/>
                    <a:pt x="605996" y="274915"/>
                    <a:pt x="602299" y="355580"/>
                  </a:cubicBezTo>
                  <a:cubicBezTo>
                    <a:pt x="599946" y="404987"/>
                    <a:pt x="592552" y="453386"/>
                    <a:pt x="577763" y="500441"/>
                  </a:cubicBezTo>
                  <a:cubicBezTo>
                    <a:pt x="573058" y="509852"/>
                    <a:pt x="563647" y="510860"/>
                    <a:pt x="555244" y="512877"/>
                  </a:cubicBezTo>
                  <a:cubicBezTo>
                    <a:pt x="445002" y="543126"/>
                    <a:pt x="334424" y="573712"/>
                    <a:pt x="224518" y="604633"/>
                  </a:cubicBezTo>
                  <a:cubicBezTo>
                    <a:pt x="217123" y="606650"/>
                    <a:pt x="209729" y="610347"/>
                    <a:pt x="201999" y="604969"/>
                  </a:cubicBezTo>
                  <a:cubicBezTo>
                    <a:pt x="197965" y="597911"/>
                    <a:pt x="201326" y="590853"/>
                    <a:pt x="202671" y="583795"/>
                  </a:cubicBezTo>
                  <a:cubicBezTo>
                    <a:pt x="208721" y="548168"/>
                    <a:pt x="211073" y="512877"/>
                    <a:pt x="198974" y="477922"/>
                  </a:cubicBezTo>
                  <a:cubicBezTo>
                    <a:pt x="181832" y="428515"/>
                    <a:pt x="145197" y="404651"/>
                    <a:pt x="95454" y="397257"/>
                  </a:cubicBezTo>
                  <a:cubicBezTo>
                    <a:pt x="69910" y="393560"/>
                    <a:pt x="44366" y="396249"/>
                    <a:pt x="19158" y="400954"/>
                  </a:cubicBezTo>
                  <a:cubicBezTo>
                    <a:pt x="12772" y="402299"/>
                    <a:pt x="6050" y="404651"/>
                    <a:pt x="0" y="399274"/>
                  </a:cubicBezTo>
                  <a:cubicBezTo>
                    <a:pt x="4033" y="369024"/>
                    <a:pt x="14116" y="340119"/>
                    <a:pt x="22183" y="310542"/>
                  </a:cubicBezTo>
                  <a:cubicBezTo>
                    <a:pt x="46046" y="223827"/>
                    <a:pt x="69910" y="137112"/>
                    <a:pt x="94445" y="50733"/>
                  </a:cubicBezTo>
                  <a:cubicBezTo>
                    <a:pt x="97134" y="40986"/>
                    <a:pt x="98479" y="29895"/>
                    <a:pt x="107553" y="22501"/>
                  </a:cubicBezTo>
                  <a:cubicBezTo>
                    <a:pt x="138475" y="16451"/>
                    <a:pt x="169396" y="9393"/>
                    <a:pt x="200654" y="5023"/>
                  </a:cubicBezTo>
                  <a:cubicBezTo>
                    <a:pt x="265858" y="-4051"/>
                    <a:pt x="330054" y="-1363"/>
                    <a:pt x="393578" y="17459"/>
                  </a:cubicBezTo>
                  <a:cubicBezTo>
                    <a:pt x="455421" y="36281"/>
                    <a:pt x="504492" y="73589"/>
                    <a:pt x="547514" y="120307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D1916BB0-8CE7-45EC-A6C1-364CDF34B330}"/>
                </a:ext>
              </a:extLst>
            </p:cNvPr>
            <p:cNvSpPr/>
            <p:nvPr/>
          </p:nvSpPr>
          <p:spPr>
            <a:xfrm>
              <a:off x="7484094" y="4437772"/>
              <a:ext cx="531045" cy="1078895"/>
            </a:xfrm>
            <a:custGeom>
              <a:avLst/>
              <a:gdLst>
                <a:gd name="connsiteX0" fmla="*/ 322187 w 531044"/>
                <a:gd name="connsiteY0" fmla="*/ 199310 h 1078894"/>
                <a:gd name="connsiteX1" fmla="*/ 347731 w 531044"/>
                <a:gd name="connsiteY1" fmla="*/ 0 h 1078894"/>
                <a:gd name="connsiteX2" fmla="*/ 364536 w 531044"/>
                <a:gd name="connsiteY2" fmla="*/ 68901 h 1078894"/>
                <a:gd name="connsiteX3" fmla="*/ 417641 w 531044"/>
                <a:gd name="connsiteY3" fmla="*/ 327029 h 1078894"/>
                <a:gd name="connsiteX4" fmla="*/ 493265 w 531044"/>
                <a:gd name="connsiteY4" fmla="*/ 703130 h 1078894"/>
                <a:gd name="connsiteX5" fmla="*/ 532925 w 531044"/>
                <a:gd name="connsiteY5" fmla="*/ 890676 h 1078894"/>
                <a:gd name="connsiteX6" fmla="*/ 517128 w 531044"/>
                <a:gd name="connsiteY6" fmla="*/ 903784 h 1078894"/>
                <a:gd name="connsiteX7" fmla="*/ 366553 w 531044"/>
                <a:gd name="connsiteY7" fmla="*/ 1072509 h 1078894"/>
                <a:gd name="connsiteX8" fmla="*/ 358823 w 531044"/>
                <a:gd name="connsiteY8" fmla="*/ 1078895 h 1078894"/>
                <a:gd name="connsiteX9" fmla="*/ 343698 w 531044"/>
                <a:gd name="connsiteY9" fmla="*/ 1070828 h 1078894"/>
                <a:gd name="connsiteX10" fmla="*/ 9610 w 531044"/>
                <a:gd name="connsiteY10" fmla="*/ 736740 h 1078894"/>
                <a:gd name="connsiteX11" fmla="*/ 199 w 531044"/>
                <a:gd name="connsiteY11" fmla="*/ 718255 h 1078894"/>
                <a:gd name="connsiteX12" fmla="*/ 19021 w 531044"/>
                <a:gd name="connsiteY12" fmla="*/ 695063 h 1078894"/>
                <a:gd name="connsiteX13" fmla="*/ 289921 w 531044"/>
                <a:gd name="connsiteY13" fmla="*/ 286697 h 1078894"/>
                <a:gd name="connsiteX14" fmla="*/ 315129 w 531044"/>
                <a:gd name="connsiteY14" fmla="*/ 213762 h 1078894"/>
                <a:gd name="connsiteX15" fmla="*/ 322187 w 531044"/>
                <a:gd name="connsiteY15" fmla="*/ 199310 h 107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1044" h="1078894">
                  <a:moveTo>
                    <a:pt x="322187" y="199310"/>
                  </a:moveTo>
                  <a:cubicBezTo>
                    <a:pt x="342354" y="134442"/>
                    <a:pt x="350084" y="67893"/>
                    <a:pt x="347731" y="0"/>
                  </a:cubicBezTo>
                  <a:cubicBezTo>
                    <a:pt x="359159" y="21511"/>
                    <a:pt x="359495" y="45710"/>
                    <a:pt x="364536" y="68901"/>
                  </a:cubicBezTo>
                  <a:cubicBezTo>
                    <a:pt x="383022" y="154944"/>
                    <a:pt x="400163" y="240987"/>
                    <a:pt x="417641" y="327029"/>
                  </a:cubicBezTo>
                  <a:cubicBezTo>
                    <a:pt x="442849" y="452396"/>
                    <a:pt x="467721" y="577763"/>
                    <a:pt x="493265" y="703130"/>
                  </a:cubicBezTo>
                  <a:cubicBezTo>
                    <a:pt x="506036" y="765645"/>
                    <a:pt x="519817" y="828161"/>
                    <a:pt x="532925" y="890676"/>
                  </a:cubicBezTo>
                  <a:cubicBezTo>
                    <a:pt x="523850" y="890676"/>
                    <a:pt x="521161" y="898407"/>
                    <a:pt x="517128" y="903784"/>
                  </a:cubicBezTo>
                  <a:cubicBezTo>
                    <a:pt x="469737" y="962603"/>
                    <a:pt x="419658" y="1019068"/>
                    <a:pt x="366553" y="1072509"/>
                  </a:cubicBezTo>
                  <a:cubicBezTo>
                    <a:pt x="364200" y="1074861"/>
                    <a:pt x="361511" y="1076542"/>
                    <a:pt x="358823" y="1078895"/>
                  </a:cubicBezTo>
                  <a:cubicBezTo>
                    <a:pt x="351092" y="1081247"/>
                    <a:pt x="347731" y="1074861"/>
                    <a:pt x="343698" y="1070828"/>
                  </a:cubicBezTo>
                  <a:cubicBezTo>
                    <a:pt x="232111" y="959578"/>
                    <a:pt x="120861" y="848327"/>
                    <a:pt x="9610" y="736740"/>
                  </a:cubicBezTo>
                  <a:cubicBezTo>
                    <a:pt x="4569" y="731699"/>
                    <a:pt x="-1145" y="726657"/>
                    <a:pt x="199" y="718255"/>
                  </a:cubicBezTo>
                  <a:cubicBezTo>
                    <a:pt x="3560" y="708172"/>
                    <a:pt x="12299" y="702458"/>
                    <a:pt x="19021" y="695063"/>
                  </a:cubicBezTo>
                  <a:cubicBezTo>
                    <a:pt x="133969" y="575410"/>
                    <a:pt x="226398" y="440633"/>
                    <a:pt x="289921" y="286697"/>
                  </a:cubicBezTo>
                  <a:cubicBezTo>
                    <a:pt x="299669" y="262834"/>
                    <a:pt x="306391" y="237962"/>
                    <a:pt x="315129" y="213762"/>
                  </a:cubicBezTo>
                  <a:cubicBezTo>
                    <a:pt x="316810" y="208721"/>
                    <a:pt x="317146" y="202671"/>
                    <a:pt x="322187" y="199310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3CE57560-4811-460D-A361-8318E576A633}"/>
                </a:ext>
              </a:extLst>
            </p:cNvPr>
            <p:cNvSpPr/>
            <p:nvPr/>
          </p:nvSpPr>
          <p:spPr>
            <a:xfrm>
              <a:off x="6724361" y="5156038"/>
              <a:ext cx="1115866" cy="531045"/>
            </a:xfrm>
            <a:custGeom>
              <a:avLst/>
              <a:gdLst>
                <a:gd name="connsiteX0" fmla="*/ 761949 w 1115866"/>
                <a:gd name="connsiteY0" fmla="*/ 1669 h 531044"/>
                <a:gd name="connsiteX1" fmla="*/ 770015 w 1115866"/>
                <a:gd name="connsiteY1" fmla="*/ 13769 h 531044"/>
                <a:gd name="connsiteX2" fmla="*/ 1111833 w 1115866"/>
                <a:gd name="connsiteY2" fmla="*/ 355587 h 531044"/>
                <a:gd name="connsiteX3" fmla="*/ 1118219 w 1115866"/>
                <a:gd name="connsiteY3" fmla="*/ 360628 h 531044"/>
                <a:gd name="connsiteX4" fmla="*/ 1117547 w 1115866"/>
                <a:gd name="connsiteY4" fmla="*/ 363317 h 531044"/>
                <a:gd name="connsiteX5" fmla="*/ 1085953 w 1115866"/>
                <a:gd name="connsiteY5" fmla="*/ 399280 h 531044"/>
                <a:gd name="connsiteX6" fmla="*/ 941765 w 1115866"/>
                <a:gd name="connsiteY6" fmla="*/ 523975 h 531044"/>
                <a:gd name="connsiteX7" fmla="*/ 925631 w 1115866"/>
                <a:gd name="connsiteY7" fmla="*/ 532378 h 531044"/>
                <a:gd name="connsiteX8" fmla="*/ 745480 w 1115866"/>
                <a:gd name="connsiteY8" fmla="*/ 496751 h 531044"/>
                <a:gd name="connsiteX9" fmla="*/ 405006 w 1115866"/>
                <a:gd name="connsiteY9" fmla="*/ 427849 h 531044"/>
                <a:gd name="connsiteX10" fmla="*/ 185866 w 1115866"/>
                <a:gd name="connsiteY10" fmla="*/ 383483 h 531044"/>
                <a:gd name="connsiteX11" fmla="*/ 5714 w 1115866"/>
                <a:gd name="connsiteY11" fmla="*/ 347184 h 531044"/>
                <a:gd name="connsiteX12" fmla="*/ 0 w 1115866"/>
                <a:gd name="connsiteY12" fmla="*/ 344831 h 531044"/>
                <a:gd name="connsiteX13" fmla="*/ 16133 w 1115866"/>
                <a:gd name="connsiteY13" fmla="*/ 341134 h 531044"/>
                <a:gd name="connsiteX14" fmla="*/ 231576 w 1115866"/>
                <a:gd name="connsiteY14" fmla="*/ 319960 h 531044"/>
                <a:gd name="connsiteX15" fmla="*/ 343163 w 1115866"/>
                <a:gd name="connsiteY15" fmla="*/ 284669 h 531044"/>
                <a:gd name="connsiteX16" fmla="*/ 632885 w 1115866"/>
                <a:gd name="connsiteY16" fmla="*/ 110231 h 531044"/>
                <a:gd name="connsiteX17" fmla="*/ 735060 w 1115866"/>
                <a:gd name="connsiteY17" fmla="*/ 20491 h 531044"/>
                <a:gd name="connsiteX18" fmla="*/ 757243 w 1115866"/>
                <a:gd name="connsiteY18" fmla="*/ 325 h 531044"/>
                <a:gd name="connsiteX19" fmla="*/ 761949 w 1115866"/>
                <a:gd name="connsiteY19" fmla="*/ 1669 h 5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15866" h="531044">
                  <a:moveTo>
                    <a:pt x="761949" y="1669"/>
                  </a:moveTo>
                  <a:cubicBezTo>
                    <a:pt x="762285" y="7383"/>
                    <a:pt x="766654" y="10408"/>
                    <a:pt x="770015" y="13769"/>
                  </a:cubicBezTo>
                  <a:cubicBezTo>
                    <a:pt x="883954" y="127708"/>
                    <a:pt x="997894" y="241647"/>
                    <a:pt x="1111833" y="355587"/>
                  </a:cubicBezTo>
                  <a:cubicBezTo>
                    <a:pt x="1113850" y="357603"/>
                    <a:pt x="1116202" y="358948"/>
                    <a:pt x="1118219" y="360628"/>
                  </a:cubicBezTo>
                  <a:cubicBezTo>
                    <a:pt x="1117883" y="361637"/>
                    <a:pt x="1117883" y="362645"/>
                    <a:pt x="1117547" y="363317"/>
                  </a:cubicBezTo>
                  <a:cubicBezTo>
                    <a:pt x="1111833" y="379450"/>
                    <a:pt x="1097717" y="388525"/>
                    <a:pt x="1085953" y="399280"/>
                  </a:cubicBezTo>
                  <a:cubicBezTo>
                    <a:pt x="1038898" y="441966"/>
                    <a:pt x="992180" y="484987"/>
                    <a:pt x="941765" y="523975"/>
                  </a:cubicBezTo>
                  <a:cubicBezTo>
                    <a:pt x="936723" y="527672"/>
                    <a:pt x="932353" y="532042"/>
                    <a:pt x="925631" y="532378"/>
                  </a:cubicBezTo>
                  <a:cubicBezTo>
                    <a:pt x="865469" y="520614"/>
                    <a:pt x="805306" y="508850"/>
                    <a:pt x="745480" y="496751"/>
                  </a:cubicBezTo>
                  <a:cubicBezTo>
                    <a:pt x="631876" y="473896"/>
                    <a:pt x="518609" y="450704"/>
                    <a:pt x="405006" y="427849"/>
                  </a:cubicBezTo>
                  <a:cubicBezTo>
                    <a:pt x="332071" y="413061"/>
                    <a:pt x="258800" y="398272"/>
                    <a:pt x="185866" y="383483"/>
                  </a:cubicBezTo>
                  <a:cubicBezTo>
                    <a:pt x="125703" y="371384"/>
                    <a:pt x="65877" y="359284"/>
                    <a:pt x="5714" y="347184"/>
                  </a:cubicBezTo>
                  <a:cubicBezTo>
                    <a:pt x="3697" y="346848"/>
                    <a:pt x="1681" y="345504"/>
                    <a:pt x="0" y="344831"/>
                  </a:cubicBezTo>
                  <a:cubicBezTo>
                    <a:pt x="5042" y="342815"/>
                    <a:pt x="10083" y="340462"/>
                    <a:pt x="16133" y="341134"/>
                  </a:cubicBezTo>
                  <a:cubicBezTo>
                    <a:pt x="89404" y="350209"/>
                    <a:pt x="160658" y="337437"/>
                    <a:pt x="231576" y="319960"/>
                  </a:cubicBezTo>
                  <a:cubicBezTo>
                    <a:pt x="270900" y="314918"/>
                    <a:pt x="307199" y="299794"/>
                    <a:pt x="343163" y="284669"/>
                  </a:cubicBezTo>
                  <a:cubicBezTo>
                    <a:pt x="448027" y="240303"/>
                    <a:pt x="544153" y="181149"/>
                    <a:pt x="632885" y="110231"/>
                  </a:cubicBezTo>
                  <a:cubicBezTo>
                    <a:pt x="668176" y="81998"/>
                    <a:pt x="702794" y="52757"/>
                    <a:pt x="735060" y="20491"/>
                  </a:cubicBezTo>
                  <a:cubicBezTo>
                    <a:pt x="742118" y="13433"/>
                    <a:pt x="748505" y="5366"/>
                    <a:pt x="757243" y="325"/>
                  </a:cubicBezTo>
                  <a:cubicBezTo>
                    <a:pt x="759260" y="-348"/>
                    <a:pt x="760940" y="-11"/>
                    <a:pt x="761949" y="1669"/>
                  </a:cubicBezTo>
                  <a:close/>
                </a:path>
              </a:pathLst>
            </a:custGeom>
            <a:solidFill>
              <a:srgbClr val="F9CD7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EE61688B-3804-4D76-BD89-13BEAA19DCD0}"/>
                </a:ext>
              </a:extLst>
            </p:cNvPr>
            <p:cNvSpPr/>
            <p:nvPr/>
          </p:nvSpPr>
          <p:spPr>
            <a:xfrm>
              <a:off x="7650665" y="5519355"/>
              <a:ext cx="450380" cy="258800"/>
            </a:xfrm>
            <a:custGeom>
              <a:avLst/>
              <a:gdLst>
                <a:gd name="connsiteX0" fmla="*/ 0 w 450379"/>
                <a:gd name="connsiteY0" fmla="*/ 169060 h 258800"/>
                <a:gd name="connsiteX1" fmla="*/ 191579 w 450379"/>
                <a:gd name="connsiteY1" fmla="*/ 0 h 258800"/>
                <a:gd name="connsiteX2" fmla="*/ 262498 w 450379"/>
                <a:gd name="connsiteY2" fmla="*/ 68229 h 258800"/>
                <a:gd name="connsiteX3" fmla="*/ 302494 w 450379"/>
                <a:gd name="connsiteY3" fmla="*/ 106209 h 258800"/>
                <a:gd name="connsiteX4" fmla="*/ 429541 w 450379"/>
                <a:gd name="connsiteY4" fmla="*/ 232920 h 258800"/>
                <a:gd name="connsiteX5" fmla="*/ 450716 w 450379"/>
                <a:gd name="connsiteY5" fmla="*/ 256447 h 258800"/>
                <a:gd name="connsiteX6" fmla="*/ 447019 w 450379"/>
                <a:gd name="connsiteY6" fmla="*/ 259472 h 258800"/>
                <a:gd name="connsiteX7" fmla="*/ 291067 w 450379"/>
                <a:gd name="connsiteY7" fmla="*/ 228887 h 258800"/>
                <a:gd name="connsiteX8" fmla="*/ 4033 w 450379"/>
                <a:gd name="connsiteY8" fmla="*/ 171077 h 258800"/>
                <a:gd name="connsiteX9" fmla="*/ 0 w 450379"/>
                <a:gd name="connsiteY9" fmla="*/ 169060 h 2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0379" h="258800">
                  <a:moveTo>
                    <a:pt x="0" y="169060"/>
                  </a:moveTo>
                  <a:cubicBezTo>
                    <a:pt x="66549" y="115620"/>
                    <a:pt x="130409" y="59490"/>
                    <a:pt x="191579" y="0"/>
                  </a:cubicBezTo>
                  <a:cubicBezTo>
                    <a:pt x="217796" y="20166"/>
                    <a:pt x="241323" y="43021"/>
                    <a:pt x="262498" y="68229"/>
                  </a:cubicBezTo>
                  <a:cubicBezTo>
                    <a:pt x="274261" y="82010"/>
                    <a:pt x="290058" y="92765"/>
                    <a:pt x="302494" y="106209"/>
                  </a:cubicBezTo>
                  <a:cubicBezTo>
                    <a:pt x="343499" y="149903"/>
                    <a:pt x="387192" y="190571"/>
                    <a:pt x="429541" y="232920"/>
                  </a:cubicBezTo>
                  <a:cubicBezTo>
                    <a:pt x="436936" y="240315"/>
                    <a:pt x="444330" y="248045"/>
                    <a:pt x="450716" y="256447"/>
                  </a:cubicBezTo>
                  <a:cubicBezTo>
                    <a:pt x="452733" y="259136"/>
                    <a:pt x="448363" y="258464"/>
                    <a:pt x="447019" y="259472"/>
                  </a:cubicBezTo>
                  <a:cubicBezTo>
                    <a:pt x="394923" y="249389"/>
                    <a:pt x="343163" y="239306"/>
                    <a:pt x="291067" y="228887"/>
                  </a:cubicBezTo>
                  <a:cubicBezTo>
                    <a:pt x="195277" y="209729"/>
                    <a:pt x="99823" y="190235"/>
                    <a:pt x="4033" y="171077"/>
                  </a:cubicBezTo>
                  <a:cubicBezTo>
                    <a:pt x="2689" y="171077"/>
                    <a:pt x="1344" y="169733"/>
                    <a:pt x="0" y="169060"/>
                  </a:cubicBezTo>
                  <a:close/>
                </a:path>
              </a:pathLst>
            </a:custGeom>
            <a:solidFill>
              <a:srgbClr val="5E6263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68B69F4-54B6-4E2F-A5A2-172A57E2B721}"/>
                </a:ext>
              </a:extLst>
            </p:cNvPr>
            <p:cNvSpPr/>
            <p:nvPr/>
          </p:nvSpPr>
          <p:spPr>
            <a:xfrm>
              <a:off x="5048881" y="2723305"/>
              <a:ext cx="591544" cy="510878"/>
            </a:xfrm>
            <a:custGeom>
              <a:avLst/>
              <a:gdLst>
                <a:gd name="connsiteX0" fmla="*/ 4033 w 591543"/>
                <a:gd name="connsiteY0" fmla="*/ 367026 h 510878"/>
                <a:gd name="connsiteX1" fmla="*/ 0 w 591543"/>
                <a:gd name="connsiteY1" fmla="*/ 359968 h 510878"/>
                <a:gd name="connsiteX2" fmla="*/ 100495 w 591543"/>
                <a:gd name="connsiteY2" fmla="*/ 179816 h 510878"/>
                <a:gd name="connsiteX3" fmla="*/ 333415 w 591543"/>
                <a:gd name="connsiteY3" fmla="*/ 9075 h 510878"/>
                <a:gd name="connsiteX4" fmla="*/ 360304 w 591543"/>
                <a:gd name="connsiteY4" fmla="*/ 0 h 510878"/>
                <a:gd name="connsiteX5" fmla="*/ 502812 w 591543"/>
                <a:gd name="connsiteY5" fmla="*/ 141500 h 510878"/>
                <a:gd name="connsiteX6" fmla="*/ 592888 w 591543"/>
                <a:gd name="connsiteY6" fmla="*/ 231240 h 510878"/>
                <a:gd name="connsiteX7" fmla="*/ 592552 w 591543"/>
                <a:gd name="connsiteY7" fmla="*/ 246028 h 510878"/>
                <a:gd name="connsiteX8" fmla="*/ 521970 w 591543"/>
                <a:gd name="connsiteY8" fmla="*/ 499787 h 510878"/>
                <a:gd name="connsiteX9" fmla="*/ 513567 w 591543"/>
                <a:gd name="connsiteY9" fmla="*/ 512559 h 510878"/>
                <a:gd name="connsiteX10" fmla="*/ 495754 w 591543"/>
                <a:gd name="connsiteY10" fmla="*/ 502812 h 510878"/>
                <a:gd name="connsiteX11" fmla="*/ 438616 w 591543"/>
                <a:gd name="connsiteY11" fmla="*/ 447691 h 510878"/>
                <a:gd name="connsiteX12" fmla="*/ 434583 w 591543"/>
                <a:gd name="connsiteY12" fmla="*/ 445002 h 510878"/>
                <a:gd name="connsiteX13" fmla="*/ 294427 w 591543"/>
                <a:gd name="connsiteY13" fmla="*/ 305183 h 510878"/>
                <a:gd name="connsiteX14" fmla="*/ 260817 w 591543"/>
                <a:gd name="connsiteY14" fmla="*/ 295772 h 510878"/>
                <a:gd name="connsiteX15" fmla="*/ 10755 w 591543"/>
                <a:gd name="connsiteY15" fmla="*/ 366354 h 510878"/>
                <a:gd name="connsiteX16" fmla="*/ 4033 w 591543"/>
                <a:gd name="connsiteY16" fmla="*/ 367026 h 51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1543" h="510878">
                  <a:moveTo>
                    <a:pt x="4033" y="367026"/>
                  </a:moveTo>
                  <a:cubicBezTo>
                    <a:pt x="1008" y="365681"/>
                    <a:pt x="672" y="362656"/>
                    <a:pt x="0" y="359968"/>
                  </a:cubicBezTo>
                  <a:cubicBezTo>
                    <a:pt x="19494" y="292075"/>
                    <a:pt x="55457" y="233256"/>
                    <a:pt x="100495" y="179816"/>
                  </a:cubicBezTo>
                  <a:cubicBezTo>
                    <a:pt x="164355" y="104528"/>
                    <a:pt x="239978" y="44702"/>
                    <a:pt x="333415" y="9075"/>
                  </a:cubicBezTo>
                  <a:cubicBezTo>
                    <a:pt x="342154" y="5714"/>
                    <a:pt x="351229" y="3025"/>
                    <a:pt x="360304" y="0"/>
                  </a:cubicBezTo>
                  <a:cubicBezTo>
                    <a:pt x="407694" y="47055"/>
                    <a:pt x="455421" y="94109"/>
                    <a:pt x="502812" y="141500"/>
                  </a:cubicBezTo>
                  <a:cubicBezTo>
                    <a:pt x="532725" y="171413"/>
                    <a:pt x="562639" y="201326"/>
                    <a:pt x="592888" y="231240"/>
                  </a:cubicBezTo>
                  <a:cubicBezTo>
                    <a:pt x="595577" y="236281"/>
                    <a:pt x="593896" y="240987"/>
                    <a:pt x="592552" y="246028"/>
                  </a:cubicBezTo>
                  <a:cubicBezTo>
                    <a:pt x="568688" y="330390"/>
                    <a:pt x="546169" y="415425"/>
                    <a:pt x="521970" y="499787"/>
                  </a:cubicBezTo>
                  <a:cubicBezTo>
                    <a:pt x="519953" y="504492"/>
                    <a:pt x="518609" y="509870"/>
                    <a:pt x="513567" y="512559"/>
                  </a:cubicBezTo>
                  <a:cubicBezTo>
                    <a:pt x="504829" y="514239"/>
                    <a:pt x="500795" y="507517"/>
                    <a:pt x="495754" y="502812"/>
                  </a:cubicBezTo>
                  <a:cubicBezTo>
                    <a:pt x="476260" y="484662"/>
                    <a:pt x="459455" y="464160"/>
                    <a:pt x="438616" y="447691"/>
                  </a:cubicBezTo>
                  <a:cubicBezTo>
                    <a:pt x="437272" y="446683"/>
                    <a:pt x="435927" y="446010"/>
                    <a:pt x="434583" y="445002"/>
                  </a:cubicBezTo>
                  <a:cubicBezTo>
                    <a:pt x="387192" y="398956"/>
                    <a:pt x="340810" y="351901"/>
                    <a:pt x="294427" y="305183"/>
                  </a:cubicBezTo>
                  <a:cubicBezTo>
                    <a:pt x="284344" y="295099"/>
                    <a:pt x="275606" y="291402"/>
                    <a:pt x="260817" y="295772"/>
                  </a:cubicBezTo>
                  <a:cubicBezTo>
                    <a:pt x="177463" y="319635"/>
                    <a:pt x="93773" y="341818"/>
                    <a:pt x="10755" y="366354"/>
                  </a:cubicBezTo>
                  <a:cubicBezTo>
                    <a:pt x="8403" y="366354"/>
                    <a:pt x="6386" y="366690"/>
                    <a:pt x="4033" y="367026"/>
                  </a:cubicBezTo>
                  <a:close/>
                </a:path>
              </a:pathLst>
            </a:custGeom>
            <a:solidFill>
              <a:schemeClr val="accent4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0B2FF9B6-1858-4349-9B1C-F64E1DDB565B}"/>
                </a:ext>
              </a:extLst>
            </p:cNvPr>
            <p:cNvSpPr/>
            <p:nvPr/>
          </p:nvSpPr>
          <p:spPr>
            <a:xfrm>
              <a:off x="5566006" y="2944288"/>
              <a:ext cx="289050" cy="289050"/>
            </a:xfrm>
            <a:custGeom>
              <a:avLst/>
              <a:gdLst>
                <a:gd name="connsiteX0" fmla="*/ 1485 w 289049"/>
                <a:gd name="connsiteY0" fmla="*/ 280148 h 289049"/>
                <a:gd name="connsiteX1" fmla="*/ 41145 w 289049"/>
                <a:gd name="connsiteY1" fmla="*/ 133942 h 289049"/>
                <a:gd name="connsiteX2" fmla="*/ 76100 w 289049"/>
                <a:gd name="connsiteY2" fmla="*/ 10592 h 289049"/>
                <a:gd name="connsiteX3" fmla="*/ 79125 w 289049"/>
                <a:gd name="connsiteY3" fmla="*/ 8239 h 289049"/>
                <a:gd name="connsiteX4" fmla="*/ 171890 w 289049"/>
                <a:gd name="connsiteY4" fmla="*/ 845 h 289049"/>
                <a:gd name="connsiteX5" fmla="*/ 290871 w 289049"/>
                <a:gd name="connsiteY5" fmla="*/ 123859 h 289049"/>
                <a:gd name="connsiteX6" fmla="*/ 281460 w 289049"/>
                <a:gd name="connsiteY6" fmla="*/ 213263 h 289049"/>
                <a:gd name="connsiteX7" fmla="*/ 280115 w 289049"/>
                <a:gd name="connsiteY7" fmla="*/ 215616 h 289049"/>
                <a:gd name="connsiteX8" fmla="*/ 271377 w 289049"/>
                <a:gd name="connsiteY8" fmla="*/ 220321 h 289049"/>
                <a:gd name="connsiteX9" fmla="*/ 61984 w 289049"/>
                <a:gd name="connsiteY9" fmla="*/ 277795 h 289049"/>
                <a:gd name="connsiteX10" fmla="*/ 13585 w 289049"/>
                <a:gd name="connsiteY10" fmla="*/ 291239 h 289049"/>
                <a:gd name="connsiteX11" fmla="*/ 1485 w 289049"/>
                <a:gd name="connsiteY11" fmla="*/ 280148 h 28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9049" h="289049">
                  <a:moveTo>
                    <a:pt x="1485" y="280148"/>
                  </a:moveTo>
                  <a:cubicBezTo>
                    <a:pt x="12240" y="230740"/>
                    <a:pt x="27701" y="182677"/>
                    <a:pt x="41145" y="133942"/>
                  </a:cubicBezTo>
                  <a:cubicBezTo>
                    <a:pt x="52573" y="92601"/>
                    <a:pt x="64336" y="51597"/>
                    <a:pt x="76100" y="10592"/>
                  </a:cubicBezTo>
                  <a:cubicBezTo>
                    <a:pt x="77108" y="9920"/>
                    <a:pt x="78117" y="9248"/>
                    <a:pt x="79125" y="8239"/>
                  </a:cubicBezTo>
                  <a:cubicBezTo>
                    <a:pt x="109710" y="3534"/>
                    <a:pt x="140296" y="-2180"/>
                    <a:pt x="171890" y="845"/>
                  </a:cubicBezTo>
                  <a:cubicBezTo>
                    <a:pt x="238102" y="7231"/>
                    <a:pt x="287846" y="57311"/>
                    <a:pt x="290871" y="123859"/>
                  </a:cubicBezTo>
                  <a:cubicBezTo>
                    <a:pt x="292215" y="154109"/>
                    <a:pt x="289526" y="184022"/>
                    <a:pt x="281460" y="213263"/>
                  </a:cubicBezTo>
                  <a:cubicBezTo>
                    <a:pt x="281123" y="213935"/>
                    <a:pt x="280451" y="214943"/>
                    <a:pt x="280115" y="215616"/>
                  </a:cubicBezTo>
                  <a:cubicBezTo>
                    <a:pt x="277762" y="218304"/>
                    <a:pt x="274738" y="219313"/>
                    <a:pt x="271377" y="220321"/>
                  </a:cubicBezTo>
                  <a:cubicBezTo>
                    <a:pt x="201467" y="238807"/>
                    <a:pt x="131893" y="259645"/>
                    <a:pt x="61984" y="277795"/>
                  </a:cubicBezTo>
                  <a:cubicBezTo>
                    <a:pt x="45850" y="282164"/>
                    <a:pt x="30390" y="288214"/>
                    <a:pt x="13585" y="291239"/>
                  </a:cubicBezTo>
                  <a:cubicBezTo>
                    <a:pt x="5182" y="292584"/>
                    <a:pt x="-3557" y="293592"/>
                    <a:pt x="1485" y="280148"/>
                  </a:cubicBezTo>
                  <a:close/>
                </a:path>
              </a:pathLst>
            </a:custGeom>
            <a:solidFill>
              <a:schemeClr val="accent1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BB78398-8ECC-4B59-B6C2-23D851EE090C}"/>
                </a:ext>
              </a:extLst>
            </p:cNvPr>
            <p:cNvSpPr/>
            <p:nvPr/>
          </p:nvSpPr>
          <p:spPr>
            <a:xfrm>
              <a:off x="5505311" y="3699687"/>
              <a:ext cx="1976293" cy="1777991"/>
            </a:xfrm>
            <a:custGeom>
              <a:avLst/>
              <a:gdLst>
                <a:gd name="connsiteX0" fmla="*/ 1978646 w 1976293"/>
                <a:gd name="connsiteY0" fmla="*/ 1458020 h 1777991"/>
                <a:gd name="connsiteX1" fmla="*/ 1722871 w 1976293"/>
                <a:gd name="connsiteY1" fmla="*/ 1662708 h 1777991"/>
                <a:gd name="connsiteX2" fmla="*/ 1472809 w 1976293"/>
                <a:gd name="connsiteY2" fmla="*/ 1777655 h 1777991"/>
                <a:gd name="connsiteX3" fmla="*/ 1450962 w 1976293"/>
                <a:gd name="connsiteY3" fmla="*/ 1776311 h 1777991"/>
                <a:gd name="connsiteX4" fmla="*/ 1437182 w 1976293"/>
                <a:gd name="connsiteY4" fmla="*/ 1761522 h 1777991"/>
                <a:gd name="connsiteX5" fmla="*/ 11428 w 1976293"/>
                <a:gd name="connsiteY5" fmla="*/ 336440 h 1777991"/>
                <a:gd name="connsiteX6" fmla="*/ 0 w 1976293"/>
                <a:gd name="connsiteY6" fmla="*/ 324004 h 1777991"/>
                <a:gd name="connsiteX7" fmla="*/ 17814 w 1976293"/>
                <a:gd name="connsiteY7" fmla="*/ 313249 h 1777991"/>
                <a:gd name="connsiteX8" fmla="*/ 336104 w 1976293"/>
                <a:gd name="connsiteY8" fmla="*/ 150575 h 1777991"/>
                <a:gd name="connsiteX9" fmla="*/ 504157 w 1976293"/>
                <a:gd name="connsiteY9" fmla="*/ 9411 h 1777991"/>
                <a:gd name="connsiteX10" fmla="*/ 517937 w 1976293"/>
                <a:gd name="connsiteY10" fmla="*/ 0 h 1777991"/>
                <a:gd name="connsiteX11" fmla="*/ 539448 w 1976293"/>
                <a:gd name="connsiteY11" fmla="*/ 14789 h 1777991"/>
                <a:gd name="connsiteX12" fmla="*/ 938403 w 1976293"/>
                <a:gd name="connsiteY12" fmla="*/ 413744 h 1777991"/>
                <a:gd name="connsiteX13" fmla="*/ 1963185 w 1976293"/>
                <a:gd name="connsiteY13" fmla="*/ 1438526 h 1777991"/>
                <a:gd name="connsiteX14" fmla="*/ 1978646 w 1976293"/>
                <a:gd name="connsiteY14" fmla="*/ 1458020 h 177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6293" h="1777991">
                  <a:moveTo>
                    <a:pt x="1978646" y="1458020"/>
                  </a:moveTo>
                  <a:cubicBezTo>
                    <a:pt x="1902351" y="1537341"/>
                    <a:pt x="1816308" y="1604562"/>
                    <a:pt x="1722871" y="1662708"/>
                  </a:cubicBezTo>
                  <a:cubicBezTo>
                    <a:pt x="1644222" y="1711443"/>
                    <a:pt x="1561541" y="1751103"/>
                    <a:pt x="1472809" y="1777655"/>
                  </a:cubicBezTo>
                  <a:cubicBezTo>
                    <a:pt x="1465079" y="1780008"/>
                    <a:pt x="1458021" y="1783033"/>
                    <a:pt x="1450962" y="1776311"/>
                  </a:cubicBezTo>
                  <a:cubicBezTo>
                    <a:pt x="1446257" y="1771269"/>
                    <a:pt x="1441888" y="1766228"/>
                    <a:pt x="1437182" y="1761522"/>
                  </a:cubicBezTo>
                  <a:cubicBezTo>
                    <a:pt x="961930" y="1286607"/>
                    <a:pt x="486679" y="811356"/>
                    <a:pt x="11428" y="336440"/>
                  </a:cubicBezTo>
                  <a:cubicBezTo>
                    <a:pt x="7394" y="332407"/>
                    <a:pt x="3697" y="328374"/>
                    <a:pt x="0" y="324004"/>
                  </a:cubicBezTo>
                  <a:cubicBezTo>
                    <a:pt x="3025" y="315602"/>
                    <a:pt x="11092" y="315266"/>
                    <a:pt x="17814" y="313249"/>
                  </a:cubicBezTo>
                  <a:cubicBezTo>
                    <a:pt x="133097" y="276950"/>
                    <a:pt x="238298" y="220821"/>
                    <a:pt x="336104" y="150575"/>
                  </a:cubicBezTo>
                  <a:cubicBezTo>
                    <a:pt x="395595" y="107889"/>
                    <a:pt x="452396" y="61843"/>
                    <a:pt x="504157" y="9411"/>
                  </a:cubicBezTo>
                  <a:cubicBezTo>
                    <a:pt x="508190" y="5378"/>
                    <a:pt x="511887" y="1344"/>
                    <a:pt x="517937" y="0"/>
                  </a:cubicBezTo>
                  <a:cubicBezTo>
                    <a:pt x="528356" y="336"/>
                    <a:pt x="533061" y="8739"/>
                    <a:pt x="539448" y="14789"/>
                  </a:cubicBezTo>
                  <a:cubicBezTo>
                    <a:pt x="672545" y="147550"/>
                    <a:pt x="805642" y="280647"/>
                    <a:pt x="938403" y="413744"/>
                  </a:cubicBezTo>
                  <a:cubicBezTo>
                    <a:pt x="1279885" y="755226"/>
                    <a:pt x="1621703" y="1097044"/>
                    <a:pt x="1963185" y="1438526"/>
                  </a:cubicBezTo>
                  <a:cubicBezTo>
                    <a:pt x="1968899" y="1444576"/>
                    <a:pt x="1976293" y="1449281"/>
                    <a:pt x="1978646" y="14580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25C28AC-D320-4EFF-9E05-F62EFCFD5E5A}"/>
                </a:ext>
              </a:extLst>
            </p:cNvPr>
            <p:cNvSpPr/>
            <p:nvPr/>
          </p:nvSpPr>
          <p:spPr>
            <a:xfrm>
              <a:off x="5502548" y="3177858"/>
              <a:ext cx="843622" cy="843622"/>
            </a:xfrm>
            <a:custGeom>
              <a:avLst/>
              <a:gdLst>
                <a:gd name="connsiteX0" fmla="*/ 522044 w 843621"/>
                <a:gd name="connsiteY0" fmla="*/ 523846 h 843621"/>
                <a:gd name="connsiteX1" fmla="*/ 345589 w 843621"/>
                <a:gd name="connsiteY1" fmla="*/ 673076 h 843621"/>
                <a:gd name="connsiteX2" fmla="*/ 7468 w 843621"/>
                <a:gd name="connsiteY2" fmla="*/ 843481 h 843621"/>
                <a:gd name="connsiteX3" fmla="*/ 3099 w 843621"/>
                <a:gd name="connsiteY3" fmla="*/ 845833 h 843621"/>
                <a:gd name="connsiteX4" fmla="*/ 1082 w 843621"/>
                <a:gd name="connsiteY4" fmla="*/ 843145 h 843621"/>
                <a:gd name="connsiteX5" fmla="*/ 4443 w 843621"/>
                <a:gd name="connsiteY5" fmla="*/ 818609 h 843621"/>
                <a:gd name="connsiteX6" fmla="*/ 97544 w 843621"/>
                <a:gd name="connsiteY6" fmla="*/ 485530 h 843621"/>
                <a:gd name="connsiteX7" fmla="*/ 104266 w 843621"/>
                <a:gd name="connsiteY7" fmla="*/ 468388 h 843621"/>
                <a:gd name="connsiteX8" fmla="*/ 107963 w 843621"/>
                <a:gd name="connsiteY8" fmla="*/ 464691 h 843621"/>
                <a:gd name="connsiteX9" fmla="*/ 297190 w 843621"/>
                <a:gd name="connsiteY9" fmla="*/ 355457 h 843621"/>
                <a:gd name="connsiteX10" fmla="*/ 462217 w 843621"/>
                <a:gd name="connsiteY10" fmla="*/ 116487 h 843621"/>
                <a:gd name="connsiteX11" fmla="*/ 465914 w 843621"/>
                <a:gd name="connsiteY11" fmla="*/ 107076 h 843621"/>
                <a:gd name="connsiteX12" fmla="*/ 469275 w 843621"/>
                <a:gd name="connsiteY12" fmla="*/ 103043 h 843621"/>
                <a:gd name="connsiteX13" fmla="*/ 589937 w 843621"/>
                <a:gd name="connsiteY13" fmla="*/ 68424 h 843621"/>
                <a:gd name="connsiteX14" fmla="*/ 825210 w 843621"/>
                <a:gd name="connsiteY14" fmla="*/ 2548 h 843621"/>
                <a:gd name="connsiteX15" fmla="*/ 844368 w 843621"/>
                <a:gd name="connsiteY15" fmla="*/ 2884 h 843621"/>
                <a:gd name="connsiteX16" fmla="*/ 845712 w 843621"/>
                <a:gd name="connsiteY16" fmla="*/ 2548 h 843621"/>
                <a:gd name="connsiteX17" fmla="*/ 844368 w 843621"/>
                <a:gd name="connsiteY17" fmla="*/ 22042 h 843621"/>
                <a:gd name="connsiteX18" fmla="*/ 732445 w 843621"/>
                <a:gd name="connsiteY18" fmla="*/ 265045 h 843621"/>
                <a:gd name="connsiteX19" fmla="*/ 539185 w 843621"/>
                <a:gd name="connsiteY19" fmla="*/ 510738 h 843621"/>
                <a:gd name="connsiteX20" fmla="*/ 522044 w 843621"/>
                <a:gd name="connsiteY20" fmla="*/ 523846 h 84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3621" h="843621">
                  <a:moveTo>
                    <a:pt x="522044" y="523846"/>
                  </a:moveTo>
                  <a:cubicBezTo>
                    <a:pt x="466250" y="577286"/>
                    <a:pt x="408440" y="628038"/>
                    <a:pt x="345589" y="673076"/>
                  </a:cubicBezTo>
                  <a:cubicBezTo>
                    <a:pt x="241733" y="747355"/>
                    <a:pt x="130818" y="807518"/>
                    <a:pt x="7468" y="843481"/>
                  </a:cubicBezTo>
                  <a:cubicBezTo>
                    <a:pt x="5788" y="843817"/>
                    <a:pt x="4443" y="845161"/>
                    <a:pt x="3099" y="845833"/>
                  </a:cubicBezTo>
                  <a:cubicBezTo>
                    <a:pt x="2426" y="844825"/>
                    <a:pt x="1754" y="844153"/>
                    <a:pt x="1082" y="843145"/>
                  </a:cubicBezTo>
                  <a:cubicBezTo>
                    <a:pt x="-1943" y="834406"/>
                    <a:pt x="2090" y="826676"/>
                    <a:pt x="4443" y="818609"/>
                  </a:cubicBezTo>
                  <a:cubicBezTo>
                    <a:pt x="36373" y="707695"/>
                    <a:pt x="65614" y="596444"/>
                    <a:pt x="97544" y="485530"/>
                  </a:cubicBezTo>
                  <a:cubicBezTo>
                    <a:pt x="99224" y="479480"/>
                    <a:pt x="100569" y="473430"/>
                    <a:pt x="104266" y="468388"/>
                  </a:cubicBezTo>
                  <a:cubicBezTo>
                    <a:pt x="105275" y="467044"/>
                    <a:pt x="106619" y="465700"/>
                    <a:pt x="107963" y="464691"/>
                  </a:cubicBezTo>
                  <a:cubicBezTo>
                    <a:pt x="178881" y="441836"/>
                    <a:pt x="241061" y="404193"/>
                    <a:pt x="297190" y="355457"/>
                  </a:cubicBezTo>
                  <a:cubicBezTo>
                    <a:pt x="372477" y="289581"/>
                    <a:pt x="429615" y="211605"/>
                    <a:pt x="462217" y="116487"/>
                  </a:cubicBezTo>
                  <a:cubicBezTo>
                    <a:pt x="463226" y="113462"/>
                    <a:pt x="464234" y="110101"/>
                    <a:pt x="465914" y="107076"/>
                  </a:cubicBezTo>
                  <a:cubicBezTo>
                    <a:pt x="466923" y="105396"/>
                    <a:pt x="467931" y="104388"/>
                    <a:pt x="469275" y="103043"/>
                  </a:cubicBezTo>
                  <a:cubicBezTo>
                    <a:pt x="508936" y="89599"/>
                    <a:pt x="549604" y="80188"/>
                    <a:pt x="589937" y="68424"/>
                  </a:cubicBezTo>
                  <a:cubicBezTo>
                    <a:pt x="668249" y="45569"/>
                    <a:pt x="747234" y="25739"/>
                    <a:pt x="825210" y="2548"/>
                  </a:cubicBezTo>
                  <a:cubicBezTo>
                    <a:pt x="831596" y="531"/>
                    <a:pt x="837982" y="-2157"/>
                    <a:pt x="844368" y="2884"/>
                  </a:cubicBezTo>
                  <a:lnTo>
                    <a:pt x="845712" y="2548"/>
                  </a:lnTo>
                  <a:cubicBezTo>
                    <a:pt x="848401" y="9270"/>
                    <a:pt x="846048" y="15656"/>
                    <a:pt x="844368" y="22042"/>
                  </a:cubicBezTo>
                  <a:cubicBezTo>
                    <a:pt x="818488" y="108421"/>
                    <a:pt x="779500" y="188750"/>
                    <a:pt x="732445" y="265045"/>
                  </a:cubicBezTo>
                  <a:cubicBezTo>
                    <a:pt x="677324" y="354113"/>
                    <a:pt x="614136" y="437131"/>
                    <a:pt x="539185" y="510738"/>
                  </a:cubicBezTo>
                  <a:cubicBezTo>
                    <a:pt x="534144" y="515779"/>
                    <a:pt x="529438" y="521493"/>
                    <a:pt x="522044" y="523846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B99D9F2B-87A5-41A2-BABD-9137742103D8}"/>
                </a:ext>
              </a:extLst>
            </p:cNvPr>
            <p:cNvSpPr/>
            <p:nvPr/>
          </p:nvSpPr>
          <p:spPr>
            <a:xfrm>
              <a:off x="5308690" y="3448828"/>
              <a:ext cx="299133" cy="571377"/>
            </a:xfrm>
            <a:custGeom>
              <a:avLst/>
              <a:gdLst>
                <a:gd name="connsiteX0" fmla="*/ 301822 w 299132"/>
                <a:gd name="connsiteY0" fmla="*/ 196075 h 571377"/>
                <a:gd name="connsiteX1" fmla="*/ 241995 w 299132"/>
                <a:gd name="connsiteY1" fmla="*/ 408157 h 571377"/>
                <a:gd name="connsiteX2" fmla="*/ 194941 w 299132"/>
                <a:gd name="connsiteY2" fmla="*/ 571839 h 571377"/>
                <a:gd name="connsiteX3" fmla="*/ 103184 w 299132"/>
                <a:gd name="connsiteY3" fmla="*/ 481763 h 571377"/>
                <a:gd name="connsiteX4" fmla="*/ 0 w 299132"/>
                <a:gd name="connsiteY4" fmla="*/ 376899 h 571377"/>
                <a:gd name="connsiteX5" fmla="*/ 24872 w 299132"/>
                <a:gd name="connsiteY5" fmla="*/ 282118 h 571377"/>
                <a:gd name="connsiteX6" fmla="*/ 91420 w 299132"/>
                <a:gd name="connsiteY6" fmla="*/ 43147 h 571377"/>
                <a:gd name="connsiteX7" fmla="*/ 100831 w 299132"/>
                <a:gd name="connsiteY7" fmla="*/ 1134 h 571377"/>
                <a:gd name="connsiteX8" fmla="*/ 105201 w 299132"/>
                <a:gd name="connsiteY8" fmla="*/ 126 h 571377"/>
                <a:gd name="connsiteX9" fmla="*/ 117973 w 299132"/>
                <a:gd name="connsiteY9" fmla="*/ 10881 h 571377"/>
                <a:gd name="connsiteX10" fmla="*/ 297116 w 299132"/>
                <a:gd name="connsiteY10" fmla="*/ 189689 h 571377"/>
                <a:gd name="connsiteX11" fmla="*/ 301822 w 299132"/>
                <a:gd name="connsiteY11" fmla="*/ 196075 h 5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132" h="571377">
                  <a:moveTo>
                    <a:pt x="301822" y="196075"/>
                  </a:moveTo>
                  <a:cubicBezTo>
                    <a:pt x="281992" y="266657"/>
                    <a:pt x="261825" y="337575"/>
                    <a:pt x="241995" y="408157"/>
                  </a:cubicBezTo>
                  <a:cubicBezTo>
                    <a:pt x="226534" y="462942"/>
                    <a:pt x="213090" y="518063"/>
                    <a:pt x="194941" y="571839"/>
                  </a:cubicBezTo>
                  <a:cubicBezTo>
                    <a:pt x="164355" y="541926"/>
                    <a:pt x="133433" y="512013"/>
                    <a:pt x="103184" y="481763"/>
                  </a:cubicBezTo>
                  <a:cubicBezTo>
                    <a:pt x="68565" y="446809"/>
                    <a:pt x="32602" y="413534"/>
                    <a:pt x="0" y="376899"/>
                  </a:cubicBezTo>
                  <a:cubicBezTo>
                    <a:pt x="4705" y="344297"/>
                    <a:pt x="16469" y="313711"/>
                    <a:pt x="24872" y="282118"/>
                  </a:cubicBezTo>
                  <a:cubicBezTo>
                    <a:pt x="46046" y="202125"/>
                    <a:pt x="69574" y="122804"/>
                    <a:pt x="91420" y="43147"/>
                  </a:cubicBezTo>
                  <a:cubicBezTo>
                    <a:pt x="95118" y="29367"/>
                    <a:pt x="100831" y="15923"/>
                    <a:pt x="100831" y="1134"/>
                  </a:cubicBezTo>
                  <a:cubicBezTo>
                    <a:pt x="102176" y="126"/>
                    <a:pt x="103520" y="-210"/>
                    <a:pt x="105201" y="126"/>
                  </a:cubicBezTo>
                  <a:cubicBezTo>
                    <a:pt x="110578" y="2479"/>
                    <a:pt x="113939" y="6848"/>
                    <a:pt x="117973" y="10881"/>
                  </a:cubicBezTo>
                  <a:cubicBezTo>
                    <a:pt x="177799" y="70372"/>
                    <a:pt x="237290" y="130198"/>
                    <a:pt x="297116" y="189689"/>
                  </a:cubicBezTo>
                  <a:cubicBezTo>
                    <a:pt x="298797" y="191369"/>
                    <a:pt x="300813" y="193386"/>
                    <a:pt x="301822" y="196075"/>
                  </a:cubicBezTo>
                  <a:close/>
                </a:path>
              </a:pathLst>
            </a:custGeom>
            <a:solidFill>
              <a:srgbClr val="F9CD7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091ACF49-582A-4132-804A-28002B63F7E8}"/>
                </a:ext>
              </a:extLst>
            </p:cNvPr>
            <p:cNvSpPr/>
            <p:nvPr/>
          </p:nvSpPr>
          <p:spPr>
            <a:xfrm>
              <a:off x="5195335" y="3165018"/>
              <a:ext cx="295772" cy="292411"/>
            </a:xfrm>
            <a:custGeom>
              <a:avLst/>
              <a:gdLst>
                <a:gd name="connsiteX0" fmla="*/ 217547 w 295771"/>
                <a:gd name="connsiteY0" fmla="*/ 284608 h 292410"/>
                <a:gd name="connsiteX1" fmla="*/ 214186 w 295771"/>
                <a:gd name="connsiteY1" fmla="*/ 284944 h 292410"/>
                <a:gd name="connsiteX2" fmla="*/ 98566 w 295771"/>
                <a:gd name="connsiteY2" fmla="*/ 289650 h 292410"/>
                <a:gd name="connsiteX3" fmla="*/ 3113 w 295771"/>
                <a:gd name="connsiteY3" fmla="*/ 185457 h 292410"/>
                <a:gd name="connsiteX4" fmla="*/ 11851 w 295771"/>
                <a:gd name="connsiteY4" fmla="*/ 80257 h 292410"/>
                <a:gd name="connsiteX5" fmla="*/ 29665 w 295771"/>
                <a:gd name="connsiteY5" fmla="*/ 69501 h 292410"/>
                <a:gd name="connsiteX6" fmla="*/ 269979 w 295771"/>
                <a:gd name="connsiteY6" fmla="*/ 2617 h 292410"/>
                <a:gd name="connsiteX7" fmla="*/ 291154 w 295771"/>
                <a:gd name="connsiteY7" fmla="*/ 1944 h 292410"/>
                <a:gd name="connsiteX8" fmla="*/ 295187 w 295771"/>
                <a:gd name="connsiteY8" fmla="*/ 2617 h 292410"/>
                <a:gd name="connsiteX9" fmla="*/ 294851 w 295771"/>
                <a:gd name="connsiteY9" fmla="*/ 25472 h 292410"/>
                <a:gd name="connsiteX10" fmla="*/ 228302 w 295771"/>
                <a:gd name="connsiteY10" fmla="*/ 264778 h 292410"/>
                <a:gd name="connsiteX11" fmla="*/ 217547 w 295771"/>
                <a:gd name="connsiteY11" fmla="*/ 284608 h 29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771" h="292410">
                  <a:moveTo>
                    <a:pt x="217547" y="284608"/>
                  </a:moveTo>
                  <a:cubicBezTo>
                    <a:pt x="216539" y="284608"/>
                    <a:pt x="215194" y="284608"/>
                    <a:pt x="214186" y="284944"/>
                  </a:cubicBezTo>
                  <a:cubicBezTo>
                    <a:pt x="175870" y="294019"/>
                    <a:pt x="137890" y="299733"/>
                    <a:pt x="98566" y="289650"/>
                  </a:cubicBezTo>
                  <a:cubicBezTo>
                    <a:pt x="44117" y="275533"/>
                    <a:pt x="13196" y="239570"/>
                    <a:pt x="3113" y="185457"/>
                  </a:cubicBezTo>
                  <a:cubicBezTo>
                    <a:pt x="-3273" y="149830"/>
                    <a:pt x="424" y="114539"/>
                    <a:pt x="11851" y="80257"/>
                  </a:cubicBezTo>
                  <a:cubicBezTo>
                    <a:pt x="15212" y="72190"/>
                    <a:pt x="22943" y="71182"/>
                    <a:pt x="29665" y="69501"/>
                  </a:cubicBezTo>
                  <a:cubicBezTo>
                    <a:pt x="109658" y="47318"/>
                    <a:pt x="189987" y="25472"/>
                    <a:pt x="269979" y="2617"/>
                  </a:cubicBezTo>
                  <a:cubicBezTo>
                    <a:pt x="277038" y="600"/>
                    <a:pt x="284096" y="-1753"/>
                    <a:pt x="291154" y="1944"/>
                  </a:cubicBezTo>
                  <a:cubicBezTo>
                    <a:pt x="292498" y="2281"/>
                    <a:pt x="293843" y="2617"/>
                    <a:pt x="295187" y="2617"/>
                  </a:cubicBezTo>
                  <a:cubicBezTo>
                    <a:pt x="299893" y="10347"/>
                    <a:pt x="296868" y="17741"/>
                    <a:pt x="294851" y="25472"/>
                  </a:cubicBezTo>
                  <a:cubicBezTo>
                    <a:pt x="272668" y="105465"/>
                    <a:pt x="250485" y="185121"/>
                    <a:pt x="228302" y="264778"/>
                  </a:cubicBezTo>
                  <a:cubicBezTo>
                    <a:pt x="225950" y="271836"/>
                    <a:pt x="224941" y="279903"/>
                    <a:pt x="217547" y="284608"/>
                  </a:cubicBezTo>
                  <a:close/>
                </a:path>
              </a:pathLst>
            </a:custGeom>
            <a:solidFill>
              <a:schemeClr val="accent3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1534442D-905F-4EB3-9764-C2277FD887B1}"/>
                </a:ext>
              </a:extLst>
            </p:cNvPr>
            <p:cNvSpPr/>
            <p:nvPr/>
          </p:nvSpPr>
          <p:spPr>
            <a:xfrm>
              <a:off x="5052915" y="3008836"/>
              <a:ext cx="433575" cy="235273"/>
            </a:xfrm>
            <a:custGeom>
              <a:avLst/>
              <a:gdLst>
                <a:gd name="connsiteX0" fmla="*/ 433575 w 433574"/>
                <a:gd name="connsiteY0" fmla="*/ 157454 h 235272"/>
                <a:gd name="connsiteX1" fmla="*/ 170069 w 433574"/>
                <a:gd name="connsiteY1" fmla="*/ 230389 h 235272"/>
                <a:gd name="connsiteX2" fmla="*/ 154272 w 433574"/>
                <a:gd name="connsiteY2" fmla="*/ 235766 h 235272"/>
                <a:gd name="connsiteX3" fmla="*/ 152255 w 433574"/>
                <a:gd name="connsiteY3" fmla="*/ 235430 h 235272"/>
                <a:gd name="connsiteX4" fmla="*/ 20839 w 433574"/>
                <a:gd name="connsiteY4" fmla="*/ 102669 h 235272"/>
                <a:gd name="connsiteX5" fmla="*/ 0 w 433574"/>
                <a:gd name="connsiteY5" fmla="*/ 81158 h 235272"/>
                <a:gd name="connsiteX6" fmla="*/ 53777 w 433574"/>
                <a:gd name="connsiteY6" fmla="*/ 61664 h 235272"/>
                <a:gd name="connsiteX7" fmla="*/ 244348 w 433574"/>
                <a:gd name="connsiteY7" fmla="*/ 7888 h 235272"/>
                <a:gd name="connsiteX8" fmla="*/ 266867 w 433574"/>
                <a:gd name="connsiteY8" fmla="*/ 1502 h 235272"/>
                <a:gd name="connsiteX9" fmla="*/ 283336 w 433574"/>
                <a:gd name="connsiteY9" fmla="*/ 5535 h 235272"/>
                <a:gd name="connsiteX10" fmla="*/ 433575 w 433574"/>
                <a:gd name="connsiteY10" fmla="*/ 157454 h 23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574" h="235272">
                  <a:moveTo>
                    <a:pt x="433575" y="157454"/>
                  </a:moveTo>
                  <a:cubicBezTo>
                    <a:pt x="345851" y="181654"/>
                    <a:pt x="257792" y="205853"/>
                    <a:pt x="170069" y="230389"/>
                  </a:cubicBezTo>
                  <a:cubicBezTo>
                    <a:pt x="164691" y="231733"/>
                    <a:pt x="159650" y="234086"/>
                    <a:pt x="154272" y="235766"/>
                  </a:cubicBezTo>
                  <a:cubicBezTo>
                    <a:pt x="153600" y="235430"/>
                    <a:pt x="152927" y="235430"/>
                    <a:pt x="152255" y="235430"/>
                  </a:cubicBezTo>
                  <a:cubicBezTo>
                    <a:pt x="108562" y="191065"/>
                    <a:pt x="64868" y="147035"/>
                    <a:pt x="20839" y="102669"/>
                  </a:cubicBezTo>
                  <a:cubicBezTo>
                    <a:pt x="13780" y="95611"/>
                    <a:pt x="7058" y="88217"/>
                    <a:pt x="0" y="81158"/>
                  </a:cubicBezTo>
                  <a:cubicBezTo>
                    <a:pt x="15125" y="67378"/>
                    <a:pt x="35627" y="67042"/>
                    <a:pt x="53777" y="61664"/>
                  </a:cubicBezTo>
                  <a:cubicBezTo>
                    <a:pt x="116964" y="42843"/>
                    <a:pt x="180824" y="25365"/>
                    <a:pt x="244348" y="7888"/>
                  </a:cubicBezTo>
                  <a:cubicBezTo>
                    <a:pt x="251742" y="5871"/>
                    <a:pt x="259473" y="5199"/>
                    <a:pt x="266867" y="1502"/>
                  </a:cubicBezTo>
                  <a:cubicBezTo>
                    <a:pt x="273253" y="-1859"/>
                    <a:pt x="278631" y="830"/>
                    <a:pt x="283336" y="5535"/>
                  </a:cubicBezTo>
                  <a:cubicBezTo>
                    <a:pt x="333416" y="56623"/>
                    <a:pt x="383495" y="107038"/>
                    <a:pt x="433575" y="15745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D63CE88B-650F-49D1-A502-44EB245F5BC2}"/>
                </a:ext>
              </a:extLst>
            </p:cNvPr>
            <p:cNvSpPr/>
            <p:nvPr/>
          </p:nvSpPr>
          <p:spPr>
            <a:xfrm>
              <a:off x="6024592" y="3180742"/>
              <a:ext cx="1781353" cy="1976293"/>
            </a:xfrm>
            <a:custGeom>
              <a:avLst/>
              <a:gdLst>
                <a:gd name="connsiteX0" fmla="*/ 0 w 1781352"/>
                <a:gd name="connsiteY0" fmla="*/ 520962 h 1976292"/>
                <a:gd name="connsiteX1" fmla="*/ 155952 w 1781352"/>
                <a:gd name="connsiteY1" fmla="*/ 337112 h 1976292"/>
                <a:gd name="connsiteX2" fmla="*/ 324004 w 1781352"/>
                <a:gd name="connsiteY2" fmla="*/ 0 h 1976292"/>
                <a:gd name="connsiteX3" fmla="*/ 386184 w 1781352"/>
                <a:gd name="connsiteY3" fmla="*/ 61507 h 1976292"/>
                <a:gd name="connsiteX4" fmla="*/ 1766228 w 1781352"/>
                <a:gd name="connsiteY4" fmla="*/ 1441551 h 1976292"/>
                <a:gd name="connsiteX5" fmla="*/ 1782025 w 1781352"/>
                <a:gd name="connsiteY5" fmla="*/ 1456340 h 1976292"/>
                <a:gd name="connsiteX6" fmla="*/ 1731273 w 1781352"/>
                <a:gd name="connsiteY6" fmla="*/ 1595823 h 1976292"/>
                <a:gd name="connsiteX7" fmla="*/ 1475162 w 1781352"/>
                <a:gd name="connsiteY7" fmla="*/ 1961840 h 1976292"/>
                <a:gd name="connsiteX8" fmla="*/ 1461718 w 1781352"/>
                <a:gd name="connsiteY8" fmla="*/ 1976629 h 1976292"/>
                <a:gd name="connsiteX9" fmla="*/ 1460709 w 1781352"/>
                <a:gd name="connsiteY9" fmla="*/ 1976629 h 1976292"/>
                <a:gd name="connsiteX10" fmla="*/ 1459701 w 1781352"/>
                <a:gd name="connsiteY10" fmla="*/ 1976629 h 1976292"/>
                <a:gd name="connsiteX11" fmla="*/ 1442224 w 1781352"/>
                <a:gd name="connsiteY11" fmla="*/ 1961168 h 1976292"/>
                <a:gd name="connsiteX12" fmla="*/ 16133 w 1781352"/>
                <a:gd name="connsiteY12" fmla="*/ 535414 h 1976292"/>
                <a:gd name="connsiteX13" fmla="*/ 0 w 1781352"/>
                <a:gd name="connsiteY13" fmla="*/ 520962 h 197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1352" h="1976292">
                  <a:moveTo>
                    <a:pt x="0" y="520962"/>
                  </a:moveTo>
                  <a:cubicBezTo>
                    <a:pt x="56465" y="463488"/>
                    <a:pt x="109234" y="402653"/>
                    <a:pt x="155952" y="337112"/>
                  </a:cubicBezTo>
                  <a:cubicBezTo>
                    <a:pt x="229559" y="233592"/>
                    <a:pt x="288713" y="122678"/>
                    <a:pt x="324004" y="0"/>
                  </a:cubicBezTo>
                  <a:cubicBezTo>
                    <a:pt x="344843" y="20502"/>
                    <a:pt x="365345" y="41005"/>
                    <a:pt x="386184" y="61507"/>
                  </a:cubicBezTo>
                  <a:cubicBezTo>
                    <a:pt x="846311" y="521634"/>
                    <a:pt x="1306101" y="981424"/>
                    <a:pt x="1766228" y="1441551"/>
                  </a:cubicBezTo>
                  <a:cubicBezTo>
                    <a:pt x="1771270" y="1446593"/>
                    <a:pt x="1776983" y="1451298"/>
                    <a:pt x="1782025" y="1456340"/>
                  </a:cubicBezTo>
                  <a:cubicBezTo>
                    <a:pt x="1770934" y="1505075"/>
                    <a:pt x="1752112" y="1550785"/>
                    <a:pt x="1731273" y="1595823"/>
                  </a:cubicBezTo>
                  <a:cubicBezTo>
                    <a:pt x="1667749" y="1732953"/>
                    <a:pt x="1580362" y="1853615"/>
                    <a:pt x="1475162" y="1961840"/>
                  </a:cubicBezTo>
                  <a:cubicBezTo>
                    <a:pt x="1470456" y="1966546"/>
                    <a:pt x="1466423" y="1971923"/>
                    <a:pt x="1461718" y="1976629"/>
                  </a:cubicBezTo>
                  <a:cubicBezTo>
                    <a:pt x="1461718" y="1976629"/>
                    <a:pt x="1460709" y="1976629"/>
                    <a:pt x="1460709" y="1976629"/>
                  </a:cubicBezTo>
                  <a:cubicBezTo>
                    <a:pt x="1460709" y="1976629"/>
                    <a:pt x="1459701" y="1976629"/>
                    <a:pt x="1459701" y="1976629"/>
                  </a:cubicBezTo>
                  <a:cubicBezTo>
                    <a:pt x="1453987" y="1971587"/>
                    <a:pt x="1447937" y="1966546"/>
                    <a:pt x="1442224" y="1961168"/>
                  </a:cubicBezTo>
                  <a:cubicBezTo>
                    <a:pt x="966636" y="1485917"/>
                    <a:pt x="491384" y="1010665"/>
                    <a:pt x="16133" y="535414"/>
                  </a:cubicBezTo>
                  <a:cubicBezTo>
                    <a:pt x="11091" y="530372"/>
                    <a:pt x="5378" y="525667"/>
                    <a:pt x="0" y="520962"/>
                  </a:cubicBezTo>
                  <a:close/>
                </a:path>
              </a:pathLst>
            </a:custGeom>
            <a:solidFill>
              <a:schemeClr val="accent2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BB24F84-1E93-40FC-9501-7B27D7326A2D}"/>
                </a:ext>
              </a:extLst>
            </p:cNvPr>
            <p:cNvSpPr/>
            <p:nvPr/>
          </p:nvSpPr>
          <p:spPr>
            <a:xfrm>
              <a:off x="5845788" y="3053359"/>
              <a:ext cx="500795" cy="228551"/>
            </a:xfrm>
            <a:custGeom>
              <a:avLst/>
              <a:gdLst>
                <a:gd name="connsiteX0" fmla="*/ 501128 w 500795"/>
                <a:gd name="connsiteY0" fmla="*/ 127383 h 228550"/>
                <a:gd name="connsiteX1" fmla="*/ 361309 w 500795"/>
                <a:gd name="connsiteY1" fmla="*/ 165699 h 228550"/>
                <a:gd name="connsiteX2" fmla="*/ 146202 w 500795"/>
                <a:gd name="connsiteY2" fmla="*/ 226198 h 228550"/>
                <a:gd name="connsiteX3" fmla="*/ 125364 w 500795"/>
                <a:gd name="connsiteY3" fmla="*/ 231576 h 228550"/>
                <a:gd name="connsiteX4" fmla="*/ 114272 w 500795"/>
                <a:gd name="connsiteY4" fmla="*/ 224854 h 228550"/>
                <a:gd name="connsiteX5" fmla="*/ 7391 w 500795"/>
                <a:gd name="connsiteY5" fmla="*/ 117973 h 228550"/>
                <a:gd name="connsiteX6" fmla="*/ 333 w 500795"/>
                <a:gd name="connsiteY6" fmla="*/ 103856 h 228550"/>
                <a:gd name="connsiteX7" fmla="*/ 1341 w 500795"/>
                <a:gd name="connsiteY7" fmla="*/ 104192 h 228550"/>
                <a:gd name="connsiteX8" fmla="*/ 107214 w 500795"/>
                <a:gd name="connsiteY8" fmla="*/ 75623 h 228550"/>
                <a:gd name="connsiteX9" fmla="*/ 312910 w 500795"/>
                <a:gd name="connsiteY9" fmla="*/ 18486 h 228550"/>
                <a:gd name="connsiteX10" fmla="*/ 376770 w 500795"/>
                <a:gd name="connsiteY10" fmla="*/ 0 h 228550"/>
                <a:gd name="connsiteX11" fmla="*/ 489701 w 500795"/>
                <a:gd name="connsiteY11" fmla="*/ 113939 h 228550"/>
                <a:gd name="connsiteX12" fmla="*/ 501128 w 500795"/>
                <a:gd name="connsiteY12" fmla="*/ 127383 h 22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0795" h="228550">
                  <a:moveTo>
                    <a:pt x="501128" y="127383"/>
                  </a:moveTo>
                  <a:cubicBezTo>
                    <a:pt x="454410" y="140155"/>
                    <a:pt x="407691" y="152591"/>
                    <a:pt x="361309" y="165699"/>
                  </a:cubicBezTo>
                  <a:cubicBezTo>
                    <a:pt x="289719" y="185529"/>
                    <a:pt x="217792" y="205696"/>
                    <a:pt x="146202" y="226198"/>
                  </a:cubicBezTo>
                  <a:cubicBezTo>
                    <a:pt x="139144" y="228215"/>
                    <a:pt x="131414" y="226534"/>
                    <a:pt x="125364" y="231576"/>
                  </a:cubicBezTo>
                  <a:cubicBezTo>
                    <a:pt x="120322" y="231240"/>
                    <a:pt x="117297" y="227879"/>
                    <a:pt x="114272" y="224854"/>
                  </a:cubicBezTo>
                  <a:cubicBezTo>
                    <a:pt x="78645" y="189227"/>
                    <a:pt x="43018" y="153600"/>
                    <a:pt x="7391" y="117973"/>
                  </a:cubicBezTo>
                  <a:cubicBezTo>
                    <a:pt x="3694" y="114275"/>
                    <a:pt x="-1348" y="110578"/>
                    <a:pt x="333" y="103856"/>
                  </a:cubicBezTo>
                  <a:cubicBezTo>
                    <a:pt x="333" y="103856"/>
                    <a:pt x="1341" y="104192"/>
                    <a:pt x="1341" y="104192"/>
                  </a:cubicBezTo>
                  <a:cubicBezTo>
                    <a:pt x="36632" y="94781"/>
                    <a:pt x="71923" y="85370"/>
                    <a:pt x="107214" y="75623"/>
                  </a:cubicBezTo>
                  <a:cubicBezTo>
                    <a:pt x="175779" y="56802"/>
                    <a:pt x="244345" y="37308"/>
                    <a:pt x="312910" y="18486"/>
                  </a:cubicBezTo>
                  <a:cubicBezTo>
                    <a:pt x="334421" y="12436"/>
                    <a:pt x="355931" y="8403"/>
                    <a:pt x="376770" y="0"/>
                  </a:cubicBezTo>
                  <a:cubicBezTo>
                    <a:pt x="414414" y="37980"/>
                    <a:pt x="452057" y="75960"/>
                    <a:pt x="489701" y="113939"/>
                  </a:cubicBezTo>
                  <a:cubicBezTo>
                    <a:pt x="493734" y="117973"/>
                    <a:pt x="499448" y="120998"/>
                    <a:pt x="501128" y="127383"/>
                  </a:cubicBezTo>
                  <a:close/>
                </a:path>
              </a:pathLst>
            </a:custGeom>
            <a:solidFill>
              <a:srgbClr val="FDFAE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FEA3809-35E9-4818-B71D-B9A6F24C00C2}"/>
                </a:ext>
              </a:extLst>
            </p:cNvPr>
            <p:cNvSpPr/>
            <p:nvPr/>
          </p:nvSpPr>
          <p:spPr>
            <a:xfrm>
              <a:off x="5412882" y="3167298"/>
              <a:ext cx="275606" cy="477268"/>
            </a:xfrm>
            <a:custGeom>
              <a:avLst/>
              <a:gdLst>
                <a:gd name="connsiteX0" fmla="*/ 0 w 275605"/>
                <a:gd name="connsiteY0" fmla="*/ 282328 h 477267"/>
                <a:gd name="connsiteX1" fmla="*/ 54785 w 275605"/>
                <a:gd name="connsiteY1" fmla="*/ 83354 h 477267"/>
                <a:gd name="connsiteX2" fmla="*/ 77640 w 275605"/>
                <a:gd name="connsiteY2" fmla="*/ 0 h 477267"/>
                <a:gd name="connsiteX3" fmla="*/ 134778 w 275605"/>
                <a:gd name="connsiteY3" fmla="*/ 55121 h 477267"/>
                <a:gd name="connsiteX4" fmla="*/ 148558 w 275605"/>
                <a:gd name="connsiteY4" fmla="*/ 66885 h 477267"/>
                <a:gd name="connsiteX5" fmla="*/ 162002 w 275605"/>
                <a:gd name="connsiteY5" fmla="*/ 76968 h 477267"/>
                <a:gd name="connsiteX6" fmla="*/ 269556 w 275605"/>
                <a:gd name="connsiteY6" fmla="*/ 184521 h 477267"/>
                <a:gd name="connsiteX7" fmla="*/ 278630 w 275605"/>
                <a:gd name="connsiteY7" fmla="*/ 198301 h 477267"/>
                <a:gd name="connsiteX8" fmla="*/ 255439 w 275605"/>
                <a:gd name="connsiteY8" fmla="*/ 289050 h 477267"/>
                <a:gd name="connsiteX9" fmla="*/ 209729 w 275605"/>
                <a:gd name="connsiteY9" fmla="*/ 453405 h 477267"/>
                <a:gd name="connsiteX10" fmla="*/ 198974 w 275605"/>
                <a:gd name="connsiteY10" fmla="*/ 477604 h 477267"/>
                <a:gd name="connsiteX11" fmla="*/ 198638 w 275605"/>
                <a:gd name="connsiteY11" fmla="*/ 477940 h 477267"/>
                <a:gd name="connsiteX12" fmla="*/ 191243 w 275605"/>
                <a:gd name="connsiteY12" fmla="*/ 474243 h 477267"/>
                <a:gd name="connsiteX13" fmla="*/ 0 w 275605"/>
                <a:gd name="connsiteY13" fmla="*/ 282328 h 47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605" h="477267">
                  <a:moveTo>
                    <a:pt x="0" y="282328"/>
                  </a:moveTo>
                  <a:cubicBezTo>
                    <a:pt x="18150" y="216115"/>
                    <a:pt x="35963" y="149566"/>
                    <a:pt x="54785" y="83354"/>
                  </a:cubicBezTo>
                  <a:cubicBezTo>
                    <a:pt x="62515" y="55457"/>
                    <a:pt x="71254" y="28233"/>
                    <a:pt x="77640" y="0"/>
                  </a:cubicBezTo>
                  <a:cubicBezTo>
                    <a:pt x="98479" y="16469"/>
                    <a:pt x="115284" y="36971"/>
                    <a:pt x="134778" y="55121"/>
                  </a:cubicBezTo>
                  <a:cubicBezTo>
                    <a:pt x="139147" y="59154"/>
                    <a:pt x="143853" y="63188"/>
                    <a:pt x="148558" y="66885"/>
                  </a:cubicBezTo>
                  <a:cubicBezTo>
                    <a:pt x="153936" y="69237"/>
                    <a:pt x="157969" y="72935"/>
                    <a:pt x="162002" y="76968"/>
                  </a:cubicBezTo>
                  <a:cubicBezTo>
                    <a:pt x="197965" y="112931"/>
                    <a:pt x="233593" y="148558"/>
                    <a:pt x="269556" y="184521"/>
                  </a:cubicBezTo>
                  <a:cubicBezTo>
                    <a:pt x="273589" y="188554"/>
                    <a:pt x="277622" y="192252"/>
                    <a:pt x="278630" y="198301"/>
                  </a:cubicBezTo>
                  <a:cubicBezTo>
                    <a:pt x="273925" y="229223"/>
                    <a:pt x="263506" y="258800"/>
                    <a:pt x="255439" y="289050"/>
                  </a:cubicBezTo>
                  <a:cubicBezTo>
                    <a:pt x="240315" y="343835"/>
                    <a:pt x="225526" y="398956"/>
                    <a:pt x="209729" y="453405"/>
                  </a:cubicBezTo>
                  <a:cubicBezTo>
                    <a:pt x="207376" y="461807"/>
                    <a:pt x="205696" y="470882"/>
                    <a:pt x="198974" y="477604"/>
                  </a:cubicBezTo>
                  <a:cubicBezTo>
                    <a:pt x="198974" y="477604"/>
                    <a:pt x="198638" y="477940"/>
                    <a:pt x="198638" y="477940"/>
                  </a:cubicBezTo>
                  <a:cubicBezTo>
                    <a:pt x="196285" y="476596"/>
                    <a:pt x="193260" y="475924"/>
                    <a:pt x="191243" y="474243"/>
                  </a:cubicBezTo>
                  <a:cubicBezTo>
                    <a:pt x="126711" y="410047"/>
                    <a:pt x="63188" y="346187"/>
                    <a:pt x="0" y="28232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0A3CB404-E4A3-4FB7-B073-A2CBE3AE6B97}"/>
                </a:ext>
              </a:extLst>
            </p:cNvPr>
            <p:cNvSpPr/>
            <p:nvPr/>
          </p:nvSpPr>
          <p:spPr>
            <a:xfrm>
              <a:off x="5561104" y="3157551"/>
              <a:ext cx="410047" cy="205024"/>
            </a:xfrm>
            <a:custGeom>
              <a:avLst/>
              <a:gdLst>
                <a:gd name="connsiteX0" fmla="*/ 127047 w 410047"/>
                <a:gd name="connsiteY0" fmla="*/ 205024 h 205023"/>
                <a:gd name="connsiteX1" fmla="*/ 0 w 410047"/>
                <a:gd name="connsiteY1" fmla="*/ 76968 h 205023"/>
                <a:gd name="connsiteX2" fmla="*/ 6386 w 410047"/>
                <a:gd name="connsiteY2" fmla="*/ 66885 h 205023"/>
                <a:gd name="connsiteX3" fmla="*/ 17813 w 410047"/>
                <a:gd name="connsiteY3" fmla="*/ 74615 h 205023"/>
                <a:gd name="connsiteX4" fmla="*/ 147214 w 410047"/>
                <a:gd name="connsiteY4" fmla="*/ 37644 h 205023"/>
                <a:gd name="connsiteX5" fmla="*/ 285353 w 410047"/>
                <a:gd name="connsiteY5" fmla="*/ 0 h 205023"/>
                <a:gd name="connsiteX6" fmla="*/ 390889 w 410047"/>
                <a:gd name="connsiteY6" fmla="*/ 107217 h 205023"/>
                <a:gd name="connsiteX7" fmla="*/ 410383 w 410047"/>
                <a:gd name="connsiteY7" fmla="*/ 127720 h 205023"/>
                <a:gd name="connsiteX8" fmla="*/ 409039 w 410047"/>
                <a:gd name="connsiteY8" fmla="*/ 127383 h 205023"/>
                <a:gd name="connsiteX9" fmla="*/ 390217 w 410047"/>
                <a:gd name="connsiteY9" fmla="*/ 137467 h 205023"/>
                <a:gd name="connsiteX10" fmla="*/ 144525 w 410047"/>
                <a:gd name="connsiteY10" fmla="*/ 205696 h 205023"/>
                <a:gd name="connsiteX11" fmla="*/ 127047 w 410047"/>
                <a:gd name="connsiteY11" fmla="*/ 205024 h 20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047" h="205023">
                  <a:moveTo>
                    <a:pt x="127047" y="205024"/>
                  </a:moveTo>
                  <a:cubicBezTo>
                    <a:pt x="83690" y="163347"/>
                    <a:pt x="39996" y="121670"/>
                    <a:pt x="0" y="76968"/>
                  </a:cubicBezTo>
                  <a:cubicBezTo>
                    <a:pt x="2017" y="73607"/>
                    <a:pt x="4369" y="70246"/>
                    <a:pt x="6386" y="66885"/>
                  </a:cubicBezTo>
                  <a:cubicBezTo>
                    <a:pt x="5042" y="76968"/>
                    <a:pt x="11091" y="76296"/>
                    <a:pt x="17813" y="74615"/>
                  </a:cubicBezTo>
                  <a:cubicBezTo>
                    <a:pt x="60835" y="62179"/>
                    <a:pt x="104192" y="49743"/>
                    <a:pt x="147214" y="37644"/>
                  </a:cubicBezTo>
                  <a:cubicBezTo>
                    <a:pt x="193260" y="24872"/>
                    <a:pt x="239306" y="12436"/>
                    <a:pt x="285353" y="0"/>
                  </a:cubicBezTo>
                  <a:cubicBezTo>
                    <a:pt x="320644" y="35627"/>
                    <a:pt x="355935" y="71590"/>
                    <a:pt x="390889" y="107217"/>
                  </a:cubicBezTo>
                  <a:cubicBezTo>
                    <a:pt x="397611" y="113939"/>
                    <a:pt x="403997" y="120998"/>
                    <a:pt x="410383" y="127720"/>
                  </a:cubicBezTo>
                  <a:cubicBezTo>
                    <a:pt x="410383" y="127720"/>
                    <a:pt x="409039" y="127383"/>
                    <a:pt x="409039" y="127383"/>
                  </a:cubicBezTo>
                  <a:cubicBezTo>
                    <a:pt x="404670" y="134106"/>
                    <a:pt x="397275" y="135450"/>
                    <a:pt x="390217" y="137467"/>
                  </a:cubicBezTo>
                  <a:cubicBezTo>
                    <a:pt x="308544" y="160994"/>
                    <a:pt x="226534" y="183513"/>
                    <a:pt x="144525" y="205696"/>
                  </a:cubicBezTo>
                  <a:cubicBezTo>
                    <a:pt x="138811" y="207040"/>
                    <a:pt x="132761" y="209393"/>
                    <a:pt x="127047" y="20502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B934935-C9A7-40B3-964B-33B8E9D81428}"/>
                </a:ext>
              </a:extLst>
            </p:cNvPr>
            <p:cNvSpPr/>
            <p:nvPr/>
          </p:nvSpPr>
          <p:spPr>
            <a:xfrm>
              <a:off x="5611520" y="3284935"/>
              <a:ext cx="356271" cy="359632"/>
            </a:xfrm>
            <a:custGeom>
              <a:avLst/>
              <a:gdLst>
                <a:gd name="connsiteX0" fmla="*/ 76632 w 356270"/>
                <a:gd name="connsiteY0" fmla="*/ 77640 h 359631"/>
                <a:gd name="connsiteX1" fmla="*/ 231576 w 356270"/>
                <a:gd name="connsiteY1" fmla="*/ 35627 h 359631"/>
                <a:gd name="connsiteX2" fmla="*/ 358959 w 356270"/>
                <a:gd name="connsiteY2" fmla="*/ 0 h 359631"/>
                <a:gd name="connsiteX3" fmla="*/ 320644 w 356270"/>
                <a:gd name="connsiteY3" fmla="*/ 93773 h 359631"/>
                <a:gd name="connsiteX4" fmla="*/ 16133 w 356270"/>
                <a:gd name="connsiteY4" fmla="*/ 356270 h 359631"/>
                <a:gd name="connsiteX5" fmla="*/ 0 w 356270"/>
                <a:gd name="connsiteY5" fmla="*/ 359968 h 359631"/>
                <a:gd name="connsiteX6" fmla="*/ 64532 w 356270"/>
                <a:gd name="connsiteY6" fmla="*/ 124359 h 359631"/>
                <a:gd name="connsiteX7" fmla="*/ 76632 w 356270"/>
                <a:gd name="connsiteY7" fmla="*/ 77640 h 35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270" h="359631">
                  <a:moveTo>
                    <a:pt x="76632" y="77640"/>
                  </a:moveTo>
                  <a:cubicBezTo>
                    <a:pt x="128392" y="63524"/>
                    <a:pt x="179816" y="49743"/>
                    <a:pt x="231576" y="35627"/>
                  </a:cubicBezTo>
                  <a:cubicBezTo>
                    <a:pt x="273925" y="23863"/>
                    <a:pt x="316274" y="12100"/>
                    <a:pt x="358959" y="0"/>
                  </a:cubicBezTo>
                  <a:cubicBezTo>
                    <a:pt x="353246" y="34283"/>
                    <a:pt x="337785" y="64532"/>
                    <a:pt x="320644" y="93773"/>
                  </a:cubicBezTo>
                  <a:cubicBezTo>
                    <a:pt x="249053" y="215779"/>
                    <a:pt x="150239" y="306863"/>
                    <a:pt x="16133" y="356270"/>
                  </a:cubicBezTo>
                  <a:cubicBezTo>
                    <a:pt x="11091" y="358287"/>
                    <a:pt x="5714" y="360976"/>
                    <a:pt x="0" y="359968"/>
                  </a:cubicBezTo>
                  <a:cubicBezTo>
                    <a:pt x="21511" y="281319"/>
                    <a:pt x="43021" y="203007"/>
                    <a:pt x="64532" y="124359"/>
                  </a:cubicBezTo>
                  <a:cubicBezTo>
                    <a:pt x="68229" y="108562"/>
                    <a:pt x="72262" y="93101"/>
                    <a:pt x="76632" y="77640"/>
                  </a:cubicBezTo>
                  <a:close/>
                </a:path>
              </a:pathLst>
            </a:custGeom>
            <a:solidFill>
              <a:schemeClr val="accent2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501650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Shapes And PNG</a:t>
            </a: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773113" y="1409700"/>
            <a:ext cx="909637" cy="1209675"/>
          </a:xfrm>
          <a:custGeom>
            <a:avLst/>
            <a:gdLst>
              <a:gd name="T0" fmla="*/ 262 w 378"/>
              <a:gd name="T1" fmla="*/ 391 h 500"/>
              <a:gd name="T2" fmla="*/ 378 w 378"/>
              <a:gd name="T3" fmla="*/ 391 h 500"/>
              <a:gd name="T4" fmla="*/ 378 w 378"/>
              <a:gd name="T5" fmla="*/ 500 h 500"/>
              <a:gd name="T6" fmla="*/ 0 w 378"/>
              <a:gd name="T7" fmla="*/ 500 h 500"/>
              <a:gd name="T8" fmla="*/ 0 w 378"/>
              <a:gd name="T9" fmla="*/ 391 h 500"/>
              <a:gd name="T10" fmla="*/ 121 w 378"/>
              <a:gd name="T11" fmla="*/ 391 h 500"/>
              <a:gd name="T12" fmla="*/ 121 w 378"/>
              <a:gd name="T13" fmla="*/ 157 h 500"/>
              <a:gd name="T14" fmla="*/ 13 w 378"/>
              <a:gd name="T15" fmla="*/ 193 h 500"/>
              <a:gd name="T16" fmla="*/ 13 w 378"/>
              <a:gd name="T17" fmla="*/ 82 h 500"/>
              <a:gd name="T18" fmla="*/ 156 w 378"/>
              <a:gd name="T19" fmla="*/ 0 h 500"/>
              <a:gd name="T20" fmla="*/ 262 w 378"/>
              <a:gd name="T21" fmla="*/ 0 h 500"/>
              <a:gd name="T22" fmla="*/ 262 w 378"/>
              <a:gd name="T23" fmla="*/ 391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8" h="500">
                <a:moveTo>
                  <a:pt x="262" y="391"/>
                </a:moveTo>
                <a:cubicBezTo>
                  <a:pt x="378" y="391"/>
                  <a:pt x="378" y="391"/>
                  <a:pt x="378" y="391"/>
                </a:cubicBezTo>
                <a:cubicBezTo>
                  <a:pt x="378" y="500"/>
                  <a:pt x="378" y="500"/>
                  <a:pt x="378" y="500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391"/>
                  <a:pt x="0" y="391"/>
                  <a:pt x="0" y="391"/>
                </a:cubicBezTo>
                <a:cubicBezTo>
                  <a:pt x="121" y="391"/>
                  <a:pt x="121" y="391"/>
                  <a:pt x="121" y="391"/>
                </a:cubicBezTo>
                <a:cubicBezTo>
                  <a:pt x="121" y="157"/>
                  <a:pt x="121" y="157"/>
                  <a:pt x="121" y="157"/>
                </a:cubicBezTo>
                <a:cubicBezTo>
                  <a:pt x="75" y="177"/>
                  <a:pt x="39" y="189"/>
                  <a:pt x="13" y="193"/>
                </a:cubicBezTo>
                <a:cubicBezTo>
                  <a:pt x="13" y="82"/>
                  <a:pt x="13" y="82"/>
                  <a:pt x="13" y="82"/>
                </a:cubicBezTo>
                <a:cubicBezTo>
                  <a:pt x="83" y="67"/>
                  <a:pt x="130" y="40"/>
                  <a:pt x="156" y="0"/>
                </a:cubicBezTo>
                <a:cubicBezTo>
                  <a:pt x="262" y="0"/>
                  <a:pt x="262" y="0"/>
                  <a:pt x="262" y="0"/>
                </a:cubicBezTo>
                <a:lnTo>
                  <a:pt x="262" y="391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1768475" y="1409700"/>
            <a:ext cx="914400" cy="1209675"/>
          </a:xfrm>
          <a:custGeom>
            <a:avLst/>
            <a:gdLst>
              <a:gd name="T0" fmla="*/ 380 w 380"/>
              <a:gd name="T1" fmla="*/ 380 h 500"/>
              <a:gd name="T2" fmla="*/ 375 w 380"/>
              <a:gd name="T3" fmla="*/ 500 h 500"/>
              <a:gd name="T4" fmla="*/ 0 w 380"/>
              <a:gd name="T5" fmla="*/ 500 h 500"/>
              <a:gd name="T6" fmla="*/ 0 w 380"/>
              <a:gd name="T7" fmla="*/ 387 h 500"/>
              <a:gd name="T8" fmla="*/ 84 w 380"/>
              <a:gd name="T9" fmla="*/ 328 h 500"/>
              <a:gd name="T10" fmla="*/ 152 w 380"/>
              <a:gd name="T11" fmla="*/ 274 h 500"/>
              <a:gd name="T12" fmla="*/ 218 w 380"/>
              <a:gd name="T13" fmla="*/ 210 h 500"/>
              <a:gd name="T14" fmla="*/ 234 w 380"/>
              <a:gd name="T15" fmla="*/ 163 h 500"/>
              <a:gd name="T16" fmla="*/ 220 w 380"/>
              <a:gd name="T17" fmla="*/ 125 h 500"/>
              <a:gd name="T18" fmla="*/ 185 w 380"/>
              <a:gd name="T19" fmla="*/ 111 h 500"/>
              <a:gd name="T20" fmla="*/ 124 w 380"/>
              <a:gd name="T21" fmla="*/ 196 h 500"/>
              <a:gd name="T22" fmla="*/ 0 w 380"/>
              <a:gd name="T23" fmla="*/ 172 h 500"/>
              <a:gd name="T24" fmla="*/ 68 w 380"/>
              <a:gd name="T25" fmla="*/ 43 h 500"/>
              <a:gd name="T26" fmla="*/ 196 w 380"/>
              <a:gd name="T27" fmla="*/ 0 h 500"/>
              <a:gd name="T28" fmla="*/ 327 w 380"/>
              <a:gd name="T29" fmla="*/ 43 h 500"/>
              <a:gd name="T30" fmla="*/ 377 w 380"/>
              <a:gd name="T31" fmla="*/ 158 h 500"/>
              <a:gd name="T32" fmla="*/ 350 w 380"/>
              <a:gd name="T33" fmla="*/ 248 h 500"/>
              <a:gd name="T34" fmla="*/ 188 w 380"/>
              <a:gd name="T35" fmla="*/ 380 h 500"/>
              <a:gd name="T36" fmla="*/ 380 w 380"/>
              <a:gd name="T37" fmla="*/ 38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80" h="500">
                <a:moveTo>
                  <a:pt x="380" y="380"/>
                </a:moveTo>
                <a:cubicBezTo>
                  <a:pt x="375" y="500"/>
                  <a:pt x="375" y="500"/>
                  <a:pt x="375" y="500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387"/>
                  <a:pt x="0" y="387"/>
                  <a:pt x="0" y="387"/>
                </a:cubicBezTo>
                <a:cubicBezTo>
                  <a:pt x="84" y="328"/>
                  <a:pt x="84" y="328"/>
                  <a:pt x="84" y="328"/>
                </a:cubicBezTo>
                <a:cubicBezTo>
                  <a:pt x="96" y="320"/>
                  <a:pt x="119" y="302"/>
                  <a:pt x="152" y="274"/>
                </a:cubicBezTo>
                <a:cubicBezTo>
                  <a:pt x="186" y="246"/>
                  <a:pt x="208" y="225"/>
                  <a:pt x="218" y="210"/>
                </a:cubicBezTo>
                <a:cubicBezTo>
                  <a:pt x="228" y="195"/>
                  <a:pt x="234" y="180"/>
                  <a:pt x="234" y="163"/>
                </a:cubicBezTo>
                <a:cubicBezTo>
                  <a:pt x="234" y="148"/>
                  <a:pt x="229" y="135"/>
                  <a:pt x="220" y="125"/>
                </a:cubicBezTo>
                <a:cubicBezTo>
                  <a:pt x="211" y="116"/>
                  <a:pt x="199" y="111"/>
                  <a:pt x="185" y="111"/>
                </a:cubicBezTo>
                <a:cubicBezTo>
                  <a:pt x="149" y="111"/>
                  <a:pt x="129" y="140"/>
                  <a:pt x="124" y="196"/>
                </a:cubicBezTo>
                <a:cubicBezTo>
                  <a:pt x="0" y="172"/>
                  <a:pt x="0" y="172"/>
                  <a:pt x="0" y="172"/>
                </a:cubicBezTo>
                <a:cubicBezTo>
                  <a:pt x="9" y="114"/>
                  <a:pt x="32" y="71"/>
                  <a:pt x="68" y="43"/>
                </a:cubicBezTo>
                <a:cubicBezTo>
                  <a:pt x="104" y="15"/>
                  <a:pt x="147" y="0"/>
                  <a:pt x="196" y="0"/>
                </a:cubicBezTo>
                <a:cubicBezTo>
                  <a:pt x="249" y="0"/>
                  <a:pt x="293" y="15"/>
                  <a:pt x="327" y="43"/>
                </a:cubicBezTo>
                <a:cubicBezTo>
                  <a:pt x="361" y="72"/>
                  <a:pt x="377" y="110"/>
                  <a:pt x="377" y="158"/>
                </a:cubicBezTo>
                <a:cubicBezTo>
                  <a:pt x="377" y="190"/>
                  <a:pt x="368" y="220"/>
                  <a:pt x="350" y="248"/>
                </a:cubicBezTo>
                <a:cubicBezTo>
                  <a:pt x="331" y="277"/>
                  <a:pt x="278" y="321"/>
                  <a:pt x="188" y="380"/>
                </a:cubicBezTo>
                <a:lnTo>
                  <a:pt x="380" y="380"/>
                </a:lnTo>
                <a:close/>
              </a:path>
            </a:pathLst>
          </a:custGeom>
          <a:solidFill>
            <a:srgbClr val="FF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2778125" y="1409700"/>
            <a:ext cx="974725" cy="1228725"/>
          </a:xfrm>
          <a:custGeom>
            <a:avLst/>
            <a:gdLst>
              <a:gd name="T0" fmla="*/ 0 w 405"/>
              <a:gd name="T1" fmla="*/ 350 h 508"/>
              <a:gd name="T2" fmla="*/ 128 w 405"/>
              <a:gd name="T3" fmla="*/ 334 h 508"/>
              <a:gd name="T4" fmla="*/ 201 w 405"/>
              <a:gd name="T5" fmla="*/ 402 h 508"/>
              <a:gd name="T6" fmla="*/ 245 w 405"/>
              <a:gd name="T7" fmla="*/ 388 h 508"/>
              <a:gd name="T8" fmla="*/ 262 w 405"/>
              <a:gd name="T9" fmla="*/ 350 h 508"/>
              <a:gd name="T10" fmla="*/ 252 w 405"/>
              <a:gd name="T11" fmla="*/ 322 h 508"/>
              <a:gd name="T12" fmla="*/ 233 w 405"/>
              <a:gd name="T13" fmla="*/ 305 h 508"/>
              <a:gd name="T14" fmla="*/ 197 w 405"/>
              <a:gd name="T15" fmla="*/ 300 h 508"/>
              <a:gd name="T16" fmla="*/ 137 w 405"/>
              <a:gd name="T17" fmla="*/ 300 h 508"/>
              <a:gd name="T18" fmla="*/ 137 w 405"/>
              <a:gd name="T19" fmla="*/ 197 h 508"/>
              <a:gd name="T20" fmla="*/ 187 w 405"/>
              <a:gd name="T21" fmla="*/ 197 h 508"/>
              <a:gd name="T22" fmla="*/ 239 w 405"/>
              <a:gd name="T23" fmla="*/ 183 h 508"/>
              <a:gd name="T24" fmla="*/ 251 w 405"/>
              <a:gd name="T25" fmla="*/ 153 h 508"/>
              <a:gd name="T26" fmla="*/ 236 w 405"/>
              <a:gd name="T27" fmla="*/ 120 h 508"/>
              <a:gd name="T28" fmla="*/ 198 w 405"/>
              <a:gd name="T29" fmla="*/ 107 h 508"/>
              <a:gd name="T30" fmla="*/ 137 w 405"/>
              <a:gd name="T31" fmla="*/ 164 h 508"/>
              <a:gd name="T32" fmla="*/ 18 w 405"/>
              <a:gd name="T33" fmla="*/ 145 h 508"/>
              <a:gd name="T34" fmla="*/ 86 w 405"/>
              <a:gd name="T35" fmla="*/ 38 h 508"/>
              <a:gd name="T36" fmla="*/ 211 w 405"/>
              <a:gd name="T37" fmla="*/ 0 h 508"/>
              <a:gd name="T38" fmla="*/ 341 w 405"/>
              <a:gd name="T39" fmla="*/ 38 h 508"/>
              <a:gd name="T40" fmla="*/ 390 w 405"/>
              <a:gd name="T41" fmla="*/ 139 h 508"/>
              <a:gd name="T42" fmla="*/ 369 w 405"/>
              <a:gd name="T43" fmla="*/ 205 h 508"/>
              <a:gd name="T44" fmla="*/ 316 w 405"/>
              <a:gd name="T45" fmla="*/ 243 h 508"/>
              <a:gd name="T46" fmla="*/ 405 w 405"/>
              <a:gd name="T47" fmla="*/ 359 h 508"/>
              <a:gd name="T48" fmla="*/ 351 w 405"/>
              <a:gd name="T49" fmla="*/ 469 h 508"/>
              <a:gd name="T50" fmla="*/ 211 w 405"/>
              <a:gd name="T51" fmla="*/ 508 h 508"/>
              <a:gd name="T52" fmla="*/ 0 w 405"/>
              <a:gd name="T53" fmla="*/ 35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05" h="508">
                <a:moveTo>
                  <a:pt x="0" y="350"/>
                </a:moveTo>
                <a:cubicBezTo>
                  <a:pt x="128" y="334"/>
                  <a:pt x="128" y="334"/>
                  <a:pt x="128" y="334"/>
                </a:cubicBezTo>
                <a:cubicBezTo>
                  <a:pt x="137" y="379"/>
                  <a:pt x="161" y="402"/>
                  <a:pt x="201" y="402"/>
                </a:cubicBezTo>
                <a:cubicBezTo>
                  <a:pt x="219" y="402"/>
                  <a:pt x="233" y="397"/>
                  <a:pt x="245" y="388"/>
                </a:cubicBezTo>
                <a:cubicBezTo>
                  <a:pt x="256" y="378"/>
                  <a:pt x="262" y="366"/>
                  <a:pt x="262" y="350"/>
                </a:cubicBezTo>
                <a:cubicBezTo>
                  <a:pt x="262" y="339"/>
                  <a:pt x="258" y="330"/>
                  <a:pt x="252" y="322"/>
                </a:cubicBezTo>
                <a:cubicBezTo>
                  <a:pt x="246" y="314"/>
                  <a:pt x="240" y="308"/>
                  <a:pt x="233" y="305"/>
                </a:cubicBezTo>
                <a:cubicBezTo>
                  <a:pt x="226" y="302"/>
                  <a:pt x="214" y="300"/>
                  <a:pt x="197" y="300"/>
                </a:cubicBezTo>
                <a:cubicBezTo>
                  <a:pt x="137" y="300"/>
                  <a:pt x="137" y="300"/>
                  <a:pt x="137" y="300"/>
                </a:cubicBezTo>
                <a:cubicBezTo>
                  <a:pt x="137" y="197"/>
                  <a:pt x="137" y="197"/>
                  <a:pt x="137" y="197"/>
                </a:cubicBezTo>
                <a:cubicBezTo>
                  <a:pt x="187" y="197"/>
                  <a:pt x="187" y="197"/>
                  <a:pt x="187" y="197"/>
                </a:cubicBezTo>
                <a:cubicBezTo>
                  <a:pt x="214" y="197"/>
                  <a:pt x="231" y="192"/>
                  <a:pt x="239" y="183"/>
                </a:cubicBezTo>
                <a:cubicBezTo>
                  <a:pt x="247" y="173"/>
                  <a:pt x="251" y="163"/>
                  <a:pt x="251" y="153"/>
                </a:cubicBezTo>
                <a:cubicBezTo>
                  <a:pt x="251" y="140"/>
                  <a:pt x="246" y="129"/>
                  <a:pt x="236" y="120"/>
                </a:cubicBezTo>
                <a:cubicBezTo>
                  <a:pt x="227" y="112"/>
                  <a:pt x="214" y="107"/>
                  <a:pt x="198" y="107"/>
                </a:cubicBezTo>
                <a:cubicBezTo>
                  <a:pt x="165" y="107"/>
                  <a:pt x="144" y="126"/>
                  <a:pt x="137" y="164"/>
                </a:cubicBezTo>
                <a:cubicBezTo>
                  <a:pt x="18" y="145"/>
                  <a:pt x="18" y="145"/>
                  <a:pt x="18" y="145"/>
                </a:cubicBezTo>
                <a:cubicBezTo>
                  <a:pt x="28" y="99"/>
                  <a:pt x="51" y="63"/>
                  <a:pt x="86" y="38"/>
                </a:cubicBezTo>
                <a:cubicBezTo>
                  <a:pt x="121" y="13"/>
                  <a:pt x="163" y="0"/>
                  <a:pt x="211" y="0"/>
                </a:cubicBezTo>
                <a:cubicBezTo>
                  <a:pt x="265" y="0"/>
                  <a:pt x="308" y="13"/>
                  <a:pt x="341" y="38"/>
                </a:cubicBezTo>
                <a:cubicBezTo>
                  <a:pt x="373" y="64"/>
                  <a:pt x="390" y="97"/>
                  <a:pt x="390" y="139"/>
                </a:cubicBezTo>
                <a:cubicBezTo>
                  <a:pt x="390" y="165"/>
                  <a:pt x="383" y="187"/>
                  <a:pt x="369" y="205"/>
                </a:cubicBezTo>
                <a:cubicBezTo>
                  <a:pt x="355" y="224"/>
                  <a:pt x="337" y="237"/>
                  <a:pt x="316" y="243"/>
                </a:cubicBezTo>
                <a:cubicBezTo>
                  <a:pt x="375" y="261"/>
                  <a:pt x="405" y="300"/>
                  <a:pt x="405" y="359"/>
                </a:cubicBezTo>
                <a:cubicBezTo>
                  <a:pt x="405" y="406"/>
                  <a:pt x="387" y="443"/>
                  <a:pt x="351" y="469"/>
                </a:cubicBezTo>
                <a:cubicBezTo>
                  <a:pt x="315" y="495"/>
                  <a:pt x="268" y="508"/>
                  <a:pt x="211" y="508"/>
                </a:cubicBezTo>
                <a:cubicBezTo>
                  <a:pt x="96" y="508"/>
                  <a:pt x="26" y="455"/>
                  <a:pt x="0" y="350"/>
                </a:cubicBezTo>
                <a:close/>
              </a:path>
            </a:pathLst>
          </a:custGeom>
          <a:solidFill>
            <a:srgbClr val="009F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8"/>
          <p:cNvSpPr>
            <a:spLocks noEditPoints="1"/>
          </p:cNvSpPr>
          <p:nvPr/>
        </p:nvSpPr>
        <p:spPr bwMode="auto">
          <a:xfrm>
            <a:off x="3844925" y="1409700"/>
            <a:ext cx="976312" cy="1209675"/>
          </a:xfrm>
          <a:custGeom>
            <a:avLst/>
            <a:gdLst>
              <a:gd name="T0" fmla="*/ 615 w 615"/>
              <a:gd name="T1" fmla="*/ 597 h 762"/>
              <a:gd name="T2" fmla="*/ 510 w 615"/>
              <a:gd name="T3" fmla="*/ 597 h 762"/>
              <a:gd name="T4" fmla="*/ 510 w 615"/>
              <a:gd name="T5" fmla="*/ 762 h 762"/>
              <a:gd name="T6" fmla="*/ 304 w 615"/>
              <a:gd name="T7" fmla="*/ 762 h 762"/>
              <a:gd name="T8" fmla="*/ 304 w 615"/>
              <a:gd name="T9" fmla="*/ 597 h 762"/>
              <a:gd name="T10" fmla="*/ 0 w 615"/>
              <a:gd name="T11" fmla="*/ 597 h 762"/>
              <a:gd name="T12" fmla="*/ 0 w 615"/>
              <a:gd name="T13" fmla="*/ 434 h 762"/>
              <a:gd name="T14" fmla="*/ 280 w 615"/>
              <a:gd name="T15" fmla="*/ 0 h 762"/>
              <a:gd name="T16" fmla="*/ 510 w 615"/>
              <a:gd name="T17" fmla="*/ 0 h 762"/>
              <a:gd name="T18" fmla="*/ 510 w 615"/>
              <a:gd name="T19" fmla="*/ 434 h 762"/>
              <a:gd name="T20" fmla="*/ 615 w 615"/>
              <a:gd name="T21" fmla="*/ 434 h 762"/>
              <a:gd name="T22" fmla="*/ 615 w 615"/>
              <a:gd name="T23" fmla="*/ 597 h 762"/>
              <a:gd name="T24" fmla="*/ 304 w 615"/>
              <a:gd name="T25" fmla="*/ 434 h 762"/>
              <a:gd name="T26" fmla="*/ 304 w 615"/>
              <a:gd name="T27" fmla="*/ 211 h 762"/>
              <a:gd name="T28" fmla="*/ 163 w 615"/>
              <a:gd name="T29" fmla="*/ 434 h 762"/>
              <a:gd name="T30" fmla="*/ 304 w 615"/>
              <a:gd name="T31" fmla="*/ 434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15" h="762">
                <a:moveTo>
                  <a:pt x="615" y="597"/>
                </a:moveTo>
                <a:lnTo>
                  <a:pt x="510" y="597"/>
                </a:lnTo>
                <a:lnTo>
                  <a:pt x="510" y="762"/>
                </a:lnTo>
                <a:lnTo>
                  <a:pt x="304" y="762"/>
                </a:lnTo>
                <a:lnTo>
                  <a:pt x="304" y="597"/>
                </a:lnTo>
                <a:lnTo>
                  <a:pt x="0" y="597"/>
                </a:lnTo>
                <a:lnTo>
                  <a:pt x="0" y="434"/>
                </a:lnTo>
                <a:lnTo>
                  <a:pt x="280" y="0"/>
                </a:lnTo>
                <a:lnTo>
                  <a:pt x="510" y="0"/>
                </a:lnTo>
                <a:lnTo>
                  <a:pt x="510" y="434"/>
                </a:lnTo>
                <a:lnTo>
                  <a:pt x="615" y="434"/>
                </a:lnTo>
                <a:lnTo>
                  <a:pt x="615" y="597"/>
                </a:lnTo>
                <a:close/>
                <a:moveTo>
                  <a:pt x="304" y="434"/>
                </a:moveTo>
                <a:lnTo>
                  <a:pt x="304" y="211"/>
                </a:lnTo>
                <a:lnTo>
                  <a:pt x="163" y="434"/>
                </a:lnTo>
                <a:lnTo>
                  <a:pt x="304" y="434"/>
                </a:lnTo>
                <a:close/>
              </a:path>
            </a:pathLst>
          </a:custGeom>
          <a:solidFill>
            <a:srgbClr val="3127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4883150" y="1430338"/>
            <a:ext cx="957262" cy="1208088"/>
          </a:xfrm>
          <a:custGeom>
            <a:avLst/>
            <a:gdLst>
              <a:gd name="T0" fmla="*/ 361 w 398"/>
              <a:gd name="T1" fmla="*/ 122 h 500"/>
              <a:gd name="T2" fmla="*/ 155 w 398"/>
              <a:gd name="T3" fmla="*/ 122 h 500"/>
              <a:gd name="T4" fmla="*/ 149 w 398"/>
              <a:gd name="T5" fmla="*/ 191 h 500"/>
              <a:gd name="T6" fmla="*/ 238 w 398"/>
              <a:gd name="T7" fmla="*/ 163 h 500"/>
              <a:gd name="T8" fmla="*/ 350 w 398"/>
              <a:gd name="T9" fmla="*/ 207 h 500"/>
              <a:gd name="T10" fmla="*/ 398 w 398"/>
              <a:gd name="T11" fmla="*/ 325 h 500"/>
              <a:gd name="T12" fmla="*/ 342 w 398"/>
              <a:gd name="T13" fmla="*/ 451 h 500"/>
              <a:gd name="T14" fmla="*/ 199 w 398"/>
              <a:gd name="T15" fmla="*/ 500 h 500"/>
              <a:gd name="T16" fmla="*/ 68 w 398"/>
              <a:gd name="T17" fmla="*/ 460 h 500"/>
              <a:gd name="T18" fmla="*/ 0 w 398"/>
              <a:gd name="T19" fmla="*/ 349 h 500"/>
              <a:gd name="T20" fmla="*/ 127 w 398"/>
              <a:gd name="T21" fmla="*/ 333 h 500"/>
              <a:gd name="T22" fmla="*/ 196 w 398"/>
              <a:gd name="T23" fmla="*/ 387 h 500"/>
              <a:gd name="T24" fmla="*/ 240 w 398"/>
              <a:gd name="T25" fmla="*/ 370 h 500"/>
              <a:gd name="T26" fmla="*/ 257 w 398"/>
              <a:gd name="T27" fmla="*/ 328 h 500"/>
              <a:gd name="T28" fmla="*/ 238 w 398"/>
              <a:gd name="T29" fmla="*/ 284 h 500"/>
              <a:gd name="T30" fmla="*/ 194 w 398"/>
              <a:gd name="T31" fmla="*/ 268 h 500"/>
              <a:gd name="T32" fmla="*/ 137 w 398"/>
              <a:gd name="T33" fmla="*/ 299 h 500"/>
              <a:gd name="T34" fmla="*/ 24 w 398"/>
              <a:gd name="T35" fmla="*/ 283 h 500"/>
              <a:gd name="T36" fmla="*/ 46 w 398"/>
              <a:gd name="T37" fmla="*/ 0 h 500"/>
              <a:gd name="T38" fmla="*/ 374 w 398"/>
              <a:gd name="T39" fmla="*/ 0 h 500"/>
              <a:gd name="T40" fmla="*/ 361 w 398"/>
              <a:gd name="T41" fmla="*/ 12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8" h="500">
                <a:moveTo>
                  <a:pt x="361" y="122"/>
                </a:moveTo>
                <a:cubicBezTo>
                  <a:pt x="155" y="122"/>
                  <a:pt x="155" y="122"/>
                  <a:pt x="155" y="122"/>
                </a:cubicBezTo>
                <a:cubicBezTo>
                  <a:pt x="149" y="191"/>
                  <a:pt x="149" y="191"/>
                  <a:pt x="149" y="191"/>
                </a:cubicBezTo>
                <a:cubicBezTo>
                  <a:pt x="176" y="173"/>
                  <a:pt x="205" y="163"/>
                  <a:pt x="238" y="163"/>
                </a:cubicBezTo>
                <a:cubicBezTo>
                  <a:pt x="281" y="163"/>
                  <a:pt x="318" y="178"/>
                  <a:pt x="350" y="207"/>
                </a:cubicBezTo>
                <a:cubicBezTo>
                  <a:pt x="382" y="237"/>
                  <a:pt x="398" y="276"/>
                  <a:pt x="398" y="325"/>
                </a:cubicBezTo>
                <a:cubicBezTo>
                  <a:pt x="398" y="377"/>
                  <a:pt x="379" y="419"/>
                  <a:pt x="342" y="451"/>
                </a:cubicBezTo>
                <a:cubicBezTo>
                  <a:pt x="305" y="484"/>
                  <a:pt x="257" y="500"/>
                  <a:pt x="199" y="500"/>
                </a:cubicBezTo>
                <a:cubicBezTo>
                  <a:pt x="149" y="500"/>
                  <a:pt x="105" y="487"/>
                  <a:pt x="68" y="460"/>
                </a:cubicBezTo>
                <a:cubicBezTo>
                  <a:pt x="31" y="434"/>
                  <a:pt x="8" y="396"/>
                  <a:pt x="0" y="349"/>
                </a:cubicBezTo>
                <a:cubicBezTo>
                  <a:pt x="127" y="333"/>
                  <a:pt x="127" y="333"/>
                  <a:pt x="127" y="333"/>
                </a:cubicBezTo>
                <a:cubicBezTo>
                  <a:pt x="135" y="369"/>
                  <a:pt x="158" y="387"/>
                  <a:pt x="196" y="387"/>
                </a:cubicBezTo>
                <a:cubicBezTo>
                  <a:pt x="215" y="387"/>
                  <a:pt x="230" y="381"/>
                  <a:pt x="240" y="370"/>
                </a:cubicBezTo>
                <a:cubicBezTo>
                  <a:pt x="251" y="358"/>
                  <a:pt x="257" y="344"/>
                  <a:pt x="257" y="328"/>
                </a:cubicBezTo>
                <a:cubicBezTo>
                  <a:pt x="257" y="309"/>
                  <a:pt x="250" y="294"/>
                  <a:pt x="238" y="284"/>
                </a:cubicBezTo>
                <a:cubicBezTo>
                  <a:pt x="226" y="273"/>
                  <a:pt x="211" y="268"/>
                  <a:pt x="194" y="268"/>
                </a:cubicBezTo>
                <a:cubicBezTo>
                  <a:pt x="169" y="268"/>
                  <a:pt x="150" y="278"/>
                  <a:pt x="137" y="299"/>
                </a:cubicBezTo>
                <a:cubicBezTo>
                  <a:pt x="24" y="283"/>
                  <a:pt x="24" y="283"/>
                  <a:pt x="24" y="283"/>
                </a:cubicBezTo>
                <a:cubicBezTo>
                  <a:pt x="46" y="0"/>
                  <a:pt x="46" y="0"/>
                  <a:pt x="46" y="0"/>
                </a:cubicBezTo>
                <a:cubicBezTo>
                  <a:pt x="374" y="0"/>
                  <a:pt x="374" y="0"/>
                  <a:pt x="374" y="0"/>
                </a:cubicBezTo>
                <a:lnTo>
                  <a:pt x="361" y="122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10"/>
          <p:cNvSpPr>
            <a:spLocks noEditPoints="1"/>
          </p:cNvSpPr>
          <p:nvPr/>
        </p:nvSpPr>
        <p:spPr bwMode="auto">
          <a:xfrm>
            <a:off x="5934075" y="1409700"/>
            <a:ext cx="944562" cy="1228725"/>
          </a:xfrm>
          <a:custGeom>
            <a:avLst/>
            <a:gdLst>
              <a:gd name="T0" fmla="*/ 381 w 393"/>
              <a:gd name="T1" fmla="*/ 147 h 508"/>
              <a:gd name="T2" fmla="*/ 255 w 393"/>
              <a:gd name="T3" fmla="*/ 162 h 508"/>
              <a:gd name="T4" fmla="*/ 207 w 393"/>
              <a:gd name="T5" fmla="*/ 103 h 508"/>
              <a:gd name="T6" fmla="*/ 144 w 393"/>
              <a:gd name="T7" fmla="*/ 231 h 508"/>
              <a:gd name="T8" fmla="*/ 243 w 393"/>
              <a:gd name="T9" fmla="*/ 186 h 508"/>
              <a:gd name="T10" fmla="*/ 352 w 393"/>
              <a:gd name="T11" fmla="*/ 229 h 508"/>
              <a:gd name="T12" fmla="*/ 393 w 393"/>
              <a:gd name="T13" fmla="*/ 339 h 508"/>
              <a:gd name="T14" fmla="*/ 341 w 393"/>
              <a:gd name="T15" fmla="*/ 459 h 508"/>
              <a:gd name="T16" fmla="*/ 204 w 393"/>
              <a:gd name="T17" fmla="*/ 508 h 508"/>
              <a:gd name="T18" fmla="*/ 96 w 393"/>
              <a:gd name="T19" fmla="*/ 479 h 508"/>
              <a:gd name="T20" fmla="*/ 24 w 393"/>
              <a:gd name="T21" fmla="*/ 392 h 508"/>
              <a:gd name="T22" fmla="*/ 0 w 393"/>
              <a:gd name="T23" fmla="*/ 266 h 508"/>
              <a:gd name="T24" fmla="*/ 53 w 393"/>
              <a:gd name="T25" fmla="*/ 75 h 508"/>
              <a:gd name="T26" fmla="*/ 204 w 393"/>
              <a:gd name="T27" fmla="*/ 0 h 508"/>
              <a:gd name="T28" fmla="*/ 322 w 393"/>
              <a:gd name="T29" fmla="*/ 39 h 508"/>
              <a:gd name="T30" fmla="*/ 381 w 393"/>
              <a:gd name="T31" fmla="*/ 147 h 508"/>
              <a:gd name="T32" fmla="*/ 200 w 393"/>
              <a:gd name="T33" fmla="*/ 408 h 508"/>
              <a:gd name="T34" fmla="*/ 240 w 393"/>
              <a:gd name="T35" fmla="*/ 391 h 508"/>
              <a:gd name="T36" fmla="*/ 255 w 393"/>
              <a:gd name="T37" fmla="*/ 349 h 508"/>
              <a:gd name="T38" fmla="*/ 240 w 393"/>
              <a:gd name="T39" fmla="*/ 307 h 508"/>
              <a:gd name="T40" fmla="*/ 201 w 393"/>
              <a:gd name="T41" fmla="*/ 289 h 508"/>
              <a:gd name="T42" fmla="*/ 161 w 393"/>
              <a:gd name="T43" fmla="*/ 307 h 508"/>
              <a:gd name="T44" fmla="*/ 145 w 393"/>
              <a:gd name="T45" fmla="*/ 350 h 508"/>
              <a:gd name="T46" fmla="*/ 160 w 393"/>
              <a:gd name="T47" fmla="*/ 391 h 508"/>
              <a:gd name="T48" fmla="*/ 200 w 393"/>
              <a:gd name="T49" fmla="*/ 4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3" h="508">
                <a:moveTo>
                  <a:pt x="381" y="147"/>
                </a:moveTo>
                <a:cubicBezTo>
                  <a:pt x="255" y="162"/>
                  <a:pt x="255" y="162"/>
                  <a:pt x="255" y="162"/>
                </a:cubicBezTo>
                <a:cubicBezTo>
                  <a:pt x="251" y="123"/>
                  <a:pt x="235" y="103"/>
                  <a:pt x="207" y="103"/>
                </a:cubicBezTo>
                <a:cubicBezTo>
                  <a:pt x="166" y="103"/>
                  <a:pt x="145" y="146"/>
                  <a:pt x="144" y="231"/>
                </a:cubicBezTo>
                <a:cubicBezTo>
                  <a:pt x="163" y="201"/>
                  <a:pt x="196" y="186"/>
                  <a:pt x="243" y="186"/>
                </a:cubicBezTo>
                <a:cubicBezTo>
                  <a:pt x="288" y="186"/>
                  <a:pt x="324" y="200"/>
                  <a:pt x="352" y="229"/>
                </a:cubicBezTo>
                <a:cubicBezTo>
                  <a:pt x="380" y="257"/>
                  <a:pt x="393" y="294"/>
                  <a:pt x="393" y="339"/>
                </a:cubicBezTo>
                <a:cubicBezTo>
                  <a:pt x="393" y="386"/>
                  <a:pt x="376" y="426"/>
                  <a:pt x="341" y="459"/>
                </a:cubicBezTo>
                <a:cubicBezTo>
                  <a:pt x="305" y="492"/>
                  <a:pt x="260" y="508"/>
                  <a:pt x="204" y="508"/>
                </a:cubicBezTo>
                <a:cubicBezTo>
                  <a:pt x="164" y="508"/>
                  <a:pt x="128" y="498"/>
                  <a:pt x="96" y="479"/>
                </a:cubicBezTo>
                <a:cubicBezTo>
                  <a:pt x="64" y="459"/>
                  <a:pt x="40" y="430"/>
                  <a:pt x="24" y="392"/>
                </a:cubicBezTo>
                <a:cubicBezTo>
                  <a:pt x="8" y="354"/>
                  <a:pt x="0" y="312"/>
                  <a:pt x="0" y="266"/>
                </a:cubicBezTo>
                <a:cubicBezTo>
                  <a:pt x="0" y="189"/>
                  <a:pt x="18" y="125"/>
                  <a:pt x="53" y="75"/>
                </a:cubicBezTo>
                <a:cubicBezTo>
                  <a:pt x="88" y="25"/>
                  <a:pt x="139" y="0"/>
                  <a:pt x="204" y="0"/>
                </a:cubicBezTo>
                <a:cubicBezTo>
                  <a:pt x="250" y="0"/>
                  <a:pt x="290" y="13"/>
                  <a:pt x="322" y="39"/>
                </a:cubicBezTo>
                <a:cubicBezTo>
                  <a:pt x="355" y="64"/>
                  <a:pt x="374" y="100"/>
                  <a:pt x="381" y="147"/>
                </a:cubicBezTo>
                <a:close/>
                <a:moveTo>
                  <a:pt x="200" y="408"/>
                </a:moveTo>
                <a:cubicBezTo>
                  <a:pt x="217" y="408"/>
                  <a:pt x="230" y="402"/>
                  <a:pt x="240" y="391"/>
                </a:cubicBezTo>
                <a:cubicBezTo>
                  <a:pt x="250" y="379"/>
                  <a:pt x="255" y="366"/>
                  <a:pt x="255" y="349"/>
                </a:cubicBezTo>
                <a:cubicBezTo>
                  <a:pt x="255" y="333"/>
                  <a:pt x="250" y="319"/>
                  <a:pt x="240" y="307"/>
                </a:cubicBezTo>
                <a:cubicBezTo>
                  <a:pt x="230" y="295"/>
                  <a:pt x="217" y="289"/>
                  <a:pt x="201" y="289"/>
                </a:cubicBezTo>
                <a:cubicBezTo>
                  <a:pt x="185" y="289"/>
                  <a:pt x="171" y="295"/>
                  <a:pt x="161" y="307"/>
                </a:cubicBezTo>
                <a:cubicBezTo>
                  <a:pt x="150" y="319"/>
                  <a:pt x="145" y="333"/>
                  <a:pt x="145" y="350"/>
                </a:cubicBezTo>
                <a:cubicBezTo>
                  <a:pt x="145" y="366"/>
                  <a:pt x="150" y="379"/>
                  <a:pt x="160" y="391"/>
                </a:cubicBezTo>
                <a:cubicBezTo>
                  <a:pt x="170" y="402"/>
                  <a:pt x="183" y="408"/>
                  <a:pt x="200" y="408"/>
                </a:cubicBezTo>
                <a:close/>
              </a:path>
            </a:pathLst>
          </a:custGeom>
          <a:solidFill>
            <a:srgbClr val="BE16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7004050" y="1430338"/>
            <a:ext cx="874712" cy="1189038"/>
          </a:xfrm>
          <a:custGeom>
            <a:avLst/>
            <a:gdLst>
              <a:gd name="T0" fmla="*/ 364 w 364"/>
              <a:gd name="T1" fmla="*/ 0 h 492"/>
              <a:gd name="T2" fmla="*/ 364 w 364"/>
              <a:gd name="T3" fmla="*/ 92 h 492"/>
              <a:gd name="T4" fmla="*/ 272 w 364"/>
              <a:gd name="T5" fmla="*/ 261 h 492"/>
              <a:gd name="T6" fmla="*/ 233 w 364"/>
              <a:gd name="T7" fmla="*/ 461 h 492"/>
              <a:gd name="T8" fmla="*/ 235 w 364"/>
              <a:gd name="T9" fmla="*/ 492 h 492"/>
              <a:gd name="T10" fmla="*/ 72 w 364"/>
              <a:gd name="T11" fmla="*/ 492 h 492"/>
              <a:gd name="T12" fmla="*/ 115 w 364"/>
              <a:gd name="T13" fmla="*/ 303 h 492"/>
              <a:gd name="T14" fmla="*/ 228 w 364"/>
              <a:gd name="T15" fmla="*/ 123 h 492"/>
              <a:gd name="T16" fmla="*/ 0 w 364"/>
              <a:gd name="T17" fmla="*/ 123 h 492"/>
              <a:gd name="T18" fmla="*/ 10 w 364"/>
              <a:gd name="T19" fmla="*/ 0 h 492"/>
              <a:gd name="T20" fmla="*/ 364 w 364"/>
              <a:gd name="T21" fmla="*/ 0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4" h="492">
                <a:moveTo>
                  <a:pt x="364" y="0"/>
                </a:moveTo>
                <a:cubicBezTo>
                  <a:pt x="364" y="92"/>
                  <a:pt x="364" y="92"/>
                  <a:pt x="364" y="92"/>
                </a:cubicBezTo>
                <a:cubicBezTo>
                  <a:pt x="328" y="134"/>
                  <a:pt x="298" y="191"/>
                  <a:pt x="272" y="261"/>
                </a:cubicBezTo>
                <a:cubicBezTo>
                  <a:pt x="246" y="330"/>
                  <a:pt x="233" y="397"/>
                  <a:pt x="233" y="461"/>
                </a:cubicBezTo>
                <a:cubicBezTo>
                  <a:pt x="233" y="468"/>
                  <a:pt x="234" y="478"/>
                  <a:pt x="235" y="492"/>
                </a:cubicBezTo>
                <a:cubicBezTo>
                  <a:pt x="72" y="492"/>
                  <a:pt x="72" y="492"/>
                  <a:pt x="72" y="492"/>
                </a:cubicBezTo>
                <a:cubicBezTo>
                  <a:pt x="72" y="434"/>
                  <a:pt x="86" y="371"/>
                  <a:pt x="115" y="303"/>
                </a:cubicBezTo>
                <a:cubicBezTo>
                  <a:pt x="143" y="234"/>
                  <a:pt x="181" y="174"/>
                  <a:pt x="228" y="123"/>
                </a:cubicBezTo>
                <a:cubicBezTo>
                  <a:pt x="0" y="123"/>
                  <a:pt x="0" y="123"/>
                  <a:pt x="0" y="123"/>
                </a:cubicBezTo>
                <a:cubicBezTo>
                  <a:pt x="10" y="0"/>
                  <a:pt x="10" y="0"/>
                  <a:pt x="10" y="0"/>
                </a:cubicBezTo>
                <a:lnTo>
                  <a:pt x="364" y="0"/>
                </a:lnTo>
                <a:close/>
              </a:path>
            </a:pathLst>
          </a:custGeom>
          <a:solidFill>
            <a:srgbClr val="E633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12"/>
          <p:cNvSpPr>
            <a:spLocks noEditPoints="1"/>
          </p:cNvSpPr>
          <p:nvPr/>
        </p:nvSpPr>
        <p:spPr bwMode="auto">
          <a:xfrm>
            <a:off x="8004175" y="1409700"/>
            <a:ext cx="965200" cy="1228725"/>
          </a:xfrm>
          <a:custGeom>
            <a:avLst/>
            <a:gdLst>
              <a:gd name="T0" fmla="*/ 322 w 401"/>
              <a:gd name="T1" fmla="*/ 233 h 508"/>
              <a:gd name="T2" fmla="*/ 401 w 401"/>
              <a:gd name="T3" fmla="*/ 354 h 508"/>
              <a:gd name="T4" fmla="*/ 344 w 401"/>
              <a:gd name="T5" fmla="*/ 468 h 508"/>
              <a:gd name="T6" fmla="*/ 194 w 401"/>
              <a:gd name="T7" fmla="*/ 508 h 508"/>
              <a:gd name="T8" fmla="*/ 50 w 401"/>
              <a:gd name="T9" fmla="*/ 470 h 508"/>
              <a:gd name="T10" fmla="*/ 0 w 401"/>
              <a:gd name="T11" fmla="*/ 371 h 508"/>
              <a:gd name="T12" fmla="*/ 77 w 401"/>
              <a:gd name="T13" fmla="*/ 259 h 508"/>
              <a:gd name="T14" fmla="*/ 15 w 401"/>
              <a:gd name="T15" fmla="*/ 152 h 508"/>
              <a:gd name="T16" fmla="*/ 65 w 401"/>
              <a:gd name="T17" fmla="*/ 44 h 508"/>
              <a:gd name="T18" fmla="*/ 205 w 401"/>
              <a:gd name="T19" fmla="*/ 0 h 508"/>
              <a:gd name="T20" fmla="*/ 335 w 401"/>
              <a:gd name="T21" fmla="*/ 37 h 508"/>
              <a:gd name="T22" fmla="*/ 385 w 401"/>
              <a:gd name="T23" fmla="*/ 132 h 508"/>
              <a:gd name="T24" fmla="*/ 374 w 401"/>
              <a:gd name="T25" fmla="*/ 182 h 508"/>
              <a:gd name="T26" fmla="*/ 322 w 401"/>
              <a:gd name="T27" fmla="*/ 233 h 508"/>
              <a:gd name="T28" fmla="*/ 162 w 401"/>
              <a:gd name="T29" fmla="*/ 309 h 508"/>
              <a:gd name="T30" fmla="*/ 128 w 401"/>
              <a:gd name="T31" fmla="*/ 360 h 508"/>
              <a:gd name="T32" fmla="*/ 147 w 401"/>
              <a:gd name="T33" fmla="*/ 398 h 508"/>
              <a:gd name="T34" fmla="*/ 202 w 401"/>
              <a:gd name="T35" fmla="*/ 413 h 508"/>
              <a:gd name="T36" fmla="*/ 245 w 401"/>
              <a:gd name="T37" fmla="*/ 402 h 508"/>
              <a:gd name="T38" fmla="*/ 260 w 401"/>
              <a:gd name="T39" fmla="*/ 375 h 508"/>
              <a:gd name="T40" fmla="*/ 218 w 401"/>
              <a:gd name="T41" fmla="*/ 330 h 508"/>
              <a:gd name="T42" fmla="*/ 162 w 401"/>
              <a:gd name="T43" fmla="*/ 309 h 508"/>
              <a:gd name="T44" fmla="*/ 230 w 401"/>
              <a:gd name="T45" fmla="*/ 195 h 508"/>
              <a:gd name="T46" fmla="*/ 260 w 401"/>
              <a:gd name="T47" fmla="*/ 150 h 508"/>
              <a:gd name="T48" fmla="*/ 243 w 401"/>
              <a:gd name="T49" fmla="*/ 113 h 508"/>
              <a:gd name="T50" fmla="*/ 195 w 401"/>
              <a:gd name="T51" fmla="*/ 98 h 508"/>
              <a:gd name="T52" fmla="*/ 161 w 401"/>
              <a:gd name="T53" fmla="*/ 108 h 508"/>
              <a:gd name="T54" fmla="*/ 149 w 401"/>
              <a:gd name="T55" fmla="*/ 134 h 508"/>
              <a:gd name="T56" fmla="*/ 185 w 401"/>
              <a:gd name="T57" fmla="*/ 177 h 508"/>
              <a:gd name="T58" fmla="*/ 230 w 401"/>
              <a:gd name="T59" fmla="*/ 195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01" h="508">
                <a:moveTo>
                  <a:pt x="322" y="233"/>
                </a:moveTo>
                <a:cubicBezTo>
                  <a:pt x="375" y="260"/>
                  <a:pt x="401" y="300"/>
                  <a:pt x="401" y="354"/>
                </a:cubicBezTo>
                <a:cubicBezTo>
                  <a:pt x="401" y="403"/>
                  <a:pt x="382" y="441"/>
                  <a:pt x="344" y="468"/>
                </a:cubicBezTo>
                <a:cubicBezTo>
                  <a:pt x="306" y="495"/>
                  <a:pt x="256" y="508"/>
                  <a:pt x="194" y="508"/>
                </a:cubicBezTo>
                <a:cubicBezTo>
                  <a:pt x="131" y="508"/>
                  <a:pt x="83" y="495"/>
                  <a:pt x="50" y="470"/>
                </a:cubicBezTo>
                <a:cubicBezTo>
                  <a:pt x="17" y="445"/>
                  <a:pt x="0" y="412"/>
                  <a:pt x="0" y="371"/>
                </a:cubicBezTo>
                <a:cubicBezTo>
                  <a:pt x="0" y="319"/>
                  <a:pt x="26" y="282"/>
                  <a:pt x="77" y="259"/>
                </a:cubicBezTo>
                <a:cubicBezTo>
                  <a:pt x="36" y="237"/>
                  <a:pt x="15" y="201"/>
                  <a:pt x="15" y="152"/>
                </a:cubicBezTo>
                <a:cubicBezTo>
                  <a:pt x="15" y="109"/>
                  <a:pt x="32" y="73"/>
                  <a:pt x="65" y="44"/>
                </a:cubicBezTo>
                <a:cubicBezTo>
                  <a:pt x="99" y="15"/>
                  <a:pt x="145" y="0"/>
                  <a:pt x="205" y="0"/>
                </a:cubicBezTo>
                <a:cubicBezTo>
                  <a:pt x="258" y="0"/>
                  <a:pt x="301" y="13"/>
                  <a:pt x="335" y="37"/>
                </a:cubicBezTo>
                <a:cubicBezTo>
                  <a:pt x="368" y="61"/>
                  <a:pt x="385" y="92"/>
                  <a:pt x="385" y="132"/>
                </a:cubicBezTo>
                <a:cubicBezTo>
                  <a:pt x="385" y="150"/>
                  <a:pt x="381" y="167"/>
                  <a:pt x="374" y="182"/>
                </a:cubicBezTo>
                <a:cubicBezTo>
                  <a:pt x="366" y="198"/>
                  <a:pt x="349" y="215"/>
                  <a:pt x="322" y="233"/>
                </a:cubicBezTo>
                <a:close/>
                <a:moveTo>
                  <a:pt x="162" y="309"/>
                </a:moveTo>
                <a:cubicBezTo>
                  <a:pt x="139" y="323"/>
                  <a:pt x="128" y="340"/>
                  <a:pt x="128" y="360"/>
                </a:cubicBezTo>
                <a:cubicBezTo>
                  <a:pt x="128" y="375"/>
                  <a:pt x="134" y="388"/>
                  <a:pt x="147" y="398"/>
                </a:cubicBezTo>
                <a:cubicBezTo>
                  <a:pt x="160" y="408"/>
                  <a:pt x="178" y="413"/>
                  <a:pt x="202" y="413"/>
                </a:cubicBezTo>
                <a:cubicBezTo>
                  <a:pt x="221" y="413"/>
                  <a:pt x="235" y="409"/>
                  <a:pt x="245" y="402"/>
                </a:cubicBezTo>
                <a:cubicBezTo>
                  <a:pt x="255" y="395"/>
                  <a:pt x="260" y="386"/>
                  <a:pt x="260" y="375"/>
                </a:cubicBezTo>
                <a:cubicBezTo>
                  <a:pt x="260" y="356"/>
                  <a:pt x="246" y="341"/>
                  <a:pt x="218" y="330"/>
                </a:cubicBezTo>
                <a:lnTo>
                  <a:pt x="162" y="309"/>
                </a:lnTo>
                <a:close/>
                <a:moveTo>
                  <a:pt x="230" y="195"/>
                </a:moveTo>
                <a:cubicBezTo>
                  <a:pt x="250" y="185"/>
                  <a:pt x="260" y="170"/>
                  <a:pt x="260" y="150"/>
                </a:cubicBezTo>
                <a:cubicBezTo>
                  <a:pt x="260" y="135"/>
                  <a:pt x="255" y="122"/>
                  <a:pt x="243" y="113"/>
                </a:cubicBezTo>
                <a:cubicBezTo>
                  <a:pt x="232" y="103"/>
                  <a:pt x="216" y="98"/>
                  <a:pt x="195" y="98"/>
                </a:cubicBezTo>
                <a:cubicBezTo>
                  <a:pt x="181" y="98"/>
                  <a:pt x="169" y="101"/>
                  <a:pt x="161" y="108"/>
                </a:cubicBezTo>
                <a:cubicBezTo>
                  <a:pt x="153" y="115"/>
                  <a:pt x="149" y="124"/>
                  <a:pt x="149" y="134"/>
                </a:cubicBezTo>
                <a:cubicBezTo>
                  <a:pt x="149" y="153"/>
                  <a:pt x="161" y="167"/>
                  <a:pt x="185" y="177"/>
                </a:cubicBezTo>
                <a:lnTo>
                  <a:pt x="230" y="195"/>
                </a:lnTo>
                <a:close/>
              </a:path>
            </a:pathLst>
          </a:custGeom>
          <a:solidFill>
            <a:srgbClr val="F39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13"/>
          <p:cNvSpPr>
            <a:spLocks noEditPoints="1"/>
          </p:cNvSpPr>
          <p:nvPr/>
        </p:nvSpPr>
        <p:spPr bwMode="auto">
          <a:xfrm>
            <a:off x="9055100" y="1409700"/>
            <a:ext cx="941387" cy="1228725"/>
          </a:xfrm>
          <a:custGeom>
            <a:avLst/>
            <a:gdLst>
              <a:gd name="T0" fmla="*/ 13 w 391"/>
              <a:gd name="T1" fmla="*/ 376 h 508"/>
              <a:gd name="T2" fmla="*/ 139 w 391"/>
              <a:gd name="T3" fmla="*/ 356 h 508"/>
              <a:gd name="T4" fmla="*/ 187 w 391"/>
              <a:gd name="T5" fmla="*/ 402 h 508"/>
              <a:gd name="T6" fmla="*/ 234 w 391"/>
              <a:gd name="T7" fmla="*/ 373 h 508"/>
              <a:gd name="T8" fmla="*/ 250 w 391"/>
              <a:gd name="T9" fmla="*/ 293 h 508"/>
              <a:gd name="T10" fmla="*/ 250 w 391"/>
              <a:gd name="T11" fmla="*/ 279 h 508"/>
              <a:gd name="T12" fmla="*/ 154 w 391"/>
              <a:gd name="T13" fmla="*/ 326 h 508"/>
              <a:gd name="T14" fmla="*/ 44 w 391"/>
              <a:gd name="T15" fmla="*/ 282 h 508"/>
              <a:gd name="T16" fmla="*/ 0 w 391"/>
              <a:gd name="T17" fmla="*/ 170 h 508"/>
              <a:gd name="T18" fmla="*/ 51 w 391"/>
              <a:gd name="T19" fmla="*/ 48 h 508"/>
              <a:gd name="T20" fmla="*/ 189 w 391"/>
              <a:gd name="T21" fmla="*/ 0 h 508"/>
              <a:gd name="T22" fmla="*/ 340 w 391"/>
              <a:gd name="T23" fmla="*/ 66 h 508"/>
              <a:gd name="T24" fmla="*/ 391 w 391"/>
              <a:gd name="T25" fmla="*/ 240 h 508"/>
              <a:gd name="T26" fmla="*/ 338 w 391"/>
              <a:gd name="T27" fmla="*/ 433 h 508"/>
              <a:gd name="T28" fmla="*/ 180 w 391"/>
              <a:gd name="T29" fmla="*/ 508 h 508"/>
              <a:gd name="T30" fmla="*/ 67 w 391"/>
              <a:gd name="T31" fmla="*/ 473 h 508"/>
              <a:gd name="T32" fmla="*/ 13 w 391"/>
              <a:gd name="T33" fmla="*/ 376 h 508"/>
              <a:gd name="T34" fmla="*/ 188 w 391"/>
              <a:gd name="T35" fmla="*/ 222 h 508"/>
              <a:gd name="T36" fmla="*/ 226 w 391"/>
              <a:gd name="T37" fmla="*/ 206 h 508"/>
              <a:gd name="T38" fmla="*/ 243 w 391"/>
              <a:gd name="T39" fmla="*/ 163 h 508"/>
              <a:gd name="T40" fmla="*/ 228 w 391"/>
              <a:gd name="T41" fmla="*/ 118 h 508"/>
              <a:gd name="T42" fmla="*/ 189 w 391"/>
              <a:gd name="T43" fmla="*/ 101 h 508"/>
              <a:gd name="T44" fmla="*/ 152 w 391"/>
              <a:gd name="T45" fmla="*/ 117 h 508"/>
              <a:gd name="T46" fmla="*/ 137 w 391"/>
              <a:gd name="T47" fmla="*/ 163 h 508"/>
              <a:gd name="T48" fmla="*/ 151 w 391"/>
              <a:gd name="T49" fmla="*/ 206 h 508"/>
              <a:gd name="T50" fmla="*/ 188 w 391"/>
              <a:gd name="T51" fmla="*/ 222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91" h="508">
                <a:moveTo>
                  <a:pt x="13" y="376"/>
                </a:moveTo>
                <a:cubicBezTo>
                  <a:pt x="139" y="356"/>
                  <a:pt x="139" y="356"/>
                  <a:pt x="139" y="356"/>
                </a:cubicBezTo>
                <a:cubicBezTo>
                  <a:pt x="145" y="386"/>
                  <a:pt x="160" y="402"/>
                  <a:pt x="187" y="402"/>
                </a:cubicBezTo>
                <a:cubicBezTo>
                  <a:pt x="207" y="402"/>
                  <a:pt x="223" y="392"/>
                  <a:pt x="234" y="373"/>
                </a:cubicBezTo>
                <a:cubicBezTo>
                  <a:pt x="245" y="354"/>
                  <a:pt x="250" y="327"/>
                  <a:pt x="250" y="293"/>
                </a:cubicBezTo>
                <a:cubicBezTo>
                  <a:pt x="250" y="290"/>
                  <a:pt x="250" y="285"/>
                  <a:pt x="250" y="279"/>
                </a:cubicBezTo>
                <a:cubicBezTo>
                  <a:pt x="228" y="310"/>
                  <a:pt x="196" y="326"/>
                  <a:pt x="154" y="326"/>
                </a:cubicBezTo>
                <a:cubicBezTo>
                  <a:pt x="110" y="326"/>
                  <a:pt x="73" y="312"/>
                  <a:pt x="44" y="282"/>
                </a:cubicBezTo>
                <a:cubicBezTo>
                  <a:pt x="15" y="253"/>
                  <a:pt x="0" y="215"/>
                  <a:pt x="0" y="170"/>
                </a:cubicBezTo>
                <a:cubicBezTo>
                  <a:pt x="0" y="120"/>
                  <a:pt x="17" y="80"/>
                  <a:pt x="51" y="48"/>
                </a:cubicBezTo>
                <a:cubicBezTo>
                  <a:pt x="86" y="16"/>
                  <a:pt x="132" y="0"/>
                  <a:pt x="189" y="0"/>
                </a:cubicBezTo>
                <a:cubicBezTo>
                  <a:pt x="256" y="0"/>
                  <a:pt x="306" y="22"/>
                  <a:pt x="340" y="66"/>
                </a:cubicBezTo>
                <a:cubicBezTo>
                  <a:pt x="374" y="110"/>
                  <a:pt x="391" y="168"/>
                  <a:pt x="391" y="240"/>
                </a:cubicBezTo>
                <a:cubicBezTo>
                  <a:pt x="391" y="319"/>
                  <a:pt x="373" y="384"/>
                  <a:pt x="338" y="433"/>
                </a:cubicBezTo>
                <a:cubicBezTo>
                  <a:pt x="303" y="483"/>
                  <a:pt x="250" y="508"/>
                  <a:pt x="180" y="508"/>
                </a:cubicBezTo>
                <a:cubicBezTo>
                  <a:pt x="135" y="508"/>
                  <a:pt x="97" y="496"/>
                  <a:pt x="67" y="473"/>
                </a:cubicBezTo>
                <a:cubicBezTo>
                  <a:pt x="38" y="449"/>
                  <a:pt x="20" y="417"/>
                  <a:pt x="13" y="376"/>
                </a:cubicBezTo>
                <a:close/>
                <a:moveTo>
                  <a:pt x="188" y="222"/>
                </a:moveTo>
                <a:cubicBezTo>
                  <a:pt x="202" y="222"/>
                  <a:pt x="215" y="217"/>
                  <a:pt x="226" y="206"/>
                </a:cubicBezTo>
                <a:cubicBezTo>
                  <a:pt x="237" y="196"/>
                  <a:pt x="243" y="182"/>
                  <a:pt x="243" y="163"/>
                </a:cubicBezTo>
                <a:cubicBezTo>
                  <a:pt x="243" y="144"/>
                  <a:pt x="238" y="129"/>
                  <a:pt x="228" y="118"/>
                </a:cubicBezTo>
                <a:cubicBezTo>
                  <a:pt x="218" y="107"/>
                  <a:pt x="205" y="101"/>
                  <a:pt x="189" y="101"/>
                </a:cubicBezTo>
                <a:cubicBezTo>
                  <a:pt x="175" y="101"/>
                  <a:pt x="163" y="106"/>
                  <a:pt x="152" y="117"/>
                </a:cubicBezTo>
                <a:cubicBezTo>
                  <a:pt x="142" y="127"/>
                  <a:pt x="137" y="142"/>
                  <a:pt x="137" y="163"/>
                </a:cubicBezTo>
                <a:cubicBezTo>
                  <a:pt x="137" y="181"/>
                  <a:pt x="142" y="196"/>
                  <a:pt x="151" y="206"/>
                </a:cubicBezTo>
                <a:cubicBezTo>
                  <a:pt x="161" y="216"/>
                  <a:pt x="173" y="222"/>
                  <a:pt x="188" y="222"/>
                </a:cubicBezTo>
                <a:close/>
              </a:path>
            </a:pathLst>
          </a:custGeom>
          <a:solidFill>
            <a:srgbClr val="78C8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4"/>
          <p:cNvSpPr>
            <a:spLocks noEditPoints="1"/>
          </p:cNvSpPr>
          <p:nvPr/>
        </p:nvSpPr>
        <p:spPr bwMode="auto">
          <a:xfrm>
            <a:off x="10104438" y="1409700"/>
            <a:ext cx="933450" cy="1228725"/>
          </a:xfrm>
          <a:custGeom>
            <a:avLst/>
            <a:gdLst>
              <a:gd name="T0" fmla="*/ 193 w 388"/>
              <a:gd name="T1" fmla="*/ 508 h 508"/>
              <a:gd name="T2" fmla="*/ 52 w 388"/>
              <a:gd name="T3" fmla="*/ 438 h 508"/>
              <a:gd name="T4" fmla="*/ 0 w 388"/>
              <a:gd name="T5" fmla="*/ 253 h 508"/>
              <a:gd name="T6" fmla="*/ 53 w 388"/>
              <a:gd name="T7" fmla="*/ 68 h 508"/>
              <a:gd name="T8" fmla="*/ 195 w 388"/>
              <a:gd name="T9" fmla="*/ 0 h 508"/>
              <a:gd name="T10" fmla="*/ 339 w 388"/>
              <a:gd name="T11" fmla="*/ 73 h 508"/>
              <a:gd name="T12" fmla="*/ 388 w 388"/>
              <a:gd name="T13" fmla="*/ 258 h 508"/>
              <a:gd name="T14" fmla="*/ 335 w 388"/>
              <a:gd name="T15" fmla="*/ 440 h 508"/>
              <a:gd name="T16" fmla="*/ 193 w 388"/>
              <a:gd name="T17" fmla="*/ 508 h 508"/>
              <a:gd name="T18" fmla="*/ 194 w 388"/>
              <a:gd name="T19" fmla="*/ 403 h 508"/>
              <a:gd name="T20" fmla="*/ 236 w 388"/>
              <a:gd name="T21" fmla="*/ 364 h 508"/>
              <a:gd name="T22" fmla="*/ 246 w 388"/>
              <a:gd name="T23" fmla="*/ 256 h 508"/>
              <a:gd name="T24" fmla="*/ 232 w 388"/>
              <a:gd name="T25" fmla="*/ 133 h 508"/>
              <a:gd name="T26" fmla="*/ 195 w 388"/>
              <a:gd name="T27" fmla="*/ 104 h 508"/>
              <a:gd name="T28" fmla="*/ 155 w 388"/>
              <a:gd name="T29" fmla="*/ 142 h 508"/>
              <a:gd name="T30" fmla="*/ 144 w 388"/>
              <a:gd name="T31" fmla="*/ 247 h 508"/>
              <a:gd name="T32" fmla="*/ 155 w 388"/>
              <a:gd name="T33" fmla="*/ 370 h 508"/>
              <a:gd name="T34" fmla="*/ 194 w 388"/>
              <a:gd name="T35" fmla="*/ 403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88" h="508">
                <a:moveTo>
                  <a:pt x="193" y="508"/>
                </a:moveTo>
                <a:cubicBezTo>
                  <a:pt x="133" y="508"/>
                  <a:pt x="86" y="485"/>
                  <a:pt x="52" y="438"/>
                </a:cubicBezTo>
                <a:cubicBezTo>
                  <a:pt x="17" y="391"/>
                  <a:pt x="0" y="330"/>
                  <a:pt x="0" y="253"/>
                </a:cubicBezTo>
                <a:cubicBezTo>
                  <a:pt x="0" y="175"/>
                  <a:pt x="18" y="114"/>
                  <a:pt x="53" y="68"/>
                </a:cubicBezTo>
                <a:cubicBezTo>
                  <a:pt x="88" y="23"/>
                  <a:pt x="136" y="0"/>
                  <a:pt x="195" y="0"/>
                </a:cubicBezTo>
                <a:cubicBezTo>
                  <a:pt x="258" y="0"/>
                  <a:pt x="305" y="25"/>
                  <a:pt x="339" y="73"/>
                </a:cubicBezTo>
                <a:cubicBezTo>
                  <a:pt x="372" y="121"/>
                  <a:pt x="388" y="183"/>
                  <a:pt x="388" y="258"/>
                </a:cubicBezTo>
                <a:cubicBezTo>
                  <a:pt x="388" y="334"/>
                  <a:pt x="370" y="395"/>
                  <a:pt x="335" y="440"/>
                </a:cubicBezTo>
                <a:cubicBezTo>
                  <a:pt x="299" y="485"/>
                  <a:pt x="252" y="508"/>
                  <a:pt x="193" y="508"/>
                </a:cubicBezTo>
                <a:close/>
                <a:moveTo>
                  <a:pt x="194" y="403"/>
                </a:moveTo>
                <a:cubicBezTo>
                  <a:pt x="215" y="403"/>
                  <a:pt x="229" y="390"/>
                  <a:pt x="236" y="364"/>
                </a:cubicBezTo>
                <a:cubicBezTo>
                  <a:pt x="243" y="338"/>
                  <a:pt x="246" y="302"/>
                  <a:pt x="246" y="256"/>
                </a:cubicBezTo>
                <a:cubicBezTo>
                  <a:pt x="246" y="193"/>
                  <a:pt x="242" y="152"/>
                  <a:pt x="232" y="133"/>
                </a:cubicBezTo>
                <a:cubicBezTo>
                  <a:pt x="223" y="114"/>
                  <a:pt x="210" y="104"/>
                  <a:pt x="195" y="104"/>
                </a:cubicBezTo>
                <a:cubicBezTo>
                  <a:pt x="175" y="104"/>
                  <a:pt x="162" y="117"/>
                  <a:pt x="155" y="142"/>
                </a:cubicBezTo>
                <a:cubicBezTo>
                  <a:pt x="147" y="167"/>
                  <a:pt x="144" y="202"/>
                  <a:pt x="144" y="247"/>
                </a:cubicBezTo>
                <a:cubicBezTo>
                  <a:pt x="144" y="307"/>
                  <a:pt x="147" y="348"/>
                  <a:pt x="155" y="370"/>
                </a:cubicBezTo>
                <a:cubicBezTo>
                  <a:pt x="162" y="392"/>
                  <a:pt x="175" y="403"/>
                  <a:pt x="194" y="403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369" y="2925296"/>
            <a:ext cx="8756794" cy="349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68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21590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CCD0B7C8-9CDE-45DE-9DBA-BB80CC545EDF}"/>
              </a:ext>
            </a:extLst>
          </p:cNvPr>
          <p:cNvSpPr/>
          <p:nvPr/>
        </p:nvSpPr>
        <p:spPr>
          <a:xfrm flipV="1">
            <a:off x="928155" y="3673866"/>
            <a:ext cx="10425600" cy="45719"/>
          </a:xfrm>
          <a:custGeom>
            <a:avLst/>
            <a:gdLst>
              <a:gd name="connsiteX0" fmla="*/ 0 w 7903597"/>
              <a:gd name="connsiteY0" fmla="*/ 0 h 262393"/>
              <a:gd name="connsiteX1" fmla="*/ 7903597 w 7903597"/>
              <a:gd name="connsiteY1" fmla="*/ 262393 h 262393"/>
              <a:gd name="connsiteX0" fmla="*/ 0 w 7832035"/>
              <a:gd name="connsiteY0" fmla="*/ 0 h 23854"/>
              <a:gd name="connsiteX1" fmla="*/ 7832035 w 7832035"/>
              <a:gd name="connsiteY1" fmla="*/ 23854 h 2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32035" h="23854">
                <a:moveTo>
                  <a:pt x="0" y="0"/>
                </a:moveTo>
                <a:lnTo>
                  <a:pt x="7832035" y="23854"/>
                </a:lnTo>
              </a:path>
            </a:pathLst>
          </a:custGeom>
          <a:ln w="8890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F829149-BBDE-45E9-8941-8C871E18E3F1}"/>
              </a:ext>
            </a:extLst>
          </p:cNvPr>
          <p:cNvSpPr/>
          <p:nvPr/>
        </p:nvSpPr>
        <p:spPr>
          <a:xfrm>
            <a:off x="9660862" y="3228380"/>
            <a:ext cx="936104" cy="936104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B95E2B3-4CDF-414B-8AB8-197A81D28CEE}"/>
              </a:ext>
            </a:extLst>
          </p:cNvPr>
          <p:cNvSpPr/>
          <p:nvPr/>
        </p:nvSpPr>
        <p:spPr>
          <a:xfrm>
            <a:off x="7930478" y="3379792"/>
            <a:ext cx="633280" cy="63328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360F18D-893B-435E-ADC7-97494589E617}"/>
              </a:ext>
            </a:extLst>
          </p:cNvPr>
          <p:cNvSpPr/>
          <p:nvPr/>
        </p:nvSpPr>
        <p:spPr>
          <a:xfrm>
            <a:off x="6408600" y="3484044"/>
            <a:ext cx="424776" cy="424776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674AD16-7E6E-46BB-9F8D-6FCA7F633071}"/>
              </a:ext>
            </a:extLst>
          </p:cNvPr>
          <p:cNvSpPr/>
          <p:nvPr/>
        </p:nvSpPr>
        <p:spPr>
          <a:xfrm>
            <a:off x="4678218" y="3379792"/>
            <a:ext cx="633280" cy="63328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5602456-8E5F-4A1F-9D82-F0E386D13D27}"/>
              </a:ext>
            </a:extLst>
          </p:cNvPr>
          <p:cNvSpPr/>
          <p:nvPr/>
        </p:nvSpPr>
        <p:spPr>
          <a:xfrm>
            <a:off x="3156340" y="3484044"/>
            <a:ext cx="424776" cy="424776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1A198D4-4DB7-4125-A718-ED66DE9D83AD}"/>
              </a:ext>
            </a:extLst>
          </p:cNvPr>
          <p:cNvSpPr/>
          <p:nvPr/>
        </p:nvSpPr>
        <p:spPr>
          <a:xfrm>
            <a:off x="1251449" y="3101031"/>
            <a:ext cx="1190802" cy="1190802"/>
          </a:xfrm>
          <a:prstGeom prst="ellipse">
            <a:avLst/>
          </a:prstGeom>
          <a:solidFill>
            <a:schemeClr val="accent3">
              <a:alpha val="40000"/>
            </a:schemeClr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1BE6D9C-2330-4166-B766-F421DAAD5CEA}"/>
              </a:ext>
            </a:extLst>
          </p:cNvPr>
          <p:cNvSpPr/>
          <p:nvPr/>
        </p:nvSpPr>
        <p:spPr>
          <a:xfrm>
            <a:off x="1634462" y="3484044"/>
            <a:ext cx="424776" cy="424776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03CCA2A-AEB7-45BA-B49A-84DE8386F818}"/>
              </a:ext>
            </a:extLst>
          </p:cNvPr>
          <p:cNvCxnSpPr>
            <a:stCxn id="21" idx="4"/>
          </p:cNvCxnSpPr>
          <p:nvPr/>
        </p:nvCxnSpPr>
        <p:spPr>
          <a:xfrm>
            <a:off x="10128914" y="4164484"/>
            <a:ext cx="0" cy="45720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31EEC16-4014-45A3-9F0D-E6D8D5B6DF6A}"/>
              </a:ext>
            </a:extLst>
          </p:cNvPr>
          <p:cNvCxnSpPr>
            <a:cxnSpLocks/>
          </p:cNvCxnSpPr>
          <p:nvPr/>
        </p:nvCxnSpPr>
        <p:spPr>
          <a:xfrm flipV="1">
            <a:off x="8247118" y="2929983"/>
            <a:ext cx="0" cy="443452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FAF0319-7ACB-444D-8DC5-A0F9246A1006}"/>
              </a:ext>
            </a:extLst>
          </p:cNvPr>
          <p:cNvCxnSpPr>
            <a:cxnSpLocks/>
          </p:cNvCxnSpPr>
          <p:nvPr/>
        </p:nvCxnSpPr>
        <p:spPr>
          <a:xfrm flipV="1">
            <a:off x="4990234" y="2934893"/>
            <a:ext cx="4625" cy="43854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CAC22B9-549F-465B-BF18-BDBE35E9F8F2}"/>
              </a:ext>
            </a:extLst>
          </p:cNvPr>
          <p:cNvCxnSpPr>
            <a:cxnSpLocks/>
          </p:cNvCxnSpPr>
          <p:nvPr/>
        </p:nvCxnSpPr>
        <p:spPr>
          <a:xfrm flipV="1">
            <a:off x="1846850" y="2936340"/>
            <a:ext cx="0" cy="547704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DF48E6C-2133-4435-B85D-E13187079C6C}"/>
              </a:ext>
            </a:extLst>
          </p:cNvPr>
          <p:cNvCxnSpPr>
            <a:cxnSpLocks/>
            <a:stCxn id="25" idx="4"/>
          </p:cNvCxnSpPr>
          <p:nvPr/>
        </p:nvCxnSpPr>
        <p:spPr>
          <a:xfrm flipH="1">
            <a:off x="3368516" y="3908821"/>
            <a:ext cx="212" cy="632494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C2776F9-BBEC-436A-B40F-9AF66503A8DF}"/>
              </a:ext>
            </a:extLst>
          </p:cNvPr>
          <p:cNvCxnSpPr>
            <a:cxnSpLocks/>
          </p:cNvCxnSpPr>
          <p:nvPr/>
        </p:nvCxnSpPr>
        <p:spPr>
          <a:xfrm>
            <a:off x="6620988" y="3935341"/>
            <a:ext cx="0" cy="57945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9AC06E0-CE80-48C1-BD1D-5DFE9A74512A}"/>
              </a:ext>
            </a:extLst>
          </p:cNvPr>
          <p:cNvGrpSpPr/>
          <p:nvPr/>
        </p:nvGrpSpPr>
        <p:grpSpPr>
          <a:xfrm>
            <a:off x="838246" y="1886123"/>
            <a:ext cx="2017208" cy="970859"/>
            <a:chOff x="539552" y="2060848"/>
            <a:chExt cx="1656184" cy="97085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163AC8-3831-4F54-B14B-8E28F1C17099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</a:rPr>
                <a:t>2015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4EE034F-35AA-46FA-94FF-5A763664B520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B9D00E-F328-425C-9550-537EF2E80631}"/>
              </a:ext>
            </a:extLst>
          </p:cNvPr>
          <p:cNvGrpSpPr/>
          <p:nvPr/>
        </p:nvGrpSpPr>
        <p:grpSpPr>
          <a:xfrm>
            <a:off x="3981159" y="1886123"/>
            <a:ext cx="2017208" cy="970859"/>
            <a:chOff x="539552" y="2060848"/>
            <a:chExt cx="1656184" cy="97085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7AAE35F-8B61-4381-AFE5-E115E9091269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</a:rPr>
                <a:t>2017</a:t>
              </a:r>
              <a:endParaRPr lang="ko-KR" altLang="en-US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CC0F1D2-E384-43F4-B955-B23D4CEBA291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FAF8A54-745B-4759-A951-083BC4959581}"/>
              </a:ext>
            </a:extLst>
          </p:cNvPr>
          <p:cNvGrpSpPr/>
          <p:nvPr/>
        </p:nvGrpSpPr>
        <p:grpSpPr>
          <a:xfrm>
            <a:off x="7232700" y="1886123"/>
            <a:ext cx="2017208" cy="970859"/>
            <a:chOff x="539552" y="2060848"/>
            <a:chExt cx="1656184" cy="97085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F20927B-2C36-449D-B484-C8AD36DD20A5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</a:rPr>
                <a:t>2019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CAE4C9D-7B54-4BD3-8CA7-161D8C3D681F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24EBE1C-22E5-4DEF-851A-8C2A7BF4943F}"/>
              </a:ext>
            </a:extLst>
          </p:cNvPr>
          <p:cNvGrpSpPr/>
          <p:nvPr/>
        </p:nvGrpSpPr>
        <p:grpSpPr>
          <a:xfrm>
            <a:off x="2368964" y="4551176"/>
            <a:ext cx="2017208" cy="970859"/>
            <a:chOff x="539552" y="2060848"/>
            <a:chExt cx="1656184" cy="97085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C18FF64-F410-46E4-8CAC-B65A51052223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</a:rPr>
                <a:t>2016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200C22F-0C45-4859-BE10-593534FF7CA1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4CFBD54-F8A0-43DF-A0BE-729BD4FECAAA}"/>
              </a:ext>
            </a:extLst>
          </p:cNvPr>
          <p:cNvGrpSpPr/>
          <p:nvPr/>
        </p:nvGrpSpPr>
        <p:grpSpPr>
          <a:xfrm>
            <a:off x="5616156" y="4551176"/>
            <a:ext cx="2017208" cy="970859"/>
            <a:chOff x="539552" y="2060848"/>
            <a:chExt cx="1656184" cy="97085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4A712F5-6A02-4650-9581-FDE3ABF23872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</a:rPr>
                <a:t>2018</a:t>
              </a:r>
              <a:endParaRPr lang="ko-KR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92802E9-034B-49B8-883E-3ECC1E75A179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2C50CBA-2EF0-428F-B4C3-76447A60EBE2}"/>
              </a:ext>
            </a:extLst>
          </p:cNvPr>
          <p:cNvGrpSpPr/>
          <p:nvPr/>
        </p:nvGrpSpPr>
        <p:grpSpPr>
          <a:xfrm>
            <a:off x="9125546" y="4551176"/>
            <a:ext cx="2017208" cy="970859"/>
            <a:chOff x="539552" y="2060848"/>
            <a:chExt cx="1656184" cy="97085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319E596-239F-4609-B289-1CBD1E1D902F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</a:rPr>
                <a:t>2020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28370D8-3656-42B3-99D2-B27D128D940E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501650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Shapes And PNG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265" y="1335877"/>
            <a:ext cx="5511082" cy="484421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1730380"/>
            <a:ext cx="2228826" cy="188965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303" y="1348448"/>
            <a:ext cx="1657658" cy="220564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8680" y="4569766"/>
            <a:ext cx="1629271" cy="1251170"/>
          </a:xfrm>
          <a:prstGeom prst="rect">
            <a:avLst/>
          </a:prstGeom>
        </p:spPr>
      </p:pic>
      <p:grpSp>
        <p:nvGrpSpPr>
          <p:cNvPr id="46" name="Grupo 45"/>
          <p:cNvGrpSpPr/>
          <p:nvPr/>
        </p:nvGrpSpPr>
        <p:grpSpPr>
          <a:xfrm>
            <a:off x="9693631" y="3620037"/>
            <a:ext cx="1140259" cy="2439655"/>
            <a:chOff x="1248011" y="1173340"/>
            <a:chExt cx="2415930" cy="5169034"/>
          </a:xfrm>
        </p:grpSpPr>
        <p:grpSp>
          <p:nvGrpSpPr>
            <p:cNvPr id="47" name="Group 48">
              <a:extLst>
                <a:ext uri="{FF2B5EF4-FFF2-40B4-BE49-F238E27FC236}">
                  <a16:creationId xmlns:a16="http://schemas.microsoft.com/office/drawing/2014/main" id="{F9770AFC-58A5-4885-BCA2-392B65F75706}"/>
                </a:ext>
              </a:extLst>
            </p:cNvPr>
            <p:cNvGrpSpPr/>
            <p:nvPr/>
          </p:nvGrpSpPr>
          <p:grpSpPr>
            <a:xfrm rot="20839120">
              <a:off x="3109050" y="1173340"/>
              <a:ext cx="554891" cy="5134307"/>
              <a:chOff x="1591762" y="960663"/>
              <a:chExt cx="554891" cy="5134307"/>
            </a:xfrm>
          </p:grpSpPr>
          <p:grpSp>
            <p:nvGrpSpPr>
              <p:cNvPr id="73" name="Group 29">
                <a:extLst>
                  <a:ext uri="{FF2B5EF4-FFF2-40B4-BE49-F238E27FC236}">
                    <a16:creationId xmlns:a16="http://schemas.microsoft.com/office/drawing/2014/main" id="{9F7CA947-F747-456F-8392-E5607A9A977C}"/>
                  </a:ext>
                </a:extLst>
              </p:cNvPr>
              <p:cNvGrpSpPr/>
              <p:nvPr/>
            </p:nvGrpSpPr>
            <p:grpSpPr>
              <a:xfrm>
                <a:off x="1591766" y="5260360"/>
                <a:ext cx="554887" cy="834610"/>
                <a:chOff x="2195735" y="5121197"/>
                <a:chExt cx="901188" cy="900102"/>
              </a:xfrm>
            </p:grpSpPr>
            <p:sp>
              <p:nvSpPr>
                <p:cNvPr id="86" name="Rectangle 8">
                  <a:extLst>
                    <a:ext uri="{FF2B5EF4-FFF2-40B4-BE49-F238E27FC236}">
                      <a16:creationId xmlns:a16="http://schemas.microsoft.com/office/drawing/2014/main" id="{4CBF0C32-3146-4DD2-B64F-E5BB290CC012}"/>
                    </a:ext>
                  </a:extLst>
                </p:cNvPr>
                <p:cNvSpPr/>
                <p:nvPr/>
              </p:nvSpPr>
              <p:spPr>
                <a:xfrm>
                  <a:off x="2195735" y="5121197"/>
                  <a:ext cx="901188" cy="900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378" h="1800199">
                      <a:moveTo>
                        <a:pt x="0" y="0"/>
                      </a:moveTo>
                      <a:lnTo>
                        <a:pt x="1802378" y="0"/>
                      </a:lnTo>
                      <a:lnTo>
                        <a:pt x="1802378" y="289727"/>
                      </a:lnTo>
                      <a:lnTo>
                        <a:pt x="1801366" y="289727"/>
                      </a:lnTo>
                      <a:lnTo>
                        <a:pt x="901188" y="1800199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55000"/>
                        <a:lumOff val="45000"/>
                      </a:schemeClr>
                    </a:gs>
                    <a:gs pos="100000">
                      <a:schemeClr val="accent6">
                        <a:lumMod val="55000"/>
                        <a:lumOff val="4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7" name="Rectangle 8">
                  <a:extLst>
                    <a:ext uri="{FF2B5EF4-FFF2-40B4-BE49-F238E27FC236}">
                      <a16:creationId xmlns:a16="http://schemas.microsoft.com/office/drawing/2014/main" id="{AC4D1F3D-5EF5-4D3D-B5B6-D65A50055897}"/>
                    </a:ext>
                  </a:extLst>
                </p:cNvPr>
                <p:cNvSpPr/>
                <p:nvPr/>
              </p:nvSpPr>
              <p:spPr>
                <a:xfrm>
                  <a:off x="2195737" y="5121197"/>
                  <a:ext cx="679521" cy="893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043" h="1787331">
                      <a:moveTo>
                        <a:pt x="0" y="0"/>
                      </a:moveTo>
                      <a:lnTo>
                        <a:pt x="1359043" y="0"/>
                      </a:lnTo>
                      <a:lnTo>
                        <a:pt x="1359043" y="212596"/>
                      </a:lnTo>
                      <a:lnTo>
                        <a:pt x="893519" y="1787331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45000"/>
                        <a:lumOff val="5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8" name="Rectangle 8">
                  <a:extLst>
                    <a:ext uri="{FF2B5EF4-FFF2-40B4-BE49-F238E27FC236}">
                      <a16:creationId xmlns:a16="http://schemas.microsoft.com/office/drawing/2014/main" id="{4A1014F0-A79B-4847-8848-A7D0ABC920FF}"/>
                    </a:ext>
                  </a:extLst>
                </p:cNvPr>
                <p:cNvSpPr/>
                <p:nvPr/>
              </p:nvSpPr>
              <p:spPr>
                <a:xfrm>
                  <a:off x="2195737" y="5121197"/>
                  <a:ext cx="450922" cy="89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843" h="1789890">
                      <a:moveTo>
                        <a:pt x="0" y="0"/>
                      </a:moveTo>
                      <a:lnTo>
                        <a:pt x="897414" y="0"/>
                      </a:lnTo>
                      <a:lnTo>
                        <a:pt x="901843" y="212596"/>
                      </a:lnTo>
                      <a:lnTo>
                        <a:pt x="895045" y="1789890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30000"/>
                        <a:lumOff val="70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9" name="Rectangle 8">
                  <a:extLst>
                    <a:ext uri="{FF2B5EF4-FFF2-40B4-BE49-F238E27FC236}">
                      <a16:creationId xmlns:a16="http://schemas.microsoft.com/office/drawing/2014/main" id="{D2B8E8EF-94A5-4199-B28C-F8E18EA091E2}"/>
                    </a:ext>
                  </a:extLst>
                </p:cNvPr>
                <p:cNvSpPr/>
                <p:nvPr/>
              </p:nvSpPr>
              <p:spPr>
                <a:xfrm>
                  <a:off x="2195736" y="5121198"/>
                  <a:ext cx="448123" cy="8959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246" h="1791906">
                      <a:moveTo>
                        <a:pt x="0" y="0"/>
                      </a:moveTo>
                      <a:lnTo>
                        <a:pt x="440115" y="0"/>
                      </a:lnTo>
                      <a:lnTo>
                        <a:pt x="452263" y="212596"/>
                      </a:lnTo>
                      <a:lnTo>
                        <a:pt x="896246" y="1791906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0" name="Rectangle 8">
                  <a:extLst>
                    <a:ext uri="{FF2B5EF4-FFF2-40B4-BE49-F238E27FC236}">
                      <a16:creationId xmlns:a16="http://schemas.microsoft.com/office/drawing/2014/main" id="{EC39A0D2-C3E9-4773-A125-8B3E0F8E08B3}"/>
                    </a:ext>
                  </a:extLst>
                </p:cNvPr>
                <p:cNvSpPr/>
                <p:nvPr/>
              </p:nvSpPr>
              <p:spPr>
                <a:xfrm>
                  <a:off x="2542419" y="5815404"/>
                  <a:ext cx="203587" cy="204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810" h="1800199">
                      <a:moveTo>
                        <a:pt x="229620" y="140779"/>
                      </a:moveTo>
                      <a:cubicBezTo>
                        <a:pt x="334730" y="140779"/>
                        <a:pt x="422984" y="212958"/>
                        <a:pt x="445844" y="310765"/>
                      </a:cubicBezTo>
                      <a:lnTo>
                        <a:pt x="454300" y="310765"/>
                      </a:lnTo>
                      <a:lnTo>
                        <a:pt x="462757" y="310765"/>
                      </a:lnTo>
                      <a:cubicBezTo>
                        <a:pt x="485617" y="212958"/>
                        <a:pt x="573869" y="140779"/>
                        <a:pt x="678980" y="140779"/>
                      </a:cubicBezTo>
                      <a:cubicBezTo>
                        <a:pt x="784090" y="140779"/>
                        <a:pt x="872344" y="212958"/>
                        <a:pt x="895204" y="310765"/>
                      </a:cubicBezTo>
                      <a:lnTo>
                        <a:pt x="903659" y="310765"/>
                      </a:lnTo>
                      <a:lnTo>
                        <a:pt x="903660" y="310765"/>
                      </a:lnTo>
                      <a:lnTo>
                        <a:pt x="912116" y="310765"/>
                      </a:lnTo>
                      <a:cubicBezTo>
                        <a:pt x="934976" y="212958"/>
                        <a:pt x="1023228" y="140779"/>
                        <a:pt x="1128339" y="140779"/>
                      </a:cubicBezTo>
                      <a:cubicBezTo>
                        <a:pt x="1233450" y="140779"/>
                        <a:pt x="1321703" y="212958"/>
                        <a:pt x="1344563" y="310765"/>
                      </a:cubicBezTo>
                      <a:lnTo>
                        <a:pt x="1353019" y="310765"/>
                      </a:lnTo>
                      <a:lnTo>
                        <a:pt x="1361476" y="310765"/>
                      </a:lnTo>
                      <a:cubicBezTo>
                        <a:pt x="1384336" y="212958"/>
                        <a:pt x="1472588" y="140779"/>
                        <a:pt x="1577699" y="140779"/>
                      </a:cubicBezTo>
                      <a:cubicBezTo>
                        <a:pt x="1680932" y="140779"/>
                        <a:pt x="1767904" y="210402"/>
                        <a:pt x="1791810" y="305762"/>
                      </a:cubicBezTo>
                      <a:lnTo>
                        <a:pt x="901188" y="1800199"/>
                      </a:lnTo>
                      <a:lnTo>
                        <a:pt x="13460" y="310615"/>
                      </a:lnTo>
                      <a:cubicBezTo>
                        <a:pt x="36351" y="212881"/>
                        <a:pt x="124565" y="140779"/>
                        <a:pt x="229620" y="140779"/>
                      </a:cubicBezTo>
                      <a:close/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940" y="0"/>
                      </a:lnTo>
                      <a:lnTo>
                        <a:pt x="4940" y="296318"/>
                      </a:lnTo>
                      <a:lnTo>
                        <a:pt x="1012" y="289727"/>
                      </a:lnTo>
                      <a:lnTo>
                        <a:pt x="1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15000">
                      <a:schemeClr val="tx1">
                        <a:lumMod val="72000"/>
                        <a:lumOff val="28000"/>
                      </a:schemeClr>
                    </a:gs>
                    <a:gs pos="100000">
                      <a:schemeClr val="tx1">
                        <a:lumMod val="31000"/>
                        <a:lumOff val="69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74" name="Group 30">
                <a:extLst>
                  <a:ext uri="{FF2B5EF4-FFF2-40B4-BE49-F238E27FC236}">
                    <a16:creationId xmlns:a16="http://schemas.microsoft.com/office/drawing/2014/main" id="{D4A81B2F-2897-43F7-8CA4-B83CF14F2CBF}"/>
                  </a:ext>
                </a:extLst>
              </p:cNvPr>
              <p:cNvGrpSpPr/>
              <p:nvPr/>
            </p:nvGrpSpPr>
            <p:grpSpPr>
              <a:xfrm>
                <a:off x="1591762" y="1084997"/>
                <a:ext cx="554887" cy="4251015"/>
                <a:chOff x="6012160" y="2238734"/>
                <a:chExt cx="713025" cy="3968486"/>
              </a:xfrm>
            </p:grpSpPr>
            <p:grpSp>
              <p:nvGrpSpPr>
                <p:cNvPr id="78" name="Group 33">
                  <a:extLst>
                    <a:ext uri="{FF2B5EF4-FFF2-40B4-BE49-F238E27FC236}">
                      <a16:creationId xmlns:a16="http://schemas.microsoft.com/office/drawing/2014/main" id="{09AD16A3-E66E-415E-9DB6-188A9F297254}"/>
                    </a:ext>
                  </a:extLst>
                </p:cNvPr>
                <p:cNvGrpSpPr/>
                <p:nvPr/>
              </p:nvGrpSpPr>
              <p:grpSpPr>
                <a:xfrm>
                  <a:off x="6012160" y="5085257"/>
                  <a:ext cx="713025" cy="1121963"/>
                  <a:chOff x="6012146" y="5085257"/>
                  <a:chExt cx="713039" cy="1121963"/>
                </a:xfrm>
              </p:grpSpPr>
              <p:sp>
                <p:nvSpPr>
                  <p:cNvPr id="83" name="Rectangle 2">
                    <a:extLst>
                      <a:ext uri="{FF2B5EF4-FFF2-40B4-BE49-F238E27FC236}">
                        <a16:creationId xmlns:a16="http://schemas.microsoft.com/office/drawing/2014/main" id="{7DBF769F-9F16-41F5-A950-F4B26C9119E8}"/>
                      </a:ext>
                    </a:extLst>
                  </p:cNvPr>
                  <p:cNvSpPr/>
                  <p:nvPr/>
                </p:nvSpPr>
                <p:spPr>
                  <a:xfrm>
                    <a:off x="6012146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84" name="Rectangle 2">
                    <a:extLst>
                      <a:ext uri="{FF2B5EF4-FFF2-40B4-BE49-F238E27FC236}">
                        <a16:creationId xmlns:a16="http://schemas.microsoft.com/office/drawing/2014/main" id="{FB4B34B0-BAFF-486D-A80D-471990827E5F}"/>
                      </a:ext>
                    </a:extLst>
                  </p:cNvPr>
                  <p:cNvSpPr/>
                  <p:nvPr/>
                </p:nvSpPr>
                <p:spPr>
                  <a:xfrm>
                    <a:off x="6249862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85" name="Rectangle 2">
                    <a:extLst>
                      <a:ext uri="{FF2B5EF4-FFF2-40B4-BE49-F238E27FC236}">
                        <a16:creationId xmlns:a16="http://schemas.microsoft.com/office/drawing/2014/main" id="{3CF13139-02C2-4297-99BF-C28EB991288D}"/>
                      </a:ext>
                    </a:extLst>
                  </p:cNvPr>
                  <p:cNvSpPr/>
                  <p:nvPr/>
                </p:nvSpPr>
                <p:spPr>
                  <a:xfrm>
                    <a:off x="6487585" y="5085257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 dirty="0"/>
                  </a:p>
                </p:txBody>
              </p:sp>
            </p:grpSp>
            <p:grpSp>
              <p:nvGrpSpPr>
                <p:cNvPr id="79" name="Group 34">
                  <a:extLst>
                    <a:ext uri="{FF2B5EF4-FFF2-40B4-BE49-F238E27FC236}">
                      <a16:creationId xmlns:a16="http://schemas.microsoft.com/office/drawing/2014/main" id="{8DBB35F3-F9BD-4595-9C1B-07A571656895}"/>
                    </a:ext>
                  </a:extLst>
                </p:cNvPr>
                <p:cNvGrpSpPr/>
                <p:nvPr/>
              </p:nvGrpSpPr>
              <p:grpSpPr>
                <a:xfrm>
                  <a:off x="6012160" y="2238734"/>
                  <a:ext cx="713025" cy="2846524"/>
                  <a:chOff x="6012160" y="2238734"/>
                  <a:chExt cx="713016" cy="2846524"/>
                </a:xfrm>
              </p:grpSpPr>
              <p:sp>
                <p:nvSpPr>
                  <p:cNvPr id="80" name="Rectangle 35">
                    <a:extLst>
                      <a:ext uri="{FF2B5EF4-FFF2-40B4-BE49-F238E27FC236}">
                        <a16:creationId xmlns:a16="http://schemas.microsoft.com/office/drawing/2014/main" id="{28FFC21B-4B10-415F-9286-84CCF7E9A271}"/>
                      </a:ext>
                    </a:extLst>
                  </p:cNvPr>
                  <p:cNvSpPr/>
                  <p:nvPr/>
                </p:nvSpPr>
                <p:spPr>
                  <a:xfrm>
                    <a:off x="6487576" y="2238734"/>
                    <a:ext cx="237600" cy="2846524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81" name="Rectangle 36">
                    <a:extLst>
                      <a:ext uri="{FF2B5EF4-FFF2-40B4-BE49-F238E27FC236}">
                        <a16:creationId xmlns:a16="http://schemas.microsoft.com/office/drawing/2014/main" id="{061E35FE-7620-4C85-AFB8-AA2D2ED8F8D5}"/>
                      </a:ext>
                    </a:extLst>
                  </p:cNvPr>
                  <p:cNvSpPr/>
                  <p:nvPr/>
                </p:nvSpPr>
                <p:spPr>
                  <a:xfrm>
                    <a:off x="6250123" y="2238734"/>
                    <a:ext cx="237600" cy="2846524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82" name="Rectangle 37">
                    <a:extLst>
                      <a:ext uri="{FF2B5EF4-FFF2-40B4-BE49-F238E27FC236}">
                        <a16:creationId xmlns:a16="http://schemas.microsoft.com/office/drawing/2014/main" id="{52660D38-61FA-4F26-8CE1-352BF05C2DC5}"/>
                      </a:ext>
                    </a:extLst>
                  </p:cNvPr>
                  <p:cNvSpPr/>
                  <p:nvPr/>
                </p:nvSpPr>
                <p:spPr>
                  <a:xfrm>
                    <a:off x="6012160" y="2238734"/>
                    <a:ext cx="237600" cy="2846524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</p:grpSp>
          <p:grpSp>
            <p:nvGrpSpPr>
              <p:cNvPr id="75" name="Group 47">
                <a:extLst>
                  <a:ext uri="{FF2B5EF4-FFF2-40B4-BE49-F238E27FC236}">
                    <a16:creationId xmlns:a16="http://schemas.microsoft.com/office/drawing/2014/main" id="{D72F700D-6D32-4746-BAD0-7CC52FC1AB45}"/>
                  </a:ext>
                </a:extLst>
              </p:cNvPr>
              <p:cNvGrpSpPr/>
              <p:nvPr/>
            </p:nvGrpSpPr>
            <p:grpSpPr>
              <a:xfrm>
                <a:off x="1591763" y="960663"/>
                <a:ext cx="554886" cy="248668"/>
                <a:chOff x="1591965" y="1739158"/>
                <a:chExt cx="554886" cy="298117"/>
              </a:xfrm>
            </p:grpSpPr>
            <p:sp>
              <p:nvSpPr>
                <p:cNvPr id="76" name="Hexagon 1">
                  <a:extLst>
                    <a:ext uri="{FF2B5EF4-FFF2-40B4-BE49-F238E27FC236}">
                      <a16:creationId xmlns:a16="http://schemas.microsoft.com/office/drawing/2014/main" id="{D330D18A-3BAC-4A37-B639-E9FD1D7F086F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1591965" y="1739158"/>
                  <a:ext cx="554886" cy="298117"/>
                </a:xfrm>
                <a:custGeom>
                  <a:avLst/>
                  <a:gdLst>
                    <a:gd name="connsiteX0" fmla="*/ 0 w 713024"/>
                    <a:gd name="connsiteY0" fmla="*/ 277692 h 555383"/>
                    <a:gd name="connsiteX1" fmla="*/ 138846 w 713024"/>
                    <a:gd name="connsiteY1" fmla="*/ 0 h 555383"/>
                    <a:gd name="connsiteX2" fmla="*/ 574178 w 713024"/>
                    <a:gd name="connsiteY2" fmla="*/ 0 h 555383"/>
                    <a:gd name="connsiteX3" fmla="*/ 713024 w 713024"/>
                    <a:gd name="connsiteY3" fmla="*/ 277692 h 555383"/>
                    <a:gd name="connsiteX4" fmla="*/ 574178 w 713024"/>
                    <a:gd name="connsiteY4" fmla="*/ 555383 h 555383"/>
                    <a:gd name="connsiteX5" fmla="*/ 138846 w 713024"/>
                    <a:gd name="connsiteY5" fmla="*/ 555383 h 555383"/>
                    <a:gd name="connsiteX6" fmla="*/ 0 w 713024"/>
                    <a:gd name="connsiteY6" fmla="*/ 277692 h 555383"/>
                    <a:gd name="connsiteX0" fmla="*/ 0 w 713024"/>
                    <a:gd name="connsiteY0" fmla="*/ 277692 h 555383"/>
                    <a:gd name="connsiteX1" fmla="*/ 138846 w 713024"/>
                    <a:gd name="connsiteY1" fmla="*/ 0 h 555383"/>
                    <a:gd name="connsiteX2" fmla="*/ 574178 w 713024"/>
                    <a:gd name="connsiteY2" fmla="*/ 0 h 555383"/>
                    <a:gd name="connsiteX3" fmla="*/ 713024 w 713024"/>
                    <a:gd name="connsiteY3" fmla="*/ 277692 h 555383"/>
                    <a:gd name="connsiteX4" fmla="*/ 574178 w 713024"/>
                    <a:gd name="connsiteY4" fmla="*/ 555383 h 555383"/>
                    <a:gd name="connsiteX5" fmla="*/ 231715 w 713024"/>
                    <a:gd name="connsiteY5" fmla="*/ 555383 h 555383"/>
                    <a:gd name="connsiteX6" fmla="*/ 0 w 713024"/>
                    <a:gd name="connsiteY6" fmla="*/ 277692 h 555383"/>
                    <a:gd name="connsiteX0" fmla="*/ 0 w 713024"/>
                    <a:gd name="connsiteY0" fmla="*/ 277692 h 555383"/>
                    <a:gd name="connsiteX1" fmla="*/ 138846 w 713024"/>
                    <a:gd name="connsiteY1" fmla="*/ 0 h 555383"/>
                    <a:gd name="connsiteX2" fmla="*/ 574178 w 713024"/>
                    <a:gd name="connsiteY2" fmla="*/ 0 h 555383"/>
                    <a:gd name="connsiteX3" fmla="*/ 713024 w 713024"/>
                    <a:gd name="connsiteY3" fmla="*/ 277692 h 555383"/>
                    <a:gd name="connsiteX4" fmla="*/ 490834 w 713024"/>
                    <a:gd name="connsiteY4" fmla="*/ 553001 h 555383"/>
                    <a:gd name="connsiteX5" fmla="*/ 231715 w 713024"/>
                    <a:gd name="connsiteY5" fmla="*/ 555383 h 555383"/>
                    <a:gd name="connsiteX6" fmla="*/ 0 w 713024"/>
                    <a:gd name="connsiteY6" fmla="*/ 277692 h 555383"/>
                    <a:gd name="connsiteX0" fmla="*/ 0 w 713024"/>
                    <a:gd name="connsiteY0" fmla="*/ 277692 h 555383"/>
                    <a:gd name="connsiteX1" fmla="*/ 217427 w 713024"/>
                    <a:gd name="connsiteY1" fmla="*/ 0 h 555383"/>
                    <a:gd name="connsiteX2" fmla="*/ 574178 w 713024"/>
                    <a:gd name="connsiteY2" fmla="*/ 0 h 555383"/>
                    <a:gd name="connsiteX3" fmla="*/ 713024 w 713024"/>
                    <a:gd name="connsiteY3" fmla="*/ 277692 h 555383"/>
                    <a:gd name="connsiteX4" fmla="*/ 490834 w 713024"/>
                    <a:gd name="connsiteY4" fmla="*/ 553001 h 555383"/>
                    <a:gd name="connsiteX5" fmla="*/ 231715 w 713024"/>
                    <a:gd name="connsiteY5" fmla="*/ 555383 h 555383"/>
                    <a:gd name="connsiteX6" fmla="*/ 0 w 713024"/>
                    <a:gd name="connsiteY6" fmla="*/ 277692 h 555383"/>
                    <a:gd name="connsiteX0" fmla="*/ 0 w 713024"/>
                    <a:gd name="connsiteY0" fmla="*/ 277692 h 555383"/>
                    <a:gd name="connsiteX1" fmla="*/ 217427 w 713024"/>
                    <a:gd name="connsiteY1" fmla="*/ 0 h 555383"/>
                    <a:gd name="connsiteX2" fmla="*/ 478928 w 713024"/>
                    <a:gd name="connsiteY2" fmla="*/ 7144 h 555383"/>
                    <a:gd name="connsiteX3" fmla="*/ 713024 w 713024"/>
                    <a:gd name="connsiteY3" fmla="*/ 277692 h 555383"/>
                    <a:gd name="connsiteX4" fmla="*/ 490834 w 713024"/>
                    <a:gd name="connsiteY4" fmla="*/ 553001 h 555383"/>
                    <a:gd name="connsiteX5" fmla="*/ 231715 w 713024"/>
                    <a:gd name="connsiteY5" fmla="*/ 555383 h 555383"/>
                    <a:gd name="connsiteX6" fmla="*/ 0 w 713024"/>
                    <a:gd name="connsiteY6" fmla="*/ 277692 h 555383"/>
                    <a:gd name="connsiteX0" fmla="*/ 0 w 713024"/>
                    <a:gd name="connsiteY0" fmla="*/ 277692 h 555383"/>
                    <a:gd name="connsiteX1" fmla="*/ 217427 w 713024"/>
                    <a:gd name="connsiteY1" fmla="*/ 0 h 555383"/>
                    <a:gd name="connsiteX2" fmla="*/ 486072 w 713024"/>
                    <a:gd name="connsiteY2" fmla="*/ 0 h 555383"/>
                    <a:gd name="connsiteX3" fmla="*/ 713024 w 713024"/>
                    <a:gd name="connsiteY3" fmla="*/ 277692 h 555383"/>
                    <a:gd name="connsiteX4" fmla="*/ 490834 w 713024"/>
                    <a:gd name="connsiteY4" fmla="*/ 553001 h 555383"/>
                    <a:gd name="connsiteX5" fmla="*/ 231715 w 713024"/>
                    <a:gd name="connsiteY5" fmla="*/ 555383 h 555383"/>
                    <a:gd name="connsiteX6" fmla="*/ 0 w 713024"/>
                    <a:gd name="connsiteY6" fmla="*/ 277692 h 555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13024" h="555383">
                      <a:moveTo>
                        <a:pt x="0" y="277692"/>
                      </a:moveTo>
                      <a:lnTo>
                        <a:pt x="217427" y="0"/>
                      </a:lnTo>
                      <a:lnTo>
                        <a:pt x="486072" y="0"/>
                      </a:lnTo>
                      <a:lnTo>
                        <a:pt x="713024" y="277692"/>
                      </a:lnTo>
                      <a:lnTo>
                        <a:pt x="490834" y="553001"/>
                      </a:lnTo>
                      <a:lnTo>
                        <a:pt x="231715" y="555383"/>
                      </a:lnTo>
                      <a:lnTo>
                        <a:pt x="0" y="277692"/>
                      </a:lnTo>
                      <a:close/>
                    </a:path>
                  </a:pathLst>
                </a:custGeom>
                <a:blipFill dpi="0" rotWithShape="1">
                  <a:blip r:embed="rId6"/>
                  <a:srcRect/>
                  <a:tile tx="0" ty="0" sx="1000" sy="9000" flip="none" algn="t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7" name="Oval 32">
                  <a:extLst>
                    <a:ext uri="{FF2B5EF4-FFF2-40B4-BE49-F238E27FC236}">
                      <a16:creationId xmlns:a16="http://schemas.microsoft.com/office/drawing/2014/main" id="{A89D508C-AFCD-471D-935A-E3CDC6942345}"/>
                    </a:ext>
                  </a:extLst>
                </p:cNvPr>
                <p:cNvSpPr/>
                <p:nvPr/>
              </p:nvSpPr>
              <p:spPr>
                <a:xfrm>
                  <a:off x="1792601" y="1830362"/>
                  <a:ext cx="153621" cy="11568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48" name="Graphic 1">
              <a:extLst>
                <a:ext uri="{FF2B5EF4-FFF2-40B4-BE49-F238E27FC236}">
                  <a16:creationId xmlns:a16="http://schemas.microsoft.com/office/drawing/2014/main" id="{3BE72E42-3EE2-4EB2-A619-E498F9A3EB2C}"/>
                </a:ext>
              </a:extLst>
            </p:cNvPr>
            <p:cNvGrpSpPr/>
            <p:nvPr/>
          </p:nvGrpSpPr>
          <p:grpSpPr>
            <a:xfrm>
              <a:off x="1248011" y="1899725"/>
              <a:ext cx="2247770" cy="4442649"/>
              <a:chOff x="3086618" y="2259699"/>
              <a:chExt cx="2247770" cy="4442649"/>
            </a:xfrm>
          </p:grpSpPr>
          <p:sp>
            <p:nvSpPr>
              <p:cNvPr id="49" name="Freeform: Shape 3">
                <a:extLst>
                  <a:ext uri="{FF2B5EF4-FFF2-40B4-BE49-F238E27FC236}">
                    <a16:creationId xmlns:a16="http://schemas.microsoft.com/office/drawing/2014/main" id="{B6617E61-87B6-46F9-8316-D63DD2D0A18B}"/>
                  </a:ext>
                </a:extLst>
              </p:cNvPr>
              <p:cNvSpPr/>
              <p:nvPr/>
            </p:nvSpPr>
            <p:spPr>
              <a:xfrm>
                <a:off x="4028056" y="2978191"/>
                <a:ext cx="1306332" cy="420493"/>
              </a:xfrm>
              <a:custGeom>
                <a:avLst/>
                <a:gdLst>
                  <a:gd name="connsiteX0" fmla="*/ 61 w 1306331"/>
                  <a:gd name="connsiteY0" fmla="*/ 421324 h 420493"/>
                  <a:gd name="connsiteX1" fmla="*/ 930752 w 1306331"/>
                  <a:gd name="connsiteY1" fmla="*/ 326012 h 420493"/>
                  <a:gd name="connsiteX2" fmla="*/ 1151651 w 1306331"/>
                  <a:gd name="connsiteY2" fmla="*/ 279478 h 420493"/>
                  <a:gd name="connsiteX3" fmla="*/ 1245842 w 1306331"/>
                  <a:gd name="connsiteY3" fmla="*/ 232382 h 420493"/>
                  <a:gd name="connsiteX4" fmla="*/ 1257055 w 1306331"/>
                  <a:gd name="connsiteY4" fmla="*/ 222851 h 420493"/>
                  <a:gd name="connsiteX5" fmla="*/ 1257055 w 1306331"/>
                  <a:gd name="connsiteY5" fmla="*/ 222851 h 420493"/>
                  <a:gd name="connsiteX6" fmla="*/ 1290694 w 1306331"/>
                  <a:gd name="connsiteY6" fmla="*/ 182484 h 420493"/>
                  <a:gd name="connsiteX7" fmla="*/ 1289573 w 1306331"/>
                  <a:gd name="connsiteY7" fmla="*/ 155572 h 420493"/>
                  <a:gd name="connsiteX8" fmla="*/ 1308075 w 1306331"/>
                  <a:gd name="connsiteY8" fmla="*/ 122494 h 420493"/>
                  <a:gd name="connsiteX9" fmla="*/ 1297422 w 1306331"/>
                  <a:gd name="connsiteY9" fmla="*/ 100628 h 420493"/>
                  <a:gd name="connsiteX10" fmla="*/ 1305832 w 1306331"/>
                  <a:gd name="connsiteY10" fmla="*/ 78202 h 420493"/>
                  <a:gd name="connsiteX11" fmla="*/ 1295180 w 1306331"/>
                  <a:gd name="connsiteY11" fmla="*/ 52972 h 420493"/>
                  <a:gd name="connsiteX12" fmla="*/ 1276678 w 1306331"/>
                  <a:gd name="connsiteY12" fmla="*/ 25500 h 420493"/>
                  <a:gd name="connsiteX13" fmla="*/ 1228461 w 1306331"/>
                  <a:gd name="connsiteY13" fmla="*/ 16529 h 420493"/>
                  <a:gd name="connsiteX14" fmla="*/ 1169592 w 1306331"/>
                  <a:gd name="connsiteY14" fmla="*/ 72034 h 420493"/>
                  <a:gd name="connsiteX15" fmla="*/ 1142681 w 1306331"/>
                  <a:gd name="connsiteY15" fmla="*/ 84369 h 420493"/>
                  <a:gd name="connsiteX16" fmla="*/ 1162304 w 1306331"/>
                  <a:gd name="connsiteY16" fmla="*/ 58579 h 420493"/>
                  <a:gd name="connsiteX17" fmla="*/ 1184730 w 1306331"/>
                  <a:gd name="connsiteY17" fmla="*/ 27182 h 420493"/>
                  <a:gd name="connsiteX18" fmla="*/ 1191458 w 1306331"/>
                  <a:gd name="connsiteY18" fmla="*/ 3634 h 420493"/>
                  <a:gd name="connsiteX19" fmla="*/ 1166228 w 1306331"/>
                  <a:gd name="connsiteY19" fmla="*/ 6438 h 420493"/>
                  <a:gd name="connsiteX20" fmla="*/ 1063067 w 1306331"/>
                  <a:gd name="connsiteY20" fmla="*/ 68110 h 420493"/>
                  <a:gd name="connsiteX21" fmla="*/ 969998 w 1306331"/>
                  <a:gd name="connsiteY21" fmla="*/ 158936 h 420493"/>
                  <a:gd name="connsiteX22" fmla="*/ 888142 w 1306331"/>
                  <a:gd name="connsiteY22" fmla="*/ 192576 h 420493"/>
                  <a:gd name="connsiteX23" fmla="*/ 704247 w 1306331"/>
                  <a:gd name="connsiteY23" fmla="*/ 181923 h 420493"/>
                  <a:gd name="connsiteX24" fmla="*/ 483348 w 1306331"/>
                  <a:gd name="connsiteY24" fmla="*/ 175195 h 420493"/>
                  <a:gd name="connsiteX25" fmla="*/ 377383 w 1306331"/>
                  <a:gd name="connsiteY25" fmla="*/ 197061 h 420493"/>
                  <a:gd name="connsiteX26" fmla="*/ 196291 w 1306331"/>
                  <a:gd name="connsiteY26" fmla="*/ 207713 h 420493"/>
                  <a:gd name="connsiteX27" fmla="*/ 88084 w 1306331"/>
                  <a:gd name="connsiteY27" fmla="*/ 187530 h 420493"/>
                  <a:gd name="connsiteX28" fmla="*/ 30897 w 1306331"/>
                  <a:gd name="connsiteY28" fmla="*/ 181363 h 420493"/>
                  <a:gd name="connsiteX29" fmla="*/ 61 w 1306331"/>
                  <a:gd name="connsiteY29" fmla="*/ 421324 h 420493"/>
                  <a:gd name="connsiteX30" fmla="*/ 61 w 1306331"/>
                  <a:gd name="connsiteY30" fmla="*/ 421324 h 420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306331" h="420493">
                    <a:moveTo>
                      <a:pt x="61" y="421324"/>
                    </a:moveTo>
                    <a:cubicBezTo>
                      <a:pt x="35943" y="420763"/>
                      <a:pt x="910569" y="331619"/>
                      <a:pt x="930752" y="326012"/>
                    </a:cubicBezTo>
                    <a:cubicBezTo>
                      <a:pt x="939723" y="324330"/>
                      <a:pt x="1120254" y="287327"/>
                      <a:pt x="1151651" y="279478"/>
                    </a:cubicBezTo>
                    <a:cubicBezTo>
                      <a:pt x="1157258" y="278356"/>
                      <a:pt x="1244720" y="237428"/>
                      <a:pt x="1245842" y="232382"/>
                    </a:cubicBezTo>
                    <a:cubicBezTo>
                      <a:pt x="1246402" y="232382"/>
                      <a:pt x="1255934" y="226776"/>
                      <a:pt x="1257055" y="222851"/>
                    </a:cubicBezTo>
                    <a:lnTo>
                      <a:pt x="1257055" y="222851"/>
                    </a:lnTo>
                    <a:cubicBezTo>
                      <a:pt x="1269389" y="213320"/>
                      <a:pt x="1289573" y="198182"/>
                      <a:pt x="1290694" y="182484"/>
                    </a:cubicBezTo>
                    <a:cubicBezTo>
                      <a:pt x="1294619" y="172392"/>
                      <a:pt x="1286209" y="165104"/>
                      <a:pt x="1289573" y="155572"/>
                    </a:cubicBezTo>
                    <a:cubicBezTo>
                      <a:pt x="1294619" y="146041"/>
                      <a:pt x="1309196" y="133707"/>
                      <a:pt x="1308075" y="122494"/>
                    </a:cubicBezTo>
                    <a:cubicBezTo>
                      <a:pt x="1306393" y="114644"/>
                      <a:pt x="1300786" y="108477"/>
                      <a:pt x="1297422" y="100628"/>
                    </a:cubicBezTo>
                    <a:cubicBezTo>
                      <a:pt x="1300225" y="96143"/>
                      <a:pt x="1303029" y="82687"/>
                      <a:pt x="1305832" y="78202"/>
                    </a:cubicBezTo>
                    <a:cubicBezTo>
                      <a:pt x="1305271" y="70352"/>
                      <a:pt x="1296301" y="60821"/>
                      <a:pt x="1295180" y="52972"/>
                    </a:cubicBezTo>
                    <a:cubicBezTo>
                      <a:pt x="1294058" y="42320"/>
                      <a:pt x="1282285" y="35592"/>
                      <a:pt x="1276678" y="25500"/>
                    </a:cubicBezTo>
                    <a:cubicBezTo>
                      <a:pt x="1261540" y="-1972"/>
                      <a:pt x="1258176" y="831"/>
                      <a:pt x="1228461" y="16529"/>
                    </a:cubicBezTo>
                    <a:cubicBezTo>
                      <a:pt x="1207156" y="28303"/>
                      <a:pt x="1188094" y="56336"/>
                      <a:pt x="1169592" y="72034"/>
                    </a:cubicBezTo>
                    <a:cubicBezTo>
                      <a:pt x="1166228" y="75398"/>
                      <a:pt x="1148848" y="83808"/>
                      <a:pt x="1142681" y="84369"/>
                    </a:cubicBezTo>
                    <a:cubicBezTo>
                      <a:pt x="1141560" y="79884"/>
                      <a:pt x="1160622" y="60821"/>
                      <a:pt x="1162304" y="58579"/>
                    </a:cubicBezTo>
                    <a:cubicBezTo>
                      <a:pt x="1171835" y="49047"/>
                      <a:pt x="1178002" y="37834"/>
                      <a:pt x="1184730" y="27182"/>
                    </a:cubicBezTo>
                    <a:cubicBezTo>
                      <a:pt x="1189776" y="19333"/>
                      <a:pt x="1196504" y="10362"/>
                      <a:pt x="1191458" y="3634"/>
                    </a:cubicBezTo>
                    <a:cubicBezTo>
                      <a:pt x="1184730" y="-4215"/>
                      <a:pt x="1174078" y="2513"/>
                      <a:pt x="1166228" y="6438"/>
                    </a:cubicBezTo>
                    <a:cubicBezTo>
                      <a:pt x="1129225" y="22136"/>
                      <a:pt x="1095586" y="45123"/>
                      <a:pt x="1063067" y="68110"/>
                    </a:cubicBezTo>
                    <a:cubicBezTo>
                      <a:pt x="1027746" y="93339"/>
                      <a:pt x="996910" y="124176"/>
                      <a:pt x="969998" y="158936"/>
                    </a:cubicBezTo>
                    <a:cubicBezTo>
                      <a:pt x="949815" y="185287"/>
                      <a:pt x="918978" y="192015"/>
                      <a:pt x="888142" y="192576"/>
                    </a:cubicBezTo>
                    <a:cubicBezTo>
                      <a:pt x="827031" y="194818"/>
                      <a:pt x="765919" y="186408"/>
                      <a:pt x="704247" y="181923"/>
                    </a:cubicBezTo>
                    <a:cubicBezTo>
                      <a:pt x="630801" y="176317"/>
                      <a:pt x="557354" y="166225"/>
                      <a:pt x="483348" y="175195"/>
                    </a:cubicBezTo>
                    <a:cubicBezTo>
                      <a:pt x="448026" y="179681"/>
                      <a:pt x="412705" y="189212"/>
                      <a:pt x="377383" y="197061"/>
                    </a:cubicBezTo>
                    <a:cubicBezTo>
                      <a:pt x="317393" y="211077"/>
                      <a:pt x="256842" y="214441"/>
                      <a:pt x="196291" y="207713"/>
                    </a:cubicBezTo>
                    <a:cubicBezTo>
                      <a:pt x="150878" y="203228"/>
                      <a:pt x="132937" y="196500"/>
                      <a:pt x="88084" y="187530"/>
                    </a:cubicBezTo>
                    <a:cubicBezTo>
                      <a:pt x="76310" y="184727"/>
                      <a:pt x="52202" y="183045"/>
                      <a:pt x="30897" y="181363"/>
                    </a:cubicBezTo>
                    <a:cubicBezTo>
                      <a:pt x="32019" y="180241"/>
                      <a:pt x="-1621" y="379275"/>
                      <a:pt x="61" y="421324"/>
                    </a:cubicBezTo>
                    <a:lnTo>
                      <a:pt x="61" y="421324"/>
                    </a:lnTo>
                    <a:close/>
                  </a:path>
                </a:pathLst>
              </a:custGeom>
              <a:solidFill>
                <a:srgbClr val="FDC095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5">
                <a:extLst>
                  <a:ext uri="{FF2B5EF4-FFF2-40B4-BE49-F238E27FC236}">
                    <a16:creationId xmlns:a16="http://schemas.microsoft.com/office/drawing/2014/main" id="{309963B2-4529-4833-AF5E-F4FB4C2DD454}"/>
                  </a:ext>
                </a:extLst>
              </p:cNvPr>
              <p:cNvSpPr/>
              <p:nvPr/>
            </p:nvSpPr>
            <p:spPr>
              <a:xfrm>
                <a:off x="3186964" y="2259699"/>
                <a:ext cx="678395" cy="1681972"/>
              </a:xfrm>
              <a:custGeom>
                <a:avLst/>
                <a:gdLst>
                  <a:gd name="connsiteX0" fmla="*/ 680805 w 678395"/>
                  <a:gd name="connsiteY0" fmla="*/ 638028 h 1681972"/>
                  <a:gd name="connsiteX1" fmla="*/ 679123 w 678395"/>
                  <a:gd name="connsiteY1" fmla="*/ 600464 h 1681972"/>
                  <a:gd name="connsiteX2" fmla="*/ 666789 w 678395"/>
                  <a:gd name="connsiteY2" fmla="*/ 526457 h 1681972"/>
                  <a:gd name="connsiteX3" fmla="*/ 654454 w 678395"/>
                  <a:gd name="connsiteY3" fmla="*/ 471513 h 1681972"/>
                  <a:gd name="connsiteX4" fmla="*/ 647726 w 678395"/>
                  <a:gd name="connsiteY4" fmla="*/ 436191 h 1681972"/>
                  <a:gd name="connsiteX5" fmla="*/ 637634 w 678395"/>
                  <a:gd name="connsiteY5" fmla="*/ 398067 h 1681972"/>
                  <a:gd name="connsiteX6" fmla="*/ 616329 w 678395"/>
                  <a:gd name="connsiteY6" fmla="*/ 320696 h 1681972"/>
                  <a:gd name="connsiteX7" fmla="*/ 605677 w 678395"/>
                  <a:gd name="connsiteY7" fmla="*/ 291542 h 1681972"/>
                  <a:gd name="connsiteX8" fmla="*/ 589978 w 678395"/>
                  <a:gd name="connsiteY8" fmla="*/ 253417 h 1681972"/>
                  <a:gd name="connsiteX9" fmla="*/ 574841 w 678395"/>
                  <a:gd name="connsiteY9" fmla="*/ 216974 h 1681972"/>
                  <a:gd name="connsiteX10" fmla="*/ 558021 w 678395"/>
                  <a:gd name="connsiteY10" fmla="*/ 176607 h 1681972"/>
                  <a:gd name="connsiteX11" fmla="*/ 541201 w 678395"/>
                  <a:gd name="connsiteY11" fmla="*/ 150817 h 1681972"/>
                  <a:gd name="connsiteX12" fmla="*/ 541762 w 678395"/>
                  <a:gd name="connsiteY12" fmla="*/ 150256 h 1681972"/>
                  <a:gd name="connsiteX13" fmla="*/ 540641 w 678395"/>
                  <a:gd name="connsiteY13" fmla="*/ 148574 h 1681972"/>
                  <a:gd name="connsiteX14" fmla="*/ 525503 w 678395"/>
                  <a:gd name="connsiteY14" fmla="*/ 118299 h 1681972"/>
                  <a:gd name="connsiteX15" fmla="*/ 471680 w 678395"/>
                  <a:gd name="connsiteY15" fmla="*/ 41489 h 1681972"/>
                  <a:gd name="connsiteX16" fmla="*/ 421781 w 678395"/>
                  <a:gd name="connsiteY16" fmla="*/ 12334 h 1681972"/>
                  <a:gd name="connsiteX17" fmla="*/ 344971 w 678395"/>
                  <a:gd name="connsiteY17" fmla="*/ 0 h 1681972"/>
                  <a:gd name="connsiteX18" fmla="*/ 247977 w 678395"/>
                  <a:gd name="connsiteY18" fmla="*/ 7289 h 1681972"/>
                  <a:gd name="connsiteX19" fmla="*/ 232279 w 678395"/>
                  <a:gd name="connsiteY19" fmla="*/ 10092 h 1681972"/>
                  <a:gd name="connsiteX20" fmla="*/ 108374 w 678395"/>
                  <a:gd name="connsiteY20" fmla="*/ 72325 h 1681972"/>
                  <a:gd name="connsiteX21" fmla="*/ 57915 w 678395"/>
                  <a:gd name="connsiteY21" fmla="*/ 178289 h 1681972"/>
                  <a:gd name="connsiteX22" fmla="*/ 50626 w 678395"/>
                  <a:gd name="connsiteY22" fmla="*/ 232673 h 1681972"/>
                  <a:gd name="connsiteX23" fmla="*/ 44459 w 678395"/>
                  <a:gd name="connsiteY23" fmla="*/ 263509 h 1681972"/>
                  <a:gd name="connsiteX24" fmla="*/ 41095 w 678395"/>
                  <a:gd name="connsiteY24" fmla="*/ 302194 h 1681972"/>
                  <a:gd name="connsiteX25" fmla="*/ 34928 w 678395"/>
                  <a:gd name="connsiteY25" fmla="*/ 390218 h 1681972"/>
                  <a:gd name="connsiteX26" fmla="*/ 28760 w 678395"/>
                  <a:gd name="connsiteY26" fmla="*/ 478241 h 1681972"/>
                  <a:gd name="connsiteX27" fmla="*/ 23715 w 678395"/>
                  <a:gd name="connsiteY27" fmla="*/ 552248 h 1681972"/>
                  <a:gd name="connsiteX28" fmla="*/ 19790 w 678395"/>
                  <a:gd name="connsiteY28" fmla="*/ 620087 h 1681972"/>
                  <a:gd name="connsiteX29" fmla="*/ 16987 w 678395"/>
                  <a:gd name="connsiteY29" fmla="*/ 685123 h 1681972"/>
                  <a:gd name="connsiteX30" fmla="*/ 8016 w 678395"/>
                  <a:gd name="connsiteY30" fmla="*/ 817999 h 1681972"/>
                  <a:gd name="connsiteX31" fmla="*/ 6895 w 678395"/>
                  <a:gd name="connsiteY31" fmla="*/ 900976 h 1681972"/>
                  <a:gd name="connsiteX32" fmla="*/ 2970 w 678395"/>
                  <a:gd name="connsiteY32" fmla="*/ 980029 h 1681972"/>
                  <a:gd name="connsiteX33" fmla="*/ 728 w 678395"/>
                  <a:gd name="connsiteY33" fmla="*/ 1063006 h 1681972"/>
                  <a:gd name="connsiteX34" fmla="*/ 1288 w 678395"/>
                  <a:gd name="connsiteY34" fmla="*/ 1129164 h 1681972"/>
                  <a:gd name="connsiteX35" fmla="*/ 3531 w 678395"/>
                  <a:gd name="connsiteY35" fmla="*/ 1193640 h 1681972"/>
                  <a:gd name="connsiteX36" fmla="*/ 8577 w 678395"/>
                  <a:gd name="connsiteY36" fmla="*/ 1236810 h 1681972"/>
                  <a:gd name="connsiteX37" fmla="*/ 20351 w 678395"/>
                  <a:gd name="connsiteY37" fmla="*/ 1331561 h 1681972"/>
                  <a:gd name="connsiteX38" fmla="*/ 41656 w 678395"/>
                  <a:gd name="connsiteY38" fmla="*/ 1507047 h 1681972"/>
                  <a:gd name="connsiteX39" fmla="*/ 33246 w 678395"/>
                  <a:gd name="connsiteY39" fmla="*/ 1601238 h 1681972"/>
                  <a:gd name="connsiteX40" fmla="*/ 28200 w 678395"/>
                  <a:gd name="connsiteY40" fmla="*/ 1630392 h 1681972"/>
                  <a:gd name="connsiteX41" fmla="*/ 42777 w 678395"/>
                  <a:gd name="connsiteY41" fmla="*/ 1651136 h 1681972"/>
                  <a:gd name="connsiteX42" fmla="*/ 86508 w 678395"/>
                  <a:gd name="connsiteY42" fmla="*/ 1680290 h 1681972"/>
                  <a:gd name="connsiteX43" fmla="*/ 140331 w 678395"/>
                  <a:gd name="connsiteY43" fmla="*/ 1685897 h 1681972"/>
                  <a:gd name="connsiteX44" fmla="*/ 189108 w 678395"/>
                  <a:gd name="connsiteY44" fmla="*/ 1671880 h 1681972"/>
                  <a:gd name="connsiteX45" fmla="*/ 198079 w 678395"/>
                  <a:gd name="connsiteY45" fmla="*/ 1664031 h 1681972"/>
                  <a:gd name="connsiteX46" fmla="*/ 219384 w 678395"/>
                  <a:gd name="connsiteY46" fmla="*/ 1655061 h 1681972"/>
                  <a:gd name="connsiteX47" fmla="*/ 243492 w 678395"/>
                  <a:gd name="connsiteY47" fmla="*/ 1643848 h 1681972"/>
                  <a:gd name="connsiteX48" fmla="*/ 281056 w 678395"/>
                  <a:gd name="connsiteY48" fmla="*/ 1611329 h 1681972"/>
                  <a:gd name="connsiteX49" fmla="*/ 299558 w 678395"/>
                  <a:gd name="connsiteY49" fmla="*/ 1555264 h 1681972"/>
                  <a:gd name="connsiteX50" fmla="*/ 370761 w 678395"/>
                  <a:gd name="connsiteY50" fmla="*/ 1409493 h 1681972"/>
                  <a:gd name="connsiteX51" fmla="*/ 680805 w 678395"/>
                  <a:gd name="connsiteY51" fmla="*/ 638028 h 1681972"/>
                  <a:gd name="connsiteX52" fmla="*/ 528306 w 678395"/>
                  <a:gd name="connsiteY52" fmla="*/ 639149 h 1681972"/>
                  <a:gd name="connsiteX53" fmla="*/ 528867 w 678395"/>
                  <a:gd name="connsiteY53" fmla="*/ 638589 h 1681972"/>
                  <a:gd name="connsiteX54" fmla="*/ 528867 w 678395"/>
                  <a:gd name="connsiteY54" fmla="*/ 640831 h 1681972"/>
                  <a:gd name="connsiteX55" fmla="*/ 528306 w 678395"/>
                  <a:gd name="connsiteY55" fmla="*/ 639149 h 1681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678395" h="1681972">
                    <a:moveTo>
                      <a:pt x="680805" y="638028"/>
                    </a:moveTo>
                    <a:cubicBezTo>
                      <a:pt x="679684" y="625694"/>
                      <a:pt x="680805" y="612799"/>
                      <a:pt x="679123" y="600464"/>
                    </a:cubicBezTo>
                    <a:cubicBezTo>
                      <a:pt x="675198" y="576356"/>
                      <a:pt x="666789" y="550566"/>
                      <a:pt x="666789" y="526457"/>
                    </a:cubicBezTo>
                    <a:cubicBezTo>
                      <a:pt x="663985" y="507956"/>
                      <a:pt x="657257" y="490015"/>
                      <a:pt x="654454" y="471513"/>
                    </a:cubicBezTo>
                    <a:cubicBezTo>
                      <a:pt x="652772" y="459178"/>
                      <a:pt x="650529" y="448526"/>
                      <a:pt x="647726" y="436191"/>
                    </a:cubicBezTo>
                    <a:cubicBezTo>
                      <a:pt x="644362" y="423296"/>
                      <a:pt x="640998" y="410962"/>
                      <a:pt x="637634" y="398067"/>
                    </a:cubicBezTo>
                    <a:cubicBezTo>
                      <a:pt x="630906" y="372277"/>
                      <a:pt x="624179" y="346486"/>
                      <a:pt x="616329" y="320696"/>
                    </a:cubicBezTo>
                    <a:cubicBezTo>
                      <a:pt x="613526" y="310604"/>
                      <a:pt x="609041" y="301634"/>
                      <a:pt x="605677" y="291542"/>
                    </a:cubicBezTo>
                    <a:cubicBezTo>
                      <a:pt x="601752" y="278647"/>
                      <a:pt x="595024" y="265752"/>
                      <a:pt x="589978" y="253417"/>
                    </a:cubicBezTo>
                    <a:cubicBezTo>
                      <a:pt x="585493" y="242204"/>
                      <a:pt x="581569" y="227066"/>
                      <a:pt x="574841" y="216974"/>
                    </a:cubicBezTo>
                    <a:cubicBezTo>
                      <a:pt x="569234" y="203519"/>
                      <a:pt x="563628" y="190063"/>
                      <a:pt x="558021" y="176607"/>
                    </a:cubicBezTo>
                    <a:cubicBezTo>
                      <a:pt x="557460" y="175486"/>
                      <a:pt x="544565" y="146892"/>
                      <a:pt x="541201" y="150817"/>
                    </a:cubicBezTo>
                    <a:cubicBezTo>
                      <a:pt x="541201" y="150817"/>
                      <a:pt x="541762" y="150256"/>
                      <a:pt x="541762" y="150256"/>
                    </a:cubicBezTo>
                    <a:cubicBezTo>
                      <a:pt x="541201" y="149696"/>
                      <a:pt x="540641" y="149135"/>
                      <a:pt x="540641" y="148574"/>
                    </a:cubicBezTo>
                    <a:cubicBezTo>
                      <a:pt x="536155" y="137361"/>
                      <a:pt x="528867" y="123345"/>
                      <a:pt x="525503" y="118299"/>
                    </a:cubicBezTo>
                    <a:cubicBezTo>
                      <a:pt x="514850" y="101479"/>
                      <a:pt x="489060" y="52702"/>
                      <a:pt x="471680" y="41489"/>
                    </a:cubicBezTo>
                    <a:cubicBezTo>
                      <a:pt x="457663" y="32518"/>
                      <a:pt x="438040" y="16820"/>
                      <a:pt x="421781" y="12334"/>
                    </a:cubicBezTo>
                    <a:cubicBezTo>
                      <a:pt x="396552" y="5046"/>
                      <a:pt x="371322" y="0"/>
                      <a:pt x="344971" y="0"/>
                    </a:cubicBezTo>
                    <a:cubicBezTo>
                      <a:pt x="312453" y="2243"/>
                      <a:pt x="279935" y="-2803"/>
                      <a:pt x="247977" y="7289"/>
                    </a:cubicBezTo>
                    <a:cubicBezTo>
                      <a:pt x="242371" y="7289"/>
                      <a:pt x="237325" y="8410"/>
                      <a:pt x="232279" y="10092"/>
                    </a:cubicBezTo>
                    <a:cubicBezTo>
                      <a:pt x="192472" y="21866"/>
                      <a:pt x="137528" y="44292"/>
                      <a:pt x="108374" y="72325"/>
                    </a:cubicBezTo>
                    <a:cubicBezTo>
                      <a:pt x="76977" y="103161"/>
                      <a:pt x="67446" y="127269"/>
                      <a:pt x="57915" y="178289"/>
                    </a:cubicBezTo>
                    <a:cubicBezTo>
                      <a:pt x="55672" y="189502"/>
                      <a:pt x="52869" y="224263"/>
                      <a:pt x="50626" y="232673"/>
                    </a:cubicBezTo>
                    <a:cubicBezTo>
                      <a:pt x="47823" y="242765"/>
                      <a:pt x="45580" y="252856"/>
                      <a:pt x="44459" y="263509"/>
                    </a:cubicBezTo>
                    <a:cubicBezTo>
                      <a:pt x="42777" y="276404"/>
                      <a:pt x="42777" y="289299"/>
                      <a:pt x="41095" y="302194"/>
                    </a:cubicBezTo>
                    <a:cubicBezTo>
                      <a:pt x="37731" y="331349"/>
                      <a:pt x="34928" y="360503"/>
                      <a:pt x="34928" y="390218"/>
                    </a:cubicBezTo>
                    <a:cubicBezTo>
                      <a:pt x="32685" y="419372"/>
                      <a:pt x="31003" y="449087"/>
                      <a:pt x="28760" y="478241"/>
                    </a:cubicBezTo>
                    <a:cubicBezTo>
                      <a:pt x="27078" y="502910"/>
                      <a:pt x="25397" y="527579"/>
                      <a:pt x="23715" y="552248"/>
                    </a:cubicBezTo>
                    <a:cubicBezTo>
                      <a:pt x="23715" y="574674"/>
                      <a:pt x="20911" y="597661"/>
                      <a:pt x="19790" y="620087"/>
                    </a:cubicBezTo>
                    <a:cubicBezTo>
                      <a:pt x="18669" y="641392"/>
                      <a:pt x="20911" y="664379"/>
                      <a:pt x="16987" y="685123"/>
                    </a:cubicBezTo>
                    <a:cubicBezTo>
                      <a:pt x="9137" y="727733"/>
                      <a:pt x="10259" y="774268"/>
                      <a:pt x="8016" y="817999"/>
                    </a:cubicBezTo>
                    <a:cubicBezTo>
                      <a:pt x="6334" y="845471"/>
                      <a:pt x="6895" y="873504"/>
                      <a:pt x="6895" y="900976"/>
                    </a:cubicBezTo>
                    <a:cubicBezTo>
                      <a:pt x="7455" y="927888"/>
                      <a:pt x="5213" y="953118"/>
                      <a:pt x="2970" y="980029"/>
                    </a:cubicBezTo>
                    <a:cubicBezTo>
                      <a:pt x="728" y="1007501"/>
                      <a:pt x="728" y="1034974"/>
                      <a:pt x="728" y="1063006"/>
                    </a:cubicBezTo>
                    <a:cubicBezTo>
                      <a:pt x="728" y="1084872"/>
                      <a:pt x="4092" y="1107298"/>
                      <a:pt x="1288" y="1129164"/>
                    </a:cubicBezTo>
                    <a:cubicBezTo>
                      <a:pt x="-1515" y="1150469"/>
                      <a:pt x="728" y="1171774"/>
                      <a:pt x="3531" y="1193640"/>
                    </a:cubicBezTo>
                    <a:cubicBezTo>
                      <a:pt x="5213" y="1208217"/>
                      <a:pt x="6895" y="1222233"/>
                      <a:pt x="8577" y="1236810"/>
                    </a:cubicBezTo>
                    <a:cubicBezTo>
                      <a:pt x="12501" y="1268768"/>
                      <a:pt x="15865" y="1300164"/>
                      <a:pt x="20351" y="1331561"/>
                    </a:cubicBezTo>
                    <a:cubicBezTo>
                      <a:pt x="28200" y="1389870"/>
                      <a:pt x="36049" y="1448178"/>
                      <a:pt x="41656" y="1507047"/>
                    </a:cubicBezTo>
                    <a:cubicBezTo>
                      <a:pt x="44459" y="1538444"/>
                      <a:pt x="45020" y="1571523"/>
                      <a:pt x="33246" y="1601238"/>
                    </a:cubicBezTo>
                    <a:cubicBezTo>
                      <a:pt x="29321" y="1610769"/>
                      <a:pt x="24836" y="1620300"/>
                      <a:pt x="28200" y="1630392"/>
                    </a:cubicBezTo>
                    <a:cubicBezTo>
                      <a:pt x="31003" y="1638241"/>
                      <a:pt x="37170" y="1645529"/>
                      <a:pt x="42777" y="1651136"/>
                    </a:cubicBezTo>
                    <a:cubicBezTo>
                      <a:pt x="54551" y="1664031"/>
                      <a:pt x="69688" y="1674684"/>
                      <a:pt x="86508" y="1680290"/>
                    </a:cubicBezTo>
                    <a:cubicBezTo>
                      <a:pt x="103889" y="1686457"/>
                      <a:pt x="122390" y="1688700"/>
                      <a:pt x="140331" y="1685897"/>
                    </a:cubicBezTo>
                    <a:cubicBezTo>
                      <a:pt x="157151" y="1683654"/>
                      <a:pt x="174531" y="1680851"/>
                      <a:pt x="189108" y="1671880"/>
                    </a:cubicBezTo>
                    <a:cubicBezTo>
                      <a:pt x="193033" y="1670198"/>
                      <a:pt x="194715" y="1666274"/>
                      <a:pt x="198079" y="1664031"/>
                    </a:cubicBezTo>
                    <a:cubicBezTo>
                      <a:pt x="203686" y="1658425"/>
                      <a:pt x="212095" y="1657864"/>
                      <a:pt x="219384" y="1655061"/>
                    </a:cubicBezTo>
                    <a:cubicBezTo>
                      <a:pt x="227794" y="1652257"/>
                      <a:pt x="235643" y="1648333"/>
                      <a:pt x="243492" y="1643848"/>
                    </a:cubicBezTo>
                    <a:cubicBezTo>
                      <a:pt x="258069" y="1635438"/>
                      <a:pt x="270404" y="1624225"/>
                      <a:pt x="281056" y="1611329"/>
                    </a:cubicBezTo>
                    <a:cubicBezTo>
                      <a:pt x="294512" y="1593949"/>
                      <a:pt x="296194" y="1576569"/>
                      <a:pt x="299558" y="1555264"/>
                    </a:cubicBezTo>
                    <a:cubicBezTo>
                      <a:pt x="302922" y="1533398"/>
                      <a:pt x="367398" y="1431358"/>
                      <a:pt x="370761" y="1409493"/>
                    </a:cubicBezTo>
                    <a:cubicBezTo>
                      <a:pt x="376368" y="1379778"/>
                      <a:pt x="692579" y="801740"/>
                      <a:pt x="680805" y="638028"/>
                    </a:cubicBezTo>
                    <a:close/>
                    <a:moveTo>
                      <a:pt x="528306" y="639149"/>
                    </a:moveTo>
                    <a:cubicBezTo>
                      <a:pt x="528306" y="638589"/>
                      <a:pt x="528306" y="638589"/>
                      <a:pt x="528867" y="638589"/>
                    </a:cubicBezTo>
                    <a:cubicBezTo>
                      <a:pt x="528867" y="639149"/>
                      <a:pt x="528867" y="640271"/>
                      <a:pt x="528867" y="640831"/>
                    </a:cubicBezTo>
                    <a:cubicBezTo>
                      <a:pt x="528867" y="640271"/>
                      <a:pt x="528867" y="639710"/>
                      <a:pt x="528306" y="639149"/>
                    </a:cubicBezTo>
                    <a:close/>
                  </a:path>
                </a:pathLst>
              </a:custGeom>
              <a:solidFill>
                <a:srgbClr val="5D380E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6">
                <a:extLst>
                  <a:ext uri="{FF2B5EF4-FFF2-40B4-BE49-F238E27FC236}">
                    <a16:creationId xmlns:a16="http://schemas.microsoft.com/office/drawing/2014/main" id="{2A201647-5EA1-4849-8F76-B39531C38B59}"/>
                  </a:ext>
                </a:extLst>
              </p:cNvPr>
              <p:cNvSpPr/>
              <p:nvPr/>
            </p:nvSpPr>
            <p:spPr>
              <a:xfrm>
                <a:off x="4048211" y="3441004"/>
                <a:ext cx="106525" cy="812953"/>
              </a:xfrm>
              <a:custGeom>
                <a:avLst/>
                <a:gdLst>
                  <a:gd name="connsiteX0" fmla="*/ 29804 w 106524"/>
                  <a:gd name="connsiteY0" fmla="*/ 80174 h 812953"/>
                  <a:gd name="connsiteX1" fmla="*/ 109979 w 106524"/>
                  <a:gd name="connsiteY1" fmla="*/ 733901 h 812953"/>
                  <a:gd name="connsiteX2" fmla="*/ 75218 w 106524"/>
                  <a:gd name="connsiteY2" fmla="*/ 809589 h 812953"/>
                  <a:gd name="connsiteX3" fmla="*/ 29244 w 106524"/>
                  <a:gd name="connsiteY3" fmla="*/ 810150 h 812953"/>
                  <a:gd name="connsiteX4" fmla="*/ 24198 w 106524"/>
                  <a:gd name="connsiteY4" fmla="*/ 679517 h 812953"/>
                  <a:gd name="connsiteX5" fmla="*/ 14106 w 106524"/>
                  <a:gd name="connsiteY5" fmla="*/ 445723 h 812953"/>
                  <a:gd name="connsiteX6" fmla="*/ 6818 w 106524"/>
                  <a:gd name="connsiteY6" fmla="*/ 284814 h 812953"/>
                  <a:gd name="connsiteX7" fmla="*/ 1211 w 106524"/>
                  <a:gd name="connsiteY7" fmla="*/ 99236 h 812953"/>
                  <a:gd name="connsiteX8" fmla="*/ 90 w 106524"/>
                  <a:gd name="connsiteY8" fmla="*/ 3925 h 812953"/>
                  <a:gd name="connsiteX9" fmla="*/ 23077 w 106524"/>
                  <a:gd name="connsiteY9" fmla="*/ 0 h 812953"/>
                  <a:gd name="connsiteX10" fmla="*/ 29804 w 106524"/>
                  <a:gd name="connsiteY10" fmla="*/ 80174 h 81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524" h="812953">
                    <a:moveTo>
                      <a:pt x="29804" y="80174"/>
                    </a:moveTo>
                    <a:cubicBezTo>
                      <a:pt x="33729" y="111571"/>
                      <a:pt x="109418" y="696336"/>
                      <a:pt x="109979" y="733901"/>
                    </a:cubicBezTo>
                    <a:cubicBezTo>
                      <a:pt x="111100" y="784360"/>
                      <a:pt x="85870" y="805665"/>
                      <a:pt x="75218" y="809589"/>
                    </a:cubicBezTo>
                    <a:cubicBezTo>
                      <a:pt x="61762" y="814635"/>
                      <a:pt x="47185" y="816317"/>
                      <a:pt x="29244" y="810150"/>
                    </a:cubicBezTo>
                    <a:cubicBezTo>
                      <a:pt x="25880" y="763615"/>
                      <a:pt x="25319" y="692972"/>
                      <a:pt x="24198" y="679517"/>
                    </a:cubicBezTo>
                    <a:cubicBezTo>
                      <a:pt x="18591" y="601585"/>
                      <a:pt x="15227" y="524215"/>
                      <a:pt x="14106" y="445723"/>
                    </a:cubicBezTo>
                    <a:cubicBezTo>
                      <a:pt x="13545" y="392460"/>
                      <a:pt x="10742" y="338076"/>
                      <a:pt x="6818" y="284814"/>
                    </a:cubicBezTo>
                    <a:cubicBezTo>
                      <a:pt x="2332" y="219778"/>
                      <a:pt x="6257" y="164273"/>
                      <a:pt x="1211" y="99236"/>
                    </a:cubicBezTo>
                    <a:cubicBezTo>
                      <a:pt x="-471" y="82417"/>
                      <a:pt x="90" y="19062"/>
                      <a:pt x="90" y="3925"/>
                    </a:cubicBezTo>
                    <a:cubicBezTo>
                      <a:pt x="7378" y="2803"/>
                      <a:pt x="16349" y="561"/>
                      <a:pt x="23077" y="0"/>
                    </a:cubicBezTo>
                    <a:cubicBezTo>
                      <a:pt x="19713" y="1682"/>
                      <a:pt x="27001" y="58869"/>
                      <a:pt x="29804" y="80174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7">
                <a:extLst>
                  <a:ext uri="{FF2B5EF4-FFF2-40B4-BE49-F238E27FC236}">
                    <a16:creationId xmlns:a16="http://schemas.microsoft.com/office/drawing/2014/main" id="{3CD04BAB-7BC3-4571-A254-9D93B154C640}"/>
                  </a:ext>
                </a:extLst>
              </p:cNvPr>
              <p:cNvSpPr/>
              <p:nvPr/>
            </p:nvSpPr>
            <p:spPr>
              <a:xfrm>
                <a:off x="3836933" y="6031241"/>
                <a:ext cx="274722" cy="409280"/>
              </a:xfrm>
              <a:custGeom>
                <a:avLst/>
                <a:gdLst>
                  <a:gd name="connsiteX0" fmla="*/ 273040 w 274722"/>
                  <a:gd name="connsiteY0" fmla="*/ 315090 h 409279"/>
                  <a:gd name="connsiteX1" fmla="*/ 260145 w 274722"/>
                  <a:gd name="connsiteY1" fmla="*/ 282011 h 409279"/>
                  <a:gd name="connsiteX2" fmla="*/ 202958 w 274722"/>
                  <a:gd name="connsiteY2" fmla="*/ 136240 h 409279"/>
                  <a:gd name="connsiteX3" fmla="*/ 176046 w 274722"/>
                  <a:gd name="connsiteY3" fmla="*/ 61111 h 409279"/>
                  <a:gd name="connsiteX4" fmla="*/ 156984 w 274722"/>
                  <a:gd name="connsiteY4" fmla="*/ 0 h 409279"/>
                  <a:gd name="connsiteX5" fmla="*/ 0 w 274722"/>
                  <a:gd name="connsiteY5" fmla="*/ 37003 h 409279"/>
                  <a:gd name="connsiteX6" fmla="*/ 35321 w 274722"/>
                  <a:gd name="connsiteY6" fmla="*/ 155302 h 409279"/>
                  <a:gd name="connsiteX7" fmla="*/ 52141 w 274722"/>
                  <a:gd name="connsiteY7" fmla="*/ 254538 h 409279"/>
                  <a:gd name="connsiteX8" fmla="*/ 58869 w 274722"/>
                  <a:gd name="connsiteY8" fmla="*/ 353214 h 409279"/>
                  <a:gd name="connsiteX9" fmla="*/ 65036 w 274722"/>
                  <a:gd name="connsiteY9" fmla="*/ 373398 h 409279"/>
                  <a:gd name="connsiteX10" fmla="*/ 104282 w 274722"/>
                  <a:gd name="connsiteY10" fmla="*/ 396385 h 409279"/>
                  <a:gd name="connsiteX11" fmla="*/ 176046 w 274722"/>
                  <a:gd name="connsiteY11" fmla="*/ 408719 h 409279"/>
                  <a:gd name="connsiteX12" fmla="*/ 250053 w 274722"/>
                  <a:gd name="connsiteY12" fmla="*/ 357139 h 409279"/>
                  <a:gd name="connsiteX13" fmla="*/ 276965 w 274722"/>
                  <a:gd name="connsiteY13" fmla="*/ 326303 h 409279"/>
                  <a:gd name="connsiteX14" fmla="*/ 273040 w 274722"/>
                  <a:gd name="connsiteY14" fmla="*/ 315090 h 40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4722" h="409279">
                    <a:moveTo>
                      <a:pt x="273040" y="315090"/>
                    </a:moveTo>
                    <a:cubicBezTo>
                      <a:pt x="270237" y="301634"/>
                      <a:pt x="264070" y="292663"/>
                      <a:pt x="260145" y="282011"/>
                    </a:cubicBezTo>
                    <a:cubicBezTo>
                      <a:pt x="242204" y="233233"/>
                      <a:pt x="221460" y="185017"/>
                      <a:pt x="202958" y="136240"/>
                    </a:cubicBezTo>
                    <a:cubicBezTo>
                      <a:pt x="193427" y="111571"/>
                      <a:pt x="184456" y="86341"/>
                      <a:pt x="176046" y="61111"/>
                    </a:cubicBezTo>
                    <a:cubicBezTo>
                      <a:pt x="168197" y="37003"/>
                      <a:pt x="165955" y="33079"/>
                      <a:pt x="156984" y="0"/>
                    </a:cubicBezTo>
                    <a:cubicBezTo>
                      <a:pt x="111010" y="6167"/>
                      <a:pt x="45413" y="28033"/>
                      <a:pt x="0" y="37003"/>
                    </a:cubicBezTo>
                    <a:cubicBezTo>
                      <a:pt x="3364" y="36443"/>
                      <a:pt x="32518" y="145210"/>
                      <a:pt x="35321" y="155302"/>
                    </a:cubicBezTo>
                    <a:cubicBezTo>
                      <a:pt x="42610" y="187259"/>
                      <a:pt x="49338" y="221460"/>
                      <a:pt x="52141" y="254538"/>
                    </a:cubicBezTo>
                    <a:cubicBezTo>
                      <a:pt x="54944" y="285374"/>
                      <a:pt x="59430" y="318453"/>
                      <a:pt x="58869" y="353214"/>
                    </a:cubicBezTo>
                    <a:cubicBezTo>
                      <a:pt x="58869" y="359381"/>
                      <a:pt x="58869" y="368913"/>
                      <a:pt x="65036" y="373398"/>
                    </a:cubicBezTo>
                    <a:cubicBezTo>
                      <a:pt x="76249" y="380686"/>
                      <a:pt x="88584" y="392460"/>
                      <a:pt x="104282" y="396385"/>
                    </a:cubicBezTo>
                    <a:cubicBezTo>
                      <a:pt x="130073" y="403112"/>
                      <a:pt x="154181" y="417690"/>
                      <a:pt x="176046" y="408719"/>
                    </a:cubicBezTo>
                    <a:cubicBezTo>
                      <a:pt x="194548" y="401431"/>
                      <a:pt x="231552" y="364427"/>
                      <a:pt x="250053" y="357139"/>
                    </a:cubicBezTo>
                    <a:cubicBezTo>
                      <a:pt x="264070" y="351532"/>
                      <a:pt x="267434" y="338076"/>
                      <a:pt x="276965" y="326303"/>
                    </a:cubicBezTo>
                    <a:cubicBezTo>
                      <a:pt x="279207" y="322939"/>
                      <a:pt x="273601" y="318453"/>
                      <a:pt x="273040" y="315090"/>
                    </a:cubicBezTo>
                    <a:close/>
                  </a:path>
                </a:pathLst>
              </a:custGeom>
              <a:solidFill>
                <a:srgbClr val="F4C182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8">
                <a:extLst>
                  <a:ext uri="{FF2B5EF4-FFF2-40B4-BE49-F238E27FC236}">
                    <a16:creationId xmlns:a16="http://schemas.microsoft.com/office/drawing/2014/main" id="{1D29E33C-F717-45E6-9E71-C66B32CD8DEC}"/>
                  </a:ext>
                </a:extLst>
              </p:cNvPr>
              <p:cNvSpPr/>
              <p:nvPr/>
            </p:nvSpPr>
            <p:spPr>
              <a:xfrm>
                <a:off x="3836571" y="6328950"/>
                <a:ext cx="667182" cy="347608"/>
              </a:xfrm>
              <a:custGeom>
                <a:avLst/>
                <a:gdLst>
                  <a:gd name="connsiteX0" fmla="*/ 663059 w 667182"/>
                  <a:gd name="connsiteY0" fmla="*/ 227066 h 347607"/>
                  <a:gd name="connsiteX1" fmla="*/ 654089 w 667182"/>
                  <a:gd name="connsiteY1" fmla="*/ 211928 h 347607"/>
                  <a:gd name="connsiteX2" fmla="*/ 607554 w 667182"/>
                  <a:gd name="connsiteY2" fmla="*/ 183335 h 347607"/>
                  <a:gd name="connsiteX3" fmla="*/ 520092 w 667182"/>
                  <a:gd name="connsiteY3" fmla="*/ 144650 h 347607"/>
                  <a:gd name="connsiteX4" fmla="*/ 313770 w 667182"/>
                  <a:gd name="connsiteY4" fmla="*/ 8971 h 347607"/>
                  <a:gd name="connsiteX5" fmla="*/ 303117 w 667182"/>
                  <a:gd name="connsiteY5" fmla="*/ 0 h 347607"/>
                  <a:gd name="connsiteX6" fmla="*/ 206684 w 667182"/>
                  <a:gd name="connsiteY6" fmla="*/ 38125 h 347607"/>
                  <a:gd name="connsiteX7" fmla="*/ 169120 w 667182"/>
                  <a:gd name="connsiteY7" fmla="*/ 93630 h 347607"/>
                  <a:gd name="connsiteX8" fmla="*/ 156225 w 667182"/>
                  <a:gd name="connsiteY8" fmla="*/ 106525 h 347607"/>
                  <a:gd name="connsiteX9" fmla="*/ 62595 w 667182"/>
                  <a:gd name="connsiteY9" fmla="*/ 66158 h 347607"/>
                  <a:gd name="connsiteX10" fmla="*/ 56989 w 667182"/>
                  <a:gd name="connsiteY10" fmla="*/ 61672 h 347607"/>
                  <a:gd name="connsiteX11" fmla="*/ 58671 w 667182"/>
                  <a:gd name="connsiteY11" fmla="*/ 35321 h 347607"/>
                  <a:gd name="connsiteX12" fmla="*/ 46897 w 667182"/>
                  <a:gd name="connsiteY12" fmla="*/ 49338 h 347607"/>
                  <a:gd name="connsiteX13" fmla="*/ 36805 w 667182"/>
                  <a:gd name="connsiteY13" fmla="*/ 69522 h 347607"/>
                  <a:gd name="connsiteX14" fmla="*/ 19425 w 667182"/>
                  <a:gd name="connsiteY14" fmla="*/ 117738 h 347607"/>
                  <a:gd name="connsiteX15" fmla="*/ 4848 w 667182"/>
                  <a:gd name="connsiteY15" fmla="*/ 194548 h 347607"/>
                  <a:gd name="connsiteX16" fmla="*/ 2044 w 667182"/>
                  <a:gd name="connsiteY16" fmla="*/ 269676 h 347607"/>
                  <a:gd name="connsiteX17" fmla="*/ 11015 w 667182"/>
                  <a:gd name="connsiteY17" fmla="*/ 287617 h 347607"/>
                  <a:gd name="connsiteX18" fmla="*/ 51943 w 667182"/>
                  <a:gd name="connsiteY18" fmla="*/ 304437 h 347607"/>
                  <a:gd name="connsiteX19" fmla="*/ 164635 w 667182"/>
                  <a:gd name="connsiteY19" fmla="*/ 307240 h 347607"/>
                  <a:gd name="connsiteX20" fmla="*/ 229671 w 667182"/>
                  <a:gd name="connsiteY20" fmla="*/ 308922 h 347607"/>
                  <a:gd name="connsiteX21" fmla="*/ 293026 w 667182"/>
                  <a:gd name="connsiteY21" fmla="*/ 333591 h 347607"/>
                  <a:gd name="connsiteX22" fmla="*/ 432069 w 667182"/>
                  <a:gd name="connsiteY22" fmla="*/ 352654 h 347607"/>
                  <a:gd name="connsiteX23" fmla="*/ 575036 w 667182"/>
                  <a:gd name="connsiteY23" fmla="*/ 336955 h 347607"/>
                  <a:gd name="connsiteX24" fmla="*/ 648482 w 667182"/>
                  <a:gd name="connsiteY24" fmla="*/ 313408 h 347607"/>
                  <a:gd name="connsiteX25" fmla="*/ 669787 w 667182"/>
                  <a:gd name="connsiteY25" fmla="*/ 273040 h 347607"/>
                  <a:gd name="connsiteX26" fmla="*/ 663059 w 667182"/>
                  <a:gd name="connsiteY26" fmla="*/ 227066 h 34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7182" h="347607">
                    <a:moveTo>
                      <a:pt x="663059" y="227066"/>
                    </a:moveTo>
                    <a:cubicBezTo>
                      <a:pt x="660817" y="221460"/>
                      <a:pt x="658014" y="216414"/>
                      <a:pt x="654089" y="211928"/>
                    </a:cubicBezTo>
                    <a:cubicBezTo>
                      <a:pt x="642315" y="197912"/>
                      <a:pt x="624374" y="190624"/>
                      <a:pt x="607554" y="183335"/>
                    </a:cubicBezTo>
                    <a:cubicBezTo>
                      <a:pt x="578400" y="170440"/>
                      <a:pt x="549246" y="157545"/>
                      <a:pt x="520092" y="144650"/>
                    </a:cubicBezTo>
                    <a:cubicBezTo>
                      <a:pt x="443842" y="111010"/>
                      <a:pt x="372078" y="68961"/>
                      <a:pt x="313770" y="8971"/>
                    </a:cubicBezTo>
                    <a:cubicBezTo>
                      <a:pt x="310406" y="6167"/>
                      <a:pt x="309285" y="0"/>
                      <a:pt x="303117" y="0"/>
                    </a:cubicBezTo>
                    <a:cubicBezTo>
                      <a:pt x="267235" y="3364"/>
                      <a:pt x="236399" y="19062"/>
                      <a:pt x="206684" y="38125"/>
                    </a:cubicBezTo>
                    <a:cubicBezTo>
                      <a:pt x="186501" y="51020"/>
                      <a:pt x="170242" y="67279"/>
                      <a:pt x="169120" y="93630"/>
                    </a:cubicBezTo>
                    <a:cubicBezTo>
                      <a:pt x="168560" y="101479"/>
                      <a:pt x="164074" y="107646"/>
                      <a:pt x="156225" y="106525"/>
                    </a:cubicBezTo>
                    <a:cubicBezTo>
                      <a:pt x="120904" y="102600"/>
                      <a:pt x="86704" y="95873"/>
                      <a:pt x="62595" y="66158"/>
                    </a:cubicBezTo>
                    <a:cubicBezTo>
                      <a:pt x="60353" y="65036"/>
                      <a:pt x="58671" y="63354"/>
                      <a:pt x="56989" y="61672"/>
                    </a:cubicBezTo>
                    <a:cubicBezTo>
                      <a:pt x="56428" y="52702"/>
                      <a:pt x="58110" y="44292"/>
                      <a:pt x="58671" y="35321"/>
                    </a:cubicBezTo>
                    <a:cubicBezTo>
                      <a:pt x="58671" y="36443"/>
                      <a:pt x="48018" y="47095"/>
                      <a:pt x="46897" y="49338"/>
                    </a:cubicBezTo>
                    <a:cubicBezTo>
                      <a:pt x="42972" y="55505"/>
                      <a:pt x="40169" y="62233"/>
                      <a:pt x="36805" y="69522"/>
                    </a:cubicBezTo>
                    <a:cubicBezTo>
                      <a:pt x="28956" y="88023"/>
                      <a:pt x="23910" y="102040"/>
                      <a:pt x="19425" y="117738"/>
                    </a:cubicBezTo>
                    <a:cubicBezTo>
                      <a:pt x="12136" y="142968"/>
                      <a:pt x="7090" y="168758"/>
                      <a:pt x="4848" y="194548"/>
                    </a:cubicBezTo>
                    <a:cubicBezTo>
                      <a:pt x="2605" y="219217"/>
                      <a:pt x="-3001" y="245007"/>
                      <a:pt x="2044" y="269676"/>
                    </a:cubicBezTo>
                    <a:cubicBezTo>
                      <a:pt x="2605" y="276965"/>
                      <a:pt x="4848" y="283132"/>
                      <a:pt x="11015" y="287617"/>
                    </a:cubicBezTo>
                    <a:cubicBezTo>
                      <a:pt x="24471" y="294345"/>
                      <a:pt x="37366" y="301073"/>
                      <a:pt x="51943" y="304437"/>
                    </a:cubicBezTo>
                    <a:cubicBezTo>
                      <a:pt x="96235" y="314529"/>
                      <a:pt x="120343" y="311726"/>
                      <a:pt x="164635" y="307240"/>
                    </a:cubicBezTo>
                    <a:cubicBezTo>
                      <a:pt x="184819" y="304998"/>
                      <a:pt x="210048" y="302194"/>
                      <a:pt x="229671" y="308922"/>
                    </a:cubicBezTo>
                    <a:cubicBezTo>
                      <a:pt x="247612" y="315090"/>
                      <a:pt x="275085" y="326863"/>
                      <a:pt x="293026" y="333591"/>
                    </a:cubicBezTo>
                    <a:cubicBezTo>
                      <a:pt x="332272" y="348168"/>
                      <a:pt x="390019" y="352654"/>
                      <a:pt x="432069" y="352654"/>
                    </a:cubicBezTo>
                    <a:cubicBezTo>
                      <a:pt x="483088" y="352093"/>
                      <a:pt x="525138" y="349289"/>
                      <a:pt x="575036" y="336955"/>
                    </a:cubicBezTo>
                    <a:cubicBezTo>
                      <a:pt x="598023" y="331349"/>
                      <a:pt x="628299" y="326303"/>
                      <a:pt x="648482" y="313408"/>
                    </a:cubicBezTo>
                    <a:cubicBezTo>
                      <a:pt x="665863" y="302755"/>
                      <a:pt x="669227" y="293224"/>
                      <a:pt x="669787" y="273040"/>
                    </a:cubicBezTo>
                    <a:cubicBezTo>
                      <a:pt x="669787" y="257342"/>
                      <a:pt x="668666" y="241083"/>
                      <a:pt x="663059" y="2270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9">
                <a:extLst>
                  <a:ext uri="{FF2B5EF4-FFF2-40B4-BE49-F238E27FC236}">
                    <a16:creationId xmlns:a16="http://schemas.microsoft.com/office/drawing/2014/main" id="{090F6805-C72E-4CDB-93A3-23C693BF8BFB}"/>
                  </a:ext>
                </a:extLst>
              </p:cNvPr>
              <p:cNvSpPr/>
              <p:nvPr/>
            </p:nvSpPr>
            <p:spPr>
              <a:xfrm>
                <a:off x="3841418" y="6609840"/>
                <a:ext cx="655969" cy="72885"/>
              </a:xfrm>
              <a:custGeom>
                <a:avLst/>
                <a:gdLst>
                  <a:gd name="connsiteX0" fmla="*/ 629618 w 655969"/>
                  <a:gd name="connsiteY0" fmla="*/ 31397 h 72885"/>
                  <a:gd name="connsiteX1" fmla="*/ 490575 w 655969"/>
                  <a:gd name="connsiteY1" fmla="*/ 61111 h 72885"/>
                  <a:gd name="connsiteX2" fmla="*/ 378444 w 655969"/>
                  <a:gd name="connsiteY2" fmla="*/ 65597 h 72885"/>
                  <a:gd name="connsiteX3" fmla="*/ 282011 w 655969"/>
                  <a:gd name="connsiteY3" fmla="*/ 40928 h 72885"/>
                  <a:gd name="connsiteX4" fmla="*/ 222581 w 655969"/>
                  <a:gd name="connsiteY4" fmla="*/ 19062 h 72885"/>
                  <a:gd name="connsiteX5" fmla="*/ 168758 w 655969"/>
                  <a:gd name="connsiteY5" fmla="*/ 20744 h 72885"/>
                  <a:gd name="connsiteX6" fmla="*/ 0 w 655969"/>
                  <a:gd name="connsiteY6" fmla="*/ 0 h 72885"/>
                  <a:gd name="connsiteX7" fmla="*/ 32518 w 655969"/>
                  <a:gd name="connsiteY7" fmla="*/ 37003 h 72885"/>
                  <a:gd name="connsiteX8" fmla="*/ 114935 w 655969"/>
                  <a:gd name="connsiteY8" fmla="*/ 43170 h 72885"/>
                  <a:gd name="connsiteX9" fmla="*/ 170440 w 655969"/>
                  <a:gd name="connsiteY9" fmla="*/ 34200 h 72885"/>
                  <a:gd name="connsiteX10" fmla="*/ 230430 w 655969"/>
                  <a:gd name="connsiteY10" fmla="*/ 37003 h 72885"/>
                  <a:gd name="connsiteX11" fmla="*/ 304998 w 655969"/>
                  <a:gd name="connsiteY11" fmla="*/ 63354 h 72885"/>
                  <a:gd name="connsiteX12" fmla="*/ 409280 w 655969"/>
                  <a:gd name="connsiteY12" fmla="*/ 75689 h 72885"/>
                  <a:gd name="connsiteX13" fmla="*/ 533746 w 655969"/>
                  <a:gd name="connsiteY13" fmla="*/ 70643 h 72885"/>
                  <a:gd name="connsiteX14" fmla="*/ 634664 w 655969"/>
                  <a:gd name="connsiteY14" fmla="*/ 45413 h 72885"/>
                  <a:gd name="connsiteX15" fmla="*/ 660454 w 655969"/>
                  <a:gd name="connsiteY15" fmla="*/ 14016 h 72885"/>
                  <a:gd name="connsiteX16" fmla="*/ 629618 w 655969"/>
                  <a:gd name="connsiteY16" fmla="*/ 31397 h 7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5969" h="72885">
                    <a:moveTo>
                      <a:pt x="629618" y="31397"/>
                    </a:moveTo>
                    <a:cubicBezTo>
                      <a:pt x="572431" y="51580"/>
                      <a:pt x="551126" y="53262"/>
                      <a:pt x="490575" y="61111"/>
                    </a:cubicBezTo>
                    <a:cubicBezTo>
                      <a:pt x="457496" y="65597"/>
                      <a:pt x="417690" y="67279"/>
                      <a:pt x="378444" y="65597"/>
                    </a:cubicBezTo>
                    <a:cubicBezTo>
                      <a:pt x="361063" y="65036"/>
                      <a:pt x="322378" y="59430"/>
                      <a:pt x="282011" y="40928"/>
                    </a:cubicBezTo>
                    <a:cubicBezTo>
                      <a:pt x="267434" y="34200"/>
                      <a:pt x="250614" y="23547"/>
                      <a:pt x="222581" y="19062"/>
                    </a:cubicBezTo>
                    <a:cubicBezTo>
                      <a:pt x="205201" y="16259"/>
                      <a:pt x="186699" y="20184"/>
                      <a:pt x="168758" y="20744"/>
                    </a:cubicBezTo>
                    <a:cubicBezTo>
                      <a:pt x="56626" y="25790"/>
                      <a:pt x="28594" y="22426"/>
                      <a:pt x="0" y="0"/>
                    </a:cubicBezTo>
                    <a:cubicBezTo>
                      <a:pt x="1682" y="19623"/>
                      <a:pt x="16259" y="31397"/>
                      <a:pt x="32518" y="37003"/>
                    </a:cubicBezTo>
                    <a:cubicBezTo>
                      <a:pt x="54944" y="43731"/>
                      <a:pt x="77371" y="48777"/>
                      <a:pt x="114935" y="43170"/>
                    </a:cubicBezTo>
                    <a:cubicBezTo>
                      <a:pt x="124466" y="42049"/>
                      <a:pt x="158666" y="37003"/>
                      <a:pt x="170440" y="34200"/>
                    </a:cubicBezTo>
                    <a:cubicBezTo>
                      <a:pt x="190063" y="29154"/>
                      <a:pt x="210807" y="25790"/>
                      <a:pt x="230430" y="37003"/>
                    </a:cubicBezTo>
                    <a:cubicBezTo>
                      <a:pt x="251735" y="49338"/>
                      <a:pt x="284814" y="58869"/>
                      <a:pt x="304998" y="63354"/>
                    </a:cubicBezTo>
                    <a:cubicBezTo>
                      <a:pt x="326303" y="67839"/>
                      <a:pt x="373958" y="75689"/>
                      <a:pt x="409280" y="75689"/>
                    </a:cubicBezTo>
                    <a:cubicBezTo>
                      <a:pt x="436191" y="75689"/>
                      <a:pt x="509077" y="72885"/>
                      <a:pt x="533746" y="70643"/>
                    </a:cubicBezTo>
                    <a:cubicBezTo>
                      <a:pt x="576356" y="67279"/>
                      <a:pt x="601585" y="61672"/>
                      <a:pt x="634664" y="45413"/>
                    </a:cubicBezTo>
                    <a:cubicBezTo>
                      <a:pt x="646438" y="39807"/>
                      <a:pt x="658212" y="31957"/>
                      <a:pt x="660454" y="14016"/>
                    </a:cubicBezTo>
                    <a:cubicBezTo>
                      <a:pt x="649802" y="25790"/>
                      <a:pt x="632422" y="30275"/>
                      <a:pt x="629618" y="31397"/>
                    </a:cubicBezTo>
                    <a:close/>
                  </a:path>
                </a:pathLst>
              </a:custGeom>
              <a:solidFill>
                <a:srgbClr val="E6E6E6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10">
                <a:extLst>
                  <a:ext uri="{FF2B5EF4-FFF2-40B4-BE49-F238E27FC236}">
                    <a16:creationId xmlns:a16="http://schemas.microsoft.com/office/drawing/2014/main" id="{0793F2D9-C9A1-4505-B45A-B109958047B2}"/>
                  </a:ext>
                </a:extLst>
              </p:cNvPr>
              <p:cNvSpPr/>
              <p:nvPr/>
            </p:nvSpPr>
            <p:spPr>
              <a:xfrm>
                <a:off x="3312719" y="2744361"/>
                <a:ext cx="1306332" cy="1620300"/>
              </a:xfrm>
              <a:custGeom>
                <a:avLst/>
                <a:gdLst>
                  <a:gd name="connsiteX0" fmla="*/ 146892 w 1306331"/>
                  <a:gd name="connsiteY0" fmla="*/ 232419 h 1620299"/>
                  <a:gd name="connsiteX1" fmla="*/ 40367 w 1306331"/>
                  <a:gd name="connsiteY1" fmla="*/ 335580 h 1620299"/>
                  <a:gd name="connsiteX2" fmla="*/ 60551 w 1306331"/>
                  <a:gd name="connsiteY2" fmla="*/ 514430 h 1620299"/>
                  <a:gd name="connsiteX3" fmla="*/ 169319 w 1306331"/>
                  <a:gd name="connsiteY3" fmla="*/ 888388 h 1620299"/>
                  <a:gd name="connsiteX4" fmla="*/ 118299 w 1306331"/>
                  <a:gd name="connsiteY4" fmla="*/ 1213570 h 1620299"/>
                  <a:gd name="connsiteX5" fmla="*/ 0 w 1306331"/>
                  <a:gd name="connsiteY5" fmla="*/ 1409239 h 1620299"/>
                  <a:gd name="connsiteX6" fmla="*/ 578038 w 1306331"/>
                  <a:gd name="connsiteY6" fmla="*/ 1608272 h 1620299"/>
                  <a:gd name="connsiteX7" fmla="*/ 725491 w 1306331"/>
                  <a:gd name="connsiteY7" fmla="*/ 1608833 h 1620299"/>
                  <a:gd name="connsiteX8" fmla="*/ 765858 w 1306331"/>
                  <a:gd name="connsiteY8" fmla="*/ 1536508 h 1620299"/>
                  <a:gd name="connsiteX9" fmla="*/ 738946 w 1306331"/>
                  <a:gd name="connsiteY9" fmla="*/ 815503 h 1620299"/>
                  <a:gd name="connsiteX10" fmla="*/ 738386 w 1306331"/>
                  <a:gd name="connsiteY10" fmla="*/ 701129 h 1620299"/>
                  <a:gd name="connsiteX11" fmla="*/ 1072538 w 1306331"/>
                  <a:gd name="connsiteY11" fmla="*/ 646184 h 1620299"/>
                  <a:gd name="connsiteX12" fmla="*/ 1085433 w 1306331"/>
                  <a:gd name="connsiteY12" fmla="*/ 417997 h 1620299"/>
                  <a:gd name="connsiteX13" fmla="*/ 867898 w 1306331"/>
                  <a:gd name="connsiteY13" fmla="*/ 415754 h 1620299"/>
                  <a:gd name="connsiteX14" fmla="*/ 1311378 w 1306331"/>
                  <a:gd name="connsiteY14" fmla="*/ 231859 h 1620299"/>
                  <a:gd name="connsiteX15" fmla="*/ 1255872 w 1306331"/>
                  <a:gd name="connsiteY15" fmla="*/ 307 h 1620299"/>
                  <a:gd name="connsiteX16" fmla="*/ 616723 w 1306331"/>
                  <a:gd name="connsiteY16" fmla="*/ 170186 h 1620299"/>
                  <a:gd name="connsiteX17" fmla="*/ 409841 w 1306331"/>
                  <a:gd name="connsiteY17" fmla="*/ 214478 h 1620299"/>
                  <a:gd name="connsiteX18" fmla="*/ 387414 w 1306331"/>
                  <a:gd name="connsiteY18" fmla="*/ 351279 h 1620299"/>
                  <a:gd name="connsiteX19" fmla="*/ 146892 w 1306331"/>
                  <a:gd name="connsiteY19" fmla="*/ 232419 h 1620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06331" h="1620299">
                    <a:moveTo>
                      <a:pt x="146892" y="232419"/>
                    </a:moveTo>
                    <a:cubicBezTo>
                      <a:pt x="146892" y="232419"/>
                      <a:pt x="47095" y="279514"/>
                      <a:pt x="40367" y="335580"/>
                    </a:cubicBezTo>
                    <a:cubicBezTo>
                      <a:pt x="33639" y="391646"/>
                      <a:pt x="33639" y="436499"/>
                      <a:pt x="60551" y="514430"/>
                    </a:cubicBezTo>
                    <a:cubicBezTo>
                      <a:pt x="87463" y="592361"/>
                      <a:pt x="163712" y="787470"/>
                      <a:pt x="169319" y="888388"/>
                    </a:cubicBezTo>
                    <a:cubicBezTo>
                      <a:pt x="174925" y="989307"/>
                      <a:pt x="186699" y="1071723"/>
                      <a:pt x="118299" y="1213570"/>
                    </a:cubicBezTo>
                    <a:cubicBezTo>
                      <a:pt x="49898" y="1355416"/>
                      <a:pt x="0" y="1409239"/>
                      <a:pt x="0" y="1409239"/>
                    </a:cubicBezTo>
                    <a:cubicBezTo>
                      <a:pt x="0" y="1409239"/>
                      <a:pt x="542716" y="1589210"/>
                      <a:pt x="578038" y="1608272"/>
                    </a:cubicBezTo>
                    <a:cubicBezTo>
                      <a:pt x="613359" y="1627335"/>
                      <a:pt x="672228" y="1634623"/>
                      <a:pt x="725491" y="1608833"/>
                    </a:cubicBezTo>
                    <a:cubicBezTo>
                      <a:pt x="754645" y="1594817"/>
                      <a:pt x="765858" y="1552767"/>
                      <a:pt x="765858" y="1536508"/>
                    </a:cubicBezTo>
                    <a:cubicBezTo>
                      <a:pt x="765858" y="1464744"/>
                      <a:pt x="740068" y="899041"/>
                      <a:pt x="738946" y="815503"/>
                    </a:cubicBezTo>
                    <a:cubicBezTo>
                      <a:pt x="737825" y="731965"/>
                      <a:pt x="735583" y="721313"/>
                      <a:pt x="738386" y="701129"/>
                    </a:cubicBezTo>
                    <a:cubicBezTo>
                      <a:pt x="762494" y="694962"/>
                      <a:pt x="1072538" y="646184"/>
                      <a:pt x="1072538" y="646184"/>
                    </a:cubicBezTo>
                    <a:cubicBezTo>
                      <a:pt x="1072538" y="646184"/>
                      <a:pt x="1084872" y="445469"/>
                      <a:pt x="1085433" y="417997"/>
                    </a:cubicBezTo>
                    <a:cubicBezTo>
                      <a:pt x="1078144" y="417997"/>
                      <a:pt x="956481" y="417997"/>
                      <a:pt x="867898" y="415754"/>
                    </a:cubicBezTo>
                    <a:cubicBezTo>
                      <a:pt x="916675" y="373705"/>
                      <a:pt x="1311378" y="269423"/>
                      <a:pt x="1311378" y="231859"/>
                    </a:cubicBezTo>
                    <a:cubicBezTo>
                      <a:pt x="1307453" y="158412"/>
                      <a:pt x="1271010" y="-8103"/>
                      <a:pt x="1255872" y="307"/>
                    </a:cubicBezTo>
                    <a:cubicBezTo>
                      <a:pt x="853321" y="185324"/>
                      <a:pt x="688487" y="166262"/>
                      <a:pt x="616723" y="170186"/>
                    </a:cubicBezTo>
                    <a:cubicBezTo>
                      <a:pt x="497864" y="176914"/>
                      <a:pt x="459739" y="205508"/>
                      <a:pt x="409841" y="214478"/>
                    </a:cubicBezTo>
                    <a:cubicBezTo>
                      <a:pt x="409841" y="252042"/>
                      <a:pt x="387414" y="351279"/>
                      <a:pt x="387414" y="351279"/>
                    </a:cubicBezTo>
                    <a:lnTo>
                      <a:pt x="146892" y="232419"/>
                    </a:lnTo>
                    <a:close/>
                  </a:path>
                </a:pathLst>
              </a:custGeom>
              <a:solidFill>
                <a:schemeClr val="accent6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11">
                <a:extLst>
                  <a:ext uri="{FF2B5EF4-FFF2-40B4-BE49-F238E27FC236}">
                    <a16:creationId xmlns:a16="http://schemas.microsoft.com/office/drawing/2014/main" id="{C531EDFD-5CFE-4B0F-9B34-791ECC00183E}"/>
                  </a:ext>
                </a:extLst>
              </p:cNvPr>
              <p:cNvSpPr/>
              <p:nvPr/>
            </p:nvSpPr>
            <p:spPr>
              <a:xfrm>
                <a:off x="3092578" y="6348013"/>
                <a:ext cx="667182" cy="347608"/>
              </a:xfrm>
              <a:custGeom>
                <a:avLst/>
                <a:gdLst>
                  <a:gd name="connsiteX0" fmla="*/ 663059 w 667182"/>
                  <a:gd name="connsiteY0" fmla="*/ 227066 h 347607"/>
                  <a:gd name="connsiteX1" fmla="*/ 654089 w 667182"/>
                  <a:gd name="connsiteY1" fmla="*/ 211928 h 347607"/>
                  <a:gd name="connsiteX2" fmla="*/ 607554 w 667182"/>
                  <a:gd name="connsiteY2" fmla="*/ 183335 h 347607"/>
                  <a:gd name="connsiteX3" fmla="*/ 520092 w 667182"/>
                  <a:gd name="connsiteY3" fmla="*/ 144650 h 347607"/>
                  <a:gd name="connsiteX4" fmla="*/ 313770 w 667182"/>
                  <a:gd name="connsiteY4" fmla="*/ 8970 h 347607"/>
                  <a:gd name="connsiteX5" fmla="*/ 303117 w 667182"/>
                  <a:gd name="connsiteY5" fmla="*/ 0 h 347607"/>
                  <a:gd name="connsiteX6" fmla="*/ 206684 w 667182"/>
                  <a:gd name="connsiteY6" fmla="*/ 38125 h 347607"/>
                  <a:gd name="connsiteX7" fmla="*/ 169120 w 667182"/>
                  <a:gd name="connsiteY7" fmla="*/ 93630 h 347607"/>
                  <a:gd name="connsiteX8" fmla="*/ 156225 w 667182"/>
                  <a:gd name="connsiteY8" fmla="*/ 106525 h 347607"/>
                  <a:gd name="connsiteX9" fmla="*/ 62595 w 667182"/>
                  <a:gd name="connsiteY9" fmla="*/ 66158 h 347607"/>
                  <a:gd name="connsiteX10" fmla="*/ 56989 w 667182"/>
                  <a:gd name="connsiteY10" fmla="*/ 61672 h 347607"/>
                  <a:gd name="connsiteX11" fmla="*/ 58671 w 667182"/>
                  <a:gd name="connsiteY11" fmla="*/ 35321 h 347607"/>
                  <a:gd name="connsiteX12" fmla="*/ 46897 w 667182"/>
                  <a:gd name="connsiteY12" fmla="*/ 49338 h 347607"/>
                  <a:gd name="connsiteX13" fmla="*/ 36805 w 667182"/>
                  <a:gd name="connsiteY13" fmla="*/ 69521 h 347607"/>
                  <a:gd name="connsiteX14" fmla="*/ 19425 w 667182"/>
                  <a:gd name="connsiteY14" fmla="*/ 117738 h 347607"/>
                  <a:gd name="connsiteX15" fmla="*/ 4848 w 667182"/>
                  <a:gd name="connsiteY15" fmla="*/ 194548 h 347607"/>
                  <a:gd name="connsiteX16" fmla="*/ 2044 w 667182"/>
                  <a:gd name="connsiteY16" fmla="*/ 269676 h 347607"/>
                  <a:gd name="connsiteX17" fmla="*/ 11015 w 667182"/>
                  <a:gd name="connsiteY17" fmla="*/ 287617 h 347607"/>
                  <a:gd name="connsiteX18" fmla="*/ 51943 w 667182"/>
                  <a:gd name="connsiteY18" fmla="*/ 304437 h 347607"/>
                  <a:gd name="connsiteX19" fmla="*/ 164635 w 667182"/>
                  <a:gd name="connsiteY19" fmla="*/ 307240 h 347607"/>
                  <a:gd name="connsiteX20" fmla="*/ 235278 w 667182"/>
                  <a:gd name="connsiteY20" fmla="*/ 308922 h 347607"/>
                  <a:gd name="connsiteX21" fmla="*/ 298632 w 667182"/>
                  <a:gd name="connsiteY21" fmla="*/ 333591 h 347607"/>
                  <a:gd name="connsiteX22" fmla="*/ 432069 w 667182"/>
                  <a:gd name="connsiteY22" fmla="*/ 352653 h 347607"/>
                  <a:gd name="connsiteX23" fmla="*/ 575036 w 667182"/>
                  <a:gd name="connsiteY23" fmla="*/ 336955 h 347607"/>
                  <a:gd name="connsiteX24" fmla="*/ 648482 w 667182"/>
                  <a:gd name="connsiteY24" fmla="*/ 313407 h 347607"/>
                  <a:gd name="connsiteX25" fmla="*/ 669787 w 667182"/>
                  <a:gd name="connsiteY25" fmla="*/ 273040 h 347607"/>
                  <a:gd name="connsiteX26" fmla="*/ 663059 w 667182"/>
                  <a:gd name="connsiteY26" fmla="*/ 227066 h 34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7182" h="347607">
                    <a:moveTo>
                      <a:pt x="663059" y="227066"/>
                    </a:moveTo>
                    <a:cubicBezTo>
                      <a:pt x="660817" y="221460"/>
                      <a:pt x="658014" y="216414"/>
                      <a:pt x="654089" y="211928"/>
                    </a:cubicBezTo>
                    <a:cubicBezTo>
                      <a:pt x="642315" y="197912"/>
                      <a:pt x="624374" y="190624"/>
                      <a:pt x="607554" y="183335"/>
                    </a:cubicBezTo>
                    <a:cubicBezTo>
                      <a:pt x="578400" y="170440"/>
                      <a:pt x="549246" y="157545"/>
                      <a:pt x="520092" y="144650"/>
                    </a:cubicBezTo>
                    <a:cubicBezTo>
                      <a:pt x="443842" y="111010"/>
                      <a:pt x="372078" y="68961"/>
                      <a:pt x="313770" y="8970"/>
                    </a:cubicBezTo>
                    <a:cubicBezTo>
                      <a:pt x="310406" y="6167"/>
                      <a:pt x="309285" y="0"/>
                      <a:pt x="303117" y="0"/>
                    </a:cubicBezTo>
                    <a:cubicBezTo>
                      <a:pt x="267235" y="3364"/>
                      <a:pt x="236399" y="19062"/>
                      <a:pt x="206684" y="38125"/>
                    </a:cubicBezTo>
                    <a:cubicBezTo>
                      <a:pt x="186501" y="51020"/>
                      <a:pt x="170242" y="67279"/>
                      <a:pt x="169120" y="93630"/>
                    </a:cubicBezTo>
                    <a:cubicBezTo>
                      <a:pt x="168560" y="101479"/>
                      <a:pt x="164074" y="107646"/>
                      <a:pt x="156225" y="106525"/>
                    </a:cubicBezTo>
                    <a:cubicBezTo>
                      <a:pt x="120904" y="102600"/>
                      <a:pt x="86704" y="95872"/>
                      <a:pt x="62595" y="66158"/>
                    </a:cubicBezTo>
                    <a:cubicBezTo>
                      <a:pt x="60353" y="65036"/>
                      <a:pt x="58671" y="63354"/>
                      <a:pt x="56989" y="61672"/>
                    </a:cubicBezTo>
                    <a:cubicBezTo>
                      <a:pt x="56428" y="52702"/>
                      <a:pt x="58110" y="44292"/>
                      <a:pt x="58671" y="35321"/>
                    </a:cubicBezTo>
                    <a:cubicBezTo>
                      <a:pt x="58671" y="36443"/>
                      <a:pt x="48018" y="47095"/>
                      <a:pt x="46897" y="49338"/>
                    </a:cubicBezTo>
                    <a:cubicBezTo>
                      <a:pt x="42972" y="55505"/>
                      <a:pt x="40169" y="62233"/>
                      <a:pt x="36805" y="69521"/>
                    </a:cubicBezTo>
                    <a:cubicBezTo>
                      <a:pt x="30077" y="85220"/>
                      <a:pt x="24471" y="100918"/>
                      <a:pt x="19425" y="117738"/>
                    </a:cubicBezTo>
                    <a:cubicBezTo>
                      <a:pt x="12136" y="142968"/>
                      <a:pt x="7090" y="168758"/>
                      <a:pt x="4848" y="194548"/>
                    </a:cubicBezTo>
                    <a:cubicBezTo>
                      <a:pt x="2605" y="219217"/>
                      <a:pt x="-3002" y="245007"/>
                      <a:pt x="2044" y="269676"/>
                    </a:cubicBezTo>
                    <a:cubicBezTo>
                      <a:pt x="2605" y="276965"/>
                      <a:pt x="4848" y="283132"/>
                      <a:pt x="11015" y="287617"/>
                    </a:cubicBezTo>
                    <a:cubicBezTo>
                      <a:pt x="24471" y="294345"/>
                      <a:pt x="37366" y="301073"/>
                      <a:pt x="51943" y="304437"/>
                    </a:cubicBezTo>
                    <a:cubicBezTo>
                      <a:pt x="96235" y="314529"/>
                      <a:pt x="120343" y="311725"/>
                      <a:pt x="164635" y="307240"/>
                    </a:cubicBezTo>
                    <a:cubicBezTo>
                      <a:pt x="184819" y="304997"/>
                      <a:pt x="215655" y="302194"/>
                      <a:pt x="235278" y="308922"/>
                    </a:cubicBezTo>
                    <a:cubicBezTo>
                      <a:pt x="253219" y="315090"/>
                      <a:pt x="280691" y="326863"/>
                      <a:pt x="298632" y="333591"/>
                    </a:cubicBezTo>
                    <a:cubicBezTo>
                      <a:pt x="337878" y="348168"/>
                      <a:pt x="390019" y="352653"/>
                      <a:pt x="432069" y="352653"/>
                    </a:cubicBezTo>
                    <a:cubicBezTo>
                      <a:pt x="483088" y="352093"/>
                      <a:pt x="525138" y="349289"/>
                      <a:pt x="575036" y="336955"/>
                    </a:cubicBezTo>
                    <a:cubicBezTo>
                      <a:pt x="598023" y="331348"/>
                      <a:pt x="628299" y="326303"/>
                      <a:pt x="648482" y="313407"/>
                    </a:cubicBezTo>
                    <a:cubicBezTo>
                      <a:pt x="665863" y="302755"/>
                      <a:pt x="669227" y="293224"/>
                      <a:pt x="669787" y="273040"/>
                    </a:cubicBezTo>
                    <a:cubicBezTo>
                      <a:pt x="670348" y="257902"/>
                      <a:pt x="669227" y="241083"/>
                      <a:pt x="663059" y="2270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12">
                <a:extLst>
                  <a:ext uri="{FF2B5EF4-FFF2-40B4-BE49-F238E27FC236}">
                    <a16:creationId xmlns:a16="http://schemas.microsoft.com/office/drawing/2014/main" id="{75F49A36-D7CC-4A03-9C39-DEB165082BF3}"/>
                  </a:ext>
                </a:extLst>
              </p:cNvPr>
              <p:cNvSpPr/>
              <p:nvPr/>
            </p:nvSpPr>
            <p:spPr>
              <a:xfrm>
                <a:off x="3086618" y="4149114"/>
                <a:ext cx="953118" cy="1939875"/>
              </a:xfrm>
              <a:custGeom>
                <a:avLst/>
                <a:gdLst>
                  <a:gd name="connsiteX0" fmla="*/ 551842 w 953117"/>
                  <a:gd name="connsiteY0" fmla="*/ 1211020 h 1939874"/>
                  <a:gd name="connsiteX1" fmla="*/ 520445 w 953117"/>
                  <a:gd name="connsiteY1" fmla="*/ 1102252 h 1939874"/>
                  <a:gd name="connsiteX2" fmla="*/ 499701 w 953117"/>
                  <a:gd name="connsiteY2" fmla="*/ 1032170 h 1939874"/>
                  <a:gd name="connsiteX3" fmla="*/ 476714 w 953117"/>
                  <a:gd name="connsiteY3" fmla="*/ 1036095 h 1939874"/>
                  <a:gd name="connsiteX4" fmla="*/ 414481 w 953117"/>
                  <a:gd name="connsiteY4" fmla="*/ 1188033 h 1939874"/>
                  <a:gd name="connsiteX5" fmla="*/ 338792 w 953117"/>
                  <a:gd name="connsiteY5" fmla="*/ 1333804 h 1939874"/>
                  <a:gd name="connsiteX6" fmla="*/ 307396 w 953117"/>
                  <a:gd name="connsiteY6" fmla="*/ 1462194 h 1939874"/>
                  <a:gd name="connsiteX7" fmla="*/ 284969 w 953117"/>
                  <a:gd name="connsiteY7" fmla="*/ 1784012 h 1939874"/>
                  <a:gd name="connsiteX8" fmla="*/ 268150 w 953117"/>
                  <a:gd name="connsiteY8" fmla="*/ 1935389 h 1939874"/>
                  <a:gd name="connsiteX9" fmla="*/ 257497 w 953117"/>
                  <a:gd name="connsiteY9" fmla="*/ 1940435 h 1939874"/>
                  <a:gd name="connsiteX10" fmla="*/ 102195 w 953117"/>
                  <a:gd name="connsiteY10" fmla="*/ 1923615 h 1939874"/>
                  <a:gd name="connsiteX11" fmla="*/ 74162 w 953117"/>
                  <a:gd name="connsiteY11" fmla="*/ 1894461 h 1939874"/>
                  <a:gd name="connsiteX12" fmla="*/ 71920 w 953117"/>
                  <a:gd name="connsiteY12" fmla="*/ 1709445 h 1939874"/>
                  <a:gd name="connsiteX13" fmla="*/ 66874 w 953117"/>
                  <a:gd name="connsiteY13" fmla="*/ 1510411 h 1939874"/>
                  <a:gd name="connsiteX14" fmla="*/ 104438 w 953117"/>
                  <a:gd name="connsiteY14" fmla="*/ 1356230 h 1939874"/>
                  <a:gd name="connsiteX15" fmla="*/ 152094 w 953117"/>
                  <a:gd name="connsiteY15" fmla="*/ 1156076 h 1939874"/>
                  <a:gd name="connsiteX16" fmla="*/ 195825 w 953117"/>
                  <a:gd name="connsiteY16" fmla="*/ 923403 h 1939874"/>
                  <a:gd name="connsiteX17" fmla="*/ 193582 w 953117"/>
                  <a:gd name="connsiteY17" fmla="*/ 869019 h 1939874"/>
                  <a:gd name="connsiteX18" fmla="*/ 148169 w 953117"/>
                  <a:gd name="connsiteY18" fmla="*/ 858367 h 1939874"/>
                  <a:gd name="connsiteX19" fmla="*/ 5762 w 953117"/>
                  <a:gd name="connsiteY19" fmla="*/ 804543 h 1939874"/>
                  <a:gd name="connsiteX20" fmla="*/ 40523 w 953117"/>
                  <a:gd name="connsiteY20" fmla="*/ 608313 h 1939874"/>
                  <a:gd name="connsiteX21" fmla="*/ 80329 w 953117"/>
                  <a:gd name="connsiteY21" fmla="*/ 400309 h 1939874"/>
                  <a:gd name="connsiteX22" fmla="*/ 143684 w 953117"/>
                  <a:gd name="connsiteY22" fmla="*/ 191184 h 1939874"/>
                  <a:gd name="connsiteX23" fmla="*/ 192461 w 953117"/>
                  <a:gd name="connsiteY23" fmla="*/ 90827 h 1939874"/>
                  <a:gd name="connsiteX24" fmla="*/ 244602 w 953117"/>
                  <a:gd name="connsiteY24" fmla="*/ 0 h 1939874"/>
                  <a:gd name="connsiteX25" fmla="*/ 324776 w 953117"/>
                  <a:gd name="connsiteY25" fmla="*/ 29715 h 1939874"/>
                  <a:gd name="connsiteX26" fmla="*/ 426255 w 953117"/>
                  <a:gd name="connsiteY26" fmla="*/ 60551 h 1939874"/>
                  <a:gd name="connsiteX27" fmla="*/ 526052 w 953117"/>
                  <a:gd name="connsiteY27" fmla="*/ 88023 h 1939874"/>
                  <a:gd name="connsiteX28" fmla="*/ 674066 w 953117"/>
                  <a:gd name="connsiteY28" fmla="*/ 134558 h 1939874"/>
                  <a:gd name="connsiteX29" fmla="*/ 797971 w 953117"/>
                  <a:gd name="connsiteY29" fmla="*/ 195669 h 1939874"/>
                  <a:gd name="connsiteX30" fmla="*/ 813109 w 953117"/>
                  <a:gd name="connsiteY30" fmla="*/ 274722 h 1939874"/>
                  <a:gd name="connsiteX31" fmla="*/ 832171 w 953117"/>
                  <a:gd name="connsiteY31" fmla="*/ 352653 h 1939874"/>
                  <a:gd name="connsiteX32" fmla="*/ 869735 w 953117"/>
                  <a:gd name="connsiteY32" fmla="*/ 520290 h 1939874"/>
                  <a:gd name="connsiteX33" fmla="*/ 933089 w 953117"/>
                  <a:gd name="connsiteY33" fmla="*/ 857806 h 1939874"/>
                  <a:gd name="connsiteX34" fmla="*/ 954394 w 953117"/>
                  <a:gd name="connsiteY34" fmla="*/ 986757 h 1939874"/>
                  <a:gd name="connsiteX35" fmla="*/ 928604 w 953117"/>
                  <a:gd name="connsiteY35" fmla="*/ 1032170 h 1939874"/>
                  <a:gd name="connsiteX36" fmla="*/ 797971 w 953117"/>
                  <a:gd name="connsiteY36" fmla="*/ 1023200 h 1939874"/>
                  <a:gd name="connsiteX37" fmla="*/ 803017 w 953117"/>
                  <a:gd name="connsiteY37" fmla="*/ 1232325 h 1939874"/>
                  <a:gd name="connsiteX38" fmla="*/ 862446 w 953117"/>
                  <a:gd name="connsiteY38" fmla="*/ 1624785 h 1939874"/>
                  <a:gd name="connsiteX39" fmla="*/ 908420 w 953117"/>
                  <a:gd name="connsiteY39" fmla="*/ 1844002 h 1939874"/>
                  <a:gd name="connsiteX40" fmla="*/ 915709 w 953117"/>
                  <a:gd name="connsiteY40" fmla="*/ 1891097 h 1939874"/>
                  <a:gd name="connsiteX41" fmla="*/ 879827 w 953117"/>
                  <a:gd name="connsiteY41" fmla="*/ 1904553 h 1939874"/>
                  <a:gd name="connsiteX42" fmla="*/ 771620 w 953117"/>
                  <a:gd name="connsiteY42" fmla="*/ 1924737 h 1939874"/>
                  <a:gd name="connsiteX43" fmla="*/ 732374 w 953117"/>
                  <a:gd name="connsiteY43" fmla="*/ 1911842 h 1939874"/>
                  <a:gd name="connsiteX44" fmla="*/ 626970 w 953117"/>
                  <a:gd name="connsiteY44" fmla="*/ 1615254 h 1939874"/>
                  <a:gd name="connsiteX45" fmla="*/ 592770 w 953117"/>
                  <a:gd name="connsiteY45" fmla="*/ 1399401 h 1939874"/>
                  <a:gd name="connsiteX46" fmla="*/ 551842 w 953117"/>
                  <a:gd name="connsiteY46" fmla="*/ 1211020 h 1939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53117" h="1939874">
                    <a:moveTo>
                      <a:pt x="551842" y="1211020"/>
                    </a:moveTo>
                    <a:cubicBezTo>
                      <a:pt x="541190" y="1174577"/>
                      <a:pt x="529977" y="1138695"/>
                      <a:pt x="520445" y="1102252"/>
                    </a:cubicBezTo>
                    <a:cubicBezTo>
                      <a:pt x="515960" y="1084872"/>
                      <a:pt x="505308" y="1048990"/>
                      <a:pt x="499701" y="1032170"/>
                    </a:cubicBezTo>
                    <a:cubicBezTo>
                      <a:pt x="495216" y="1018154"/>
                      <a:pt x="487927" y="1008062"/>
                      <a:pt x="476714" y="1036095"/>
                    </a:cubicBezTo>
                    <a:cubicBezTo>
                      <a:pt x="457091" y="1087115"/>
                      <a:pt x="435786" y="1137574"/>
                      <a:pt x="414481" y="1188033"/>
                    </a:cubicBezTo>
                    <a:cubicBezTo>
                      <a:pt x="394858" y="1234568"/>
                      <a:pt x="342717" y="1331561"/>
                      <a:pt x="338792" y="1333804"/>
                    </a:cubicBezTo>
                    <a:cubicBezTo>
                      <a:pt x="322533" y="1361837"/>
                      <a:pt x="311320" y="1419024"/>
                      <a:pt x="307396" y="1462194"/>
                    </a:cubicBezTo>
                    <a:cubicBezTo>
                      <a:pt x="297864" y="1569280"/>
                      <a:pt x="289455" y="1676366"/>
                      <a:pt x="284969" y="1784012"/>
                    </a:cubicBezTo>
                    <a:cubicBezTo>
                      <a:pt x="283848" y="1805877"/>
                      <a:pt x="292258" y="1934829"/>
                      <a:pt x="268150" y="1935389"/>
                    </a:cubicBezTo>
                    <a:cubicBezTo>
                      <a:pt x="265346" y="1937632"/>
                      <a:pt x="261982" y="1939875"/>
                      <a:pt x="257497" y="1940435"/>
                    </a:cubicBezTo>
                    <a:cubicBezTo>
                      <a:pt x="205356" y="1937071"/>
                      <a:pt x="153775" y="1928101"/>
                      <a:pt x="102195" y="1923615"/>
                    </a:cubicBezTo>
                    <a:cubicBezTo>
                      <a:pt x="79769" y="1921373"/>
                      <a:pt x="74723" y="1916327"/>
                      <a:pt x="74162" y="1894461"/>
                    </a:cubicBezTo>
                    <a:cubicBezTo>
                      <a:pt x="71359" y="1802514"/>
                      <a:pt x="70798" y="1801392"/>
                      <a:pt x="71920" y="1709445"/>
                    </a:cubicBezTo>
                    <a:cubicBezTo>
                      <a:pt x="72480" y="1658425"/>
                      <a:pt x="64070" y="1561431"/>
                      <a:pt x="66874" y="1510411"/>
                    </a:cubicBezTo>
                    <a:cubicBezTo>
                      <a:pt x="69116" y="1467240"/>
                      <a:pt x="83693" y="1394916"/>
                      <a:pt x="104438" y="1356230"/>
                    </a:cubicBezTo>
                    <a:cubicBezTo>
                      <a:pt x="134713" y="1300725"/>
                      <a:pt x="140880" y="1217187"/>
                      <a:pt x="152094" y="1156076"/>
                    </a:cubicBezTo>
                    <a:cubicBezTo>
                      <a:pt x="167792" y="1078705"/>
                      <a:pt x="180126" y="1000773"/>
                      <a:pt x="195825" y="923403"/>
                    </a:cubicBezTo>
                    <a:cubicBezTo>
                      <a:pt x="199749" y="904901"/>
                      <a:pt x="216008" y="881353"/>
                      <a:pt x="193582" y="869019"/>
                    </a:cubicBezTo>
                    <a:cubicBezTo>
                      <a:pt x="181248" y="862291"/>
                      <a:pt x="161625" y="861170"/>
                      <a:pt x="148169" y="858367"/>
                    </a:cubicBezTo>
                    <a:cubicBezTo>
                      <a:pt x="105559" y="848275"/>
                      <a:pt x="32673" y="834819"/>
                      <a:pt x="5762" y="804543"/>
                    </a:cubicBezTo>
                    <a:cubicBezTo>
                      <a:pt x="-15543" y="781556"/>
                      <a:pt x="28188" y="671107"/>
                      <a:pt x="40523" y="608313"/>
                    </a:cubicBezTo>
                    <a:cubicBezTo>
                      <a:pt x="54539" y="539352"/>
                      <a:pt x="73601" y="470952"/>
                      <a:pt x="80329" y="400309"/>
                    </a:cubicBezTo>
                    <a:cubicBezTo>
                      <a:pt x="87618" y="326863"/>
                      <a:pt x="113408" y="257342"/>
                      <a:pt x="143684" y="191184"/>
                    </a:cubicBezTo>
                    <a:cubicBezTo>
                      <a:pt x="159382" y="157545"/>
                      <a:pt x="176202" y="124466"/>
                      <a:pt x="192461" y="90827"/>
                    </a:cubicBezTo>
                    <a:cubicBezTo>
                      <a:pt x="203113" y="69521"/>
                      <a:pt x="222176" y="22987"/>
                      <a:pt x="244602" y="0"/>
                    </a:cubicBezTo>
                    <a:cubicBezTo>
                      <a:pt x="272074" y="8410"/>
                      <a:pt x="306835" y="22987"/>
                      <a:pt x="324776" y="29715"/>
                    </a:cubicBezTo>
                    <a:cubicBezTo>
                      <a:pt x="353930" y="44292"/>
                      <a:pt x="395979" y="48777"/>
                      <a:pt x="426255" y="60551"/>
                    </a:cubicBezTo>
                    <a:cubicBezTo>
                      <a:pt x="459894" y="73446"/>
                      <a:pt x="491852" y="76249"/>
                      <a:pt x="526052" y="88023"/>
                    </a:cubicBezTo>
                    <a:cubicBezTo>
                      <a:pt x="574829" y="104843"/>
                      <a:pt x="624728" y="118859"/>
                      <a:pt x="674066" y="134558"/>
                    </a:cubicBezTo>
                    <a:cubicBezTo>
                      <a:pt x="689764" y="139604"/>
                      <a:pt x="781151" y="179971"/>
                      <a:pt x="797971" y="195669"/>
                    </a:cubicBezTo>
                    <a:cubicBezTo>
                      <a:pt x="797971" y="222020"/>
                      <a:pt x="806941" y="249493"/>
                      <a:pt x="813109" y="274722"/>
                    </a:cubicBezTo>
                    <a:cubicBezTo>
                      <a:pt x="819836" y="300512"/>
                      <a:pt x="825443" y="326863"/>
                      <a:pt x="832171" y="352653"/>
                    </a:cubicBezTo>
                    <a:cubicBezTo>
                      <a:pt x="845627" y="408159"/>
                      <a:pt x="857961" y="464224"/>
                      <a:pt x="869735" y="520290"/>
                    </a:cubicBezTo>
                    <a:cubicBezTo>
                      <a:pt x="893283" y="632421"/>
                      <a:pt x="914588" y="744553"/>
                      <a:pt x="933089" y="857806"/>
                    </a:cubicBezTo>
                    <a:cubicBezTo>
                      <a:pt x="939817" y="900416"/>
                      <a:pt x="960001" y="943026"/>
                      <a:pt x="954394" y="986757"/>
                    </a:cubicBezTo>
                    <a:cubicBezTo>
                      <a:pt x="952152" y="1005820"/>
                      <a:pt x="945984" y="1020957"/>
                      <a:pt x="928604" y="1032170"/>
                    </a:cubicBezTo>
                    <a:cubicBezTo>
                      <a:pt x="895525" y="1053475"/>
                      <a:pt x="800213" y="1022639"/>
                      <a:pt x="797971" y="1023200"/>
                    </a:cubicBezTo>
                    <a:cubicBezTo>
                      <a:pt x="797410" y="1036656"/>
                      <a:pt x="806381" y="1173456"/>
                      <a:pt x="803017" y="1232325"/>
                    </a:cubicBezTo>
                    <a:cubicBezTo>
                      <a:pt x="795728" y="1363519"/>
                      <a:pt x="835535" y="1501440"/>
                      <a:pt x="862446" y="1624785"/>
                    </a:cubicBezTo>
                    <a:cubicBezTo>
                      <a:pt x="878145" y="1697671"/>
                      <a:pt x="888797" y="1772238"/>
                      <a:pt x="908420" y="1844002"/>
                    </a:cubicBezTo>
                    <a:cubicBezTo>
                      <a:pt x="913466" y="1863064"/>
                      <a:pt x="920755" y="1879884"/>
                      <a:pt x="915709" y="1891097"/>
                    </a:cubicBezTo>
                    <a:cubicBezTo>
                      <a:pt x="910102" y="1903992"/>
                      <a:pt x="891601" y="1902871"/>
                      <a:pt x="879827" y="1904553"/>
                    </a:cubicBezTo>
                    <a:cubicBezTo>
                      <a:pt x="843384" y="1910160"/>
                      <a:pt x="807502" y="1916327"/>
                      <a:pt x="771620" y="1924737"/>
                    </a:cubicBezTo>
                    <a:cubicBezTo>
                      <a:pt x="760407" y="1927540"/>
                      <a:pt x="741344" y="1936511"/>
                      <a:pt x="732374" y="1911842"/>
                    </a:cubicBezTo>
                    <a:cubicBezTo>
                      <a:pt x="695371" y="1813727"/>
                      <a:pt x="660049" y="1715051"/>
                      <a:pt x="626970" y="1615254"/>
                    </a:cubicBezTo>
                    <a:cubicBezTo>
                      <a:pt x="605105" y="1548536"/>
                      <a:pt x="577632" y="1470604"/>
                      <a:pt x="592770" y="1399401"/>
                    </a:cubicBezTo>
                    <a:cubicBezTo>
                      <a:pt x="605665" y="1333804"/>
                      <a:pt x="569223" y="1270450"/>
                      <a:pt x="551842" y="12110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13">
                <a:extLst>
                  <a:ext uri="{FF2B5EF4-FFF2-40B4-BE49-F238E27FC236}">
                    <a16:creationId xmlns:a16="http://schemas.microsoft.com/office/drawing/2014/main" id="{C162819E-572B-4656-AAFE-1DB9F13BA4D2}"/>
                  </a:ext>
                </a:extLst>
              </p:cNvPr>
              <p:cNvSpPr/>
              <p:nvPr/>
            </p:nvSpPr>
            <p:spPr>
              <a:xfrm>
                <a:off x="3287340" y="2410592"/>
                <a:ext cx="470952" cy="678395"/>
              </a:xfrm>
              <a:custGeom>
                <a:avLst/>
                <a:gdLst>
                  <a:gd name="connsiteX0" fmla="*/ 425128 w 470952"/>
                  <a:gd name="connsiteY0" fmla="*/ 489939 h 678395"/>
                  <a:gd name="connsiteX1" fmla="*/ 424567 w 470952"/>
                  <a:gd name="connsiteY1" fmla="*/ 488257 h 678395"/>
                  <a:gd name="connsiteX2" fmla="*/ 425128 w 470952"/>
                  <a:gd name="connsiteY2" fmla="*/ 487696 h 678395"/>
                  <a:gd name="connsiteX3" fmla="*/ 428492 w 470952"/>
                  <a:gd name="connsiteY3" fmla="*/ 476483 h 678395"/>
                  <a:gd name="connsiteX4" fmla="*/ 470541 w 470952"/>
                  <a:gd name="connsiteY4" fmla="*/ 258948 h 678395"/>
                  <a:gd name="connsiteX5" fmla="*/ 447554 w 470952"/>
                  <a:gd name="connsiteY5" fmla="*/ 99721 h 678395"/>
                  <a:gd name="connsiteX6" fmla="*/ 430734 w 470952"/>
                  <a:gd name="connsiteY6" fmla="*/ 36927 h 678395"/>
                  <a:gd name="connsiteX7" fmla="*/ 380836 w 470952"/>
                  <a:gd name="connsiteY7" fmla="*/ 485 h 678395"/>
                  <a:gd name="connsiteX8" fmla="*/ 342711 w 470952"/>
                  <a:gd name="connsiteY8" fmla="*/ 4409 h 678395"/>
                  <a:gd name="connsiteX9" fmla="*/ 240111 w 470952"/>
                  <a:gd name="connsiteY9" fmla="*/ 4409 h 678395"/>
                  <a:gd name="connsiteX10" fmla="*/ 166665 w 470952"/>
                  <a:gd name="connsiteY10" fmla="*/ 6652 h 678395"/>
                  <a:gd name="connsiteX11" fmla="*/ 52851 w 470952"/>
                  <a:gd name="connsiteY11" fmla="*/ 92433 h 678395"/>
                  <a:gd name="connsiteX12" fmla="*/ 45002 w 470952"/>
                  <a:gd name="connsiteY12" fmla="*/ 152423 h 678395"/>
                  <a:gd name="connsiteX13" fmla="*/ 51730 w 470952"/>
                  <a:gd name="connsiteY13" fmla="*/ 261190 h 678395"/>
                  <a:gd name="connsiteX14" fmla="*/ 30986 w 470952"/>
                  <a:gd name="connsiteY14" fmla="*/ 281374 h 678395"/>
                  <a:gd name="connsiteX15" fmla="*/ 2953 w 470952"/>
                  <a:gd name="connsiteY15" fmla="*/ 313332 h 678395"/>
                  <a:gd name="connsiteX16" fmla="*/ 56215 w 470952"/>
                  <a:gd name="connsiteY16" fmla="*/ 430509 h 678395"/>
                  <a:gd name="connsiteX17" fmla="*/ 76959 w 470952"/>
                  <a:gd name="connsiteY17" fmla="*/ 442843 h 678395"/>
                  <a:gd name="connsiteX18" fmla="*/ 122373 w 470952"/>
                  <a:gd name="connsiteY18" fmla="*/ 469194 h 678395"/>
                  <a:gd name="connsiteX19" fmla="*/ 167786 w 470952"/>
                  <a:gd name="connsiteY19" fmla="*/ 508440 h 678395"/>
                  <a:gd name="connsiteX20" fmla="*/ 180120 w 470952"/>
                  <a:gd name="connsiteY20" fmla="*/ 514047 h 678395"/>
                  <a:gd name="connsiteX21" fmla="*/ 249081 w 470952"/>
                  <a:gd name="connsiteY21" fmla="*/ 551611 h 678395"/>
                  <a:gd name="connsiteX22" fmla="*/ 344393 w 470952"/>
                  <a:gd name="connsiteY22" fmla="*/ 617769 h 678395"/>
                  <a:gd name="connsiteX23" fmla="*/ 378033 w 470952"/>
                  <a:gd name="connsiteY23" fmla="*/ 683926 h 678395"/>
                  <a:gd name="connsiteX24" fmla="*/ 431295 w 470952"/>
                  <a:gd name="connsiteY24" fmla="*/ 673274 h 678395"/>
                  <a:gd name="connsiteX25" fmla="*/ 430174 w 470952"/>
                  <a:gd name="connsiteY25" fmla="*/ 635710 h 678395"/>
                  <a:gd name="connsiteX26" fmla="*/ 434659 w 470952"/>
                  <a:gd name="connsiteY26" fmla="*/ 558900 h 678395"/>
                  <a:gd name="connsiteX27" fmla="*/ 429613 w 470952"/>
                  <a:gd name="connsiteY27" fmla="*/ 507319 h 678395"/>
                  <a:gd name="connsiteX28" fmla="*/ 425128 w 470952"/>
                  <a:gd name="connsiteY28" fmla="*/ 489939 h 678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70952" h="678395">
                    <a:moveTo>
                      <a:pt x="425128" y="489939"/>
                    </a:moveTo>
                    <a:cubicBezTo>
                      <a:pt x="425128" y="489378"/>
                      <a:pt x="424567" y="488817"/>
                      <a:pt x="424567" y="488257"/>
                    </a:cubicBezTo>
                    <a:cubicBezTo>
                      <a:pt x="424567" y="487696"/>
                      <a:pt x="424567" y="487696"/>
                      <a:pt x="425128" y="487696"/>
                    </a:cubicBezTo>
                    <a:cubicBezTo>
                      <a:pt x="425128" y="483771"/>
                      <a:pt x="426249" y="479847"/>
                      <a:pt x="428492" y="476483"/>
                    </a:cubicBezTo>
                    <a:cubicBezTo>
                      <a:pt x="467738" y="408643"/>
                      <a:pt x="476708" y="335758"/>
                      <a:pt x="470541" y="258948"/>
                    </a:cubicBezTo>
                    <a:cubicBezTo>
                      <a:pt x="466056" y="199518"/>
                      <a:pt x="458767" y="158029"/>
                      <a:pt x="447554" y="99721"/>
                    </a:cubicBezTo>
                    <a:cubicBezTo>
                      <a:pt x="443629" y="78416"/>
                      <a:pt x="438583" y="57111"/>
                      <a:pt x="430734" y="36927"/>
                    </a:cubicBezTo>
                    <a:cubicBezTo>
                      <a:pt x="428492" y="31321"/>
                      <a:pt x="402701" y="-4561"/>
                      <a:pt x="380836" y="485"/>
                    </a:cubicBezTo>
                    <a:cubicBezTo>
                      <a:pt x="368501" y="3288"/>
                      <a:pt x="355606" y="3288"/>
                      <a:pt x="342711" y="4409"/>
                    </a:cubicBezTo>
                    <a:cubicBezTo>
                      <a:pt x="308511" y="3288"/>
                      <a:pt x="274311" y="3849"/>
                      <a:pt x="240111" y="4409"/>
                    </a:cubicBezTo>
                    <a:cubicBezTo>
                      <a:pt x="215442" y="4970"/>
                      <a:pt x="191334" y="4409"/>
                      <a:pt x="166665" y="6652"/>
                    </a:cubicBezTo>
                    <a:cubicBezTo>
                      <a:pt x="110599" y="11137"/>
                      <a:pt x="71353" y="27957"/>
                      <a:pt x="52851" y="92433"/>
                    </a:cubicBezTo>
                    <a:cubicBezTo>
                      <a:pt x="47245" y="111495"/>
                      <a:pt x="45563" y="132239"/>
                      <a:pt x="45002" y="152423"/>
                    </a:cubicBezTo>
                    <a:cubicBezTo>
                      <a:pt x="43881" y="194472"/>
                      <a:pt x="49487" y="219141"/>
                      <a:pt x="51730" y="261190"/>
                    </a:cubicBezTo>
                    <a:cubicBezTo>
                      <a:pt x="52851" y="283617"/>
                      <a:pt x="52291" y="283617"/>
                      <a:pt x="30986" y="281374"/>
                    </a:cubicBezTo>
                    <a:cubicBezTo>
                      <a:pt x="2392" y="278571"/>
                      <a:pt x="-4896" y="285859"/>
                      <a:pt x="2953" y="313332"/>
                    </a:cubicBezTo>
                    <a:cubicBezTo>
                      <a:pt x="14727" y="354820"/>
                      <a:pt x="34350" y="392945"/>
                      <a:pt x="56215" y="430509"/>
                    </a:cubicBezTo>
                    <a:cubicBezTo>
                      <a:pt x="60700" y="438358"/>
                      <a:pt x="68550" y="445086"/>
                      <a:pt x="76959" y="442843"/>
                    </a:cubicBezTo>
                    <a:cubicBezTo>
                      <a:pt x="101068" y="437798"/>
                      <a:pt x="111160" y="450693"/>
                      <a:pt x="122373" y="469194"/>
                    </a:cubicBezTo>
                    <a:cubicBezTo>
                      <a:pt x="133025" y="486014"/>
                      <a:pt x="152088" y="496106"/>
                      <a:pt x="167786" y="508440"/>
                    </a:cubicBezTo>
                    <a:cubicBezTo>
                      <a:pt x="171150" y="511804"/>
                      <a:pt x="175635" y="512926"/>
                      <a:pt x="180120" y="514047"/>
                    </a:cubicBezTo>
                    <a:cubicBezTo>
                      <a:pt x="180120" y="514047"/>
                      <a:pt x="228898" y="543762"/>
                      <a:pt x="249081" y="551611"/>
                    </a:cubicBezTo>
                    <a:cubicBezTo>
                      <a:pt x="286645" y="566188"/>
                      <a:pt x="321406" y="584690"/>
                      <a:pt x="344393" y="617769"/>
                    </a:cubicBezTo>
                    <a:cubicBezTo>
                      <a:pt x="347757" y="622814"/>
                      <a:pt x="370744" y="682805"/>
                      <a:pt x="378033" y="683926"/>
                    </a:cubicBezTo>
                    <a:cubicBezTo>
                      <a:pt x="408869" y="680562"/>
                      <a:pt x="411111" y="681684"/>
                      <a:pt x="431295" y="673274"/>
                    </a:cubicBezTo>
                    <a:cubicBezTo>
                      <a:pt x="435780" y="669349"/>
                      <a:pt x="430734" y="652529"/>
                      <a:pt x="430174" y="635710"/>
                    </a:cubicBezTo>
                    <a:cubicBezTo>
                      <a:pt x="430734" y="588054"/>
                      <a:pt x="432977" y="589175"/>
                      <a:pt x="434659" y="558900"/>
                    </a:cubicBezTo>
                    <a:cubicBezTo>
                      <a:pt x="435780" y="542640"/>
                      <a:pt x="432977" y="523578"/>
                      <a:pt x="429613" y="507319"/>
                    </a:cubicBezTo>
                    <a:cubicBezTo>
                      <a:pt x="426810" y="501152"/>
                      <a:pt x="425128" y="495545"/>
                      <a:pt x="425128" y="489939"/>
                    </a:cubicBezTo>
                    <a:close/>
                  </a:path>
                </a:pathLst>
              </a:custGeom>
              <a:solidFill>
                <a:srgbClr val="FDBE7B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14">
                <a:extLst>
                  <a:ext uri="{FF2B5EF4-FFF2-40B4-BE49-F238E27FC236}">
                    <a16:creationId xmlns:a16="http://schemas.microsoft.com/office/drawing/2014/main" id="{53D82919-19ED-4703-9974-08B46141C2EC}"/>
                  </a:ext>
                </a:extLst>
              </p:cNvPr>
              <p:cNvSpPr/>
              <p:nvPr/>
            </p:nvSpPr>
            <p:spPr>
              <a:xfrm>
                <a:off x="3349161" y="4167531"/>
                <a:ext cx="11213" cy="5607"/>
              </a:xfrm>
              <a:custGeom>
                <a:avLst/>
                <a:gdLst>
                  <a:gd name="connsiteX0" fmla="*/ 0 w 11213"/>
                  <a:gd name="connsiteY0" fmla="*/ 85 h 5606"/>
                  <a:gd name="connsiteX1" fmla="*/ 16259 w 11213"/>
                  <a:gd name="connsiteY1" fmla="*/ 6252 h 5606"/>
                  <a:gd name="connsiteX2" fmla="*/ 0 w 11213"/>
                  <a:gd name="connsiteY2" fmla="*/ 85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3" h="5606">
                    <a:moveTo>
                      <a:pt x="0" y="85"/>
                    </a:moveTo>
                    <a:cubicBezTo>
                      <a:pt x="6728" y="-476"/>
                      <a:pt x="11774" y="1767"/>
                      <a:pt x="16259" y="6252"/>
                    </a:cubicBezTo>
                    <a:cubicBezTo>
                      <a:pt x="10092" y="6813"/>
                      <a:pt x="2803" y="9055"/>
                      <a:pt x="0" y="85"/>
                    </a:cubicBezTo>
                    <a:close/>
                  </a:path>
                </a:pathLst>
              </a:custGeom>
              <a:solidFill>
                <a:srgbClr val="290705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15">
                <a:extLst>
                  <a:ext uri="{FF2B5EF4-FFF2-40B4-BE49-F238E27FC236}">
                    <a16:creationId xmlns:a16="http://schemas.microsoft.com/office/drawing/2014/main" id="{CA32B501-F6B8-46A7-91D5-EB563B60889A}"/>
                  </a:ext>
                </a:extLst>
              </p:cNvPr>
              <p:cNvSpPr/>
              <p:nvPr/>
            </p:nvSpPr>
            <p:spPr>
              <a:xfrm>
                <a:off x="3368224" y="4174097"/>
                <a:ext cx="11213" cy="5607"/>
              </a:xfrm>
              <a:custGeom>
                <a:avLst/>
                <a:gdLst>
                  <a:gd name="connsiteX0" fmla="*/ 0 w 11213"/>
                  <a:gd name="connsiteY0" fmla="*/ 247 h 5606"/>
                  <a:gd name="connsiteX1" fmla="*/ 16259 w 11213"/>
                  <a:gd name="connsiteY1" fmla="*/ 6415 h 5606"/>
                  <a:gd name="connsiteX2" fmla="*/ 0 w 11213"/>
                  <a:gd name="connsiteY2" fmla="*/ 247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3" h="5606">
                    <a:moveTo>
                      <a:pt x="0" y="247"/>
                    </a:moveTo>
                    <a:cubicBezTo>
                      <a:pt x="6728" y="-874"/>
                      <a:pt x="11774" y="1929"/>
                      <a:pt x="16259" y="6415"/>
                    </a:cubicBezTo>
                    <a:cubicBezTo>
                      <a:pt x="9531" y="7536"/>
                      <a:pt x="4485" y="4732"/>
                      <a:pt x="0" y="247"/>
                    </a:cubicBezTo>
                    <a:close/>
                  </a:path>
                </a:pathLst>
              </a:custGeom>
              <a:solidFill>
                <a:srgbClr val="4D1411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16">
                <a:extLst>
                  <a:ext uri="{FF2B5EF4-FFF2-40B4-BE49-F238E27FC236}">
                    <a16:creationId xmlns:a16="http://schemas.microsoft.com/office/drawing/2014/main" id="{E25AF89B-2F77-41A7-A46F-1535187D60A0}"/>
                  </a:ext>
                </a:extLst>
              </p:cNvPr>
              <p:cNvSpPr/>
              <p:nvPr/>
            </p:nvSpPr>
            <p:spPr>
              <a:xfrm>
                <a:off x="3336266" y="4162009"/>
                <a:ext cx="11213" cy="5607"/>
              </a:xfrm>
              <a:custGeom>
                <a:avLst/>
                <a:gdLst>
                  <a:gd name="connsiteX0" fmla="*/ 0 w 11213"/>
                  <a:gd name="connsiteY0" fmla="*/ 0 h 5606"/>
                  <a:gd name="connsiteX1" fmla="*/ 12895 w 11213"/>
                  <a:gd name="connsiteY1" fmla="*/ 5607 h 5606"/>
                  <a:gd name="connsiteX2" fmla="*/ 0 w 11213"/>
                  <a:gd name="connsiteY2" fmla="*/ 0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3" h="5606">
                    <a:moveTo>
                      <a:pt x="0" y="0"/>
                    </a:moveTo>
                    <a:cubicBezTo>
                      <a:pt x="5607" y="0"/>
                      <a:pt x="9531" y="2243"/>
                      <a:pt x="12895" y="5607"/>
                    </a:cubicBezTo>
                    <a:cubicBezTo>
                      <a:pt x="7849" y="6728"/>
                      <a:pt x="2243" y="6728"/>
                      <a:pt x="0" y="0"/>
                    </a:cubicBezTo>
                    <a:close/>
                  </a:path>
                </a:pathLst>
              </a:custGeom>
              <a:solidFill>
                <a:srgbClr val="290705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17">
                <a:extLst>
                  <a:ext uri="{FF2B5EF4-FFF2-40B4-BE49-F238E27FC236}">
                    <a16:creationId xmlns:a16="http://schemas.microsoft.com/office/drawing/2014/main" id="{C0E6610F-37A2-472E-B974-2A96899CBF4C}"/>
                  </a:ext>
                </a:extLst>
              </p:cNvPr>
              <p:cNvSpPr/>
              <p:nvPr/>
            </p:nvSpPr>
            <p:spPr>
              <a:xfrm>
                <a:off x="3454740" y="2917187"/>
                <a:ext cx="224263" cy="173804"/>
              </a:xfrm>
              <a:custGeom>
                <a:avLst/>
                <a:gdLst>
                  <a:gd name="connsiteX0" fmla="*/ 385 w 224262"/>
                  <a:gd name="connsiteY0" fmla="*/ 163 h 173803"/>
                  <a:gd name="connsiteX1" fmla="*/ 111396 w 224262"/>
                  <a:gd name="connsiteY1" fmla="*/ 48940 h 173803"/>
                  <a:gd name="connsiteX2" fmla="*/ 199419 w 224262"/>
                  <a:gd name="connsiteY2" fmla="*/ 118461 h 173803"/>
                  <a:gd name="connsiteX3" fmla="*/ 220724 w 224262"/>
                  <a:gd name="connsiteY3" fmla="*/ 149858 h 173803"/>
                  <a:gd name="connsiteX4" fmla="*/ 216239 w 224262"/>
                  <a:gd name="connsiteY4" fmla="*/ 179012 h 173803"/>
                  <a:gd name="connsiteX5" fmla="*/ 88409 w 224262"/>
                  <a:gd name="connsiteY5" fmla="*/ 157147 h 173803"/>
                  <a:gd name="connsiteX6" fmla="*/ 26736 w 224262"/>
                  <a:gd name="connsiteY6" fmla="*/ 141448 h 173803"/>
                  <a:gd name="connsiteX7" fmla="*/ 6553 w 224262"/>
                  <a:gd name="connsiteY7" fmla="*/ 125750 h 173803"/>
                  <a:gd name="connsiteX8" fmla="*/ 946 w 224262"/>
                  <a:gd name="connsiteY8" fmla="*/ 78655 h 173803"/>
                  <a:gd name="connsiteX9" fmla="*/ 385 w 224262"/>
                  <a:gd name="connsiteY9" fmla="*/ 163 h 17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262" h="173803">
                    <a:moveTo>
                      <a:pt x="385" y="163"/>
                    </a:moveTo>
                    <a:cubicBezTo>
                      <a:pt x="385" y="-3201"/>
                      <a:pt x="102986" y="46697"/>
                      <a:pt x="111396" y="48940"/>
                    </a:cubicBezTo>
                    <a:cubicBezTo>
                      <a:pt x="150081" y="63517"/>
                      <a:pt x="192130" y="106688"/>
                      <a:pt x="199419" y="118461"/>
                    </a:cubicBezTo>
                    <a:cubicBezTo>
                      <a:pt x="211193" y="136402"/>
                      <a:pt x="214557" y="138645"/>
                      <a:pt x="220724" y="149858"/>
                    </a:cubicBezTo>
                    <a:cubicBezTo>
                      <a:pt x="225209" y="157707"/>
                      <a:pt x="233058" y="181816"/>
                      <a:pt x="216239" y="179012"/>
                    </a:cubicBezTo>
                    <a:cubicBezTo>
                      <a:pt x="179235" y="176209"/>
                      <a:pt x="107471" y="162193"/>
                      <a:pt x="88409" y="157147"/>
                    </a:cubicBezTo>
                    <a:cubicBezTo>
                      <a:pt x="67664" y="153222"/>
                      <a:pt x="44117" y="149297"/>
                      <a:pt x="26736" y="141448"/>
                    </a:cubicBezTo>
                    <a:cubicBezTo>
                      <a:pt x="17766" y="137524"/>
                      <a:pt x="12159" y="134160"/>
                      <a:pt x="6553" y="125750"/>
                    </a:cubicBezTo>
                    <a:cubicBezTo>
                      <a:pt x="-1857" y="109491"/>
                      <a:pt x="1507" y="94353"/>
                      <a:pt x="946" y="78655"/>
                    </a:cubicBezTo>
                    <a:cubicBezTo>
                      <a:pt x="946" y="70245"/>
                      <a:pt x="-736" y="16422"/>
                      <a:pt x="385" y="163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18">
                <a:extLst>
                  <a:ext uri="{FF2B5EF4-FFF2-40B4-BE49-F238E27FC236}">
                    <a16:creationId xmlns:a16="http://schemas.microsoft.com/office/drawing/2014/main" id="{C74CBCA2-A6C4-465F-8185-227E139B748D}"/>
                  </a:ext>
                </a:extLst>
              </p:cNvPr>
              <p:cNvSpPr/>
              <p:nvPr/>
            </p:nvSpPr>
            <p:spPr>
              <a:xfrm>
                <a:off x="3671539" y="3010419"/>
                <a:ext cx="459739" cy="145771"/>
              </a:xfrm>
              <a:custGeom>
                <a:avLst/>
                <a:gdLst>
                  <a:gd name="connsiteX0" fmla="*/ 67279 w 459739"/>
                  <a:gd name="connsiteY0" fmla="*/ 75689 h 145770"/>
                  <a:gd name="connsiteX1" fmla="*/ 130072 w 459739"/>
                  <a:gd name="connsiteY1" fmla="*/ 84659 h 145770"/>
                  <a:gd name="connsiteX2" fmla="*/ 281450 w 459739"/>
                  <a:gd name="connsiteY2" fmla="*/ 102600 h 145770"/>
                  <a:gd name="connsiteX3" fmla="*/ 297148 w 459739"/>
                  <a:gd name="connsiteY3" fmla="*/ 104282 h 145770"/>
                  <a:gd name="connsiteX4" fmla="*/ 305558 w 459739"/>
                  <a:gd name="connsiteY4" fmla="*/ 91948 h 145770"/>
                  <a:gd name="connsiteX5" fmla="*/ 287057 w 459739"/>
                  <a:gd name="connsiteY5" fmla="*/ 0 h 145770"/>
                  <a:gd name="connsiteX6" fmla="*/ 302194 w 459739"/>
                  <a:gd name="connsiteY6" fmla="*/ 35882 h 145770"/>
                  <a:gd name="connsiteX7" fmla="*/ 324060 w 459739"/>
                  <a:gd name="connsiteY7" fmla="*/ 96994 h 145770"/>
                  <a:gd name="connsiteX8" fmla="*/ 340880 w 459739"/>
                  <a:gd name="connsiteY8" fmla="*/ 111571 h 145770"/>
                  <a:gd name="connsiteX9" fmla="*/ 440116 w 459739"/>
                  <a:gd name="connsiteY9" fmla="*/ 132315 h 145770"/>
                  <a:gd name="connsiteX10" fmla="*/ 450769 w 459739"/>
                  <a:gd name="connsiteY10" fmla="*/ 135679 h 145770"/>
                  <a:gd name="connsiteX11" fmla="*/ 460300 w 459739"/>
                  <a:gd name="connsiteY11" fmla="*/ 142968 h 145770"/>
                  <a:gd name="connsiteX12" fmla="*/ 449647 w 459739"/>
                  <a:gd name="connsiteY12" fmla="*/ 144650 h 145770"/>
                  <a:gd name="connsiteX13" fmla="*/ 384611 w 459739"/>
                  <a:gd name="connsiteY13" fmla="*/ 136240 h 145770"/>
                  <a:gd name="connsiteX14" fmla="*/ 335273 w 459739"/>
                  <a:gd name="connsiteY14" fmla="*/ 128391 h 145770"/>
                  <a:gd name="connsiteX15" fmla="*/ 255660 w 459739"/>
                  <a:gd name="connsiteY15" fmla="*/ 116056 h 145770"/>
                  <a:gd name="connsiteX16" fmla="*/ 122223 w 459739"/>
                  <a:gd name="connsiteY16" fmla="*/ 98115 h 145770"/>
                  <a:gd name="connsiteX17" fmla="*/ 3925 w 459739"/>
                  <a:gd name="connsiteY17" fmla="*/ 83538 h 145770"/>
                  <a:gd name="connsiteX18" fmla="*/ 561 w 459739"/>
                  <a:gd name="connsiteY18" fmla="*/ 79613 h 145770"/>
                  <a:gd name="connsiteX19" fmla="*/ 2243 w 459739"/>
                  <a:gd name="connsiteY19" fmla="*/ 69522 h 145770"/>
                  <a:gd name="connsiteX20" fmla="*/ 31957 w 459739"/>
                  <a:gd name="connsiteY20" fmla="*/ 65597 h 145770"/>
                  <a:gd name="connsiteX21" fmla="*/ 67279 w 459739"/>
                  <a:gd name="connsiteY21" fmla="*/ 75689 h 145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9739" h="145770">
                    <a:moveTo>
                      <a:pt x="67279" y="75689"/>
                    </a:moveTo>
                    <a:cubicBezTo>
                      <a:pt x="88023" y="79053"/>
                      <a:pt x="108768" y="84099"/>
                      <a:pt x="130072" y="84659"/>
                    </a:cubicBezTo>
                    <a:cubicBezTo>
                      <a:pt x="181092" y="86902"/>
                      <a:pt x="230991" y="96994"/>
                      <a:pt x="281450" y="102600"/>
                    </a:cubicBezTo>
                    <a:cubicBezTo>
                      <a:pt x="286496" y="103161"/>
                      <a:pt x="292102" y="103722"/>
                      <a:pt x="297148" y="104282"/>
                    </a:cubicBezTo>
                    <a:cubicBezTo>
                      <a:pt x="306680" y="104843"/>
                      <a:pt x="308362" y="101479"/>
                      <a:pt x="305558" y="91948"/>
                    </a:cubicBezTo>
                    <a:cubicBezTo>
                      <a:pt x="297148" y="62233"/>
                      <a:pt x="290420" y="31397"/>
                      <a:pt x="287057" y="0"/>
                    </a:cubicBezTo>
                    <a:cubicBezTo>
                      <a:pt x="292102" y="11774"/>
                      <a:pt x="297709" y="24108"/>
                      <a:pt x="302194" y="35882"/>
                    </a:cubicBezTo>
                    <a:cubicBezTo>
                      <a:pt x="310044" y="56066"/>
                      <a:pt x="316771" y="76810"/>
                      <a:pt x="324060" y="96994"/>
                    </a:cubicBezTo>
                    <a:cubicBezTo>
                      <a:pt x="326863" y="105404"/>
                      <a:pt x="331909" y="109889"/>
                      <a:pt x="340880" y="111571"/>
                    </a:cubicBezTo>
                    <a:cubicBezTo>
                      <a:pt x="373958" y="118299"/>
                      <a:pt x="407037" y="125587"/>
                      <a:pt x="440116" y="132315"/>
                    </a:cubicBezTo>
                    <a:cubicBezTo>
                      <a:pt x="443480" y="134558"/>
                      <a:pt x="447405" y="133997"/>
                      <a:pt x="450769" y="135679"/>
                    </a:cubicBezTo>
                    <a:cubicBezTo>
                      <a:pt x="454693" y="137361"/>
                      <a:pt x="461982" y="136240"/>
                      <a:pt x="460300" y="142968"/>
                    </a:cubicBezTo>
                    <a:cubicBezTo>
                      <a:pt x="458618" y="148574"/>
                      <a:pt x="453011" y="146332"/>
                      <a:pt x="449647" y="144650"/>
                    </a:cubicBezTo>
                    <a:cubicBezTo>
                      <a:pt x="428342" y="137361"/>
                      <a:pt x="405916" y="140725"/>
                      <a:pt x="384611" y="136240"/>
                    </a:cubicBezTo>
                    <a:cubicBezTo>
                      <a:pt x="368352" y="132876"/>
                      <a:pt x="351532" y="132876"/>
                      <a:pt x="335273" y="128391"/>
                    </a:cubicBezTo>
                    <a:cubicBezTo>
                      <a:pt x="309483" y="119420"/>
                      <a:pt x="282011" y="120541"/>
                      <a:pt x="255660" y="116056"/>
                    </a:cubicBezTo>
                    <a:cubicBezTo>
                      <a:pt x="211368" y="108768"/>
                      <a:pt x="166515" y="103722"/>
                      <a:pt x="122223" y="98115"/>
                    </a:cubicBezTo>
                    <a:cubicBezTo>
                      <a:pt x="82977" y="93069"/>
                      <a:pt x="43731" y="88584"/>
                      <a:pt x="3925" y="83538"/>
                    </a:cubicBezTo>
                    <a:cubicBezTo>
                      <a:pt x="2243" y="82417"/>
                      <a:pt x="1121" y="81295"/>
                      <a:pt x="561" y="79613"/>
                    </a:cubicBezTo>
                    <a:cubicBezTo>
                      <a:pt x="-561" y="75689"/>
                      <a:pt x="0" y="72325"/>
                      <a:pt x="2243" y="69522"/>
                    </a:cubicBezTo>
                    <a:cubicBezTo>
                      <a:pt x="11213" y="60551"/>
                      <a:pt x="21866" y="65597"/>
                      <a:pt x="31957" y="65597"/>
                    </a:cubicBezTo>
                    <a:cubicBezTo>
                      <a:pt x="43171" y="70643"/>
                      <a:pt x="55505" y="71204"/>
                      <a:pt x="67279" y="75689"/>
                    </a:cubicBezTo>
                    <a:close/>
                  </a:path>
                </a:pathLst>
              </a:custGeom>
              <a:solidFill>
                <a:srgbClr val="D92421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19">
                <a:extLst>
                  <a:ext uri="{FF2B5EF4-FFF2-40B4-BE49-F238E27FC236}">
                    <a16:creationId xmlns:a16="http://schemas.microsoft.com/office/drawing/2014/main" id="{9A871DE0-CA8E-4FCF-9D6E-6580CA702A65}"/>
                  </a:ext>
                </a:extLst>
              </p:cNvPr>
              <p:cNvSpPr/>
              <p:nvPr/>
            </p:nvSpPr>
            <p:spPr>
              <a:xfrm>
                <a:off x="3594169" y="3429791"/>
                <a:ext cx="454132" cy="33639"/>
              </a:xfrm>
              <a:custGeom>
                <a:avLst/>
                <a:gdLst>
                  <a:gd name="connsiteX0" fmla="*/ 456936 w 454132"/>
                  <a:gd name="connsiteY0" fmla="*/ 29715 h 33639"/>
                  <a:gd name="connsiteX1" fmla="*/ 456936 w 454132"/>
                  <a:gd name="connsiteY1" fmla="*/ 35882 h 33639"/>
                  <a:gd name="connsiteX2" fmla="*/ 302194 w 454132"/>
                  <a:gd name="connsiteY2" fmla="*/ 35882 h 33639"/>
                  <a:gd name="connsiteX3" fmla="*/ 117177 w 454132"/>
                  <a:gd name="connsiteY3" fmla="*/ 19062 h 33639"/>
                  <a:gd name="connsiteX4" fmla="*/ 16259 w 454132"/>
                  <a:gd name="connsiteY4" fmla="*/ 7289 h 33639"/>
                  <a:gd name="connsiteX5" fmla="*/ 0 w 454132"/>
                  <a:gd name="connsiteY5" fmla="*/ 0 h 33639"/>
                  <a:gd name="connsiteX6" fmla="*/ 135118 w 454132"/>
                  <a:gd name="connsiteY6" fmla="*/ 8410 h 33639"/>
                  <a:gd name="connsiteX7" fmla="*/ 222581 w 454132"/>
                  <a:gd name="connsiteY7" fmla="*/ 13456 h 33639"/>
                  <a:gd name="connsiteX8" fmla="*/ 425539 w 454132"/>
                  <a:gd name="connsiteY8" fmla="*/ 29154 h 33639"/>
                  <a:gd name="connsiteX9" fmla="*/ 456936 w 454132"/>
                  <a:gd name="connsiteY9" fmla="*/ 29715 h 3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4132" h="33639">
                    <a:moveTo>
                      <a:pt x="456936" y="29715"/>
                    </a:moveTo>
                    <a:cubicBezTo>
                      <a:pt x="456936" y="31957"/>
                      <a:pt x="456936" y="33639"/>
                      <a:pt x="456936" y="35882"/>
                    </a:cubicBezTo>
                    <a:cubicBezTo>
                      <a:pt x="405355" y="35882"/>
                      <a:pt x="353775" y="35882"/>
                      <a:pt x="302194" y="35882"/>
                    </a:cubicBezTo>
                    <a:cubicBezTo>
                      <a:pt x="239961" y="35882"/>
                      <a:pt x="178289" y="28033"/>
                      <a:pt x="117177" y="19062"/>
                    </a:cubicBezTo>
                    <a:cubicBezTo>
                      <a:pt x="83538" y="14016"/>
                      <a:pt x="49899" y="11213"/>
                      <a:pt x="16259" y="7289"/>
                    </a:cubicBezTo>
                    <a:cubicBezTo>
                      <a:pt x="10652" y="6728"/>
                      <a:pt x="4485" y="8410"/>
                      <a:pt x="0" y="0"/>
                    </a:cubicBezTo>
                    <a:cubicBezTo>
                      <a:pt x="45974" y="2243"/>
                      <a:pt x="90827" y="2243"/>
                      <a:pt x="135118" y="8410"/>
                    </a:cubicBezTo>
                    <a:cubicBezTo>
                      <a:pt x="164273" y="12334"/>
                      <a:pt x="193427" y="10092"/>
                      <a:pt x="222581" y="13456"/>
                    </a:cubicBezTo>
                    <a:cubicBezTo>
                      <a:pt x="288739" y="21305"/>
                      <a:pt x="354896" y="19623"/>
                      <a:pt x="425539" y="29154"/>
                    </a:cubicBezTo>
                    <a:cubicBezTo>
                      <a:pt x="435631" y="30836"/>
                      <a:pt x="446283" y="29715"/>
                      <a:pt x="456936" y="29715"/>
                    </a:cubicBezTo>
                    <a:close/>
                  </a:path>
                </a:pathLst>
              </a:custGeom>
              <a:solidFill>
                <a:srgbClr val="DB2321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20">
                <a:extLst>
                  <a:ext uri="{FF2B5EF4-FFF2-40B4-BE49-F238E27FC236}">
                    <a16:creationId xmlns:a16="http://schemas.microsoft.com/office/drawing/2014/main" id="{45761094-3163-4923-964A-E5AC35B944DE}"/>
                  </a:ext>
                </a:extLst>
              </p:cNvPr>
              <p:cNvSpPr/>
              <p:nvPr/>
            </p:nvSpPr>
            <p:spPr>
              <a:xfrm>
                <a:off x="4159311" y="3141824"/>
                <a:ext cx="123345" cy="28033"/>
              </a:xfrm>
              <a:custGeom>
                <a:avLst/>
                <a:gdLst>
                  <a:gd name="connsiteX0" fmla="*/ 32518 w 123344"/>
                  <a:gd name="connsiteY0" fmla="*/ 5395 h 28032"/>
                  <a:gd name="connsiteX1" fmla="*/ 21305 w 123344"/>
                  <a:gd name="connsiteY1" fmla="*/ 17730 h 28032"/>
                  <a:gd name="connsiteX2" fmla="*/ 121663 w 123344"/>
                  <a:gd name="connsiteY2" fmla="*/ 17730 h 28032"/>
                  <a:gd name="connsiteX3" fmla="*/ 123345 w 123344"/>
                  <a:gd name="connsiteY3" fmla="*/ 22776 h 28032"/>
                  <a:gd name="connsiteX4" fmla="*/ 95872 w 123344"/>
                  <a:gd name="connsiteY4" fmla="*/ 26700 h 28032"/>
                  <a:gd name="connsiteX5" fmla="*/ 38125 w 123344"/>
                  <a:gd name="connsiteY5" fmla="*/ 26140 h 28032"/>
                  <a:gd name="connsiteX6" fmla="*/ 0 w 123344"/>
                  <a:gd name="connsiteY6" fmla="*/ 18290 h 28032"/>
                  <a:gd name="connsiteX7" fmla="*/ 5607 w 123344"/>
                  <a:gd name="connsiteY7" fmla="*/ 13244 h 28032"/>
                  <a:gd name="connsiteX8" fmla="*/ 32518 w 123344"/>
                  <a:gd name="connsiteY8" fmla="*/ 5395 h 2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344" h="28032">
                    <a:moveTo>
                      <a:pt x="32518" y="5395"/>
                    </a:moveTo>
                    <a:cubicBezTo>
                      <a:pt x="32518" y="12123"/>
                      <a:pt x="24108" y="10441"/>
                      <a:pt x="21305" y="17730"/>
                    </a:cubicBezTo>
                    <a:cubicBezTo>
                      <a:pt x="55505" y="17730"/>
                      <a:pt x="88584" y="17730"/>
                      <a:pt x="121663" y="17730"/>
                    </a:cubicBezTo>
                    <a:cubicBezTo>
                      <a:pt x="122784" y="19412"/>
                      <a:pt x="125587" y="22215"/>
                      <a:pt x="123345" y="22776"/>
                    </a:cubicBezTo>
                    <a:cubicBezTo>
                      <a:pt x="114374" y="25018"/>
                      <a:pt x="104843" y="27822"/>
                      <a:pt x="95872" y="26700"/>
                    </a:cubicBezTo>
                    <a:cubicBezTo>
                      <a:pt x="76249" y="23336"/>
                      <a:pt x="57187" y="26140"/>
                      <a:pt x="38125" y="26140"/>
                    </a:cubicBezTo>
                    <a:cubicBezTo>
                      <a:pt x="26351" y="26140"/>
                      <a:pt x="7849" y="40717"/>
                      <a:pt x="0" y="18290"/>
                    </a:cubicBezTo>
                    <a:cubicBezTo>
                      <a:pt x="1682" y="16608"/>
                      <a:pt x="5046" y="15487"/>
                      <a:pt x="5607" y="13244"/>
                    </a:cubicBezTo>
                    <a:cubicBezTo>
                      <a:pt x="11213" y="-2454"/>
                      <a:pt x="20744" y="-3015"/>
                      <a:pt x="32518" y="5395"/>
                    </a:cubicBezTo>
                    <a:close/>
                  </a:path>
                </a:pathLst>
              </a:custGeom>
              <a:solidFill>
                <a:srgbClr val="F42D2A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21">
                <a:extLst>
                  <a:ext uri="{FF2B5EF4-FFF2-40B4-BE49-F238E27FC236}">
                    <a16:creationId xmlns:a16="http://schemas.microsoft.com/office/drawing/2014/main" id="{5E5887D4-CD99-4D8D-8A3D-BD280BC0FF24}"/>
                  </a:ext>
                </a:extLst>
              </p:cNvPr>
              <p:cNvSpPr/>
              <p:nvPr/>
            </p:nvSpPr>
            <p:spPr>
              <a:xfrm>
                <a:off x="4006252" y="3140492"/>
                <a:ext cx="151377" cy="16820"/>
              </a:xfrm>
              <a:custGeom>
                <a:avLst/>
                <a:gdLst>
                  <a:gd name="connsiteX0" fmla="*/ 0 w 151377"/>
                  <a:gd name="connsiteY0" fmla="*/ 0 h 16819"/>
                  <a:gd name="connsiteX1" fmla="*/ 123345 w 151377"/>
                  <a:gd name="connsiteY1" fmla="*/ 14016 h 16819"/>
                  <a:gd name="connsiteX2" fmla="*/ 105404 w 151377"/>
                  <a:gd name="connsiteY2" fmla="*/ 3364 h 16819"/>
                  <a:gd name="connsiteX3" fmla="*/ 153620 w 151377"/>
                  <a:gd name="connsiteY3" fmla="*/ 19062 h 16819"/>
                  <a:gd name="connsiteX4" fmla="*/ 45413 w 151377"/>
                  <a:gd name="connsiteY4" fmla="*/ 11213 h 16819"/>
                  <a:gd name="connsiteX5" fmla="*/ 0 w 151377"/>
                  <a:gd name="connsiteY5" fmla="*/ 0 h 16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377" h="16819">
                    <a:moveTo>
                      <a:pt x="0" y="0"/>
                    </a:moveTo>
                    <a:cubicBezTo>
                      <a:pt x="40928" y="0"/>
                      <a:pt x="80735" y="8970"/>
                      <a:pt x="123345" y="14016"/>
                    </a:cubicBezTo>
                    <a:cubicBezTo>
                      <a:pt x="117738" y="7288"/>
                      <a:pt x="109328" y="8970"/>
                      <a:pt x="105404" y="3364"/>
                    </a:cubicBezTo>
                    <a:cubicBezTo>
                      <a:pt x="121663" y="7849"/>
                      <a:pt x="141846" y="561"/>
                      <a:pt x="153620" y="19062"/>
                    </a:cubicBezTo>
                    <a:cubicBezTo>
                      <a:pt x="117177" y="22426"/>
                      <a:pt x="81856" y="11213"/>
                      <a:pt x="45413" y="11213"/>
                    </a:cubicBezTo>
                    <a:cubicBezTo>
                      <a:pt x="31397" y="11213"/>
                      <a:pt x="13456" y="10092"/>
                      <a:pt x="0" y="0"/>
                    </a:cubicBezTo>
                    <a:close/>
                  </a:path>
                </a:pathLst>
              </a:custGeom>
              <a:solidFill>
                <a:srgbClr val="F42D2A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22">
                <a:extLst>
                  <a:ext uri="{FF2B5EF4-FFF2-40B4-BE49-F238E27FC236}">
                    <a16:creationId xmlns:a16="http://schemas.microsoft.com/office/drawing/2014/main" id="{FE31352E-7EED-4535-BE3F-798431E93562}"/>
                  </a:ext>
                </a:extLst>
              </p:cNvPr>
              <p:cNvSpPr/>
              <p:nvPr/>
            </p:nvSpPr>
            <p:spPr>
              <a:xfrm>
                <a:off x="3700693" y="2902212"/>
                <a:ext cx="50459" cy="179410"/>
              </a:xfrm>
              <a:custGeom>
                <a:avLst/>
                <a:gdLst>
                  <a:gd name="connsiteX0" fmla="*/ 6728 w 50459"/>
                  <a:gd name="connsiteY0" fmla="*/ 140725 h 179410"/>
                  <a:gd name="connsiteX1" fmla="*/ 12334 w 50459"/>
                  <a:gd name="connsiteY1" fmla="*/ 0 h 179410"/>
                  <a:gd name="connsiteX2" fmla="*/ 40928 w 50459"/>
                  <a:gd name="connsiteY2" fmla="*/ 53823 h 179410"/>
                  <a:gd name="connsiteX3" fmla="*/ 38125 w 50459"/>
                  <a:gd name="connsiteY3" fmla="*/ 183896 h 179410"/>
                  <a:gd name="connsiteX4" fmla="*/ 0 w 50459"/>
                  <a:gd name="connsiteY4" fmla="*/ 175486 h 179410"/>
                  <a:gd name="connsiteX5" fmla="*/ 6728 w 50459"/>
                  <a:gd name="connsiteY5" fmla="*/ 140725 h 179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459" h="179410">
                    <a:moveTo>
                      <a:pt x="6728" y="140725"/>
                    </a:moveTo>
                    <a:cubicBezTo>
                      <a:pt x="18502" y="91948"/>
                      <a:pt x="16820" y="65036"/>
                      <a:pt x="12334" y="0"/>
                    </a:cubicBezTo>
                    <a:cubicBezTo>
                      <a:pt x="24108" y="16259"/>
                      <a:pt x="33639" y="35321"/>
                      <a:pt x="40928" y="53823"/>
                    </a:cubicBezTo>
                    <a:cubicBezTo>
                      <a:pt x="54384" y="97554"/>
                      <a:pt x="54384" y="140725"/>
                      <a:pt x="38125" y="183896"/>
                    </a:cubicBezTo>
                    <a:cubicBezTo>
                      <a:pt x="21866" y="182214"/>
                      <a:pt x="16820" y="179410"/>
                      <a:pt x="0" y="175486"/>
                    </a:cubicBezTo>
                    <a:cubicBezTo>
                      <a:pt x="561" y="156423"/>
                      <a:pt x="4485" y="155863"/>
                      <a:pt x="6728" y="140725"/>
                    </a:cubicBezTo>
                    <a:close/>
                  </a:path>
                </a:pathLst>
              </a:custGeom>
              <a:solidFill>
                <a:srgbClr val="F9532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23">
                <a:extLst>
                  <a:ext uri="{FF2B5EF4-FFF2-40B4-BE49-F238E27FC236}">
                    <a16:creationId xmlns:a16="http://schemas.microsoft.com/office/drawing/2014/main" id="{2044891E-0C38-4669-B3AF-EF1711F89354}"/>
                  </a:ext>
                </a:extLst>
              </p:cNvPr>
              <p:cNvSpPr/>
              <p:nvPr/>
            </p:nvSpPr>
            <p:spPr>
              <a:xfrm>
                <a:off x="4593322" y="2865770"/>
                <a:ext cx="11213" cy="50459"/>
              </a:xfrm>
              <a:custGeom>
                <a:avLst/>
                <a:gdLst>
                  <a:gd name="connsiteX0" fmla="*/ 498 w 11213"/>
                  <a:gd name="connsiteY0" fmla="*/ 0 h 50459"/>
                  <a:gd name="connsiteX1" fmla="*/ 13954 w 11213"/>
                  <a:gd name="connsiteY1" fmla="*/ 51020 h 50459"/>
                  <a:gd name="connsiteX2" fmla="*/ 498 w 11213"/>
                  <a:gd name="connsiteY2" fmla="*/ 12334 h 50459"/>
                  <a:gd name="connsiteX3" fmla="*/ 498 w 11213"/>
                  <a:gd name="connsiteY3" fmla="*/ 0 h 50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13" h="50459">
                    <a:moveTo>
                      <a:pt x="498" y="0"/>
                    </a:moveTo>
                    <a:cubicBezTo>
                      <a:pt x="8908" y="16259"/>
                      <a:pt x="8908" y="34200"/>
                      <a:pt x="13954" y="51020"/>
                    </a:cubicBezTo>
                    <a:cubicBezTo>
                      <a:pt x="2180" y="40928"/>
                      <a:pt x="5544" y="25230"/>
                      <a:pt x="498" y="12334"/>
                    </a:cubicBezTo>
                    <a:cubicBezTo>
                      <a:pt x="-623" y="8971"/>
                      <a:pt x="498" y="4485"/>
                      <a:pt x="498" y="0"/>
                    </a:cubicBezTo>
                    <a:close/>
                  </a:path>
                </a:pathLst>
              </a:custGeom>
              <a:solidFill>
                <a:srgbClr val="E5322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24">
                <a:extLst>
                  <a:ext uri="{FF2B5EF4-FFF2-40B4-BE49-F238E27FC236}">
                    <a16:creationId xmlns:a16="http://schemas.microsoft.com/office/drawing/2014/main" id="{31AD78F4-197E-4E8E-A816-6D065A726E46}"/>
                  </a:ext>
                </a:extLst>
              </p:cNvPr>
              <p:cNvSpPr/>
              <p:nvPr/>
            </p:nvSpPr>
            <p:spPr>
              <a:xfrm>
                <a:off x="4587155" y="2838858"/>
                <a:ext cx="5607" cy="22426"/>
              </a:xfrm>
              <a:custGeom>
                <a:avLst/>
                <a:gdLst>
                  <a:gd name="connsiteX0" fmla="*/ 498 w 5606"/>
                  <a:gd name="connsiteY0" fmla="*/ 0 h 22426"/>
                  <a:gd name="connsiteX1" fmla="*/ 7226 w 5606"/>
                  <a:gd name="connsiteY1" fmla="*/ 26912 h 22426"/>
                  <a:gd name="connsiteX2" fmla="*/ 498 w 5606"/>
                  <a:gd name="connsiteY2" fmla="*/ 0 h 22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06" h="22426">
                    <a:moveTo>
                      <a:pt x="498" y="0"/>
                    </a:moveTo>
                    <a:cubicBezTo>
                      <a:pt x="4984" y="8410"/>
                      <a:pt x="7226" y="17380"/>
                      <a:pt x="7226" y="26912"/>
                    </a:cubicBezTo>
                    <a:cubicBezTo>
                      <a:pt x="-1744" y="19623"/>
                      <a:pt x="-62" y="9531"/>
                      <a:pt x="498" y="0"/>
                    </a:cubicBezTo>
                    <a:close/>
                  </a:path>
                </a:pathLst>
              </a:custGeom>
              <a:solidFill>
                <a:srgbClr val="E5322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25">
                <a:extLst>
                  <a:ext uri="{FF2B5EF4-FFF2-40B4-BE49-F238E27FC236}">
                    <a16:creationId xmlns:a16="http://schemas.microsoft.com/office/drawing/2014/main" id="{628724F0-59C5-4B12-9F34-F5A3D075B87E}"/>
                  </a:ext>
                </a:extLst>
              </p:cNvPr>
              <p:cNvSpPr/>
              <p:nvPr/>
            </p:nvSpPr>
            <p:spPr>
              <a:xfrm>
                <a:off x="3097426" y="6629463"/>
                <a:ext cx="655969" cy="72885"/>
              </a:xfrm>
              <a:custGeom>
                <a:avLst/>
                <a:gdLst>
                  <a:gd name="connsiteX0" fmla="*/ 629618 w 655969"/>
                  <a:gd name="connsiteY0" fmla="*/ 31397 h 72885"/>
                  <a:gd name="connsiteX1" fmla="*/ 490575 w 655969"/>
                  <a:gd name="connsiteY1" fmla="*/ 61111 h 72885"/>
                  <a:gd name="connsiteX2" fmla="*/ 378444 w 655969"/>
                  <a:gd name="connsiteY2" fmla="*/ 65597 h 72885"/>
                  <a:gd name="connsiteX3" fmla="*/ 282011 w 655969"/>
                  <a:gd name="connsiteY3" fmla="*/ 40928 h 72885"/>
                  <a:gd name="connsiteX4" fmla="*/ 222581 w 655969"/>
                  <a:gd name="connsiteY4" fmla="*/ 19062 h 72885"/>
                  <a:gd name="connsiteX5" fmla="*/ 168758 w 655969"/>
                  <a:gd name="connsiteY5" fmla="*/ 20744 h 72885"/>
                  <a:gd name="connsiteX6" fmla="*/ 0 w 655969"/>
                  <a:gd name="connsiteY6" fmla="*/ 0 h 72885"/>
                  <a:gd name="connsiteX7" fmla="*/ 32518 w 655969"/>
                  <a:gd name="connsiteY7" fmla="*/ 37003 h 72885"/>
                  <a:gd name="connsiteX8" fmla="*/ 114935 w 655969"/>
                  <a:gd name="connsiteY8" fmla="*/ 43170 h 72885"/>
                  <a:gd name="connsiteX9" fmla="*/ 170440 w 655969"/>
                  <a:gd name="connsiteY9" fmla="*/ 34200 h 72885"/>
                  <a:gd name="connsiteX10" fmla="*/ 230430 w 655969"/>
                  <a:gd name="connsiteY10" fmla="*/ 37003 h 72885"/>
                  <a:gd name="connsiteX11" fmla="*/ 304998 w 655969"/>
                  <a:gd name="connsiteY11" fmla="*/ 63354 h 72885"/>
                  <a:gd name="connsiteX12" fmla="*/ 409280 w 655969"/>
                  <a:gd name="connsiteY12" fmla="*/ 75689 h 72885"/>
                  <a:gd name="connsiteX13" fmla="*/ 533746 w 655969"/>
                  <a:gd name="connsiteY13" fmla="*/ 70643 h 72885"/>
                  <a:gd name="connsiteX14" fmla="*/ 634664 w 655969"/>
                  <a:gd name="connsiteY14" fmla="*/ 45413 h 72885"/>
                  <a:gd name="connsiteX15" fmla="*/ 660454 w 655969"/>
                  <a:gd name="connsiteY15" fmla="*/ 14016 h 72885"/>
                  <a:gd name="connsiteX16" fmla="*/ 629618 w 655969"/>
                  <a:gd name="connsiteY16" fmla="*/ 31397 h 7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5969" h="72885">
                    <a:moveTo>
                      <a:pt x="629618" y="31397"/>
                    </a:moveTo>
                    <a:cubicBezTo>
                      <a:pt x="572431" y="51580"/>
                      <a:pt x="551126" y="53262"/>
                      <a:pt x="490575" y="61111"/>
                    </a:cubicBezTo>
                    <a:cubicBezTo>
                      <a:pt x="457496" y="65597"/>
                      <a:pt x="417690" y="67279"/>
                      <a:pt x="378444" y="65597"/>
                    </a:cubicBezTo>
                    <a:cubicBezTo>
                      <a:pt x="361063" y="65036"/>
                      <a:pt x="322378" y="59430"/>
                      <a:pt x="282011" y="40928"/>
                    </a:cubicBezTo>
                    <a:cubicBezTo>
                      <a:pt x="267434" y="34200"/>
                      <a:pt x="250614" y="23547"/>
                      <a:pt x="222581" y="19062"/>
                    </a:cubicBezTo>
                    <a:cubicBezTo>
                      <a:pt x="205201" y="16259"/>
                      <a:pt x="186699" y="20184"/>
                      <a:pt x="168758" y="20744"/>
                    </a:cubicBezTo>
                    <a:cubicBezTo>
                      <a:pt x="56626" y="25790"/>
                      <a:pt x="28594" y="22426"/>
                      <a:pt x="0" y="0"/>
                    </a:cubicBezTo>
                    <a:cubicBezTo>
                      <a:pt x="1682" y="19623"/>
                      <a:pt x="16259" y="31397"/>
                      <a:pt x="32518" y="37003"/>
                    </a:cubicBezTo>
                    <a:cubicBezTo>
                      <a:pt x="59430" y="44853"/>
                      <a:pt x="87463" y="47095"/>
                      <a:pt x="114935" y="43170"/>
                    </a:cubicBezTo>
                    <a:cubicBezTo>
                      <a:pt x="124466" y="42049"/>
                      <a:pt x="158666" y="37003"/>
                      <a:pt x="170440" y="34200"/>
                    </a:cubicBezTo>
                    <a:cubicBezTo>
                      <a:pt x="190063" y="29154"/>
                      <a:pt x="210807" y="25790"/>
                      <a:pt x="230430" y="37003"/>
                    </a:cubicBezTo>
                    <a:cubicBezTo>
                      <a:pt x="251735" y="49338"/>
                      <a:pt x="284814" y="58869"/>
                      <a:pt x="304998" y="63354"/>
                    </a:cubicBezTo>
                    <a:cubicBezTo>
                      <a:pt x="326303" y="67839"/>
                      <a:pt x="373958" y="75689"/>
                      <a:pt x="409280" y="75689"/>
                    </a:cubicBezTo>
                    <a:cubicBezTo>
                      <a:pt x="436191" y="75689"/>
                      <a:pt x="509077" y="72885"/>
                      <a:pt x="533746" y="70643"/>
                    </a:cubicBezTo>
                    <a:cubicBezTo>
                      <a:pt x="576356" y="67279"/>
                      <a:pt x="601585" y="61672"/>
                      <a:pt x="634664" y="45413"/>
                    </a:cubicBezTo>
                    <a:cubicBezTo>
                      <a:pt x="646438" y="39807"/>
                      <a:pt x="658212" y="31957"/>
                      <a:pt x="660454" y="14016"/>
                    </a:cubicBezTo>
                    <a:cubicBezTo>
                      <a:pt x="649802" y="25230"/>
                      <a:pt x="632422" y="30275"/>
                      <a:pt x="629618" y="31397"/>
                    </a:cubicBezTo>
                    <a:close/>
                  </a:path>
                </a:pathLst>
              </a:custGeom>
              <a:solidFill>
                <a:srgbClr val="E6E6E6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26">
                <a:extLst>
                  <a:ext uri="{FF2B5EF4-FFF2-40B4-BE49-F238E27FC236}">
                    <a16:creationId xmlns:a16="http://schemas.microsoft.com/office/drawing/2014/main" id="{48400FA1-B2D8-4613-9CBC-35FB22126DC6}"/>
                  </a:ext>
                </a:extLst>
              </p:cNvPr>
              <p:cNvSpPr/>
              <p:nvPr/>
            </p:nvSpPr>
            <p:spPr>
              <a:xfrm>
                <a:off x="3145141" y="6064419"/>
                <a:ext cx="246689" cy="392460"/>
              </a:xfrm>
              <a:custGeom>
                <a:avLst/>
                <a:gdLst>
                  <a:gd name="connsiteX0" fmla="*/ 248312 w 246689"/>
                  <a:gd name="connsiteY0" fmla="*/ 291443 h 392460"/>
                  <a:gd name="connsiteX1" fmla="*/ 228129 w 246689"/>
                  <a:gd name="connsiteY1" fmla="*/ 201177 h 392460"/>
                  <a:gd name="connsiteX2" fmla="*/ 214673 w 246689"/>
                  <a:gd name="connsiteY2" fmla="*/ 68862 h 392460"/>
                  <a:gd name="connsiteX3" fmla="*/ 210748 w 246689"/>
                  <a:gd name="connsiteY3" fmla="*/ 16160 h 392460"/>
                  <a:gd name="connsiteX4" fmla="*/ 163653 w 246689"/>
                  <a:gd name="connsiteY4" fmla="*/ 13357 h 392460"/>
                  <a:gd name="connsiteX5" fmla="*/ 91328 w 246689"/>
                  <a:gd name="connsiteY5" fmla="*/ 5508 h 392460"/>
                  <a:gd name="connsiteX6" fmla="*/ 56007 w 246689"/>
                  <a:gd name="connsiteY6" fmla="*/ 2704 h 392460"/>
                  <a:gd name="connsiteX7" fmla="*/ 37505 w 246689"/>
                  <a:gd name="connsiteY7" fmla="*/ 4387 h 392460"/>
                  <a:gd name="connsiteX8" fmla="*/ 39187 w 246689"/>
                  <a:gd name="connsiteY8" fmla="*/ 49800 h 392460"/>
                  <a:gd name="connsiteX9" fmla="*/ 37505 w 246689"/>
                  <a:gd name="connsiteY9" fmla="*/ 111472 h 392460"/>
                  <a:gd name="connsiteX10" fmla="*/ 16761 w 246689"/>
                  <a:gd name="connsiteY10" fmla="*/ 260607 h 392460"/>
                  <a:gd name="connsiteX11" fmla="*/ 3866 w 246689"/>
                  <a:gd name="connsiteY11" fmla="*/ 308263 h 392460"/>
                  <a:gd name="connsiteX12" fmla="*/ 5548 w 246689"/>
                  <a:gd name="connsiteY12" fmla="*/ 352555 h 392460"/>
                  <a:gd name="connsiteX13" fmla="*/ 64977 w 246689"/>
                  <a:gd name="connsiteY13" fmla="*/ 391801 h 392460"/>
                  <a:gd name="connsiteX14" fmla="*/ 123286 w 246689"/>
                  <a:gd name="connsiteY14" fmla="*/ 380027 h 392460"/>
                  <a:gd name="connsiteX15" fmla="*/ 163092 w 246689"/>
                  <a:gd name="connsiteY15" fmla="*/ 325082 h 392460"/>
                  <a:gd name="connsiteX16" fmla="*/ 207945 w 246689"/>
                  <a:gd name="connsiteY16" fmla="*/ 301535 h 392460"/>
                  <a:gd name="connsiteX17" fmla="*/ 248312 w 246689"/>
                  <a:gd name="connsiteY17" fmla="*/ 291443 h 39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46689" h="392460">
                    <a:moveTo>
                      <a:pt x="248312" y="291443"/>
                    </a:moveTo>
                    <a:cubicBezTo>
                      <a:pt x="237099" y="264532"/>
                      <a:pt x="232614" y="227528"/>
                      <a:pt x="228129" y="201177"/>
                    </a:cubicBezTo>
                    <a:cubicBezTo>
                      <a:pt x="225325" y="182115"/>
                      <a:pt x="218037" y="92410"/>
                      <a:pt x="214673" y="68862"/>
                    </a:cubicBezTo>
                    <a:cubicBezTo>
                      <a:pt x="213552" y="60452"/>
                      <a:pt x="214112" y="21206"/>
                      <a:pt x="210748" y="16160"/>
                    </a:cubicBezTo>
                    <a:cubicBezTo>
                      <a:pt x="204581" y="6629"/>
                      <a:pt x="173745" y="14478"/>
                      <a:pt x="163653" y="13357"/>
                    </a:cubicBezTo>
                    <a:cubicBezTo>
                      <a:pt x="139545" y="9993"/>
                      <a:pt x="115437" y="7751"/>
                      <a:pt x="91328" y="5508"/>
                    </a:cubicBezTo>
                    <a:cubicBezTo>
                      <a:pt x="79554" y="4387"/>
                      <a:pt x="67781" y="3826"/>
                      <a:pt x="56007" y="2704"/>
                    </a:cubicBezTo>
                    <a:cubicBezTo>
                      <a:pt x="48718" y="2144"/>
                      <a:pt x="38066" y="-4023"/>
                      <a:pt x="37505" y="4387"/>
                    </a:cubicBezTo>
                    <a:cubicBezTo>
                      <a:pt x="36384" y="21206"/>
                      <a:pt x="38627" y="36344"/>
                      <a:pt x="39187" y="49800"/>
                    </a:cubicBezTo>
                    <a:cubicBezTo>
                      <a:pt x="39187" y="65498"/>
                      <a:pt x="38627" y="95774"/>
                      <a:pt x="37505" y="111472"/>
                    </a:cubicBezTo>
                    <a:cubicBezTo>
                      <a:pt x="34702" y="167538"/>
                      <a:pt x="31899" y="206784"/>
                      <a:pt x="16761" y="260607"/>
                    </a:cubicBezTo>
                    <a:cubicBezTo>
                      <a:pt x="12276" y="276306"/>
                      <a:pt x="7230" y="292004"/>
                      <a:pt x="3866" y="308263"/>
                    </a:cubicBezTo>
                    <a:cubicBezTo>
                      <a:pt x="1062" y="322279"/>
                      <a:pt x="-3983" y="340781"/>
                      <a:pt x="5548" y="352555"/>
                    </a:cubicBezTo>
                    <a:cubicBezTo>
                      <a:pt x="19564" y="372178"/>
                      <a:pt x="41990" y="385073"/>
                      <a:pt x="64977" y="391801"/>
                    </a:cubicBezTo>
                    <a:cubicBezTo>
                      <a:pt x="81236" y="396286"/>
                      <a:pt x="124407" y="407499"/>
                      <a:pt x="123286" y="380027"/>
                    </a:cubicBezTo>
                    <a:cubicBezTo>
                      <a:pt x="122164" y="354237"/>
                      <a:pt x="143469" y="337417"/>
                      <a:pt x="163092" y="325082"/>
                    </a:cubicBezTo>
                    <a:cubicBezTo>
                      <a:pt x="177109" y="316112"/>
                      <a:pt x="192247" y="308263"/>
                      <a:pt x="207945" y="301535"/>
                    </a:cubicBezTo>
                    <a:cubicBezTo>
                      <a:pt x="216355" y="298171"/>
                      <a:pt x="248312" y="291443"/>
                      <a:pt x="248312" y="291443"/>
                    </a:cubicBezTo>
                    <a:close/>
                  </a:path>
                </a:pathLst>
              </a:custGeom>
              <a:solidFill>
                <a:srgbClr val="F4C182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27">
                <a:extLst>
                  <a:ext uri="{FF2B5EF4-FFF2-40B4-BE49-F238E27FC236}">
                    <a16:creationId xmlns:a16="http://schemas.microsoft.com/office/drawing/2014/main" id="{2E79B259-42CA-404B-B059-1B3CED115369}"/>
                  </a:ext>
                </a:extLst>
              </p:cNvPr>
              <p:cNvSpPr/>
              <p:nvPr/>
            </p:nvSpPr>
            <p:spPr>
              <a:xfrm>
                <a:off x="3536421" y="2911744"/>
                <a:ext cx="173804" cy="89705"/>
              </a:xfrm>
              <a:custGeom>
                <a:avLst/>
                <a:gdLst>
                  <a:gd name="connsiteX0" fmla="*/ 0 w 173803"/>
                  <a:gd name="connsiteY0" fmla="*/ 28033 h 89705"/>
                  <a:gd name="connsiteX1" fmla="*/ 173804 w 173803"/>
                  <a:gd name="connsiteY1" fmla="*/ 0 h 89705"/>
                  <a:gd name="connsiteX2" fmla="*/ 145210 w 173803"/>
                  <a:gd name="connsiteY2" fmla="*/ 78492 h 89705"/>
                  <a:gd name="connsiteX3" fmla="*/ 118859 w 173803"/>
                  <a:gd name="connsiteY3" fmla="*/ 88023 h 89705"/>
                  <a:gd name="connsiteX4" fmla="*/ 11774 w 173803"/>
                  <a:gd name="connsiteY4" fmla="*/ 38685 h 89705"/>
                  <a:gd name="connsiteX5" fmla="*/ 0 w 173803"/>
                  <a:gd name="connsiteY5" fmla="*/ 28033 h 89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803" h="89705">
                    <a:moveTo>
                      <a:pt x="0" y="28033"/>
                    </a:moveTo>
                    <a:cubicBezTo>
                      <a:pt x="64476" y="48777"/>
                      <a:pt x="121663" y="43171"/>
                      <a:pt x="173804" y="0"/>
                    </a:cubicBezTo>
                    <a:cubicBezTo>
                      <a:pt x="164273" y="26351"/>
                      <a:pt x="154741" y="52141"/>
                      <a:pt x="145210" y="78492"/>
                    </a:cubicBezTo>
                    <a:cubicBezTo>
                      <a:pt x="137922" y="97554"/>
                      <a:pt x="137922" y="96994"/>
                      <a:pt x="118859" y="88023"/>
                    </a:cubicBezTo>
                    <a:cubicBezTo>
                      <a:pt x="82977" y="71203"/>
                      <a:pt x="47656" y="55505"/>
                      <a:pt x="11774" y="38685"/>
                    </a:cubicBezTo>
                    <a:cubicBezTo>
                      <a:pt x="7849" y="37564"/>
                      <a:pt x="3925" y="37003"/>
                      <a:pt x="0" y="28033"/>
                    </a:cubicBezTo>
                    <a:close/>
                  </a:path>
                </a:pathLst>
              </a:custGeom>
              <a:solidFill>
                <a:srgbClr val="D6A167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4182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upo 110">
            <a:extLst>
              <a:ext uri="{FF2B5EF4-FFF2-40B4-BE49-F238E27FC236}">
                <a16:creationId xmlns:a16="http://schemas.microsoft.com/office/drawing/2014/main" id="{3871FF11-F8D4-4241-92C1-2915CB00B1A7}"/>
              </a:ext>
            </a:extLst>
          </p:cNvPr>
          <p:cNvGrpSpPr/>
          <p:nvPr/>
        </p:nvGrpSpPr>
        <p:grpSpPr>
          <a:xfrm>
            <a:off x="3156635" y="4423219"/>
            <a:ext cx="1129137" cy="1245964"/>
            <a:chOff x="3156635" y="4423219"/>
            <a:chExt cx="1129137" cy="1245964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253DFF4A-A8DD-4F43-A9F5-71BFD3F56588}"/>
                </a:ext>
              </a:extLst>
            </p:cNvPr>
            <p:cNvSpPr/>
            <p:nvPr/>
          </p:nvSpPr>
          <p:spPr>
            <a:xfrm>
              <a:off x="3209574" y="4476273"/>
              <a:ext cx="1076198" cy="1192910"/>
            </a:xfrm>
            <a:custGeom>
              <a:avLst/>
              <a:gdLst>
                <a:gd name="connsiteX0" fmla="*/ 1075818 w 1076198"/>
                <a:gd name="connsiteY0" fmla="*/ 570071 h 1192910"/>
                <a:gd name="connsiteX1" fmla="*/ 1074580 w 1076198"/>
                <a:gd name="connsiteY1" fmla="*/ 555117 h 1192910"/>
                <a:gd name="connsiteX2" fmla="*/ 1074294 w 1076198"/>
                <a:gd name="connsiteY2" fmla="*/ 552355 h 1192910"/>
                <a:gd name="connsiteX3" fmla="*/ 1071817 w 1076198"/>
                <a:gd name="connsiteY3" fmla="*/ 536162 h 1192910"/>
                <a:gd name="connsiteX4" fmla="*/ 1069341 w 1076198"/>
                <a:gd name="connsiteY4" fmla="*/ 525780 h 1192910"/>
                <a:gd name="connsiteX5" fmla="*/ 1063245 w 1076198"/>
                <a:gd name="connsiteY5" fmla="*/ 508921 h 1192910"/>
                <a:gd name="connsiteX6" fmla="*/ 1053148 w 1076198"/>
                <a:gd name="connsiteY6" fmla="*/ 512064 h 1192910"/>
                <a:gd name="connsiteX7" fmla="*/ 1062483 w 1076198"/>
                <a:gd name="connsiteY7" fmla="*/ 506825 h 1192910"/>
                <a:gd name="connsiteX8" fmla="*/ 1060292 w 1076198"/>
                <a:gd name="connsiteY8" fmla="*/ 502634 h 1192910"/>
                <a:gd name="connsiteX9" fmla="*/ 1056101 w 1076198"/>
                <a:gd name="connsiteY9" fmla="*/ 494919 h 1192910"/>
                <a:gd name="connsiteX10" fmla="*/ 1052577 w 1076198"/>
                <a:gd name="connsiteY10" fmla="*/ 489585 h 1192910"/>
                <a:gd name="connsiteX11" fmla="*/ 1047433 w 1076198"/>
                <a:gd name="connsiteY11" fmla="*/ 482536 h 1192910"/>
                <a:gd name="connsiteX12" fmla="*/ 1046005 w 1076198"/>
                <a:gd name="connsiteY12" fmla="*/ 480631 h 1192910"/>
                <a:gd name="connsiteX13" fmla="*/ 1040956 w 1076198"/>
                <a:gd name="connsiteY13" fmla="*/ 475012 h 1192910"/>
                <a:gd name="connsiteX14" fmla="*/ 968757 w 1076198"/>
                <a:gd name="connsiteY14" fmla="*/ 401193 h 1192910"/>
                <a:gd name="connsiteX15" fmla="*/ 968757 w 1076198"/>
                <a:gd name="connsiteY15" fmla="*/ 401193 h 1192910"/>
                <a:gd name="connsiteX16" fmla="*/ 968757 w 1076198"/>
                <a:gd name="connsiteY16" fmla="*/ 401193 h 1192910"/>
                <a:gd name="connsiteX17" fmla="*/ 968662 w 1076198"/>
                <a:gd name="connsiteY17" fmla="*/ 401288 h 1192910"/>
                <a:gd name="connsiteX18" fmla="*/ 821691 w 1076198"/>
                <a:gd name="connsiteY18" fmla="*/ 357092 h 1192910"/>
                <a:gd name="connsiteX19" fmla="*/ 775018 w 1076198"/>
                <a:gd name="connsiteY19" fmla="*/ 354806 h 1192910"/>
                <a:gd name="connsiteX20" fmla="*/ 781686 w 1076198"/>
                <a:gd name="connsiteY20" fmla="*/ 325660 h 1192910"/>
                <a:gd name="connsiteX21" fmla="*/ 788925 w 1076198"/>
                <a:gd name="connsiteY21" fmla="*/ 288893 h 1192910"/>
                <a:gd name="connsiteX22" fmla="*/ 793021 w 1076198"/>
                <a:gd name="connsiteY22" fmla="*/ 254698 h 1192910"/>
                <a:gd name="connsiteX23" fmla="*/ 793211 w 1076198"/>
                <a:gd name="connsiteY23" fmla="*/ 252127 h 1192910"/>
                <a:gd name="connsiteX24" fmla="*/ 793497 w 1076198"/>
                <a:gd name="connsiteY24" fmla="*/ 225933 h 1192910"/>
                <a:gd name="connsiteX25" fmla="*/ 793402 w 1076198"/>
                <a:gd name="connsiteY25" fmla="*/ 223075 h 1192910"/>
                <a:gd name="connsiteX26" fmla="*/ 790258 w 1076198"/>
                <a:gd name="connsiteY26" fmla="*/ 197072 h 1192910"/>
                <a:gd name="connsiteX27" fmla="*/ 789687 w 1076198"/>
                <a:gd name="connsiteY27" fmla="*/ 193929 h 1192910"/>
                <a:gd name="connsiteX28" fmla="*/ 785115 w 1076198"/>
                <a:gd name="connsiteY28" fmla="*/ 176403 h 1192910"/>
                <a:gd name="connsiteX29" fmla="*/ 783972 w 1076198"/>
                <a:gd name="connsiteY29" fmla="*/ 173164 h 1192910"/>
                <a:gd name="connsiteX30" fmla="*/ 778257 w 1076198"/>
                <a:gd name="connsiteY30" fmla="*/ 158686 h 1192910"/>
                <a:gd name="connsiteX31" fmla="*/ 775971 w 1076198"/>
                <a:gd name="connsiteY31" fmla="*/ 153829 h 1192910"/>
                <a:gd name="connsiteX32" fmla="*/ 769018 w 1076198"/>
                <a:gd name="connsiteY32" fmla="*/ 141065 h 1192910"/>
                <a:gd name="connsiteX33" fmla="*/ 767017 w 1076198"/>
                <a:gd name="connsiteY33" fmla="*/ 137636 h 1192910"/>
                <a:gd name="connsiteX34" fmla="*/ 755968 w 1076198"/>
                <a:gd name="connsiteY34" fmla="*/ 121920 h 1192910"/>
                <a:gd name="connsiteX35" fmla="*/ 754063 w 1076198"/>
                <a:gd name="connsiteY35" fmla="*/ 119634 h 1192910"/>
                <a:gd name="connsiteX36" fmla="*/ 750253 w 1076198"/>
                <a:gd name="connsiteY36" fmla="*/ 115443 h 1192910"/>
                <a:gd name="connsiteX37" fmla="*/ 678149 w 1076198"/>
                <a:gd name="connsiteY37" fmla="*/ 41719 h 1192910"/>
                <a:gd name="connsiteX38" fmla="*/ 678054 w 1076198"/>
                <a:gd name="connsiteY38" fmla="*/ 41624 h 1192910"/>
                <a:gd name="connsiteX39" fmla="*/ 678054 w 1076198"/>
                <a:gd name="connsiteY39" fmla="*/ 41624 h 1192910"/>
                <a:gd name="connsiteX40" fmla="*/ 552038 w 1076198"/>
                <a:gd name="connsiteY40" fmla="*/ 0 h 1192910"/>
                <a:gd name="connsiteX41" fmla="*/ 394304 w 1076198"/>
                <a:gd name="connsiteY41" fmla="*/ 88106 h 1192910"/>
                <a:gd name="connsiteX42" fmla="*/ 365634 w 1076198"/>
                <a:gd name="connsiteY42" fmla="*/ 271748 h 1192910"/>
                <a:gd name="connsiteX43" fmla="*/ 365539 w 1076198"/>
                <a:gd name="connsiteY43" fmla="*/ 273939 h 1192910"/>
                <a:gd name="connsiteX44" fmla="*/ 360205 w 1076198"/>
                <a:gd name="connsiteY44" fmla="*/ 351472 h 1192910"/>
                <a:gd name="connsiteX45" fmla="*/ 112555 w 1076198"/>
                <a:gd name="connsiteY45" fmla="*/ 381095 h 1192910"/>
                <a:gd name="connsiteX46" fmla="*/ 7780 w 1076198"/>
                <a:gd name="connsiteY46" fmla="*/ 507778 h 1192910"/>
                <a:gd name="connsiteX47" fmla="*/ 41022 w 1076198"/>
                <a:gd name="connsiteY47" fmla="*/ 675608 h 1192910"/>
                <a:gd name="connsiteX48" fmla="*/ 46356 w 1076198"/>
                <a:gd name="connsiteY48" fmla="*/ 681038 h 1192910"/>
                <a:gd name="connsiteX49" fmla="*/ 46261 w 1076198"/>
                <a:gd name="connsiteY49" fmla="*/ 681133 h 1192910"/>
                <a:gd name="connsiteX50" fmla="*/ 118460 w 1076198"/>
                <a:gd name="connsiteY50" fmla="*/ 754951 h 1192910"/>
                <a:gd name="connsiteX51" fmla="*/ 260287 w 1076198"/>
                <a:gd name="connsiteY51" fmla="*/ 806386 h 1192910"/>
                <a:gd name="connsiteX52" fmla="*/ 294482 w 1076198"/>
                <a:gd name="connsiteY52" fmla="*/ 805053 h 1192910"/>
                <a:gd name="connsiteX53" fmla="*/ 327534 w 1076198"/>
                <a:gd name="connsiteY53" fmla="*/ 1064800 h 1192910"/>
                <a:gd name="connsiteX54" fmla="*/ 327343 w 1076198"/>
                <a:gd name="connsiteY54" fmla="*/ 1064990 h 1192910"/>
                <a:gd name="connsiteX55" fmla="*/ 327343 w 1076198"/>
                <a:gd name="connsiteY55" fmla="*/ 1064990 h 1192910"/>
                <a:gd name="connsiteX56" fmla="*/ 327343 w 1076198"/>
                <a:gd name="connsiteY56" fmla="*/ 1064990 h 1192910"/>
                <a:gd name="connsiteX57" fmla="*/ 399543 w 1076198"/>
                <a:gd name="connsiteY57" fmla="*/ 1138809 h 1192910"/>
                <a:gd name="connsiteX58" fmla="*/ 429928 w 1076198"/>
                <a:gd name="connsiteY58" fmla="*/ 1162431 h 1192910"/>
                <a:gd name="connsiteX59" fmla="*/ 566992 w 1076198"/>
                <a:gd name="connsiteY59" fmla="*/ 1192911 h 1192910"/>
                <a:gd name="connsiteX60" fmla="*/ 581566 w 1076198"/>
                <a:gd name="connsiteY60" fmla="*/ 1192625 h 1192910"/>
                <a:gd name="connsiteX61" fmla="*/ 586423 w 1076198"/>
                <a:gd name="connsiteY61" fmla="*/ 1192339 h 1192910"/>
                <a:gd name="connsiteX62" fmla="*/ 598139 w 1076198"/>
                <a:gd name="connsiteY62" fmla="*/ 1191482 h 1192910"/>
                <a:gd name="connsiteX63" fmla="*/ 604426 w 1076198"/>
                <a:gd name="connsiteY63" fmla="*/ 1190815 h 1192910"/>
                <a:gd name="connsiteX64" fmla="*/ 617284 w 1076198"/>
                <a:gd name="connsiteY64" fmla="*/ 1189006 h 1192910"/>
                <a:gd name="connsiteX65" fmla="*/ 622904 w 1076198"/>
                <a:gd name="connsiteY65" fmla="*/ 1187958 h 1192910"/>
                <a:gd name="connsiteX66" fmla="*/ 637573 w 1076198"/>
                <a:gd name="connsiteY66" fmla="*/ 1184529 h 1192910"/>
                <a:gd name="connsiteX67" fmla="*/ 641478 w 1076198"/>
                <a:gd name="connsiteY67" fmla="*/ 1183481 h 1192910"/>
                <a:gd name="connsiteX68" fmla="*/ 661195 w 1076198"/>
                <a:gd name="connsiteY68" fmla="*/ 1176338 h 1192910"/>
                <a:gd name="connsiteX69" fmla="*/ 676911 w 1076198"/>
                <a:gd name="connsiteY69" fmla="*/ 1168146 h 1192910"/>
                <a:gd name="connsiteX70" fmla="*/ 681864 w 1076198"/>
                <a:gd name="connsiteY70" fmla="*/ 1164717 h 1192910"/>
                <a:gd name="connsiteX71" fmla="*/ 683769 w 1076198"/>
                <a:gd name="connsiteY71" fmla="*/ 1163479 h 1192910"/>
                <a:gd name="connsiteX72" fmla="*/ 689293 w 1076198"/>
                <a:gd name="connsiteY72" fmla="*/ 1159573 h 1192910"/>
                <a:gd name="connsiteX73" fmla="*/ 693008 w 1076198"/>
                <a:gd name="connsiteY73" fmla="*/ 1156049 h 1192910"/>
                <a:gd name="connsiteX74" fmla="*/ 697294 w 1076198"/>
                <a:gd name="connsiteY74" fmla="*/ 1151858 h 1192910"/>
                <a:gd name="connsiteX75" fmla="*/ 699771 w 1076198"/>
                <a:gd name="connsiteY75" fmla="*/ 1149477 h 1192910"/>
                <a:gd name="connsiteX76" fmla="*/ 706629 w 1076198"/>
                <a:gd name="connsiteY76" fmla="*/ 1140619 h 1192910"/>
                <a:gd name="connsiteX77" fmla="*/ 708629 w 1076198"/>
                <a:gd name="connsiteY77" fmla="*/ 1137571 h 1192910"/>
                <a:gd name="connsiteX78" fmla="*/ 716249 w 1076198"/>
                <a:gd name="connsiteY78" fmla="*/ 1123855 h 1192910"/>
                <a:gd name="connsiteX79" fmla="*/ 718345 w 1076198"/>
                <a:gd name="connsiteY79" fmla="*/ 1119092 h 1192910"/>
                <a:gd name="connsiteX80" fmla="*/ 719392 w 1076198"/>
                <a:gd name="connsiteY80" fmla="*/ 1116616 h 1192910"/>
                <a:gd name="connsiteX81" fmla="*/ 724155 w 1076198"/>
                <a:gd name="connsiteY81" fmla="*/ 1105567 h 1192910"/>
                <a:gd name="connsiteX82" fmla="*/ 725679 w 1076198"/>
                <a:gd name="connsiteY82" fmla="*/ 1101947 h 1192910"/>
                <a:gd name="connsiteX83" fmla="*/ 727393 w 1076198"/>
                <a:gd name="connsiteY83" fmla="*/ 1096137 h 1192910"/>
                <a:gd name="connsiteX84" fmla="*/ 728346 w 1076198"/>
                <a:gd name="connsiteY84" fmla="*/ 1092803 h 1192910"/>
                <a:gd name="connsiteX85" fmla="*/ 732156 w 1076198"/>
                <a:gd name="connsiteY85" fmla="*/ 1079564 h 1192910"/>
                <a:gd name="connsiteX86" fmla="*/ 733013 w 1076198"/>
                <a:gd name="connsiteY86" fmla="*/ 1076325 h 1192910"/>
                <a:gd name="connsiteX87" fmla="*/ 735680 w 1076198"/>
                <a:gd name="connsiteY87" fmla="*/ 1061466 h 1192910"/>
                <a:gd name="connsiteX88" fmla="*/ 736156 w 1076198"/>
                <a:gd name="connsiteY88" fmla="*/ 1058704 h 1192910"/>
                <a:gd name="connsiteX89" fmla="*/ 738157 w 1076198"/>
                <a:gd name="connsiteY89" fmla="*/ 1039558 h 1192910"/>
                <a:gd name="connsiteX90" fmla="*/ 738157 w 1076198"/>
                <a:gd name="connsiteY90" fmla="*/ 1036130 h 1192910"/>
                <a:gd name="connsiteX91" fmla="*/ 738442 w 1076198"/>
                <a:gd name="connsiteY91" fmla="*/ 1020223 h 1192910"/>
                <a:gd name="connsiteX92" fmla="*/ 738442 w 1076198"/>
                <a:gd name="connsiteY92" fmla="*/ 1016794 h 1192910"/>
                <a:gd name="connsiteX93" fmla="*/ 738442 w 1076198"/>
                <a:gd name="connsiteY93" fmla="*/ 1008983 h 1192910"/>
                <a:gd name="connsiteX94" fmla="*/ 737490 w 1076198"/>
                <a:gd name="connsiteY94" fmla="*/ 992410 h 1192910"/>
                <a:gd name="connsiteX95" fmla="*/ 737204 w 1076198"/>
                <a:gd name="connsiteY95" fmla="*/ 988695 h 1192910"/>
                <a:gd name="connsiteX96" fmla="*/ 736728 w 1076198"/>
                <a:gd name="connsiteY96" fmla="*/ 981932 h 1192910"/>
                <a:gd name="connsiteX97" fmla="*/ 734823 w 1076198"/>
                <a:gd name="connsiteY97" fmla="*/ 964121 h 1192910"/>
                <a:gd name="connsiteX98" fmla="*/ 733870 w 1076198"/>
                <a:gd name="connsiteY98" fmla="*/ 955262 h 1192910"/>
                <a:gd name="connsiteX99" fmla="*/ 730441 w 1076198"/>
                <a:gd name="connsiteY99" fmla="*/ 929354 h 1192910"/>
                <a:gd name="connsiteX100" fmla="*/ 722821 w 1076198"/>
                <a:gd name="connsiteY100" fmla="*/ 840200 h 1192910"/>
                <a:gd name="connsiteX101" fmla="*/ 723488 w 1076198"/>
                <a:gd name="connsiteY101" fmla="*/ 825532 h 1192910"/>
                <a:gd name="connsiteX102" fmla="*/ 724726 w 1076198"/>
                <a:gd name="connsiteY102" fmla="*/ 804100 h 1192910"/>
                <a:gd name="connsiteX103" fmla="*/ 725488 w 1076198"/>
                <a:gd name="connsiteY103" fmla="*/ 793337 h 1192910"/>
                <a:gd name="connsiteX104" fmla="*/ 770351 w 1076198"/>
                <a:gd name="connsiteY104" fmla="*/ 799719 h 1192910"/>
                <a:gd name="connsiteX105" fmla="*/ 776161 w 1076198"/>
                <a:gd name="connsiteY105" fmla="*/ 800576 h 1192910"/>
                <a:gd name="connsiteX106" fmla="*/ 897319 w 1076198"/>
                <a:gd name="connsiteY106" fmla="*/ 813149 h 1192910"/>
                <a:gd name="connsiteX107" fmla="*/ 1008762 w 1076198"/>
                <a:gd name="connsiteY107" fmla="*/ 783812 h 1192910"/>
                <a:gd name="connsiteX108" fmla="*/ 1013715 w 1076198"/>
                <a:gd name="connsiteY108" fmla="*/ 779907 h 1192910"/>
                <a:gd name="connsiteX109" fmla="*/ 1017620 w 1076198"/>
                <a:gd name="connsiteY109" fmla="*/ 776192 h 1192910"/>
                <a:gd name="connsiteX110" fmla="*/ 1024383 w 1076198"/>
                <a:gd name="connsiteY110" fmla="*/ 769620 h 1192910"/>
                <a:gd name="connsiteX111" fmla="*/ 1026193 w 1076198"/>
                <a:gd name="connsiteY111" fmla="*/ 767715 h 1192910"/>
                <a:gd name="connsiteX112" fmla="*/ 1029717 w 1076198"/>
                <a:gd name="connsiteY112" fmla="*/ 763143 h 1192910"/>
                <a:gd name="connsiteX113" fmla="*/ 1035146 w 1076198"/>
                <a:gd name="connsiteY113" fmla="*/ 756094 h 1192910"/>
                <a:gd name="connsiteX114" fmla="*/ 1036670 w 1076198"/>
                <a:gd name="connsiteY114" fmla="*/ 754094 h 1192910"/>
                <a:gd name="connsiteX115" fmla="*/ 1039147 w 1076198"/>
                <a:gd name="connsiteY115" fmla="*/ 749808 h 1192910"/>
                <a:gd name="connsiteX116" fmla="*/ 1045338 w 1076198"/>
                <a:gd name="connsiteY116" fmla="*/ 739140 h 1192910"/>
                <a:gd name="connsiteX117" fmla="*/ 1046862 w 1076198"/>
                <a:gd name="connsiteY117" fmla="*/ 736473 h 1192910"/>
                <a:gd name="connsiteX118" fmla="*/ 1048195 w 1076198"/>
                <a:gd name="connsiteY118" fmla="*/ 733330 h 1192910"/>
                <a:gd name="connsiteX119" fmla="*/ 1056101 w 1076198"/>
                <a:gd name="connsiteY119" fmla="*/ 714756 h 1192910"/>
                <a:gd name="connsiteX120" fmla="*/ 1057054 w 1076198"/>
                <a:gd name="connsiteY120" fmla="*/ 712184 h 1192910"/>
                <a:gd name="connsiteX121" fmla="*/ 1066864 w 1076198"/>
                <a:gd name="connsiteY121" fmla="*/ 678085 h 1192910"/>
                <a:gd name="connsiteX122" fmla="*/ 1067436 w 1076198"/>
                <a:gd name="connsiteY122" fmla="*/ 675608 h 1192910"/>
                <a:gd name="connsiteX123" fmla="*/ 1072008 w 1076198"/>
                <a:gd name="connsiteY123" fmla="*/ 649510 h 1192910"/>
                <a:gd name="connsiteX124" fmla="*/ 1072865 w 1076198"/>
                <a:gd name="connsiteY124" fmla="*/ 643414 h 1192910"/>
                <a:gd name="connsiteX125" fmla="*/ 1075437 w 1076198"/>
                <a:gd name="connsiteY125" fmla="*/ 617982 h 1192910"/>
                <a:gd name="connsiteX126" fmla="*/ 1075532 w 1076198"/>
                <a:gd name="connsiteY126" fmla="*/ 615410 h 1192910"/>
                <a:gd name="connsiteX127" fmla="*/ 1076199 w 1076198"/>
                <a:gd name="connsiteY127" fmla="*/ 596646 h 1192910"/>
                <a:gd name="connsiteX128" fmla="*/ 1076199 w 1076198"/>
                <a:gd name="connsiteY128" fmla="*/ 590169 h 1192910"/>
                <a:gd name="connsiteX129" fmla="*/ 1075913 w 1076198"/>
                <a:gd name="connsiteY129" fmla="*/ 576548 h 1192910"/>
                <a:gd name="connsiteX130" fmla="*/ 1075818 w 1076198"/>
                <a:gd name="connsiteY130" fmla="*/ 570071 h 1192910"/>
                <a:gd name="connsiteX131" fmla="*/ 779686 w 1076198"/>
                <a:gd name="connsiteY131" fmla="*/ 386810 h 1192910"/>
                <a:gd name="connsiteX132" fmla="*/ 779686 w 1076198"/>
                <a:gd name="connsiteY132" fmla="*/ 386810 h 1192910"/>
                <a:gd name="connsiteX133" fmla="*/ 779686 w 1076198"/>
                <a:gd name="connsiteY133" fmla="*/ 386810 h 1192910"/>
                <a:gd name="connsiteX134" fmla="*/ 779686 w 1076198"/>
                <a:gd name="connsiteY134" fmla="*/ 386810 h 1192910"/>
                <a:gd name="connsiteX135" fmla="*/ 815214 w 1076198"/>
                <a:gd name="connsiteY135" fmla="*/ 388525 h 1192910"/>
                <a:gd name="connsiteX136" fmla="*/ 815119 w 1076198"/>
                <a:gd name="connsiteY136" fmla="*/ 388525 h 1192910"/>
                <a:gd name="connsiteX137" fmla="*/ 815214 w 1076198"/>
                <a:gd name="connsiteY137" fmla="*/ 388525 h 1192910"/>
                <a:gd name="connsiteX138" fmla="*/ 815214 w 1076198"/>
                <a:gd name="connsiteY138" fmla="*/ 388525 h 1192910"/>
                <a:gd name="connsiteX139" fmla="*/ 1027717 w 1076198"/>
                <a:gd name="connsiteY139" fmla="*/ 748284 h 1192910"/>
                <a:gd name="connsiteX140" fmla="*/ 1027717 w 1076198"/>
                <a:gd name="connsiteY140" fmla="*/ 748284 h 1192910"/>
                <a:gd name="connsiteX141" fmla="*/ 1027717 w 1076198"/>
                <a:gd name="connsiteY141" fmla="*/ 748284 h 1192910"/>
                <a:gd name="connsiteX142" fmla="*/ 1027717 w 1076198"/>
                <a:gd name="connsiteY142" fmla="*/ 748284 h 119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076198" h="1192910">
                  <a:moveTo>
                    <a:pt x="1075818" y="570071"/>
                  </a:moveTo>
                  <a:cubicBezTo>
                    <a:pt x="1075532" y="565499"/>
                    <a:pt x="1075151" y="561118"/>
                    <a:pt x="1074580" y="555117"/>
                  </a:cubicBezTo>
                  <a:lnTo>
                    <a:pt x="1074294" y="552355"/>
                  </a:lnTo>
                  <a:cubicBezTo>
                    <a:pt x="1073627" y="546735"/>
                    <a:pt x="1072865" y="541496"/>
                    <a:pt x="1071817" y="536162"/>
                  </a:cubicBezTo>
                  <a:cubicBezTo>
                    <a:pt x="1071055" y="532447"/>
                    <a:pt x="1070293" y="528923"/>
                    <a:pt x="1069341" y="525780"/>
                  </a:cubicBezTo>
                  <a:cubicBezTo>
                    <a:pt x="1067531" y="519589"/>
                    <a:pt x="1065436" y="513969"/>
                    <a:pt x="1063245" y="508921"/>
                  </a:cubicBezTo>
                  <a:lnTo>
                    <a:pt x="1053148" y="512064"/>
                  </a:lnTo>
                  <a:lnTo>
                    <a:pt x="1062483" y="506825"/>
                  </a:lnTo>
                  <a:cubicBezTo>
                    <a:pt x="1062007" y="505682"/>
                    <a:pt x="1061435" y="504730"/>
                    <a:pt x="1060292" y="502634"/>
                  </a:cubicBezTo>
                  <a:cubicBezTo>
                    <a:pt x="1058959" y="499967"/>
                    <a:pt x="1057625" y="497396"/>
                    <a:pt x="1056101" y="494919"/>
                  </a:cubicBezTo>
                  <a:cubicBezTo>
                    <a:pt x="1054958" y="493109"/>
                    <a:pt x="1053815" y="491299"/>
                    <a:pt x="1052577" y="489585"/>
                  </a:cubicBezTo>
                  <a:cubicBezTo>
                    <a:pt x="1050958" y="487204"/>
                    <a:pt x="1049338" y="485013"/>
                    <a:pt x="1047433" y="482536"/>
                  </a:cubicBezTo>
                  <a:lnTo>
                    <a:pt x="1046005" y="480631"/>
                  </a:lnTo>
                  <a:cubicBezTo>
                    <a:pt x="1044385" y="478726"/>
                    <a:pt x="1042671" y="476821"/>
                    <a:pt x="1040956" y="475012"/>
                  </a:cubicBezTo>
                  <a:lnTo>
                    <a:pt x="968757" y="401193"/>
                  </a:lnTo>
                  <a:lnTo>
                    <a:pt x="968757" y="401193"/>
                  </a:lnTo>
                  <a:lnTo>
                    <a:pt x="968757" y="401193"/>
                  </a:lnTo>
                  <a:lnTo>
                    <a:pt x="968662" y="401288"/>
                  </a:lnTo>
                  <a:cubicBezTo>
                    <a:pt x="930752" y="362521"/>
                    <a:pt x="870364" y="359569"/>
                    <a:pt x="821691" y="357092"/>
                  </a:cubicBezTo>
                  <a:cubicBezTo>
                    <a:pt x="816738" y="356711"/>
                    <a:pt x="798164" y="355854"/>
                    <a:pt x="775018" y="354806"/>
                  </a:cubicBezTo>
                  <a:lnTo>
                    <a:pt x="781686" y="325660"/>
                  </a:lnTo>
                  <a:cubicBezTo>
                    <a:pt x="784258" y="314039"/>
                    <a:pt x="786639" y="302514"/>
                    <a:pt x="788925" y="288893"/>
                  </a:cubicBezTo>
                  <a:cubicBezTo>
                    <a:pt x="790925" y="276606"/>
                    <a:pt x="792259" y="265366"/>
                    <a:pt x="793021" y="254698"/>
                  </a:cubicBezTo>
                  <a:lnTo>
                    <a:pt x="793211" y="252127"/>
                  </a:lnTo>
                  <a:cubicBezTo>
                    <a:pt x="793783" y="243364"/>
                    <a:pt x="793878" y="234601"/>
                    <a:pt x="793497" y="225933"/>
                  </a:cubicBezTo>
                  <a:lnTo>
                    <a:pt x="793402" y="223075"/>
                  </a:lnTo>
                  <a:cubicBezTo>
                    <a:pt x="792925" y="214313"/>
                    <a:pt x="791878" y="205549"/>
                    <a:pt x="790258" y="197072"/>
                  </a:cubicBezTo>
                  <a:lnTo>
                    <a:pt x="789687" y="193929"/>
                  </a:lnTo>
                  <a:cubicBezTo>
                    <a:pt x="788449" y="188119"/>
                    <a:pt x="787020" y="182308"/>
                    <a:pt x="785115" y="176403"/>
                  </a:cubicBezTo>
                  <a:lnTo>
                    <a:pt x="783972" y="173164"/>
                  </a:lnTo>
                  <a:cubicBezTo>
                    <a:pt x="782353" y="168497"/>
                    <a:pt x="780543" y="163830"/>
                    <a:pt x="778257" y="158686"/>
                  </a:cubicBezTo>
                  <a:lnTo>
                    <a:pt x="775971" y="153829"/>
                  </a:lnTo>
                  <a:cubicBezTo>
                    <a:pt x="774161" y="150019"/>
                    <a:pt x="772066" y="146209"/>
                    <a:pt x="769018" y="141065"/>
                  </a:cubicBezTo>
                  <a:lnTo>
                    <a:pt x="767017" y="137636"/>
                  </a:lnTo>
                  <a:cubicBezTo>
                    <a:pt x="763684" y="132397"/>
                    <a:pt x="760159" y="127159"/>
                    <a:pt x="755968" y="121920"/>
                  </a:cubicBezTo>
                  <a:lnTo>
                    <a:pt x="754063" y="119634"/>
                  </a:lnTo>
                  <a:cubicBezTo>
                    <a:pt x="752825" y="118205"/>
                    <a:pt x="751587" y="116872"/>
                    <a:pt x="750253" y="115443"/>
                  </a:cubicBezTo>
                  <a:lnTo>
                    <a:pt x="678149" y="41719"/>
                  </a:lnTo>
                  <a:cubicBezTo>
                    <a:pt x="678149" y="41719"/>
                    <a:pt x="678054" y="41719"/>
                    <a:pt x="678054" y="41624"/>
                  </a:cubicBezTo>
                  <a:lnTo>
                    <a:pt x="678054" y="41624"/>
                  </a:lnTo>
                  <a:cubicBezTo>
                    <a:pt x="653003" y="16192"/>
                    <a:pt x="604902" y="0"/>
                    <a:pt x="552038" y="0"/>
                  </a:cubicBezTo>
                  <a:cubicBezTo>
                    <a:pt x="491078" y="0"/>
                    <a:pt x="417640" y="23146"/>
                    <a:pt x="394304" y="88106"/>
                  </a:cubicBezTo>
                  <a:cubicBezTo>
                    <a:pt x="372397" y="149352"/>
                    <a:pt x="368968" y="211550"/>
                    <a:pt x="365634" y="271748"/>
                  </a:cubicBezTo>
                  <a:lnTo>
                    <a:pt x="365539" y="273939"/>
                  </a:lnTo>
                  <a:cubicBezTo>
                    <a:pt x="364300" y="298894"/>
                    <a:pt x="362776" y="325279"/>
                    <a:pt x="360205" y="351472"/>
                  </a:cubicBezTo>
                  <a:cubicBezTo>
                    <a:pt x="297721" y="354711"/>
                    <a:pt x="136081" y="373094"/>
                    <a:pt x="112555" y="381095"/>
                  </a:cubicBezTo>
                  <a:cubicBezTo>
                    <a:pt x="65596" y="397669"/>
                    <a:pt x="24448" y="447389"/>
                    <a:pt x="7780" y="507778"/>
                  </a:cubicBezTo>
                  <a:cubicBezTo>
                    <a:pt x="-9651" y="571500"/>
                    <a:pt x="2541" y="632650"/>
                    <a:pt x="41022" y="675608"/>
                  </a:cubicBezTo>
                  <a:cubicBezTo>
                    <a:pt x="42736" y="677513"/>
                    <a:pt x="44546" y="679323"/>
                    <a:pt x="46356" y="681038"/>
                  </a:cubicBezTo>
                  <a:lnTo>
                    <a:pt x="46261" y="681133"/>
                  </a:lnTo>
                  <a:lnTo>
                    <a:pt x="118460" y="754951"/>
                  </a:lnTo>
                  <a:cubicBezTo>
                    <a:pt x="163037" y="800481"/>
                    <a:pt x="217711" y="806386"/>
                    <a:pt x="260287" y="806386"/>
                  </a:cubicBezTo>
                  <a:cubicBezTo>
                    <a:pt x="271813" y="806386"/>
                    <a:pt x="283528" y="805815"/>
                    <a:pt x="294482" y="805053"/>
                  </a:cubicBezTo>
                  <a:cubicBezTo>
                    <a:pt x="277432" y="904684"/>
                    <a:pt x="268479" y="1004602"/>
                    <a:pt x="327534" y="1064800"/>
                  </a:cubicBezTo>
                  <a:lnTo>
                    <a:pt x="327343" y="1064990"/>
                  </a:lnTo>
                  <a:lnTo>
                    <a:pt x="327343" y="1064990"/>
                  </a:lnTo>
                  <a:cubicBezTo>
                    <a:pt x="327343" y="1064990"/>
                    <a:pt x="327343" y="1064990"/>
                    <a:pt x="327343" y="1064990"/>
                  </a:cubicBezTo>
                  <a:lnTo>
                    <a:pt x="399543" y="1138809"/>
                  </a:lnTo>
                  <a:cubicBezTo>
                    <a:pt x="408306" y="1147763"/>
                    <a:pt x="418498" y="1155764"/>
                    <a:pt x="429928" y="1162431"/>
                  </a:cubicBezTo>
                  <a:cubicBezTo>
                    <a:pt x="461932" y="1181195"/>
                    <a:pt x="514510" y="1192911"/>
                    <a:pt x="566992" y="1192911"/>
                  </a:cubicBezTo>
                  <a:cubicBezTo>
                    <a:pt x="571469" y="1192911"/>
                    <a:pt x="576422" y="1192816"/>
                    <a:pt x="581566" y="1192625"/>
                  </a:cubicBezTo>
                  <a:lnTo>
                    <a:pt x="586423" y="1192339"/>
                  </a:lnTo>
                  <a:cubicBezTo>
                    <a:pt x="590233" y="1192149"/>
                    <a:pt x="594139" y="1191863"/>
                    <a:pt x="598139" y="1191482"/>
                  </a:cubicBezTo>
                  <a:lnTo>
                    <a:pt x="604426" y="1190815"/>
                  </a:lnTo>
                  <a:cubicBezTo>
                    <a:pt x="608331" y="1190339"/>
                    <a:pt x="612236" y="1189768"/>
                    <a:pt x="617284" y="1189006"/>
                  </a:cubicBezTo>
                  <a:lnTo>
                    <a:pt x="622904" y="1187958"/>
                  </a:lnTo>
                  <a:cubicBezTo>
                    <a:pt x="627286" y="1187101"/>
                    <a:pt x="631667" y="1186053"/>
                    <a:pt x="637573" y="1184529"/>
                  </a:cubicBezTo>
                  <a:lnTo>
                    <a:pt x="641478" y="1183481"/>
                  </a:lnTo>
                  <a:cubicBezTo>
                    <a:pt x="647764" y="1181672"/>
                    <a:pt x="653860" y="1179576"/>
                    <a:pt x="661195" y="1176338"/>
                  </a:cubicBezTo>
                  <a:cubicBezTo>
                    <a:pt x="666624" y="1173956"/>
                    <a:pt x="671863" y="1171194"/>
                    <a:pt x="676911" y="1168146"/>
                  </a:cubicBezTo>
                  <a:cubicBezTo>
                    <a:pt x="678149" y="1167384"/>
                    <a:pt x="679387" y="1166527"/>
                    <a:pt x="681864" y="1164717"/>
                  </a:cubicBezTo>
                  <a:lnTo>
                    <a:pt x="683769" y="1163479"/>
                  </a:lnTo>
                  <a:cubicBezTo>
                    <a:pt x="685674" y="1162240"/>
                    <a:pt x="687579" y="1161002"/>
                    <a:pt x="689293" y="1159573"/>
                  </a:cubicBezTo>
                  <a:cubicBezTo>
                    <a:pt x="690246" y="1158811"/>
                    <a:pt x="691198" y="1157859"/>
                    <a:pt x="693008" y="1156049"/>
                  </a:cubicBezTo>
                  <a:cubicBezTo>
                    <a:pt x="694246" y="1154906"/>
                    <a:pt x="695389" y="1153763"/>
                    <a:pt x="697294" y="1151858"/>
                  </a:cubicBezTo>
                  <a:cubicBezTo>
                    <a:pt x="698152" y="1151096"/>
                    <a:pt x="699009" y="1150334"/>
                    <a:pt x="699771" y="1149477"/>
                  </a:cubicBezTo>
                  <a:cubicBezTo>
                    <a:pt x="702247" y="1146715"/>
                    <a:pt x="704533" y="1143762"/>
                    <a:pt x="706629" y="1140619"/>
                  </a:cubicBezTo>
                  <a:lnTo>
                    <a:pt x="708629" y="1137571"/>
                  </a:lnTo>
                  <a:cubicBezTo>
                    <a:pt x="711391" y="1132999"/>
                    <a:pt x="713963" y="1128427"/>
                    <a:pt x="716249" y="1123855"/>
                  </a:cubicBezTo>
                  <a:cubicBezTo>
                    <a:pt x="717011" y="1122331"/>
                    <a:pt x="717678" y="1120711"/>
                    <a:pt x="718345" y="1119092"/>
                  </a:cubicBezTo>
                  <a:lnTo>
                    <a:pt x="719392" y="1116616"/>
                  </a:lnTo>
                  <a:cubicBezTo>
                    <a:pt x="720821" y="1113568"/>
                    <a:pt x="722155" y="1110520"/>
                    <a:pt x="724155" y="1105567"/>
                  </a:cubicBezTo>
                  <a:cubicBezTo>
                    <a:pt x="724726" y="1104329"/>
                    <a:pt x="725298" y="1103185"/>
                    <a:pt x="725679" y="1101947"/>
                  </a:cubicBezTo>
                  <a:cubicBezTo>
                    <a:pt x="726346" y="1100042"/>
                    <a:pt x="726917" y="1098137"/>
                    <a:pt x="727393" y="1096137"/>
                  </a:cubicBezTo>
                  <a:lnTo>
                    <a:pt x="728346" y="1092803"/>
                  </a:lnTo>
                  <a:cubicBezTo>
                    <a:pt x="729584" y="1088803"/>
                    <a:pt x="730822" y="1084898"/>
                    <a:pt x="732156" y="1079564"/>
                  </a:cubicBezTo>
                  <a:cubicBezTo>
                    <a:pt x="732537" y="1078516"/>
                    <a:pt x="732823" y="1077468"/>
                    <a:pt x="733013" y="1076325"/>
                  </a:cubicBezTo>
                  <a:cubicBezTo>
                    <a:pt x="734156" y="1071372"/>
                    <a:pt x="734918" y="1066419"/>
                    <a:pt x="735680" y="1061466"/>
                  </a:cubicBezTo>
                  <a:lnTo>
                    <a:pt x="736156" y="1058704"/>
                  </a:lnTo>
                  <a:cubicBezTo>
                    <a:pt x="737014" y="1052322"/>
                    <a:pt x="737680" y="1045940"/>
                    <a:pt x="738157" y="1039558"/>
                  </a:cubicBezTo>
                  <a:lnTo>
                    <a:pt x="738157" y="1036130"/>
                  </a:lnTo>
                  <a:cubicBezTo>
                    <a:pt x="738442" y="1030796"/>
                    <a:pt x="738442" y="1025557"/>
                    <a:pt x="738442" y="1020223"/>
                  </a:cubicBezTo>
                  <a:lnTo>
                    <a:pt x="738442" y="1016794"/>
                  </a:lnTo>
                  <a:cubicBezTo>
                    <a:pt x="738442" y="1014222"/>
                    <a:pt x="738442" y="1011555"/>
                    <a:pt x="738442" y="1008983"/>
                  </a:cubicBezTo>
                  <a:cubicBezTo>
                    <a:pt x="738252" y="1003459"/>
                    <a:pt x="737871" y="997934"/>
                    <a:pt x="737490" y="992410"/>
                  </a:cubicBezTo>
                  <a:lnTo>
                    <a:pt x="737204" y="988695"/>
                  </a:lnTo>
                  <a:cubicBezTo>
                    <a:pt x="737109" y="986409"/>
                    <a:pt x="736918" y="984218"/>
                    <a:pt x="736728" y="981932"/>
                  </a:cubicBezTo>
                  <a:cubicBezTo>
                    <a:pt x="736252" y="976313"/>
                    <a:pt x="735585" y="970788"/>
                    <a:pt x="734823" y="964121"/>
                  </a:cubicBezTo>
                  <a:lnTo>
                    <a:pt x="733870" y="955262"/>
                  </a:lnTo>
                  <a:cubicBezTo>
                    <a:pt x="732727" y="946594"/>
                    <a:pt x="731584" y="938022"/>
                    <a:pt x="730441" y="929354"/>
                  </a:cubicBezTo>
                  <a:cubicBezTo>
                    <a:pt x="725679" y="895636"/>
                    <a:pt x="722155" y="867632"/>
                    <a:pt x="722821" y="840200"/>
                  </a:cubicBezTo>
                  <a:cubicBezTo>
                    <a:pt x="722917" y="835819"/>
                    <a:pt x="723202" y="830771"/>
                    <a:pt x="723488" y="825532"/>
                  </a:cubicBezTo>
                  <a:lnTo>
                    <a:pt x="724726" y="804100"/>
                  </a:lnTo>
                  <a:cubicBezTo>
                    <a:pt x="725012" y="800481"/>
                    <a:pt x="725203" y="796957"/>
                    <a:pt x="725488" y="793337"/>
                  </a:cubicBezTo>
                  <a:cubicBezTo>
                    <a:pt x="739395" y="794956"/>
                    <a:pt x="754540" y="797242"/>
                    <a:pt x="770351" y="799719"/>
                  </a:cubicBezTo>
                  <a:lnTo>
                    <a:pt x="776161" y="800576"/>
                  </a:lnTo>
                  <a:cubicBezTo>
                    <a:pt x="812071" y="806196"/>
                    <a:pt x="856838" y="813149"/>
                    <a:pt x="897319" y="813149"/>
                  </a:cubicBezTo>
                  <a:cubicBezTo>
                    <a:pt x="945040" y="813149"/>
                    <a:pt x="981520" y="803529"/>
                    <a:pt x="1008762" y="783812"/>
                  </a:cubicBezTo>
                  <a:cubicBezTo>
                    <a:pt x="1010476" y="782574"/>
                    <a:pt x="1012096" y="781336"/>
                    <a:pt x="1013715" y="779907"/>
                  </a:cubicBezTo>
                  <a:cubicBezTo>
                    <a:pt x="1014667" y="779050"/>
                    <a:pt x="1015620" y="778192"/>
                    <a:pt x="1017620" y="776192"/>
                  </a:cubicBezTo>
                  <a:cubicBezTo>
                    <a:pt x="1019811" y="774192"/>
                    <a:pt x="1021906" y="772192"/>
                    <a:pt x="1024383" y="769620"/>
                  </a:cubicBezTo>
                  <a:lnTo>
                    <a:pt x="1026193" y="767715"/>
                  </a:lnTo>
                  <a:cubicBezTo>
                    <a:pt x="1027050" y="766763"/>
                    <a:pt x="1027812" y="765715"/>
                    <a:pt x="1029717" y="763143"/>
                  </a:cubicBezTo>
                  <a:cubicBezTo>
                    <a:pt x="1031431" y="760952"/>
                    <a:pt x="1033146" y="758857"/>
                    <a:pt x="1035146" y="756094"/>
                  </a:cubicBezTo>
                  <a:lnTo>
                    <a:pt x="1036670" y="754094"/>
                  </a:lnTo>
                  <a:cubicBezTo>
                    <a:pt x="1037242" y="753142"/>
                    <a:pt x="1037908" y="752094"/>
                    <a:pt x="1039147" y="749808"/>
                  </a:cubicBezTo>
                  <a:cubicBezTo>
                    <a:pt x="1041147" y="746665"/>
                    <a:pt x="1043052" y="743331"/>
                    <a:pt x="1045338" y="739140"/>
                  </a:cubicBezTo>
                  <a:lnTo>
                    <a:pt x="1046862" y="736473"/>
                  </a:lnTo>
                  <a:cubicBezTo>
                    <a:pt x="1047243" y="735711"/>
                    <a:pt x="1047624" y="734854"/>
                    <a:pt x="1048195" y="733330"/>
                  </a:cubicBezTo>
                  <a:cubicBezTo>
                    <a:pt x="1051053" y="727519"/>
                    <a:pt x="1053625" y="721423"/>
                    <a:pt x="1056101" y="714756"/>
                  </a:cubicBezTo>
                  <a:lnTo>
                    <a:pt x="1057054" y="712184"/>
                  </a:lnTo>
                  <a:cubicBezTo>
                    <a:pt x="1060768" y="701802"/>
                    <a:pt x="1064102" y="690277"/>
                    <a:pt x="1066864" y="678085"/>
                  </a:cubicBezTo>
                  <a:lnTo>
                    <a:pt x="1067436" y="675608"/>
                  </a:lnTo>
                  <a:cubicBezTo>
                    <a:pt x="1069341" y="666940"/>
                    <a:pt x="1070770" y="658177"/>
                    <a:pt x="1072008" y="649510"/>
                  </a:cubicBezTo>
                  <a:lnTo>
                    <a:pt x="1072865" y="643414"/>
                  </a:lnTo>
                  <a:cubicBezTo>
                    <a:pt x="1074008" y="634746"/>
                    <a:pt x="1074865" y="626078"/>
                    <a:pt x="1075437" y="617982"/>
                  </a:cubicBezTo>
                  <a:lnTo>
                    <a:pt x="1075532" y="615410"/>
                  </a:lnTo>
                  <a:cubicBezTo>
                    <a:pt x="1075913" y="609029"/>
                    <a:pt x="1076104" y="602742"/>
                    <a:pt x="1076199" y="596646"/>
                  </a:cubicBezTo>
                  <a:lnTo>
                    <a:pt x="1076199" y="590169"/>
                  </a:lnTo>
                  <a:cubicBezTo>
                    <a:pt x="1076199" y="585502"/>
                    <a:pt x="1076104" y="580930"/>
                    <a:pt x="1075913" y="576548"/>
                  </a:cubicBezTo>
                  <a:lnTo>
                    <a:pt x="1075818" y="570071"/>
                  </a:lnTo>
                  <a:close/>
                  <a:moveTo>
                    <a:pt x="779686" y="386810"/>
                  </a:moveTo>
                  <a:lnTo>
                    <a:pt x="779686" y="386810"/>
                  </a:lnTo>
                  <a:lnTo>
                    <a:pt x="779686" y="386810"/>
                  </a:lnTo>
                  <a:lnTo>
                    <a:pt x="779686" y="386810"/>
                  </a:lnTo>
                  <a:close/>
                  <a:moveTo>
                    <a:pt x="815214" y="388525"/>
                  </a:moveTo>
                  <a:cubicBezTo>
                    <a:pt x="815214" y="388525"/>
                    <a:pt x="815119" y="388525"/>
                    <a:pt x="815119" y="388525"/>
                  </a:cubicBezTo>
                  <a:cubicBezTo>
                    <a:pt x="815214" y="388525"/>
                    <a:pt x="815214" y="388525"/>
                    <a:pt x="815214" y="388525"/>
                  </a:cubicBezTo>
                  <a:cubicBezTo>
                    <a:pt x="815309" y="388525"/>
                    <a:pt x="815309" y="388525"/>
                    <a:pt x="815214" y="388525"/>
                  </a:cubicBezTo>
                  <a:close/>
                  <a:moveTo>
                    <a:pt x="1027717" y="748284"/>
                  </a:moveTo>
                  <a:lnTo>
                    <a:pt x="1027717" y="748284"/>
                  </a:lnTo>
                  <a:lnTo>
                    <a:pt x="1027717" y="748284"/>
                  </a:lnTo>
                  <a:lnTo>
                    <a:pt x="1027717" y="748284"/>
                  </a:ln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48" name="Gráfico 2">
              <a:extLst>
                <a:ext uri="{FF2B5EF4-FFF2-40B4-BE49-F238E27FC236}">
                  <a16:creationId xmlns:a16="http://schemas.microsoft.com/office/drawing/2014/main" id="{E5C5C842-A388-4F02-9991-EC77BF6FD961}"/>
                </a:ext>
              </a:extLst>
            </p:cNvPr>
            <p:cNvGrpSpPr/>
            <p:nvPr/>
          </p:nvGrpSpPr>
          <p:grpSpPr>
            <a:xfrm>
              <a:off x="3156635" y="4423219"/>
              <a:ext cx="1055319" cy="1172146"/>
              <a:chOff x="3156635" y="4423219"/>
              <a:chExt cx="1055319" cy="1172146"/>
            </a:xfrm>
          </p:grpSpPr>
          <p:sp>
            <p:nvSpPr>
              <p:cNvPr id="49" name="Forma libre: forma 48">
                <a:extLst>
                  <a:ext uri="{FF2B5EF4-FFF2-40B4-BE49-F238E27FC236}">
                    <a16:creationId xmlns:a16="http://schemas.microsoft.com/office/drawing/2014/main" id="{8564A17C-FF45-450B-B1C2-0CD56629569B}"/>
                  </a:ext>
                </a:extLst>
              </p:cNvPr>
              <p:cNvSpPr/>
              <p:nvPr/>
            </p:nvSpPr>
            <p:spPr>
              <a:xfrm>
                <a:off x="3177334" y="4444460"/>
                <a:ext cx="1034620" cy="1150905"/>
              </a:xfrm>
              <a:custGeom>
                <a:avLst/>
                <a:gdLst>
                  <a:gd name="connsiteX0" fmla="*/ 1031382 w 1034620"/>
                  <a:gd name="connsiteY0" fmla="*/ 610076 h 1150905"/>
                  <a:gd name="connsiteX1" fmla="*/ 1033858 w 1034620"/>
                  <a:gd name="connsiteY1" fmla="*/ 584930 h 1150905"/>
                  <a:gd name="connsiteX2" fmla="*/ 1033858 w 1034620"/>
                  <a:gd name="connsiteY2" fmla="*/ 584740 h 1150905"/>
                  <a:gd name="connsiteX3" fmla="*/ 1033953 w 1034620"/>
                  <a:gd name="connsiteY3" fmla="*/ 582835 h 1150905"/>
                  <a:gd name="connsiteX4" fmla="*/ 1034620 w 1034620"/>
                  <a:gd name="connsiteY4" fmla="*/ 564547 h 1150905"/>
                  <a:gd name="connsiteX5" fmla="*/ 1034620 w 1034620"/>
                  <a:gd name="connsiteY5" fmla="*/ 558260 h 1150905"/>
                  <a:gd name="connsiteX6" fmla="*/ 1034334 w 1034620"/>
                  <a:gd name="connsiteY6" fmla="*/ 545021 h 1150905"/>
                  <a:gd name="connsiteX7" fmla="*/ 1034049 w 1034620"/>
                  <a:gd name="connsiteY7" fmla="*/ 538829 h 1150905"/>
                  <a:gd name="connsiteX8" fmla="*/ 1033001 w 1034620"/>
                  <a:gd name="connsiteY8" fmla="*/ 526066 h 1150905"/>
                  <a:gd name="connsiteX9" fmla="*/ 1032620 w 1034620"/>
                  <a:gd name="connsiteY9" fmla="*/ 521780 h 1150905"/>
                  <a:gd name="connsiteX10" fmla="*/ 1030334 w 1034620"/>
                  <a:gd name="connsiteY10" fmla="*/ 507016 h 1150905"/>
                  <a:gd name="connsiteX11" fmla="*/ 1030239 w 1034620"/>
                  <a:gd name="connsiteY11" fmla="*/ 506444 h 1150905"/>
                  <a:gd name="connsiteX12" fmla="*/ 1027953 w 1034620"/>
                  <a:gd name="connsiteY12" fmla="*/ 496919 h 1150905"/>
                  <a:gd name="connsiteX13" fmla="*/ 1022143 w 1034620"/>
                  <a:gd name="connsiteY13" fmla="*/ 481013 h 1150905"/>
                  <a:gd name="connsiteX14" fmla="*/ 1021571 w 1034620"/>
                  <a:gd name="connsiteY14" fmla="*/ 479489 h 1150905"/>
                  <a:gd name="connsiteX15" fmla="*/ 1019571 w 1034620"/>
                  <a:gd name="connsiteY15" fmla="*/ 475774 h 1150905"/>
                  <a:gd name="connsiteX16" fmla="*/ 1015761 w 1034620"/>
                  <a:gd name="connsiteY16" fmla="*/ 468725 h 1150905"/>
                  <a:gd name="connsiteX17" fmla="*/ 1012522 w 1034620"/>
                  <a:gd name="connsiteY17" fmla="*/ 463868 h 1150905"/>
                  <a:gd name="connsiteX18" fmla="*/ 1008046 w 1034620"/>
                  <a:gd name="connsiteY18" fmla="*/ 457867 h 1150905"/>
                  <a:gd name="connsiteX19" fmla="*/ 1006522 w 1034620"/>
                  <a:gd name="connsiteY19" fmla="*/ 455867 h 1150905"/>
                  <a:gd name="connsiteX20" fmla="*/ 1001949 w 1034620"/>
                  <a:gd name="connsiteY20" fmla="*/ 450818 h 1150905"/>
                  <a:gd name="connsiteX21" fmla="*/ 929750 w 1034620"/>
                  <a:gd name="connsiteY21" fmla="*/ 377000 h 1150905"/>
                  <a:gd name="connsiteX22" fmla="*/ 935846 w 1034620"/>
                  <a:gd name="connsiteY22" fmla="*/ 384143 h 1150905"/>
                  <a:gd name="connsiteX23" fmla="*/ 940228 w 1034620"/>
                  <a:gd name="connsiteY23" fmla="*/ 390144 h 1150905"/>
                  <a:gd name="connsiteX24" fmla="*/ 943466 w 1034620"/>
                  <a:gd name="connsiteY24" fmla="*/ 395002 h 1150905"/>
                  <a:gd name="connsiteX25" fmla="*/ 947276 w 1034620"/>
                  <a:gd name="connsiteY25" fmla="*/ 402050 h 1150905"/>
                  <a:gd name="connsiteX26" fmla="*/ 949848 w 1034620"/>
                  <a:gd name="connsiteY26" fmla="*/ 407289 h 1150905"/>
                  <a:gd name="connsiteX27" fmla="*/ 955658 w 1034620"/>
                  <a:gd name="connsiteY27" fmla="*/ 423196 h 1150905"/>
                  <a:gd name="connsiteX28" fmla="*/ 958039 w 1034620"/>
                  <a:gd name="connsiteY28" fmla="*/ 433483 h 1150905"/>
                  <a:gd name="connsiteX29" fmla="*/ 958516 w 1034620"/>
                  <a:gd name="connsiteY29" fmla="*/ 436721 h 1150905"/>
                  <a:gd name="connsiteX30" fmla="*/ 914605 w 1034620"/>
                  <a:gd name="connsiteY30" fmla="*/ 391763 h 1150905"/>
                  <a:gd name="connsiteX31" fmla="*/ 787828 w 1034620"/>
                  <a:gd name="connsiteY31" fmla="*/ 357092 h 1150905"/>
                  <a:gd name="connsiteX32" fmla="*/ 726010 w 1034620"/>
                  <a:gd name="connsiteY32" fmla="*/ 354235 h 1150905"/>
                  <a:gd name="connsiteX33" fmla="*/ 728772 w 1034620"/>
                  <a:gd name="connsiteY33" fmla="*/ 340614 h 1150905"/>
                  <a:gd name="connsiteX34" fmla="*/ 729439 w 1034620"/>
                  <a:gd name="connsiteY34" fmla="*/ 337661 h 1150905"/>
                  <a:gd name="connsiteX35" fmla="*/ 734488 w 1034620"/>
                  <a:gd name="connsiteY35" fmla="*/ 315659 h 1150905"/>
                  <a:gd name="connsiteX36" fmla="*/ 738964 w 1034620"/>
                  <a:gd name="connsiteY36" fmla="*/ 296133 h 1150905"/>
                  <a:gd name="connsiteX37" fmla="*/ 739726 w 1034620"/>
                  <a:gd name="connsiteY37" fmla="*/ 292608 h 1150905"/>
                  <a:gd name="connsiteX38" fmla="*/ 739822 w 1034620"/>
                  <a:gd name="connsiteY38" fmla="*/ 291846 h 1150905"/>
                  <a:gd name="connsiteX39" fmla="*/ 746584 w 1034620"/>
                  <a:gd name="connsiteY39" fmla="*/ 257651 h 1150905"/>
                  <a:gd name="connsiteX40" fmla="*/ 746870 w 1034620"/>
                  <a:gd name="connsiteY40" fmla="*/ 255651 h 1150905"/>
                  <a:gd name="connsiteX41" fmla="*/ 750871 w 1034620"/>
                  <a:gd name="connsiteY41" fmla="*/ 222314 h 1150905"/>
                  <a:gd name="connsiteX42" fmla="*/ 751061 w 1034620"/>
                  <a:gd name="connsiteY42" fmla="*/ 220885 h 1150905"/>
                  <a:gd name="connsiteX43" fmla="*/ 751061 w 1034620"/>
                  <a:gd name="connsiteY43" fmla="*/ 220028 h 1150905"/>
                  <a:gd name="connsiteX44" fmla="*/ 751347 w 1034620"/>
                  <a:gd name="connsiteY44" fmla="*/ 194977 h 1150905"/>
                  <a:gd name="connsiteX45" fmla="*/ 751251 w 1034620"/>
                  <a:gd name="connsiteY45" fmla="*/ 192310 h 1150905"/>
                  <a:gd name="connsiteX46" fmla="*/ 748203 w 1034620"/>
                  <a:gd name="connsiteY46" fmla="*/ 167450 h 1150905"/>
                  <a:gd name="connsiteX47" fmla="*/ 748013 w 1034620"/>
                  <a:gd name="connsiteY47" fmla="*/ 165830 h 1150905"/>
                  <a:gd name="connsiteX48" fmla="*/ 747727 w 1034620"/>
                  <a:gd name="connsiteY48" fmla="*/ 164687 h 1150905"/>
                  <a:gd name="connsiteX49" fmla="*/ 743441 w 1034620"/>
                  <a:gd name="connsiteY49" fmla="*/ 148400 h 1150905"/>
                  <a:gd name="connsiteX50" fmla="*/ 742298 w 1034620"/>
                  <a:gd name="connsiteY50" fmla="*/ 145256 h 1150905"/>
                  <a:gd name="connsiteX51" fmla="*/ 737155 w 1034620"/>
                  <a:gd name="connsiteY51" fmla="*/ 132112 h 1150905"/>
                  <a:gd name="connsiteX52" fmla="*/ 736202 w 1034620"/>
                  <a:gd name="connsiteY52" fmla="*/ 129635 h 1150905"/>
                  <a:gd name="connsiteX53" fmla="*/ 734869 w 1034620"/>
                  <a:gd name="connsiteY53" fmla="*/ 127064 h 1150905"/>
                  <a:gd name="connsiteX54" fmla="*/ 729153 w 1034620"/>
                  <a:gd name="connsiteY54" fmla="*/ 116396 h 1150905"/>
                  <a:gd name="connsiteX55" fmla="*/ 726487 w 1034620"/>
                  <a:gd name="connsiteY55" fmla="*/ 111824 h 1150905"/>
                  <a:gd name="connsiteX56" fmla="*/ 716199 w 1034620"/>
                  <a:gd name="connsiteY56" fmla="*/ 97060 h 1150905"/>
                  <a:gd name="connsiteX57" fmla="*/ 714485 w 1034620"/>
                  <a:gd name="connsiteY57" fmla="*/ 94964 h 1150905"/>
                  <a:gd name="connsiteX58" fmla="*/ 711151 w 1034620"/>
                  <a:gd name="connsiteY58" fmla="*/ 91345 h 1150905"/>
                  <a:gd name="connsiteX59" fmla="*/ 638952 w 1034620"/>
                  <a:gd name="connsiteY59" fmla="*/ 17526 h 1150905"/>
                  <a:gd name="connsiteX60" fmla="*/ 643905 w 1034620"/>
                  <a:gd name="connsiteY60" fmla="*/ 23241 h 1150905"/>
                  <a:gd name="connsiteX61" fmla="*/ 654192 w 1034620"/>
                  <a:gd name="connsiteY61" fmla="*/ 37910 h 1150905"/>
                  <a:gd name="connsiteX62" fmla="*/ 656954 w 1034620"/>
                  <a:gd name="connsiteY62" fmla="*/ 42672 h 1150905"/>
                  <a:gd name="connsiteX63" fmla="*/ 662574 w 1034620"/>
                  <a:gd name="connsiteY63" fmla="*/ 53150 h 1150905"/>
                  <a:gd name="connsiteX64" fmla="*/ 664955 w 1034620"/>
                  <a:gd name="connsiteY64" fmla="*/ 58198 h 1150905"/>
                  <a:gd name="connsiteX65" fmla="*/ 670003 w 1034620"/>
                  <a:gd name="connsiteY65" fmla="*/ 71152 h 1150905"/>
                  <a:gd name="connsiteX66" fmla="*/ 671242 w 1034620"/>
                  <a:gd name="connsiteY66" fmla="*/ 74486 h 1150905"/>
                  <a:gd name="connsiteX67" fmla="*/ 673432 w 1034620"/>
                  <a:gd name="connsiteY67" fmla="*/ 82868 h 1150905"/>
                  <a:gd name="connsiteX68" fmla="*/ 623997 w 1034620"/>
                  <a:gd name="connsiteY68" fmla="*/ 32290 h 1150905"/>
                  <a:gd name="connsiteX69" fmla="*/ 519794 w 1034620"/>
                  <a:gd name="connsiteY69" fmla="*/ 0 h 1150905"/>
                  <a:gd name="connsiteX70" fmla="*/ 501696 w 1034620"/>
                  <a:gd name="connsiteY70" fmla="*/ 858 h 1150905"/>
                  <a:gd name="connsiteX71" fmla="*/ 496934 w 1034620"/>
                  <a:gd name="connsiteY71" fmla="*/ 1334 h 1150905"/>
                  <a:gd name="connsiteX72" fmla="*/ 481408 w 1034620"/>
                  <a:gd name="connsiteY72" fmla="*/ 3524 h 1150905"/>
                  <a:gd name="connsiteX73" fmla="*/ 478741 w 1034620"/>
                  <a:gd name="connsiteY73" fmla="*/ 4001 h 1150905"/>
                  <a:gd name="connsiteX74" fmla="*/ 461691 w 1034620"/>
                  <a:gd name="connsiteY74" fmla="*/ 8287 h 1150905"/>
                  <a:gd name="connsiteX75" fmla="*/ 457596 w 1034620"/>
                  <a:gd name="connsiteY75" fmla="*/ 9620 h 1150905"/>
                  <a:gd name="connsiteX76" fmla="*/ 444356 w 1034620"/>
                  <a:gd name="connsiteY76" fmla="*/ 14764 h 1150905"/>
                  <a:gd name="connsiteX77" fmla="*/ 440927 w 1034620"/>
                  <a:gd name="connsiteY77" fmla="*/ 16288 h 1150905"/>
                  <a:gd name="connsiteX78" fmla="*/ 426544 w 1034620"/>
                  <a:gd name="connsiteY78" fmla="*/ 24384 h 1150905"/>
                  <a:gd name="connsiteX79" fmla="*/ 423782 w 1034620"/>
                  <a:gd name="connsiteY79" fmla="*/ 26384 h 1150905"/>
                  <a:gd name="connsiteX80" fmla="*/ 417686 w 1034620"/>
                  <a:gd name="connsiteY80" fmla="*/ 30861 h 1150905"/>
                  <a:gd name="connsiteX81" fmla="*/ 414066 w 1034620"/>
                  <a:gd name="connsiteY81" fmla="*/ 34385 h 1150905"/>
                  <a:gd name="connsiteX82" fmla="*/ 410161 w 1034620"/>
                  <a:gd name="connsiteY82" fmla="*/ 38195 h 1150905"/>
                  <a:gd name="connsiteX83" fmla="*/ 407685 w 1034620"/>
                  <a:gd name="connsiteY83" fmla="*/ 40672 h 1150905"/>
                  <a:gd name="connsiteX84" fmla="*/ 401112 w 1034620"/>
                  <a:gd name="connsiteY84" fmla="*/ 49149 h 1150905"/>
                  <a:gd name="connsiteX85" fmla="*/ 400636 w 1034620"/>
                  <a:gd name="connsiteY85" fmla="*/ 50006 h 1150905"/>
                  <a:gd name="connsiteX86" fmla="*/ 399874 w 1034620"/>
                  <a:gd name="connsiteY86" fmla="*/ 51245 h 1150905"/>
                  <a:gd name="connsiteX87" fmla="*/ 396255 w 1034620"/>
                  <a:gd name="connsiteY87" fmla="*/ 57436 h 1150905"/>
                  <a:gd name="connsiteX88" fmla="*/ 392445 w 1034620"/>
                  <a:gd name="connsiteY88" fmla="*/ 66294 h 1150905"/>
                  <a:gd name="connsiteX89" fmla="*/ 392254 w 1034620"/>
                  <a:gd name="connsiteY89" fmla="*/ 66770 h 1150905"/>
                  <a:gd name="connsiteX90" fmla="*/ 383015 w 1034620"/>
                  <a:gd name="connsiteY90" fmla="*/ 97727 h 1150905"/>
                  <a:gd name="connsiteX91" fmla="*/ 381205 w 1034620"/>
                  <a:gd name="connsiteY91" fmla="*/ 104775 h 1150905"/>
                  <a:gd name="connsiteX92" fmla="*/ 379681 w 1034620"/>
                  <a:gd name="connsiteY92" fmla="*/ 110681 h 1150905"/>
                  <a:gd name="connsiteX93" fmla="*/ 374919 w 1034620"/>
                  <a:gd name="connsiteY93" fmla="*/ 135636 h 1150905"/>
                  <a:gd name="connsiteX94" fmla="*/ 374538 w 1034620"/>
                  <a:gd name="connsiteY94" fmla="*/ 138589 h 1150905"/>
                  <a:gd name="connsiteX95" fmla="*/ 370823 w 1034620"/>
                  <a:gd name="connsiteY95" fmla="*/ 167450 h 1150905"/>
                  <a:gd name="connsiteX96" fmla="*/ 369870 w 1034620"/>
                  <a:gd name="connsiteY96" fmla="*/ 176594 h 1150905"/>
                  <a:gd name="connsiteX97" fmla="*/ 367680 w 1034620"/>
                  <a:gd name="connsiteY97" fmla="*/ 203930 h 1150905"/>
                  <a:gd name="connsiteX98" fmla="*/ 367394 w 1034620"/>
                  <a:gd name="connsiteY98" fmla="*/ 207931 h 1150905"/>
                  <a:gd name="connsiteX99" fmla="*/ 367299 w 1034620"/>
                  <a:gd name="connsiteY99" fmla="*/ 208883 h 1150905"/>
                  <a:gd name="connsiteX100" fmla="*/ 365775 w 1034620"/>
                  <a:gd name="connsiteY100" fmla="*/ 235553 h 1150905"/>
                  <a:gd name="connsiteX101" fmla="*/ 364251 w 1034620"/>
                  <a:gd name="connsiteY101" fmla="*/ 262224 h 1150905"/>
                  <a:gd name="connsiteX102" fmla="*/ 363298 w 1034620"/>
                  <a:gd name="connsiteY102" fmla="*/ 278892 h 1150905"/>
                  <a:gd name="connsiteX103" fmla="*/ 361203 w 1034620"/>
                  <a:gd name="connsiteY103" fmla="*/ 304991 h 1150905"/>
                  <a:gd name="connsiteX104" fmla="*/ 360345 w 1034620"/>
                  <a:gd name="connsiteY104" fmla="*/ 315659 h 1150905"/>
                  <a:gd name="connsiteX105" fmla="*/ 355869 w 1034620"/>
                  <a:gd name="connsiteY105" fmla="*/ 352425 h 1150905"/>
                  <a:gd name="connsiteX106" fmla="*/ 355678 w 1034620"/>
                  <a:gd name="connsiteY106" fmla="*/ 352235 h 1150905"/>
                  <a:gd name="connsiteX107" fmla="*/ 343772 w 1034620"/>
                  <a:gd name="connsiteY107" fmla="*/ 350901 h 1150905"/>
                  <a:gd name="connsiteX108" fmla="*/ 90502 w 1034620"/>
                  <a:gd name="connsiteY108" fmla="*/ 379381 h 1150905"/>
                  <a:gd name="connsiteX109" fmla="*/ 75453 w 1034620"/>
                  <a:gd name="connsiteY109" fmla="*/ 386429 h 1150905"/>
                  <a:gd name="connsiteX110" fmla="*/ 70881 w 1034620"/>
                  <a:gd name="connsiteY110" fmla="*/ 389382 h 1150905"/>
                  <a:gd name="connsiteX111" fmla="*/ 61165 w 1034620"/>
                  <a:gd name="connsiteY111" fmla="*/ 396240 h 1150905"/>
                  <a:gd name="connsiteX112" fmla="*/ 59260 w 1034620"/>
                  <a:gd name="connsiteY112" fmla="*/ 397574 h 1150905"/>
                  <a:gd name="connsiteX113" fmla="*/ 56498 w 1034620"/>
                  <a:gd name="connsiteY113" fmla="*/ 400241 h 1150905"/>
                  <a:gd name="connsiteX114" fmla="*/ 46592 w 1034620"/>
                  <a:gd name="connsiteY114" fmla="*/ 409956 h 1150905"/>
                  <a:gd name="connsiteX115" fmla="*/ 43925 w 1034620"/>
                  <a:gd name="connsiteY115" fmla="*/ 412528 h 1150905"/>
                  <a:gd name="connsiteX116" fmla="*/ 42210 w 1034620"/>
                  <a:gd name="connsiteY116" fmla="*/ 414719 h 1150905"/>
                  <a:gd name="connsiteX117" fmla="*/ 33828 w 1034620"/>
                  <a:gd name="connsiteY117" fmla="*/ 425672 h 1150905"/>
                  <a:gd name="connsiteX118" fmla="*/ 31066 w 1034620"/>
                  <a:gd name="connsiteY118" fmla="*/ 429292 h 1150905"/>
                  <a:gd name="connsiteX119" fmla="*/ 30399 w 1034620"/>
                  <a:gd name="connsiteY119" fmla="*/ 430435 h 1150905"/>
                  <a:gd name="connsiteX120" fmla="*/ 20303 w 1034620"/>
                  <a:gd name="connsiteY120" fmla="*/ 447770 h 1150905"/>
                  <a:gd name="connsiteX121" fmla="*/ 20017 w 1034620"/>
                  <a:gd name="connsiteY121" fmla="*/ 448151 h 1150905"/>
                  <a:gd name="connsiteX122" fmla="*/ 18969 w 1034620"/>
                  <a:gd name="connsiteY122" fmla="*/ 450723 h 1150905"/>
                  <a:gd name="connsiteX123" fmla="*/ 11826 w 1034620"/>
                  <a:gd name="connsiteY123" fmla="*/ 467106 h 1150905"/>
                  <a:gd name="connsiteX124" fmla="*/ 10873 w 1034620"/>
                  <a:gd name="connsiteY124" fmla="*/ 469392 h 1150905"/>
                  <a:gd name="connsiteX125" fmla="*/ 9730 w 1034620"/>
                  <a:gd name="connsiteY125" fmla="*/ 473393 h 1150905"/>
                  <a:gd name="connsiteX126" fmla="*/ 5158 w 1034620"/>
                  <a:gd name="connsiteY126" fmla="*/ 489204 h 1150905"/>
                  <a:gd name="connsiteX127" fmla="*/ 4015 w 1034620"/>
                  <a:gd name="connsiteY127" fmla="*/ 493300 h 1150905"/>
                  <a:gd name="connsiteX128" fmla="*/ 3729 w 1034620"/>
                  <a:gd name="connsiteY128" fmla="*/ 495586 h 1150905"/>
                  <a:gd name="connsiteX129" fmla="*/ 300 w 1034620"/>
                  <a:gd name="connsiteY129" fmla="*/ 519779 h 1150905"/>
                  <a:gd name="connsiteX130" fmla="*/ 110 w 1034620"/>
                  <a:gd name="connsiteY130" fmla="*/ 520827 h 1150905"/>
                  <a:gd name="connsiteX131" fmla="*/ 110 w 1034620"/>
                  <a:gd name="connsiteY131" fmla="*/ 526161 h 1150905"/>
                  <a:gd name="connsiteX132" fmla="*/ 110 w 1034620"/>
                  <a:gd name="connsiteY132" fmla="*/ 539496 h 1150905"/>
                  <a:gd name="connsiteX133" fmla="*/ 777 w 1034620"/>
                  <a:gd name="connsiteY133" fmla="*/ 547211 h 1150905"/>
                  <a:gd name="connsiteX134" fmla="*/ 2396 w 1034620"/>
                  <a:gd name="connsiteY134" fmla="*/ 559213 h 1150905"/>
                  <a:gd name="connsiteX135" fmla="*/ 2872 w 1034620"/>
                  <a:gd name="connsiteY135" fmla="*/ 562737 h 1150905"/>
                  <a:gd name="connsiteX136" fmla="*/ 4777 w 1034620"/>
                  <a:gd name="connsiteY136" fmla="*/ 569881 h 1150905"/>
                  <a:gd name="connsiteX137" fmla="*/ 6111 w 1034620"/>
                  <a:gd name="connsiteY137" fmla="*/ 574739 h 1150905"/>
                  <a:gd name="connsiteX138" fmla="*/ 11921 w 1034620"/>
                  <a:gd name="connsiteY138" fmla="*/ 590455 h 1150905"/>
                  <a:gd name="connsiteX139" fmla="*/ 12016 w 1034620"/>
                  <a:gd name="connsiteY139" fmla="*/ 590550 h 1150905"/>
                  <a:gd name="connsiteX140" fmla="*/ 13635 w 1034620"/>
                  <a:gd name="connsiteY140" fmla="*/ 593503 h 1150905"/>
                  <a:gd name="connsiteX141" fmla="*/ 20684 w 1034620"/>
                  <a:gd name="connsiteY141" fmla="*/ 606362 h 1150905"/>
                  <a:gd name="connsiteX142" fmla="*/ 24780 w 1034620"/>
                  <a:gd name="connsiteY142" fmla="*/ 611981 h 1150905"/>
                  <a:gd name="connsiteX143" fmla="*/ 30495 w 1034620"/>
                  <a:gd name="connsiteY143" fmla="*/ 619792 h 1150905"/>
                  <a:gd name="connsiteX144" fmla="*/ 32971 w 1034620"/>
                  <a:gd name="connsiteY144" fmla="*/ 622650 h 1150905"/>
                  <a:gd name="connsiteX145" fmla="*/ 37257 w 1034620"/>
                  <a:gd name="connsiteY145" fmla="*/ 627221 h 1150905"/>
                  <a:gd name="connsiteX146" fmla="*/ 91645 w 1034620"/>
                  <a:gd name="connsiteY146" fmla="*/ 682847 h 1150905"/>
                  <a:gd name="connsiteX147" fmla="*/ 22398 w 1034620"/>
                  <a:gd name="connsiteY147" fmla="*/ 642271 h 1150905"/>
                  <a:gd name="connsiteX148" fmla="*/ 94598 w 1034620"/>
                  <a:gd name="connsiteY148" fmla="*/ 716090 h 1150905"/>
                  <a:gd name="connsiteX149" fmla="*/ 228900 w 1034620"/>
                  <a:gd name="connsiteY149" fmla="*/ 764381 h 1150905"/>
                  <a:gd name="connsiteX150" fmla="*/ 297195 w 1034620"/>
                  <a:gd name="connsiteY150" fmla="*/ 760286 h 1150905"/>
                  <a:gd name="connsiteX151" fmla="*/ 295480 w 1034620"/>
                  <a:gd name="connsiteY151" fmla="*/ 770001 h 1150905"/>
                  <a:gd name="connsiteX152" fmla="*/ 292718 w 1034620"/>
                  <a:gd name="connsiteY152" fmla="*/ 785908 h 1150905"/>
                  <a:gd name="connsiteX153" fmla="*/ 291004 w 1034620"/>
                  <a:gd name="connsiteY153" fmla="*/ 796576 h 1150905"/>
                  <a:gd name="connsiteX154" fmla="*/ 288717 w 1034620"/>
                  <a:gd name="connsiteY154" fmla="*/ 811530 h 1150905"/>
                  <a:gd name="connsiteX155" fmla="*/ 287193 w 1034620"/>
                  <a:gd name="connsiteY155" fmla="*/ 822389 h 1150905"/>
                  <a:gd name="connsiteX156" fmla="*/ 285288 w 1034620"/>
                  <a:gd name="connsiteY156" fmla="*/ 836867 h 1150905"/>
                  <a:gd name="connsiteX157" fmla="*/ 284145 w 1034620"/>
                  <a:gd name="connsiteY157" fmla="*/ 847630 h 1150905"/>
                  <a:gd name="connsiteX158" fmla="*/ 282907 w 1034620"/>
                  <a:gd name="connsiteY158" fmla="*/ 861632 h 1150905"/>
                  <a:gd name="connsiteX159" fmla="*/ 282336 w 1034620"/>
                  <a:gd name="connsiteY159" fmla="*/ 867633 h 1150905"/>
                  <a:gd name="connsiteX160" fmla="*/ 282145 w 1034620"/>
                  <a:gd name="connsiteY160" fmla="*/ 873252 h 1150905"/>
                  <a:gd name="connsiteX161" fmla="*/ 281764 w 1034620"/>
                  <a:gd name="connsiteY161" fmla="*/ 882682 h 1150905"/>
                  <a:gd name="connsiteX162" fmla="*/ 281574 w 1034620"/>
                  <a:gd name="connsiteY162" fmla="*/ 895255 h 1150905"/>
                  <a:gd name="connsiteX163" fmla="*/ 281669 w 1034620"/>
                  <a:gd name="connsiteY163" fmla="*/ 904018 h 1150905"/>
                  <a:gd name="connsiteX164" fmla="*/ 282336 w 1034620"/>
                  <a:gd name="connsiteY164" fmla="*/ 916781 h 1150905"/>
                  <a:gd name="connsiteX165" fmla="*/ 282907 w 1034620"/>
                  <a:gd name="connsiteY165" fmla="*/ 924592 h 1150905"/>
                  <a:gd name="connsiteX166" fmla="*/ 284812 w 1034620"/>
                  <a:gd name="connsiteY166" fmla="*/ 938308 h 1150905"/>
                  <a:gd name="connsiteX167" fmla="*/ 285765 w 1034620"/>
                  <a:gd name="connsiteY167" fmla="*/ 944118 h 1150905"/>
                  <a:gd name="connsiteX168" fmla="*/ 285955 w 1034620"/>
                  <a:gd name="connsiteY168" fmla="*/ 945261 h 1150905"/>
                  <a:gd name="connsiteX169" fmla="*/ 290146 w 1034620"/>
                  <a:gd name="connsiteY169" fmla="*/ 961549 h 1150905"/>
                  <a:gd name="connsiteX170" fmla="*/ 290432 w 1034620"/>
                  <a:gd name="connsiteY170" fmla="*/ 962787 h 1150905"/>
                  <a:gd name="connsiteX171" fmla="*/ 296814 w 1034620"/>
                  <a:gd name="connsiteY171" fmla="*/ 979361 h 1150905"/>
                  <a:gd name="connsiteX172" fmla="*/ 297195 w 1034620"/>
                  <a:gd name="connsiteY172" fmla="*/ 980027 h 1150905"/>
                  <a:gd name="connsiteX173" fmla="*/ 299100 w 1034620"/>
                  <a:gd name="connsiteY173" fmla="*/ 983456 h 1150905"/>
                  <a:gd name="connsiteX174" fmla="*/ 305767 w 1034620"/>
                  <a:gd name="connsiteY174" fmla="*/ 995172 h 1150905"/>
                  <a:gd name="connsiteX175" fmla="*/ 309196 w 1034620"/>
                  <a:gd name="connsiteY175" fmla="*/ 999935 h 1150905"/>
                  <a:gd name="connsiteX176" fmla="*/ 313292 w 1034620"/>
                  <a:gd name="connsiteY176" fmla="*/ 1005554 h 1150905"/>
                  <a:gd name="connsiteX177" fmla="*/ 318721 w 1034620"/>
                  <a:gd name="connsiteY177" fmla="*/ 1011460 h 1150905"/>
                  <a:gd name="connsiteX178" fmla="*/ 318912 w 1034620"/>
                  <a:gd name="connsiteY178" fmla="*/ 1011650 h 1150905"/>
                  <a:gd name="connsiteX179" fmla="*/ 318721 w 1034620"/>
                  <a:gd name="connsiteY179" fmla="*/ 1011460 h 1150905"/>
                  <a:gd name="connsiteX180" fmla="*/ 366632 w 1034620"/>
                  <a:gd name="connsiteY180" fmla="*/ 1060418 h 1150905"/>
                  <a:gd name="connsiteX181" fmla="*/ 370061 w 1034620"/>
                  <a:gd name="connsiteY181" fmla="*/ 1063943 h 1150905"/>
                  <a:gd name="connsiteX182" fmla="*/ 331580 w 1034620"/>
                  <a:gd name="connsiteY182" fmla="*/ 1047941 h 1150905"/>
                  <a:gd name="connsiteX183" fmla="*/ 303386 w 1034620"/>
                  <a:gd name="connsiteY183" fmla="*/ 1026128 h 1150905"/>
                  <a:gd name="connsiteX184" fmla="*/ 375585 w 1034620"/>
                  <a:gd name="connsiteY184" fmla="*/ 1099947 h 1150905"/>
                  <a:gd name="connsiteX185" fmla="*/ 403780 w 1034620"/>
                  <a:gd name="connsiteY185" fmla="*/ 1121855 h 1150905"/>
                  <a:gd name="connsiteX186" fmla="*/ 535510 w 1034620"/>
                  <a:gd name="connsiteY186" fmla="*/ 1150906 h 1150905"/>
                  <a:gd name="connsiteX187" fmla="*/ 549703 w 1034620"/>
                  <a:gd name="connsiteY187" fmla="*/ 1150525 h 1150905"/>
                  <a:gd name="connsiteX188" fmla="*/ 554465 w 1034620"/>
                  <a:gd name="connsiteY188" fmla="*/ 1150239 h 1150905"/>
                  <a:gd name="connsiteX189" fmla="*/ 565800 w 1034620"/>
                  <a:gd name="connsiteY189" fmla="*/ 1149382 h 1150905"/>
                  <a:gd name="connsiteX190" fmla="*/ 571896 w 1034620"/>
                  <a:gd name="connsiteY190" fmla="*/ 1148715 h 1150905"/>
                  <a:gd name="connsiteX191" fmla="*/ 583230 w 1034620"/>
                  <a:gd name="connsiteY191" fmla="*/ 1147096 h 1150905"/>
                  <a:gd name="connsiteX192" fmla="*/ 589517 w 1034620"/>
                  <a:gd name="connsiteY192" fmla="*/ 1145953 h 1150905"/>
                  <a:gd name="connsiteX193" fmla="*/ 601995 w 1034620"/>
                  <a:gd name="connsiteY193" fmla="*/ 1143095 h 1150905"/>
                  <a:gd name="connsiteX194" fmla="*/ 607138 w 1034620"/>
                  <a:gd name="connsiteY194" fmla="*/ 1141762 h 1150905"/>
                  <a:gd name="connsiteX195" fmla="*/ 624378 w 1034620"/>
                  <a:gd name="connsiteY195" fmla="*/ 1135761 h 1150905"/>
                  <a:gd name="connsiteX196" fmla="*/ 625712 w 1034620"/>
                  <a:gd name="connsiteY196" fmla="*/ 1135094 h 1150905"/>
                  <a:gd name="connsiteX197" fmla="*/ 640095 w 1034620"/>
                  <a:gd name="connsiteY197" fmla="*/ 1127570 h 1150905"/>
                  <a:gd name="connsiteX198" fmla="*/ 644667 w 1034620"/>
                  <a:gd name="connsiteY198" fmla="*/ 1124426 h 1150905"/>
                  <a:gd name="connsiteX199" fmla="*/ 651334 w 1034620"/>
                  <a:gd name="connsiteY199" fmla="*/ 1119759 h 1150905"/>
                  <a:gd name="connsiteX200" fmla="*/ 654573 w 1034620"/>
                  <a:gd name="connsiteY200" fmla="*/ 1116616 h 1150905"/>
                  <a:gd name="connsiteX201" fmla="*/ 657716 w 1034620"/>
                  <a:gd name="connsiteY201" fmla="*/ 1113568 h 1150905"/>
                  <a:gd name="connsiteX202" fmla="*/ 660574 w 1034620"/>
                  <a:gd name="connsiteY202" fmla="*/ 1110806 h 1150905"/>
                  <a:gd name="connsiteX203" fmla="*/ 666574 w 1034620"/>
                  <a:gd name="connsiteY203" fmla="*/ 1102995 h 1150905"/>
                  <a:gd name="connsiteX204" fmla="*/ 668289 w 1034620"/>
                  <a:gd name="connsiteY204" fmla="*/ 1100233 h 1150905"/>
                  <a:gd name="connsiteX205" fmla="*/ 675528 w 1034620"/>
                  <a:gd name="connsiteY205" fmla="*/ 1087279 h 1150905"/>
                  <a:gd name="connsiteX206" fmla="*/ 678480 w 1034620"/>
                  <a:gd name="connsiteY206" fmla="*/ 1080421 h 1150905"/>
                  <a:gd name="connsiteX207" fmla="*/ 682195 w 1034620"/>
                  <a:gd name="connsiteY207" fmla="*/ 1071658 h 1150905"/>
                  <a:gd name="connsiteX208" fmla="*/ 684386 w 1034620"/>
                  <a:gd name="connsiteY208" fmla="*/ 1066514 h 1150905"/>
                  <a:gd name="connsiteX209" fmla="*/ 686767 w 1034620"/>
                  <a:gd name="connsiteY209" fmla="*/ 1058323 h 1150905"/>
                  <a:gd name="connsiteX210" fmla="*/ 690196 w 1034620"/>
                  <a:gd name="connsiteY210" fmla="*/ 1046607 h 1150905"/>
                  <a:gd name="connsiteX211" fmla="*/ 691434 w 1034620"/>
                  <a:gd name="connsiteY211" fmla="*/ 1042321 h 1150905"/>
                  <a:gd name="connsiteX212" fmla="*/ 694006 w 1034620"/>
                  <a:gd name="connsiteY212" fmla="*/ 1028129 h 1150905"/>
                  <a:gd name="connsiteX213" fmla="*/ 694482 w 1034620"/>
                  <a:gd name="connsiteY213" fmla="*/ 1025557 h 1150905"/>
                  <a:gd name="connsiteX214" fmla="*/ 696388 w 1034620"/>
                  <a:gd name="connsiteY214" fmla="*/ 1007174 h 1150905"/>
                  <a:gd name="connsiteX215" fmla="*/ 696483 w 1034620"/>
                  <a:gd name="connsiteY215" fmla="*/ 1003935 h 1150905"/>
                  <a:gd name="connsiteX216" fmla="*/ 696769 w 1034620"/>
                  <a:gd name="connsiteY216" fmla="*/ 988600 h 1150905"/>
                  <a:gd name="connsiteX217" fmla="*/ 696769 w 1034620"/>
                  <a:gd name="connsiteY217" fmla="*/ 977742 h 1150905"/>
                  <a:gd name="connsiteX218" fmla="*/ 695816 w 1034620"/>
                  <a:gd name="connsiteY218" fmla="*/ 961644 h 1150905"/>
                  <a:gd name="connsiteX219" fmla="*/ 695149 w 1034620"/>
                  <a:gd name="connsiteY219" fmla="*/ 951357 h 1150905"/>
                  <a:gd name="connsiteX220" fmla="*/ 693244 w 1034620"/>
                  <a:gd name="connsiteY220" fmla="*/ 933831 h 1150905"/>
                  <a:gd name="connsiteX221" fmla="*/ 692292 w 1034620"/>
                  <a:gd name="connsiteY221" fmla="*/ 924973 h 1150905"/>
                  <a:gd name="connsiteX222" fmla="*/ 688863 w 1034620"/>
                  <a:gd name="connsiteY222" fmla="*/ 899255 h 1150905"/>
                  <a:gd name="connsiteX223" fmla="*/ 681147 w 1034620"/>
                  <a:gd name="connsiteY223" fmla="*/ 808292 h 1150905"/>
                  <a:gd name="connsiteX224" fmla="*/ 681814 w 1034620"/>
                  <a:gd name="connsiteY224" fmla="*/ 793433 h 1150905"/>
                  <a:gd name="connsiteX225" fmla="*/ 682100 w 1034620"/>
                  <a:gd name="connsiteY225" fmla="*/ 788766 h 1150905"/>
                  <a:gd name="connsiteX226" fmla="*/ 682767 w 1034620"/>
                  <a:gd name="connsiteY226" fmla="*/ 776574 h 1150905"/>
                  <a:gd name="connsiteX227" fmla="*/ 683053 w 1034620"/>
                  <a:gd name="connsiteY227" fmla="*/ 771811 h 1150905"/>
                  <a:gd name="connsiteX228" fmla="*/ 684576 w 1034620"/>
                  <a:gd name="connsiteY228" fmla="*/ 749999 h 1150905"/>
                  <a:gd name="connsiteX229" fmla="*/ 746584 w 1034620"/>
                  <a:gd name="connsiteY229" fmla="*/ 758476 h 1150905"/>
                  <a:gd name="connsiteX230" fmla="*/ 866123 w 1034620"/>
                  <a:gd name="connsiteY230" fmla="*/ 770954 h 1150905"/>
                  <a:gd name="connsiteX231" fmla="*/ 971374 w 1034620"/>
                  <a:gd name="connsiteY231" fmla="*/ 743617 h 1150905"/>
                  <a:gd name="connsiteX232" fmla="*/ 975851 w 1034620"/>
                  <a:gd name="connsiteY232" fmla="*/ 740188 h 1150905"/>
                  <a:gd name="connsiteX233" fmla="*/ 979280 w 1034620"/>
                  <a:gd name="connsiteY233" fmla="*/ 736759 h 1150905"/>
                  <a:gd name="connsiteX234" fmla="*/ 984995 w 1034620"/>
                  <a:gd name="connsiteY234" fmla="*/ 731139 h 1150905"/>
                  <a:gd name="connsiteX235" fmla="*/ 986995 w 1034620"/>
                  <a:gd name="connsiteY235" fmla="*/ 729139 h 1150905"/>
                  <a:gd name="connsiteX236" fmla="*/ 990043 w 1034620"/>
                  <a:gd name="connsiteY236" fmla="*/ 725138 h 1150905"/>
                  <a:gd name="connsiteX237" fmla="*/ 994806 w 1034620"/>
                  <a:gd name="connsiteY237" fmla="*/ 718947 h 1150905"/>
                  <a:gd name="connsiteX238" fmla="*/ 996616 w 1034620"/>
                  <a:gd name="connsiteY238" fmla="*/ 716566 h 1150905"/>
                  <a:gd name="connsiteX239" fmla="*/ 998901 w 1034620"/>
                  <a:gd name="connsiteY239" fmla="*/ 712566 h 1150905"/>
                  <a:gd name="connsiteX240" fmla="*/ 1004236 w 1034620"/>
                  <a:gd name="connsiteY240" fmla="*/ 703421 h 1150905"/>
                  <a:gd name="connsiteX241" fmla="*/ 1006045 w 1034620"/>
                  <a:gd name="connsiteY241" fmla="*/ 700183 h 1150905"/>
                  <a:gd name="connsiteX242" fmla="*/ 1007379 w 1034620"/>
                  <a:gd name="connsiteY242" fmla="*/ 697135 h 1150905"/>
                  <a:gd name="connsiteX243" fmla="*/ 1014713 w 1034620"/>
                  <a:gd name="connsiteY243" fmla="*/ 679895 h 1150905"/>
                  <a:gd name="connsiteX244" fmla="*/ 1015666 w 1034620"/>
                  <a:gd name="connsiteY244" fmla="*/ 677704 h 1150905"/>
                  <a:gd name="connsiteX245" fmla="*/ 1015856 w 1034620"/>
                  <a:gd name="connsiteY245" fmla="*/ 677133 h 1150905"/>
                  <a:gd name="connsiteX246" fmla="*/ 1025286 w 1034620"/>
                  <a:gd name="connsiteY246" fmla="*/ 644176 h 1150905"/>
                  <a:gd name="connsiteX247" fmla="*/ 1025667 w 1034620"/>
                  <a:gd name="connsiteY247" fmla="*/ 642747 h 1150905"/>
                  <a:gd name="connsiteX248" fmla="*/ 1025857 w 1034620"/>
                  <a:gd name="connsiteY248" fmla="*/ 641890 h 1150905"/>
                  <a:gd name="connsiteX249" fmla="*/ 1030334 w 1034620"/>
                  <a:gd name="connsiteY249" fmla="*/ 616458 h 1150905"/>
                  <a:gd name="connsiteX250" fmla="*/ 1031382 w 1034620"/>
                  <a:gd name="connsiteY250" fmla="*/ 610076 h 1150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</a:cxnLst>
                <a:rect l="l" t="t" r="r" b="b"/>
                <a:pathLst>
                  <a:path w="1034620" h="1150905">
                    <a:moveTo>
                      <a:pt x="1031382" y="610076"/>
                    </a:moveTo>
                    <a:cubicBezTo>
                      <a:pt x="1032430" y="601599"/>
                      <a:pt x="1033382" y="593217"/>
                      <a:pt x="1033858" y="584930"/>
                    </a:cubicBezTo>
                    <a:cubicBezTo>
                      <a:pt x="1033858" y="584835"/>
                      <a:pt x="1033858" y="584740"/>
                      <a:pt x="1033858" y="584740"/>
                    </a:cubicBezTo>
                    <a:cubicBezTo>
                      <a:pt x="1033858" y="584073"/>
                      <a:pt x="1033858" y="583502"/>
                      <a:pt x="1033953" y="582835"/>
                    </a:cubicBezTo>
                    <a:cubicBezTo>
                      <a:pt x="1034334" y="576644"/>
                      <a:pt x="1034525" y="570548"/>
                      <a:pt x="1034620" y="564547"/>
                    </a:cubicBezTo>
                    <a:cubicBezTo>
                      <a:pt x="1034620" y="562451"/>
                      <a:pt x="1034620" y="560356"/>
                      <a:pt x="1034620" y="558260"/>
                    </a:cubicBezTo>
                    <a:cubicBezTo>
                      <a:pt x="1034620" y="553688"/>
                      <a:pt x="1034525" y="549307"/>
                      <a:pt x="1034334" y="545021"/>
                    </a:cubicBezTo>
                    <a:cubicBezTo>
                      <a:pt x="1034239" y="542925"/>
                      <a:pt x="1034144" y="540925"/>
                      <a:pt x="1034049" y="538829"/>
                    </a:cubicBezTo>
                    <a:cubicBezTo>
                      <a:pt x="1033763" y="534353"/>
                      <a:pt x="1033477" y="530162"/>
                      <a:pt x="1033001" y="526066"/>
                    </a:cubicBezTo>
                    <a:cubicBezTo>
                      <a:pt x="1032906" y="524637"/>
                      <a:pt x="1032715" y="523113"/>
                      <a:pt x="1032620" y="521780"/>
                    </a:cubicBezTo>
                    <a:cubicBezTo>
                      <a:pt x="1031953" y="516446"/>
                      <a:pt x="1031287" y="511493"/>
                      <a:pt x="1030334" y="507016"/>
                    </a:cubicBezTo>
                    <a:cubicBezTo>
                      <a:pt x="1030334" y="506825"/>
                      <a:pt x="1030239" y="506635"/>
                      <a:pt x="1030239" y="506444"/>
                    </a:cubicBezTo>
                    <a:cubicBezTo>
                      <a:pt x="1029572" y="503016"/>
                      <a:pt x="1028810" y="499777"/>
                      <a:pt x="1027953" y="496919"/>
                    </a:cubicBezTo>
                    <a:cubicBezTo>
                      <a:pt x="1026334" y="491204"/>
                      <a:pt x="1024333" y="486061"/>
                      <a:pt x="1022143" y="481013"/>
                    </a:cubicBezTo>
                    <a:cubicBezTo>
                      <a:pt x="1021952" y="480536"/>
                      <a:pt x="1021762" y="479965"/>
                      <a:pt x="1021571" y="479489"/>
                    </a:cubicBezTo>
                    <a:cubicBezTo>
                      <a:pt x="1020999" y="478155"/>
                      <a:pt x="1020238" y="477012"/>
                      <a:pt x="1019571" y="475774"/>
                    </a:cubicBezTo>
                    <a:cubicBezTo>
                      <a:pt x="1018332" y="473393"/>
                      <a:pt x="1017094" y="471011"/>
                      <a:pt x="1015761" y="468725"/>
                    </a:cubicBezTo>
                    <a:cubicBezTo>
                      <a:pt x="1014713" y="467011"/>
                      <a:pt x="1013665" y="465487"/>
                      <a:pt x="1012522" y="463868"/>
                    </a:cubicBezTo>
                    <a:cubicBezTo>
                      <a:pt x="1011094" y="461772"/>
                      <a:pt x="1009665" y="459772"/>
                      <a:pt x="1008046" y="457867"/>
                    </a:cubicBezTo>
                    <a:cubicBezTo>
                      <a:pt x="1007569" y="457200"/>
                      <a:pt x="1007093" y="456438"/>
                      <a:pt x="1006522" y="455867"/>
                    </a:cubicBezTo>
                    <a:cubicBezTo>
                      <a:pt x="1004997" y="454152"/>
                      <a:pt x="1003474" y="452438"/>
                      <a:pt x="1001949" y="450818"/>
                    </a:cubicBezTo>
                    <a:lnTo>
                      <a:pt x="929750" y="377000"/>
                    </a:lnTo>
                    <a:cubicBezTo>
                      <a:pt x="931941" y="379191"/>
                      <a:pt x="933846" y="381667"/>
                      <a:pt x="935846" y="384143"/>
                    </a:cubicBezTo>
                    <a:cubicBezTo>
                      <a:pt x="937370" y="386049"/>
                      <a:pt x="938799" y="388049"/>
                      <a:pt x="940228" y="390144"/>
                    </a:cubicBezTo>
                    <a:cubicBezTo>
                      <a:pt x="941275" y="391763"/>
                      <a:pt x="942418" y="393287"/>
                      <a:pt x="943466" y="395002"/>
                    </a:cubicBezTo>
                    <a:cubicBezTo>
                      <a:pt x="944799" y="397193"/>
                      <a:pt x="946038" y="399669"/>
                      <a:pt x="947276" y="402050"/>
                    </a:cubicBezTo>
                    <a:cubicBezTo>
                      <a:pt x="948133" y="403765"/>
                      <a:pt x="949086" y="405479"/>
                      <a:pt x="949848" y="407289"/>
                    </a:cubicBezTo>
                    <a:cubicBezTo>
                      <a:pt x="952039" y="412242"/>
                      <a:pt x="954039" y="417481"/>
                      <a:pt x="955658" y="423196"/>
                    </a:cubicBezTo>
                    <a:cubicBezTo>
                      <a:pt x="956515" y="426244"/>
                      <a:pt x="957277" y="429768"/>
                      <a:pt x="958039" y="433483"/>
                    </a:cubicBezTo>
                    <a:cubicBezTo>
                      <a:pt x="958230" y="434435"/>
                      <a:pt x="958325" y="435674"/>
                      <a:pt x="958516" y="436721"/>
                    </a:cubicBezTo>
                    <a:lnTo>
                      <a:pt x="914605" y="391763"/>
                    </a:lnTo>
                    <a:cubicBezTo>
                      <a:pt x="886411" y="362998"/>
                      <a:pt x="839072" y="359664"/>
                      <a:pt x="787828" y="357092"/>
                    </a:cubicBezTo>
                    <a:cubicBezTo>
                      <a:pt x="782017" y="356711"/>
                      <a:pt x="755824" y="355473"/>
                      <a:pt x="726010" y="354235"/>
                    </a:cubicBezTo>
                    <a:cubicBezTo>
                      <a:pt x="726963" y="349663"/>
                      <a:pt x="727820" y="345091"/>
                      <a:pt x="728772" y="340614"/>
                    </a:cubicBezTo>
                    <a:cubicBezTo>
                      <a:pt x="728963" y="339662"/>
                      <a:pt x="729153" y="338614"/>
                      <a:pt x="729439" y="337661"/>
                    </a:cubicBezTo>
                    <a:cubicBezTo>
                      <a:pt x="731059" y="330327"/>
                      <a:pt x="732773" y="322993"/>
                      <a:pt x="734488" y="315659"/>
                    </a:cubicBezTo>
                    <a:cubicBezTo>
                      <a:pt x="736012" y="309182"/>
                      <a:pt x="737536" y="302609"/>
                      <a:pt x="738964" y="296133"/>
                    </a:cubicBezTo>
                    <a:cubicBezTo>
                      <a:pt x="739250" y="294989"/>
                      <a:pt x="739536" y="293846"/>
                      <a:pt x="739726" y="292608"/>
                    </a:cubicBezTo>
                    <a:cubicBezTo>
                      <a:pt x="739726" y="292322"/>
                      <a:pt x="739822" y="292132"/>
                      <a:pt x="739822" y="291846"/>
                    </a:cubicBezTo>
                    <a:cubicBezTo>
                      <a:pt x="742393" y="280416"/>
                      <a:pt x="744679" y="268986"/>
                      <a:pt x="746584" y="257651"/>
                    </a:cubicBezTo>
                    <a:cubicBezTo>
                      <a:pt x="746680" y="256985"/>
                      <a:pt x="746775" y="256318"/>
                      <a:pt x="746870" y="255651"/>
                    </a:cubicBezTo>
                    <a:cubicBezTo>
                      <a:pt x="748775" y="244507"/>
                      <a:pt x="750109" y="233363"/>
                      <a:pt x="750871" y="222314"/>
                    </a:cubicBezTo>
                    <a:cubicBezTo>
                      <a:pt x="750871" y="221837"/>
                      <a:pt x="751061" y="221361"/>
                      <a:pt x="751061" y="220885"/>
                    </a:cubicBezTo>
                    <a:cubicBezTo>
                      <a:pt x="751061" y="220599"/>
                      <a:pt x="751061" y="220313"/>
                      <a:pt x="751061" y="220028"/>
                    </a:cubicBezTo>
                    <a:cubicBezTo>
                      <a:pt x="751537" y="211646"/>
                      <a:pt x="751632" y="203264"/>
                      <a:pt x="751347" y="194977"/>
                    </a:cubicBezTo>
                    <a:cubicBezTo>
                      <a:pt x="751347" y="194120"/>
                      <a:pt x="751347" y="193167"/>
                      <a:pt x="751251" y="192310"/>
                    </a:cubicBezTo>
                    <a:cubicBezTo>
                      <a:pt x="750775" y="183928"/>
                      <a:pt x="749728" y="175641"/>
                      <a:pt x="748203" y="167450"/>
                    </a:cubicBezTo>
                    <a:cubicBezTo>
                      <a:pt x="748108" y="166878"/>
                      <a:pt x="748108" y="166307"/>
                      <a:pt x="748013" y="165830"/>
                    </a:cubicBezTo>
                    <a:cubicBezTo>
                      <a:pt x="747918" y="165450"/>
                      <a:pt x="747822" y="165068"/>
                      <a:pt x="747727" y="164687"/>
                    </a:cubicBezTo>
                    <a:cubicBezTo>
                      <a:pt x="746584" y="159258"/>
                      <a:pt x="745155" y="153734"/>
                      <a:pt x="743441" y="148400"/>
                    </a:cubicBezTo>
                    <a:cubicBezTo>
                      <a:pt x="743155" y="147352"/>
                      <a:pt x="742679" y="146304"/>
                      <a:pt x="742298" y="145256"/>
                    </a:cubicBezTo>
                    <a:cubicBezTo>
                      <a:pt x="740774" y="140875"/>
                      <a:pt x="739059" y="136493"/>
                      <a:pt x="737155" y="132112"/>
                    </a:cubicBezTo>
                    <a:cubicBezTo>
                      <a:pt x="736774" y="131255"/>
                      <a:pt x="736583" y="130493"/>
                      <a:pt x="736202" y="129635"/>
                    </a:cubicBezTo>
                    <a:cubicBezTo>
                      <a:pt x="735821" y="128778"/>
                      <a:pt x="735249" y="127921"/>
                      <a:pt x="734869" y="127064"/>
                    </a:cubicBezTo>
                    <a:cubicBezTo>
                      <a:pt x="733154" y="123444"/>
                      <a:pt x="731249" y="119920"/>
                      <a:pt x="729153" y="116396"/>
                    </a:cubicBezTo>
                    <a:cubicBezTo>
                      <a:pt x="728296" y="114872"/>
                      <a:pt x="727439" y="113348"/>
                      <a:pt x="726487" y="111824"/>
                    </a:cubicBezTo>
                    <a:cubicBezTo>
                      <a:pt x="723343" y="106871"/>
                      <a:pt x="720009" y="101918"/>
                      <a:pt x="716199" y="97060"/>
                    </a:cubicBezTo>
                    <a:cubicBezTo>
                      <a:pt x="715628" y="96393"/>
                      <a:pt x="715057" y="95726"/>
                      <a:pt x="714485" y="94964"/>
                    </a:cubicBezTo>
                    <a:cubicBezTo>
                      <a:pt x="713437" y="93726"/>
                      <a:pt x="712294" y="92583"/>
                      <a:pt x="711151" y="91345"/>
                    </a:cubicBezTo>
                    <a:lnTo>
                      <a:pt x="638952" y="17526"/>
                    </a:lnTo>
                    <a:cubicBezTo>
                      <a:pt x="640762" y="19336"/>
                      <a:pt x="642381" y="21241"/>
                      <a:pt x="643905" y="23241"/>
                    </a:cubicBezTo>
                    <a:cubicBezTo>
                      <a:pt x="647715" y="28099"/>
                      <a:pt x="651049" y="33052"/>
                      <a:pt x="654192" y="37910"/>
                    </a:cubicBezTo>
                    <a:cubicBezTo>
                      <a:pt x="655144" y="39529"/>
                      <a:pt x="656001" y="41053"/>
                      <a:pt x="656954" y="42672"/>
                    </a:cubicBezTo>
                    <a:cubicBezTo>
                      <a:pt x="658954" y="46101"/>
                      <a:pt x="660859" y="49625"/>
                      <a:pt x="662574" y="53150"/>
                    </a:cubicBezTo>
                    <a:cubicBezTo>
                      <a:pt x="663336" y="54769"/>
                      <a:pt x="664193" y="56483"/>
                      <a:pt x="664955" y="58198"/>
                    </a:cubicBezTo>
                    <a:cubicBezTo>
                      <a:pt x="666860" y="62484"/>
                      <a:pt x="668574" y="66866"/>
                      <a:pt x="670003" y="71152"/>
                    </a:cubicBezTo>
                    <a:cubicBezTo>
                      <a:pt x="670384" y="72295"/>
                      <a:pt x="670861" y="73343"/>
                      <a:pt x="671242" y="74486"/>
                    </a:cubicBezTo>
                    <a:cubicBezTo>
                      <a:pt x="672099" y="77248"/>
                      <a:pt x="672670" y="80105"/>
                      <a:pt x="673432" y="82868"/>
                    </a:cubicBezTo>
                    <a:lnTo>
                      <a:pt x="623997" y="32290"/>
                    </a:lnTo>
                    <a:cubicBezTo>
                      <a:pt x="604281" y="12097"/>
                      <a:pt x="562657" y="0"/>
                      <a:pt x="519794" y="0"/>
                    </a:cubicBezTo>
                    <a:cubicBezTo>
                      <a:pt x="513793" y="0"/>
                      <a:pt x="507697" y="381"/>
                      <a:pt x="501696" y="858"/>
                    </a:cubicBezTo>
                    <a:cubicBezTo>
                      <a:pt x="500077" y="953"/>
                      <a:pt x="498553" y="1143"/>
                      <a:pt x="496934" y="1334"/>
                    </a:cubicBezTo>
                    <a:cubicBezTo>
                      <a:pt x="491695" y="1905"/>
                      <a:pt x="486552" y="2572"/>
                      <a:pt x="481408" y="3524"/>
                    </a:cubicBezTo>
                    <a:cubicBezTo>
                      <a:pt x="480551" y="3715"/>
                      <a:pt x="479599" y="3810"/>
                      <a:pt x="478741" y="4001"/>
                    </a:cubicBezTo>
                    <a:cubicBezTo>
                      <a:pt x="472931" y="5144"/>
                      <a:pt x="467216" y="6572"/>
                      <a:pt x="461691" y="8287"/>
                    </a:cubicBezTo>
                    <a:cubicBezTo>
                      <a:pt x="460263" y="8668"/>
                      <a:pt x="459025" y="9144"/>
                      <a:pt x="457596" y="9620"/>
                    </a:cubicBezTo>
                    <a:cubicBezTo>
                      <a:pt x="453024" y="11144"/>
                      <a:pt x="448642" y="12859"/>
                      <a:pt x="444356" y="14764"/>
                    </a:cubicBezTo>
                    <a:cubicBezTo>
                      <a:pt x="443213" y="15240"/>
                      <a:pt x="442070" y="15716"/>
                      <a:pt x="440927" y="16288"/>
                    </a:cubicBezTo>
                    <a:cubicBezTo>
                      <a:pt x="435879" y="18669"/>
                      <a:pt x="431116" y="21431"/>
                      <a:pt x="426544" y="24384"/>
                    </a:cubicBezTo>
                    <a:cubicBezTo>
                      <a:pt x="425592" y="25051"/>
                      <a:pt x="424734" y="25718"/>
                      <a:pt x="423782" y="26384"/>
                    </a:cubicBezTo>
                    <a:cubicBezTo>
                      <a:pt x="421686" y="27908"/>
                      <a:pt x="419591" y="29242"/>
                      <a:pt x="417686" y="30861"/>
                    </a:cubicBezTo>
                    <a:cubicBezTo>
                      <a:pt x="416353" y="31909"/>
                      <a:pt x="415305" y="33242"/>
                      <a:pt x="414066" y="34385"/>
                    </a:cubicBezTo>
                    <a:cubicBezTo>
                      <a:pt x="412733" y="35624"/>
                      <a:pt x="411400" y="36862"/>
                      <a:pt x="410161" y="38195"/>
                    </a:cubicBezTo>
                    <a:cubicBezTo>
                      <a:pt x="409399" y="39053"/>
                      <a:pt x="408447" y="39815"/>
                      <a:pt x="407685" y="40672"/>
                    </a:cubicBezTo>
                    <a:cubicBezTo>
                      <a:pt x="405304" y="43339"/>
                      <a:pt x="403113" y="46196"/>
                      <a:pt x="401112" y="49149"/>
                    </a:cubicBezTo>
                    <a:cubicBezTo>
                      <a:pt x="400922" y="49435"/>
                      <a:pt x="400732" y="49721"/>
                      <a:pt x="400636" y="50006"/>
                    </a:cubicBezTo>
                    <a:cubicBezTo>
                      <a:pt x="400351" y="50387"/>
                      <a:pt x="400160" y="50864"/>
                      <a:pt x="399874" y="51245"/>
                    </a:cubicBezTo>
                    <a:cubicBezTo>
                      <a:pt x="398636" y="53245"/>
                      <a:pt x="397303" y="55341"/>
                      <a:pt x="396255" y="57436"/>
                    </a:cubicBezTo>
                    <a:cubicBezTo>
                      <a:pt x="394826" y="60293"/>
                      <a:pt x="393492" y="63246"/>
                      <a:pt x="392445" y="66294"/>
                    </a:cubicBezTo>
                    <a:cubicBezTo>
                      <a:pt x="392445" y="66485"/>
                      <a:pt x="392350" y="66580"/>
                      <a:pt x="392254" y="66770"/>
                    </a:cubicBezTo>
                    <a:cubicBezTo>
                      <a:pt x="388635" y="77058"/>
                      <a:pt x="385587" y="87344"/>
                      <a:pt x="383015" y="97727"/>
                    </a:cubicBezTo>
                    <a:cubicBezTo>
                      <a:pt x="382443" y="100108"/>
                      <a:pt x="381777" y="102394"/>
                      <a:pt x="381205" y="104775"/>
                    </a:cubicBezTo>
                    <a:cubicBezTo>
                      <a:pt x="380729" y="106775"/>
                      <a:pt x="380158" y="108680"/>
                      <a:pt x="379681" y="110681"/>
                    </a:cubicBezTo>
                    <a:cubicBezTo>
                      <a:pt x="377871" y="118967"/>
                      <a:pt x="376252" y="127349"/>
                      <a:pt x="374919" y="135636"/>
                    </a:cubicBezTo>
                    <a:cubicBezTo>
                      <a:pt x="374824" y="136589"/>
                      <a:pt x="374633" y="137541"/>
                      <a:pt x="374538" y="138589"/>
                    </a:cubicBezTo>
                    <a:cubicBezTo>
                      <a:pt x="373014" y="148209"/>
                      <a:pt x="371871" y="157829"/>
                      <a:pt x="370823" y="167450"/>
                    </a:cubicBezTo>
                    <a:cubicBezTo>
                      <a:pt x="370537" y="170498"/>
                      <a:pt x="370156" y="173546"/>
                      <a:pt x="369870" y="176594"/>
                    </a:cubicBezTo>
                    <a:cubicBezTo>
                      <a:pt x="369013" y="185738"/>
                      <a:pt x="368251" y="194786"/>
                      <a:pt x="367680" y="203930"/>
                    </a:cubicBezTo>
                    <a:cubicBezTo>
                      <a:pt x="367584" y="205264"/>
                      <a:pt x="367489" y="206597"/>
                      <a:pt x="367394" y="207931"/>
                    </a:cubicBezTo>
                    <a:cubicBezTo>
                      <a:pt x="367394" y="208217"/>
                      <a:pt x="367299" y="208598"/>
                      <a:pt x="367299" y="208883"/>
                    </a:cubicBezTo>
                    <a:cubicBezTo>
                      <a:pt x="366727" y="217646"/>
                      <a:pt x="366251" y="226695"/>
                      <a:pt x="365775" y="235553"/>
                    </a:cubicBezTo>
                    <a:cubicBezTo>
                      <a:pt x="365299" y="244412"/>
                      <a:pt x="364727" y="253365"/>
                      <a:pt x="364251" y="262224"/>
                    </a:cubicBezTo>
                    <a:cubicBezTo>
                      <a:pt x="363870" y="267843"/>
                      <a:pt x="363679" y="273272"/>
                      <a:pt x="363298" y="278892"/>
                    </a:cubicBezTo>
                    <a:cubicBezTo>
                      <a:pt x="362727" y="287560"/>
                      <a:pt x="361965" y="296228"/>
                      <a:pt x="361203" y="304991"/>
                    </a:cubicBezTo>
                    <a:cubicBezTo>
                      <a:pt x="360917" y="308515"/>
                      <a:pt x="360727" y="312039"/>
                      <a:pt x="360345" y="315659"/>
                    </a:cubicBezTo>
                    <a:cubicBezTo>
                      <a:pt x="359107" y="327851"/>
                      <a:pt x="357679" y="340138"/>
                      <a:pt x="355869" y="352425"/>
                    </a:cubicBezTo>
                    <a:lnTo>
                      <a:pt x="355678" y="352235"/>
                    </a:lnTo>
                    <a:cubicBezTo>
                      <a:pt x="354726" y="351282"/>
                      <a:pt x="350439" y="350901"/>
                      <a:pt x="343772" y="350901"/>
                    </a:cubicBezTo>
                    <a:cubicBezTo>
                      <a:pt x="294337" y="350901"/>
                      <a:pt x="109266" y="372904"/>
                      <a:pt x="90502" y="379381"/>
                    </a:cubicBezTo>
                    <a:cubicBezTo>
                      <a:pt x="85359" y="381191"/>
                      <a:pt x="80310" y="383572"/>
                      <a:pt x="75453" y="386429"/>
                    </a:cubicBezTo>
                    <a:cubicBezTo>
                      <a:pt x="73929" y="387287"/>
                      <a:pt x="72405" y="388430"/>
                      <a:pt x="70881" y="389382"/>
                    </a:cubicBezTo>
                    <a:cubicBezTo>
                      <a:pt x="67547" y="391478"/>
                      <a:pt x="64308" y="393668"/>
                      <a:pt x="61165" y="396240"/>
                    </a:cubicBezTo>
                    <a:cubicBezTo>
                      <a:pt x="60594" y="396716"/>
                      <a:pt x="59927" y="397097"/>
                      <a:pt x="59260" y="397574"/>
                    </a:cubicBezTo>
                    <a:cubicBezTo>
                      <a:pt x="58308" y="398336"/>
                      <a:pt x="57450" y="399479"/>
                      <a:pt x="56498" y="400241"/>
                    </a:cubicBezTo>
                    <a:cubicBezTo>
                      <a:pt x="53069" y="403289"/>
                      <a:pt x="49735" y="406527"/>
                      <a:pt x="46592" y="409956"/>
                    </a:cubicBezTo>
                    <a:cubicBezTo>
                      <a:pt x="45735" y="410909"/>
                      <a:pt x="44782" y="411575"/>
                      <a:pt x="43925" y="412528"/>
                    </a:cubicBezTo>
                    <a:cubicBezTo>
                      <a:pt x="43353" y="413195"/>
                      <a:pt x="42782" y="414052"/>
                      <a:pt x="42210" y="414719"/>
                    </a:cubicBezTo>
                    <a:cubicBezTo>
                      <a:pt x="39258" y="418148"/>
                      <a:pt x="36495" y="421862"/>
                      <a:pt x="33828" y="425672"/>
                    </a:cubicBezTo>
                    <a:cubicBezTo>
                      <a:pt x="32971" y="426911"/>
                      <a:pt x="31923" y="427958"/>
                      <a:pt x="31066" y="429292"/>
                    </a:cubicBezTo>
                    <a:cubicBezTo>
                      <a:pt x="30780" y="429673"/>
                      <a:pt x="30685" y="430054"/>
                      <a:pt x="30399" y="430435"/>
                    </a:cubicBezTo>
                    <a:cubicBezTo>
                      <a:pt x="26780" y="435959"/>
                      <a:pt x="23351" y="441770"/>
                      <a:pt x="20303" y="447770"/>
                    </a:cubicBezTo>
                    <a:cubicBezTo>
                      <a:pt x="20208" y="447961"/>
                      <a:pt x="20112" y="448056"/>
                      <a:pt x="20017" y="448151"/>
                    </a:cubicBezTo>
                    <a:cubicBezTo>
                      <a:pt x="19636" y="448913"/>
                      <a:pt x="19350" y="449866"/>
                      <a:pt x="18969" y="450723"/>
                    </a:cubicBezTo>
                    <a:cubicBezTo>
                      <a:pt x="16398" y="456057"/>
                      <a:pt x="14016" y="461486"/>
                      <a:pt x="11826" y="467106"/>
                    </a:cubicBezTo>
                    <a:cubicBezTo>
                      <a:pt x="11540" y="467868"/>
                      <a:pt x="11159" y="468630"/>
                      <a:pt x="10873" y="469392"/>
                    </a:cubicBezTo>
                    <a:cubicBezTo>
                      <a:pt x="10397" y="470726"/>
                      <a:pt x="10111" y="472059"/>
                      <a:pt x="9730" y="473393"/>
                    </a:cubicBezTo>
                    <a:cubicBezTo>
                      <a:pt x="8016" y="478631"/>
                      <a:pt x="6492" y="483870"/>
                      <a:pt x="5158" y="489204"/>
                    </a:cubicBezTo>
                    <a:cubicBezTo>
                      <a:pt x="4872" y="490538"/>
                      <a:pt x="4301" y="491871"/>
                      <a:pt x="4015" y="493300"/>
                    </a:cubicBezTo>
                    <a:cubicBezTo>
                      <a:pt x="3825" y="494062"/>
                      <a:pt x="3825" y="494824"/>
                      <a:pt x="3729" y="495586"/>
                    </a:cubicBezTo>
                    <a:cubicBezTo>
                      <a:pt x="2015" y="503587"/>
                      <a:pt x="872" y="511683"/>
                      <a:pt x="300" y="519779"/>
                    </a:cubicBezTo>
                    <a:cubicBezTo>
                      <a:pt x="300" y="520160"/>
                      <a:pt x="205" y="520541"/>
                      <a:pt x="110" y="520827"/>
                    </a:cubicBezTo>
                    <a:cubicBezTo>
                      <a:pt x="15" y="522637"/>
                      <a:pt x="110" y="524447"/>
                      <a:pt x="110" y="526161"/>
                    </a:cubicBezTo>
                    <a:cubicBezTo>
                      <a:pt x="15" y="530638"/>
                      <a:pt x="-81" y="535019"/>
                      <a:pt x="110" y="539496"/>
                    </a:cubicBezTo>
                    <a:cubicBezTo>
                      <a:pt x="205" y="542068"/>
                      <a:pt x="586" y="544640"/>
                      <a:pt x="777" y="547211"/>
                    </a:cubicBezTo>
                    <a:cubicBezTo>
                      <a:pt x="1158" y="551307"/>
                      <a:pt x="1634" y="555308"/>
                      <a:pt x="2396" y="559213"/>
                    </a:cubicBezTo>
                    <a:cubicBezTo>
                      <a:pt x="2586" y="560356"/>
                      <a:pt x="2586" y="561594"/>
                      <a:pt x="2872" y="562737"/>
                    </a:cubicBezTo>
                    <a:cubicBezTo>
                      <a:pt x="3348" y="565118"/>
                      <a:pt x="4110" y="567500"/>
                      <a:pt x="4777" y="569881"/>
                    </a:cubicBezTo>
                    <a:cubicBezTo>
                      <a:pt x="5158" y="571500"/>
                      <a:pt x="5539" y="573119"/>
                      <a:pt x="6111" y="574739"/>
                    </a:cubicBezTo>
                    <a:cubicBezTo>
                      <a:pt x="7730" y="580073"/>
                      <a:pt x="9540" y="585311"/>
                      <a:pt x="11921" y="590455"/>
                    </a:cubicBezTo>
                    <a:cubicBezTo>
                      <a:pt x="11921" y="590455"/>
                      <a:pt x="11921" y="590550"/>
                      <a:pt x="12016" y="590550"/>
                    </a:cubicBezTo>
                    <a:cubicBezTo>
                      <a:pt x="12492" y="591598"/>
                      <a:pt x="13159" y="592550"/>
                      <a:pt x="13635" y="593503"/>
                    </a:cubicBezTo>
                    <a:cubicBezTo>
                      <a:pt x="15731" y="597884"/>
                      <a:pt x="18017" y="602171"/>
                      <a:pt x="20684" y="606362"/>
                    </a:cubicBezTo>
                    <a:cubicBezTo>
                      <a:pt x="21922" y="608267"/>
                      <a:pt x="23446" y="610076"/>
                      <a:pt x="24780" y="611981"/>
                    </a:cubicBezTo>
                    <a:cubicBezTo>
                      <a:pt x="26685" y="614553"/>
                      <a:pt x="28399" y="617316"/>
                      <a:pt x="30495" y="619792"/>
                    </a:cubicBezTo>
                    <a:cubicBezTo>
                      <a:pt x="31352" y="620744"/>
                      <a:pt x="32114" y="621697"/>
                      <a:pt x="32971" y="622650"/>
                    </a:cubicBezTo>
                    <a:cubicBezTo>
                      <a:pt x="34400" y="624174"/>
                      <a:pt x="35829" y="625697"/>
                      <a:pt x="37257" y="627221"/>
                    </a:cubicBezTo>
                    <a:lnTo>
                      <a:pt x="91645" y="682847"/>
                    </a:lnTo>
                    <a:cubicBezTo>
                      <a:pt x="67833" y="676180"/>
                      <a:pt x="43830" y="664178"/>
                      <a:pt x="22398" y="642271"/>
                    </a:cubicBezTo>
                    <a:lnTo>
                      <a:pt x="94598" y="716090"/>
                    </a:lnTo>
                    <a:cubicBezTo>
                      <a:pt x="136317" y="758762"/>
                      <a:pt x="188038" y="764381"/>
                      <a:pt x="228900" y="764381"/>
                    </a:cubicBezTo>
                    <a:cubicBezTo>
                      <a:pt x="250998" y="764381"/>
                      <a:pt x="273573" y="762381"/>
                      <a:pt x="297195" y="760286"/>
                    </a:cubicBezTo>
                    <a:cubicBezTo>
                      <a:pt x="296623" y="763524"/>
                      <a:pt x="296052" y="766763"/>
                      <a:pt x="295480" y="770001"/>
                    </a:cubicBezTo>
                    <a:cubicBezTo>
                      <a:pt x="294528" y="775335"/>
                      <a:pt x="293575" y="780574"/>
                      <a:pt x="292718" y="785908"/>
                    </a:cubicBezTo>
                    <a:cubicBezTo>
                      <a:pt x="292146" y="789527"/>
                      <a:pt x="291575" y="793052"/>
                      <a:pt x="291004" y="796576"/>
                    </a:cubicBezTo>
                    <a:cubicBezTo>
                      <a:pt x="290241" y="801529"/>
                      <a:pt x="289384" y="806577"/>
                      <a:pt x="288717" y="811530"/>
                    </a:cubicBezTo>
                    <a:cubicBezTo>
                      <a:pt x="288146" y="815150"/>
                      <a:pt x="287670" y="818769"/>
                      <a:pt x="287193" y="822389"/>
                    </a:cubicBezTo>
                    <a:cubicBezTo>
                      <a:pt x="286527" y="827246"/>
                      <a:pt x="285955" y="832009"/>
                      <a:pt x="285288" y="836867"/>
                    </a:cubicBezTo>
                    <a:cubicBezTo>
                      <a:pt x="284908" y="840486"/>
                      <a:pt x="284527" y="844106"/>
                      <a:pt x="284145" y="847630"/>
                    </a:cubicBezTo>
                    <a:cubicBezTo>
                      <a:pt x="283669" y="852392"/>
                      <a:pt x="283288" y="856964"/>
                      <a:pt x="282907" y="861632"/>
                    </a:cubicBezTo>
                    <a:cubicBezTo>
                      <a:pt x="282717" y="863632"/>
                      <a:pt x="282526" y="865632"/>
                      <a:pt x="282336" y="867633"/>
                    </a:cubicBezTo>
                    <a:cubicBezTo>
                      <a:pt x="282240" y="869537"/>
                      <a:pt x="282240" y="871347"/>
                      <a:pt x="282145" y="873252"/>
                    </a:cubicBezTo>
                    <a:cubicBezTo>
                      <a:pt x="281955" y="876395"/>
                      <a:pt x="281859" y="879634"/>
                      <a:pt x="281764" y="882682"/>
                    </a:cubicBezTo>
                    <a:cubicBezTo>
                      <a:pt x="281669" y="886968"/>
                      <a:pt x="281574" y="891159"/>
                      <a:pt x="281574" y="895255"/>
                    </a:cubicBezTo>
                    <a:cubicBezTo>
                      <a:pt x="281574" y="898208"/>
                      <a:pt x="281574" y="901160"/>
                      <a:pt x="281669" y="904018"/>
                    </a:cubicBezTo>
                    <a:cubicBezTo>
                      <a:pt x="281764" y="908304"/>
                      <a:pt x="282050" y="912591"/>
                      <a:pt x="282336" y="916781"/>
                    </a:cubicBezTo>
                    <a:cubicBezTo>
                      <a:pt x="282526" y="919353"/>
                      <a:pt x="282621" y="922020"/>
                      <a:pt x="282907" y="924592"/>
                    </a:cubicBezTo>
                    <a:cubicBezTo>
                      <a:pt x="283384" y="929259"/>
                      <a:pt x="284145" y="933831"/>
                      <a:pt x="284812" y="938308"/>
                    </a:cubicBezTo>
                    <a:cubicBezTo>
                      <a:pt x="285098" y="940213"/>
                      <a:pt x="285384" y="942213"/>
                      <a:pt x="285765" y="944118"/>
                    </a:cubicBezTo>
                    <a:cubicBezTo>
                      <a:pt x="285765" y="944499"/>
                      <a:pt x="285860" y="944880"/>
                      <a:pt x="285955" y="945261"/>
                    </a:cubicBezTo>
                    <a:cubicBezTo>
                      <a:pt x="287098" y="950881"/>
                      <a:pt x="288527" y="956310"/>
                      <a:pt x="290146" y="961549"/>
                    </a:cubicBezTo>
                    <a:cubicBezTo>
                      <a:pt x="290241" y="961930"/>
                      <a:pt x="290337" y="962406"/>
                      <a:pt x="290432" y="962787"/>
                    </a:cubicBezTo>
                    <a:cubicBezTo>
                      <a:pt x="292242" y="968502"/>
                      <a:pt x="294337" y="974027"/>
                      <a:pt x="296814" y="979361"/>
                    </a:cubicBezTo>
                    <a:cubicBezTo>
                      <a:pt x="296909" y="979551"/>
                      <a:pt x="297100" y="979742"/>
                      <a:pt x="297195" y="980027"/>
                    </a:cubicBezTo>
                    <a:cubicBezTo>
                      <a:pt x="297766" y="981170"/>
                      <a:pt x="298433" y="982313"/>
                      <a:pt x="299100" y="983456"/>
                    </a:cubicBezTo>
                    <a:cubicBezTo>
                      <a:pt x="301195" y="987457"/>
                      <a:pt x="303386" y="991458"/>
                      <a:pt x="305767" y="995172"/>
                    </a:cubicBezTo>
                    <a:cubicBezTo>
                      <a:pt x="306815" y="996792"/>
                      <a:pt x="308053" y="998316"/>
                      <a:pt x="309196" y="999935"/>
                    </a:cubicBezTo>
                    <a:cubicBezTo>
                      <a:pt x="310625" y="1001840"/>
                      <a:pt x="311768" y="1003840"/>
                      <a:pt x="313292" y="1005554"/>
                    </a:cubicBezTo>
                    <a:cubicBezTo>
                      <a:pt x="315007" y="1007555"/>
                      <a:pt x="316816" y="1009555"/>
                      <a:pt x="318721" y="1011460"/>
                    </a:cubicBezTo>
                    <a:cubicBezTo>
                      <a:pt x="318721" y="1011555"/>
                      <a:pt x="318816" y="1011555"/>
                      <a:pt x="318912" y="1011650"/>
                    </a:cubicBezTo>
                    <a:cubicBezTo>
                      <a:pt x="318912" y="1011555"/>
                      <a:pt x="318816" y="1011555"/>
                      <a:pt x="318721" y="1011460"/>
                    </a:cubicBezTo>
                    <a:lnTo>
                      <a:pt x="366632" y="1060418"/>
                    </a:lnTo>
                    <a:cubicBezTo>
                      <a:pt x="367775" y="1061561"/>
                      <a:pt x="368918" y="1062800"/>
                      <a:pt x="370061" y="1063943"/>
                    </a:cubicBezTo>
                    <a:cubicBezTo>
                      <a:pt x="355392" y="1059561"/>
                      <a:pt x="342248" y="1054132"/>
                      <a:pt x="331580" y="1047941"/>
                    </a:cubicBezTo>
                    <a:cubicBezTo>
                      <a:pt x="320721" y="1041559"/>
                      <a:pt x="311387" y="1034225"/>
                      <a:pt x="303386" y="1026128"/>
                    </a:cubicBezTo>
                    <a:lnTo>
                      <a:pt x="375585" y="1099947"/>
                    </a:lnTo>
                    <a:cubicBezTo>
                      <a:pt x="383586" y="1108139"/>
                      <a:pt x="392921" y="1115473"/>
                      <a:pt x="403780" y="1121855"/>
                    </a:cubicBezTo>
                    <a:cubicBezTo>
                      <a:pt x="434259" y="1139762"/>
                      <a:pt x="484837" y="1150906"/>
                      <a:pt x="535510" y="1150906"/>
                    </a:cubicBezTo>
                    <a:cubicBezTo>
                      <a:pt x="539892" y="1150906"/>
                      <a:pt x="544654" y="1150811"/>
                      <a:pt x="549703" y="1150525"/>
                    </a:cubicBezTo>
                    <a:cubicBezTo>
                      <a:pt x="551227" y="1150430"/>
                      <a:pt x="552846" y="1150334"/>
                      <a:pt x="554465" y="1150239"/>
                    </a:cubicBezTo>
                    <a:cubicBezTo>
                      <a:pt x="558180" y="1150049"/>
                      <a:pt x="561895" y="1149763"/>
                      <a:pt x="565800" y="1149382"/>
                    </a:cubicBezTo>
                    <a:cubicBezTo>
                      <a:pt x="567800" y="1149192"/>
                      <a:pt x="569800" y="1148906"/>
                      <a:pt x="571896" y="1148715"/>
                    </a:cubicBezTo>
                    <a:cubicBezTo>
                      <a:pt x="575611" y="1148239"/>
                      <a:pt x="579421" y="1147763"/>
                      <a:pt x="583230" y="1147096"/>
                    </a:cubicBezTo>
                    <a:cubicBezTo>
                      <a:pt x="585326" y="1146715"/>
                      <a:pt x="587422" y="1146429"/>
                      <a:pt x="589517" y="1145953"/>
                    </a:cubicBezTo>
                    <a:cubicBezTo>
                      <a:pt x="593708" y="1145096"/>
                      <a:pt x="597899" y="1144143"/>
                      <a:pt x="601995" y="1143095"/>
                    </a:cubicBezTo>
                    <a:cubicBezTo>
                      <a:pt x="603709" y="1142619"/>
                      <a:pt x="605424" y="1142334"/>
                      <a:pt x="607138" y="1141762"/>
                    </a:cubicBezTo>
                    <a:cubicBezTo>
                      <a:pt x="612949" y="1140047"/>
                      <a:pt x="618759" y="1138143"/>
                      <a:pt x="624378" y="1135761"/>
                    </a:cubicBezTo>
                    <a:cubicBezTo>
                      <a:pt x="624855" y="1135571"/>
                      <a:pt x="625236" y="1135285"/>
                      <a:pt x="625712" y="1135094"/>
                    </a:cubicBezTo>
                    <a:cubicBezTo>
                      <a:pt x="630760" y="1132904"/>
                      <a:pt x="635523" y="1130427"/>
                      <a:pt x="640095" y="1127570"/>
                    </a:cubicBezTo>
                    <a:cubicBezTo>
                      <a:pt x="641714" y="1126617"/>
                      <a:pt x="643143" y="1125474"/>
                      <a:pt x="644667" y="1124426"/>
                    </a:cubicBezTo>
                    <a:cubicBezTo>
                      <a:pt x="646953" y="1122902"/>
                      <a:pt x="649239" y="1121474"/>
                      <a:pt x="651334" y="1119759"/>
                    </a:cubicBezTo>
                    <a:cubicBezTo>
                      <a:pt x="652477" y="1118807"/>
                      <a:pt x="653430" y="1117664"/>
                      <a:pt x="654573" y="1116616"/>
                    </a:cubicBezTo>
                    <a:cubicBezTo>
                      <a:pt x="655621" y="1115663"/>
                      <a:pt x="656764" y="1114616"/>
                      <a:pt x="657716" y="1113568"/>
                    </a:cubicBezTo>
                    <a:cubicBezTo>
                      <a:pt x="658669" y="1112616"/>
                      <a:pt x="659716" y="1111758"/>
                      <a:pt x="660574" y="1110806"/>
                    </a:cubicBezTo>
                    <a:cubicBezTo>
                      <a:pt x="662764" y="1108329"/>
                      <a:pt x="664765" y="1105758"/>
                      <a:pt x="666574" y="1102995"/>
                    </a:cubicBezTo>
                    <a:cubicBezTo>
                      <a:pt x="667146" y="1102138"/>
                      <a:pt x="667813" y="1101185"/>
                      <a:pt x="668289" y="1100233"/>
                    </a:cubicBezTo>
                    <a:cubicBezTo>
                      <a:pt x="670861" y="1095947"/>
                      <a:pt x="673337" y="1091565"/>
                      <a:pt x="675528" y="1087279"/>
                    </a:cubicBezTo>
                    <a:cubicBezTo>
                      <a:pt x="676671" y="1084993"/>
                      <a:pt x="677433" y="1082707"/>
                      <a:pt x="678480" y="1080421"/>
                    </a:cubicBezTo>
                    <a:cubicBezTo>
                      <a:pt x="679814" y="1077563"/>
                      <a:pt x="681052" y="1074611"/>
                      <a:pt x="682195" y="1071658"/>
                    </a:cubicBezTo>
                    <a:cubicBezTo>
                      <a:pt x="682862" y="1069943"/>
                      <a:pt x="683815" y="1068229"/>
                      <a:pt x="684386" y="1066514"/>
                    </a:cubicBezTo>
                    <a:cubicBezTo>
                      <a:pt x="685339" y="1063752"/>
                      <a:pt x="685910" y="1061085"/>
                      <a:pt x="686767" y="1058323"/>
                    </a:cubicBezTo>
                    <a:cubicBezTo>
                      <a:pt x="688005" y="1054418"/>
                      <a:pt x="689149" y="1050512"/>
                      <a:pt x="690196" y="1046607"/>
                    </a:cubicBezTo>
                    <a:cubicBezTo>
                      <a:pt x="690577" y="1045178"/>
                      <a:pt x="691149" y="1043750"/>
                      <a:pt x="691434" y="1042321"/>
                    </a:cubicBezTo>
                    <a:cubicBezTo>
                      <a:pt x="692482" y="1037559"/>
                      <a:pt x="693244" y="1032891"/>
                      <a:pt x="694006" y="1028129"/>
                    </a:cubicBezTo>
                    <a:cubicBezTo>
                      <a:pt x="694101" y="1027271"/>
                      <a:pt x="694387" y="1026414"/>
                      <a:pt x="694482" y="1025557"/>
                    </a:cubicBezTo>
                    <a:cubicBezTo>
                      <a:pt x="695340" y="1019461"/>
                      <a:pt x="696007" y="1013270"/>
                      <a:pt x="696388" y="1007174"/>
                    </a:cubicBezTo>
                    <a:cubicBezTo>
                      <a:pt x="696483" y="1006126"/>
                      <a:pt x="696388" y="1004983"/>
                      <a:pt x="696483" y="1003935"/>
                    </a:cubicBezTo>
                    <a:cubicBezTo>
                      <a:pt x="696769" y="998792"/>
                      <a:pt x="696769" y="993648"/>
                      <a:pt x="696769" y="988600"/>
                    </a:cubicBezTo>
                    <a:cubicBezTo>
                      <a:pt x="696769" y="984980"/>
                      <a:pt x="696864" y="981361"/>
                      <a:pt x="696769" y="977742"/>
                    </a:cubicBezTo>
                    <a:cubicBezTo>
                      <a:pt x="696578" y="972408"/>
                      <a:pt x="696197" y="966978"/>
                      <a:pt x="695816" y="961644"/>
                    </a:cubicBezTo>
                    <a:cubicBezTo>
                      <a:pt x="695626" y="958215"/>
                      <a:pt x="695435" y="954786"/>
                      <a:pt x="695149" y="951357"/>
                    </a:cubicBezTo>
                    <a:cubicBezTo>
                      <a:pt x="694578" y="945452"/>
                      <a:pt x="693911" y="939642"/>
                      <a:pt x="693244" y="933831"/>
                    </a:cubicBezTo>
                    <a:cubicBezTo>
                      <a:pt x="692863" y="930878"/>
                      <a:pt x="692578" y="927926"/>
                      <a:pt x="692292" y="924973"/>
                    </a:cubicBezTo>
                    <a:cubicBezTo>
                      <a:pt x="691244" y="916305"/>
                      <a:pt x="690006" y="907828"/>
                      <a:pt x="688863" y="899255"/>
                    </a:cubicBezTo>
                    <a:cubicBezTo>
                      <a:pt x="684386" y="867442"/>
                      <a:pt x="680481" y="837438"/>
                      <a:pt x="681147" y="808292"/>
                    </a:cubicBezTo>
                    <a:cubicBezTo>
                      <a:pt x="681338" y="803815"/>
                      <a:pt x="681528" y="798767"/>
                      <a:pt x="681814" y="793433"/>
                    </a:cubicBezTo>
                    <a:cubicBezTo>
                      <a:pt x="681909" y="791909"/>
                      <a:pt x="682005" y="790385"/>
                      <a:pt x="682100" y="788766"/>
                    </a:cubicBezTo>
                    <a:cubicBezTo>
                      <a:pt x="682291" y="784765"/>
                      <a:pt x="682576" y="780764"/>
                      <a:pt x="682767" y="776574"/>
                    </a:cubicBezTo>
                    <a:cubicBezTo>
                      <a:pt x="682862" y="774954"/>
                      <a:pt x="682957" y="773335"/>
                      <a:pt x="683053" y="771811"/>
                    </a:cubicBezTo>
                    <a:cubicBezTo>
                      <a:pt x="683529" y="764572"/>
                      <a:pt x="684005" y="757238"/>
                      <a:pt x="684576" y="749999"/>
                    </a:cubicBezTo>
                    <a:cubicBezTo>
                      <a:pt x="703246" y="751713"/>
                      <a:pt x="724486" y="755047"/>
                      <a:pt x="746584" y="758476"/>
                    </a:cubicBezTo>
                    <a:cubicBezTo>
                      <a:pt x="784208" y="764286"/>
                      <a:pt x="826975" y="770954"/>
                      <a:pt x="866123" y="770954"/>
                    </a:cubicBezTo>
                    <a:cubicBezTo>
                      <a:pt x="911557" y="770954"/>
                      <a:pt x="945943" y="762095"/>
                      <a:pt x="971374" y="743617"/>
                    </a:cubicBezTo>
                    <a:cubicBezTo>
                      <a:pt x="972898" y="742474"/>
                      <a:pt x="974422" y="741331"/>
                      <a:pt x="975851" y="740188"/>
                    </a:cubicBezTo>
                    <a:cubicBezTo>
                      <a:pt x="977089" y="739140"/>
                      <a:pt x="978137" y="737902"/>
                      <a:pt x="979280" y="736759"/>
                    </a:cubicBezTo>
                    <a:cubicBezTo>
                      <a:pt x="981280" y="734949"/>
                      <a:pt x="983185" y="733139"/>
                      <a:pt x="984995" y="731139"/>
                    </a:cubicBezTo>
                    <a:cubicBezTo>
                      <a:pt x="985662" y="730377"/>
                      <a:pt x="986424" y="729901"/>
                      <a:pt x="986995" y="729139"/>
                    </a:cubicBezTo>
                    <a:cubicBezTo>
                      <a:pt x="988138" y="727901"/>
                      <a:pt x="988996" y="726377"/>
                      <a:pt x="990043" y="725138"/>
                    </a:cubicBezTo>
                    <a:cubicBezTo>
                      <a:pt x="991663" y="723138"/>
                      <a:pt x="993282" y="721138"/>
                      <a:pt x="994806" y="718947"/>
                    </a:cubicBezTo>
                    <a:cubicBezTo>
                      <a:pt x="995377" y="718185"/>
                      <a:pt x="996044" y="717423"/>
                      <a:pt x="996616" y="716566"/>
                    </a:cubicBezTo>
                    <a:cubicBezTo>
                      <a:pt x="997473" y="715328"/>
                      <a:pt x="998140" y="713899"/>
                      <a:pt x="998901" y="712566"/>
                    </a:cubicBezTo>
                    <a:cubicBezTo>
                      <a:pt x="1000711" y="709613"/>
                      <a:pt x="1002521" y="706565"/>
                      <a:pt x="1004236" y="703421"/>
                    </a:cubicBezTo>
                    <a:cubicBezTo>
                      <a:pt x="1004807" y="702278"/>
                      <a:pt x="1005569" y="701326"/>
                      <a:pt x="1006045" y="700183"/>
                    </a:cubicBezTo>
                    <a:cubicBezTo>
                      <a:pt x="1006522" y="699230"/>
                      <a:pt x="1006903" y="698087"/>
                      <a:pt x="1007379" y="697135"/>
                    </a:cubicBezTo>
                    <a:cubicBezTo>
                      <a:pt x="1010046" y="691610"/>
                      <a:pt x="1012522" y="685800"/>
                      <a:pt x="1014713" y="679895"/>
                    </a:cubicBezTo>
                    <a:cubicBezTo>
                      <a:pt x="1014999" y="679133"/>
                      <a:pt x="1015380" y="678466"/>
                      <a:pt x="1015666" y="677704"/>
                    </a:cubicBezTo>
                    <a:cubicBezTo>
                      <a:pt x="1015761" y="677513"/>
                      <a:pt x="1015761" y="677323"/>
                      <a:pt x="1015856" y="677133"/>
                    </a:cubicBezTo>
                    <a:cubicBezTo>
                      <a:pt x="1019666" y="666560"/>
                      <a:pt x="1022714" y="655511"/>
                      <a:pt x="1025286" y="644176"/>
                    </a:cubicBezTo>
                    <a:cubicBezTo>
                      <a:pt x="1025381" y="643700"/>
                      <a:pt x="1025572" y="643224"/>
                      <a:pt x="1025667" y="642747"/>
                    </a:cubicBezTo>
                    <a:cubicBezTo>
                      <a:pt x="1025762" y="642461"/>
                      <a:pt x="1025762" y="642176"/>
                      <a:pt x="1025857" y="641890"/>
                    </a:cubicBezTo>
                    <a:cubicBezTo>
                      <a:pt x="1027667" y="633508"/>
                      <a:pt x="1029096" y="625031"/>
                      <a:pt x="1030334" y="616458"/>
                    </a:cubicBezTo>
                    <a:cubicBezTo>
                      <a:pt x="1030905" y="613982"/>
                      <a:pt x="1031191" y="612077"/>
                      <a:pt x="1031382" y="610076"/>
                    </a:cubicBezTo>
                    <a:close/>
                  </a:path>
                </a:pathLst>
              </a:custGeom>
              <a:solidFill>
                <a:srgbClr val="0E5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0" name="Forma libre: forma 49">
                <a:extLst>
                  <a:ext uri="{FF2B5EF4-FFF2-40B4-BE49-F238E27FC236}">
                    <a16:creationId xmlns:a16="http://schemas.microsoft.com/office/drawing/2014/main" id="{25D34E26-8CB1-4FCF-860C-D0EA8840C6CA}"/>
                  </a:ext>
                </a:extLst>
              </p:cNvPr>
              <p:cNvSpPr/>
              <p:nvPr/>
            </p:nvSpPr>
            <p:spPr>
              <a:xfrm>
                <a:off x="3156635" y="4423219"/>
                <a:ext cx="983271" cy="1097851"/>
              </a:xfrm>
              <a:custGeom>
                <a:avLst/>
                <a:gdLst>
                  <a:gd name="connsiteX0" fmla="*/ 976643 w 983271"/>
                  <a:gd name="connsiteY0" fmla="*/ 444151 h 1097851"/>
                  <a:gd name="connsiteX1" fmla="*/ 919970 w 983271"/>
                  <a:gd name="connsiteY1" fmla="*/ 690658 h 1097851"/>
                  <a:gd name="connsiteX2" fmla="*/ 814718 w 983271"/>
                  <a:gd name="connsiteY2" fmla="*/ 717995 h 1097851"/>
                  <a:gd name="connsiteX3" fmla="*/ 695180 w 983271"/>
                  <a:gd name="connsiteY3" fmla="*/ 705612 h 1097851"/>
                  <a:gd name="connsiteX4" fmla="*/ 633172 w 983271"/>
                  <a:gd name="connsiteY4" fmla="*/ 697135 h 1097851"/>
                  <a:gd name="connsiteX5" fmla="*/ 629743 w 983271"/>
                  <a:gd name="connsiteY5" fmla="*/ 755332 h 1097851"/>
                  <a:gd name="connsiteX6" fmla="*/ 637458 w 983271"/>
                  <a:gd name="connsiteY6" fmla="*/ 846296 h 1097851"/>
                  <a:gd name="connsiteX7" fmla="*/ 616884 w 983271"/>
                  <a:gd name="connsiteY7" fmla="*/ 1047369 h 1097851"/>
                  <a:gd name="connsiteX8" fmla="*/ 484201 w 983271"/>
                  <a:gd name="connsiteY8" fmla="*/ 1097852 h 1097851"/>
                  <a:gd name="connsiteX9" fmla="*/ 352470 w 983271"/>
                  <a:gd name="connsiteY9" fmla="*/ 1068800 h 1097851"/>
                  <a:gd name="connsiteX10" fmla="*/ 301797 w 983271"/>
                  <a:gd name="connsiteY10" fmla="*/ 754285 h 1097851"/>
                  <a:gd name="connsiteX11" fmla="*/ 311036 w 983271"/>
                  <a:gd name="connsiteY11" fmla="*/ 702659 h 1097851"/>
                  <a:gd name="connsiteX12" fmla="*/ 251219 w 983271"/>
                  <a:gd name="connsiteY12" fmla="*/ 706850 h 1097851"/>
                  <a:gd name="connsiteX13" fmla="*/ 177591 w 983271"/>
                  <a:gd name="connsiteY13" fmla="*/ 711327 h 1097851"/>
                  <a:gd name="connsiteX14" fmla="*/ 38336 w 983271"/>
                  <a:gd name="connsiteY14" fmla="*/ 657797 h 1097851"/>
                  <a:gd name="connsiteX15" fmla="*/ 7379 w 983271"/>
                  <a:gd name="connsiteY15" fmla="*/ 499872 h 1097851"/>
                  <a:gd name="connsiteX16" fmla="*/ 105487 w 983271"/>
                  <a:gd name="connsiteY16" fmla="*/ 380429 h 1097851"/>
                  <a:gd name="connsiteX17" fmla="*/ 359138 w 983271"/>
                  <a:gd name="connsiteY17" fmla="*/ 351091 h 1097851"/>
                  <a:gd name="connsiteX18" fmla="*/ 365519 w 983271"/>
                  <a:gd name="connsiteY18" fmla="*/ 263842 h 1097851"/>
                  <a:gd name="connsiteX19" fmla="*/ 393713 w 983271"/>
                  <a:gd name="connsiteY19" fmla="*/ 81058 h 1097851"/>
                  <a:gd name="connsiteX20" fmla="*/ 541541 w 983271"/>
                  <a:gd name="connsiteY20" fmla="*/ 0 h 1097851"/>
                  <a:gd name="connsiteX21" fmla="*/ 664985 w 983271"/>
                  <a:gd name="connsiteY21" fmla="*/ 44101 h 1097851"/>
                  <a:gd name="connsiteX22" fmla="*/ 683178 w 983271"/>
                  <a:gd name="connsiteY22" fmla="*/ 262699 h 1097851"/>
                  <a:gd name="connsiteX23" fmla="*/ 666509 w 983271"/>
                  <a:gd name="connsiteY23" fmla="*/ 350901 h 1097851"/>
                  <a:gd name="connsiteX24" fmla="*/ 810337 w 983271"/>
                  <a:gd name="connsiteY24" fmla="*/ 357092 h 1097851"/>
                  <a:gd name="connsiteX25" fmla="*/ 976643 w 983271"/>
                  <a:gd name="connsiteY25" fmla="*/ 444151 h 1097851"/>
                  <a:gd name="connsiteX26" fmla="*/ 908254 w 983271"/>
                  <a:gd name="connsiteY26" fmla="*/ 673798 h 1097851"/>
                  <a:gd name="connsiteX27" fmla="*/ 956546 w 983271"/>
                  <a:gd name="connsiteY27" fmla="*/ 450532 h 1097851"/>
                  <a:gd name="connsiteX28" fmla="*/ 808718 w 983271"/>
                  <a:gd name="connsiteY28" fmla="*/ 377952 h 1097851"/>
                  <a:gd name="connsiteX29" fmla="*/ 645269 w 983271"/>
                  <a:gd name="connsiteY29" fmla="*/ 371189 h 1097851"/>
                  <a:gd name="connsiteX30" fmla="*/ 648602 w 983271"/>
                  <a:gd name="connsiteY30" fmla="*/ 57245 h 1097851"/>
                  <a:gd name="connsiteX31" fmla="*/ 540875 w 983271"/>
                  <a:gd name="connsiteY31" fmla="*/ 20860 h 1097851"/>
                  <a:gd name="connsiteX32" fmla="*/ 413335 w 983271"/>
                  <a:gd name="connsiteY32" fmla="*/ 87630 h 1097851"/>
                  <a:gd name="connsiteX33" fmla="*/ 376949 w 983271"/>
                  <a:gd name="connsiteY33" fmla="*/ 373666 h 1097851"/>
                  <a:gd name="connsiteX34" fmla="*/ 364853 w 983271"/>
                  <a:gd name="connsiteY34" fmla="*/ 371761 h 1097851"/>
                  <a:gd name="connsiteX35" fmla="*/ 111583 w 983271"/>
                  <a:gd name="connsiteY35" fmla="*/ 400240 h 1097851"/>
                  <a:gd name="connsiteX36" fmla="*/ 53861 w 983271"/>
                  <a:gd name="connsiteY36" fmla="*/ 643509 h 1097851"/>
                  <a:gd name="connsiteX37" fmla="*/ 178163 w 983271"/>
                  <a:gd name="connsiteY37" fmla="*/ 690467 h 1097851"/>
                  <a:gd name="connsiteX38" fmla="*/ 331801 w 983271"/>
                  <a:gd name="connsiteY38" fmla="*/ 681419 h 1097851"/>
                  <a:gd name="connsiteX39" fmla="*/ 335135 w 983271"/>
                  <a:gd name="connsiteY39" fmla="*/ 681419 h 1097851"/>
                  <a:gd name="connsiteX40" fmla="*/ 363233 w 983271"/>
                  <a:gd name="connsiteY40" fmla="*/ 1050798 h 1097851"/>
                  <a:gd name="connsiteX41" fmla="*/ 484772 w 983271"/>
                  <a:gd name="connsiteY41" fmla="*/ 1076992 h 1097851"/>
                  <a:gd name="connsiteX42" fmla="*/ 599168 w 983271"/>
                  <a:gd name="connsiteY42" fmla="*/ 1036891 h 1097851"/>
                  <a:gd name="connsiteX43" fmla="*/ 608883 w 983271"/>
                  <a:gd name="connsiteY43" fmla="*/ 755428 h 1097851"/>
                  <a:gd name="connsiteX44" fmla="*/ 614122 w 983271"/>
                  <a:gd name="connsiteY44" fmla="*/ 675132 h 1097851"/>
                  <a:gd name="connsiteX45" fmla="*/ 815290 w 983271"/>
                  <a:gd name="connsiteY45" fmla="*/ 697230 h 1097851"/>
                  <a:gd name="connsiteX46" fmla="*/ 908254 w 983271"/>
                  <a:gd name="connsiteY46" fmla="*/ 673798 h 1097851"/>
                  <a:gd name="connsiteX47" fmla="*/ 908254 w 983271"/>
                  <a:gd name="connsiteY47" fmla="*/ 673798 h 1097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983271" h="1097851">
                    <a:moveTo>
                      <a:pt x="976643" y="444151"/>
                    </a:moveTo>
                    <a:cubicBezTo>
                      <a:pt x="991312" y="496157"/>
                      <a:pt x="985406" y="643319"/>
                      <a:pt x="919970" y="690658"/>
                    </a:cubicBezTo>
                    <a:cubicBezTo>
                      <a:pt x="894538" y="709136"/>
                      <a:pt x="860153" y="717995"/>
                      <a:pt x="814718" y="717995"/>
                    </a:cubicBezTo>
                    <a:cubicBezTo>
                      <a:pt x="775571" y="717995"/>
                      <a:pt x="732803" y="711422"/>
                      <a:pt x="695180" y="705612"/>
                    </a:cubicBezTo>
                    <a:cubicBezTo>
                      <a:pt x="672986" y="702183"/>
                      <a:pt x="651746" y="698849"/>
                      <a:pt x="633172" y="697135"/>
                    </a:cubicBezTo>
                    <a:cubicBezTo>
                      <a:pt x="631648" y="717518"/>
                      <a:pt x="630219" y="739712"/>
                      <a:pt x="629743" y="755332"/>
                    </a:cubicBezTo>
                    <a:cubicBezTo>
                      <a:pt x="629076" y="784574"/>
                      <a:pt x="632981" y="814483"/>
                      <a:pt x="637458" y="846296"/>
                    </a:cubicBezTo>
                    <a:cubicBezTo>
                      <a:pt x="646602" y="913543"/>
                      <a:pt x="656127" y="983075"/>
                      <a:pt x="616884" y="1047369"/>
                    </a:cubicBezTo>
                    <a:cubicBezTo>
                      <a:pt x="590119" y="1091470"/>
                      <a:pt x="522206" y="1097852"/>
                      <a:pt x="484201" y="1097852"/>
                    </a:cubicBezTo>
                    <a:cubicBezTo>
                      <a:pt x="433528" y="1097852"/>
                      <a:pt x="382950" y="1086707"/>
                      <a:pt x="352470" y="1068800"/>
                    </a:cubicBezTo>
                    <a:cubicBezTo>
                      <a:pt x="254648" y="1011555"/>
                      <a:pt x="279794" y="874871"/>
                      <a:pt x="301797" y="754285"/>
                    </a:cubicBezTo>
                    <a:cubicBezTo>
                      <a:pt x="305131" y="736378"/>
                      <a:pt x="308274" y="719233"/>
                      <a:pt x="311036" y="702659"/>
                    </a:cubicBezTo>
                    <a:cubicBezTo>
                      <a:pt x="290843" y="703421"/>
                      <a:pt x="270936" y="705136"/>
                      <a:pt x="251219" y="706850"/>
                    </a:cubicBezTo>
                    <a:cubicBezTo>
                      <a:pt x="225502" y="709136"/>
                      <a:pt x="201308" y="711327"/>
                      <a:pt x="177591" y="711327"/>
                    </a:cubicBezTo>
                    <a:cubicBezTo>
                      <a:pt x="135110" y="711327"/>
                      <a:pt x="80912" y="705326"/>
                      <a:pt x="38336" y="657797"/>
                    </a:cubicBezTo>
                    <a:cubicBezTo>
                      <a:pt x="2141" y="617506"/>
                      <a:pt x="-9004" y="559975"/>
                      <a:pt x="7379" y="499872"/>
                    </a:cubicBezTo>
                    <a:cubicBezTo>
                      <a:pt x="23191" y="442817"/>
                      <a:pt x="61672" y="395859"/>
                      <a:pt x="105487" y="380429"/>
                    </a:cubicBezTo>
                    <a:cubicBezTo>
                      <a:pt x="127585" y="372904"/>
                      <a:pt x="302940" y="352711"/>
                      <a:pt x="359138" y="351091"/>
                    </a:cubicBezTo>
                    <a:cubicBezTo>
                      <a:pt x="362471" y="321659"/>
                      <a:pt x="364091" y="292322"/>
                      <a:pt x="365519" y="263842"/>
                    </a:cubicBezTo>
                    <a:cubicBezTo>
                      <a:pt x="368853" y="203740"/>
                      <a:pt x="371996" y="141541"/>
                      <a:pt x="393713" y="81058"/>
                    </a:cubicBezTo>
                    <a:cubicBezTo>
                      <a:pt x="415145" y="21336"/>
                      <a:pt x="484106" y="0"/>
                      <a:pt x="541541" y="0"/>
                    </a:cubicBezTo>
                    <a:cubicBezTo>
                      <a:pt x="595643" y="0"/>
                      <a:pt x="644126" y="17336"/>
                      <a:pt x="664985" y="44101"/>
                    </a:cubicBezTo>
                    <a:cubicBezTo>
                      <a:pt x="718135" y="111728"/>
                      <a:pt x="700418" y="188404"/>
                      <a:pt x="683178" y="262699"/>
                    </a:cubicBezTo>
                    <a:cubicBezTo>
                      <a:pt x="676511" y="291370"/>
                      <a:pt x="669843" y="320707"/>
                      <a:pt x="666509" y="350901"/>
                    </a:cubicBezTo>
                    <a:cubicBezTo>
                      <a:pt x="708705" y="352425"/>
                      <a:pt x="798621" y="356140"/>
                      <a:pt x="810337" y="357092"/>
                    </a:cubicBezTo>
                    <a:cubicBezTo>
                      <a:pt x="874250" y="360236"/>
                      <a:pt x="953783" y="364046"/>
                      <a:pt x="976643" y="444151"/>
                    </a:cubicBezTo>
                    <a:close/>
                    <a:moveTo>
                      <a:pt x="908254" y="673798"/>
                    </a:moveTo>
                    <a:cubicBezTo>
                      <a:pt x="961784" y="634746"/>
                      <a:pt x="970452" y="499110"/>
                      <a:pt x="956546" y="450532"/>
                    </a:cubicBezTo>
                    <a:cubicBezTo>
                      <a:pt x="938353" y="386048"/>
                      <a:pt x="876917" y="381381"/>
                      <a:pt x="808718" y="377952"/>
                    </a:cubicBezTo>
                    <a:cubicBezTo>
                      <a:pt x="794525" y="376999"/>
                      <a:pt x="660413" y="371189"/>
                      <a:pt x="645269" y="371189"/>
                    </a:cubicBezTo>
                    <a:cubicBezTo>
                      <a:pt x="650031" y="251936"/>
                      <a:pt x="718516" y="146399"/>
                      <a:pt x="648602" y="57245"/>
                    </a:cubicBezTo>
                    <a:cubicBezTo>
                      <a:pt x="630791" y="34671"/>
                      <a:pt x="586499" y="20860"/>
                      <a:pt x="540875" y="20860"/>
                    </a:cubicBezTo>
                    <a:cubicBezTo>
                      <a:pt x="486582" y="20860"/>
                      <a:pt x="430099" y="40291"/>
                      <a:pt x="413335" y="87630"/>
                    </a:cubicBezTo>
                    <a:cubicBezTo>
                      <a:pt x="380569" y="179356"/>
                      <a:pt x="391904" y="273558"/>
                      <a:pt x="376949" y="373666"/>
                    </a:cubicBezTo>
                    <a:cubicBezTo>
                      <a:pt x="377235" y="372332"/>
                      <a:pt x="372663" y="371761"/>
                      <a:pt x="364853" y="371761"/>
                    </a:cubicBezTo>
                    <a:cubicBezTo>
                      <a:pt x="315418" y="371761"/>
                      <a:pt x="130347" y="393763"/>
                      <a:pt x="111583" y="400240"/>
                    </a:cubicBezTo>
                    <a:cubicBezTo>
                      <a:pt x="36335" y="426625"/>
                      <a:pt x="-16528" y="565118"/>
                      <a:pt x="53861" y="643509"/>
                    </a:cubicBezTo>
                    <a:cubicBezTo>
                      <a:pt x="87485" y="681038"/>
                      <a:pt x="130252" y="690467"/>
                      <a:pt x="178163" y="690467"/>
                    </a:cubicBezTo>
                    <a:cubicBezTo>
                      <a:pt x="225502" y="690467"/>
                      <a:pt x="277985" y="681419"/>
                      <a:pt x="331801" y="681419"/>
                    </a:cubicBezTo>
                    <a:lnTo>
                      <a:pt x="335135" y="681419"/>
                    </a:lnTo>
                    <a:cubicBezTo>
                      <a:pt x="316085" y="816578"/>
                      <a:pt x="258744" y="989552"/>
                      <a:pt x="363233" y="1050798"/>
                    </a:cubicBezTo>
                    <a:cubicBezTo>
                      <a:pt x="390761" y="1066990"/>
                      <a:pt x="438767" y="1076992"/>
                      <a:pt x="484772" y="1076992"/>
                    </a:cubicBezTo>
                    <a:cubicBezTo>
                      <a:pt x="534398" y="1076992"/>
                      <a:pt x="581832" y="1065276"/>
                      <a:pt x="599168" y="1036891"/>
                    </a:cubicBezTo>
                    <a:cubicBezTo>
                      <a:pt x="651555" y="950786"/>
                      <a:pt x="606216" y="849439"/>
                      <a:pt x="608883" y="755428"/>
                    </a:cubicBezTo>
                    <a:cubicBezTo>
                      <a:pt x="609550" y="732758"/>
                      <a:pt x="612122" y="697706"/>
                      <a:pt x="614122" y="675132"/>
                    </a:cubicBezTo>
                    <a:cubicBezTo>
                      <a:pt x="666700" y="675894"/>
                      <a:pt x="746615" y="697230"/>
                      <a:pt x="815290" y="697230"/>
                    </a:cubicBezTo>
                    <a:cubicBezTo>
                      <a:pt x="851294" y="697039"/>
                      <a:pt x="884060" y="691134"/>
                      <a:pt x="908254" y="673798"/>
                    </a:cubicBezTo>
                    <a:lnTo>
                      <a:pt x="908254" y="673798"/>
                    </a:lnTo>
                    <a:close/>
                  </a:path>
                </a:pathLst>
              </a:custGeom>
              <a:solidFill>
                <a:srgbClr val="50E2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1" name="Forma libre: forma 50">
                <a:extLst>
                  <a:ext uri="{FF2B5EF4-FFF2-40B4-BE49-F238E27FC236}">
                    <a16:creationId xmlns:a16="http://schemas.microsoft.com/office/drawing/2014/main" id="{A3F7C6FC-789E-4661-AE15-079F07198C21}"/>
                  </a:ext>
                </a:extLst>
              </p:cNvPr>
              <p:cNvSpPr/>
              <p:nvPr/>
            </p:nvSpPr>
            <p:spPr>
              <a:xfrm>
                <a:off x="3177452" y="4444079"/>
                <a:ext cx="941616" cy="1055846"/>
              </a:xfrm>
              <a:custGeom>
                <a:avLst/>
                <a:gdLst>
                  <a:gd name="connsiteX0" fmla="*/ 520057 w 941616"/>
                  <a:gd name="connsiteY0" fmla="*/ 0 h 1055846"/>
                  <a:gd name="connsiteX1" fmla="*/ 627785 w 941616"/>
                  <a:gd name="connsiteY1" fmla="*/ 36386 h 1055846"/>
                  <a:gd name="connsiteX2" fmla="*/ 623118 w 941616"/>
                  <a:gd name="connsiteY2" fmla="*/ 350330 h 1055846"/>
                  <a:gd name="connsiteX3" fmla="*/ 787900 w 941616"/>
                  <a:gd name="connsiteY3" fmla="*/ 357092 h 1055846"/>
                  <a:gd name="connsiteX4" fmla="*/ 935728 w 941616"/>
                  <a:gd name="connsiteY4" fmla="*/ 429673 h 1055846"/>
                  <a:gd name="connsiteX5" fmla="*/ 887436 w 941616"/>
                  <a:gd name="connsiteY5" fmla="*/ 652939 h 1055846"/>
                  <a:gd name="connsiteX6" fmla="*/ 794472 w 941616"/>
                  <a:gd name="connsiteY6" fmla="*/ 676084 h 1055846"/>
                  <a:gd name="connsiteX7" fmla="*/ 593304 w 941616"/>
                  <a:gd name="connsiteY7" fmla="*/ 653987 h 1055846"/>
                  <a:gd name="connsiteX8" fmla="*/ 588066 w 941616"/>
                  <a:gd name="connsiteY8" fmla="*/ 734282 h 1055846"/>
                  <a:gd name="connsiteX9" fmla="*/ 578350 w 941616"/>
                  <a:gd name="connsiteY9" fmla="*/ 1015746 h 1055846"/>
                  <a:gd name="connsiteX10" fmla="*/ 463955 w 941616"/>
                  <a:gd name="connsiteY10" fmla="*/ 1055846 h 1055846"/>
                  <a:gd name="connsiteX11" fmla="*/ 342416 w 941616"/>
                  <a:gd name="connsiteY11" fmla="*/ 1029653 h 1055846"/>
                  <a:gd name="connsiteX12" fmla="*/ 314317 w 941616"/>
                  <a:gd name="connsiteY12" fmla="*/ 660273 h 1055846"/>
                  <a:gd name="connsiteX13" fmla="*/ 310983 w 941616"/>
                  <a:gd name="connsiteY13" fmla="*/ 660273 h 1055846"/>
                  <a:gd name="connsiteX14" fmla="*/ 157345 w 941616"/>
                  <a:gd name="connsiteY14" fmla="*/ 669322 h 1055846"/>
                  <a:gd name="connsiteX15" fmla="*/ 33044 w 941616"/>
                  <a:gd name="connsiteY15" fmla="*/ 622363 h 1055846"/>
                  <a:gd name="connsiteX16" fmla="*/ 90765 w 941616"/>
                  <a:gd name="connsiteY16" fmla="*/ 379095 h 1055846"/>
                  <a:gd name="connsiteX17" fmla="*/ 344035 w 941616"/>
                  <a:gd name="connsiteY17" fmla="*/ 350615 h 1055846"/>
                  <a:gd name="connsiteX18" fmla="*/ 356132 w 941616"/>
                  <a:gd name="connsiteY18" fmla="*/ 352520 h 1055846"/>
                  <a:gd name="connsiteX19" fmla="*/ 392517 w 941616"/>
                  <a:gd name="connsiteY19" fmla="*/ 66484 h 1055846"/>
                  <a:gd name="connsiteX20" fmla="*/ 520057 w 941616"/>
                  <a:gd name="connsiteY20" fmla="*/ 0 h 1055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41616" h="1055846">
                    <a:moveTo>
                      <a:pt x="520057" y="0"/>
                    </a:moveTo>
                    <a:cubicBezTo>
                      <a:pt x="565682" y="0"/>
                      <a:pt x="609973" y="13811"/>
                      <a:pt x="627785" y="36386"/>
                    </a:cubicBezTo>
                    <a:cubicBezTo>
                      <a:pt x="697698" y="125539"/>
                      <a:pt x="629214" y="231076"/>
                      <a:pt x="623118" y="350330"/>
                    </a:cubicBezTo>
                    <a:cubicBezTo>
                      <a:pt x="639596" y="350330"/>
                      <a:pt x="773708" y="356140"/>
                      <a:pt x="787900" y="357092"/>
                    </a:cubicBezTo>
                    <a:cubicBezTo>
                      <a:pt x="856099" y="360521"/>
                      <a:pt x="917535" y="365188"/>
                      <a:pt x="935728" y="429673"/>
                    </a:cubicBezTo>
                    <a:cubicBezTo>
                      <a:pt x="949635" y="478250"/>
                      <a:pt x="940967" y="613981"/>
                      <a:pt x="887436" y="652939"/>
                    </a:cubicBezTo>
                    <a:cubicBezTo>
                      <a:pt x="863148" y="670274"/>
                      <a:pt x="830382" y="676084"/>
                      <a:pt x="794472" y="676084"/>
                    </a:cubicBezTo>
                    <a:cubicBezTo>
                      <a:pt x="725797" y="676084"/>
                      <a:pt x="645787" y="654844"/>
                      <a:pt x="593304" y="653987"/>
                    </a:cubicBezTo>
                    <a:cubicBezTo>
                      <a:pt x="591304" y="676561"/>
                      <a:pt x="588732" y="711613"/>
                      <a:pt x="588066" y="734282"/>
                    </a:cubicBezTo>
                    <a:cubicBezTo>
                      <a:pt x="585399" y="828294"/>
                      <a:pt x="630738" y="929640"/>
                      <a:pt x="578350" y="1015746"/>
                    </a:cubicBezTo>
                    <a:cubicBezTo>
                      <a:pt x="561015" y="1044226"/>
                      <a:pt x="513485" y="1055846"/>
                      <a:pt x="463955" y="1055846"/>
                    </a:cubicBezTo>
                    <a:cubicBezTo>
                      <a:pt x="417949" y="1055846"/>
                      <a:pt x="369943" y="1045845"/>
                      <a:pt x="342416" y="1029653"/>
                    </a:cubicBezTo>
                    <a:cubicBezTo>
                      <a:pt x="238022" y="968407"/>
                      <a:pt x="295267" y="795433"/>
                      <a:pt x="314317" y="660273"/>
                    </a:cubicBezTo>
                    <a:lnTo>
                      <a:pt x="310983" y="660273"/>
                    </a:lnTo>
                    <a:cubicBezTo>
                      <a:pt x="257072" y="660273"/>
                      <a:pt x="204684" y="669322"/>
                      <a:pt x="157345" y="669322"/>
                    </a:cubicBezTo>
                    <a:cubicBezTo>
                      <a:pt x="109434" y="669322"/>
                      <a:pt x="66667" y="659892"/>
                      <a:pt x="33044" y="622363"/>
                    </a:cubicBezTo>
                    <a:cubicBezTo>
                      <a:pt x="-37346" y="543973"/>
                      <a:pt x="15518" y="405479"/>
                      <a:pt x="90765" y="379095"/>
                    </a:cubicBezTo>
                    <a:cubicBezTo>
                      <a:pt x="109530" y="372713"/>
                      <a:pt x="294600" y="350615"/>
                      <a:pt x="344035" y="350615"/>
                    </a:cubicBezTo>
                    <a:cubicBezTo>
                      <a:pt x="351846" y="350615"/>
                      <a:pt x="356322" y="351187"/>
                      <a:pt x="356132" y="352520"/>
                    </a:cubicBezTo>
                    <a:cubicBezTo>
                      <a:pt x="371181" y="252413"/>
                      <a:pt x="359751" y="158210"/>
                      <a:pt x="392517" y="66484"/>
                    </a:cubicBezTo>
                    <a:cubicBezTo>
                      <a:pt x="409281" y="19431"/>
                      <a:pt x="465860" y="0"/>
                      <a:pt x="520057" y="0"/>
                    </a:cubicBezTo>
                    <a:close/>
                  </a:path>
                </a:pathLst>
              </a:custGeom>
              <a:solidFill>
                <a:srgbClr val="3EE0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id="{32B5944E-F434-4676-9583-0B79FAAB58E6}"/>
              </a:ext>
            </a:extLst>
          </p:cNvPr>
          <p:cNvGrpSpPr/>
          <p:nvPr/>
        </p:nvGrpSpPr>
        <p:grpSpPr>
          <a:xfrm>
            <a:off x="4392190" y="4778978"/>
            <a:ext cx="1133822" cy="517398"/>
            <a:chOff x="4392190" y="4778978"/>
            <a:chExt cx="1133822" cy="517398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C80CD462-E9AD-4F9B-8157-9AB632E40452}"/>
                </a:ext>
              </a:extLst>
            </p:cNvPr>
            <p:cNvSpPr/>
            <p:nvPr/>
          </p:nvSpPr>
          <p:spPr>
            <a:xfrm>
              <a:off x="4444675" y="4832318"/>
              <a:ext cx="1081337" cy="464058"/>
            </a:xfrm>
            <a:custGeom>
              <a:avLst/>
              <a:gdLst>
                <a:gd name="connsiteX0" fmla="*/ 1081062 w 1081337"/>
                <a:gd name="connsiteY0" fmla="*/ 253746 h 464058"/>
                <a:gd name="connsiteX1" fmla="*/ 1078395 w 1081337"/>
                <a:gd name="connsiteY1" fmla="*/ 233363 h 464058"/>
                <a:gd name="connsiteX2" fmla="*/ 1077157 w 1081337"/>
                <a:gd name="connsiteY2" fmla="*/ 228791 h 464058"/>
                <a:gd name="connsiteX3" fmla="*/ 1073823 w 1081337"/>
                <a:gd name="connsiteY3" fmla="*/ 216218 h 464058"/>
                <a:gd name="connsiteX4" fmla="*/ 1071442 w 1081337"/>
                <a:gd name="connsiteY4" fmla="*/ 209455 h 464058"/>
                <a:gd name="connsiteX5" fmla="*/ 1066680 w 1081337"/>
                <a:gd name="connsiteY5" fmla="*/ 197358 h 464058"/>
                <a:gd name="connsiteX6" fmla="*/ 1065727 w 1081337"/>
                <a:gd name="connsiteY6" fmla="*/ 194882 h 464058"/>
                <a:gd name="connsiteX7" fmla="*/ 1064203 w 1081337"/>
                <a:gd name="connsiteY7" fmla="*/ 192215 h 464058"/>
                <a:gd name="connsiteX8" fmla="*/ 1052297 w 1081337"/>
                <a:gd name="connsiteY8" fmla="*/ 171164 h 464058"/>
                <a:gd name="connsiteX9" fmla="*/ 1038867 w 1081337"/>
                <a:gd name="connsiteY9" fmla="*/ 153353 h 464058"/>
                <a:gd name="connsiteX10" fmla="*/ 1029532 w 1081337"/>
                <a:gd name="connsiteY10" fmla="*/ 143161 h 464058"/>
                <a:gd name="connsiteX11" fmla="*/ 957904 w 1081337"/>
                <a:gd name="connsiteY11" fmla="*/ 69914 h 464058"/>
                <a:gd name="connsiteX12" fmla="*/ 957904 w 1081337"/>
                <a:gd name="connsiteY12" fmla="*/ 69914 h 464058"/>
                <a:gd name="connsiteX13" fmla="*/ 957809 w 1081337"/>
                <a:gd name="connsiteY13" fmla="*/ 70104 h 464058"/>
                <a:gd name="connsiteX14" fmla="*/ 957714 w 1081337"/>
                <a:gd name="connsiteY14" fmla="*/ 70009 h 464058"/>
                <a:gd name="connsiteX15" fmla="*/ 957809 w 1081337"/>
                <a:gd name="connsiteY15" fmla="*/ 69914 h 464058"/>
                <a:gd name="connsiteX16" fmla="*/ 957714 w 1081337"/>
                <a:gd name="connsiteY16" fmla="*/ 70009 h 464058"/>
                <a:gd name="connsiteX17" fmla="*/ 839413 w 1081337"/>
                <a:gd name="connsiteY17" fmla="*/ 11240 h 464058"/>
                <a:gd name="connsiteX18" fmla="*/ 652342 w 1081337"/>
                <a:gd name="connsiteY18" fmla="*/ 0 h 464058"/>
                <a:gd name="connsiteX19" fmla="*/ 497751 w 1081337"/>
                <a:gd name="connsiteY19" fmla="*/ 3715 h 464058"/>
                <a:gd name="connsiteX20" fmla="*/ 465366 w 1081337"/>
                <a:gd name="connsiteY20" fmla="*/ 4858 h 464058"/>
                <a:gd name="connsiteX21" fmla="*/ 417551 w 1081337"/>
                <a:gd name="connsiteY21" fmla="*/ 5620 h 464058"/>
                <a:gd name="connsiteX22" fmla="*/ 380118 w 1081337"/>
                <a:gd name="connsiteY22" fmla="*/ 5239 h 464058"/>
                <a:gd name="connsiteX23" fmla="*/ 341922 w 1081337"/>
                <a:gd name="connsiteY23" fmla="*/ 5048 h 464058"/>
                <a:gd name="connsiteX24" fmla="*/ 118847 w 1081337"/>
                <a:gd name="connsiteY24" fmla="*/ 33528 h 464058"/>
                <a:gd name="connsiteX25" fmla="*/ 2832 w 1081337"/>
                <a:gd name="connsiteY25" fmla="*/ 191548 h 464058"/>
                <a:gd name="connsiteX26" fmla="*/ 36646 w 1081337"/>
                <a:gd name="connsiteY26" fmla="*/ 318992 h 464058"/>
                <a:gd name="connsiteX27" fmla="*/ 36646 w 1081337"/>
                <a:gd name="connsiteY27" fmla="*/ 318992 h 464058"/>
                <a:gd name="connsiteX28" fmla="*/ 108846 w 1081337"/>
                <a:gd name="connsiteY28" fmla="*/ 392811 h 464058"/>
                <a:gd name="connsiteX29" fmla="*/ 124371 w 1081337"/>
                <a:gd name="connsiteY29" fmla="*/ 406241 h 464058"/>
                <a:gd name="connsiteX30" fmla="*/ 340684 w 1081337"/>
                <a:gd name="connsiteY30" fmla="*/ 464058 h 464058"/>
                <a:gd name="connsiteX31" fmla="*/ 454508 w 1081337"/>
                <a:gd name="connsiteY31" fmla="*/ 455867 h 464058"/>
                <a:gd name="connsiteX32" fmla="*/ 674345 w 1081337"/>
                <a:gd name="connsiteY32" fmla="*/ 436912 h 464058"/>
                <a:gd name="connsiteX33" fmla="*/ 727971 w 1081337"/>
                <a:gd name="connsiteY33" fmla="*/ 438817 h 464058"/>
                <a:gd name="connsiteX34" fmla="*/ 782263 w 1081337"/>
                <a:gd name="connsiteY34" fmla="*/ 445103 h 464058"/>
                <a:gd name="connsiteX35" fmla="*/ 868941 w 1081337"/>
                <a:gd name="connsiteY35" fmla="*/ 452723 h 464058"/>
                <a:gd name="connsiteX36" fmla="*/ 998195 w 1081337"/>
                <a:gd name="connsiteY36" fmla="*/ 414147 h 464058"/>
                <a:gd name="connsiteX37" fmla="*/ 1012101 w 1081337"/>
                <a:gd name="connsiteY37" fmla="*/ 403289 h 464058"/>
                <a:gd name="connsiteX38" fmla="*/ 1016673 w 1081337"/>
                <a:gd name="connsiteY38" fmla="*/ 399288 h 464058"/>
                <a:gd name="connsiteX39" fmla="*/ 1019531 w 1081337"/>
                <a:gd name="connsiteY39" fmla="*/ 396716 h 464058"/>
                <a:gd name="connsiteX40" fmla="*/ 1025246 w 1081337"/>
                <a:gd name="connsiteY40" fmla="*/ 391383 h 464058"/>
                <a:gd name="connsiteX41" fmla="*/ 1029056 w 1081337"/>
                <a:gd name="connsiteY41" fmla="*/ 387477 h 464058"/>
                <a:gd name="connsiteX42" fmla="*/ 1032485 w 1081337"/>
                <a:gd name="connsiteY42" fmla="*/ 383858 h 464058"/>
                <a:gd name="connsiteX43" fmla="*/ 1037057 w 1081337"/>
                <a:gd name="connsiteY43" fmla="*/ 378905 h 464058"/>
                <a:gd name="connsiteX44" fmla="*/ 1050963 w 1081337"/>
                <a:gd name="connsiteY44" fmla="*/ 360902 h 464058"/>
                <a:gd name="connsiteX45" fmla="*/ 1052297 w 1081337"/>
                <a:gd name="connsiteY45" fmla="*/ 359188 h 464058"/>
                <a:gd name="connsiteX46" fmla="*/ 1054107 w 1081337"/>
                <a:gd name="connsiteY46" fmla="*/ 356045 h 464058"/>
                <a:gd name="connsiteX47" fmla="*/ 1062108 w 1081337"/>
                <a:gd name="connsiteY47" fmla="*/ 342519 h 464058"/>
                <a:gd name="connsiteX48" fmla="*/ 1064298 w 1081337"/>
                <a:gd name="connsiteY48" fmla="*/ 338233 h 464058"/>
                <a:gd name="connsiteX49" fmla="*/ 1071918 w 1081337"/>
                <a:gd name="connsiteY49" fmla="*/ 320707 h 464058"/>
                <a:gd name="connsiteX50" fmla="*/ 1076776 w 1081337"/>
                <a:gd name="connsiteY50" fmla="*/ 304705 h 464058"/>
                <a:gd name="connsiteX51" fmla="*/ 1077729 w 1081337"/>
                <a:gd name="connsiteY51" fmla="*/ 300609 h 464058"/>
                <a:gd name="connsiteX52" fmla="*/ 1078205 w 1081337"/>
                <a:gd name="connsiteY52" fmla="*/ 297085 h 464058"/>
                <a:gd name="connsiteX53" fmla="*/ 1080777 w 1081337"/>
                <a:gd name="connsiteY53" fmla="*/ 278797 h 464058"/>
                <a:gd name="connsiteX54" fmla="*/ 1081158 w 1081337"/>
                <a:gd name="connsiteY54" fmla="*/ 276035 h 464058"/>
                <a:gd name="connsiteX55" fmla="*/ 1081158 w 1081337"/>
                <a:gd name="connsiteY55" fmla="*/ 273653 h 464058"/>
                <a:gd name="connsiteX56" fmla="*/ 1081158 w 1081337"/>
                <a:gd name="connsiteY56" fmla="*/ 256889 h 464058"/>
                <a:gd name="connsiteX57" fmla="*/ 1081062 w 1081337"/>
                <a:gd name="connsiteY57" fmla="*/ 253746 h 46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081337" h="464058">
                  <a:moveTo>
                    <a:pt x="1081062" y="253746"/>
                  </a:moveTo>
                  <a:cubicBezTo>
                    <a:pt x="1080586" y="247269"/>
                    <a:pt x="1079729" y="240792"/>
                    <a:pt x="1078395" y="233363"/>
                  </a:cubicBezTo>
                  <a:cubicBezTo>
                    <a:pt x="1078205" y="232220"/>
                    <a:pt x="1077824" y="231172"/>
                    <a:pt x="1077157" y="228791"/>
                  </a:cubicBezTo>
                  <a:cubicBezTo>
                    <a:pt x="1076205" y="224504"/>
                    <a:pt x="1075157" y="220313"/>
                    <a:pt x="1073823" y="216218"/>
                  </a:cubicBezTo>
                  <a:cubicBezTo>
                    <a:pt x="1073252" y="214313"/>
                    <a:pt x="1072585" y="212408"/>
                    <a:pt x="1071442" y="209455"/>
                  </a:cubicBezTo>
                  <a:cubicBezTo>
                    <a:pt x="1070109" y="205645"/>
                    <a:pt x="1068680" y="201930"/>
                    <a:pt x="1066680" y="197358"/>
                  </a:cubicBezTo>
                  <a:lnTo>
                    <a:pt x="1065727" y="194882"/>
                  </a:lnTo>
                  <a:cubicBezTo>
                    <a:pt x="1065346" y="194025"/>
                    <a:pt x="1064870" y="193262"/>
                    <a:pt x="1064203" y="192215"/>
                  </a:cubicBezTo>
                  <a:cubicBezTo>
                    <a:pt x="1060203" y="183928"/>
                    <a:pt x="1056393" y="177260"/>
                    <a:pt x="1052297" y="171164"/>
                  </a:cubicBezTo>
                  <a:cubicBezTo>
                    <a:pt x="1048582" y="165545"/>
                    <a:pt x="1044391" y="160116"/>
                    <a:pt x="1038867" y="153353"/>
                  </a:cubicBezTo>
                  <a:cubicBezTo>
                    <a:pt x="1036009" y="150019"/>
                    <a:pt x="1033056" y="146780"/>
                    <a:pt x="1029532" y="143161"/>
                  </a:cubicBezTo>
                  <a:lnTo>
                    <a:pt x="957904" y="69914"/>
                  </a:lnTo>
                  <a:cubicBezTo>
                    <a:pt x="957904" y="69914"/>
                    <a:pt x="957904" y="69914"/>
                    <a:pt x="957904" y="69914"/>
                  </a:cubicBezTo>
                  <a:lnTo>
                    <a:pt x="957809" y="70104"/>
                  </a:lnTo>
                  <a:cubicBezTo>
                    <a:pt x="957809" y="70104"/>
                    <a:pt x="957714" y="70104"/>
                    <a:pt x="957714" y="70009"/>
                  </a:cubicBezTo>
                  <a:lnTo>
                    <a:pt x="957809" y="69914"/>
                  </a:lnTo>
                  <a:lnTo>
                    <a:pt x="957714" y="70009"/>
                  </a:lnTo>
                  <a:cubicBezTo>
                    <a:pt x="926757" y="38386"/>
                    <a:pt x="885133" y="17621"/>
                    <a:pt x="839413" y="11240"/>
                  </a:cubicBezTo>
                  <a:cubicBezTo>
                    <a:pt x="783501" y="3620"/>
                    <a:pt x="723970" y="0"/>
                    <a:pt x="652342" y="0"/>
                  </a:cubicBezTo>
                  <a:cubicBezTo>
                    <a:pt x="599574" y="0"/>
                    <a:pt x="545472" y="2000"/>
                    <a:pt x="497751" y="3715"/>
                  </a:cubicBezTo>
                  <a:lnTo>
                    <a:pt x="465366" y="4858"/>
                  </a:lnTo>
                  <a:cubicBezTo>
                    <a:pt x="451460" y="5239"/>
                    <a:pt x="436125" y="5620"/>
                    <a:pt x="417551" y="5620"/>
                  </a:cubicBezTo>
                  <a:cubicBezTo>
                    <a:pt x="405264" y="5620"/>
                    <a:pt x="392786" y="5429"/>
                    <a:pt x="380118" y="5239"/>
                  </a:cubicBezTo>
                  <a:lnTo>
                    <a:pt x="341922" y="5048"/>
                  </a:lnTo>
                  <a:cubicBezTo>
                    <a:pt x="273533" y="5048"/>
                    <a:pt x="194285" y="7239"/>
                    <a:pt x="118847" y="33528"/>
                  </a:cubicBezTo>
                  <a:cubicBezTo>
                    <a:pt x="64650" y="52673"/>
                    <a:pt x="14739" y="120682"/>
                    <a:pt x="2832" y="191548"/>
                  </a:cubicBezTo>
                  <a:cubicBezTo>
                    <a:pt x="-6026" y="242507"/>
                    <a:pt x="6071" y="287750"/>
                    <a:pt x="36646" y="318992"/>
                  </a:cubicBezTo>
                  <a:lnTo>
                    <a:pt x="36646" y="318992"/>
                  </a:lnTo>
                  <a:lnTo>
                    <a:pt x="108846" y="392811"/>
                  </a:lnTo>
                  <a:cubicBezTo>
                    <a:pt x="113513" y="397574"/>
                    <a:pt x="118752" y="402146"/>
                    <a:pt x="124371" y="406241"/>
                  </a:cubicBezTo>
                  <a:cubicBezTo>
                    <a:pt x="177045" y="444627"/>
                    <a:pt x="249816" y="464058"/>
                    <a:pt x="340684" y="464058"/>
                  </a:cubicBezTo>
                  <a:cubicBezTo>
                    <a:pt x="374403" y="464058"/>
                    <a:pt x="411550" y="461391"/>
                    <a:pt x="454508" y="455867"/>
                  </a:cubicBezTo>
                  <a:cubicBezTo>
                    <a:pt x="529946" y="446151"/>
                    <a:pt x="601098" y="436912"/>
                    <a:pt x="674345" y="436912"/>
                  </a:cubicBezTo>
                  <a:cubicBezTo>
                    <a:pt x="691204" y="436912"/>
                    <a:pt x="709206" y="437483"/>
                    <a:pt x="727971" y="438817"/>
                  </a:cubicBezTo>
                  <a:cubicBezTo>
                    <a:pt x="745020" y="440055"/>
                    <a:pt x="761975" y="442341"/>
                    <a:pt x="782263" y="445103"/>
                  </a:cubicBezTo>
                  <a:cubicBezTo>
                    <a:pt x="808743" y="448723"/>
                    <a:pt x="838842" y="452723"/>
                    <a:pt x="868941" y="452723"/>
                  </a:cubicBezTo>
                  <a:cubicBezTo>
                    <a:pt x="920566" y="452723"/>
                    <a:pt x="961619" y="440436"/>
                    <a:pt x="998195" y="414147"/>
                  </a:cubicBezTo>
                  <a:cubicBezTo>
                    <a:pt x="1002862" y="410718"/>
                    <a:pt x="1007339" y="407289"/>
                    <a:pt x="1012101" y="403289"/>
                  </a:cubicBezTo>
                  <a:cubicBezTo>
                    <a:pt x="1013625" y="401955"/>
                    <a:pt x="1015149" y="400622"/>
                    <a:pt x="1016673" y="399288"/>
                  </a:cubicBezTo>
                  <a:lnTo>
                    <a:pt x="1019531" y="396716"/>
                  </a:lnTo>
                  <a:cubicBezTo>
                    <a:pt x="1021531" y="394907"/>
                    <a:pt x="1023531" y="393192"/>
                    <a:pt x="1025246" y="391383"/>
                  </a:cubicBezTo>
                  <a:cubicBezTo>
                    <a:pt x="1026579" y="390144"/>
                    <a:pt x="1027818" y="388811"/>
                    <a:pt x="1029056" y="387477"/>
                  </a:cubicBezTo>
                  <a:lnTo>
                    <a:pt x="1032485" y="383858"/>
                  </a:lnTo>
                  <a:cubicBezTo>
                    <a:pt x="1033818" y="382429"/>
                    <a:pt x="1035247" y="381095"/>
                    <a:pt x="1037057" y="378905"/>
                  </a:cubicBezTo>
                  <a:cubicBezTo>
                    <a:pt x="1042105" y="373094"/>
                    <a:pt x="1046582" y="367094"/>
                    <a:pt x="1050963" y="360902"/>
                  </a:cubicBezTo>
                  <a:lnTo>
                    <a:pt x="1052297" y="359188"/>
                  </a:lnTo>
                  <a:cubicBezTo>
                    <a:pt x="1052773" y="358426"/>
                    <a:pt x="1053249" y="357664"/>
                    <a:pt x="1054107" y="356045"/>
                  </a:cubicBezTo>
                  <a:cubicBezTo>
                    <a:pt x="1056774" y="351854"/>
                    <a:pt x="1059250" y="347567"/>
                    <a:pt x="1062108" y="342519"/>
                  </a:cubicBezTo>
                  <a:cubicBezTo>
                    <a:pt x="1062584" y="341757"/>
                    <a:pt x="1063060" y="340900"/>
                    <a:pt x="1064298" y="338233"/>
                  </a:cubicBezTo>
                  <a:cubicBezTo>
                    <a:pt x="1066965" y="332899"/>
                    <a:pt x="1069347" y="327375"/>
                    <a:pt x="1071918" y="320707"/>
                  </a:cubicBezTo>
                  <a:cubicBezTo>
                    <a:pt x="1073823" y="315468"/>
                    <a:pt x="1075443" y="310134"/>
                    <a:pt x="1076776" y="304705"/>
                  </a:cubicBezTo>
                  <a:lnTo>
                    <a:pt x="1077729" y="300609"/>
                  </a:lnTo>
                  <a:cubicBezTo>
                    <a:pt x="1077919" y="299657"/>
                    <a:pt x="1078110" y="298609"/>
                    <a:pt x="1078205" y="297085"/>
                  </a:cubicBezTo>
                  <a:cubicBezTo>
                    <a:pt x="1079348" y="291179"/>
                    <a:pt x="1080205" y="285274"/>
                    <a:pt x="1080777" y="278797"/>
                  </a:cubicBezTo>
                  <a:lnTo>
                    <a:pt x="1081158" y="276035"/>
                  </a:lnTo>
                  <a:cubicBezTo>
                    <a:pt x="1081253" y="275273"/>
                    <a:pt x="1081253" y="274606"/>
                    <a:pt x="1081158" y="273653"/>
                  </a:cubicBezTo>
                  <a:cubicBezTo>
                    <a:pt x="1081443" y="268510"/>
                    <a:pt x="1081348" y="263271"/>
                    <a:pt x="1081158" y="256889"/>
                  </a:cubicBezTo>
                  <a:lnTo>
                    <a:pt x="1081062" y="253746"/>
                  </a:ln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52" name="Gráfico 2">
              <a:extLst>
                <a:ext uri="{FF2B5EF4-FFF2-40B4-BE49-F238E27FC236}">
                  <a16:creationId xmlns:a16="http://schemas.microsoft.com/office/drawing/2014/main" id="{39B7F561-20EF-4D9D-A897-4B8D492BB38B}"/>
                </a:ext>
              </a:extLst>
            </p:cNvPr>
            <p:cNvGrpSpPr/>
            <p:nvPr/>
          </p:nvGrpSpPr>
          <p:grpSpPr>
            <a:xfrm>
              <a:off x="4392190" y="4778978"/>
              <a:ext cx="1060004" cy="442626"/>
              <a:chOff x="4392190" y="4778978"/>
              <a:chExt cx="1060004" cy="442626"/>
            </a:xfrm>
          </p:grpSpPr>
          <p:sp>
            <p:nvSpPr>
              <p:cNvPr id="53" name="Forma libre: forma 52">
                <a:extLst>
                  <a:ext uri="{FF2B5EF4-FFF2-40B4-BE49-F238E27FC236}">
                    <a16:creationId xmlns:a16="http://schemas.microsoft.com/office/drawing/2014/main" id="{DEC38DEC-F1A9-450B-BA33-9C0A1E8B12C2}"/>
                  </a:ext>
                </a:extLst>
              </p:cNvPr>
              <p:cNvSpPr/>
              <p:nvPr/>
            </p:nvSpPr>
            <p:spPr>
              <a:xfrm>
                <a:off x="4413013" y="4799933"/>
                <a:ext cx="1039182" cy="421671"/>
              </a:xfrm>
              <a:custGeom>
                <a:avLst/>
                <a:gdLst>
                  <a:gd name="connsiteX0" fmla="*/ 1039002 w 1039182"/>
                  <a:gd name="connsiteY0" fmla="*/ 243554 h 421671"/>
                  <a:gd name="connsiteX1" fmla="*/ 1039002 w 1039182"/>
                  <a:gd name="connsiteY1" fmla="*/ 241363 h 421671"/>
                  <a:gd name="connsiteX2" fmla="*/ 1039002 w 1039182"/>
                  <a:gd name="connsiteY2" fmla="*/ 226790 h 421671"/>
                  <a:gd name="connsiteX3" fmla="*/ 1038907 w 1039182"/>
                  <a:gd name="connsiteY3" fmla="*/ 223076 h 421671"/>
                  <a:gd name="connsiteX4" fmla="*/ 1036525 w 1039182"/>
                  <a:gd name="connsiteY4" fmla="*/ 205073 h 421671"/>
                  <a:gd name="connsiteX5" fmla="*/ 1036430 w 1039182"/>
                  <a:gd name="connsiteY5" fmla="*/ 204026 h 421671"/>
                  <a:gd name="connsiteX6" fmla="*/ 1035287 w 1039182"/>
                  <a:gd name="connsiteY6" fmla="*/ 199739 h 421671"/>
                  <a:gd name="connsiteX7" fmla="*/ 1032144 w 1039182"/>
                  <a:gd name="connsiteY7" fmla="*/ 187928 h 421671"/>
                  <a:gd name="connsiteX8" fmla="*/ 1029953 w 1039182"/>
                  <a:gd name="connsiteY8" fmla="*/ 181642 h 421671"/>
                  <a:gd name="connsiteX9" fmla="*/ 1025762 w 1039182"/>
                  <a:gd name="connsiteY9" fmla="*/ 171069 h 421671"/>
                  <a:gd name="connsiteX10" fmla="*/ 1024524 w 1039182"/>
                  <a:gd name="connsiteY10" fmla="*/ 167830 h 421671"/>
                  <a:gd name="connsiteX11" fmla="*/ 1023095 w 1039182"/>
                  <a:gd name="connsiteY11" fmla="*/ 165354 h 421671"/>
                  <a:gd name="connsiteX12" fmla="*/ 1011951 w 1039182"/>
                  <a:gd name="connsiteY12" fmla="*/ 145542 h 421671"/>
                  <a:gd name="connsiteX13" fmla="*/ 1000425 w 1039182"/>
                  <a:gd name="connsiteY13" fmla="*/ 130207 h 421671"/>
                  <a:gd name="connsiteX14" fmla="*/ 999283 w 1039182"/>
                  <a:gd name="connsiteY14" fmla="*/ 128778 h 421671"/>
                  <a:gd name="connsiteX15" fmla="*/ 990900 w 1039182"/>
                  <a:gd name="connsiteY15" fmla="*/ 119539 h 421671"/>
                  <a:gd name="connsiteX16" fmla="*/ 918701 w 1039182"/>
                  <a:gd name="connsiteY16" fmla="*/ 45720 h 421671"/>
                  <a:gd name="connsiteX17" fmla="*/ 928226 w 1039182"/>
                  <a:gd name="connsiteY17" fmla="*/ 56388 h 421671"/>
                  <a:gd name="connsiteX18" fmla="*/ 939751 w 1039182"/>
                  <a:gd name="connsiteY18" fmla="*/ 71723 h 421671"/>
                  <a:gd name="connsiteX19" fmla="*/ 950895 w 1039182"/>
                  <a:gd name="connsiteY19" fmla="*/ 91535 h 421671"/>
                  <a:gd name="connsiteX20" fmla="*/ 953562 w 1039182"/>
                  <a:gd name="connsiteY20" fmla="*/ 97250 h 421671"/>
                  <a:gd name="connsiteX21" fmla="*/ 957753 w 1039182"/>
                  <a:gd name="connsiteY21" fmla="*/ 107728 h 421671"/>
                  <a:gd name="connsiteX22" fmla="*/ 959944 w 1039182"/>
                  <a:gd name="connsiteY22" fmla="*/ 114014 h 421671"/>
                  <a:gd name="connsiteX23" fmla="*/ 961373 w 1039182"/>
                  <a:gd name="connsiteY23" fmla="*/ 119634 h 421671"/>
                  <a:gd name="connsiteX24" fmla="*/ 903842 w 1039182"/>
                  <a:gd name="connsiteY24" fmla="*/ 60770 h 421671"/>
                  <a:gd name="connsiteX25" fmla="*/ 802877 w 1039182"/>
                  <a:gd name="connsiteY25" fmla="*/ 10954 h 421671"/>
                  <a:gd name="connsiteX26" fmla="*/ 620092 w 1039182"/>
                  <a:gd name="connsiteY26" fmla="*/ 0 h 421671"/>
                  <a:gd name="connsiteX27" fmla="*/ 434164 w 1039182"/>
                  <a:gd name="connsiteY27" fmla="*/ 4667 h 421671"/>
                  <a:gd name="connsiteX28" fmla="*/ 385301 w 1039182"/>
                  <a:gd name="connsiteY28" fmla="*/ 5429 h 421671"/>
                  <a:gd name="connsiteX29" fmla="*/ 309673 w 1039182"/>
                  <a:gd name="connsiteY29" fmla="*/ 5048 h 421671"/>
                  <a:gd name="connsiteX30" fmla="*/ 97074 w 1039182"/>
                  <a:gd name="connsiteY30" fmla="*/ 31623 h 421671"/>
                  <a:gd name="connsiteX31" fmla="*/ 82406 w 1039182"/>
                  <a:gd name="connsiteY31" fmla="*/ 38576 h 421671"/>
                  <a:gd name="connsiteX32" fmla="*/ 77548 w 1039182"/>
                  <a:gd name="connsiteY32" fmla="*/ 41720 h 421671"/>
                  <a:gd name="connsiteX33" fmla="*/ 68023 w 1039182"/>
                  <a:gd name="connsiteY33" fmla="*/ 48482 h 421671"/>
                  <a:gd name="connsiteX34" fmla="*/ 65832 w 1039182"/>
                  <a:gd name="connsiteY34" fmla="*/ 50006 h 421671"/>
                  <a:gd name="connsiteX35" fmla="*/ 63451 w 1039182"/>
                  <a:gd name="connsiteY35" fmla="*/ 52388 h 421671"/>
                  <a:gd name="connsiteX36" fmla="*/ 50783 w 1039182"/>
                  <a:gd name="connsiteY36" fmla="*/ 64865 h 421671"/>
                  <a:gd name="connsiteX37" fmla="*/ 48687 w 1039182"/>
                  <a:gd name="connsiteY37" fmla="*/ 66961 h 421671"/>
                  <a:gd name="connsiteX38" fmla="*/ 47925 w 1039182"/>
                  <a:gd name="connsiteY38" fmla="*/ 67913 h 421671"/>
                  <a:gd name="connsiteX39" fmla="*/ 34686 w 1039182"/>
                  <a:gd name="connsiteY39" fmla="*/ 85249 h 421671"/>
                  <a:gd name="connsiteX40" fmla="*/ 33733 w 1039182"/>
                  <a:gd name="connsiteY40" fmla="*/ 86487 h 421671"/>
                  <a:gd name="connsiteX41" fmla="*/ 31828 w 1039182"/>
                  <a:gd name="connsiteY41" fmla="*/ 89726 h 421671"/>
                  <a:gd name="connsiteX42" fmla="*/ 22875 w 1039182"/>
                  <a:gd name="connsiteY42" fmla="*/ 105156 h 421671"/>
                  <a:gd name="connsiteX43" fmla="*/ 20970 w 1039182"/>
                  <a:gd name="connsiteY43" fmla="*/ 108395 h 421671"/>
                  <a:gd name="connsiteX44" fmla="*/ 19827 w 1039182"/>
                  <a:gd name="connsiteY44" fmla="*/ 110966 h 421671"/>
                  <a:gd name="connsiteX45" fmla="*/ 11254 w 1039182"/>
                  <a:gd name="connsiteY45" fmla="*/ 130778 h 421671"/>
                  <a:gd name="connsiteX46" fmla="*/ 10778 w 1039182"/>
                  <a:gd name="connsiteY46" fmla="*/ 131731 h 421671"/>
                  <a:gd name="connsiteX47" fmla="*/ 10683 w 1039182"/>
                  <a:gd name="connsiteY47" fmla="*/ 131921 h 421671"/>
                  <a:gd name="connsiteX48" fmla="*/ 4396 w 1039182"/>
                  <a:gd name="connsiteY48" fmla="*/ 153638 h 421671"/>
                  <a:gd name="connsiteX49" fmla="*/ 3729 w 1039182"/>
                  <a:gd name="connsiteY49" fmla="*/ 156020 h 421671"/>
                  <a:gd name="connsiteX50" fmla="*/ 3253 w 1039182"/>
                  <a:gd name="connsiteY50" fmla="*/ 159544 h 421671"/>
                  <a:gd name="connsiteX51" fmla="*/ 586 w 1039182"/>
                  <a:gd name="connsiteY51" fmla="*/ 178118 h 421671"/>
                  <a:gd name="connsiteX52" fmla="*/ 110 w 1039182"/>
                  <a:gd name="connsiteY52" fmla="*/ 181737 h 421671"/>
                  <a:gd name="connsiteX53" fmla="*/ 110 w 1039182"/>
                  <a:gd name="connsiteY53" fmla="*/ 183737 h 421671"/>
                  <a:gd name="connsiteX54" fmla="*/ 110 w 1039182"/>
                  <a:gd name="connsiteY54" fmla="*/ 192405 h 421671"/>
                  <a:gd name="connsiteX55" fmla="*/ 300 w 1039182"/>
                  <a:gd name="connsiteY55" fmla="*/ 201263 h 421671"/>
                  <a:gd name="connsiteX56" fmla="*/ 1348 w 1039182"/>
                  <a:gd name="connsiteY56" fmla="*/ 209550 h 421671"/>
                  <a:gd name="connsiteX57" fmla="*/ 2205 w 1039182"/>
                  <a:gd name="connsiteY57" fmla="*/ 216313 h 421671"/>
                  <a:gd name="connsiteX58" fmla="*/ 2682 w 1039182"/>
                  <a:gd name="connsiteY58" fmla="*/ 217837 h 421671"/>
                  <a:gd name="connsiteX59" fmla="*/ 8682 w 1039182"/>
                  <a:gd name="connsiteY59" fmla="*/ 236792 h 421671"/>
                  <a:gd name="connsiteX60" fmla="*/ 8873 w 1039182"/>
                  <a:gd name="connsiteY60" fmla="*/ 237363 h 421671"/>
                  <a:gd name="connsiteX61" fmla="*/ 15826 w 1039182"/>
                  <a:gd name="connsiteY61" fmla="*/ 250031 h 421671"/>
                  <a:gd name="connsiteX62" fmla="*/ 18207 w 1039182"/>
                  <a:gd name="connsiteY62" fmla="*/ 253270 h 421671"/>
                  <a:gd name="connsiteX63" fmla="*/ 22589 w 1039182"/>
                  <a:gd name="connsiteY63" fmla="*/ 259271 h 421671"/>
                  <a:gd name="connsiteX64" fmla="*/ 27256 w 1039182"/>
                  <a:gd name="connsiteY64" fmla="*/ 264509 h 421671"/>
                  <a:gd name="connsiteX65" fmla="*/ 84311 w 1039182"/>
                  <a:gd name="connsiteY65" fmla="*/ 322802 h 421671"/>
                  <a:gd name="connsiteX66" fmla="*/ 26685 w 1039182"/>
                  <a:gd name="connsiteY66" fmla="*/ 292037 h 421671"/>
                  <a:gd name="connsiteX67" fmla="*/ 12492 w 1039182"/>
                  <a:gd name="connsiteY67" fmla="*/ 279749 h 421671"/>
                  <a:gd name="connsiteX68" fmla="*/ 84692 w 1039182"/>
                  <a:gd name="connsiteY68" fmla="*/ 353568 h 421671"/>
                  <a:gd name="connsiteX69" fmla="*/ 98789 w 1039182"/>
                  <a:gd name="connsiteY69" fmla="*/ 365855 h 421671"/>
                  <a:gd name="connsiteX70" fmla="*/ 308911 w 1039182"/>
                  <a:gd name="connsiteY70" fmla="*/ 421672 h 421671"/>
                  <a:gd name="connsiteX71" fmla="*/ 421401 w 1039182"/>
                  <a:gd name="connsiteY71" fmla="*/ 413576 h 421671"/>
                  <a:gd name="connsiteX72" fmla="*/ 642571 w 1039182"/>
                  <a:gd name="connsiteY72" fmla="*/ 394526 h 421671"/>
                  <a:gd name="connsiteX73" fmla="*/ 696959 w 1039182"/>
                  <a:gd name="connsiteY73" fmla="*/ 396430 h 421671"/>
                  <a:gd name="connsiteX74" fmla="*/ 751918 w 1039182"/>
                  <a:gd name="connsiteY74" fmla="*/ 402812 h 421671"/>
                  <a:gd name="connsiteX75" fmla="*/ 837167 w 1039182"/>
                  <a:gd name="connsiteY75" fmla="*/ 410337 h 421671"/>
                  <a:gd name="connsiteX76" fmla="*/ 960230 w 1039182"/>
                  <a:gd name="connsiteY76" fmla="*/ 373761 h 421671"/>
                  <a:gd name="connsiteX77" fmla="*/ 973089 w 1039182"/>
                  <a:gd name="connsiteY77" fmla="*/ 363760 h 421671"/>
                  <a:gd name="connsiteX78" fmla="*/ 973565 w 1039182"/>
                  <a:gd name="connsiteY78" fmla="*/ 363379 h 421671"/>
                  <a:gd name="connsiteX79" fmla="*/ 979470 w 1039182"/>
                  <a:gd name="connsiteY79" fmla="*/ 358140 h 421671"/>
                  <a:gd name="connsiteX80" fmla="*/ 986233 w 1039182"/>
                  <a:gd name="connsiteY80" fmla="*/ 351949 h 421671"/>
                  <a:gd name="connsiteX81" fmla="*/ 991377 w 1039182"/>
                  <a:gd name="connsiteY81" fmla="*/ 346520 h 421671"/>
                  <a:gd name="connsiteX82" fmla="*/ 996901 w 1039182"/>
                  <a:gd name="connsiteY82" fmla="*/ 340709 h 421671"/>
                  <a:gd name="connsiteX83" fmla="*/ 997378 w 1039182"/>
                  <a:gd name="connsiteY83" fmla="*/ 340043 h 421671"/>
                  <a:gd name="connsiteX84" fmla="*/ 1010427 w 1039182"/>
                  <a:gd name="connsiteY84" fmla="*/ 323088 h 421671"/>
                  <a:gd name="connsiteX85" fmla="*/ 1011760 w 1039182"/>
                  <a:gd name="connsiteY85" fmla="*/ 321374 h 421671"/>
                  <a:gd name="connsiteX86" fmla="*/ 1013475 w 1039182"/>
                  <a:gd name="connsiteY86" fmla="*/ 318421 h 421671"/>
                  <a:gd name="connsiteX87" fmla="*/ 1020523 w 1039182"/>
                  <a:gd name="connsiteY87" fmla="*/ 306419 h 421671"/>
                  <a:gd name="connsiteX88" fmla="*/ 1022333 w 1039182"/>
                  <a:gd name="connsiteY88" fmla="*/ 303371 h 421671"/>
                  <a:gd name="connsiteX89" fmla="*/ 1023095 w 1039182"/>
                  <a:gd name="connsiteY89" fmla="*/ 301657 h 421671"/>
                  <a:gd name="connsiteX90" fmla="*/ 1029762 w 1039182"/>
                  <a:gd name="connsiteY90" fmla="*/ 286321 h 421671"/>
                  <a:gd name="connsiteX91" fmla="*/ 1030144 w 1039182"/>
                  <a:gd name="connsiteY91" fmla="*/ 285369 h 421671"/>
                  <a:gd name="connsiteX92" fmla="*/ 1030239 w 1039182"/>
                  <a:gd name="connsiteY92" fmla="*/ 285179 h 421671"/>
                  <a:gd name="connsiteX93" fmla="*/ 1034811 w 1039182"/>
                  <a:gd name="connsiteY93" fmla="*/ 270224 h 421671"/>
                  <a:gd name="connsiteX94" fmla="*/ 1035763 w 1039182"/>
                  <a:gd name="connsiteY94" fmla="*/ 266319 h 421671"/>
                  <a:gd name="connsiteX95" fmla="*/ 1036240 w 1039182"/>
                  <a:gd name="connsiteY95" fmla="*/ 263080 h 421671"/>
                  <a:gd name="connsiteX96" fmla="*/ 1038525 w 1039182"/>
                  <a:gd name="connsiteY96" fmla="*/ 246507 h 421671"/>
                  <a:gd name="connsiteX97" fmla="*/ 1039002 w 1039182"/>
                  <a:gd name="connsiteY97" fmla="*/ 243554 h 421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1039182" h="421671">
                    <a:moveTo>
                      <a:pt x="1039002" y="243554"/>
                    </a:moveTo>
                    <a:cubicBezTo>
                      <a:pt x="1039097" y="242792"/>
                      <a:pt x="1039002" y="242126"/>
                      <a:pt x="1039002" y="241363"/>
                    </a:cubicBezTo>
                    <a:cubicBezTo>
                      <a:pt x="1039287" y="236506"/>
                      <a:pt x="1039192" y="231648"/>
                      <a:pt x="1039002" y="226790"/>
                    </a:cubicBezTo>
                    <a:cubicBezTo>
                      <a:pt x="1038907" y="225552"/>
                      <a:pt x="1039002" y="224314"/>
                      <a:pt x="1038907" y="223076"/>
                    </a:cubicBezTo>
                    <a:cubicBezTo>
                      <a:pt x="1038525" y="217075"/>
                      <a:pt x="1037668" y="210979"/>
                      <a:pt x="1036525" y="205073"/>
                    </a:cubicBezTo>
                    <a:cubicBezTo>
                      <a:pt x="1036430" y="204692"/>
                      <a:pt x="1036430" y="204311"/>
                      <a:pt x="1036430" y="204026"/>
                    </a:cubicBezTo>
                    <a:cubicBezTo>
                      <a:pt x="1036144" y="202597"/>
                      <a:pt x="1035573" y="201168"/>
                      <a:pt x="1035287" y="199739"/>
                    </a:cubicBezTo>
                    <a:cubicBezTo>
                      <a:pt x="1034334" y="195739"/>
                      <a:pt x="1033382" y="191834"/>
                      <a:pt x="1032144" y="187928"/>
                    </a:cubicBezTo>
                    <a:cubicBezTo>
                      <a:pt x="1031477" y="185833"/>
                      <a:pt x="1030715" y="183737"/>
                      <a:pt x="1029953" y="181642"/>
                    </a:cubicBezTo>
                    <a:cubicBezTo>
                      <a:pt x="1028715" y="178118"/>
                      <a:pt x="1027286" y="174593"/>
                      <a:pt x="1025762" y="171069"/>
                    </a:cubicBezTo>
                    <a:cubicBezTo>
                      <a:pt x="1025286" y="170021"/>
                      <a:pt x="1025000" y="168974"/>
                      <a:pt x="1024524" y="167830"/>
                    </a:cubicBezTo>
                    <a:cubicBezTo>
                      <a:pt x="1024143" y="166973"/>
                      <a:pt x="1023571" y="166211"/>
                      <a:pt x="1023095" y="165354"/>
                    </a:cubicBezTo>
                    <a:cubicBezTo>
                      <a:pt x="1019761" y="158591"/>
                      <a:pt x="1016142" y="151924"/>
                      <a:pt x="1011951" y="145542"/>
                    </a:cubicBezTo>
                    <a:cubicBezTo>
                      <a:pt x="1008426" y="140208"/>
                      <a:pt x="1004521" y="135160"/>
                      <a:pt x="1000425" y="130207"/>
                    </a:cubicBezTo>
                    <a:cubicBezTo>
                      <a:pt x="1000045" y="129730"/>
                      <a:pt x="999663" y="129254"/>
                      <a:pt x="999283" y="128778"/>
                    </a:cubicBezTo>
                    <a:cubicBezTo>
                      <a:pt x="996616" y="125635"/>
                      <a:pt x="993758" y="122587"/>
                      <a:pt x="990900" y="119539"/>
                    </a:cubicBezTo>
                    <a:cubicBezTo>
                      <a:pt x="966802" y="94964"/>
                      <a:pt x="942704" y="70390"/>
                      <a:pt x="918701" y="45720"/>
                    </a:cubicBezTo>
                    <a:cubicBezTo>
                      <a:pt x="922035" y="49149"/>
                      <a:pt x="925083" y="52769"/>
                      <a:pt x="928226" y="56388"/>
                    </a:cubicBezTo>
                    <a:cubicBezTo>
                      <a:pt x="932322" y="61341"/>
                      <a:pt x="936227" y="66389"/>
                      <a:pt x="939751" y="71723"/>
                    </a:cubicBezTo>
                    <a:cubicBezTo>
                      <a:pt x="944037" y="78200"/>
                      <a:pt x="947657" y="84868"/>
                      <a:pt x="950895" y="91535"/>
                    </a:cubicBezTo>
                    <a:cubicBezTo>
                      <a:pt x="951848" y="93440"/>
                      <a:pt x="952705" y="95345"/>
                      <a:pt x="953562" y="97250"/>
                    </a:cubicBezTo>
                    <a:cubicBezTo>
                      <a:pt x="955087" y="100679"/>
                      <a:pt x="956420" y="104204"/>
                      <a:pt x="957753" y="107728"/>
                    </a:cubicBezTo>
                    <a:cubicBezTo>
                      <a:pt x="958516" y="109823"/>
                      <a:pt x="959278" y="111919"/>
                      <a:pt x="959944" y="114014"/>
                    </a:cubicBezTo>
                    <a:cubicBezTo>
                      <a:pt x="960516" y="115824"/>
                      <a:pt x="960897" y="117729"/>
                      <a:pt x="961373" y="119634"/>
                    </a:cubicBezTo>
                    <a:lnTo>
                      <a:pt x="903842" y="60770"/>
                    </a:lnTo>
                    <a:cubicBezTo>
                      <a:pt x="878791" y="35147"/>
                      <a:pt x="843930" y="16669"/>
                      <a:pt x="802877" y="10954"/>
                    </a:cubicBezTo>
                    <a:cubicBezTo>
                      <a:pt x="742298" y="2477"/>
                      <a:pt x="681433" y="0"/>
                      <a:pt x="620092" y="0"/>
                    </a:cubicBezTo>
                    <a:cubicBezTo>
                      <a:pt x="558180" y="0"/>
                      <a:pt x="496172" y="2667"/>
                      <a:pt x="434164" y="4667"/>
                    </a:cubicBezTo>
                    <a:cubicBezTo>
                      <a:pt x="418067" y="5239"/>
                      <a:pt x="401779" y="5429"/>
                      <a:pt x="385301" y="5429"/>
                    </a:cubicBezTo>
                    <a:cubicBezTo>
                      <a:pt x="360250" y="5429"/>
                      <a:pt x="335009" y="5048"/>
                      <a:pt x="309673" y="5048"/>
                    </a:cubicBezTo>
                    <a:cubicBezTo>
                      <a:pt x="237473" y="5048"/>
                      <a:pt x="164607" y="8096"/>
                      <a:pt x="97074" y="31623"/>
                    </a:cubicBezTo>
                    <a:cubicBezTo>
                      <a:pt x="92121" y="33338"/>
                      <a:pt x="87169" y="35719"/>
                      <a:pt x="82406" y="38576"/>
                    </a:cubicBezTo>
                    <a:cubicBezTo>
                      <a:pt x="80787" y="39529"/>
                      <a:pt x="79167" y="40672"/>
                      <a:pt x="77548" y="41720"/>
                    </a:cubicBezTo>
                    <a:cubicBezTo>
                      <a:pt x="74310" y="43815"/>
                      <a:pt x="71166" y="46006"/>
                      <a:pt x="68023" y="48482"/>
                    </a:cubicBezTo>
                    <a:cubicBezTo>
                      <a:pt x="67261" y="49054"/>
                      <a:pt x="66499" y="49435"/>
                      <a:pt x="65832" y="50006"/>
                    </a:cubicBezTo>
                    <a:cubicBezTo>
                      <a:pt x="64975" y="50673"/>
                      <a:pt x="64308" y="51626"/>
                      <a:pt x="63451" y="52388"/>
                    </a:cubicBezTo>
                    <a:cubicBezTo>
                      <a:pt x="59070" y="56197"/>
                      <a:pt x="54879" y="60388"/>
                      <a:pt x="50783" y="64865"/>
                    </a:cubicBezTo>
                    <a:cubicBezTo>
                      <a:pt x="50116" y="65627"/>
                      <a:pt x="49354" y="66199"/>
                      <a:pt x="48687" y="66961"/>
                    </a:cubicBezTo>
                    <a:cubicBezTo>
                      <a:pt x="48402" y="67246"/>
                      <a:pt x="48211" y="67628"/>
                      <a:pt x="47925" y="67913"/>
                    </a:cubicBezTo>
                    <a:cubicBezTo>
                      <a:pt x="43258" y="73247"/>
                      <a:pt x="38877" y="79058"/>
                      <a:pt x="34686" y="85249"/>
                    </a:cubicBezTo>
                    <a:cubicBezTo>
                      <a:pt x="34400" y="85630"/>
                      <a:pt x="34019" y="86011"/>
                      <a:pt x="33733" y="86487"/>
                    </a:cubicBezTo>
                    <a:cubicBezTo>
                      <a:pt x="33066" y="87535"/>
                      <a:pt x="32495" y="88678"/>
                      <a:pt x="31828" y="89726"/>
                    </a:cubicBezTo>
                    <a:cubicBezTo>
                      <a:pt x="28685" y="94679"/>
                      <a:pt x="25637" y="99822"/>
                      <a:pt x="22875" y="105156"/>
                    </a:cubicBezTo>
                    <a:cubicBezTo>
                      <a:pt x="22303" y="106299"/>
                      <a:pt x="21541" y="107252"/>
                      <a:pt x="20970" y="108395"/>
                    </a:cubicBezTo>
                    <a:cubicBezTo>
                      <a:pt x="20589" y="109252"/>
                      <a:pt x="20303" y="110109"/>
                      <a:pt x="19827" y="110966"/>
                    </a:cubicBezTo>
                    <a:cubicBezTo>
                      <a:pt x="16683" y="117443"/>
                      <a:pt x="13731" y="124016"/>
                      <a:pt x="11254" y="130778"/>
                    </a:cubicBezTo>
                    <a:cubicBezTo>
                      <a:pt x="11159" y="131159"/>
                      <a:pt x="10969" y="131445"/>
                      <a:pt x="10778" y="131731"/>
                    </a:cubicBezTo>
                    <a:cubicBezTo>
                      <a:pt x="10778" y="131826"/>
                      <a:pt x="10778" y="131826"/>
                      <a:pt x="10683" y="131921"/>
                    </a:cubicBezTo>
                    <a:cubicBezTo>
                      <a:pt x="8111" y="139065"/>
                      <a:pt x="6111" y="146304"/>
                      <a:pt x="4396" y="153638"/>
                    </a:cubicBezTo>
                    <a:cubicBezTo>
                      <a:pt x="4206" y="154400"/>
                      <a:pt x="3920" y="155258"/>
                      <a:pt x="3729" y="156020"/>
                    </a:cubicBezTo>
                    <a:cubicBezTo>
                      <a:pt x="3444" y="157163"/>
                      <a:pt x="3444" y="158305"/>
                      <a:pt x="3253" y="159544"/>
                    </a:cubicBezTo>
                    <a:cubicBezTo>
                      <a:pt x="2015" y="165735"/>
                      <a:pt x="1158" y="171926"/>
                      <a:pt x="586" y="178118"/>
                    </a:cubicBezTo>
                    <a:cubicBezTo>
                      <a:pt x="491" y="179356"/>
                      <a:pt x="110" y="180499"/>
                      <a:pt x="110" y="181737"/>
                    </a:cubicBezTo>
                    <a:cubicBezTo>
                      <a:pt x="110" y="182404"/>
                      <a:pt x="110" y="183071"/>
                      <a:pt x="110" y="183737"/>
                    </a:cubicBezTo>
                    <a:cubicBezTo>
                      <a:pt x="-81" y="186595"/>
                      <a:pt x="15" y="189547"/>
                      <a:pt x="110" y="192405"/>
                    </a:cubicBezTo>
                    <a:cubicBezTo>
                      <a:pt x="110" y="195358"/>
                      <a:pt x="110" y="198311"/>
                      <a:pt x="300" y="201263"/>
                    </a:cubicBezTo>
                    <a:cubicBezTo>
                      <a:pt x="491" y="204121"/>
                      <a:pt x="967" y="206788"/>
                      <a:pt x="1348" y="209550"/>
                    </a:cubicBezTo>
                    <a:cubicBezTo>
                      <a:pt x="1634" y="211836"/>
                      <a:pt x="1729" y="214122"/>
                      <a:pt x="2205" y="216313"/>
                    </a:cubicBezTo>
                    <a:cubicBezTo>
                      <a:pt x="2301" y="216884"/>
                      <a:pt x="2586" y="217361"/>
                      <a:pt x="2682" y="217837"/>
                    </a:cubicBezTo>
                    <a:cubicBezTo>
                      <a:pt x="4111" y="224409"/>
                      <a:pt x="6015" y="230791"/>
                      <a:pt x="8682" y="236792"/>
                    </a:cubicBezTo>
                    <a:cubicBezTo>
                      <a:pt x="8778" y="236982"/>
                      <a:pt x="8778" y="237172"/>
                      <a:pt x="8873" y="237363"/>
                    </a:cubicBezTo>
                    <a:cubicBezTo>
                      <a:pt x="10873" y="241745"/>
                      <a:pt x="13159" y="246031"/>
                      <a:pt x="15826" y="250031"/>
                    </a:cubicBezTo>
                    <a:cubicBezTo>
                      <a:pt x="16588" y="251174"/>
                      <a:pt x="17350" y="252127"/>
                      <a:pt x="18207" y="253270"/>
                    </a:cubicBezTo>
                    <a:cubicBezTo>
                      <a:pt x="19636" y="255270"/>
                      <a:pt x="20970" y="257366"/>
                      <a:pt x="22589" y="259271"/>
                    </a:cubicBezTo>
                    <a:cubicBezTo>
                      <a:pt x="24018" y="261080"/>
                      <a:pt x="25637" y="262795"/>
                      <a:pt x="27256" y="264509"/>
                    </a:cubicBezTo>
                    <a:lnTo>
                      <a:pt x="84311" y="322802"/>
                    </a:lnTo>
                    <a:cubicBezTo>
                      <a:pt x="62975" y="314516"/>
                      <a:pt x="43639" y="304419"/>
                      <a:pt x="26685" y="292037"/>
                    </a:cubicBezTo>
                    <a:cubicBezTo>
                      <a:pt x="21541" y="288322"/>
                      <a:pt x="16874" y="284226"/>
                      <a:pt x="12492" y="279749"/>
                    </a:cubicBezTo>
                    <a:cubicBezTo>
                      <a:pt x="36591" y="304324"/>
                      <a:pt x="60594" y="328994"/>
                      <a:pt x="84692" y="353568"/>
                    </a:cubicBezTo>
                    <a:cubicBezTo>
                      <a:pt x="88978" y="357950"/>
                      <a:pt x="93741" y="362045"/>
                      <a:pt x="98789" y="365855"/>
                    </a:cubicBezTo>
                    <a:cubicBezTo>
                      <a:pt x="149462" y="402812"/>
                      <a:pt x="220233" y="421672"/>
                      <a:pt x="308911" y="421672"/>
                    </a:cubicBezTo>
                    <a:cubicBezTo>
                      <a:pt x="342343" y="421672"/>
                      <a:pt x="378824" y="419005"/>
                      <a:pt x="421401" y="413576"/>
                    </a:cubicBezTo>
                    <a:cubicBezTo>
                      <a:pt x="497315" y="403765"/>
                      <a:pt x="569038" y="394526"/>
                      <a:pt x="642571" y="394526"/>
                    </a:cubicBezTo>
                    <a:cubicBezTo>
                      <a:pt x="661336" y="394526"/>
                      <a:pt x="679624" y="395288"/>
                      <a:pt x="696959" y="396430"/>
                    </a:cubicBezTo>
                    <a:cubicBezTo>
                      <a:pt x="714866" y="397764"/>
                      <a:pt x="732963" y="400145"/>
                      <a:pt x="751918" y="402812"/>
                    </a:cubicBezTo>
                    <a:cubicBezTo>
                      <a:pt x="779731" y="406622"/>
                      <a:pt x="808401" y="410337"/>
                      <a:pt x="837167" y="410337"/>
                    </a:cubicBezTo>
                    <a:cubicBezTo>
                      <a:pt x="886411" y="410337"/>
                      <a:pt x="925464" y="398812"/>
                      <a:pt x="960230" y="373761"/>
                    </a:cubicBezTo>
                    <a:cubicBezTo>
                      <a:pt x="964707" y="370522"/>
                      <a:pt x="968993" y="367189"/>
                      <a:pt x="973089" y="363760"/>
                    </a:cubicBezTo>
                    <a:cubicBezTo>
                      <a:pt x="973279" y="363569"/>
                      <a:pt x="973470" y="363474"/>
                      <a:pt x="973565" y="363379"/>
                    </a:cubicBezTo>
                    <a:cubicBezTo>
                      <a:pt x="975565" y="361664"/>
                      <a:pt x="977470" y="359855"/>
                      <a:pt x="979470" y="358140"/>
                    </a:cubicBezTo>
                    <a:cubicBezTo>
                      <a:pt x="981757" y="356140"/>
                      <a:pt x="984042" y="354044"/>
                      <a:pt x="986233" y="351949"/>
                    </a:cubicBezTo>
                    <a:cubicBezTo>
                      <a:pt x="988043" y="350234"/>
                      <a:pt x="989662" y="348329"/>
                      <a:pt x="991377" y="346520"/>
                    </a:cubicBezTo>
                    <a:cubicBezTo>
                      <a:pt x="993187" y="344614"/>
                      <a:pt x="995187" y="342710"/>
                      <a:pt x="996901" y="340709"/>
                    </a:cubicBezTo>
                    <a:cubicBezTo>
                      <a:pt x="997092" y="340519"/>
                      <a:pt x="997187" y="340233"/>
                      <a:pt x="997378" y="340043"/>
                    </a:cubicBezTo>
                    <a:cubicBezTo>
                      <a:pt x="1002140" y="334613"/>
                      <a:pt x="1006426" y="328898"/>
                      <a:pt x="1010427" y="323088"/>
                    </a:cubicBezTo>
                    <a:cubicBezTo>
                      <a:pt x="1010808" y="322517"/>
                      <a:pt x="1011284" y="321945"/>
                      <a:pt x="1011760" y="321374"/>
                    </a:cubicBezTo>
                    <a:cubicBezTo>
                      <a:pt x="1012427" y="320421"/>
                      <a:pt x="1012903" y="319373"/>
                      <a:pt x="1013475" y="318421"/>
                    </a:cubicBezTo>
                    <a:cubicBezTo>
                      <a:pt x="1015951" y="314516"/>
                      <a:pt x="1018333" y="310515"/>
                      <a:pt x="1020523" y="306419"/>
                    </a:cubicBezTo>
                    <a:cubicBezTo>
                      <a:pt x="1021095" y="305371"/>
                      <a:pt x="1021762" y="304419"/>
                      <a:pt x="1022333" y="303371"/>
                    </a:cubicBezTo>
                    <a:cubicBezTo>
                      <a:pt x="1022619" y="302800"/>
                      <a:pt x="1022809" y="302228"/>
                      <a:pt x="1023095" y="301657"/>
                    </a:cubicBezTo>
                    <a:cubicBezTo>
                      <a:pt x="1025571" y="296609"/>
                      <a:pt x="1027858" y="291465"/>
                      <a:pt x="1029762" y="286321"/>
                    </a:cubicBezTo>
                    <a:cubicBezTo>
                      <a:pt x="1029858" y="286036"/>
                      <a:pt x="1030048" y="285655"/>
                      <a:pt x="1030144" y="285369"/>
                    </a:cubicBezTo>
                    <a:cubicBezTo>
                      <a:pt x="1030144" y="285274"/>
                      <a:pt x="1030144" y="285274"/>
                      <a:pt x="1030239" y="285179"/>
                    </a:cubicBezTo>
                    <a:cubicBezTo>
                      <a:pt x="1031953" y="280321"/>
                      <a:pt x="1033573" y="275272"/>
                      <a:pt x="1034811" y="270224"/>
                    </a:cubicBezTo>
                    <a:cubicBezTo>
                      <a:pt x="1035096" y="268891"/>
                      <a:pt x="1035478" y="267653"/>
                      <a:pt x="1035763" y="266319"/>
                    </a:cubicBezTo>
                    <a:cubicBezTo>
                      <a:pt x="1035954" y="265271"/>
                      <a:pt x="1036049" y="264128"/>
                      <a:pt x="1036240" y="263080"/>
                    </a:cubicBezTo>
                    <a:cubicBezTo>
                      <a:pt x="1037383" y="257556"/>
                      <a:pt x="1038145" y="252032"/>
                      <a:pt x="1038525" y="246507"/>
                    </a:cubicBezTo>
                    <a:cubicBezTo>
                      <a:pt x="1038621" y="245650"/>
                      <a:pt x="1038907" y="244602"/>
                      <a:pt x="1039002" y="243554"/>
                    </a:cubicBezTo>
                    <a:close/>
                  </a:path>
                </a:pathLst>
              </a:custGeom>
              <a:solidFill>
                <a:srgbClr val="E1E3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4" name="Forma libre: forma 53">
                <a:extLst>
                  <a:ext uri="{FF2B5EF4-FFF2-40B4-BE49-F238E27FC236}">
                    <a16:creationId xmlns:a16="http://schemas.microsoft.com/office/drawing/2014/main" id="{BC371AC3-6ABE-48E5-925F-1255003FA038}"/>
                  </a:ext>
                </a:extLst>
              </p:cNvPr>
              <p:cNvSpPr/>
              <p:nvPr/>
            </p:nvSpPr>
            <p:spPr>
              <a:xfrm>
                <a:off x="4392190" y="4778978"/>
                <a:ext cx="988008" cy="368998"/>
              </a:xfrm>
              <a:custGeom>
                <a:avLst/>
                <a:gdLst>
                  <a:gd name="connsiteX0" fmla="*/ 960574 w 988008"/>
                  <a:gd name="connsiteY0" fmla="*/ 92678 h 368998"/>
                  <a:gd name="connsiteX1" fmla="*/ 983529 w 988008"/>
                  <a:gd name="connsiteY1" fmla="*/ 217646 h 368998"/>
                  <a:gd name="connsiteX2" fmla="*/ 909139 w 988008"/>
                  <a:gd name="connsiteY2" fmla="*/ 321088 h 368998"/>
                  <a:gd name="connsiteX3" fmla="*/ 786076 w 988008"/>
                  <a:gd name="connsiteY3" fmla="*/ 357664 h 368998"/>
                  <a:gd name="connsiteX4" fmla="*/ 700827 w 988008"/>
                  <a:gd name="connsiteY4" fmla="*/ 350139 h 368998"/>
                  <a:gd name="connsiteX5" fmla="*/ 645868 w 988008"/>
                  <a:gd name="connsiteY5" fmla="*/ 343757 h 368998"/>
                  <a:gd name="connsiteX6" fmla="*/ 591480 w 988008"/>
                  <a:gd name="connsiteY6" fmla="*/ 341852 h 368998"/>
                  <a:gd name="connsiteX7" fmla="*/ 370309 w 988008"/>
                  <a:gd name="connsiteY7" fmla="*/ 360902 h 368998"/>
                  <a:gd name="connsiteX8" fmla="*/ 257819 w 988008"/>
                  <a:gd name="connsiteY8" fmla="*/ 368998 h 368998"/>
                  <a:gd name="connsiteX9" fmla="*/ 47698 w 988008"/>
                  <a:gd name="connsiteY9" fmla="*/ 313182 h 368998"/>
                  <a:gd name="connsiteX10" fmla="*/ 2644 w 988008"/>
                  <a:gd name="connsiteY10" fmla="*/ 182785 h 368998"/>
                  <a:gd name="connsiteX11" fmla="*/ 111801 w 988008"/>
                  <a:gd name="connsiteY11" fmla="*/ 32956 h 368998"/>
                  <a:gd name="connsiteX12" fmla="*/ 331352 w 988008"/>
                  <a:gd name="connsiteY12" fmla="*/ 5048 h 368998"/>
                  <a:gd name="connsiteX13" fmla="*/ 369547 w 988008"/>
                  <a:gd name="connsiteY13" fmla="*/ 5239 h 368998"/>
                  <a:gd name="connsiteX14" fmla="*/ 406981 w 988008"/>
                  <a:gd name="connsiteY14" fmla="*/ 5620 h 368998"/>
                  <a:gd name="connsiteX15" fmla="*/ 455082 w 988008"/>
                  <a:gd name="connsiteY15" fmla="*/ 4858 h 368998"/>
                  <a:gd name="connsiteX16" fmla="*/ 487467 w 988008"/>
                  <a:gd name="connsiteY16" fmla="*/ 3715 h 368998"/>
                  <a:gd name="connsiteX17" fmla="*/ 641772 w 988008"/>
                  <a:gd name="connsiteY17" fmla="*/ 0 h 368998"/>
                  <a:gd name="connsiteX18" fmla="*/ 827414 w 988008"/>
                  <a:gd name="connsiteY18" fmla="*/ 11144 h 368998"/>
                  <a:gd name="connsiteX19" fmla="*/ 960574 w 988008"/>
                  <a:gd name="connsiteY19" fmla="*/ 92678 h 368998"/>
                  <a:gd name="connsiteX20" fmla="*/ 963241 w 988008"/>
                  <a:gd name="connsiteY20" fmla="*/ 213074 h 368998"/>
                  <a:gd name="connsiteX21" fmla="*/ 823795 w 988008"/>
                  <a:gd name="connsiteY21" fmla="*/ 32004 h 368998"/>
                  <a:gd name="connsiteX22" fmla="*/ 641010 w 988008"/>
                  <a:gd name="connsiteY22" fmla="*/ 21050 h 368998"/>
                  <a:gd name="connsiteX23" fmla="*/ 455082 w 988008"/>
                  <a:gd name="connsiteY23" fmla="*/ 25717 h 368998"/>
                  <a:gd name="connsiteX24" fmla="*/ 406219 w 988008"/>
                  <a:gd name="connsiteY24" fmla="*/ 26479 h 368998"/>
                  <a:gd name="connsiteX25" fmla="*/ 330590 w 988008"/>
                  <a:gd name="connsiteY25" fmla="*/ 26098 h 368998"/>
                  <a:gd name="connsiteX26" fmla="*/ 117992 w 988008"/>
                  <a:gd name="connsiteY26" fmla="*/ 52673 h 368998"/>
                  <a:gd name="connsiteX27" fmla="*/ 60271 w 988008"/>
                  <a:gd name="connsiteY27" fmla="*/ 295942 h 368998"/>
                  <a:gd name="connsiteX28" fmla="*/ 258295 w 988008"/>
                  <a:gd name="connsiteY28" fmla="*/ 347948 h 368998"/>
                  <a:gd name="connsiteX29" fmla="*/ 366690 w 988008"/>
                  <a:gd name="connsiteY29" fmla="*/ 340233 h 368998"/>
                  <a:gd name="connsiteX30" fmla="*/ 591956 w 988008"/>
                  <a:gd name="connsiteY30" fmla="*/ 320802 h 368998"/>
                  <a:gd name="connsiteX31" fmla="*/ 647868 w 988008"/>
                  <a:gd name="connsiteY31" fmla="*/ 322707 h 368998"/>
                  <a:gd name="connsiteX32" fmla="*/ 786647 w 988008"/>
                  <a:gd name="connsiteY32" fmla="*/ 336613 h 368998"/>
                  <a:gd name="connsiteX33" fmla="*/ 897232 w 988008"/>
                  <a:gd name="connsiteY33" fmla="*/ 304038 h 368998"/>
                  <a:gd name="connsiteX34" fmla="*/ 963241 w 988008"/>
                  <a:gd name="connsiteY34" fmla="*/ 213074 h 368998"/>
                  <a:gd name="connsiteX35" fmla="*/ 963241 w 988008"/>
                  <a:gd name="connsiteY35" fmla="*/ 213074 h 36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88008" h="368998">
                    <a:moveTo>
                      <a:pt x="960574" y="92678"/>
                    </a:moveTo>
                    <a:cubicBezTo>
                      <a:pt x="986005" y="130778"/>
                      <a:pt x="994006" y="175069"/>
                      <a:pt x="983529" y="217646"/>
                    </a:cubicBezTo>
                    <a:cubicBezTo>
                      <a:pt x="973528" y="257270"/>
                      <a:pt x="947905" y="293084"/>
                      <a:pt x="909139" y="321088"/>
                    </a:cubicBezTo>
                    <a:cubicBezTo>
                      <a:pt x="874372" y="346138"/>
                      <a:pt x="835225" y="357664"/>
                      <a:pt x="786076" y="357664"/>
                    </a:cubicBezTo>
                    <a:cubicBezTo>
                      <a:pt x="757215" y="357664"/>
                      <a:pt x="728545" y="353854"/>
                      <a:pt x="700827" y="350139"/>
                    </a:cubicBezTo>
                    <a:cubicBezTo>
                      <a:pt x="681872" y="347472"/>
                      <a:pt x="663775" y="345091"/>
                      <a:pt x="645868" y="343757"/>
                    </a:cubicBezTo>
                    <a:cubicBezTo>
                      <a:pt x="628532" y="342614"/>
                      <a:pt x="610244" y="341852"/>
                      <a:pt x="591480" y="341852"/>
                    </a:cubicBezTo>
                    <a:cubicBezTo>
                      <a:pt x="517947" y="341852"/>
                      <a:pt x="446224" y="351091"/>
                      <a:pt x="370309" y="360902"/>
                    </a:cubicBezTo>
                    <a:cubicBezTo>
                      <a:pt x="327637" y="366427"/>
                      <a:pt x="291252" y="368998"/>
                      <a:pt x="257819" y="368998"/>
                    </a:cubicBezTo>
                    <a:cubicBezTo>
                      <a:pt x="169141" y="368998"/>
                      <a:pt x="98466" y="350139"/>
                      <a:pt x="47698" y="313182"/>
                    </a:cubicBezTo>
                    <a:cubicBezTo>
                      <a:pt x="9598" y="285274"/>
                      <a:pt x="-6881" y="237744"/>
                      <a:pt x="2644" y="182785"/>
                    </a:cubicBezTo>
                    <a:cubicBezTo>
                      <a:pt x="14074" y="115157"/>
                      <a:pt x="61128" y="50863"/>
                      <a:pt x="111801" y="32956"/>
                    </a:cubicBezTo>
                    <a:cubicBezTo>
                      <a:pt x="185334" y="7334"/>
                      <a:pt x="263629" y="5048"/>
                      <a:pt x="331352" y="5048"/>
                    </a:cubicBezTo>
                    <a:cubicBezTo>
                      <a:pt x="344020" y="5048"/>
                      <a:pt x="356784" y="5239"/>
                      <a:pt x="369547" y="5239"/>
                    </a:cubicBezTo>
                    <a:cubicBezTo>
                      <a:pt x="382025" y="5429"/>
                      <a:pt x="394598" y="5620"/>
                      <a:pt x="406981" y="5620"/>
                    </a:cubicBezTo>
                    <a:cubicBezTo>
                      <a:pt x="425650" y="5620"/>
                      <a:pt x="441080" y="5239"/>
                      <a:pt x="455082" y="4858"/>
                    </a:cubicBezTo>
                    <a:lnTo>
                      <a:pt x="487467" y="3715"/>
                    </a:lnTo>
                    <a:cubicBezTo>
                      <a:pt x="538045" y="1810"/>
                      <a:pt x="590337" y="0"/>
                      <a:pt x="641772" y="0"/>
                    </a:cubicBezTo>
                    <a:cubicBezTo>
                      <a:pt x="713209" y="0"/>
                      <a:pt x="772264" y="3524"/>
                      <a:pt x="827414" y="11144"/>
                    </a:cubicBezTo>
                    <a:cubicBezTo>
                      <a:pt x="882754" y="18764"/>
                      <a:pt x="931427" y="48577"/>
                      <a:pt x="960574" y="92678"/>
                    </a:cubicBezTo>
                    <a:close/>
                    <a:moveTo>
                      <a:pt x="963241" y="213074"/>
                    </a:moveTo>
                    <a:cubicBezTo>
                      <a:pt x="983719" y="130873"/>
                      <a:pt x="921045" y="45339"/>
                      <a:pt x="823795" y="32004"/>
                    </a:cubicBezTo>
                    <a:cubicBezTo>
                      <a:pt x="763216" y="23527"/>
                      <a:pt x="702351" y="21050"/>
                      <a:pt x="641010" y="21050"/>
                    </a:cubicBezTo>
                    <a:cubicBezTo>
                      <a:pt x="579097" y="21050"/>
                      <a:pt x="517090" y="23717"/>
                      <a:pt x="455082" y="25717"/>
                    </a:cubicBezTo>
                    <a:cubicBezTo>
                      <a:pt x="438985" y="26289"/>
                      <a:pt x="422697" y="26479"/>
                      <a:pt x="406219" y="26479"/>
                    </a:cubicBezTo>
                    <a:cubicBezTo>
                      <a:pt x="381168" y="26479"/>
                      <a:pt x="355927" y="26098"/>
                      <a:pt x="330590" y="26098"/>
                    </a:cubicBezTo>
                    <a:cubicBezTo>
                      <a:pt x="258391" y="26098"/>
                      <a:pt x="185524" y="29146"/>
                      <a:pt x="117992" y="52673"/>
                    </a:cubicBezTo>
                    <a:cubicBezTo>
                      <a:pt x="42745" y="79057"/>
                      <a:pt x="-24883" y="233743"/>
                      <a:pt x="60271" y="295942"/>
                    </a:cubicBezTo>
                    <a:cubicBezTo>
                      <a:pt x="114944" y="336042"/>
                      <a:pt x="187906" y="347948"/>
                      <a:pt x="258295" y="347948"/>
                    </a:cubicBezTo>
                    <a:cubicBezTo>
                      <a:pt x="296300" y="347948"/>
                      <a:pt x="333448" y="344614"/>
                      <a:pt x="366690" y="340233"/>
                    </a:cubicBezTo>
                    <a:cubicBezTo>
                      <a:pt x="442414" y="330422"/>
                      <a:pt x="516518" y="320802"/>
                      <a:pt x="591956" y="320802"/>
                    </a:cubicBezTo>
                    <a:cubicBezTo>
                      <a:pt x="610530" y="320802"/>
                      <a:pt x="629199" y="321373"/>
                      <a:pt x="647868" y="322707"/>
                    </a:cubicBezTo>
                    <a:cubicBezTo>
                      <a:pt x="693016" y="325946"/>
                      <a:pt x="740451" y="336613"/>
                      <a:pt x="786647" y="336613"/>
                    </a:cubicBezTo>
                    <a:cubicBezTo>
                      <a:pt x="824842" y="336613"/>
                      <a:pt x="862276" y="329279"/>
                      <a:pt x="897232" y="304038"/>
                    </a:cubicBezTo>
                    <a:cubicBezTo>
                      <a:pt x="934189" y="277558"/>
                      <a:pt x="955144" y="245459"/>
                      <a:pt x="963241" y="213074"/>
                    </a:cubicBezTo>
                    <a:lnTo>
                      <a:pt x="963241" y="213074"/>
                    </a:lnTo>
                    <a:close/>
                  </a:path>
                </a:pathLst>
              </a:custGeom>
              <a:solidFill>
                <a:srgbClr val="F1F2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5" name="Forma libre: forma 54">
                <a:extLst>
                  <a:ext uri="{FF2B5EF4-FFF2-40B4-BE49-F238E27FC236}">
                    <a16:creationId xmlns:a16="http://schemas.microsoft.com/office/drawing/2014/main" id="{22C398FB-21FB-4139-90FF-0A44F2A07BEC}"/>
                  </a:ext>
                </a:extLst>
              </p:cNvPr>
              <p:cNvSpPr/>
              <p:nvPr/>
            </p:nvSpPr>
            <p:spPr>
              <a:xfrm>
                <a:off x="4412760" y="4800028"/>
                <a:ext cx="946453" cy="326898"/>
              </a:xfrm>
              <a:custGeom>
                <a:avLst/>
                <a:gdLst>
                  <a:gd name="connsiteX0" fmla="*/ 620344 w 946453"/>
                  <a:gd name="connsiteY0" fmla="*/ 0 h 326898"/>
                  <a:gd name="connsiteX1" fmla="*/ 803129 w 946453"/>
                  <a:gd name="connsiteY1" fmla="*/ 10954 h 326898"/>
                  <a:gd name="connsiteX2" fmla="*/ 942575 w 946453"/>
                  <a:gd name="connsiteY2" fmla="*/ 192024 h 326898"/>
                  <a:gd name="connsiteX3" fmla="*/ 876567 w 946453"/>
                  <a:gd name="connsiteY3" fmla="*/ 282988 h 326898"/>
                  <a:gd name="connsiteX4" fmla="*/ 765982 w 946453"/>
                  <a:gd name="connsiteY4" fmla="*/ 315563 h 326898"/>
                  <a:gd name="connsiteX5" fmla="*/ 627202 w 946453"/>
                  <a:gd name="connsiteY5" fmla="*/ 301657 h 326898"/>
                  <a:gd name="connsiteX6" fmla="*/ 571291 w 946453"/>
                  <a:gd name="connsiteY6" fmla="*/ 299752 h 326898"/>
                  <a:gd name="connsiteX7" fmla="*/ 346024 w 946453"/>
                  <a:gd name="connsiteY7" fmla="*/ 319183 h 326898"/>
                  <a:gd name="connsiteX8" fmla="*/ 237630 w 946453"/>
                  <a:gd name="connsiteY8" fmla="*/ 326898 h 326898"/>
                  <a:gd name="connsiteX9" fmla="*/ 39605 w 946453"/>
                  <a:gd name="connsiteY9" fmla="*/ 274891 h 326898"/>
                  <a:gd name="connsiteX10" fmla="*/ 97327 w 946453"/>
                  <a:gd name="connsiteY10" fmla="*/ 31623 h 326898"/>
                  <a:gd name="connsiteX11" fmla="*/ 309925 w 946453"/>
                  <a:gd name="connsiteY11" fmla="*/ 5048 h 326898"/>
                  <a:gd name="connsiteX12" fmla="*/ 385553 w 946453"/>
                  <a:gd name="connsiteY12" fmla="*/ 5429 h 326898"/>
                  <a:gd name="connsiteX13" fmla="*/ 434416 w 946453"/>
                  <a:gd name="connsiteY13" fmla="*/ 4667 h 326898"/>
                  <a:gd name="connsiteX14" fmla="*/ 620344 w 946453"/>
                  <a:gd name="connsiteY14" fmla="*/ 0 h 32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46453" h="326898">
                    <a:moveTo>
                      <a:pt x="620344" y="0"/>
                    </a:moveTo>
                    <a:cubicBezTo>
                      <a:pt x="681685" y="0"/>
                      <a:pt x="742645" y="2477"/>
                      <a:pt x="803129" y="10954"/>
                    </a:cubicBezTo>
                    <a:cubicBezTo>
                      <a:pt x="900379" y="24384"/>
                      <a:pt x="963054" y="109919"/>
                      <a:pt x="942575" y="192024"/>
                    </a:cubicBezTo>
                    <a:cubicBezTo>
                      <a:pt x="934479" y="224409"/>
                      <a:pt x="913524" y="256508"/>
                      <a:pt x="876567" y="282988"/>
                    </a:cubicBezTo>
                    <a:cubicBezTo>
                      <a:pt x="841515" y="308229"/>
                      <a:pt x="804082" y="315563"/>
                      <a:pt x="765982" y="315563"/>
                    </a:cubicBezTo>
                    <a:cubicBezTo>
                      <a:pt x="719785" y="315563"/>
                      <a:pt x="672446" y="304800"/>
                      <a:pt x="627202" y="301657"/>
                    </a:cubicBezTo>
                    <a:cubicBezTo>
                      <a:pt x="608533" y="300323"/>
                      <a:pt x="589865" y="299752"/>
                      <a:pt x="571291" y="299752"/>
                    </a:cubicBezTo>
                    <a:cubicBezTo>
                      <a:pt x="495948" y="299752"/>
                      <a:pt x="421748" y="309372"/>
                      <a:pt x="346024" y="319183"/>
                    </a:cubicBezTo>
                    <a:cubicBezTo>
                      <a:pt x="312782" y="323564"/>
                      <a:pt x="275635" y="326898"/>
                      <a:pt x="237630" y="326898"/>
                    </a:cubicBezTo>
                    <a:cubicBezTo>
                      <a:pt x="167335" y="326898"/>
                      <a:pt x="94374" y="314992"/>
                      <a:pt x="39605" y="274891"/>
                    </a:cubicBezTo>
                    <a:cubicBezTo>
                      <a:pt x="-45548" y="212693"/>
                      <a:pt x="22079" y="58007"/>
                      <a:pt x="97327" y="31623"/>
                    </a:cubicBezTo>
                    <a:cubicBezTo>
                      <a:pt x="164764" y="8096"/>
                      <a:pt x="237630" y="5048"/>
                      <a:pt x="309925" y="5048"/>
                    </a:cubicBezTo>
                    <a:cubicBezTo>
                      <a:pt x="335166" y="5048"/>
                      <a:pt x="360407" y="5429"/>
                      <a:pt x="385553" y="5429"/>
                    </a:cubicBezTo>
                    <a:cubicBezTo>
                      <a:pt x="402031" y="5429"/>
                      <a:pt x="418319" y="5239"/>
                      <a:pt x="434416" y="4667"/>
                    </a:cubicBezTo>
                    <a:cubicBezTo>
                      <a:pt x="496424" y="2667"/>
                      <a:pt x="558432" y="0"/>
                      <a:pt x="620344" y="0"/>
                    </a:cubicBezTo>
                    <a:close/>
                  </a:path>
                </a:pathLst>
              </a:custGeom>
              <a:solidFill>
                <a:srgbClr val="F1F2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grpSp>
        <p:nvGrpSpPr>
          <p:cNvPr id="114" name="Grupo 113">
            <a:extLst>
              <a:ext uri="{FF2B5EF4-FFF2-40B4-BE49-F238E27FC236}">
                <a16:creationId xmlns:a16="http://schemas.microsoft.com/office/drawing/2014/main" id="{E6369F2C-0D03-4333-87E0-6455A19FB00B}"/>
              </a:ext>
            </a:extLst>
          </p:cNvPr>
          <p:cNvGrpSpPr/>
          <p:nvPr/>
        </p:nvGrpSpPr>
        <p:grpSpPr>
          <a:xfrm>
            <a:off x="7808159" y="4714398"/>
            <a:ext cx="1144054" cy="742092"/>
            <a:chOff x="7808159" y="4714398"/>
            <a:chExt cx="1144054" cy="74209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6E5FBAD7-4B00-490F-98D5-161D2B6E17EA}"/>
                </a:ext>
              </a:extLst>
            </p:cNvPr>
            <p:cNvSpPr/>
            <p:nvPr/>
          </p:nvSpPr>
          <p:spPr>
            <a:xfrm>
              <a:off x="7860934" y="4767738"/>
              <a:ext cx="1091279" cy="688752"/>
            </a:xfrm>
            <a:custGeom>
              <a:avLst/>
              <a:gdLst>
                <a:gd name="connsiteX0" fmla="*/ 1091137 w 1091279"/>
                <a:gd name="connsiteY0" fmla="*/ 528542 h 688752"/>
                <a:gd name="connsiteX1" fmla="*/ 1090756 w 1091279"/>
                <a:gd name="connsiteY1" fmla="*/ 523685 h 688752"/>
                <a:gd name="connsiteX2" fmla="*/ 1089613 w 1091279"/>
                <a:gd name="connsiteY2" fmla="*/ 515398 h 688752"/>
                <a:gd name="connsiteX3" fmla="*/ 1089327 w 1091279"/>
                <a:gd name="connsiteY3" fmla="*/ 513207 h 688752"/>
                <a:gd name="connsiteX4" fmla="*/ 1088566 w 1091279"/>
                <a:gd name="connsiteY4" fmla="*/ 510445 h 688752"/>
                <a:gd name="connsiteX5" fmla="*/ 1086661 w 1091279"/>
                <a:gd name="connsiteY5" fmla="*/ 503301 h 688752"/>
                <a:gd name="connsiteX6" fmla="*/ 1085041 w 1091279"/>
                <a:gd name="connsiteY6" fmla="*/ 498158 h 688752"/>
                <a:gd name="connsiteX7" fmla="*/ 1081707 w 1091279"/>
                <a:gd name="connsiteY7" fmla="*/ 489871 h 688752"/>
                <a:gd name="connsiteX8" fmla="*/ 1079993 w 1091279"/>
                <a:gd name="connsiteY8" fmla="*/ 486156 h 688752"/>
                <a:gd name="connsiteX9" fmla="*/ 1073040 w 1091279"/>
                <a:gd name="connsiteY9" fmla="*/ 473488 h 688752"/>
                <a:gd name="connsiteX10" fmla="*/ 1061705 w 1091279"/>
                <a:gd name="connsiteY10" fmla="*/ 458153 h 688752"/>
                <a:gd name="connsiteX11" fmla="*/ 1054561 w 1091279"/>
                <a:gd name="connsiteY11" fmla="*/ 450342 h 688752"/>
                <a:gd name="connsiteX12" fmla="*/ 982362 w 1091279"/>
                <a:gd name="connsiteY12" fmla="*/ 376523 h 688752"/>
                <a:gd name="connsiteX13" fmla="*/ 982266 w 1091279"/>
                <a:gd name="connsiteY13" fmla="*/ 376619 h 688752"/>
                <a:gd name="connsiteX14" fmla="*/ 961216 w 1091279"/>
                <a:gd name="connsiteY14" fmla="*/ 358521 h 688752"/>
                <a:gd name="connsiteX15" fmla="*/ 995030 w 1091279"/>
                <a:gd name="connsiteY15" fmla="*/ 343853 h 688752"/>
                <a:gd name="connsiteX16" fmla="*/ 1012461 w 1091279"/>
                <a:gd name="connsiteY16" fmla="*/ 333375 h 688752"/>
                <a:gd name="connsiteX17" fmla="*/ 1017318 w 1091279"/>
                <a:gd name="connsiteY17" fmla="*/ 330041 h 688752"/>
                <a:gd name="connsiteX18" fmla="*/ 1029701 w 1091279"/>
                <a:gd name="connsiteY18" fmla="*/ 320802 h 688752"/>
                <a:gd name="connsiteX19" fmla="*/ 1032749 w 1091279"/>
                <a:gd name="connsiteY19" fmla="*/ 318230 h 688752"/>
                <a:gd name="connsiteX20" fmla="*/ 1048846 w 1091279"/>
                <a:gd name="connsiteY20" fmla="*/ 302705 h 688752"/>
                <a:gd name="connsiteX21" fmla="*/ 1050466 w 1091279"/>
                <a:gd name="connsiteY21" fmla="*/ 301085 h 688752"/>
                <a:gd name="connsiteX22" fmla="*/ 1052466 w 1091279"/>
                <a:gd name="connsiteY22" fmla="*/ 298514 h 688752"/>
                <a:gd name="connsiteX23" fmla="*/ 1059800 w 1091279"/>
                <a:gd name="connsiteY23" fmla="*/ 288989 h 688752"/>
                <a:gd name="connsiteX24" fmla="*/ 1062657 w 1091279"/>
                <a:gd name="connsiteY24" fmla="*/ 284798 h 688752"/>
                <a:gd name="connsiteX25" fmla="*/ 1067324 w 1091279"/>
                <a:gd name="connsiteY25" fmla="*/ 276796 h 688752"/>
                <a:gd name="connsiteX26" fmla="*/ 1069706 w 1091279"/>
                <a:gd name="connsiteY26" fmla="*/ 272225 h 688752"/>
                <a:gd name="connsiteX27" fmla="*/ 1073040 w 1091279"/>
                <a:gd name="connsiteY27" fmla="*/ 264509 h 688752"/>
                <a:gd name="connsiteX28" fmla="*/ 1074278 w 1091279"/>
                <a:gd name="connsiteY28" fmla="*/ 261557 h 688752"/>
                <a:gd name="connsiteX29" fmla="*/ 1075707 w 1091279"/>
                <a:gd name="connsiteY29" fmla="*/ 257556 h 688752"/>
                <a:gd name="connsiteX30" fmla="*/ 1078469 w 1091279"/>
                <a:gd name="connsiteY30" fmla="*/ 247079 h 688752"/>
                <a:gd name="connsiteX31" fmla="*/ 1080660 w 1091279"/>
                <a:gd name="connsiteY31" fmla="*/ 231743 h 688752"/>
                <a:gd name="connsiteX32" fmla="*/ 1080660 w 1091279"/>
                <a:gd name="connsiteY32" fmla="*/ 228410 h 688752"/>
                <a:gd name="connsiteX33" fmla="*/ 1080660 w 1091279"/>
                <a:gd name="connsiteY33" fmla="*/ 219742 h 688752"/>
                <a:gd name="connsiteX34" fmla="*/ 1080279 w 1091279"/>
                <a:gd name="connsiteY34" fmla="*/ 214884 h 688752"/>
                <a:gd name="connsiteX35" fmla="*/ 1079136 w 1091279"/>
                <a:gd name="connsiteY35" fmla="*/ 206597 h 688752"/>
                <a:gd name="connsiteX36" fmla="*/ 1078850 w 1091279"/>
                <a:gd name="connsiteY36" fmla="*/ 204311 h 688752"/>
                <a:gd name="connsiteX37" fmla="*/ 1078088 w 1091279"/>
                <a:gd name="connsiteY37" fmla="*/ 201549 h 688752"/>
                <a:gd name="connsiteX38" fmla="*/ 1076183 w 1091279"/>
                <a:gd name="connsiteY38" fmla="*/ 194405 h 688752"/>
                <a:gd name="connsiteX39" fmla="*/ 1074564 w 1091279"/>
                <a:gd name="connsiteY39" fmla="*/ 189262 h 688752"/>
                <a:gd name="connsiteX40" fmla="*/ 1071230 w 1091279"/>
                <a:gd name="connsiteY40" fmla="*/ 180975 h 688752"/>
                <a:gd name="connsiteX41" fmla="*/ 1069611 w 1091279"/>
                <a:gd name="connsiteY41" fmla="*/ 177260 h 688752"/>
                <a:gd name="connsiteX42" fmla="*/ 1062657 w 1091279"/>
                <a:gd name="connsiteY42" fmla="*/ 164592 h 688752"/>
                <a:gd name="connsiteX43" fmla="*/ 1051323 w 1091279"/>
                <a:gd name="connsiteY43" fmla="*/ 149257 h 688752"/>
                <a:gd name="connsiteX44" fmla="*/ 1044179 w 1091279"/>
                <a:gd name="connsiteY44" fmla="*/ 141446 h 688752"/>
                <a:gd name="connsiteX45" fmla="*/ 971980 w 1091279"/>
                <a:gd name="connsiteY45" fmla="*/ 67628 h 688752"/>
                <a:gd name="connsiteX46" fmla="*/ 971884 w 1091279"/>
                <a:gd name="connsiteY46" fmla="*/ 67723 h 688752"/>
                <a:gd name="connsiteX47" fmla="*/ 836725 w 1091279"/>
                <a:gd name="connsiteY47" fmla="*/ 8192 h 688752"/>
                <a:gd name="connsiteX48" fmla="*/ 650892 w 1091279"/>
                <a:gd name="connsiteY48" fmla="*/ 0 h 688752"/>
                <a:gd name="connsiteX49" fmla="*/ 496396 w 1091279"/>
                <a:gd name="connsiteY49" fmla="*/ 2667 h 688752"/>
                <a:gd name="connsiteX50" fmla="*/ 463916 w 1091279"/>
                <a:gd name="connsiteY50" fmla="*/ 3429 h 688752"/>
                <a:gd name="connsiteX51" fmla="*/ 416005 w 1091279"/>
                <a:gd name="connsiteY51" fmla="*/ 4001 h 688752"/>
                <a:gd name="connsiteX52" fmla="*/ 415624 w 1091279"/>
                <a:gd name="connsiteY52" fmla="*/ 4001 h 688752"/>
                <a:gd name="connsiteX53" fmla="*/ 378572 w 1091279"/>
                <a:gd name="connsiteY53" fmla="*/ 4001 h 688752"/>
                <a:gd name="connsiteX54" fmla="*/ 340472 w 1091279"/>
                <a:gd name="connsiteY54" fmla="*/ 3810 h 688752"/>
                <a:gd name="connsiteX55" fmla="*/ 120159 w 1091279"/>
                <a:gd name="connsiteY55" fmla="*/ 24670 h 688752"/>
                <a:gd name="connsiteX56" fmla="*/ 1192 w 1091279"/>
                <a:gd name="connsiteY56" fmla="*/ 156686 h 688752"/>
                <a:gd name="connsiteX57" fmla="*/ 28147 w 1091279"/>
                <a:gd name="connsiteY57" fmla="*/ 243078 h 688752"/>
                <a:gd name="connsiteX58" fmla="*/ 28147 w 1091279"/>
                <a:gd name="connsiteY58" fmla="*/ 243078 h 688752"/>
                <a:gd name="connsiteX59" fmla="*/ 100347 w 1091279"/>
                <a:gd name="connsiteY59" fmla="*/ 316897 h 688752"/>
                <a:gd name="connsiteX60" fmla="*/ 124064 w 1091279"/>
                <a:gd name="connsiteY60" fmla="*/ 335375 h 688752"/>
                <a:gd name="connsiteX61" fmla="*/ 11669 w 1091279"/>
                <a:gd name="connsiteY61" fmla="*/ 465487 h 688752"/>
                <a:gd name="connsiteX62" fmla="*/ 38625 w 1091279"/>
                <a:gd name="connsiteY62" fmla="*/ 551879 h 688752"/>
                <a:gd name="connsiteX63" fmla="*/ 38625 w 1091279"/>
                <a:gd name="connsiteY63" fmla="*/ 551879 h 688752"/>
                <a:gd name="connsiteX64" fmla="*/ 110824 w 1091279"/>
                <a:gd name="connsiteY64" fmla="*/ 625697 h 688752"/>
                <a:gd name="connsiteX65" fmla="*/ 138923 w 1091279"/>
                <a:gd name="connsiteY65" fmla="*/ 646652 h 688752"/>
                <a:gd name="connsiteX66" fmla="*/ 351997 w 1091279"/>
                <a:gd name="connsiteY66" fmla="*/ 688753 h 688752"/>
                <a:gd name="connsiteX67" fmla="*/ 464487 w 1091279"/>
                <a:gd name="connsiteY67" fmla="*/ 682847 h 688752"/>
                <a:gd name="connsiteX68" fmla="*/ 685468 w 1091279"/>
                <a:gd name="connsiteY68" fmla="*/ 668750 h 688752"/>
                <a:gd name="connsiteX69" fmla="*/ 739665 w 1091279"/>
                <a:gd name="connsiteY69" fmla="*/ 670084 h 688752"/>
                <a:gd name="connsiteX70" fmla="*/ 787575 w 1091279"/>
                <a:gd name="connsiteY70" fmla="*/ 674084 h 688752"/>
                <a:gd name="connsiteX71" fmla="*/ 794529 w 1091279"/>
                <a:gd name="connsiteY71" fmla="*/ 674751 h 688752"/>
                <a:gd name="connsiteX72" fmla="*/ 880159 w 1091279"/>
                <a:gd name="connsiteY72" fmla="*/ 680466 h 688752"/>
                <a:gd name="connsiteX73" fmla="*/ 1005507 w 1091279"/>
                <a:gd name="connsiteY73" fmla="*/ 652463 h 688752"/>
                <a:gd name="connsiteX74" fmla="*/ 1022938 w 1091279"/>
                <a:gd name="connsiteY74" fmla="*/ 641985 h 688752"/>
                <a:gd name="connsiteX75" fmla="*/ 1027796 w 1091279"/>
                <a:gd name="connsiteY75" fmla="*/ 638651 h 688752"/>
                <a:gd name="connsiteX76" fmla="*/ 1040178 w 1091279"/>
                <a:gd name="connsiteY76" fmla="*/ 629508 h 688752"/>
                <a:gd name="connsiteX77" fmla="*/ 1043227 w 1091279"/>
                <a:gd name="connsiteY77" fmla="*/ 626936 h 688752"/>
                <a:gd name="connsiteX78" fmla="*/ 1059324 w 1091279"/>
                <a:gd name="connsiteY78" fmla="*/ 611410 h 688752"/>
                <a:gd name="connsiteX79" fmla="*/ 1060943 w 1091279"/>
                <a:gd name="connsiteY79" fmla="*/ 609791 h 688752"/>
                <a:gd name="connsiteX80" fmla="*/ 1062943 w 1091279"/>
                <a:gd name="connsiteY80" fmla="*/ 607219 h 688752"/>
                <a:gd name="connsiteX81" fmla="*/ 1070277 w 1091279"/>
                <a:gd name="connsiteY81" fmla="*/ 597694 h 688752"/>
                <a:gd name="connsiteX82" fmla="*/ 1073135 w 1091279"/>
                <a:gd name="connsiteY82" fmla="*/ 593503 h 688752"/>
                <a:gd name="connsiteX83" fmla="*/ 1077802 w 1091279"/>
                <a:gd name="connsiteY83" fmla="*/ 585502 h 688752"/>
                <a:gd name="connsiteX84" fmla="*/ 1080184 w 1091279"/>
                <a:gd name="connsiteY84" fmla="*/ 580930 h 688752"/>
                <a:gd name="connsiteX85" fmla="*/ 1083517 w 1091279"/>
                <a:gd name="connsiteY85" fmla="*/ 573215 h 688752"/>
                <a:gd name="connsiteX86" fmla="*/ 1084755 w 1091279"/>
                <a:gd name="connsiteY86" fmla="*/ 570262 h 688752"/>
                <a:gd name="connsiteX87" fmla="*/ 1086184 w 1091279"/>
                <a:gd name="connsiteY87" fmla="*/ 566261 h 688752"/>
                <a:gd name="connsiteX88" fmla="*/ 1088946 w 1091279"/>
                <a:gd name="connsiteY88" fmla="*/ 555784 h 688752"/>
                <a:gd name="connsiteX89" fmla="*/ 1091137 w 1091279"/>
                <a:gd name="connsiteY89" fmla="*/ 540449 h 688752"/>
                <a:gd name="connsiteX90" fmla="*/ 1091137 w 1091279"/>
                <a:gd name="connsiteY90" fmla="*/ 537115 h 688752"/>
                <a:gd name="connsiteX91" fmla="*/ 1091137 w 1091279"/>
                <a:gd name="connsiteY91" fmla="*/ 528542 h 68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091279" h="688752">
                  <a:moveTo>
                    <a:pt x="1091137" y="528542"/>
                  </a:moveTo>
                  <a:lnTo>
                    <a:pt x="1090756" y="523685"/>
                  </a:lnTo>
                  <a:cubicBezTo>
                    <a:pt x="1090471" y="521018"/>
                    <a:pt x="1090185" y="518446"/>
                    <a:pt x="1089613" y="515398"/>
                  </a:cubicBezTo>
                  <a:lnTo>
                    <a:pt x="1089327" y="513207"/>
                  </a:lnTo>
                  <a:cubicBezTo>
                    <a:pt x="1089232" y="512445"/>
                    <a:pt x="1088946" y="511683"/>
                    <a:pt x="1088566" y="510445"/>
                  </a:cubicBezTo>
                  <a:cubicBezTo>
                    <a:pt x="1087994" y="507968"/>
                    <a:pt x="1087327" y="505587"/>
                    <a:pt x="1086661" y="503301"/>
                  </a:cubicBezTo>
                  <a:cubicBezTo>
                    <a:pt x="1086184" y="501587"/>
                    <a:pt x="1085613" y="499777"/>
                    <a:pt x="1085041" y="498158"/>
                  </a:cubicBezTo>
                  <a:cubicBezTo>
                    <a:pt x="1084184" y="495681"/>
                    <a:pt x="1083136" y="493205"/>
                    <a:pt x="1081707" y="489871"/>
                  </a:cubicBezTo>
                  <a:cubicBezTo>
                    <a:pt x="1081327" y="489014"/>
                    <a:pt x="1081041" y="488156"/>
                    <a:pt x="1079993" y="486156"/>
                  </a:cubicBezTo>
                  <a:cubicBezTo>
                    <a:pt x="1077898" y="481870"/>
                    <a:pt x="1075707" y="477679"/>
                    <a:pt x="1073040" y="473488"/>
                  </a:cubicBezTo>
                  <a:cubicBezTo>
                    <a:pt x="1069896" y="468725"/>
                    <a:pt x="1066468" y="463963"/>
                    <a:pt x="1061705" y="458153"/>
                  </a:cubicBezTo>
                  <a:cubicBezTo>
                    <a:pt x="1059419" y="455486"/>
                    <a:pt x="1057038" y="452819"/>
                    <a:pt x="1054561" y="450342"/>
                  </a:cubicBezTo>
                  <a:lnTo>
                    <a:pt x="982362" y="376523"/>
                  </a:lnTo>
                  <a:lnTo>
                    <a:pt x="982266" y="376619"/>
                  </a:lnTo>
                  <a:cubicBezTo>
                    <a:pt x="975980" y="370142"/>
                    <a:pt x="968932" y="364046"/>
                    <a:pt x="961216" y="358521"/>
                  </a:cubicBezTo>
                  <a:cubicBezTo>
                    <a:pt x="972932" y="354521"/>
                    <a:pt x="984076" y="349758"/>
                    <a:pt x="995030" y="343853"/>
                  </a:cubicBezTo>
                  <a:cubicBezTo>
                    <a:pt x="1001221" y="340519"/>
                    <a:pt x="1006936" y="336995"/>
                    <a:pt x="1012461" y="333375"/>
                  </a:cubicBezTo>
                  <a:lnTo>
                    <a:pt x="1017318" y="330041"/>
                  </a:lnTo>
                  <a:cubicBezTo>
                    <a:pt x="1021319" y="327279"/>
                    <a:pt x="1025224" y="324326"/>
                    <a:pt x="1029701" y="320802"/>
                  </a:cubicBezTo>
                  <a:lnTo>
                    <a:pt x="1032749" y="318230"/>
                  </a:lnTo>
                  <a:cubicBezTo>
                    <a:pt x="1038655" y="313277"/>
                    <a:pt x="1044083" y="307943"/>
                    <a:pt x="1048846" y="302705"/>
                  </a:cubicBezTo>
                  <a:lnTo>
                    <a:pt x="1050466" y="301085"/>
                  </a:lnTo>
                  <a:cubicBezTo>
                    <a:pt x="1051037" y="300419"/>
                    <a:pt x="1051513" y="299752"/>
                    <a:pt x="1052466" y="298514"/>
                  </a:cubicBezTo>
                  <a:cubicBezTo>
                    <a:pt x="1054942" y="295561"/>
                    <a:pt x="1057228" y="292608"/>
                    <a:pt x="1059800" y="288989"/>
                  </a:cubicBezTo>
                  <a:lnTo>
                    <a:pt x="1062657" y="284798"/>
                  </a:lnTo>
                  <a:cubicBezTo>
                    <a:pt x="1064086" y="282512"/>
                    <a:pt x="1065420" y="280130"/>
                    <a:pt x="1067324" y="276796"/>
                  </a:cubicBezTo>
                  <a:cubicBezTo>
                    <a:pt x="1067896" y="275844"/>
                    <a:pt x="1068467" y="274987"/>
                    <a:pt x="1069706" y="272225"/>
                  </a:cubicBezTo>
                  <a:cubicBezTo>
                    <a:pt x="1070754" y="270034"/>
                    <a:pt x="1071706" y="267843"/>
                    <a:pt x="1073040" y="264509"/>
                  </a:cubicBezTo>
                  <a:cubicBezTo>
                    <a:pt x="1073516" y="263462"/>
                    <a:pt x="1073897" y="262509"/>
                    <a:pt x="1074278" y="261557"/>
                  </a:cubicBezTo>
                  <a:lnTo>
                    <a:pt x="1075707" y="257556"/>
                  </a:lnTo>
                  <a:cubicBezTo>
                    <a:pt x="1076755" y="254318"/>
                    <a:pt x="1077612" y="250984"/>
                    <a:pt x="1078469" y="247079"/>
                  </a:cubicBezTo>
                  <a:cubicBezTo>
                    <a:pt x="1079517" y="242316"/>
                    <a:pt x="1080184" y="237458"/>
                    <a:pt x="1080660" y="231743"/>
                  </a:cubicBezTo>
                  <a:cubicBezTo>
                    <a:pt x="1080755" y="230886"/>
                    <a:pt x="1080660" y="230029"/>
                    <a:pt x="1080660" y="228410"/>
                  </a:cubicBezTo>
                  <a:cubicBezTo>
                    <a:pt x="1080755" y="225552"/>
                    <a:pt x="1080755" y="222695"/>
                    <a:pt x="1080660" y="219742"/>
                  </a:cubicBezTo>
                  <a:lnTo>
                    <a:pt x="1080279" y="214884"/>
                  </a:lnTo>
                  <a:cubicBezTo>
                    <a:pt x="1079993" y="212217"/>
                    <a:pt x="1079707" y="209645"/>
                    <a:pt x="1079136" y="206597"/>
                  </a:cubicBezTo>
                  <a:lnTo>
                    <a:pt x="1078850" y="204311"/>
                  </a:lnTo>
                  <a:cubicBezTo>
                    <a:pt x="1078755" y="203550"/>
                    <a:pt x="1078469" y="202787"/>
                    <a:pt x="1078088" y="201549"/>
                  </a:cubicBezTo>
                  <a:cubicBezTo>
                    <a:pt x="1077516" y="199073"/>
                    <a:pt x="1076849" y="196691"/>
                    <a:pt x="1076183" y="194405"/>
                  </a:cubicBezTo>
                  <a:cubicBezTo>
                    <a:pt x="1075707" y="192691"/>
                    <a:pt x="1075135" y="190881"/>
                    <a:pt x="1074564" y="189262"/>
                  </a:cubicBezTo>
                  <a:cubicBezTo>
                    <a:pt x="1073707" y="186785"/>
                    <a:pt x="1072658" y="184309"/>
                    <a:pt x="1071230" y="180975"/>
                  </a:cubicBezTo>
                  <a:cubicBezTo>
                    <a:pt x="1070944" y="180118"/>
                    <a:pt x="1070563" y="179261"/>
                    <a:pt x="1069611" y="177260"/>
                  </a:cubicBezTo>
                  <a:cubicBezTo>
                    <a:pt x="1067515" y="172974"/>
                    <a:pt x="1065325" y="168783"/>
                    <a:pt x="1062657" y="164592"/>
                  </a:cubicBezTo>
                  <a:cubicBezTo>
                    <a:pt x="1059515" y="159734"/>
                    <a:pt x="1056085" y="155067"/>
                    <a:pt x="1051323" y="149257"/>
                  </a:cubicBezTo>
                  <a:cubicBezTo>
                    <a:pt x="1049037" y="146590"/>
                    <a:pt x="1046655" y="143923"/>
                    <a:pt x="1044179" y="141446"/>
                  </a:cubicBezTo>
                  <a:lnTo>
                    <a:pt x="971980" y="67628"/>
                  </a:lnTo>
                  <a:lnTo>
                    <a:pt x="971884" y="67723"/>
                  </a:lnTo>
                  <a:cubicBezTo>
                    <a:pt x="940166" y="35338"/>
                    <a:pt x="891398" y="13716"/>
                    <a:pt x="836725" y="8192"/>
                  </a:cubicBezTo>
                  <a:cubicBezTo>
                    <a:pt x="782527" y="2667"/>
                    <a:pt x="723472" y="0"/>
                    <a:pt x="650892" y="0"/>
                  </a:cubicBezTo>
                  <a:cubicBezTo>
                    <a:pt x="600981" y="0"/>
                    <a:pt x="551355" y="1238"/>
                    <a:pt x="496396" y="2667"/>
                  </a:cubicBezTo>
                  <a:lnTo>
                    <a:pt x="463916" y="3429"/>
                  </a:lnTo>
                  <a:cubicBezTo>
                    <a:pt x="448199" y="4001"/>
                    <a:pt x="432198" y="4001"/>
                    <a:pt x="416005" y="4001"/>
                  </a:cubicBezTo>
                  <a:cubicBezTo>
                    <a:pt x="415910" y="4001"/>
                    <a:pt x="415719" y="4001"/>
                    <a:pt x="415624" y="4001"/>
                  </a:cubicBezTo>
                  <a:lnTo>
                    <a:pt x="378572" y="4001"/>
                  </a:lnTo>
                  <a:cubicBezTo>
                    <a:pt x="365999" y="3810"/>
                    <a:pt x="353235" y="3810"/>
                    <a:pt x="340472" y="3810"/>
                  </a:cubicBezTo>
                  <a:cubicBezTo>
                    <a:pt x="272368" y="3810"/>
                    <a:pt x="193596" y="5429"/>
                    <a:pt x="120159" y="24670"/>
                  </a:cubicBezTo>
                  <a:cubicBezTo>
                    <a:pt x="62056" y="39815"/>
                    <a:pt x="9859" y="97727"/>
                    <a:pt x="1192" y="156686"/>
                  </a:cubicBezTo>
                  <a:cubicBezTo>
                    <a:pt x="-3571" y="189833"/>
                    <a:pt x="6049" y="220599"/>
                    <a:pt x="28147" y="243078"/>
                  </a:cubicBezTo>
                  <a:lnTo>
                    <a:pt x="28147" y="243078"/>
                  </a:lnTo>
                  <a:lnTo>
                    <a:pt x="100347" y="316897"/>
                  </a:lnTo>
                  <a:cubicBezTo>
                    <a:pt x="107110" y="323850"/>
                    <a:pt x="115110" y="330041"/>
                    <a:pt x="124064" y="335375"/>
                  </a:cubicBezTo>
                  <a:cubicBezTo>
                    <a:pt x="68628" y="352996"/>
                    <a:pt x="19956" y="408813"/>
                    <a:pt x="11669" y="465487"/>
                  </a:cubicBezTo>
                  <a:cubicBezTo>
                    <a:pt x="6906" y="498634"/>
                    <a:pt x="16527" y="529400"/>
                    <a:pt x="38625" y="551879"/>
                  </a:cubicBezTo>
                  <a:lnTo>
                    <a:pt x="38625" y="551879"/>
                  </a:lnTo>
                  <a:lnTo>
                    <a:pt x="110824" y="625697"/>
                  </a:lnTo>
                  <a:cubicBezTo>
                    <a:pt x="118730" y="633794"/>
                    <a:pt x="128160" y="640842"/>
                    <a:pt x="138923" y="646652"/>
                  </a:cubicBezTo>
                  <a:cubicBezTo>
                    <a:pt x="191501" y="675037"/>
                    <a:pt x="261224" y="688753"/>
                    <a:pt x="351997" y="688753"/>
                  </a:cubicBezTo>
                  <a:cubicBezTo>
                    <a:pt x="387240" y="688753"/>
                    <a:pt x="424102" y="686848"/>
                    <a:pt x="464487" y="682847"/>
                  </a:cubicBezTo>
                  <a:cubicBezTo>
                    <a:pt x="536211" y="675894"/>
                    <a:pt x="610315" y="668750"/>
                    <a:pt x="685468" y="668750"/>
                  </a:cubicBezTo>
                  <a:cubicBezTo>
                    <a:pt x="705565" y="668750"/>
                    <a:pt x="723282" y="669131"/>
                    <a:pt x="739665" y="670084"/>
                  </a:cubicBezTo>
                  <a:cubicBezTo>
                    <a:pt x="755381" y="670846"/>
                    <a:pt x="771097" y="672465"/>
                    <a:pt x="787575" y="674084"/>
                  </a:cubicBezTo>
                  <a:lnTo>
                    <a:pt x="794529" y="674751"/>
                  </a:lnTo>
                  <a:cubicBezTo>
                    <a:pt x="824914" y="677894"/>
                    <a:pt x="852346" y="680466"/>
                    <a:pt x="880159" y="680466"/>
                  </a:cubicBezTo>
                  <a:cubicBezTo>
                    <a:pt x="930260" y="680466"/>
                    <a:pt x="970075" y="671513"/>
                    <a:pt x="1005507" y="652463"/>
                  </a:cubicBezTo>
                  <a:cubicBezTo>
                    <a:pt x="1011699" y="649129"/>
                    <a:pt x="1017414" y="645605"/>
                    <a:pt x="1022938" y="641985"/>
                  </a:cubicBezTo>
                  <a:lnTo>
                    <a:pt x="1027796" y="638651"/>
                  </a:lnTo>
                  <a:cubicBezTo>
                    <a:pt x="1031796" y="635889"/>
                    <a:pt x="1035702" y="632936"/>
                    <a:pt x="1040178" y="629508"/>
                  </a:cubicBezTo>
                  <a:lnTo>
                    <a:pt x="1043227" y="626936"/>
                  </a:lnTo>
                  <a:cubicBezTo>
                    <a:pt x="1049132" y="621983"/>
                    <a:pt x="1054561" y="616649"/>
                    <a:pt x="1059324" y="611410"/>
                  </a:cubicBezTo>
                  <a:lnTo>
                    <a:pt x="1060943" y="609791"/>
                  </a:lnTo>
                  <a:cubicBezTo>
                    <a:pt x="1061514" y="609124"/>
                    <a:pt x="1061991" y="608457"/>
                    <a:pt x="1062943" y="607219"/>
                  </a:cubicBezTo>
                  <a:cubicBezTo>
                    <a:pt x="1065420" y="604266"/>
                    <a:pt x="1067706" y="601313"/>
                    <a:pt x="1070277" y="597694"/>
                  </a:cubicBezTo>
                  <a:lnTo>
                    <a:pt x="1073135" y="593503"/>
                  </a:lnTo>
                  <a:cubicBezTo>
                    <a:pt x="1074564" y="591217"/>
                    <a:pt x="1075897" y="588836"/>
                    <a:pt x="1077802" y="585502"/>
                  </a:cubicBezTo>
                  <a:cubicBezTo>
                    <a:pt x="1078374" y="584550"/>
                    <a:pt x="1078945" y="583692"/>
                    <a:pt x="1080184" y="580930"/>
                  </a:cubicBezTo>
                  <a:cubicBezTo>
                    <a:pt x="1081231" y="578739"/>
                    <a:pt x="1082183" y="576548"/>
                    <a:pt x="1083517" y="573215"/>
                  </a:cubicBezTo>
                  <a:cubicBezTo>
                    <a:pt x="1083993" y="572262"/>
                    <a:pt x="1084470" y="571214"/>
                    <a:pt x="1084755" y="570262"/>
                  </a:cubicBezTo>
                  <a:lnTo>
                    <a:pt x="1086184" y="566261"/>
                  </a:lnTo>
                  <a:cubicBezTo>
                    <a:pt x="1087232" y="563023"/>
                    <a:pt x="1088090" y="559689"/>
                    <a:pt x="1088946" y="555784"/>
                  </a:cubicBezTo>
                  <a:cubicBezTo>
                    <a:pt x="1089994" y="551021"/>
                    <a:pt x="1090661" y="546259"/>
                    <a:pt x="1091137" y="540449"/>
                  </a:cubicBezTo>
                  <a:cubicBezTo>
                    <a:pt x="1091232" y="539592"/>
                    <a:pt x="1091137" y="538734"/>
                    <a:pt x="1091137" y="537115"/>
                  </a:cubicBezTo>
                  <a:cubicBezTo>
                    <a:pt x="1091328" y="534353"/>
                    <a:pt x="1091328" y="531495"/>
                    <a:pt x="1091137" y="528542"/>
                  </a:cubicBez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56" name="Gráfico 2">
              <a:extLst>
                <a:ext uri="{FF2B5EF4-FFF2-40B4-BE49-F238E27FC236}">
                  <a16:creationId xmlns:a16="http://schemas.microsoft.com/office/drawing/2014/main" id="{E9B501A4-C42B-4EE7-BFF1-E4E83207D586}"/>
                </a:ext>
              </a:extLst>
            </p:cNvPr>
            <p:cNvGrpSpPr/>
            <p:nvPr/>
          </p:nvGrpSpPr>
          <p:grpSpPr>
            <a:xfrm>
              <a:off x="7808159" y="4714398"/>
              <a:ext cx="1070164" cy="667892"/>
              <a:chOff x="7808159" y="4714398"/>
              <a:chExt cx="1070164" cy="667892"/>
            </a:xfrm>
          </p:grpSpPr>
          <p:sp>
            <p:nvSpPr>
              <p:cNvPr id="57" name="Forma libre: forma 56">
                <a:extLst>
                  <a:ext uri="{FF2B5EF4-FFF2-40B4-BE49-F238E27FC236}">
                    <a16:creationId xmlns:a16="http://schemas.microsoft.com/office/drawing/2014/main" id="{3C84A3DA-F780-41AB-BB54-982449ADEF60}"/>
                  </a:ext>
                </a:extLst>
              </p:cNvPr>
              <p:cNvSpPr/>
              <p:nvPr/>
            </p:nvSpPr>
            <p:spPr>
              <a:xfrm>
                <a:off x="7829221" y="4735639"/>
                <a:ext cx="1038719" cy="337661"/>
              </a:xfrm>
              <a:custGeom>
                <a:avLst/>
                <a:gdLst>
                  <a:gd name="connsiteX0" fmla="*/ 1038648 w 1038719"/>
                  <a:gd name="connsiteY0" fmla="*/ 199358 h 337661"/>
                  <a:gd name="connsiteX1" fmla="*/ 1038648 w 1038719"/>
                  <a:gd name="connsiteY1" fmla="*/ 196310 h 337661"/>
                  <a:gd name="connsiteX2" fmla="*/ 1038648 w 1038719"/>
                  <a:gd name="connsiteY2" fmla="*/ 188595 h 337661"/>
                  <a:gd name="connsiteX3" fmla="*/ 1038267 w 1038719"/>
                  <a:gd name="connsiteY3" fmla="*/ 184213 h 337661"/>
                  <a:gd name="connsiteX4" fmla="*/ 1037315 w 1038719"/>
                  <a:gd name="connsiteY4" fmla="*/ 177165 h 337661"/>
                  <a:gd name="connsiteX5" fmla="*/ 1037029 w 1038719"/>
                  <a:gd name="connsiteY5" fmla="*/ 174784 h 337661"/>
                  <a:gd name="connsiteX6" fmla="*/ 1036363 w 1038719"/>
                  <a:gd name="connsiteY6" fmla="*/ 172307 h 337661"/>
                  <a:gd name="connsiteX7" fmla="*/ 1034648 w 1038719"/>
                  <a:gd name="connsiteY7" fmla="*/ 165735 h 337661"/>
                  <a:gd name="connsiteX8" fmla="*/ 1033219 w 1038719"/>
                  <a:gd name="connsiteY8" fmla="*/ 161163 h 337661"/>
                  <a:gd name="connsiteX9" fmla="*/ 1030552 w 1038719"/>
                  <a:gd name="connsiteY9" fmla="*/ 154400 h 337661"/>
                  <a:gd name="connsiteX10" fmla="*/ 1029314 w 1038719"/>
                  <a:gd name="connsiteY10" fmla="*/ 151352 h 337661"/>
                  <a:gd name="connsiteX11" fmla="*/ 1028742 w 1038719"/>
                  <a:gd name="connsiteY11" fmla="*/ 150304 h 337661"/>
                  <a:gd name="connsiteX12" fmla="*/ 1022361 w 1038719"/>
                  <a:gd name="connsiteY12" fmla="*/ 138779 h 337661"/>
                  <a:gd name="connsiteX13" fmla="*/ 1012836 w 1038719"/>
                  <a:gd name="connsiteY13" fmla="*/ 125825 h 337661"/>
                  <a:gd name="connsiteX14" fmla="*/ 1011883 w 1038719"/>
                  <a:gd name="connsiteY14" fmla="*/ 124587 h 337661"/>
                  <a:gd name="connsiteX15" fmla="*/ 1005216 w 1038719"/>
                  <a:gd name="connsiteY15" fmla="*/ 117253 h 337661"/>
                  <a:gd name="connsiteX16" fmla="*/ 933016 w 1038719"/>
                  <a:gd name="connsiteY16" fmla="*/ 43434 h 337661"/>
                  <a:gd name="connsiteX17" fmla="*/ 940636 w 1038719"/>
                  <a:gd name="connsiteY17" fmla="*/ 52007 h 337661"/>
                  <a:gd name="connsiteX18" fmla="*/ 950161 w 1038719"/>
                  <a:gd name="connsiteY18" fmla="*/ 64961 h 337661"/>
                  <a:gd name="connsiteX19" fmla="*/ 956448 w 1038719"/>
                  <a:gd name="connsiteY19" fmla="*/ 76391 h 337661"/>
                  <a:gd name="connsiteX20" fmla="*/ 958353 w 1038719"/>
                  <a:gd name="connsiteY20" fmla="*/ 80867 h 337661"/>
                  <a:gd name="connsiteX21" fmla="*/ 960924 w 1038719"/>
                  <a:gd name="connsiteY21" fmla="*/ 87344 h 337661"/>
                  <a:gd name="connsiteX22" fmla="*/ 962448 w 1038719"/>
                  <a:gd name="connsiteY22" fmla="*/ 92012 h 337661"/>
                  <a:gd name="connsiteX23" fmla="*/ 964163 w 1038719"/>
                  <a:gd name="connsiteY23" fmla="*/ 98679 h 337661"/>
                  <a:gd name="connsiteX24" fmla="*/ 965115 w 1038719"/>
                  <a:gd name="connsiteY24" fmla="*/ 103251 h 337661"/>
                  <a:gd name="connsiteX25" fmla="*/ 965687 w 1038719"/>
                  <a:gd name="connsiteY25" fmla="*/ 107156 h 337661"/>
                  <a:gd name="connsiteX26" fmla="*/ 918252 w 1038719"/>
                  <a:gd name="connsiteY26" fmla="*/ 58579 h 337661"/>
                  <a:gd name="connsiteX27" fmla="*/ 801571 w 1038719"/>
                  <a:gd name="connsiteY27" fmla="*/ 8096 h 337661"/>
                  <a:gd name="connsiteX28" fmla="*/ 618882 w 1038719"/>
                  <a:gd name="connsiteY28" fmla="*/ 0 h 337661"/>
                  <a:gd name="connsiteX29" fmla="*/ 432858 w 1038719"/>
                  <a:gd name="connsiteY29" fmla="*/ 3620 h 337661"/>
                  <a:gd name="connsiteX30" fmla="*/ 383614 w 1038719"/>
                  <a:gd name="connsiteY30" fmla="*/ 4001 h 337661"/>
                  <a:gd name="connsiteX31" fmla="*/ 308462 w 1038719"/>
                  <a:gd name="connsiteY31" fmla="*/ 3810 h 337661"/>
                  <a:gd name="connsiteX32" fmla="*/ 96054 w 1038719"/>
                  <a:gd name="connsiteY32" fmla="*/ 23622 h 337661"/>
                  <a:gd name="connsiteX33" fmla="*/ 83672 w 1038719"/>
                  <a:gd name="connsiteY33" fmla="*/ 27718 h 337661"/>
                  <a:gd name="connsiteX34" fmla="*/ 79005 w 1038719"/>
                  <a:gd name="connsiteY34" fmla="*/ 29909 h 337661"/>
                  <a:gd name="connsiteX35" fmla="*/ 71575 w 1038719"/>
                  <a:gd name="connsiteY35" fmla="*/ 33433 h 337661"/>
                  <a:gd name="connsiteX36" fmla="*/ 66622 w 1038719"/>
                  <a:gd name="connsiteY36" fmla="*/ 36481 h 337661"/>
                  <a:gd name="connsiteX37" fmla="*/ 59859 w 1038719"/>
                  <a:gd name="connsiteY37" fmla="*/ 40672 h 337661"/>
                  <a:gd name="connsiteX38" fmla="*/ 54906 w 1038719"/>
                  <a:gd name="connsiteY38" fmla="*/ 44387 h 337661"/>
                  <a:gd name="connsiteX39" fmla="*/ 49477 w 1038719"/>
                  <a:gd name="connsiteY39" fmla="*/ 48482 h 337661"/>
                  <a:gd name="connsiteX40" fmla="*/ 49096 w 1038719"/>
                  <a:gd name="connsiteY40" fmla="*/ 48863 h 337661"/>
                  <a:gd name="connsiteX41" fmla="*/ 34142 w 1038719"/>
                  <a:gd name="connsiteY41" fmla="*/ 63341 h 337661"/>
                  <a:gd name="connsiteX42" fmla="*/ 32427 w 1038719"/>
                  <a:gd name="connsiteY42" fmla="*/ 64961 h 337661"/>
                  <a:gd name="connsiteX43" fmla="*/ 30903 w 1038719"/>
                  <a:gd name="connsiteY43" fmla="*/ 66961 h 337661"/>
                  <a:gd name="connsiteX44" fmla="*/ 21664 w 1038719"/>
                  <a:gd name="connsiteY44" fmla="*/ 78962 h 337661"/>
                  <a:gd name="connsiteX45" fmla="*/ 20426 w 1038719"/>
                  <a:gd name="connsiteY45" fmla="*/ 80486 h 337661"/>
                  <a:gd name="connsiteX46" fmla="*/ 20235 w 1038719"/>
                  <a:gd name="connsiteY46" fmla="*/ 80867 h 337661"/>
                  <a:gd name="connsiteX47" fmla="*/ 12425 w 1038719"/>
                  <a:gd name="connsiteY47" fmla="*/ 94107 h 337661"/>
                  <a:gd name="connsiteX48" fmla="*/ 11949 w 1038719"/>
                  <a:gd name="connsiteY48" fmla="*/ 94964 h 337661"/>
                  <a:gd name="connsiteX49" fmla="*/ 10139 w 1038719"/>
                  <a:gd name="connsiteY49" fmla="*/ 99060 h 337661"/>
                  <a:gd name="connsiteX50" fmla="*/ 6519 w 1038719"/>
                  <a:gd name="connsiteY50" fmla="*/ 107252 h 337661"/>
                  <a:gd name="connsiteX51" fmla="*/ 5948 w 1038719"/>
                  <a:gd name="connsiteY51" fmla="*/ 108680 h 337661"/>
                  <a:gd name="connsiteX52" fmla="*/ 4805 w 1038719"/>
                  <a:gd name="connsiteY52" fmla="*/ 112586 h 337661"/>
                  <a:gd name="connsiteX53" fmla="*/ 2614 w 1038719"/>
                  <a:gd name="connsiteY53" fmla="*/ 120205 h 337661"/>
                  <a:gd name="connsiteX54" fmla="*/ 2043 w 1038719"/>
                  <a:gd name="connsiteY54" fmla="*/ 122015 h 337661"/>
                  <a:gd name="connsiteX55" fmla="*/ 1566 w 1038719"/>
                  <a:gd name="connsiteY55" fmla="*/ 125539 h 337661"/>
                  <a:gd name="connsiteX56" fmla="*/ 423 w 1038719"/>
                  <a:gd name="connsiteY56" fmla="*/ 133636 h 337661"/>
                  <a:gd name="connsiteX57" fmla="*/ 42 w 1038719"/>
                  <a:gd name="connsiteY57" fmla="*/ 135922 h 337661"/>
                  <a:gd name="connsiteX58" fmla="*/ 42 w 1038719"/>
                  <a:gd name="connsiteY58" fmla="*/ 140399 h 337661"/>
                  <a:gd name="connsiteX59" fmla="*/ 42 w 1038719"/>
                  <a:gd name="connsiteY59" fmla="*/ 144685 h 337661"/>
                  <a:gd name="connsiteX60" fmla="*/ 995 w 1038719"/>
                  <a:gd name="connsiteY60" fmla="*/ 153257 h 337661"/>
                  <a:gd name="connsiteX61" fmla="*/ 1376 w 1038719"/>
                  <a:gd name="connsiteY61" fmla="*/ 156115 h 337661"/>
                  <a:gd name="connsiteX62" fmla="*/ 1471 w 1038719"/>
                  <a:gd name="connsiteY62" fmla="*/ 156591 h 337661"/>
                  <a:gd name="connsiteX63" fmla="*/ 2233 w 1038719"/>
                  <a:gd name="connsiteY63" fmla="*/ 158972 h 337661"/>
                  <a:gd name="connsiteX64" fmla="*/ 5567 w 1038719"/>
                  <a:gd name="connsiteY64" fmla="*/ 168878 h 337661"/>
                  <a:gd name="connsiteX65" fmla="*/ 6043 w 1038719"/>
                  <a:gd name="connsiteY65" fmla="*/ 170117 h 337661"/>
                  <a:gd name="connsiteX66" fmla="*/ 10520 w 1038719"/>
                  <a:gd name="connsiteY66" fmla="*/ 178118 h 337661"/>
                  <a:gd name="connsiteX67" fmla="*/ 11663 w 1038719"/>
                  <a:gd name="connsiteY67" fmla="*/ 179642 h 337661"/>
                  <a:gd name="connsiteX68" fmla="*/ 15473 w 1038719"/>
                  <a:gd name="connsiteY68" fmla="*/ 184880 h 337661"/>
                  <a:gd name="connsiteX69" fmla="*/ 19188 w 1038719"/>
                  <a:gd name="connsiteY69" fmla="*/ 188881 h 337661"/>
                  <a:gd name="connsiteX70" fmla="*/ 69194 w 1038719"/>
                  <a:gd name="connsiteY70" fmla="*/ 240125 h 337661"/>
                  <a:gd name="connsiteX71" fmla="*/ 29856 w 1038719"/>
                  <a:gd name="connsiteY71" fmla="*/ 222980 h 337661"/>
                  <a:gd name="connsiteX72" fmla="*/ 4233 w 1038719"/>
                  <a:gd name="connsiteY72" fmla="*/ 203930 h 337661"/>
                  <a:gd name="connsiteX73" fmla="*/ 76433 w 1038719"/>
                  <a:gd name="connsiteY73" fmla="*/ 277749 h 337661"/>
                  <a:gd name="connsiteX74" fmla="*/ 102055 w 1038719"/>
                  <a:gd name="connsiteY74" fmla="*/ 296799 h 337661"/>
                  <a:gd name="connsiteX75" fmla="*/ 310177 w 1038719"/>
                  <a:gd name="connsiteY75" fmla="*/ 337661 h 337661"/>
                  <a:gd name="connsiteX76" fmla="*/ 421619 w 1038719"/>
                  <a:gd name="connsiteY76" fmla="*/ 331851 h 337661"/>
                  <a:gd name="connsiteX77" fmla="*/ 643552 w 1038719"/>
                  <a:gd name="connsiteY77" fmla="*/ 317754 h 337661"/>
                  <a:gd name="connsiteX78" fmla="*/ 698320 w 1038719"/>
                  <a:gd name="connsiteY78" fmla="*/ 319088 h 337661"/>
                  <a:gd name="connsiteX79" fmla="*/ 753755 w 1038719"/>
                  <a:gd name="connsiteY79" fmla="*/ 323755 h 337661"/>
                  <a:gd name="connsiteX80" fmla="*/ 838337 w 1038719"/>
                  <a:gd name="connsiteY80" fmla="*/ 329375 h 337661"/>
                  <a:gd name="connsiteX81" fmla="*/ 958734 w 1038719"/>
                  <a:gd name="connsiteY81" fmla="*/ 302609 h 337661"/>
                  <a:gd name="connsiteX82" fmla="*/ 975402 w 1038719"/>
                  <a:gd name="connsiteY82" fmla="*/ 292608 h 337661"/>
                  <a:gd name="connsiteX83" fmla="*/ 979974 w 1038719"/>
                  <a:gd name="connsiteY83" fmla="*/ 289465 h 337661"/>
                  <a:gd name="connsiteX84" fmla="*/ 990928 w 1038719"/>
                  <a:gd name="connsiteY84" fmla="*/ 281273 h 337661"/>
                  <a:gd name="connsiteX85" fmla="*/ 993500 w 1038719"/>
                  <a:gd name="connsiteY85" fmla="*/ 279368 h 337661"/>
                  <a:gd name="connsiteX86" fmla="*/ 994548 w 1038719"/>
                  <a:gd name="connsiteY86" fmla="*/ 278321 h 337661"/>
                  <a:gd name="connsiteX87" fmla="*/ 1009787 w 1038719"/>
                  <a:gd name="connsiteY87" fmla="*/ 263557 h 337661"/>
                  <a:gd name="connsiteX88" fmla="*/ 1011026 w 1038719"/>
                  <a:gd name="connsiteY88" fmla="*/ 262319 h 337661"/>
                  <a:gd name="connsiteX89" fmla="*/ 1012931 w 1038719"/>
                  <a:gd name="connsiteY89" fmla="*/ 259842 h 337661"/>
                  <a:gd name="connsiteX90" fmla="*/ 1019312 w 1038719"/>
                  <a:gd name="connsiteY90" fmla="*/ 251651 h 337661"/>
                  <a:gd name="connsiteX91" fmla="*/ 1021218 w 1038719"/>
                  <a:gd name="connsiteY91" fmla="*/ 249174 h 337661"/>
                  <a:gd name="connsiteX92" fmla="*/ 1022265 w 1038719"/>
                  <a:gd name="connsiteY92" fmla="*/ 247364 h 337661"/>
                  <a:gd name="connsiteX93" fmla="*/ 1025980 w 1038719"/>
                  <a:gd name="connsiteY93" fmla="*/ 240983 h 337661"/>
                  <a:gd name="connsiteX94" fmla="*/ 1027981 w 1038719"/>
                  <a:gd name="connsiteY94" fmla="*/ 237554 h 337661"/>
                  <a:gd name="connsiteX95" fmla="*/ 1028742 w 1038719"/>
                  <a:gd name="connsiteY95" fmla="*/ 235839 h 337661"/>
                  <a:gd name="connsiteX96" fmla="*/ 1031314 w 1038719"/>
                  <a:gd name="connsiteY96" fmla="*/ 229934 h 337661"/>
                  <a:gd name="connsiteX97" fmla="*/ 1032933 w 1038719"/>
                  <a:gd name="connsiteY97" fmla="*/ 226219 h 337661"/>
                  <a:gd name="connsiteX98" fmla="*/ 1034171 w 1038719"/>
                  <a:gd name="connsiteY98" fmla="*/ 222599 h 337661"/>
                  <a:gd name="connsiteX99" fmla="*/ 1036553 w 1038719"/>
                  <a:gd name="connsiteY99" fmla="*/ 213741 h 337661"/>
                  <a:gd name="connsiteX100" fmla="*/ 1036648 w 1038719"/>
                  <a:gd name="connsiteY100" fmla="*/ 213170 h 337661"/>
                  <a:gd name="connsiteX101" fmla="*/ 1038458 w 1038719"/>
                  <a:gd name="connsiteY101" fmla="*/ 200311 h 337661"/>
                  <a:gd name="connsiteX102" fmla="*/ 1038648 w 1038719"/>
                  <a:gd name="connsiteY102" fmla="*/ 199358 h 337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038719" h="337661">
                    <a:moveTo>
                      <a:pt x="1038648" y="199358"/>
                    </a:moveTo>
                    <a:cubicBezTo>
                      <a:pt x="1038648" y="198311"/>
                      <a:pt x="1038648" y="197358"/>
                      <a:pt x="1038648" y="196310"/>
                    </a:cubicBezTo>
                    <a:cubicBezTo>
                      <a:pt x="1038744" y="193738"/>
                      <a:pt x="1038744" y="191167"/>
                      <a:pt x="1038648" y="188595"/>
                    </a:cubicBezTo>
                    <a:cubicBezTo>
                      <a:pt x="1038553" y="187071"/>
                      <a:pt x="1038362" y="185642"/>
                      <a:pt x="1038267" y="184213"/>
                    </a:cubicBezTo>
                    <a:cubicBezTo>
                      <a:pt x="1038077" y="181832"/>
                      <a:pt x="1037791" y="179546"/>
                      <a:pt x="1037315" y="177165"/>
                    </a:cubicBezTo>
                    <a:cubicBezTo>
                      <a:pt x="1037220" y="176403"/>
                      <a:pt x="1037124" y="175546"/>
                      <a:pt x="1037029" y="174784"/>
                    </a:cubicBezTo>
                    <a:cubicBezTo>
                      <a:pt x="1036839" y="173927"/>
                      <a:pt x="1036553" y="173164"/>
                      <a:pt x="1036363" y="172307"/>
                    </a:cubicBezTo>
                    <a:cubicBezTo>
                      <a:pt x="1035886" y="170117"/>
                      <a:pt x="1035314" y="167926"/>
                      <a:pt x="1034648" y="165735"/>
                    </a:cubicBezTo>
                    <a:cubicBezTo>
                      <a:pt x="1034171" y="164211"/>
                      <a:pt x="1033695" y="162687"/>
                      <a:pt x="1033219" y="161163"/>
                    </a:cubicBezTo>
                    <a:cubicBezTo>
                      <a:pt x="1032457" y="158877"/>
                      <a:pt x="1031505" y="156591"/>
                      <a:pt x="1030552" y="154400"/>
                    </a:cubicBezTo>
                    <a:cubicBezTo>
                      <a:pt x="1030171" y="153448"/>
                      <a:pt x="1029790" y="152400"/>
                      <a:pt x="1029314" y="151352"/>
                    </a:cubicBezTo>
                    <a:cubicBezTo>
                      <a:pt x="1029123" y="150971"/>
                      <a:pt x="1028933" y="150590"/>
                      <a:pt x="1028742" y="150304"/>
                    </a:cubicBezTo>
                    <a:cubicBezTo>
                      <a:pt x="1026838" y="146399"/>
                      <a:pt x="1024837" y="142494"/>
                      <a:pt x="1022361" y="138779"/>
                    </a:cubicBezTo>
                    <a:cubicBezTo>
                      <a:pt x="1019503" y="134303"/>
                      <a:pt x="1016264" y="130016"/>
                      <a:pt x="1012836" y="125825"/>
                    </a:cubicBezTo>
                    <a:cubicBezTo>
                      <a:pt x="1012455" y="125444"/>
                      <a:pt x="1012264" y="124968"/>
                      <a:pt x="1011883" y="124587"/>
                    </a:cubicBezTo>
                    <a:cubicBezTo>
                      <a:pt x="1009787" y="122111"/>
                      <a:pt x="1007597" y="119634"/>
                      <a:pt x="1005216" y="117253"/>
                    </a:cubicBezTo>
                    <a:cubicBezTo>
                      <a:pt x="981117" y="92678"/>
                      <a:pt x="957115" y="68009"/>
                      <a:pt x="933016" y="43434"/>
                    </a:cubicBezTo>
                    <a:cubicBezTo>
                      <a:pt x="935683" y="46196"/>
                      <a:pt x="938160" y="49054"/>
                      <a:pt x="940636" y="52007"/>
                    </a:cubicBezTo>
                    <a:cubicBezTo>
                      <a:pt x="944065" y="56197"/>
                      <a:pt x="947399" y="60484"/>
                      <a:pt x="950161" y="64961"/>
                    </a:cubicBezTo>
                    <a:cubicBezTo>
                      <a:pt x="952542" y="68675"/>
                      <a:pt x="954543" y="72485"/>
                      <a:pt x="956448" y="76391"/>
                    </a:cubicBezTo>
                    <a:cubicBezTo>
                      <a:pt x="957115" y="77914"/>
                      <a:pt x="957781" y="79343"/>
                      <a:pt x="958353" y="80867"/>
                    </a:cubicBezTo>
                    <a:cubicBezTo>
                      <a:pt x="959305" y="83058"/>
                      <a:pt x="960163" y="85154"/>
                      <a:pt x="960924" y="87344"/>
                    </a:cubicBezTo>
                    <a:cubicBezTo>
                      <a:pt x="961496" y="88868"/>
                      <a:pt x="961972" y="90488"/>
                      <a:pt x="962448" y="92012"/>
                    </a:cubicBezTo>
                    <a:cubicBezTo>
                      <a:pt x="963115" y="94202"/>
                      <a:pt x="963687" y="96488"/>
                      <a:pt x="964163" y="98679"/>
                    </a:cubicBezTo>
                    <a:cubicBezTo>
                      <a:pt x="964544" y="100203"/>
                      <a:pt x="964830" y="101727"/>
                      <a:pt x="965115" y="103251"/>
                    </a:cubicBezTo>
                    <a:cubicBezTo>
                      <a:pt x="965306" y="104489"/>
                      <a:pt x="965497" y="105823"/>
                      <a:pt x="965687" y="107156"/>
                    </a:cubicBezTo>
                    <a:lnTo>
                      <a:pt x="918252" y="58579"/>
                    </a:lnTo>
                    <a:cubicBezTo>
                      <a:pt x="892916" y="32671"/>
                      <a:pt x="851768" y="13240"/>
                      <a:pt x="801571" y="8096"/>
                    </a:cubicBezTo>
                    <a:cubicBezTo>
                      <a:pt x="740992" y="1905"/>
                      <a:pt x="680032" y="0"/>
                      <a:pt x="618882" y="0"/>
                    </a:cubicBezTo>
                    <a:cubicBezTo>
                      <a:pt x="556778" y="0"/>
                      <a:pt x="494771" y="1905"/>
                      <a:pt x="432858" y="3620"/>
                    </a:cubicBezTo>
                    <a:cubicBezTo>
                      <a:pt x="416571" y="4001"/>
                      <a:pt x="400283" y="4001"/>
                      <a:pt x="383614" y="4001"/>
                    </a:cubicBezTo>
                    <a:cubicBezTo>
                      <a:pt x="358945" y="4001"/>
                      <a:pt x="333703" y="3810"/>
                      <a:pt x="308462" y="3810"/>
                    </a:cubicBezTo>
                    <a:cubicBezTo>
                      <a:pt x="236263" y="3810"/>
                      <a:pt x="163396" y="6096"/>
                      <a:pt x="96054" y="23622"/>
                    </a:cubicBezTo>
                    <a:cubicBezTo>
                      <a:pt x="91863" y="24670"/>
                      <a:pt x="87768" y="26099"/>
                      <a:pt x="83672" y="27718"/>
                    </a:cubicBezTo>
                    <a:cubicBezTo>
                      <a:pt x="82052" y="28385"/>
                      <a:pt x="80529" y="29242"/>
                      <a:pt x="79005" y="29909"/>
                    </a:cubicBezTo>
                    <a:cubicBezTo>
                      <a:pt x="76528" y="31052"/>
                      <a:pt x="74052" y="32099"/>
                      <a:pt x="71575" y="33433"/>
                    </a:cubicBezTo>
                    <a:cubicBezTo>
                      <a:pt x="69861" y="34385"/>
                      <a:pt x="68337" y="35433"/>
                      <a:pt x="66622" y="36481"/>
                    </a:cubicBezTo>
                    <a:cubicBezTo>
                      <a:pt x="64336" y="37814"/>
                      <a:pt x="62050" y="39148"/>
                      <a:pt x="59859" y="40672"/>
                    </a:cubicBezTo>
                    <a:cubicBezTo>
                      <a:pt x="58145" y="41815"/>
                      <a:pt x="56526" y="43148"/>
                      <a:pt x="54906" y="44387"/>
                    </a:cubicBezTo>
                    <a:cubicBezTo>
                      <a:pt x="53097" y="45720"/>
                      <a:pt x="51192" y="47054"/>
                      <a:pt x="49477" y="48482"/>
                    </a:cubicBezTo>
                    <a:cubicBezTo>
                      <a:pt x="49382" y="48578"/>
                      <a:pt x="49191" y="48768"/>
                      <a:pt x="49096" y="48863"/>
                    </a:cubicBezTo>
                    <a:cubicBezTo>
                      <a:pt x="43762" y="53340"/>
                      <a:pt x="38904" y="58198"/>
                      <a:pt x="34142" y="63341"/>
                    </a:cubicBezTo>
                    <a:cubicBezTo>
                      <a:pt x="33666" y="63913"/>
                      <a:pt x="32999" y="64389"/>
                      <a:pt x="32427" y="64961"/>
                    </a:cubicBezTo>
                    <a:cubicBezTo>
                      <a:pt x="31856" y="65627"/>
                      <a:pt x="31475" y="66294"/>
                      <a:pt x="30903" y="66961"/>
                    </a:cubicBezTo>
                    <a:cubicBezTo>
                      <a:pt x="27665" y="70866"/>
                      <a:pt x="24522" y="74771"/>
                      <a:pt x="21664" y="78962"/>
                    </a:cubicBezTo>
                    <a:cubicBezTo>
                      <a:pt x="21283" y="79534"/>
                      <a:pt x="20807" y="80010"/>
                      <a:pt x="20426" y="80486"/>
                    </a:cubicBezTo>
                    <a:cubicBezTo>
                      <a:pt x="20331" y="80582"/>
                      <a:pt x="20331" y="80772"/>
                      <a:pt x="20235" y="80867"/>
                    </a:cubicBezTo>
                    <a:cubicBezTo>
                      <a:pt x="17378" y="85154"/>
                      <a:pt x="14806" y="89630"/>
                      <a:pt x="12425" y="94107"/>
                    </a:cubicBezTo>
                    <a:cubicBezTo>
                      <a:pt x="12234" y="94393"/>
                      <a:pt x="12044" y="94679"/>
                      <a:pt x="11949" y="94964"/>
                    </a:cubicBezTo>
                    <a:cubicBezTo>
                      <a:pt x="11282" y="96298"/>
                      <a:pt x="10806" y="97727"/>
                      <a:pt x="10139" y="99060"/>
                    </a:cubicBezTo>
                    <a:cubicBezTo>
                      <a:pt x="8901" y="101822"/>
                      <a:pt x="7662" y="104489"/>
                      <a:pt x="6519" y="107252"/>
                    </a:cubicBezTo>
                    <a:cubicBezTo>
                      <a:pt x="6329" y="107728"/>
                      <a:pt x="6138" y="108204"/>
                      <a:pt x="5948" y="108680"/>
                    </a:cubicBezTo>
                    <a:cubicBezTo>
                      <a:pt x="5472" y="110014"/>
                      <a:pt x="5186" y="111347"/>
                      <a:pt x="4805" y="112586"/>
                    </a:cubicBezTo>
                    <a:cubicBezTo>
                      <a:pt x="3948" y="115157"/>
                      <a:pt x="3185" y="117634"/>
                      <a:pt x="2614" y="120205"/>
                    </a:cubicBezTo>
                    <a:cubicBezTo>
                      <a:pt x="2424" y="120777"/>
                      <a:pt x="2233" y="121444"/>
                      <a:pt x="2043" y="122015"/>
                    </a:cubicBezTo>
                    <a:cubicBezTo>
                      <a:pt x="1757" y="123158"/>
                      <a:pt x="1757" y="124396"/>
                      <a:pt x="1566" y="125539"/>
                    </a:cubicBezTo>
                    <a:cubicBezTo>
                      <a:pt x="1090" y="128207"/>
                      <a:pt x="709" y="130874"/>
                      <a:pt x="423" y="133636"/>
                    </a:cubicBezTo>
                    <a:cubicBezTo>
                      <a:pt x="328" y="134398"/>
                      <a:pt x="138" y="135160"/>
                      <a:pt x="42" y="135922"/>
                    </a:cubicBezTo>
                    <a:cubicBezTo>
                      <a:pt x="-53" y="137446"/>
                      <a:pt x="42" y="138875"/>
                      <a:pt x="42" y="140399"/>
                    </a:cubicBezTo>
                    <a:cubicBezTo>
                      <a:pt x="42" y="141827"/>
                      <a:pt x="-53" y="143256"/>
                      <a:pt x="42" y="144685"/>
                    </a:cubicBezTo>
                    <a:cubicBezTo>
                      <a:pt x="138" y="147542"/>
                      <a:pt x="519" y="150400"/>
                      <a:pt x="995" y="153257"/>
                    </a:cubicBezTo>
                    <a:cubicBezTo>
                      <a:pt x="1185" y="154210"/>
                      <a:pt x="1185" y="155162"/>
                      <a:pt x="1376" y="156115"/>
                    </a:cubicBezTo>
                    <a:cubicBezTo>
                      <a:pt x="1376" y="156305"/>
                      <a:pt x="1376" y="156496"/>
                      <a:pt x="1471" y="156591"/>
                    </a:cubicBezTo>
                    <a:cubicBezTo>
                      <a:pt x="1662" y="157448"/>
                      <a:pt x="2043" y="158210"/>
                      <a:pt x="2233" y="158972"/>
                    </a:cubicBezTo>
                    <a:cubicBezTo>
                      <a:pt x="3090" y="162401"/>
                      <a:pt x="4138" y="165640"/>
                      <a:pt x="5567" y="168878"/>
                    </a:cubicBezTo>
                    <a:cubicBezTo>
                      <a:pt x="5757" y="169259"/>
                      <a:pt x="5852" y="169736"/>
                      <a:pt x="6043" y="170117"/>
                    </a:cubicBezTo>
                    <a:cubicBezTo>
                      <a:pt x="7281" y="172879"/>
                      <a:pt x="8806" y="175546"/>
                      <a:pt x="10520" y="178118"/>
                    </a:cubicBezTo>
                    <a:cubicBezTo>
                      <a:pt x="10806" y="178594"/>
                      <a:pt x="11282" y="179070"/>
                      <a:pt x="11663" y="179642"/>
                    </a:cubicBezTo>
                    <a:cubicBezTo>
                      <a:pt x="12901" y="181356"/>
                      <a:pt x="14044" y="183166"/>
                      <a:pt x="15473" y="184880"/>
                    </a:cubicBezTo>
                    <a:cubicBezTo>
                      <a:pt x="16616" y="186214"/>
                      <a:pt x="17854" y="187643"/>
                      <a:pt x="19188" y="188881"/>
                    </a:cubicBezTo>
                    <a:lnTo>
                      <a:pt x="69194" y="240125"/>
                    </a:lnTo>
                    <a:cubicBezTo>
                      <a:pt x="55097" y="235172"/>
                      <a:pt x="41952" y="229457"/>
                      <a:pt x="29856" y="222980"/>
                    </a:cubicBezTo>
                    <a:cubicBezTo>
                      <a:pt x="19950" y="217646"/>
                      <a:pt x="11377" y="211169"/>
                      <a:pt x="4233" y="203930"/>
                    </a:cubicBezTo>
                    <a:lnTo>
                      <a:pt x="76433" y="277749"/>
                    </a:lnTo>
                    <a:cubicBezTo>
                      <a:pt x="83577" y="284988"/>
                      <a:pt x="92149" y="291465"/>
                      <a:pt x="102055" y="296799"/>
                    </a:cubicBezTo>
                    <a:cubicBezTo>
                      <a:pt x="153014" y="324326"/>
                      <a:pt x="221118" y="337661"/>
                      <a:pt x="310177" y="337661"/>
                    </a:cubicBezTo>
                    <a:cubicBezTo>
                      <a:pt x="343514" y="337661"/>
                      <a:pt x="379423" y="335947"/>
                      <a:pt x="421619" y="331851"/>
                    </a:cubicBezTo>
                    <a:cubicBezTo>
                      <a:pt x="497819" y="324517"/>
                      <a:pt x="569638" y="317754"/>
                      <a:pt x="643552" y="317754"/>
                    </a:cubicBezTo>
                    <a:cubicBezTo>
                      <a:pt x="662411" y="317754"/>
                      <a:pt x="680794" y="318135"/>
                      <a:pt x="698320" y="319088"/>
                    </a:cubicBezTo>
                    <a:cubicBezTo>
                      <a:pt x="716418" y="320040"/>
                      <a:pt x="734515" y="321850"/>
                      <a:pt x="753755" y="323755"/>
                    </a:cubicBezTo>
                    <a:cubicBezTo>
                      <a:pt x="781378" y="326612"/>
                      <a:pt x="809858" y="329375"/>
                      <a:pt x="838337" y="329375"/>
                    </a:cubicBezTo>
                    <a:cubicBezTo>
                      <a:pt x="886629" y="329375"/>
                      <a:pt x="924825" y="320897"/>
                      <a:pt x="958734" y="302609"/>
                    </a:cubicBezTo>
                    <a:cubicBezTo>
                      <a:pt x="964639" y="299371"/>
                      <a:pt x="970164" y="296037"/>
                      <a:pt x="975402" y="292608"/>
                    </a:cubicBezTo>
                    <a:cubicBezTo>
                      <a:pt x="977021" y="291560"/>
                      <a:pt x="978450" y="290513"/>
                      <a:pt x="979974" y="289465"/>
                    </a:cubicBezTo>
                    <a:cubicBezTo>
                      <a:pt x="983784" y="286798"/>
                      <a:pt x="987499" y="284036"/>
                      <a:pt x="990928" y="281273"/>
                    </a:cubicBezTo>
                    <a:cubicBezTo>
                      <a:pt x="991786" y="280607"/>
                      <a:pt x="992738" y="280035"/>
                      <a:pt x="993500" y="279368"/>
                    </a:cubicBezTo>
                    <a:cubicBezTo>
                      <a:pt x="993881" y="279083"/>
                      <a:pt x="994167" y="278702"/>
                      <a:pt x="994548" y="278321"/>
                    </a:cubicBezTo>
                    <a:cubicBezTo>
                      <a:pt x="1000072" y="273558"/>
                      <a:pt x="1005216" y="268700"/>
                      <a:pt x="1009787" y="263557"/>
                    </a:cubicBezTo>
                    <a:cubicBezTo>
                      <a:pt x="1010169" y="263176"/>
                      <a:pt x="1010740" y="262795"/>
                      <a:pt x="1011026" y="262319"/>
                    </a:cubicBezTo>
                    <a:cubicBezTo>
                      <a:pt x="1011693" y="261557"/>
                      <a:pt x="1012264" y="260604"/>
                      <a:pt x="1012931" y="259842"/>
                    </a:cubicBezTo>
                    <a:cubicBezTo>
                      <a:pt x="1015217" y="257175"/>
                      <a:pt x="1017313" y="254413"/>
                      <a:pt x="1019312" y="251651"/>
                    </a:cubicBezTo>
                    <a:cubicBezTo>
                      <a:pt x="1019884" y="250793"/>
                      <a:pt x="1020646" y="250031"/>
                      <a:pt x="1021218" y="249174"/>
                    </a:cubicBezTo>
                    <a:cubicBezTo>
                      <a:pt x="1021598" y="248603"/>
                      <a:pt x="1021884" y="247936"/>
                      <a:pt x="1022265" y="247364"/>
                    </a:cubicBezTo>
                    <a:cubicBezTo>
                      <a:pt x="1023599" y="245269"/>
                      <a:pt x="1024837" y="243173"/>
                      <a:pt x="1025980" y="240983"/>
                    </a:cubicBezTo>
                    <a:cubicBezTo>
                      <a:pt x="1026647" y="239839"/>
                      <a:pt x="1027409" y="238696"/>
                      <a:pt x="1027981" y="237554"/>
                    </a:cubicBezTo>
                    <a:cubicBezTo>
                      <a:pt x="1028266" y="236982"/>
                      <a:pt x="1028457" y="236411"/>
                      <a:pt x="1028742" y="235839"/>
                    </a:cubicBezTo>
                    <a:cubicBezTo>
                      <a:pt x="1029695" y="233934"/>
                      <a:pt x="1030457" y="231934"/>
                      <a:pt x="1031314" y="229934"/>
                    </a:cubicBezTo>
                    <a:cubicBezTo>
                      <a:pt x="1031790" y="228695"/>
                      <a:pt x="1032457" y="227457"/>
                      <a:pt x="1032933" y="226219"/>
                    </a:cubicBezTo>
                    <a:cubicBezTo>
                      <a:pt x="1033315" y="225076"/>
                      <a:pt x="1033791" y="223838"/>
                      <a:pt x="1034171" y="222599"/>
                    </a:cubicBezTo>
                    <a:cubicBezTo>
                      <a:pt x="1035124" y="219646"/>
                      <a:pt x="1035886" y="216694"/>
                      <a:pt x="1036553" y="213741"/>
                    </a:cubicBezTo>
                    <a:cubicBezTo>
                      <a:pt x="1036553" y="213551"/>
                      <a:pt x="1036553" y="213360"/>
                      <a:pt x="1036648" y="213170"/>
                    </a:cubicBezTo>
                    <a:cubicBezTo>
                      <a:pt x="1037601" y="208883"/>
                      <a:pt x="1038172" y="204597"/>
                      <a:pt x="1038458" y="200311"/>
                    </a:cubicBezTo>
                    <a:cubicBezTo>
                      <a:pt x="1038458" y="199930"/>
                      <a:pt x="1038553" y="199644"/>
                      <a:pt x="1038648" y="199358"/>
                    </a:cubicBezTo>
                    <a:close/>
                  </a:path>
                </a:pathLst>
              </a:custGeom>
              <a:solidFill>
                <a:srgbClr val="B518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8" name="Forma libre: forma 57">
                <a:extLst>
                  <a:ext uri="{FF2B5EF4-FFF2-40B4-BE49-F238E27FC236}">
                    <a16:creationId xmlns:a16="http://schemas.microsoft.com/office/drawing/2014/main" id="{3B50D8A7-823D-462F-9604-CCAE4EE944C9}"/>
                  </a:ext>
                </a:extLst>
              </p:cNvPr>
              <p:cNvSpPr/>
              <p:nvPr/>
            </p:nvSpPr>
            <p:spPr>
              <a:xfrm>
                <a:off x="7808159" y="4714398"/>
                <a:ext cx="987655" cy="284987"/>
              </a:xfrm>
              <a:custGeom>
                <a:avLst/>
                <a:gdLst>
                  <a:gd name="connsiteX0" fmla="*/ 971129 w 987655"/>
                  <a:gd name="connsiteY0" fmla="*/ 86106 h 284987"/>
                  <a:gd name="connsiteX1" fmla="*/ 983035 w 987655"/>
                  <a:gd name="connsiteY1" fmla="*/ 169926 h 284987"/>
                  <a:gd name="connsiteX2" fmla="*/ 907406 w 987655"/>
                  <a:gd name="connsiteY2" fmla="*/ 250031 h 284987"/>
                  <a:gd name="connsiteX3" fmla="*/ 787010 w 987655"/>
                  <a:gd name="connsiteY3" fmla="*/ 276796 h 284987"/>
                  <a:gd name="connsiteX4" fmla="*/ 702428 w 987655"/>
                  <a:gd name="connsiteY4" fmla="*/ 271081 h 284987"/>
                  <a:gd name="connsiteX5" fmla="*/ 646993 w 987655"/>
                  <a:gd name="connsiteY5" fmla="*/ 266414 h 284987"/>
                  <a:gd name="connsiteX6" fmla="*/ 592224 w 987655"/>
                  <a:gd name="connsiteY6" fmla="*/ 265081 h 284987"/>
                  <a:gd name="connsiteX7" fmla="*/ 370292 w 987655"/>
                  <a:gd name="connsiteY7" fmla="*/ 279178 h 284987"/>
                  <a:gd name="connsiteX8" fmla="*/ 258849 w 987655"/>
                  <a:gd name="connsiteY8" fmla="*/ 284988 h 284987"/>
                  <a:gd name="connsiteX9" fmla="*/ 50728 w 987655"/>
                  <a:gd name="connsiteY9" fmla="*/ 244126 h 284987"/>
                  <a:gd name="connsiteX10" fmla="*/ 1102 w 987655"/>
                  <a:gd name="connsiteY10" fmla="*/ 147638 h 284987"/>
                  <a:gd name="connsiteX11" fmla="*/ 112259 w 987655"/>
                  <a:gd name="connsiteY11" fmla="*/ 24384 h 284987"/>
                  <a:gd name="connsiteX12" fmla="*/ 329906 w 987655"/>
                  <a:gd name="connsiteY12" fmla="*/ 3810 h 284987"/>
                  <a:gd name="connsiteX13" fmla="*/ 367910 w 987655"/>
                  <a:gd name="connsiteY13" fmla="*/ 4000 h 284987"/>
                  <a:gd name="connsiteX14" fmla="*/ 405153 w 987655"/>
                  <a:gd name="connsiteY14" fmla="*/ 4000 h 284987"/>
                  <a:gd name="connsiteX15" fmla="*/ 453826 w 987655"/>
                  <a:gd name="connsiteY15" fmla="*/ 3429 h 284987"/>
                  <a:gd name="connsiteX16" fmla="*/ 486211 w 987655"/>
                  <a:gd name="connsiteY16" fmla="*/ 2667 h 284987"/>
                  <a:gd name="connsiteX17" fmla="*/ 640420 w 987655"/>
                  <a:gd name="connsiteY17" fmla="*/ 0 h 284987"/>
                  <a:gd name="connsiteX18" fmla="*/ 825206 w 987655"/>
                  <a:gd name="connsiteY18" fmla="*/ 8096 h 284987"/>
                  <a:gd name="connsiteX19" fmla="*/ 971129 w 987655"/>
                  <a:gd name="connsiteY19" fmla="*/ 86106 h 284987"/>
                  <a:gd name="connsiteX20" fmla="*/ 963318 w 987655"/>
                  <a:gd name="connsiteY20" fmla="*/ 164021 h 284987"/>
                  <a:gd name="connsiteX21" fmla="*/ 822443 w 987655"/>
                  <a:gd name="connsiteY21" fmla="*/ 29242 h 284987"/>
                  <a:gd name="connsiteX22" fmla="*/ 639754 w 987655"/>
                  <a:gd name="connsiteY22" fmla="*/ 21146 h 284987"/>
                  <a:gd name="connsiteX23" fmla="*/ 453731 w 987655"/>
                  <a:gd name="connsiteY23" fmla="*/ 24765 h 284987"/>
                  <a:gd name="connsiteX24" fmla="*/ 404486 w 987655"/>
                  <a:gd name="connsiteY24" fmla="*/ 25146 h 284987"/>
                  <a:gd name="connsiteX25" fmla="*/ 329334 w 987655"/>
                  <a:gd name="connsiteY25" fmla="*/ 24955 h 284987"/>
                  <a:gd name="connsiteX26" fmla="*/ 116926 w 987655"/>
                  <a:gd name="connsiteY26" fmla="*/ 44767 h 284987"/>
                  <a:gd name="connsiteX27" fmla="*/ 61110 w 987655"/>
                  <a:gd name="connsiteY27" fmla="*/ 225838 h 284987"/>
                  <a:gd name="connsiteX28" fmla="*/ 259611 w 987655"/>
                  <a:gd name="connsiteY28" fmla="*/ 264223 h 284987"/>
                  <a:gd name="connsiteX29" fmla="*/ 367910 w 987655"/>
                  <a:gd name="connsiteY29" fmla="*/ 258604 h 284987"/>
                  <a:gd name="connsiteX30" fmla="*/ 592986 w 987655"/>
                  <a:gd name="connsiteY30" fmla="*/ 244316 h 284987"/>
                  <a:gd name="connsiteX31" fmla="*/ 648898 w 987655"/>
                  <a:gd name="connsiteY31" fmla="*/ 245650 h 284987"/>
                  <a:gd name="connsiteX32" fmla="*/ 787772 w 987655"/>
                  <a:gd name="connsiteY32" fmla="*/ 256032 h 284987"/>
                  <a:gd name="connsiteX33" fmla="*/ 898167 w 987655"/>
                  <a:gd name="connsiteY33" fmla="*/ 231743 h 284987"/>
                  <a:gd name="connsiteX34" fmla="*/ 963318 w 987655"/>
                  <a:gd name="connsiteY34" fmla="*/ 164021 h 284987"/>
                  <a:gd name="connsiteX35" fmla="*/ 963318 w 987655"/>
                  <a:gd name="connsiteY35" fmla="*/ 164021 h 28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87655" h="284987">
                    <a:moveTo>
                      <a:pt x="971129" y="86106"/>
                    </a:moveTo>
                    <a:cubicBezTo>
                      <a:pt x="987702" y="112300"/>
                      <a:pt x="992083" y="142113"/>
                      <a:pt x="983035" y="169926"/>
                    </a:cubicBezTo>
                    <a:cubicBezTo>
                      <a:pt x="973129" y="200977"/>
                      <a:pt x="946839" y="228695"/>
                      <a:pt x="907406" y="250031"/>
                    </a:cubicBezTo>
                    <a:cubicBezTo>
                      <a:pt x="873592" y="268319"/>
                      <a:pt x="835302" y="276796"/>
                      <a:pt x="787010" y="276796"/>
                    </a:cubicBezTo>
                    <a:cubicBezTo>
                      <a:pt x="758626" y="276796"/>
                      <a:pt x="730051" y="273939"/>
                      <a:pt x="702428" y="271081"/>
                    </a:cubicBezTo>
                    <a:cubicBezTo>
                      <a:pt x="683188" y="269176"/>
                      <a:pt x="665090" y="267367"/>
                      <a:pt x="646993" y="266414"/>
                    </a:cubicBezTo>
                    <a:cubicBezTo>
                      <a:pt x="629467" y="265462"/>
                      <a:pt x="611083" y="265081"/>
                      <a:pt x="592224" y="265081"/>
                    </a:cubicBezTo>
                    <a:cubicBezTo>
                      <a:pt x="518310" y="265081"/>
                      <a:pt x="446492" y="271843"/>
                      <a:pt x="370292" y="279178"/>
                    </a:cubicBezTo>
                    <a:cubicBezTo>
                      <a:pt x="328096" y="283273"/>
                      <a:pt x="292091" y="284988"/>
                      <a:pt x="258849" y="284988"/>
                    </a:cubicBezTo>
                    <a:cubicBezTo>
                      <a:pt x="169790" y="284988"/>
                      <a:pt x="101686" y="271653"/>
                      <a:pt x="50728" y="244126"/>
                    </a:cubicBezTo>
                    <a:cubicBezTo>
                      <a:pt x="13199" y="223742"/>
                      <a:pt x="-4803" y="188690"/>
                      <a:pt x="1102" y="147638"/>
                    </a:cubicBezTo>
                    <a:cubicBezTo>
                      <a:pt x="9103" y="92583"/>
                      <a:pt x="57871" y="38576"/>
                      <a:pt x="112259" y="24384"/>
                    </a:cubicBezTo>
                    <a:cubicBezTo>
                      <a:pt x="184840" y="5334"/>
                      <a:pt x="262754" y="3810"/>
                      <a:pt x="329906" y="3810"/>
                    </a:cubicBezTo>
                    <a:cubicBezTo>
                      <a:pt x="342669" y="3810"/>
                      <a:pt x="355337" y="3810"/>
                      <a:pt x="367910" y="4000"/>
                    </a:cubicBezTo>
                    <a:cubicBezTo>
                      <a:pt x="380483" y="4000"/>
                      <a:pt x="392770" y="4000"/>
                      <a:pt x="405153" y="4000"/>
                    </a:cubicBezTo>
                    <a:cubicBezTo>
                      <a:pt x="421631" y="4000"/>
                      <a:pt x="437919" y="4000"/>
                      <a:pt x="453826" y="3429"/>
                    </a:cubicBezTo>
                    <a:lnTo>
                      <a:pt x="486211" y="2667"/>
                    </a:lnTo>
                    <a:cubicBezTo>
                      <a:pt x="536788" y="1333"/>
                      <a:pt x="588986" y="0"/>
                      <a:pt x="640420" y="0"/>
                    </a:cubicBezTo>
                    <a:cubicBezTo>
                      <a:pt x="711477" y="0"/>
                      <a:pt x="770342" y="2476"/>
                      <a:pt x="825206" y="8096"/>
                    </a:cubicBezTo>
                    <a:cubicBezTo>
                      <a:pt x="889880" y="14954"/>
                      <a:pt x="944363" y="44101"/>
                      <a:pt x="971129" y="86106"/>
                    </a:cubicBezTo>
                    <a:close/>
                    <a:moveTo>
                      <a:pt x="963318" y="164021"/>
                    </a:moveTo>
                    <a:cubicBezTo>
                      <a:pt x="983130" y="102965"/>
                      <a:pt x="919789" y="39243"/>
                      <a:pt x="822443" y="29242"/>
                    </a:cubicBezTo>
                    <a:cubicBezTo>
                      <a:pt x="761864" y="23050"/>
                      <a:pt x="700905" y="21146"/>
                      <a:pt x="639754" y="21146"/>
                    </a:cubicBezTo>
                    <a:cubicBezTo>
                      <a:pt x="577651" y="21146"/>
                      <a:pt x="515643" y="23050"/>
                      <a:pt x="453731" y="24765"/>
                    </a:cubicBezTo>
                    <a:cubicBezTo>
                      <a:pt x="437443" y="25146"/>
                      <a:pt x="421155" y="25146"/>
                      <a:pt x="404486" y="25146"/>
                    </a:cubicBezTo>
                    <a:cubicBezTo>
                      <a:pt x="379817" y="25146"/>
                      <a:pt x="354575" y="24955"/>
                      <a:pt x="329334" y="24955"/>
                    </a:cubicBezTo>
                    <a:cubicBezTo>
                      <a:pt x="257134" y="24955"/>
                      <a:pt x="184268" y="27241"/>
                      <a:pt x="116926" y="44767"/>
                    </a:cubicBezTo>
                    <a:cubicBezTo>
                      <a:pt x="41679" y="64389"/>
                      <a:pt x="-24520" y="179451"/>
                      <a:pt x="61110" y="225838"/>
                    </a:cubicBezTo>
                    <a:cubicBezTo>
                      <a:pt x="116165" y="255651"/>
                      <a:pt x="189031" y="264223"/>
                      <a:pt x="259611" y="264223"/>
                    </a:cubicBezTo>
                    <a:cubicBezTo>
                      <a:pt x="297425" y="264223"/>
                      <a:pt x="334668" y="261842"/>
                      <a:pt x="367910" y="258604"/>
                    </a:cubicBezTo>
                    <a:cubicBezTo>
                      <a:pt x="443539" y="251460"/>
                      <a:pt x="517834" y="244316"/>
                      <a:pt x="592986" y="244316"/>
                    </a:cubicBezTo>
                    <a:cubicBezTo>
                      <a:pt x="611560" y="244316"/>
                      <a:pt x="630229" y="244697"/>
                      <a:pt x="648898" y="245650"/>
                    </a:cubicBezTo>
                    <a:cubicBezTo>
                      <a:pt x="694142" y="248126"/>
                      <a:pt x="741576" y="256032"/>
                      <a:pt x="787772" y="256032"/>
                    </a:cubicBezTo>
                    <a:cubicBezTo>
                      <a:pt x="825967" y="256032"/>
                      <a:pt x="863306" y="250603"/>
                      <a:pt x="898167" y="231743"/>
                    </a:cubicBezTo>
                    <a:cubicBezTo>
                      <a:pt x="934838" y="211836"/>
                      <a:pt x="955508" y="188119"/>
                      <a:pt x="963318" y="164021"/>
                    </a:cubicBezTo>
                    <a:lnTo>
                      <a:pt x="963318" y="164021"/>
                    </a:lnTo>
                    <a:close/>
                  </a:path>
                </a:pathLst>
              </a:custGeom>
              <a:solidFill>
                <a:srgbClr val="CE44E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9" name="Forma libre: forma 58">
                <a:extLst>
                  <a:ext uri="{FF2B5EF4-FFF2-40B4-BE49-F238E27FC236}">
                    <a16:creationId xmlns:a16="http://schemas.microsoft.com/office/drawing/2014/main" id="{3B3F9BF5-341A-4F6A-8724-AB783A2D9870}"/>
                  </a:ext>
                </a:extLst>
              </p:cNvPr>
              <p:cNvSpPr/>
              <p:nvPr/>
            </p:nvSpPr>
            <p:spPr>
              <a:xfrm>
                <a:off x="7828907" y="4735544"/>
                <a:ext cx="946198" cy="242982"/>
              </a:xfrm>
              <a:custGeom>
                <a:avLst/>
                <a:gdLst>
                  <a:gd name="connsiteX0" fmla="*/ 619006 w 946198"/>
                  <a:gd name="connsiteY0" fmla="*/ 0 h 242982"/>
                  <a:gd name="connsiteX1" fmla="*/ 801695 w 946198"/>
                  <a:gd name="connsiteY1" fmla="*/ 8096 h 242982"/>
                  <a:gd name="connsiteX2" fmla="*/ 942570 w 946198"/>
                  <a:gd name="connsiteY2" fmla="*/ 142875 h 242982"/>
                  <a:gd name="connsiteX3" fmla="*/ 877323 w 946198"/>
                  <a:gd name="connsiteY3" fmla="*/ 210502 h 242982"/>
                  <a:gd name="connsiteX4" fmla="*/ 766929 w 946198"/>
                  <a:gd name="connsiteY4" fmla="*/ 234791 h 242982"/>
                  <a:gd name="connsiteX5" fmla="*/ 628054 w 946198"/>
                  <a:gd name="connsiteY5" fmla="*/ 224409 h 242982"/>
                  <a:gd name="connsiteX6" fmla="*/ 572143 w 946198"/>
                  <a:gd name="connsiteY6" fmla="*/ 223075 h 242982"/>
                  <a:gd name="connsiteX7" fmla="*/ 347067 w 946198"/>
                  <a:gd name="connsiteY7" fmla="*/ 237363 h 242982"/>
                  <a:gd name="connsiteX8" fmla="*/ 238768 w 946198"/>
                  <a:gd name="connsiteY8" fmla="*/ 242983 h 242982"/>
                  <a:gd name="connsiteX9" fmla="*/ 40267 w 946198"/>
                  <a:gd name="connsiteY9" fmla="*/ 204597 h 242982"/>
                  <a:gd name="connsiteX10" fmla="*/ 96083 w 946198"/>
                  <a:gd name="connsiteY10" fmla="*/ 23527 h 242982"/>
                  <a:gd name="connsiteX11" fmla="*/ 308491 w 946198"/>
                  <a:gd name="connsiteY11" fmla="*/ 3715 h 242982"/>
                  <a:gd name="connsiteX12" fmla="*/ 383643 w 946198"/>
                  <a:gd name="connsiteY12" fmla="*/ 3905 h 242982"/>
                  <a:gd name="connsiteX13" fmla="*/ 432887 w 946198"/>
                  <a:gd name="connsiteY13" fmla="*/ 3524 h 242982"/>
                  <a:gd name="connsiteX14" fmla="*/ 619006 w 946198"/>
                  <a:gd name="connsiteY14" fmla="*/ 0 h 242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46198" h="242982">
                    <a:moveTo>
                      <a:pt x="619006" y="0"/>
                    </a:moveTo>
                    <a:cubicBezTo>
                      <a:pt x="680156" y="0"/>
                      <a:pt x="741116" y="1905"/>
                      <a:pt x="801695" y="8096"/>
                    </a:cubicBezTo>
                    <a:cubicBezTo>
                      <a:pt x="899041" y="18097"/>
                      <a:pt x="962382" y="81820"/>
                      <a:pt x="942570" y="142875"/>
                    </a:cubicBezTo>
                    <a:cubicBezTo>
                      <a:pt x="934759" y="166973"/>
                      <a:pt x="913995" y="190690"/>
                      <a:pt x="877323" y="210502"/>
                    </a:cubicBezTo>
                    <a:cubicBezTo>
                      <a:pt x="842462" y="229362"/>
                      <a:pt x="805124" y="234791"/>
                      <a:pt x="766929" y="234791"/>
                    </a:cubicBezTo>
                    <a:cubicBezTo>
                      <a:pt x="720732" y="234791"/>
                      <a:pt x="673203" y="226885"/>
                      <a:pt x="628054" y="224409"/>
                    </a:cubicBezTo>
                    <a:cubicBezTo>
                      <a:pt x="609385" y="223456"/>
                      <a:pt x="590717" y="223075"/>
                      <a:pt x="572143" y="223075"/>
                    </a:cubicBezTo>
                    <a:cubicBezTo>
                      <a:pt x="496895" y="223075"/>
                      <a:pt x="422600" y="230219"/>
                      <a:pt x="347067" y="237363"/>
                    </a:cubicBezTo>
                    <a:cubicBezTo>
                      <a:pt x="313825" y="240601"/>
                      <a:pt x="276582" y="242983"/>
                      <a:pt x="238768" y="242983"/>
                    </a:cubicBezTo>
                    <a:cubicBezTo>
                      <a:pt x="168187" y="242983"/>
                      <a:pt x="95321" y="234315"/>
                      <a:pt x="40267" y="204597"/>
                    </a:cubicBezTo>
                    <a:cubicBezTo>
                      <a:pt x="-45268" y="158210"/>
                      <a:pt x="20836" y="43148"/>
                      <a:pt x="96083" y="23527"/>
                    </a:cubicBezTo>
                    <a:cubicBezTo>
                      <a:pt x="163425" y="6001"/>
                      <a:pt x="236291" y="3715"/>
                      <a:pt x="308491" y="3715"/>
                    </a:cubicBezTo>
                    <a:cubicBezTo>
                      <a:pt x="333732" y="3715"/>
                      <a:pt x="358973" y="3905"/>
                      <a:pt x="383643" y="3905"/>
                    </a:cubicBezTo>
                    <a:cubicBezTo>
                      <a:pt x="400312" y="3905"/>
                      <a:pt x="416599" y="3905"/>
                      <a:pt x="432887" y="3524"/>
                    </a:cubicBezTo>
                    <a:cubicBezTo>
                      <a:pt x="494895" y="1905"/>
                      <a:pt x="556903" y="0"/>
                      <a:pt x="619006" y="0"/>
                    </a:cubicBezTo>
                    <a:close/>
                  </a:path>
                </a:pathLst>
              </a:custGeom>
              <a:solidFill>
                <a:srgbClr val="CF46E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0" name="Forma libre: forma 59">
                <a:extLst>
                  <a:ext uri="{FF2B5EF4-FFF2-40B4-BE49-F238E27FC236}">
                    <a16:creationId xmlns:a16="http://schemas.microsoft.com/office/drawing/2014/main" id="{5B0E8D99-F85D-4677-A8C1-E39C8FB08DCE}"/>
                  </a:ext>
                </a:extLst>
              </p:cNvPr>
              <p:cNvSpPr/>
              <p:nvPr/>
            </p:nvSpPr>
            <p:spPr>
              <a:xfrm>
                <a:off x="7839604" y="5044630"/>
                <a:ext cx="1038719" cy="337661"/>
              </a:xfrm>
              <a:custGeom>
                <a:avLst/>
                <a:gdLst>
                  <a:gd name="connsiteX0" fmla="*/ 1038648 w 1038719"/>
                  <a:gd name="connsiteY0" fmla="*/ 199263 h 337661"/>
                  <a:gd name="connsiteX1" fmla="*/ 1038648 w 1038719"/>
                  <a:gd name="connsiteY1" fmla="*/ 196215 h 337661"/>
                  <a:gd name="connsiteX2" fmla="*/ 1038648 w 1038719"/>
                  <a:gd name="connsiteY2" fmla="*/ 188500 h 337661"/>
                  <a:gd name="connsiteX3" fmla="*/ 1038267 w 1038719"/>
                  <a:gd name="connsiteY3" fmla="*/ 184118 h 337661"/>
                  <a:gd name="connsiteX4" fmla="*/ 1037315 w 1038719"/>
                  <a:gd name="connsiteY4" fmla="*/ 177070 h 337661"/>
                  <a:gd name="connsiteX5" fmla="*/ 1037029 w 1038719"/>
                  <a:gd name="connsiteY5" fmla="*/ 174688 h 337661"/>
                  <a:gd name="connsiteX6" fmla="*/ 1036362 w 1038719"/>
                  <a:gd name="connsiteY6" fmla="*/ 172212 h 337661"/>
                  <a:gd name="connsiteX7" fmla="*/ 1034648 w 1038719"/>
                  <a:gd name="connsiteY7" fmla="*/ 165640 h 337661"/>
                  <a:gd name="connsiteX8" fmla="*/ 1033219 w 1038719"/>
                  <a:gd name="connsiteY8" fmla="*/ 161068 h 337661"/>
                  <a:gd name="connsiteX9" fmla="*/ 1030552 w 1038719"/>
                  <a:gd name="connsiteY9" fmla="*/ 154305 h 337661"/>
                  <a:gd name="connsiteX10" fmla="*/ 1029314 w 1038719"/>
                  <a:gd name="connsiteY10" fmla="*/ 151257 h 337661"/>
                  <a:gd name="connsiteX11" fmla="*/ 1028742 w 1038719"/>
                  <a:gd name="connsiteY11" fmla="*/ 150209 h 337661"/>
                  <a:gd name="connsiteX12" fmla="*/ 1022361 w 1038719"/>
                  <a:gd name="connsiteY12" fmla="*/ 138684 h 337661"/>
                  <a:gd name="connsiteX13" fmla="*/ 1012836 w 1038719"/>
                  <a:gd name="connsiteY13" fmla="*/ 125730 h 337661"/>
                  <a:gd name="connsiteX14" fmla="*/ 1011883 w 1038719"/>
                  <a:gd name="connsiteY14" fmla="*/ 124492 h 337661"/>
                  <a:gd name="connsiteX15" fmla="*/ 1005216 w 1038719"/>
                  <a:gd name="connsiteY15" fmla="*/ 117253 h 337661"/>
                  <a:gd name="connsiteX16" fmla="*/ 933016 w 1038719"/>
                  <a:gd name="connsiteY16" fmla="*/ 43434 h 337661"/>
                  <a:gd name="connsiteX17" fmla="*/ 940636 w 1038719"/>
                  <a:gd name="connsiteY17" fmla="*/ 52006 h 337661"/>
                  <a:gd name="connsiteX18" fmla="*/ 950161 w 1038719"/>
                  <a:gd name="connsiteY18" fmla="*/ 64961 h 337661"/>
                  <a:gd name="connsiteX19" fmla="*/ 956447 w 1038719"/>
                  <a:gd name="connsiteY19" fmla="*/ 76391 h 337661"/>
                  <a:gd name="connsiteX20" fmla="*/ 958353 w 1038719"/>
                  <a:gd name="connsiteY20" fmla="*/ 80867 h 337661"/>
                  <a:gd name="connsiteX21" fmla="*/ 960924 w 1038719"/>
                  <a:gd name="connsiteY21" fmla="*/ 87344 h 337661"/>
                  <a:gd name="connsiteX22" fmla="*/ 962448 w 1038719"/>
                  <a:gd name="connsiteY22" fmla="*/ 92012 h 337661"/>
                  <a:gd name="connsiteX23" fmla="*/ 964163 w 1038719"/>
                  <a:gd name="connsiteY23" fmla="*/ 98679 h 337661"/>
                  <a:gd name="connsiteX24" fmla="*/ 965115 w 1038719"/>
                  <a:gd name="connsiteY24" fmla="*/ 103251 h 337661"/>
                  <a:gd name="connsiteX25" fmla="*/ 965687 w 1038719"/>
                  <a:gd name="connsiteY25" fmla="*/ 107156 h 337661"/>
                  <a:gd name="connsiteX26" fmla="*/ 918253 w 1038719"/>
                  <a:gd name="connsiteY26" fmla="*/ 58579 h 337661"/>
                  <a:gd name="connsiteX27" fmla="*/ 801571 w 1038719"/>
                  <a:gd name="connsiteY27" fmla="*/ 8096 h 337661"/>
                  <a:gd name="connsiteX28" fmla="*/ 618882 w 1038719"/>
                  <a:gd name="connsiteY28" fmla="*/ 0 h 337661"/>
                  <a:gd name="connsiteX29" fmla="*/ 432858 w 1038719"/>
                  <a:gd name="connsiteY29" fmla="*/ 3620 h 337661"/>
                  <a:gd name="connsiteX30" fmla="*/ 383614 w 1038719"/>
                  <a:gd name="connsiteY30" fmla="*/ 4001 h 337661"/>
                  <a:gd name="connsiteX31" fmla="*/ 308367 w 1038719"/>
                  <a:gd name="connsiteY31" fmla="*/ 3810 h 337661"/>
                  <a:gd name="connsiteX32" fmla="*/ 95959 w 1038719"/>
                  <a:gd name="connsiteY32" fmla="*/ 23622 h 337661"/>
                  <a:gd name="connsiteX33" fmla="*/ 83577 w 1038719"/>
                  <a:gd name="connsiteY33" fmla="*/ 27718 h 337661"/>
                  <a:gd name="connsiteX34" fmla="*/ 78909 w 1038719"/>
                  <a:gd name="connsiteY34" fmla="*/ 29909 h 337661"/>
                  <a:gd name="connsiteX35" fmla="*/ 71480 w 1038719"/>
                  <a:gd name="connsiteY35" fmla="*/ 33433 h 337661"/>
                  <a:gd name="connsiteX36" fmla="*/ 66527 w 1038719"/>
                  <a:gd name="connsiteY36" fmla="*/ 36481 h 337661"/>
                  <a:gd name="connsiteX37" fmla="*/ 59764 w 1038719"/>
                  <a:gd name="connsiteY37" fmla="*/ 40672 h 337661"/>
                  <a:gd name="connsiteX38" fmla="*/ 54811 w 1038719"/>
                  <a:gd name="connsiteY38" fmla="*/ 44387 h 337661"/>
                  <a:gd name="connsiteX39" fmla="*/ 49382 w 1038719"/>
                  <a:gd name="connsiteY39" fmla="*/ 48482 h 337661"/>
                  <a:gd name="connsiteX40" fmla="*/ 49001 w 1038719"/>
                  <a:gd name="connsiteY40" fmla="*/ 48863 h 337661"/>
                  <a:gd name="connsiteX41" fmla="*/ 34047 w 1038719"/>
                  <a:gd name="connsiteY41" fmla="*/ 63341 h 337661"/>
                  <a:gd name="connsiteX42" fmla="*/ 32332 w 1038719"/>
                  <a:gd name="connsiteY42" fmla="*/ 64961 h 337661"/>
                  <a:gd name="connsiteX43" fmla="*/ 30808 w 1038719"/>
                  <a:gd name="connsiteY43" fmla="*/ 66961 h 337661"/>
                  <a:gd name="connsiteX44" fmla="*/ 21569 w 1038719"/>
                  <a:gd name="connsiteY44" fmla="*/ 78962 h 337661"/>
                  <a:gd name="connsiteX45" fmla="*/ 20331 w 1038719"/>
                  <a:gd name="connsiteY45" fmla="*/ 80486 h 337661"/>
                  <a:gd name="connsiteX46" fmla="*/ 20140 w 1038719"/>
                  <a:gd name="connsiteY46" fmla="*/ 80867 h 337661"/>
                  <a:gd name="connsiteX47" fmla="*/ 12330 w 1038719"/>
                  <a:gd name="connsiteY47" fmla="*/ 94107 h 337661"/>
                  <a:gd name="connsiteX48" fmla="*/ 11853 w 1038719"/>
                  <a:gd name="connsiteY48" fmla="*/ 94964 h 337661"/>
                  <a:gd name="connsiteX49" fmla="*/ 10044 w 1038719"/>
                  <a:gd name="connsiteY49" fmla="*/ 99060 h 337661"/>
                  <a:gd name="connsiteX50" fmla="*/ 6424 w 1038719"/>
                  <a:gd name="connsiteY50" fmla="*/ 107252 h 337661"/>
                  <a:gd name="connsiteX51" fmla="*/ 5853 w 1038719"/>
                  <a:gd name="connsiteY51" fmla="*/ 108680 h 337661"/>
                  <a:gd name="connsiteX52" fmla="*/ 4710 w 1038719"/>
                  <a:gd name="connsiteY52" fmla="*/ 112586 h 337661"/>
                  <a:gd name="connsiteX53" fmla="*/ 2519 w 1038719"/>
                  <a:gd name="connsiteY53" fmla="*/ 120205 h 337661"/>
                  <a:gd name="connsiteX54" fmla="*/ 1947 w 1038719"/>
                  <a:gd name="connsiteY54" fmla="*/ 122015 h 337661"/>
                  <a:gd name="connsiteX55" fmla="*/ 1471 w 1038719"/>
                  <a:gd name="connsiteY55" fmla="*/ 125539 h 337661"/>
                  <a:gd name="connsiteX56" fmla="*/ 328 w 1038719"/>
                  <a:gd name="connsiteY56" fmla="*/ 133636 h 337661"/>
                  <a:gd name="connsiteX57" fmla="*/ 42 w 1038719"/>
                  <a:gd name="connsiteY57" fmla="*/ 135922 h 337661"/>
                  <a:gd name="connsiteX58" fmla="*/ 42 w 1038719"/>
                  <a:gd name="connsiteY58" fmla="*/ 140398 h 337661"/>
                  <a:gd name="connsiteX59" fmla="*/ 42 w 1038719"/>
                  <a:gd name="connsiteY59" fmla="*/ 144685 h 337661"/>
                  <a:gd name="connsiteX60" fmla="*/ 995 w 1038719"/>
                  <a:gd name="connsiteY60" fmla="*/ 153257 h 337661"/>
                  <a:gd name="connsiteX61" fmla="*/ 1376 w 1038719"/>
                  <a:gd name="connsiteY61" fmla="*/ 156115 h 337661"/>
                  <a:gd name="connsiteX62" fmla="*/ 1471 w 1038719"/>
                  <a:gd name="connsiteY62" fmla="*/ 156591 h 337661"/>
                  <a:gd name="connsiteX63" fmla="*/ 2328 w 1038719"/>
                  <a:gd name="connsiteY63" fmla="*/ 158972 h 337661"/>
                  <a:gd name="connsiteX64" fmla="*/ 5662 w 1038719"/>
                  <a:gd name="connsiteY64" fmla="*/ 168878 h 337661"/>
                  <a:gd name="connsiteX65" fmla="*/ 6139 w 1038719"/>
                  <a:gd name="connsiteY65" fmla="*/ 170117 h 337661"/>
                  <a:gd name="connsiteX66" fmla="*/ 10615 w 1038719"/>
                  <a:gd name="connsiteY66" fmla="*/ 178118 h 337661"/>
                  <a:gd name="connsiteX67" fmla="*/ 11758 w 1038719"/>
                  <a:gd name="connsiteY67" fmla="*/ 179642 h 337661"/>
                  <a:gd name="connsiteX68" fmla="*/ 15568 w 1038719"/>
                  <a:gd name="connsiteY68" fmla="*/ 184880 h 337661"/>
                  <a:gd name="connsiteX69" fmla="*/ 19188 w 1038719"/>
                  <a:gd name="connsiteY69" fmla="*/ 188881 h 337661"/>
                  <a:gd name="connsiteX70" fmla="*/ 69289 w 1038719"/>
                  <a:gd name="connsiteY70" fmla="*/ 240125 h 337661"/>
                  <a:gd name="connsiteX71" fmla="*/ 29951 w 1038719"/>
                  <a:gd name="connsiteY71" fmla="*/ 222980 h 337661"/>
                  <a:gd name="connsiteX72" fmla="*/ 4329 w 1038719"/>
                  <a:gd name="connsiteY72" fmla="*/ 203930 h 337661"/>
                  <a:gd name="connsiteX73" fmla="*/ 76528 w 1038719"/>
                  <a:gd name="connsiteY73" fmla="*/ 277749 h 337661"/>
                  <a:gd name="connsiteX74" fmla="*/ 102150 w 1038719"/>
                  <a:gd name="connsiteY74" fmla="*/ 296799 h 337661"/>
                  <a:gd name="connsiteX75" fmla="*/ 310272 w 1038719"/>
                  <a:gd name="connsiteY75" fmla="*/ 337661 h 337661"/>
                  <a:gd name="connsiteX76" fmla="*/ 421714 w 1038719"/>
                  <a:gd name="connsiteY76" fmla="*/ 331851 h 337661"/>
                  <a:gd name="connsiteX77" fmla="*/ 643647 w 1038719"/>
                  <a:gd name="connsiteY77" fmla="*/ 317754 h 337661"/>
                  <a:gd name="connsiteX78" fmla="*/ 698415 w 1038719"/>
                  <a:gd name="connsiteY78" fmla="*/ 319088 h 337661"/>
                  <a:gd name="connsiteX79" fmla="*/ 753851 w 1038719"/>
                  <a:gd name="connsiteY79" fmla="*/ 323755 h 337661"/>
                  <a:gd name="connsiteX80" fmla="*/ 838433 w 1038719"/>
                  <a:gd name="connsiteY80" fmla="*/ 329470 h 337661"/>
                  <a:gd name="connsiteX81" fmla="*/ 958829 w 1038719"/>
                  <a:gd name="connsiteY81" fmla="*/ 302705 h 337661"/>
                  <a:gd name="connsiteX82" fmla="*/ 975497 w 1038719"/>
                  <a:gd name="connsiteY82" fmla="*/ 292703 h 337661"/>
                  <a:gd name="connsiteX83" fmla="*/ 980070 w 1038719"/>
                  <a:gd name="connsiteY83" fmla="*/ 289560 h 337661"/>
                  <a:gd name="connsiteX84" fmla="*/ 991023 w 1038719"/>
                  <a:gd name="connsiteY84" fmla="*/ 281369 h 337661"/>
                  <a:gd name="connsiteX85" fmla="*/ 993595 w 1038719"/>
                  <a:gd name="connsiteY85" fmla="*/ 279463 h 337661"/>
                  <a:gd name="connsiteX86" fmla="*/ 994643 w 1038719"/>
                  <a:gd name="connsiteY86" fmla="*/ 278416 h 337661"/>
                  <a:gd name="connsiteX87" fmla="*/ 1009883 w 1038719"/>
                  <a:gd name="connsiteY87" fmla="*/ 263652 h 337661"/>
                  <a:gd name="connsiteX88" fmla="*/ 1011121 w 1038719"/>
                  <a:gd name="connsiteY88" fmla="*/ 262414 h 337661"/>
                  <a:gd name="connsiteX89" fmla="*/ 1013026 w 1038719"/>
                  <a:gd name="connsiteY89" fmla="*/ 259937 h 337661"/>
                  <a:gd name="connsiteX90" fmla="*/ 1019408 w 1038719"/>
                  <a:gd name="connsiteY90" fmla="*/ 251651 h 337661"/>
                  <a:gd name="connsiteX91" fmla="*/ 1021313 w 1038719"/>
                  <a:gd name="connsiteY91" fmla="*/ 249174 h 337661"/>
                  <a:gd name="connsiteX92" fmla="*/ 1022456 w 1038719"/>
                  <a:gd name="connsiteY92" fmla="*/ 247364 h 337661"/>
                  <a:gd name="connsiteX93" fmla="*/ 1026170 w 1038719"/>
                  <a:gd name="connsiteY93" fmla="*/ 240983 h 337661"/>
                  <a:gd name="connsiteX94" fmla="*/ 1028171 w 1038719"/>
                  <a:gd name="connsiteY94" fmla="*/ 237554 h 337661"/>
                  <a:gd name="connsiteX95" fmla="*/ 1028933 w 1038719"/>
                  <a:gd name="connsiteY95" fmla="*/ 235839 h 337661"/>
                  <a:gd name="connsiteX96" fmla="*/ 1031504 w 1038719"/>
                  <a:gd name="connsiteY96" fmla="*/ 229934 h 337661"/>
                  <a:gd name="connsiteX97" fmla="*/ 1033124 w 1038719"/>
                  <a:gd name="connsiteY97" fmla="*/ 226219 h 337661"/>
                  <a:gd name="connsiteX98" fmla="*/ 1034362 w 1038719"/>
                  <a:gd name="connsiteY98" fmla="*/ 222599 h 337661"/>
                  <a:gd name="connsiteX99" fmla="*/ 1036744 w 1038719"/>
                  <a:gd name="connsiteY99" fmla="*/ 213741 h 337661"/>
                  <a:gd name="connsiteX100" fmla="*/ 1036838 w 1038719"/>
                  <a:gd name="connsiteY100" fmla="*/ 213170 h 337661"/>
                  <a:gd name="connsiteX101" fmla="*/ 1038648 w 1038719"/>
                  <a:gd name="connsiteY101" fmla="*/ 200311 h 337661"/>
                  <a:gd name="connsiteX102" fmla="*/ 1038648 w 1038719"/>
                  <a:gd name="connsiteY102" fmla="*/ 199263 h 337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038719" h="337661">
                    <a:moveTo>
                      <a:pt x="1038648" y="199263"/>
                    </a:moveTo>
                    <a:cubicBezTo>
                      <a:pt x="1038744" y="198215"/>
                      <a:pt x="1038648" y="197263"/>
                      <a:pt x="1038648" y="196215"/>
                    </a:cubicBezTo>
                    <a:cubicBezTo>
                      <a:pt x="1038744" y="193643"/>
                      <a:pt x="1038744" y="191071"/>
                      <a:pt x="1038648" y="188500"/>
                    </a:cubicBezTo>
                    <a:cubicBezTo>
                      <a:pt x="1038553" y="186976"/>
                      <a:pt x="1038363" y="185547"/>
                      <a:pt x="1038267" y="184118"/>
                    </a:cubicBezTo>
                    <a:cubicBezTo>
                      <a:pt x="1038077" y="181737"/>
                      <a:pt x="1037791" y="179451"/>
                      <a:pt x="1037315" y="177070"/>
                    </a:cubicBezTo>
                    <a:cubicBezTo>
                      <a:pt x="1037220" y="176308"/>
                      <a:pt x="1037124" y="175451"/>
                      <a:pt x="1037029" y="174688"/>
                    </a:cubicBezTo>
                    <a:cubicBezTo>
                      <a:pt x="1036838" y="173831"/>
                      <a:pt x="1036553" y="173069"/>
                      <a:pt x="1036362" y="172212"/>
                    </a:cubicBezTo>
                    <a:cubicBezTo>
                      <a:pt x="1035886" y="170021"/>
                      <a:pt x="1035315" y="167830"/>
                      <a:pt x="1034648" y="165640"/>
                    </a:cubicBezTo>
                    <a:cubicBezTo>
                      <a:pt x="1034172" y="164116"/>
                      <a:pt x="1033696" y="162496"/>
                      <a:pt x="1033219" y="161068"/>
                    </a:cubicBezTo>
                    <a:cubicBezTo>
                      <a:pt x="1032362" y="158782"/>
                      <a:pt x="1031504" y="156591"/>
                      <a:pt x="1030552" y="154305"/>
                    </a:cubicBezTo>
                    <a:cubicBezTo>
                      <a:pt x="1030076" y="153257"/>
                      <a:pt x="1029790" y="152305"/>
                      <a:pt x="1029314" y="151257"/>
                    </a:cubicBezTo>
                    <a:cubicBezTo>
                      <a:pt x="1029123" y="150876"/>
                      <a:pt x="1028933" y="150495"/>
                      <a:pt x="1028742" y="150209"/>
                    </a:cubicBezTo>
                    <a:cubicBezTo>
                      <a:pt x="1026837" y="146304"/>
                      <a:pt x="1024837" y="142494"/>
                      <a:pt x="1022361" y="138684"/>
                    </a:cubicBezTo>
                    <a:cubicBezTo>
                      <a:pt x="1019503" y="134207"/>
                      <a:pt x="1016265" y="129921"/>
                      <a:pt x="1012836" y="125730"/>
                    </a:cubicBezTo>
                    <a:cubicBezTo>
                      <a:pt x="1012454" y="125349"/>
                      <a:pt x="1012264" y="124873"/>
                      <a:pt x="1011883" y="124492"/>
                    </a:cubicBezTo>
                    <a:cubicBezTo>
                      <a:pt x="1009788" y="122015"/>
                      <a:pt x="1007597" y="119539"/>
                      <a:pt x="1005216" y="117253"/>
                    </a:cubicBezTo>
                    <a:cubicBezTo>
                      <a:pt x="981117" y="92678"/>
                      <a:pt x="957114" y="68009"/>
                      <a:pt x="933016" y="43434"/>
                    </a:cubicBezTo>
                    <a:cubicBezTo>
                      <a:pt x="935683" y="46196"/>
                      <a:pt x="938160" y="49054"/>
                      <a:pt x="940636" y="52006"/>
                    </a:cubicBezTo>
                    <a:cubicBezTo>
                      <a:pt x="944065" y="56197"/>
                      <a:pt x="947399" y="60484"/>
                      <a:pt x="950161" y="64961"/>
                    </a:cubicBezTo>
                    <a:cubicBezTo>
                      <a:pt x="952542" y="68675"/>
                      <a:pt x="954543" y="72485"/>
                      <a:pt x="956447" y="76391"/>
                    </a:cubicBezTo>
                    <a:cubicBezTo>
                      <a:pt x="957114" y="77819"/>
                      <a:pt x="957781" y="79343"/>
                      <a:pt x="958353" y="80867"/>
                    </a:cubicBezTo>
                    <a:cubicBezTo>
                      <a:pt x="959305" y="83058"/>
                      <a:pt x="960162" y="85154"/>
                      <a:pt x="960924" y="87344"/>
                    </a:cubicBezTo>
                    <a:cubicBezTo>
                      <a:pt x="961496" y="88868"/>
                      <a:pt x="961972" y="90488"/>
                      <a:pt x="962448" y="92012"/>
                    </a:cubicBezTo>
                    <a:cubicBezTo>
                      <a:pt x="963115" y="94202"/>
                      <a:pt x="963686" y="96488"/>
                      <a:pt x="964163" y="98679"/>
                    </a:cubicBezTo>
                    <a:cubicBezTo>
                      <a:pt x="964544" y="100203"/>
                      <a:pt x="964829" y="101727"/>
                      <a:pt x="965115" y="103251"/>
                    </a:cubicBezTo>
                    <a:cubicBezTo>
                      <a:pt x="965306" y="104585"/>
                      <a:pt x="965496" y="105823"/>
                      <a:pt x="965687" y="107156"/>
                    </a:cubicBezTo>
                    <a:lnTo>
                      <a:pt x="918253" y="58579"/>
                    </a:lnTo>
                    <a:cubicBezTo>
                      <a:pt x="892916" y="32671"/>
                      <a:pt x="851768" y="13240"/>
                      <a:pt x="801571" y="8096"/>
                    </a:cubicBezTo>
                    <a:cubicBezTo>
                      <a:pt x="740897" y="1905"/>
                      <a:pt x="680032" y="0"/>
                      <a:pt x="618882" y="0"/>
                    </a:cubicBezTo>
                    <a:cubicBezTo>
                      <a:pt x="556779" y="0"/>
                      <a:pt x="494771" y="1905"/>
                      <a:pt x="432858" y="3620"/>
                    </a:cubicBezTo>
                    <a:cubicBezTo>
                      <a:pt x="416570" y="4001"/>
                      <a:pt x="400283" y="4001"/>
                      <a:pt x="383614" y="4001"/>
                    </a:cubicBezTo>
                    <a:cubicBezTo>
                      <a:pt x="358944" y="4001"/>
                      <a:pt x="333703" y="3810"/>
                      <a:pt x="308367" y="3810"/>
                    </a:cubicBezTo>
                    <a:cubicBezTo>
                      <a:pt x="236167" y="3810"/>
                      <a:pt x="163301" y="6096"/>
                      <a:pt x="95959" y="23622"/>
                    </a:cubicBezTo>
                    <a:cubicBezTo>
                      <a:pt x="91768" y="24670"/>
                      <a:pt x="87672" y="26098"/>
                      <a:pt x="83577" y="27718"/>
                    </a:cubicBezTo>
                    <a:cubicBezTo>
                      <a:pt x="81957" y="28385"/>
                      <a:pt x="80433" y="29242"/>
                      <a:pt x="78909" y="29909"/>
                    </a:cubicBezTo>
                    <a:cubicBezTo>
                      <a:pt x="76433" y="31052"/>
                      <a:pt x="73956" y="32099"/>
                      <a:pt x="71480" y="33433"/>
                    </a:cubicBezTo>
                    <a:cubicBezTo>
                      <a:pt x="69765" y="34385"/>
                      <a:pt x="68146" y="35433"/>
                      <a:pt x="66527" y="36481"/>
                    </a:cubicBezTo>
                    <a:cubicBezTo>
                      <a:pt x="64241" y="37814"/>
                      <a:pt x="62050" y="39148"/>
                      <a:pt x="59764" y="40672"/>
                    </a:cubicBezTo>
                    <a:cubicBezTo>
                      <a:pt x="58050" y="41815"/>
                      <a:pt x="56431" y="43148"/>
                      <a:pt x="54811" y="44387"/>
                    </a:cubicBezTo>
                    <a:cubicBezTo>
                      <a:pt x="53001" y="45720"/>
                      <a:pt x="51097" y="47054"/>
                      <a:pt x="49382" y="48482"/>
                    </a:cubicBezTo>
                    <a:cubicBezTo>
                      <a:pt x="49191" y="48578"/>
                      <a:pt x="49096" y="48768"/>
                      <a:pt x="49001" y="48863"/>
                    </a:cubicBezTo>
                    <a:cubicBezTo>
                      <a:pt x="43667" y="53340"/>
                      <a:pt x="38714" y="58198"/>
                      <a:pt x="34047" y="63341"/>
                    </a:cubicBezTo>
                    <a:cubicBezTo>
                      <a:pt x="33570" y="63913"/>
                      <a:pt x="32904" y="64389"/>
                      <a:pt x="32332" y="64961"/>
                    </a:cubicBezTo>
                    <a:cubicBezTo>
                      <a:pt x="31761" y="65627"/>
                      <a:pt x="31380" y="66294"/>
                      <a:pt x="30808" y="66961"/>
                    </a:cubicBezTo>
                    <a:cubicBezTo>
                      <a:pt x="27570" y="70866"/>
                      <a:pt x="24426" y="74771"/>
                      <a:pt x="21569" y="78962"/>
                    </a:cubicBezTo>
                    <a:cubicBezTo>
                      <a:pt x="21188" y="79534"/>
                      <a:pt x="20712" y="80010"/>
                      <a:pt x="20331" y="80486"/>
                    </a:cubicBezTo>
                    <a:cubicBezTo>
                      <a:pt x="20235" y="80581"/>
                      <a:pt x="20140" y="80772"/>
                      <a:pt x="20140" y="80867"/>
                    </a:cubicBezTo>
                    <a:cubicBezTo>
                      <a:pt x="17283" y="85154"/>
                      <a:pt x="14711" y="89630"/>
                      <a:pt x="12330" y="94107"/>
                    </a:cubicBezTo>
                    <a:cubicBezTo>
                      <a:pt x="12139" y="94393"/>
                      <a:pt x="11949" y="94679"/>
                      <a:pt x="11853" y="94964"/>
                    </a:cubicBezTo>
                    <a:cubicBezTo>
                      <a:pt x="11187" y="96298"/>
                      <a:pt x="10710" y="97727"/>
                      <a:pt x="10044" y="99060"/>
                    </a:cubicBezTo>
                    <a:cubicBezTo>
                      <a:pt x="8806" y="101822"/>
                      <a:pt x="7567" y="104489"/>
                      <a:pt x="6424" y="107252"/>
                    </a:cubicBezTo>
                    <a:cubicBezTo>
                      <a:pt x="6234" y="107728"/>
                      <a:pt x="6043" y="108204"/>
                      <a:pt x="5853" y="108680"/>
                    </a:cubicBezTo>
                    <a:cubicBezTo>
                      <a:pt x="5376" y="110014"/>
                      <a:pt x="5091" y="111347"/>
                      <a:pt x="4710" y="112586"/>
                    </a:cubicBezTo>
                    <a:cubicBezTo>
                      <a:pt x="3852" y="115157"/>
                      <a:pt x="3090" y="117729"/>
                      <a:pt x="2519" y="120205"/>
                    </a:cubicBezTo>
                    <a:cubicBezTo>
                      <a:pt x="2328" y="120777"/>
                      <a:pt x="2138" y="121348"/>
                      <a:pt x="1947" y="122015"/>
                    </a:cubicBezTo>
                    <a:cubicBezTo>
                      <a:pt x="1662" y="123254"/>
                      <a:pt x="1662" y="124396"/>
                      <a:pt x="1471" y="125539"/>
                    </a:cubicBezTo>
                    <a:cubicBezTo>
                      <a:pt x="995" y="128206"/>
                      <a:pt x="614" y="130873"/>
                      <a:pt x="328" y="133636"/>
                    </a:cubicBezTo>
                    <a:cubicBezTo>
                      <a:pt x="233" y="134398"/>
                      <a:pt x="42" y="135160"/>
                      <a:pt x="42" y="135922"/>
                    </a:cubicBezTo>
                    <a:cubicBezTo>
                      <a:pt x="-53" y="137446"/>
                      <a:pt x="42" y="138875"/>
                      <a:pt x="42" y="140398"/>
                    </a:cubicBezTo>
                    <a:cubicBezTo>
                      <a:pt x="42" y="141827"/>
                      <a:pt x="-53" y="143256"/>
                      <a:pt x="42" y="144685"/>
                    </a:cubicBezTo>
                    <a:cubicBezTo>
                      <a:pt x="138" y="147542"/>
                      <a:pt x="519" y="150400"/>
                      <a:pt x="995" y="153257"/>
                    </a:cubicBezTo>
                    <a:cubicBezTo>
                      <a:pt x="1185" y="154210"/>
                      <a:pt x="1185" y="155162"/>
                      <a:pt x="1376" y="156115"/>
                    </a:cubicBezTo>
                    <a:cubicBezTo>
                      <a:pt x="1376" y="156305"/>
                      <a:pt x="1376" y="156496"/>
                      <a:pt x="1471" y="156591"/>
                    </a:cubicBezTo>
                    <a:cubicBezTo>
                      <a:pt x="1662" y="157448"/>
                      <a:pt x="2043" y="158210"/>
                      <a:pt x="2328" y="158972"/>
                    </a:cubicBezTo>
                    <a:cubicBezTo>
                      <a:pt x="3186" y="162306"/>
                      <a:pt x="4233" y="165640"/>
                      <a:pt x="5662" y="168878"/>
                    </a:cubicBezTo>
                    <a:cubicBezTo>
                      <a:pt x="5853" y="169259"/>
                      <a:pt x="5948" y="169736"/>
                      <a:pt x="6139" y="170117"/>
                    </a:cubicBezTo>
                    <a:cubicBezTo>
                      <a:pt x="7377" y="172879"/>
                      <a:pt x="8901" y="175546"/>
                      <a:pt x="10615" y="178118"/>
                    </a:cubicBezTo>
                    <a:cubicBezTo>
                      <a:pt x="10996" y="178594"/>
                      <a:pt x="11377" y="179165"/>
                      <a:pt x="11758" y="179642"/>
                    </a:cubicBezTo>
                    <a:cubicBezTo>
                      <a:pt x="12997" y="181356"/>
                      <a:pt x="14139" y="183166"/>
                      <a:pt x="15568" y="184880"/>
                    </a:cubicBezTo>
                    <a:cubicBezTo>
                      <a:pt x="16711" y="186214"/>
                      <a:pt x="17949" y="187643"/>
                      <a:pt x="19188" y="188881"/>
                    </a:cubicBezTo>
                    <a:lnTo>
                      <a:pt x="69289" y="240125"/>
                    </a:lnTo>
                    <a:cubicBezTo>
                      <a:pt x="55192" y="235172"/>
                      <a:pt x="42048" y="229457"/>
                      <a:pt x="29951" y="222980"/>
                    </a:cubicBezTo>
                    <a:cubicBezTo>
                      <a:pt x="20045" y="217646"/>
                      <a:pt x="11472" y="211169"/>
                      <a:pt x="4329" y="203930"/>
                    </a:cubicBezTo>
                    <a:lnTo>
                      <a:pt x="76528" y="277749"/>
                    </a:lnTo>
                    <a:cubicBezTo>
                      <a:pt x="83672" y="284988"/>
                      <a:pt x="92244" y="291465"/>
                      <a:pt x="102150" y="296799"/>
                    </a:cubicBezTo>
                    <a:cubicBezTo>
                      <a:pt x="153109" y="324326"/>
                      <a:pt x="221213" y="337661"/>
                      <a:pt x="310272" y="337661"/>
                    </a:cubicBezTo>
                    <a:cubicBezTo>
                      <a:pt x="343609" y="337661"/>
                      <a:pt x="379519" y="335947"/>
                      <a:pt x="421714" y="331851"/>
                    </a:cubicBezTo>
                    <a:cubicBezTo>
                      <a:pt x="497914" y="324517"/>
                      <a:pt x="569733" y="317754"/>
                      <a:pt x="643647" y="317754"/>
                    </a:cubicBezTo>
                    <a:cubicBezTo>
                      <a:pt x="662506" y="317754"/>
                      <a:pt x="680889" y="318135"/>
                      <a:pt x="698415" y="319088"/>
                    </a:cubicBezTo>
                    <a:cubicBezTo>
                      <a:pt x="716513" y="320040"/>
                      <a:pt x="734610" y="321945"/>
                      <a:pt x="753851" y="323755"/>
                    </a:cubicBezTo>
                    <a:cubicBezTo>
                      <a:pt x="781473" y="326612"/>
                      <a:pt x="810048" y="329470"/>
                      <a:pt x="838433" y="329470"/>
                    </a:cubicBezTo>
                    <a:cubicBezTo>
                      <a:pt x="886725" y="329470"/>
                      <a:pt x="924920" y="320993"/>
                      <a:pt x="958829" y="302705"/>
                    </a:cubicBezTo>
                    <a:cubicBezTo>
                      <a:pt x="964735" y="299561"/>
                      <a:pt x="970259" y="296132"/>
                      <a:pt x="975497" y="292703"/>
                    </a:cubicBezTo>
                    <a:cubicBezTo>
                      <a:pt x="977117" y="291655"/>
                      <a:pt x="978545" y="290608"/>
                      <a:pt x="980070" y="289560"/>
                    </a:cubicBezTo>
                    <a:cubicBezTo>
                      <a:pt x="983879" y="286893"/>
                      <a:pt x="987594" y="284131"/>
                      <a:pt x="991023" y="281369"/>
                    </a:cubicBezTo>
                    <a:cubicBezTo>
                      <a:pt x="991881" y="280702"/>
                      <a:pt x="992833" y="280130"/>
                      <a:pt x="993595" y="279463"/>
                    </a:cubicBezTo>
                    <a:cubicBezTo>
                      <a:pt x="993976" y="279178"/>
                      <a:pt x="994262" y="278797"/>
                      <a:pt x="994643" y="278416"/>
                    </a:cubicBezTo>
                    <a:cubicBezTo>
                      <a:pt x="1000167" y="273653"/>
                      <a:pt x="1005311" y="268796"/>
                      <a:pt x="1009883" y="263652"/>
                    </a:cubicBezTo>
                    <a:cubicBezTo>
                      <a:pt x="1010264" y="263176"/>
                      <a:pt x="1010835" y="262890"/>
                      <a:pt x="1011121" y="262414"/>
                    </a:cubicBezTo>
                    <a:cubicBezTo>
                      <a:pt x="1011788" y="261652"/>
                      <a:pt x="1012360" y="260699"/>
                      <a:pt x="1013026" y="259937"/>
                    </a:cubicBezTo>
                    <a:cubicBezTo>
                      <a:pt x="1015312" y="257270"/>
                      <a:pt x="1017408" y="254508"/>
                      <a:pt x="1019408" y="251651"/>
                    </a:cubicBezTo>
                    <a:cubicBezTo>
                      <a:pt x="1019980" y="250793"/>
                      <a:pt x="1020741" y="250031"/>
                      <a:pt x="1021313" y="249174"/>
                    </a:cubicBezTo>
                    <a:cubicBezTo>
                      <a:pt x="1021694" y="248603"/>
                      <a:pt x="1021979" y="247936"/>
                      <a:pt x="1022456" y="247364"/>
                    </a:cubicBezTo>
                    <a:cubicBezTo>
                      <a:pt x="1023789" y="245269"/>
                      <a:pt x="1025028" y="243078"/>
                      <a:pt x="1026170" y="240983"/>
                    </a:cubicBezTo>
                    <a:cubicBezTo>
                      <a:pt x="1026837" y="239839"/>
                      <a:pt x="1027599" y="238696"/>
                      <a:pt x="1028171" y="237554"/>
                    </a:cubicBezTo>
                    <a:cubicBezTo>
                      <a:pt x="1028457" y="236982"/>
                      <a:pt x="1028647" y="236411"/>
                      <a:pt x="1028933" y="235839"/>
                    </a:cubicBezTo>
                    <a:cubicBezTo>
                      <a:pt x="1029885" y="233934"/>
                      <a:pt x="1030648" y="231934"/>
                      <a:pt x="1031504" y="229934"/>
                    </a:cubicBezTo>
                    <a:cubicBezTo>
                      <a:pt x="1031981" y="228695"/>
                      <a:pt x="1032647" y="227457"/>
                      <a:pt x="1033124" y="226219"/>
                    </a:cubicBezTo>
                    <a:cubicBezTo>
                      <a:pt x="1033505" y="225076"/>
                      <a:pt x="1033981" y="223838"/>
                      <a:pt x="1034362" y="222599"/>
                    </a:cubicBezTo>
                    <a:cubicBezTo>
                      <a:pt x="1035315" y="219646"/>
                      <a:pt x="1036077" y="216694"/>
                      <a:pt x="1036744" y="213741"/>
                    </a:cubicBezTo>
                    <a:cubicBezTo>
                      <a:pt x="1036744" y="213551"/>
                      <a:pt x="1036744" y="213360"/>
                      <a:pt x="1036838" y="213170"/>
                    </a:cubicBezTo>
                    <a:cubicBezTo>
                      <a:pt x="1037791" y="208883"/>
                      <a:pt x="1038363" y="204597"/>
                      <a:pt x="1038648" y="200311"/>
                    </a:cubicBezTo>
                    <a:cubicBezTo>
                      <a:pt x="1038553" y="199739"/>
                      <a:pt x="1038648" y="199454"/>
                      <a:pt x="1038648" y="199263"/>
                    </a:cubicBezTo>
                    <a:close/>
                  </a:path>
                </a:pathLst>
              </a:custGeom>
              <a:solidFill>
                <a:srgbClr val="B518D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1" name="Forma libre: forma 60">
                <a:extLst>
                  <a:ext uri="{FF2B5EF4-FFF2-40B4-BE49-F238E27FC236}">
                    <a16:creationId xmlns:a16="http://schemas.microsoft.com/office/drawing/2014/main" id="{C0F43A25-ABC5-4A74-B0E0-5D15CA45DB6C}"/>
                  </a:ext>
                </a:extLst>
              </p:cNvPr>
              <p:cNvSpPr/>
              <p:nvPr/>
            </p:nvSpPr>
            <p:spPr>
              <a:xfrm>
                <a:off x="7818636" y="5023389"/>
                <a:ext cx="987655" cy="284987"/>
              </a:xfrm>
              <a:custGeom>
                <a:avLst/>
                <a:gdLst>
                  <a:gd name="connsiteX0" fmla="*/ 971128 w 987655"/>
                  <a:gd name="connsiteY0" fmla="*/ 86011 h 284987"/>
                  <a:gd name="connsiteX1" fmla="*/ 983035 w 987655"/>
                  <a:gd name="connsiteY1" fmla="*/ 169831 h 284987"/>
                  <a:gd name="connsiteX2" fmla="*/ 907406 w 987655"/>
                  <a:gd name="connsiteY2" fmla="*/ 249936 h 284987"/>
                  <a:gd name="connsiteX3" fmla="*/ 787010 w 987655"/>
                  <a:gd name="connsiteY3" fmla="*/ 276701 h 284987"/>
                  <a:gd name="connsiteX4" fmla="*/ 702428 w 987655"/>
                  <a:gd name="connsiteY4" fmla="*/ 271081 h 284987"/>
                  <a:gd name="connsiteX5" fmla="*/ 646993 w 987655"/>
                  <a:gd name="connsiteY5" fmla="*/ 266414 h 284987"/>
                  <a:gd name="connsiteX6" fmla="*/ 592224 w 987655"/>
                  <a:gd name="connsiteY6" fmla="*/ 265081 h 284987"/>
                  <a:gd name="connsiteX7" fmla="*/ 370291 w 987655"/>
                  <a:gd name="connsiteY7" fmla="*/ 279178 h 284987"/>
                  <a:gd name="connsiteX8" fmla="*/ 258849 w 987655"/>
                  <a:gd name="connsiteY8" fmla="*/ 284988 h 284987"/>
                  <a:gd name="connsiteX9" fmla="*/ 50728 w 987655"/>
                  <a:gd name="connsiteY9" fmla="*/ 244126 h 284987"/>
                  <a:gd name="connsiteX10" fmla="*/ 1102 w 987655"/>
                  <a:gd name="connsiteY10" fmla="*/ 147638 h 284987"/>
                  <a:gd name="connsiteX11" fmla="*/ 112259 w 987655"/>
                  <a:gd name="connsiteY11" fmla="*/ 24384 h 284987"/>
                  <a:gd name="connsiteX12" fmla="*/ 329905 w 987655"/>
                  <a:gd name="connsiteY12" fmla="*/ 3810 h 284987"/>
                  <a:gd name="connsiteX13" fmla="*/ 367910 w 987655"/>
                  <a:gd name="connsiteY13" fmla="*/ 4000 h 284987"/>
                  <a:gd name="connsiteX14" fmla="*/ 405153 w 987655"/>
                  <a:gd name="connsiteY14" fmla="*/ 4000 h 284987"/>
                  <a:gd name="connsiteX15" fmla="*/ 453826 w 987655"/>
                  <a:gd name="connsiteY15" fmla="*/ 3429 h 284987"/>
                  <a:gd name="connsiteX16" fmla="*/ 486211 w 987655"/>
                  <a:gd name="connsiteY16" fmla="*/ 2667 h 284987"/>
                  <a:gd name="connsiteX17" fmla="*/ 640421 w 987655"/>
                  <a:gd name="connsiteY17" fmla="*/ 0 h 284987"/>
                  <a:gd name="connsiteX18" fmla="*/ 825205 w 987655"/>
                  <a:gd name="connsiteY18" fmla="*/ 8096 h 284987"/>
                  <a:gd name="connsiteX19" fmla="*/ 971128 w 987655"/>
                  <a:gd name="connsiteY19" fmla="*/ 86011 h 284987"/>
                  <a:gd name="connsiteX20" fmla="*/ 963318 w 987655"/>
                  <a:gd name="connsiteY20" fmla="*/ 163830 h 284987"/>
                  <a:gd name="connsiteX21" fmla="*/ 822443 w 987655"/>
                  <a:gd name="connsiteY21" fmla="*/ 29051 h 284987"/>
                  <a:gd name="connsiteX22" fmla="*/ 639754 w 987655"/>
                  <a:gd name="connsiteY22" fmla="*/ 20955 h 284987"/>
                  <a:gd name="connsiteX23" fmla="*/ 453730 w 987655"/>
                  <a:gd name="connsiteY23" fmla="*/ 24574 h 284987"/>
                  <a:gd name="connsiteX24" fmla="*/ 404486 w 987655"/>
                  <a:gd name="connsiteY24" fmla="*/ 24955 h 284987"/>
                  <a:gd name="connsiteX25" fmla="*/ 329239 w 987655"/>
                  <a:gd name="connsiteY25" fmla="*/ 24765 h 284987"/>
                  <a:gd name="connsiteX26" fmla="*/ 116831 w 987655"/>
                  <a:gd name="connsiteY26" fmla="*/ 44577 h 284987"/>
                  <a:gd name="connsiteX27" fmla="*/ 61015 w 987655"/>
                  <a:gd name="connsiteY27" fmla="*/ 225647 h 284987"/>
                  <a:gd name="connsiteX28" fmla="*/ 259515 w 987655"/>
                  <a:gd name="connsiteY28" fmla="*/ 264128 h 284987"/>
                  <a:gd name="connsiteX29" fmla="*/ 367815 w 987655"/>
                  <a:gd name="connsiteY29" fmla="*/ 258508 h 284987"/>
                  <a:gd name="connsiteX30" fmla="*/ 592890 w 987655"/>
                  <a:gd name="connsiteY30" fmla="*/ 244221 h 284987"/>
                  <a:gd name="connsiteX31" fmla="*/ 648802 w 987655"/>
                  <a:gd name="connsiteY31" fmla="*/ 245554 h 284987"/>
                  <a:gd name="connsiteX32" fmla="*/ 787677 w 987655"/>
                  <a:gd name="connsiteY32" fmla="*/ 255937 h 284987"/>
                  <a:gd name="connsiteX33" fmla="*/ 898072 w 987655"/>
                  <a:gd name="connsiteY33" fmla="*/ 231648 h 284987"/>
                  <a:gd name="connsiteX34" fmla="*/ 963318 w 987655"/>
                  <a:gd name="connsiteY34" fmla="*/ 163830 h 284987"/>
                  <a:gd name="connsiteX35" fmla="*/ 963318 w 987655"/>
                  <a:gd name="connsiteY35" fmla="*/ 163830 h 28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87655" h="284987">
                    <a:moveTo>
                      <a:pt x="971128" y="86011"/>
                    </a:moveTo>
                    <a:cubicBezTo>
                      <a:pt x="987702" y="112204"/>
                      <a:pt x="992084" y="141922"/>
                      <a:pt x="983035" y="169831"/>
                    </a:cubicBezTo>
                    <a:cubicBezTo>
                      <a:pt x="973129" y="200977"/>
                      <a:pt x="946840" y="228600"/>
                      <a:pt x="907406" y="249936"/>
                    </a:cubicBezTo>
                    <a:cubicBezTo>
                      <a:pt x="873593" y="268224"/>
                      <a:pt x="835302" y="276701"/>
                      <a:pt x="787010" y="276701"/>
                    </a:cubicBezTo>
                    <a:cubicBezTo>
                      <a:pt x="758626" y="276701"/>
                      <a:pt x="730051" y="273844"/>
                      <a:pt x="702428" y="271081"/>
                    </a:cubicBezTo>
                    <a:cubicBezTo>
                      <a:pt x="683188" y="269176"/>
                      <a:pt x="665090" y="267367"/>
                      <a:pt x="646993" y="266414"/>
                    </a:cubicBezTo>
                    <a:cubicBezTo>
                      <a:pt x="629467" y="265462"/>
                      <a:pt x="611084" y="265081"/>
                      <a:pt x="592224" y="265081"/>
                    </a:cubicBezTo>
                    <a:cubicBezTo>
                      <a:pt x="518405" y="265081"/>
                      <a:pt x="446491" y="271843"/>
                      <a:pt x="370291" y="279178"/>
                    </a:cubicBezTo>
                    <a:cubicBezTo>
                      <a:pt x="328096" y="283273"/>
                      <a:pt x="292091" y="284988"/>
                      <a:pt x="258849" y="284988"/>
                    </a:cubicBezTo>
                    <a:cubicBezTo>
                      <a:pt x="169790" y="284988"/>
                      <a:pt x="101686" y="271653"/>
                      <a:pt x="50728" y="244126"/>
                    </a:cubicBezTo>
                    <a:cubicBezTo>
                      <a:pt x="13199" y="223742"/>
                      <a:pt x="-4803" y="188690"/>
                      <a:pt x="1102" y="147638"/>
                    </a:cubicBezTo>
                    <a:cubicBezTo>
                      <a:pt x="9103" y="92583"/>
                      <a:pt x="57871" y="38481"/>
                      <a:pt x="112259" y="24384"/>
                    </a:cubicBezTo>
                    <a:cubicBezTo>
                      <a:pt x="184840" y="5334"/>
                      <a:pt x="262754" y="3810"/>
                      <a:pt x="329905" y="3810"/>
                    </a:cubicBezTo>
                    <a:cubicBezTo>
                      <a:pt x="342669" y="3810"/>
                      <a:pt x="355337" y="3810"/>
                      <a:pt x="367910" y="4000"/>
                    </a:cubicBezTo>
                    <a:cubicBezTo>
                      <a:pt x="380483" y="4000"/>
                      <a:pt x="392771" y="4000"/>
                      <a:pt x="405153" y="4000"/>
                    </a:cubicBezTo>
                    <a:cubicBezTo>
                      <a:pt x="421631" y="4000"/>
                      <a:pt x="437919" y="4000"/>
                      <a:pt x="453826" y="3429"/>
                    </a:cubicBezTo>
                    <a:lnTo>
                      <a:pt x="486211" y="2667"/>
                    </a:lnTo>
                    <a:cubicBezTo>
                      <a:pt x="536789" y="1333"/>
                      <a:pt x="588985" y="0"/>
                      <a:pt x="640421" y="0"/>
                    </a:cubicBezTo>
                    <a:cubicBezTo>
                      <a:pt x="711477" y="0"/>
                      <a:pt x="770341" y="2476"/>
                      <a:pt x="825205" y="8096"/>
                    </a:cubicBezTo>
                    <a:cubicBezTo>
                      <a:pt x="889880" y="14764"/>
                      <a:pt x="944363" y="43910"/>
                      <a:pt x="971128" y="86011"/>
                    </a:cubicBezTo>
                    <a:close/>
                    <a:moveTo>
                      <a:pt x="963318" y="163830"/>
                    </a:moveTo>
                    <a:cubicBezTo>
                      <a:pt x="983130" y="102775"/>
                      <a:pt x="919789" y="39052"/>
                      <a:pt x="822443" y="29051"/>
                    </a:cubicBezTo>
                    <a:cubicBezTo>
                      <a:pt x="761769" y="22860"/>
                      <a:pt x="700904" y="20955"/>
                      <a:pt x="639754" y="20955"/>
                    </a:cubicBezTo>
                    <a:cubicBezTo>
                      <a:pt x="577651" y="20955"/>
                      <a:pt x="515643" y="22860"/>
                      <a:pt x="453730" y="24574"/>
                    </a:cubicBezTo>
                    <a:cubicBezTo>
                      <a:pt x="437443" y="24955"/>
                      <a:pt x="421155" y="24955"/>
                      <a:pt x="404486" y="24955"/>
                    </a:cubicBezTo>
                    <a:cubicBezTo>
                      <a:pt x="379816" y="24955"/>
                      <a:pt x="354575" y="24765"/>
                      <a:pt x="329239" y="24765"/>
                    </a:cubicBezTo>
                    <a:cubicBezTo>
                      <a:pt x="257039" y="24765"/>
                      <a:pt x="184173" y="27051"/>
                      <a:pt x="116831" y="44577"/>
                    </a:cubicBezTo>
                    <a:cubicBezTo>
                      <a:pt x="41584" y="64198"/>
                      <a:pt x="-24615" y="179260"/>
                      <a:pt x="61015" y="225647"/>
                    </a:cubicBezTo>
                    <a:cubicBezTo>
                      <a:pt x="116069" y="255460"/>
                      <a:pt x="188935" y="264128"/>
                      <a:pt x="259515" y="264128"/>
                    </a:cubicBezTo>
                    <a:cubicBezTo>
                      <a:pt x="297330" y="264128"/>
                      <a:pt x="334573" y="261747"/>
                      <a:pt x="367815" y="258508"/>
                    </a:cubicBezTo>
                    <a:cubicBezTo>
                      <a:pt x="443443" y="251365"/>
                      <a:pt x="517739" y="244221"/>
                      <a:pt x="592890" y="244221"/>
                    </a:cubicBezTo>
                    <a:cubicBezTo>
                      <a:pt x="611464" y="244221"/>
                      <a:pt x="630134" y="244602"/>
                      <a:pt x="648802" y="245554"/>
                    </a:cubicBezTo>
                    <a:cubicBezTo>
                      <a:pt x="694046" y="248031"/>
                      <a:pt x="741481" y="255937"/>
                      <a:pt x="787677" y="255937"/>
                    </a:cubicBezTo>
                    <a:cubicBezTo>
                      <a:pt x="825872" y="255937"/>
                      <a:pt x="863210" y="250507"/>
                      <a:pt x="898072" y="231648"/>
                    </a:cubicBezTo>
                    <a:cubicBezTo>
                      <a:pt x="934743" y="211645"/>
                      <a:pt x="955507" y="187928"/>
                      <a:pt x="963318" y="163830"/>
                    </a:cubicBezTo>
                    <a:lnTo>
                      <a:pt x="963318" y="163830"/>
                    </a:lnTo>
                    <a:close/>
                  </a:path>
                </a:pathLst>
              </a:custGeom>
              <a:solidFill>
                <a:srgbClr val="CE44E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2" name="Forma libre: forma 61">
                <a:extLst>
                  <a:ext uri="{FF2B5EF4-FFF2-40B4-BE49-F238E27FC236}">
                    <a16:creationId xmlns:a16="http://schemas.microsoft.com/office/drawing/2014/main" id="{FC543360-1A21-4DEF-A82B-5C1AEA38ADF1}"/>
                  </a:ext>
                </a:extLst>
              </p:cNvPr>
              <p:cNvSpPr/>
              <p:nvPr/>
            </p:nvSpPr>
            <p:spPr>
              <a:xfrm>
                <a:off x="7839384" y="5044344"/>
                <a:ext cx="946197" cy="242982"/>
              </a:xfrm>
              <a:custGeom>
                <a:avLst/>
                <a:gdLst>
                  <a:gd name="connsiteX0" fmla="*/ 619006 w 946197"/>
                  <a:gd name="connsiteY0" fmla="*/ 0 h 242982"/>
                  <a:gd name="connsiteX1" fmla="*/ 801695 w 946197"/>
                  <a:gd name="connsiteY1" fmla="*/ 8096 h 242982"/>
                  <a:gd name="connsiteX2" fmla="*/ 942570 w 946197"/>
                  <a:gd name="connsiteY2" fmla="*/ 142875 h 242982"/>
                  <a:gd name="connsiteX3" fmla="*/ 877324 w 946197"/>
                  <a:gd name="connsiteY3" fmla="*/ 210503 h 242982"/>
                  <a:gd name="connsiteX4" fmla="*/ 766929 w 946197"/>
                  <a:gd name="connsiteY4" fmla="*/ 234791 h 242982"/>
                  <a:gd name="connsiteX5" fmla="*/ 628054 w 946197"/>
                  <a:gd name="connsiteY5" fmla="*/ 224409 h 242982"/>
                  <a:gd name="connsiteX6" fmla="*/ 572142 w 946197"/>
                  <a:gd name="connsiteY6" fmla="*/ 223076 h 242982"/>
                  <a:gd name="connsiteX7" fmla="*/ 347067 w 946197"/>
                  <a:gd name="connsiteY7" fmla="*/ 237363 h 242982"/>
                  <a:gd name="connsiteX8" fmla="*/ 238767 w 946197"/>
                  <a:gd name="connsiteY8" fmla="*/ 242983 h 242982"/>
                  <a:gd name="connsiteX9" fmla="*/ 40267 w 946197"/>
                  <a:gd name="connsiteY9" fmla="*/ 204502 h 242982"/>
                  <a:gd name="connsiteX10" fmla="*/ 96083 w 946197"/>
                  <a:gd name="connsiteY10" fmla="*/ 23431 h 242982"/>
                  <a:gd name="connsiteX11" fmla="*/ 308490 w 946197"/>
                  <a:gd name="connsiteY11" fmla="*/ 3620 h 242982"/>
                  <a:gd name="connsiteX12" fmla="*/ 383738 w 946197"/>
                  <a:gd name="connsiteY12" fmla="*/ 3810 h 242982"/>
                  <a:gd name="connsiteX13" fmla="*/ 432982 w 946197"/>
                  <a:gd name="connsiteY13" fmla="*/ 3429 h 242982"/>
                  <a:gd name="connsiteX14" fmla="*/ 619006 w 946197"/>
                  <a:gd name="connsiteY14" fmla="*/ 0 h 242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46197" h="242982">
                    <a:moveTo>
                      <a:pt x="619006" y="0"/>
                    </a:moveTo>
                    <a:cubicBezTo>
                      <a:pt x="680156" y="0"/>
                      <a:pt x="741116" y="1905"/>
                      <a:pt x="801695" y="8096"/>
                    </a:cubicBezTo>
                    <a:cubicBezTo>
                      <a:pt x="899040" y="18097"/>
                      <a:pt x="962382" y="81820"/>
                      <a:pt x="942570" y="142875"/>
                    </a:cubicBezTo>
                    <a:cubicBezTo>
                      <a:pt x="934759" y="166973"/>
                      <a:pt x="913995" y="190690"/>
                      <a:pt x="877324" y="210503"/>
                    </a:cubicBezTo>
                    <a:cubicBezTo>
                      <a:pt x="842462" y="229362"/>
                      <a:pt x="805124" y="234791"/>
                      <a:pt x="766929" y="234791"/>
                    </a:cubicBezTo>
                    <a:cubicBezTo>
                      <a:pt x="720733" y="234791"/>
                      <a:pt x="673298" y="226886"/>
                      <a:pt x="628054" y="224409"/>
                    </a:cubicBezTo>
                    <a:cubicBezTo>
                      <a:pt x="609385" y="223456"/>
                      <a:pt x="590716" y="223076"/>
                      <a:pt x="572142" y="223076"/>
                    </a:cubicBezTo>
                    <a:cubicBezTo>
                      <a:pt x="496895" y="223076"/>
                      <a:pt x="422600" y="230219"/>
                      <a:pt x="347067" y="237363"/>
                    </a:cubicBezTo>
                    <a:cubicBezTo>
                      <a:pt x="313824" y="240602"/>
                      <a:pt x="276582" y="242983"/>
                      <a:pt x="238767" y="242983"/>
                    </a:cubicBezTo>
                    <a:cubicBezTo>
                      <a:pt x="168187" y="242983"/>
                      <a:pt x="95321" y="234315"/>
                      <a:pt x="40267" y="204502"/>
                    </a:cubicBezTo>
                    <a:cubicBezTo>
                      <a:pt x="-45268" y="158115"/>
                      <a:pt x="20836" y="43053"/>
                      <a:pt x="96083" y="23431"/>
                    </a:cubicBezTo>
                    <a:cubicBezTo>
                      <a:pt x="163425" y="5905"/>
                      <a:pt x="236291" y="3620"/>
                      <a:pt x="308490" y="3620"/>
                    </a:cubicBezTo>
                    <a:cubicBezTo>
                      <a:pt x="333732" y="3620"/>
                      <a:pt x="358973" y="3810"/>
                      <a:pt x="383738" y="3810"/>
                    </a:cubicBezTo>
                    <a:cubicBezTo>
                      <a:pt x="400407" y="3810"/>
                      <a:pt x="416695" y="3810"/>
                      <a:pt x="432982" y="3429"/>
                    </a:cubicBezTo>
                    <a:cubicBezTo>
                      <a:pt x="494895" y="1905"/>
                      <a:pt x="556903" y="0"/>
                      <a:pt x="619006" y="0"/>
                    </a:cubicBezTo>
                    <a:close/>
                  </a:path>
                </a:pathLst>
              </a:custGeom>
              <a:solidFill>
                <a:srgbClr val="CF46E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grpSp>
        <p:nvGrpSpPr>
          <p:cNvPr id="113" name="Grupo 112">
            <a:extLst>
              <a:ext uri="{FF2B5EF4-FFF2-40B4-BE49-F238E27FC236}">
                <a16:creationId xmlns:a16="http://schemas.microsoft.com/office/drawing/2014/main" id="{45929BC4-93CD-4774-B052-7FE22204D6DD}"/>
              </a:ext>
            </a:extLst>
          </p:cNvPr>
          <p:cNvGrpSpPr/>
          <p:nvPr/>
        </p:nvGrpSpPr>
        <p:grpSpPr>
          <a:xfrm>
            <a:off x="5605567" y="4619243"/>
            <a:ext cx="1042525" cy="952310"/>
            <a:chOff x="5605567" y="4619243"/>
            <a:chExt cx="1042525" cy="952310"/>
          </a:xfrm>
        </p:grpSpPr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2B74AB54-F05D-4E0D-BEA0-0072AF5823A5}"/>
                </a:ext>
              </a:extLst>
            </p:cNvPr>
            <p:cNvSpPr/>
            <p:nvPr/>
          </p:nvSpPr>
          <p:spPr>
            <a:xfrm>
              <a:off x="5658174" y="4672298"/>
              <a:ext cx="989918" cy="899255"/>
            </a:xfrm>
            <a:custGeom>
              <a:avLst/>
              <a:gdLst>
                <a:gd name="connsiteX0" fmla="*/ 987132 w 989918"/>
                <a:gd name="connsiteY0" fmla="*/ 210693 h 899255"/>
                <a:gd name="connsiteX1" fmla="*/ 986466 w 989918"/>
                <a:gd name="connsiteY1" fmla="*/ 208312 h 899255"/>
                <a:gd name="connsiteX2" fmla="*/ 979131 w 989918"/>
                <a:gd name="connsiteY2" fmla="*/ 183928 h 899255"/>
                <a:gd name="connsiteX3" fmla="*/ 976750 w 989918"/>
                <a:gd name="connsiteY3" fmla="*/ 178498 h 899255"/>
                <a:gd name="connsiteX4" fmla="*/ 967225 w 989918"/>
                <a:gd name="connsiteY4" fmla="*/ 161449 h 899255"/>
                <a:gd name="connsiteX5" fmla="*/ 965129 w 989918"/>
                <a:gd name="connsiteY5" fmla="*/ 158591 h 899255"/>
                <a:gd name="connsiteX6" fmla="*/ 957033 w 989918"/>
                <a:gd name="connsiteY6" fmla="*/ 147638 h 899255"/>
                <a:gd name="connsiteX7" fmla="*/ 950461 w 989918"/>
                <a:gd name="connsiteY7" fmla="*/ 140494 h 899255"/>
                <a:gd name="connsiteX8" fmla="*/ 878738 w 989918"/>
                <a:gd name="connsiteY8" fmla="*/ 67151 h 899255"/>
                <a:gd name="connsiteX9" fmla="*/ 878261 w 989918"/>
                <a:gd name="connsiteY9" fmla="*/ 66675 h 899255"/>
                <a:gd name="connsiteX10" fmla="*/ 878071 w 989918"/>
                <a:gd name="connsiteY10" fmla="*/ 66865 h 899255"/>
                <a:gd name="connsiteX11" fmla="*/ 757675 w 989918"/>
                <a:gd name="connsiteY11" fmla="*/ 19621 h 899255"/>
                <a:gd name="connsiteX12" fmla="*/ 636041 w 989918"/>
                <a:gd name="connsiteY12" fmla="*/ 54483 h 899255"/>
                <a:gd name="connsiteX13" fmla="*/ 463448 w 989918"/>
                <a:gd name="connsiteY13" fmla="*/ 173069 h 899255"/>
                <a:gd name="connsiteX14" fmla="*/ 255993 w 989918"/>
                <a:gd name="connsiteY14" fmla="*/ 13145 h 899255"/>
                <a:gd name="connsiteX15" fmla="*/ 193414 w 989918"/>
                <a:gd name="connsiteY15" fmla="*/ 0 h 899255"/>
                <a:gd name="connsiteX16" fmla="*/ 37299 w 989918"/>
                <a:gd name="connsiteY16" fmla="*/ 71723 h 899255"/>
                <a:gd name="connsiteX17" fmla="*/ 11772 w 989918"/>
                <a:gd name="connsiteY17" fmla="*/ 183642 h 899255"/>
                <a:gd name="connsiteX18" fmla="*/ 120738 w 989918"/>
                <a:gd name="connsiteY18" fmla="*/ 362521 h 899255"/>
                <a:gd name="connsiteX19" fmla="*/ 120548 w 989918"/>
                <a:gd name="connsiteY19" fmla="*/ 362712 h 899255"/>
                <a:gd name="connsiteX20" fmla="*/ 120548 w 989918"/>
                <a:gd name="connsiteY20" fmla="*/ 362712 h 899255"/>
                <a:gd name="connsiteX21" fmla="*/ 120548 w 989918"/>
                <a:gd name="connsiteY21" fmla="*/ 362712 h 899255"/>
                <a:gd name="connsiteX22" fmla="*/ 164744 w 989918"/>
                <a:gd name="connsiteY22" fmla="*/ 407861 h 899255"/>
                <a:gd name="connsiteX23" fmla="*/ 28632 w 989918"/>
                <a:gd name="connsiteY23" fmla="*/ 544163 h 899255"/>
                <a:gd name="connsiteX24" fmla="*/ 19773 w 989918"/>
                <a:gd name="connsiteY24" fmla="*/ 734092 h 899255"/>
                <a:gd name="connsiteX25" fmla="*/ 47777 w 989918"/>
                <a:gd name="connsiteY25" fmla="*/ 774192 h 899255"/>
                <a:gd name="connsiteX26" fmla="*/ 47682 w 989918"/>
                <a:gd name="connsiteY26" fmla="*/ 774382 h 899255"/>
                <a:gd name="connsiteX27" fmla="*/ 119881 w 989918"/>
                <a:gd name="connsiteY27" fmla="*/ 848297 h 899255"/>
                <a:gd name="connsiteX28" fmla="*/ 220560 w 989918"/>
                <a:gd name="connsiteY28" fmla="*/ 884396 h 899255"/>
                <a:gd name="connsiteX29" fmla="*/ 252945 w 989918"/>
                <a:gd name="connsiteY29" fmla="*/ 879157 h 899255"/>
                <a:gd name="connsiteX30" fmla="*/ 260279 w 989918"/>
                <a:gd name="connsiteY30" fmla="*/ 877348 h 899255"/>
                <a:gd name="connsiteX31" fmla="*/ 263518 w 989918"/>
                <a:gd name="connsiteY31" fmla="*/ 876490 h 899255"/>
                <a:gd name="connsiteX32" fmla="*/ 286283 w 989918"/>
                <a:gd name="connsiteY32" fmla="*/ 869918 h 899255"/>
                <a:gd name="connsiteX33" fmla="*/ 298665 w 989918"/>
                <a:gd name="connsiteY33" fmla="*/ 865442 h 899255"/>
                <a:gd name="connsiteX34" fmla="*/ 320763 w 989918"/>
                <a:gd name="connsiteY34" fmla="*/ 856393 h 899255"/>
                <a:gd name="connsiteX35" fmla="*/ 333336 w 989918"/>
                <a:gd name="connsiteY35" fmla="*/ 850678 h 899255"/>
                <a:gd name="connsiteX36" fmla="*/ 357720 w 989918"/>
                <a:gd name="connsiteY36" fmla="*/ 838010 h 899255"/>
                <a:gd name="connsiteX37" fmla="*/ 361626 w 989918"/>
                <a:gd name="connsiteY37" fmla="*/ 835914 h 899255"/>
                <a:gd name="connsiteX38" fmla="*/ 368388 w 989918"/>
                <a:gd name="connsiteY38" fmla="*/ 832199 h 899255"/>
                <a:gd name="connsiteX39" fmla="*/ 404107 w 989918"/>
                <a:gd name="connsiteY39" fmla="*/ 809720 h 899255"/>
                <a:gd name="connsiteX40" fmla="*/ 408965 w 989918"/>
                <a:gd name="connsiteY40" fmla="*/ 806196 h 899255"/>
                <a:gd name="connsiteX41" fmla="*/ 440778 w 989918"/>
                <a:gd name="connsiteY41" fmla="*/ 782955 h 899255"/>
                <a:gd name="connsiteX42" fmla="*/ 449446 w 989918"/>
                <a:gd name="connsiteY42" fmla="*/ 776097 h 899255"/>
                <a:gd name="connsiteX43" fmla="*/ 458971 w 989918"/>
                <a:gd name="connsiteY43" fmla="*/ 768572 h 899255"/>
                <a:gd name="connsiteX44" fmla="*/ 470115 w 989918"/>
                <a:gd name="connsiteY44" fmla="*/ 759714 h 899255"/>
                <a:gd name="connsiteX45" fmla="*/ 490118 w 989918"/>
                <a:gd name="connsiteY45" fmla="*/ 742379 h 899255"/>
                <a:gd name="connsiteX46" fmla="*/ 514883 w 989918"/>
                <a:gd name="connsiteY46" fmla="*/ 720185 h 899255"/>
                <a:gd name="connsiteX47" fmla="*/ 539743 w 989918"/>
                <a:gd name="connsiteY47" fmla="*/ 747427 h 899255"/>
                <a:gd name="connsiteX48" fmla="*/ 539743 w 989918"/>
                <a:gd name="connsiteY48" fmla="*/ 747522 h 899255"/>
                <a:gd name="connsiteX49" fmla="*/ 611943 w 989918"/>
                <a:gd name="connsiteY49" fmla="*/ 821341 h 899255"/>
                <a:gd name="connsiteX50" fmla="*/ 743387 w 989918"/>
                <a:gd name="connsiteY50" fmla="*/ 896112 h 899255"/>
                <a:gd name="connsiteX51" fmla="*/ 781678 w 989918"/>
                <a:gd name="connsiteY51" fmla="*/ 899255 h 899255"/>
                <a:gd name="connsiteX52" fmla="*/ 874452 w 989918"/>
                <a:gd name="connsiteY52" fmla="*/ 873443 h 899255"/>
                <a:gd name="connsiteX53" fmla="*/ 886358 w 989918"/>
                <a:gd name="connsiteY53" fmla="*/ 864489 h 899255"/>
                <a:gd name="connsiteX54" fmla="*/ 888453 w 989918"/>
                <a:gd name="connsiteY54" fmla="*/ 862774 h 899255"/>
                <a:gd name="connsiteX55" fmla="*/ 902550 w 989918"/>
                <a:gd name="connsiteY55" fmla="*/ 849154 h 899255"/>
                <a:gd name="connsiteX56" fmla="*/ 904265 w 989918"/>
                <a:gd name="connsiteY56" fmla="*/ 847439 h 899255"/>
                <a:gd name="connsiteX57" fmla="*/ 906170 w 989918"/>
                <a:gd name="connsiteY57" fmla="*/ 844963 h 899255"/>
                <a:gd name="connsiteX58" fmla="*/ 914361 w 989918"/>
                <a:gd name="connsiteY58" fmla="*/ 834390 h 899255"/>
                <a:gd name="connsiteX59" fmla="*/ 917124 w 989918"/>
                <a:gd name="connsiteY59" fmla="*/ 830294 h 899255"/>
                <a:gd name="connsiteX60" fmla="*/ 924077 w 989918"/>
                <a:gd name="connsiteY60" fmla="*/ 818388 h 899255"/>
                <a:gd name="connsiteX61" fmla="*/ 925886 w 989918"/>
                <a:gd name="connsiteY61" fmla="*/ 815149 h 899255"/>
                <a:gd name="connsiteX62" fmla="*/ 933411 w 989918"/>
                <a:gd name="connsiteY62" fmla="*/ 797814 h 899255"/>
                <a:gd name="connsiteX63" fmla="*/ 934269 w 989918"/>
                <a:gd name="connsiteY63" fmla="*/ 794861 h 899255"/>
                <a:gd name="connsiteX64" fmla="*/ 938936 w 989918"/>
                <a:gd name="connsiteY64" fmla="*/ 778764 h 899255"/>
                <a:gd name="connsiteX65" fmla="*/ 939602 w 989918"/>
                <a:gd name="connsiteY65" fmla="*/ 776478 h 899255"/>
                <a:gd name="connsiteX66" fmla="*/ 941317 w 989918"/>
                <a:gd name="connsiteY66" fmla="*/ 767334 h 899255"/>
                <a:gd name="connsiteX67" fmla="*/ 943698 w 989918"/>
                <a:gd name="connsiteY67" fmla="*/ 746188 h 899255"/>
                <a:gd name="connsiteX68" fmla="*/ 943603 w 989918"/>
                <a:gd name="connsiteY68" fmla="*/ 721900 h 899255"/>
                <a:gd name="connsiteX69" fmla="*/ 943127 w 989918"/>
                <a:gd name="connsiteY69" fmla="*/ 717709 h 899255"/>
                <a:gd name="connsiteX70" fmla="*/ 940460 w 989918"/>
                <a:gd name="connsiteY70" fmla="*/ 697706 h 899255"/>
                <a:gd name="connsiteX71" fmla="*/ 940174 w 989918"/>
                <a:gd name="connsiteY71" fmla="*/ 695611 h 899255"/>
                <a:gd name="connsiteX72" fmla="*/ 939031 w 989918"/>
                <a:gd name="connsiteY72" fmla="*/ 691229 h 899255"/>
                <a:gd name="connsiteX73" fmla="*/ 938460 w 989918"/>
                <a:gd name="connsiteY73" fmla="*/ 689038 h 899255"/>
                <a:gd name="connsiteX74" fmla="*/ 934364 w 989918"/>
                <a:gd name="connsiteY74" fmla="*/ 673322 h 899255"/>
                <a:gd name="connsiteX75" fmla="*/ 931125 w 989918"/>
                <a:gd name="connsiteY75" fmla="*/ 663893 h 899255"/>
                <a:gd name="connsiteX76" fmla="*/ 924839 w 989918"/>
                <a:gd name="connsiteY76" fmla="*/ 647986 h 899255"/>
                <a:gd name="connsiteX77" fmla="*/ 923505 w 989918"/>
                <a:gd name="connsiteY77" fmla="*/ 644747 h 899255"/>
                <a:gd name="connsiteX78" fmla="*/ 921219 w 989918"/>
                <a:gd name="connsiteY78" fmla="*/ 640556 h 899255"/>
                <a:gd name="connsiteX79" fmla="*/ 912075 w 989918"/>
                <a:gd name="connsiteY79" fmla="*/ 623888 h 899255"/>
                <a:gd name="connsiteX80" fmla="*/ 910837 w 989918"/>
                <a:gd name="connsiteY80" fmla="*/ 621792 h 899255"/>
                <a:gd name="connsiteX81" fmla="*/ 907694 w 989918"/>
                <a:gd name="connsiteY81" fmla="*/ 616553 h 899255"/>
                <a:gd name="connsiteX82" fmla="*/ 891406 w 989918"/>
                <a:gd name="connsiteY82" fmla="*/ 593884 h 899255"/>
                <a:gd name="connsiteX83" fmla="*/ 877119 w 989918"/>
                <a:gd name="connsiteY83" fmla="*/ 576834 h 899255"/>
                <a:gd name="connsiteX84" fmla="*/ 875976 w 989918"/>
                <a:gd name="connsiteY84" fmla="*/ 575024 h 899255"/>
                <a:gd name="connsiteX85" fmla="*/ 847591 w 989918"/>
                <a:gd name="connsiteY85" fmla="*/ 542925 h 899255"/>
                <a:gd name="connsiteX86" fmla="*/ 841304 w 989918"/>
                <a:gd name="connsiteY86" fmla="*/ 536067 h 899255"/>
                <a:gd name="connsiteX87" fmla="*/ 809110 w 989918"/>
                <a:gd name="connsiteY87" fmla="*/ 502063 h 899255"/>
                <a:gd name="connsiteX88" fmla="*/ 795489 w 989918"/>
                <a:gd name="connsiteY88" fmla="*/ 488156 h 899255"/>
                <a:gd name="connsiteX89" fmla="*/ 809491 w 989918"/>
                <a:gd name="connsiteY89" fmla="*/ 479870 h 899255"/>
                <a:gd name="connsiteX90" fmla="*/ 833303 w 989918"/>
                <a:gd name="connsiteY90" fmla="*/ 465677 h 899255"/>
                <a:gd name="connsiteX91" fmla="*/ 840638 w 989918"/>
                <a:gd name="connsiteY91" fmla="*/ 461105 h 899255"/>
                <a:gd name="connsiteX92" fmla="*/ 857211 w 989918"/>
                <a:gd name="connsiteY92" fmla="*/ 450723 h 899255"/>
                <a:gd name="connsiteX93" fmla="*/ 867212 w 989918"/>
                <a:gd name="connsiteY93" fmla="*/ 443865 h 899255"/>
                <a:gd name="connsiteX94" fmla="*/ 880643 w 989918"/>
                <a:gd name="connsiteY94" fmla="*/ 434626 h 899255"/>
                <a:gd name="connsiteX95" fmla="*/ 886548 w 989918"/>
                <a:gd name="connsiteY95" fmla="*/ 430054 h 899255"/>
                <a:gd name="connsiteX96" fmla="*/ 893025 w 989918"/>
                <a:gd name="connsiteY96" fmla="*/ 425101 h 899255"/>
                <a:gd name="connsiteX97" fmla="*/ 901026 w 989918"/>
                <a:gd name="connsiteY97" fmla="*/ 418814 h 899255"/>
                <a:gd name="connsiteX98" fmla="*/ 908837 w 989918"/>
                <a:gd name="connsiteY98" fmla="*/ 411861 h 899255"/>
                <a:gd name="connsiteX99" fmla="*/ 923029 w 989918"/>
                <a:gd name="connsiteY99" fmla="*/ 398431 h 899255"/>
                <a:gd name="connsiteX100" fmla="*/ 929125 w 989918"/>
                <a:gd name="connsiteY100" fmla="*/ 392049 h 899255"/>
                <a:gd name="connsiteX101" fmla="*/ 930744 w 989918"/>
                <a:gd name="connsiteY101" fmla="*/ 390430 h 899255"/>
                <a:gd name="connsiteX102" fmla="*/ 933411 w 989918"/>
                <a:gd name="connsiteY102" fmla="*/ 387572 h 899255"/>
                <a:gd name="connsiteX103" fmla="*/ 937031 w 989918"/>
                <a:gd name="connsiteY103" fmla="*/ 382905 h 899255"/>
                <a:gd name="connsiteX104" fmla="*/ 938936 w 989918"/>
                <a:gd name="connsiteY104" fmla="*/ 380333 h 899255"/>
                <a:gd name="connsiteX105" fmla="*/ 949794 w 989918"/>
                <a:gd name="connsiteY105" fmla="*/ 366331 h 899255"/>
                <a:gd name="connsiteX106" fmla="*/ 952080 w 989918"/>
                <a:gd name="connsiteY106" fmla="*/ 363284 h 899255"/>
                <a:gd name="connsiteX107" fmla="*/ 956176 w 989918"/>
                <a:gd name="connsiteY107" fmla="*/ 356426 h 899255"/>
                <a:gd name="connsiteX108" fmla="*/ 959319 w 989918"/>
                <a:gd name="connsiteY108" fmla="*/ 351092 h 899255"/>
                <a:gd name="connsiteX109" fmla="*/ 964177 w 989918"/>
                <a:gd name="connsiteY109" fmla="*/ 342805 h 899255"/>
                <a:gd name="connsiteX110" fmla="*/ 965606 w 989918"/>
                <a:gd name="connsiteY110" fmla="*/ 340328 h 899255"/>
                <a:gd name="connsiteX111" fmla="*/ 975798 w 989918"/>
                <a:gd name="connsiteY111" fmla="*/ 316897 h 899255"/>
                <a:gd name="connsiteX112" fmla="*/ 976845 w 989918"/>
                <a:gd name="connsiteY112" fmla="*/ 313658 h 899255"/>
                <a:gd name="connsiteX113" fmla="*/ 984656 w 989918"/>
                <a:gd name="connsiteY113" fmla="*/ 287084 h 899255"/>
                <a:gd name="connsiteX114" fmla="*/ 985608 w 989918"/>
                <a:gd name="connsiteY114" fmla="*/ 283273 h 899255"/>
                <a:gd name="connsiteX115" fmla="*/ 986751 w 989918"/>
                <a:gd name="connsiteY115" fmla="*/ 276892 h 899255"/>
                <a:gd name="connsiteX116" fmla="*/ 988466 w 989918"/>
                <a:gd name="connsiteY116" fmla="*/ 266700 h 899255"/>
                <a:gd name="connsiteX117" fmla="*/ 989037 w 989918"/>
                <a:gd name="connsiteY117" fmla="*/ 261271 h 899255"/>
                <a:gd name="connsiteX118" fmla="*/ 978655 w 989918"/>
                <a:gd name="connsiteY118" fmla="*/ 258889 h 899255"/>
                <a:gd name="connsiteX119" fmla="*/ 989323 w 989918"/>
                <a:gd name="connsiteY119" fmla="*/ 257937 h 899255"/>
                <a:gd name="connsiteX120" fmla="*/ 989704 w 989918"/>
                <a:gd name="connsiteY120" fmla="*/ 253841 h 899255"/>
                <a:gd name="connsiteX121" fmla="*/ 989704 w 989918"/>
                <a:gd name="connsiteY121" fmla="*/ 251270 h 899255"/>
                <a:gd name="connsiteX122" fmla="*/ 989704 w 989918"/>
                <a:gd name="connsiteY122" fmla="*/ 233553 h 899255"/>
                <a:gd name="connsiteX123" fmla="*/ 989609 w 989918"/>
                <a:gd name="connsiteY123" fmla="*/ 231457 h 899255"/>
                <a:gd name="connsiteX124" fmla="*/ 987132 w 989918"/>
                <a:gd name="connsiteY124" fmla="*/ 210693 h 899255"/>
                <a:gd name="connsiteX125" fmla="*/ 979227 w 989918"/>
                <a:gd name="connsiteY125" fmla="*/ 232124 h 899255"/>
                <a:gd name="connsiteX126" fmla="*/ 979227 w 989918"/>
                <a:gd name="connsiteY126" fmla="*/ 232124 h 899255"/>
                <a:gd name="connsiteX127" fmla="*/ 979227 w 989918"/>
                <a:gd name="connsiteY127" fmla="*/ 232124 h 899255"/>
                <a:gd name="connsiteX128" fmla="*/ 979227 w 989918"/>
                <a:gd name="connsiteY128" fmla="*/ 232124 h 899255"/>
                <a:gd name="connsiteX129" fmla="*/ 769677 w 989918"/>
                <a:gd name="connsiteY129" fmla="*/ 478631 h 899255"/>
                <a:gd name="connsiteX130" fmla="*/ 769200 w 989918"/>
                <a:gd name="connsiteY130" fmla="*/ 478155 h 899255"/>
                <a:gd name="connsiteX131" fmla="*/ 769200 w 989918"/>
                <a:gd name="connsiteY131" fmla="*/ 478155 h 899255"/>
                <a:gd name="connsiteX132" fmla="*/ 769677 w 989918"/>
                <a:gd name="connsiteY132" fmla="*/ 478631 h 899255"/>
                <a:gd name="connsiteX133" fmla="*/ 631278 w 989918"/>
                <a:gd name="connsiteY133" fmla="*/ 799243 h 899255"/>
                <a:gd name="connsiteX134" fmla="*/ 631278 w 989918"/>
                <a:gd name="connsiteY134" fmla="*/ 799243 h 899255"/>
                <a:gd name="connsiteX135" fmla="*/ 631278 w 989918"/>
                <a:gd name="connsiteY135" fmla="*/ 799243 h 899255"/>
                <a:gd name="connsiteX136" fmla="*/ 631278 w 989918"/>
                <a:gd name="connsiteY136" fmla="*/ 799243 h 89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989918" h="899255">
                  <a:moveTo>
                    <a:pt x="987132" y="210693"/>
                  </a:moveTo>
                  <a:cubicBezTo>
                    <a:pt x="986942" y="209740"/>
                    <a:pt x="986656" y="208883"/>
                    <a:pt x="986466" y="208312"/>
                  </a:cubicBezTo>
                  <a:cubicBezTo>
                    <a:pt x="984465" y="199072"/>
                    <a:pt x="982084" y="191167"/>
                    <a:pt x="979131" y="183928"/>
                  </a:cubicBezTo>
                  <a:cubicBezTo>
                    <a:pt x="978369" y="182118"/>
                    <a:pt x="977512" y="180308"/>
                    <a:pt x="976750" y="178498"/>
                  </a:cubicBezTo>
                  <a:cubicBezTo>
                    <a:pt x="974083" y="172784"/>
                    <a:pt x="970940" y="167164"/>
                    <a:pt x="967225" y="161449"/>
                  </a:cubicBezTo>
                  <a:cubicBezTo>
                    <a:pt x="966749" y="160687"/>
                    <a:pt x="966177" y="159925"/>
                    <a:pt x="965129" y="158591"/>
                  </a:cubicBezTo>
                  <a:cubicBezTo>
                    <a:pt x="962558" y="154877"/>
                    <a:pt x="959986" y="151162"/>
                    <a:pt x="957033" y="147638"/>
                  </a:cubicBezTo>
                  <a:cubicBezTo>
                    <a:pt x="954938" y="145161"/>
                    <a:pt x="952747" y="142780"/>
                    <a:pt x="950461" y="140494"/>
                  </a:cubicBezTo>
                  <a:lnTo>
                    <a:pt x="878738" y="67151"/>
                  </a:lnTo>
                  <a:lnTo>
                    <a:pt x="878261" y="66675"/>
                  </a:lnTo>
                  <a:lnTo>
                    <a:pt x="878071" y="66865"/>
                  </a:lnTo>
                  <a:cubicBezTo>
                    <a:pt x="848353" y="36386"/>
                    <a:pt x="805681" y="19621"/>
                    <a:pt x="757675" y="19621"/>
                  </a:cubicBezTo>
                  <a:cubicBezTo>
                    <a:pt x="716718" y="19621"/>
                    <a:pt x="674712" y="31623"/>
                    <a:pt x="636041" y="54483"/>
                  </a:cubicBezTo>
                  <a:cubicBezTo>
                    <a:pt x="581653" y="86773"/>
                    <a:pt x="528123" y="123539"/>
                    <a:pt x="463448" y="173069"/>
                  </a:cubicBezTo>
                  <a:cubicBezTo>
                    <a:pt x="403917" y="115538"/>
                    <a:pt x="336575" y="51911"/>
                    <a:pt x="255993" y="13145"/>
                  </a:cubicBezTo>
                  <a:cubicBezTo>
                    <a:pt x="238182" y="4477"/>
                    <a:pt x="217131" y="0"/>
                    <a:pt x="193414" y="0"/>
                  </a:cubicBezTo>
                  <a:cubicBezTo>
                    <a:pt x="133978" y="0"/>
                    <a:pt x="71303" y="28765"/>
                    <a:pt x="37299" y="71723"/>
                  </a:cubicBezTo>
                  <a:cubicBezTo>
                    <a:pt x="11296" y="104870"/>
                    <a:pt x="2438" y="143637"/>
                    <a:pt x="11772" y="183642"/>
                  </a:cubicBezTo>
                  <a:cubicBezTo>
                    <a:pt x="25965" y="243459"/>
                    <a:pt x="61588" y="301943"/>
                    <a:pt x="120738" y="362521"/>
                  </a:cubicBezTo>
                  <a:lnTo>
                    <a:pt x="120548" y="362712"/>
                  </a:lnTo>
                  <a:lnTo>
                    <a:pt x="120548" y="362712"/>
                  </a:lnTo>
                  <a:cubicBezTo>
                    <a:pt x="120548" y="362712"/>
                    <a:pt x="120548" y="362712"/>
                    <a:pt x="120548" y="362712"/>
                  </a:cubicBezTo>
                  <a:lnTo>
                    <a:pt x="164744" y="407861"/>
                  </a:lnTo>
                  <a:cubicBezTo>
                    <a:pt x="121595" y="442341"/>
                    <a:pt x="69303" y="487966"/>
                    <a:pt x="28632" y="544163"/>
                  </a:cubicBezTo>
                  <a:cubicBezTo>
                    <a:pt x="-5849" y="592074"/>
                    <a:pt x="-9659" y="673703"/>
                    <a:pt x="19773" y="734092"/>
                  </a:cubicBezTo>
                  <a:cubicBezTo>
                    <a:pt x="27298" y="749427"/>
                    <a:pt x="36633" y="762857"/>
                    <a:pt x="47777" y="774192"/>
                  </a:cubicBezTo>
                  <a:lnTo>
                    <a:pt x="47682" y="774382"/>
                  </a:lnTo>
                  <a:lnTo>
                    <a:pt x="119881" y="848297"/>
                  </a:lnTo>
                  <a:cubicBezTo>
                    <a:pt x="146265" y="875347"/>
                    <a:pt x="180746" y="888111"/>
                    <a:pt x="220560" y="884396"/>
                  </a:cubicBezTo>
                  <a:cubicBezTo>
                    <a:pt x="230466" y="883444"/>
                    <a:pt x="241134" y="881729"/>
                    <a:pt x="252945" y="879157"/>
                  </a:cubicBezTo>
                  <a:cubicBezTo>
                    <a:pt x="255422" y="878586"/>
                    <a:pt x="257803" y="878014"/>
                    <a:pt x="260279" y="877348"/>
                  </a:cubicBezTo>
                  <a:lnTo>
                    <a:pt x="263518" y="876490"/>
                  </a:lnTo>
                  <a:cubicBezTo>
                    <a:pt x="271043" y="874586"/>
                    <a:pt x="278568" y="872490"/>
                    <a:pt x="286283" y="869918"/>
                  </a:cubicBezTo>
                  <a:cubicBezTo>
                    <a:pt x="290378" y="868585"/>
                    <a:pt x="294569" y="867061"/>
                    <a:pt x="298665" y="865442"/>
                  </a:cubicBezTo>
                  <a:cubicBezTo>
                    <a:pt x="305904" y="862679"/>
                    <a:pt x="313334" y="859727"/>
                    <a:pt x="320763" y="856393"/>
                  </a:cubicBezTo>
                  <a:cubicBezTo>
                    <a:pt x="324954" y="854488"/>
                    <a:pt x="329145" y="852678"/>
                    <a:pt x="333336" y="850678"/>
                  </a:cubicBezTo>
                  <a:cubicBezTo>
                    <a:pt x="341337" y="846772"/>
                    <a:pt x="349434" y="842486"/>
                    <a:pt x="357720" y="838010"/>
                  </a:cubicBezTo>
                  <a:lnTo>
                    <a:pt x="361626" y="835914"/>
                  </a:lnTo>
                  <a:cubicBezTo>
                    <a:pt x="363911" y="834676"/>
                    <a:pt x="366102" y="833533"/>
                    <a:pt x="368388" y="832199"/>
                  </a:cubicBezTo>
                  <a:cubicBezTo>
                    <a:pt x="380961" y="824865"/>
                    <a:pt x="392582" y="817531"/>
                    <a:pt x="404107" y="809720"/>
                  </a:cubicBezTo>
                  <a:lnTo>
                    <a:pt x="408965" y="806196"/>
                  </a:lnTo>
                  <a:cubicBezTo>
                    <a:pt x="419442" y="798957"/>
                    <a:pt x="430110" y="791242"/>
                    <a:pt x="440778" y="782955"/>
                  </a:cubicBezTo>
                  <a:cubicBezTo>
                    <a:pt x="443636" y="780764"/>
                    <a:pt x="446493" y="778383"/>
                    <a:pt x="449446" y="776097"/>
                  </a:cubicBezTo>
                  <a:lnTo>
                    <a:pt x="458971" y="768572"/>
                  </a:lnTo>
                  <a:cubicBezTo>
                    <a:pt x="462686" y="765715"/>
                    <a:pt x="466305" y="762762"/>
                    <a:pt x="470115" y="759714"/>
                  </a:cubicBezTo>
                  <a:lnTo>
                    <a:pt x="490118" y="742379"/>
                  </a:lnTo>
                  <a:cubicBezTo>
                    <a:pt x="498309" y="735235"/>
                    <a:pt x="506501" y="727805"/>
                    <a:pt x="514883" y="720185"/>
                  </a:cubicBezTo>
                  <a:cubicBezTo>
                    <a:pt x="523741" y="730377"/>
                    <a:pt x="531742" y="739235"/>
                    <a:pt x="539743" y="747427"/>
                  </a:cubicBezTo>
                  <a:lnTo>
                    <a:pt x="539743" y="747522"/>
                  </a:lnTo>
                  <a:lnTo>
                    <a:pt x="611943" y="821341"/>
                  </a:lnTo>
                  <a:cubicBezTo>
                    <a:pt x="638422" y="848392"/>
                    <a:pt x="680808" y="885635"/>
                    <a:pt x="743387" y="896112"/>
                  </a:cubicBezTo>
                  <a:cubicBezTo>
                    <a:pt x="756151" y="898207"/>
                    <a:pt x="769010" y="899255"/>
                    <a:pt x="781678" y="899255"/>
                  </a:cubicBezTo>
                  <a:cubicBezTo>
                    <a:pt x="817016" y="899255"/>
                    <a:pt x="848258" y="890588"/>
                    <a:pt x="874452" y="873443"/>
                  </a:cubicBezTo>
                  <a:cubicBezTo>
                    <a:pt x="879024" y="870395"/>
                    <a:pt x="883405" y="867156"/>
                    <a:pt x="886358" y="864489"/>
                  </a:cubicBezTo>
                  <a:lnTo>
                    <a:pt x="888453" y="862774"/>
                  </a:lnTo>
                  <a:cubicBezTo>
                    <a:pt x="893406" y="858584"/>
                    <a:pt x="897978" y="854012"/>
                    <a:pt x="902550" y="849154"/>
                  </a:cubicBezTo>
                  <a:lnTo>
                    <a:pt x="904265" y="847439"/>
                  </a:lnTo>
                  <a:cubicBezTo>
                    <a:pt x="904836" y="846772"/>
                    <a:pt x="905312" y="846106"/>
                    <a:pt x="906170" y="844963"/>
                  </a:cubicBezTo>
                  <a:cubicBezTo>
                    <a:pt x="908837" y="841820"/>
                    <a:pt x="911313" y="838581"/>
                    <a:pt x="914361" y="834390"/>
                  </a:cubicBezTo>
                  <a:cubicBezTo>
                    <a:pt x="914933" y="833628"/>
                    <a:pt x="915600" y="832866"/>
                    <a:pt x="917124" y="830294"/>
                  </a:cubicBezTo>
                  <a:cubicBezTo>
                    <a:pt x="919410" y="826770"/>
                    <a:pt x="921505" y="823055"/>
                    <a:pt x="924077" y="818388"/>
                  </a:cubicBezTo>
                  <a:cubicBezTo>
                    <a:pt x="924553" y="817531"/>
                    <a:pt x="925125" y="816673"/>
                    <a:pt x="925886" y="815149"/>
                  </a:cubicBezTo>
                  <a:cubicBezTo>
                    <a:pt x="928553" y="809815"/>
                    <a:pt x="930935" y="804291"/>
                    <a:pt x="933411" y="797814"/>
                  </a:cubicBezTo>
                  <a:lnTo>
                    <a:pt x="934269" y="794861"/>
                  </a:lnTo>
                  <a:cubicBezTo>
                    <a:pt x="935983" y="789718"/>
                    <a:pt x="937507" y="784574"/>
                    <a:pt x="938936" y="778764"/>
                  </a:cubicBezTo>
                  <a:lnTo>
                    <a:pt x="939602" y="776478"/>
                  </a:lnTo>
                  <a:cubicBezTo>
                    <a:pt x="940269" y="773430"/>
                    <a:pt x="940841" y="770382"/>
                    <a:pt x="941317" y="767334"/>
                  </a:cubicBezTo>
                  <a:cubicBezTo>
                    <a:pt x="942460" y="760762"/>
                    <a:pt x="943222" y="754094"/>
                    <a:pt x="943698" y="746188"/>
                  </a:cubicBezTo>
                  <a:cubicBezTo>
                    <a:pt x="944175" y="737902"/>
                    <a:pt x="944175" y="729710"/>
                    <a:pt x="943603" y="721900"/>
                  </a:cubicBezTo>
                  <a:lnTo>
                    <a:pt x="943127" y="717709"/>
                  </a:lnTo>
                  <a:cubicBezTo>
                    <a:pt x="942555" y="710946"/>
                    <a:pt x="941698" y="704279"/>
                    <a:pt x="940460" y="697706"/>
                  </a:cubicBezTo>
                  <a:lnTo>
                    <a:pt x="940174" y="695611"/>
                  </a:lnTo>
                  <a:cubicBezTo>
                    <a:pt x="939888" y="694182"/>
                    <a:pt x="939507" y="692658"/>
                    <a:pt x="939031" y="691229"/>
                  </a:cubicBezTo>
                  <a:lnTo>
                    <a:pt x="938460" y="689038"/>
                  </a:lnTo>
                  <a:cubicBezTo>
                    <a:pt x="937221" y="683800"/>
                    <a:pt x="935983" y="678561"/>
                    <a:pt x="934364" y="673322"/>
                  </a:cubicBezTo>
                  <a:cubicBezTo>
                    <a:pt x="933602" y="670751"/>
                    <a:pt x="932649" y="668179"/>
                    <a:pt x="931125" y="663893"/>
                  </a:cubicBezTo>
                  <a:cubicBezTo>
                    <a:pt x="929411" y="659035"/>
                    <a:pt x="927506" y="654272"/>
                    <a:pt x="924839" y="647986"/>
                  </a:cubicBezTo>
                  <a:cubicBezTo>
                    <a:pt x="924458" y="646843"/>
                    <a:pt x="923982" y="645795"/>
                    <a:pt x="923505" y="644747"/>
                  </a:cubicBezTo>
                  <a:cubicBezTo>
                    <a:pt x="923029" y="643699"/>
                    <a:pt x="922458" y="642747"/>
                    <a:pt x="921219" y="640556"/>
                  </a:cubicBezTo>
                  <a:cubicBezTo>
                    <a:pt x="918457" y="634841"/>
                    <a:pt x="915314" y="629317"/>
                    <a:pt x="912075" y="623888"/>
                  </a:cubicBezTo>
                  <a:lnTo>
                    <a:pt x="910837" y="621792"/>
                  </a:lnTo>
                  <a:cubicBezTo>
                    <a:pt x="909789" y="619982"/>
                    <a:pt x="908837" y="618268"/>
                    <a:pt x="907694" y="616553"/>
                  </a:cubicBezTo>
                  <a:cubicBezTo>
                    <a:pt x="902169" y="608076"/>
                    <a:pt x="896931" y="600647"/>
                    <a:pt x="891406" y="593884"/>
                  </a:cubicBezTo>
                  <a:cubicBezTo>
                    <a:pt x="886739" y="588169"/>
                    <a:pt x="881976" y="582549"/>
                    <a:pt x="877119" y="576834"/>
                  </a:cubicBezTo>
                  <a:lnTo>
                    <a:pt x="875976" y="575024"/>
                  </a:lnTo>
                  <a:cubicBezTo>
                    <a:pt x="866927" y="564452"/>
                    <a:pt x="857402" y="553688"/>
                    <a:pt x="847591" y="542925"/>
                  </a:cubicBezTo>
                  <a:lnTo>
                    <a:pt x="841304" y="536067"/>
                  </a:lnTo>
                  <a:cubicBezTo>
                    <a:pt x="831018" y="524923"/>
                    <a:pt x="820445" y="513683"/>
                    <a:pt x="809110" y="502063"/>
                  </a:cubicBezTo>
                  <a:lnTo>
                    <a:pt x="795489" y="488156"/>
                  </a:lnTo>
                  <a:cubicBezTo>
                    <a:pt x="800061" y="485394"/>
                    <a:pt x="804728" y="482632"/>
                    <a:pt x="809491" y="479870"/>
                  </a:cubicBezTo>
                  <a:cubicBezTo>
                    <a:pt x="817397" y="475202"/>
                    <a:pt x="825302" y="470440"/>
                    <a:pt x="833303" y="465677"/>
                  </a:cubicBezTo>
                  <a:lnTo>
                    <a:pt x="840638" y="461105"/>
                  </a:lnTo>
                  <a:cubicBezTo>
                    <a:pt x="846162" y="457676"/>
                    <a:pt x="851687" y="454247"/>
                    <a:pt x="857211" y="450723"/>
                  </a:cubicBezTo>
                  <a:lnTo>
                    <a:pt x="867212" y="443865"/>
                  </a:lnTo>
                  <a:cubicBezTo>
                    <a:pt x="871689" y="440817"/>
                    <a:pt x="876166" y="437769"/>
                    <a:pt x="880643" y="434626"/>
                  </a:cubicBezTo>
                  <a:cubicBezTo>
                    <a:pt x="882643" y="433197"/>
                    <a:pt x="884643" y="431578"/>
                    <a:pt x="886548" y="430054"/>
                  </a:cubicBezTo>
                  <a:lnTo>
                    <a:pt x="893025" y="425101"/>
                  </a:lnTo>
                  <a:cubicBezTo>
                    <a:pt x="895787" y="423101"/>
                    <a:pt x="898454" y="421005"/>
                    <a:pt x="901026" y="418814"/>
                  </a:cubicBezTo>
                  <a:lnTo>
                    <a:pt x="908837" y="411861"/>
                  </a:lnTo>
                  <a:cubicBezTo>
                    <a:pt x="913694" y="407575"/>
                    <a:pt x="918457" y="403003"/>
                    <a:pt x="923029" y="398431"/>
                  </a:cubicBezTo>
                  <a:cubicBezTo>
                    <a:pt x="925029" y="396335"/>
                    <a:pt x="927125" y="394240"/>
                    <a:pt x="929125" y="392049"/>
                  </a:cubicBezTo>
                  <a:lnTo>
                    <a:pt x="930744" y="390430"/>
                  </a:lnTo>
                  <a:cubicBezTo>
                    <a:pt x="931697" y="389477"/>
                    <a:pt x="932554" y="388525"/>
                    <a:pt x="933411" y="387572"/>
                  </a:cubicBezTo>
                  <a:cubicBezTo>
                    <a:pt x="934650" y="386144"/>
                    <a:pt x="935888" y="384524"/>
                    <a:pt x="937031" y="382905"/>
                  </a:cubicBezTo>
                  <a:lnTo>
                    <a:pt x="938936" y="380333"/>
                  </a:lnTo>
                  <a:cubicBezTo>
                    <a:pt x="942269" y="376238"/>
                    <a:pt x="945603" y="372046"/>
                    <a:pt x="949794" y="366331"/>
                  </a:cubicBezTo>
                  <a:cubicBezTo>
                    <a:pt x="950652" y="365379"/>
                    <a:pt x="951414" y="364331"/>
                    <a:pt x="952080" y="363284"/>
                  </a:cubicBezTo>
                  <a:cubicBezTo>
                    <a:pt x="953604" y="361093"/>
                    <a:pt x="954843" y="358712"/>
                    <a:pt x="956176" y="356426"/>
                  </a:cubicBezTo>
                  <a:lnTo>
                    <a:pt x="959319" y="351092"/>
                  </a:lnTo>
                  <a:cubicBezTo>
                    <a:pt x="960843" y="348615"/>
                    <a:pt x="962272" y="346234"/>
                    <a:pt x="964177" y="342805"/>
                  </a:cubicBezTo>
                  <a:lnTo>
                    <a:pt x="965606" y="340328"/>
                  </a:lnTo>
                  <a:cubicBezTo>
                    <a:pt x="969320" y="332899"/>
                    <a:pt x="972750" y="325184"/>
                    <a:pt x="975798" y="316897"/>
                  </a:cubicBezTo>
                  <a:lnTo>
                    <a:pt x="976845" y="313658"/>
                  </a:lnTo>
                  <a:cubicBezTo>
                    <a:pt x="979893" y="304990"/>
                    <a:pt x="982560" y="296132"/>
                    <a:pt x="984656" y="287084"/>
                  </a:cubicBezTo>
                  <a:cubicBezTo>
                    <a:pt x="984846" y="286321"/>
                    <a:pt x="985132" y="285655"/>
                    <a:pt x="985608" y="283273"/>
                  </a:cubicBezTo>
                  <a:lnTo>
                    <a:pt x="986751" y="276892"/>
                  </a:lnTo>
                  <a:cubicBezTo>
                    <a:pt x="987323" y="273463"/>
                    <a:pt x="987990" y="270034"/>
                    <a:pt x="988466" y="266700"/>
                  </a:cubicBezTo>
                  <a:cubicBezTo>
                    <a:pt x="988752" y="264890"/>
                    <a:pt x="988847" y="263080"/>
                    <a:pt x="989037" y="261271"/>
                  </a:cubicBezTo>
                  <a:lnTo>
                    <a:pt x="978655" y="258889"/>
                  </a:lnTo>
                  <a:lnTo>
                    <a:pt x="989323" y="257937"/>
                  </a:lnTo>
                  <a:cubicBezTo>
                    <a:pt x="989514" y="256604"/>
                    <a:pt x="989704" y="255175"/>
                    <a:pt x="989704" y="253841"/>
                  </a:cubicBezTo>
                  <a:lnTo>
                    <a:pt x="989704" y="251270"/>
                  </a:lnTo>
                  <a:cubicBezTo>
                    <a:pt x="989990" y="245554"/>
                    <a:pt x="989990" y="239839"/>
                    <a:pt x="989704" y="233553"/>
                  </a:cubicBezTo>
                  <a:lnTo>
                    <a:pt x="989609" y="231457"/>
                  </a:lnTo>
                  <a:cubicBezTo>
                    <a:pt x="989418" y="224790"/>
                    <a:pt x="988561" y="218504"/>
                    <a:pt x="987132" y="210693"/>
                  </a:cubicBezTo>
                  <a:close/>
                  <a:moveTo>
                    <a:pt x="979227" y="232124"/>
                  </a:moveTo>
                  <a:lnTo>
                    <a:pt x="979227" y="232124"/>
                  </a:lnTo>
                  <a:lnTo>
                    <a:pt x="979227" y="232124"/>
                  </a:lnTo>
                  <a:lnTo>
                    <a:pt x="979227" y="232124"/>
                  </a:lnTo>
                  <a:close/>
                  <a:moveTo>
                    <a:pt x="769677" y="478631"/>
                  </a:moveTo>
                  <a:cubicBezTo>
                    <a:pt x="769486" y="478441"/>
                    <a:pt x="769391" y="478346"/>
                    <a:pt x="769200" y="478155"/>
                  </a:cubicBezTo>
                  <a:lnTo>
                    <a:pt x="769200" y="478155"/>
                  </a:lnTo>
                  <a:cubicBezTo>
                    <a:pt x="769391" y="478250"/>
                    <a:pt x="769486" y="478441"/>
                    <a:pt x="769677" y="478631"/>
                  </a:cubicBezTo>
                  <a:close/>
                  <a:moveTo>
                    <a:pt x="631278" y="799243"/>
                  </a:moveTo>
                  <a:cubicBezTo>
                    <a:pt x="631278" y="799243"/>
                    <a:pt x="631374" y="799243"/>
                    <a:pt x="631278" y="799243"/>
                  </a:cubicBezTo>
                  <a:lnTo>
                    <a:pt x="631278" y="799243"/>
                  </a:lnTo>
                  <a:cubicBezTo>
                    <a:pt x="631374" y="799243"/>
                    <a:pt x="631278" y="799243"/>
                    <a:pt x="631278" y="799243"/>
                  </a:cubicBez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63" name="Gráfico 2">
              <a:extLst>
                <a:ext uri="{FF2B5EF4-FFF2-40B4-BE49-F238E27FC236}">
                  <a16:creationId xmlns:a16="http://schemas.microsoft.com/office/drawing/2014/main" id="{54B724A5-242F-4114-BD40-045E665738DB}"/>
                </a:ext>
              </a:extLst>
            </p:cNvPr>
            <p:cNvGrpSpPr/>
            <p:nvPr/>
          </p:nvGrpSpPr>
          <p:grpSpPr>
            <a:xfrm>
              <a:off x="5605567" y="4619243"/>
              <a:ext cx="968706" cy="877919"/>
              <a:chOff x="5605567" y="4619243"/>
              <a:chExt cx="968706" cy="877919"/>
            </a:xfrm>
          </p:grpSpPr>
          <p:sp>
            <p:nvSpPr>
              <p:cNvPr id="64" name="Forma libre: forma 63">
                <a:extLst>
                  <a:ext uri="{FF2B5EF4-FFF2-40B4-BE49-F238E27FC236}">
                    <a16:creationId xmlns:a16="http://schemas.microsoft.com/office/drawing/2014/main" id="{F814B492-AE27-4278-9FEC-0C03BDCFD822}"/>
                  </a:ext>
                </a:extLst>
              </p:cNvPr>
              <p:cNvSpPr/>
              <p:nvPr/>
            </p:nvSpPr>
            <p:spPr>
              <a:xfrm>
                <a:off x="5625636" y="4640199"/>
                <a:ext cx="948637" cy="856964"/>
              </a:xfrm>
              <a:custGeom>
                <a:avLst/>
                <a:gdLst>
                  <a:gd name="connsiteX0" fmla="*/ 947185 w 948637"/>
                  <a:gd name="connsiteY0" fmla="*/ 233458 h 856964"/>
                  <a:gd name="connsiteX1" fmla="*/ 947852 w 948637"/>
                  <a:gd name="connsiteY1" fmla="*/ 227076 h 856964"/>
                  <a:gd name="connsiteX2" fmla="*/ 948424 w 948637"/>
                  <a:gd name="connsiteY2" fmla="*/ 221361 h 856964"/>
                  <a:gd name="connsiteX3" fmla="*/ 948424 w 948637"/>
                  <a:gd name="connsiteY3" fmla="*/ 218980 h 856964"/>
                  <a:gd name="connsiteX4" fmla="*/ 948424 w 948637"/>
                  <a:gd name="connsiteY4" fmla="*/ 202978 h 856964"/>
                  <a:gd name="connsiteX5" fmla="*/ 948424 w 948637"/>
                  <a:gd name="connsiteY5" fmla="*/ 200311 h 856964"/>
                  <a:gd name="connsiteX6" fmla="*/ 946138 w 948637"/>
                  <a:gd name="connsiteY6" fmla="*/ 182594 h 856964"/>
                  <a:gd name="connsiteX7" fmla="*/ 945947 w 948637"/>
                  <a:gd name="connsiteY7" fmla="*/ 180975 h 856964"/>
                  <a:gd name="connsiteX8" fmla="*/ 945280 w 948637"/>
                  <a:gd name="connsiteY8" fmla="*/ 178879 h 856964"/>
                  <a:gd name="connsiteX9" fmla="*/ 938517 w 948637"/>
                  <a:gd name="connsiteY9" fmla="*/ 156305 h 856964"/>
                  <a:gd name="connsiteX10" fmla="*/ 936327 w 948637"/>
                  <a:gd name="connsiteY10" fmla="*/ 151352 h 856964"/>
                  <a:gd name="connsiteX11" fmla="*/ 927564 w 948637"/>
                  <a:gd name="connsiteY11" fmla="*/ 135636 h 856964"/>
                  <a:gd name="connsiteX12" fmla="*/ 925659 w 948637"/>
                  <a:gd name="connsiteY12" fmla="*/ 133064 h 856964"/>
                  <a:gd name="connsiteX13" fmla="*/ 918229 w 948637"/>
                  <a:gd name="connsiteY13" fmla="*/ 122968 h 856964"/>
                  <a:gd name="connsiteX14" fmla="*/ 912133 w 948637"/>
                  <a:gd name="connsiteY14" fmla="*/ 116300 h 856964"/>
                  <a:gd name="connsiteX15" fmla="*/ 839934 w 948637"/>
                  <a:gd name="connsiteY15" fmla="*/ 42481 h 856964"/>
                  <a:gd name="connsiteX16" fmla="*/ 853364 w 948637"/>
                  <a:gd name="connsiteY16" fmla="*/ 59055 h 856964"/>
                  <a:gd name="connsiteX17" fmla="*/ 855364 w 948637"/>
                  <a:gd name="connsiteY17" fmla="*/ 61722 h 856964"/>
                  <a:gd name="connsiteX18" fmla="*/ 866318 w 948637"/>
                  <a:gd name="connsiteY18" fmla="*/ 82487 h 856964"/>
                  <a:gd name="connsiteX19" fmla="*/ 873081 w 948637"/>
                  <a:gd name="connsiteY19" fmla="*/ 105156 h 856964"/>
                  <a:gd name="connsiteX20" fmla="*/ 873557 w 948637"/>
                  <a:gd name="connsiteY20" fmla="*/ 107061 h 856964"/>
                  <a:gd name="connsiteX21" fmla="*/ 860889 w 948637"/>
                  <a:gd name="connsiteY21" fmla="*/ 94107 h 856964"/>
                  <a:gd name="connsiteX22" fmla="*/ 824789 w 948637"/>
                  <a:gd name="connsiteY22" fmla="*/ 57150 h 856964"/>
                  <a:gd name="connsiteX23" fmla="*/ 726205 w 948637"/>
                  <a:gd name="connsiteY23" fmla="*/ 19717 h 856964"/>
                  <a:gd name="connsiteX24" fmla="*/ 620668 w 948637"/>
                  <a:gd name="connsiteY24" fmla="*/ 50102 h 856964"/>
                  <a:gd name="connsiteX25" fmla="*/ 430073 w 948637"/>
                  <a:gd name="connsiteY25" fmla="*/ 183166 h 856964"/>
                  <a:gd name="connsiteX26" fmla="*/ 211189 w 948637"/>
                  <a:gd name="connsiteY26" fmla="*/ 10001 h 856964"/>
                  <a:gd name="connsiteX27" fmla="*/ 161944 w 948637"/>
                  <a:gd name="connsiteY27" fmla="*/ 0 h 856964"/>
                  <a:gd name="connsiteX28" fmla="*/ 147371 w 948637"/>
                  <a:gd name="connsiteY28" fmla="*/ 667 h 856964"/>
                  <a:gd name="connsiteX29" fmla="*/ 143275 w 948637"/>
                  <a:gd name="connsiteY29" fmla="*/ 1238 h 856964"/>
                  <a:gd name="connsiteX30" fmla="*/ 132607 w 948637"/>
                  <a:gd name="connsiteY30" fmla="*/ 2667 h 856964"/>
                  <a:gd name="connsiteX31" fmla="*/ 127464 w 948637"/>
                  <a:gd name="connsiteY31" fmla="*/ 3810 h 856964"/>
                  <a:gd name="connsiteX32" fmla="*/ 117748 w 948637"/>
                  <a:gd name="connsiteY32" fmla="*/ 5905 h 856964"/>
                  <a:gd name="connsiteX33" fmla="*/ 112795 w 948637"/>
                  <a:gd name="connsiteY33" fmla="*/ 7429 h 856964"/>
                  <a:gd name="connsiteX34" fmla="*/ 103175 w 948637"/>
                  <a:gd name="connsiteY34" fmla="*/ 10382 h 856964"/>
                  <a:gd name="connsiteX35" fmla="*/ 98413 w 948637"/>
                  <a:gd name="connsiteY35" fmla="*/ 12287 h 856964"/>
                  <a:gd name="connsiteX36" fmla="*/ 88888 w 948637"/>
                  <a:gd name="connsiteY36" fmla="*/ 16097 h 856964"/>
                  <a:gd name="connsiteX37" fmla="*/ 83934 w 948637"/>
                  <a:gd name="connsiteY37" fmla="*/ 18574 h 856964"/>
                  <a:gd name="connsiteX38" fmla="*/ 75172 w 948637"/>
                  <a:gd name="connsiteY38" fmla="*/ 22955 h 856964"/>
                  <a:gd name="connsiteX39" fmla="*/ 70123 w 948637"/>
                  <a:gd name="connsiteY39" fmla="*/ 26098 h 856964"/>
                  <a:gd name="connsiteX40" fmla="*/ 62217 w 948637"/>
                  <a:gd name="connsiteY40" fmla="*/ 30956 h 856964"/>
                  <a:gd name="connsiteX41" fmla="*/ 56979 w 948637"/>
                  <a:gd name="connsiteY41" fmla="*/ 34862 h 856964"/>
                  <a:gd name="connsiteX42" fmla="*/ 50216 w 948637"/>
                  <a:gd name="connsiteY42" fmla="*/ 39910 h 856964"/>
                  <a:gd name="connsiteX43" fmla="*/ 49930 w 948637"/>
                  <a:gd name="connsiteY43" fmla="*/ 40100 h 856964"/>
                  <a:gd name="connsiteX44" fmla="*/ 49168 w 948637"/>
                  <a:gd name="connsiteY44" fmla="*/ 40862 h 856964"/>
                  <a:gd name="connsiteX45" fmla="*/ 36690 w 948637"/>
                  <a:gd name="connsiteY45" fmla="*/ 52959 h 856964"/>
                  <a:gd name="connsiteX46" fmla="*/ 34881 w 948637"/>
                  <a:gd name="connsiteY46" fmla="*/ 54673 h 856964"/>
                  <a:gd name="connsiteX47" fmla="*/ 32785 w 948637"/>
                  <a:gd name="connsiteY47" fmla="*/ 57340 h 856964"/>
                  <a:gd name="connsiteX48" fmla="*/ 27737 w 948637"/>
                  <a:gd name="connsiteY48" fmla="*/ 63913 h 856964"/>
                  <a:gd name="connsiteX49" fmla="*/ 25546 w 948637"/>
                  <a:gd name="connsiteY49" fmla="*/ 66770 h 856964"/>
                  <a:gd name="connsiteX50" fmla="*/ 23736 w 948637"/>
                  <a:gd name="connsiteY50" fmla="*/ 69913 h 856964"/>
                  <a:gd name="connsiteX51" fmla="*/ 20879 w 948637"/>
                  <a:gd name="connsiteY51" fmla="*/ 74866 h 856964"/>
                  <a:gd name="connsiteX52" fmla="*/ 19165 w 948637"/>
                  <a:gd name="connsiteY52" fmla="*/ 77819 h 856964"/>
                  <a:gd name="connsiteX53" fmla="*/ 17164 w 948637"/>
                  <a:gd name="connsiteY53" fmla="*/ 82391 h 856964"/>
                  <a:gd name="connsiteX54" fmla="*/ 15259 w 948637"/>
                  <a:gd name="connsiteY54" fmla="*/ 86773 h 856964"/>
                  <a:gd name="connsiteX55" fmla="*/ 14402 w 948637"/>
                  <a:gd name="connsiteY55" fmla="*/ 88773 h 856964"/>
                  <a:gd name="connsiteX56" fmla="*/ 12402 w 948637"/>
                  <a:gd name="connsiteY56" fmla="*/ 95631 h 856964"/>
                  <a:gd name="connsiteX57" fmla="*/ 11259 w 948637"/>
                  <a:gd name="connsiteY57" fmla="*/ 99536 h 856964"/>
                  <a:gd name="connsiteX58" fmla="*/ 10973 w 948637"/>
                  <a:gd name="connsiteY58" fmla="*/ 100489 h 856964"/>
                  <a:gd name="connsiteX59" fmla="*/ 10021 w 948637"/>
                  <a:gd name="connsiteY59" fmla="*/ 107442 h 856964"/>
                  <a:gd name="connsiteX60" fmla="*/ 9068 w 948637"/>
                  <a:gd name="connsiteY60" fmla="*/ 114014 h 856964"/>
                  <a:gd name="connsiteX61" fmla="*/ 8973 w 948637"/>
                  <a:gd name="connsiteY61" fmla="*/ 114967 h 856964"/>
                  <a:gd name="connsiteX62" fmla="*/ 9163 w 948637"/>
                  <a:gd name="connsiteY62" fmla="*/ 128302 h 856964"/>
                  <a:gd name="connsiteX63" fmla="*/ 9354 w 948637"/>
                  <a:gd name="connsiteY63" fmla="*/ 129921 h 856964"/>
                  <a:gd name="connsiteX64" fmla="*/ 10973 w 948637"/>
                  <a:gd name="connsiteY64" fmla="*/ 141541 h 856964"/>
                  <a:gd name="connsiteX65" fmla="*/ 11544 w 948637"/>
                  <a:gd name="connsiteY65" fmla="*/ 144304 h 856964"/>
                  <a:gd name="connsiteX66" fmla="*/ 18593 w 948637"/>
                  <a:gd name="connsiteY66" fmla="*/ 168307 h 856964"/>
                  <a:gd name="connsiteX67" fmla="*/ 21831 w 948637"/>
                  <a:gd name="connsiteY67" fmla="*/ 176498 h 856964"/>
                  <a:gd name="connsiteX68" fmla="*/ 28023 w 948637"/>
                  <a:gd name="connsiteY68" fmla="*/ 191643 h 856964"/>
                  <a:gd name="connsiteX69" fmla="*/ 28880 w 948637"/>
                  <a:gd name="connsiteY69" fmla="*/ 193834 h 856964"/>
                  <a:gd name="connsiteX70" fmla="*/ 33071 w 948637"/>
                  <a:gd name="connsiteY70" fmla="*/ 201835 h 856964"/>
                  <a:gd name="connsiteX71" fmla="*/ 39167 w 948637"/>
                  <a:gd name="connsiteY71" fmla="*/ 213646 h 856964"/>
                  <a:gd name="connsiteX72" fmla="*/ 45073 w 948637"/>
                  <a:gd name="connsiteY72" fmla="*/ 223647 h 856964"/>
                  <a:gd name="connsiteX73" fmla="*/ 52121 w 948637"/>
                  <a:gd name="connsiteY73" fmla="*/ 235077 h 856964"/>
                  <a:gd name="connsiteX74" fmla="*/ 58789 w 948637"/>
                  <a:gd name="connsiteY74" fmla="*/ 244792 h 856964"/>
                  <a:gd name="connsiteX75" fmla="*/ 66694 w 948637"/>
                  <a:gd name="connsiteY75" fmla="*/ 255937 h 856964"/>
                  <a:gd name="connsiteX76" fmla="*/ 73838 w 948637"/>
                  <a:gd name="connsiteY76" fmla="*/ 265081 h 856964"/>
                  <a:gd name="connsiteX77" fmla="*/ 82696 w 948637"/>
                  <a:gd name="connsiteY77" fmla="*/ 276130 h 856964"/>
                  <a:gd name="connsiteX78" fmla="*/ 85458 w 948637"/>
                  <a:gd name="connsiteY78" fmla="*/ 279559 h 856964"/>
                  <a:gd name="connsiteX79" fmla="*/ 88316 w 948637"/>
                  <a:gd name="connsiteY79" fmla="*/ 282702 h 856964"/>
                  <a:gd name="connsiteX80" fmla="*/ 112319 w 948637"/>
                  <a:gd name="connsiteY80" fmla="*/ 308991 h 856964"/>
                  <a:gd name="connsiteX81" fmla="*/ 180708 w 948637"/>
                  <a:gd name="connsiteY81" fmla="*/ 378905 h 856964"/>
                  <a:gd name="connsiteX82" fmla="*/ 166992 w 948637"/>
                  <a:gd name="connsiteY82" fmla="*/ 389572 h 856964"/>
                  <a:gd name="connsiteX83" fmla="*/ 152610 w 948637"/>
                  <a:gd name="connsiteY83" fmla="*/ 374904 h 856964"/>
                  <a:gd name="connsiteX84" fmla="*/ 97174 w 948637"/>
                  <a:gd name="connsiteY84" fmla="*/ 323660 h 856964"/>
                  <a:gd name="connsiteX85" fmla="*/ 164040 w 948637"/>
                  <a:gd name="connsiteY85" fmla="*/ 392049 h 856964"/>
                  <a:gd name="connsiteX86" fmla="*/ 136322 w 948637"/>
                  <a:gd name="connsiteY86" fmla="*/ 414528 h 856964"/>
                  <a:gd name="connsiteX87" fmla="*/ 134131 w 948637"/>
                  <a:gd name="connsiteY87" fmla="*/ 416338 h 856964"/>
                  <a:gd name="connsiteX88" fmla="*/ 127368 w 948637"/>
                  <a:gd name="connsiteY88" fmla="*/ 422148 h 856964"/>
                  <a:gd name="connsiteX89" fmla="*/ 115843 w 948637"/>
                  <a:gd name="connsiteY89" fmla="*/ 432054 h 856964"/>
                  <a:gd name="connsiteX90" fmla="*/ 105842 w 948637"/>
                  <a:gd name="connsiteY90" fmla="*/ 441007 h 856964"/>
                  <a:gd name="connsiteX91" fmla="*/ 94507 w 948637"/>
                  <a:gd name="connsiteY91" fmla="*/ 451390 h 856964"/>
                  <a:gd name="connsiteX92" fmla="*/ 85077 w 948637"/>
                  <a:gd name="connsiteY92" fmla="*/ 460534 h 856964"/>
                  <a:gd name="connsiteX93" fmla="*/ 74124 w 948637"/>
                  <a:gd name="connsiteY93" fmla="*/ 471297 h 856964"/>
                  <a:gd name="connsiteX94" fmla="*/ 65075 w 948637"/>
                  <a:gd name="connsiteY94" fmla="*/ 480727 h 856964"/>
                  <a:gd name="connsiteX95" fmla="*/ 54693 w 948637"/>
                  <a:gd name="connsiteY95" fmla="*/ 491966 h 856964"/>
                  <a:gd name="connsiteX96" fmla="*/ 51264 w 948637"/>
                  <a:gd name="connsiteY96" fmla="*/ 495681 h 856964"/>
                  <a:gd name="connsiteX97" fmla="*/ 48597 w 948637"/>
                  <a:gd name="connsiteY97" fmla="*/ 499015 h 856964"/>
                  <a:gd name="connsiteX98" fmla="*/ 22879 w 948637"/>
                  <a:gd name="connsiteY98" fmla="*/ 531209 h 856964"/>
                  <a:gd name="connsiteX99" fmla="*/ 20974 w 948637"/>
                  <a:gd name="connsiteY99" fmla="*/ 533876 h 856964"/>
                  <a:gd name="connsiteX100" fmla="*/ 14688 w 948637"/>
                  <a:gd name="connsiteY100" fmla="*/ 544639 h 856964"/>
                  <a:gd name="connsiteX101" fmla="*/ 12592 w 948637"/>
                  <a:gd name="connsiteY101" fmla="*/ 549497 h 856964"/>
                  <a:gd name="connsiteX102" fmla="*/ 10782 w 948637"/>
                  <a:gd name="connsiteY102" fmla="*/ 553593 h 856964"/>
                  <a:gd name="connsiteX103" fmla="*/ 8877 w 948637"/>
                  <a:gd name="connsiteY103" fmla="*/ 557879 h 856964"/>
                  <a:gd name="connsiteX104" fmla="*/ 4401 w 948637"/>
                  <a:gd name="connsiteY104" fmla="*/ 573405 h 856964"/>
                  <a:gd name="connsiteX105" fmla="*/ 3924 w 948637"/>
                  <a:gd name="connsiteY105" fmla="*/ 575024 h 856964"/>
                  <a:gd name="connsiteX106" fmla="*/ 3829 w 948637"/>
                  <a:gd name="connsiteY106" fmla="*/ 575405 h 856964"/>
                  <a:gd name="connsiteX107" fmla="*/ 1829 w 948637"/>
                  <a:gd name="connsiteY107" fmla="*/ 589883 h 856964"/>
                  <a:gd name="connsiteX108" fmla="*/ 305 w 948637"/>
                  <a:gd name="connsiteY108" fmla="*/ 600456 h 856964"/>
                  <a:gd name="connsiteX109" fmla="*/ 305 w 948637"/>
                  <a:gd name="connsiteY109" fmla="*/ 600742 h 856964"/>
                  <a:gd name="connsiteX110" fmla="*/ 496 w 948637"/>
                  <a:gd name="connsiteY110" fmla="*/ 625697 h 856964"/>
                  <a:gd name="connsiteX111" fmla="*/ 1543 w 948637"/>
                  <a:gd name="connsiteY111" fmla="*/ 633127 h 856964"/>
                  <a:gd name="connsiteX112" fmla="*/ 3543 w 948637"/>
                  <a:gd name="connsiteY112" fmla="*/ 648557 h 856964"/>
                  <a:gd name="connsiteX113" fmla="*/ 4210 w 948637"/>
                  <a:gd name="connsiteY113" fmla="*/ 651129 h 856964"/>
                  <a:gd name="connsiteX114" fmla="*/ 5639 w 948637"/>
                  <a:gd name="connsiteY114" fmla="*/ 656749 h 856964"/>
                  <a:gd name="connsiteX115" fmla="*/ 11068 w 948637"/>
                  <a:gd name="connsiteY115" fmla="*/ 674275 h 856964"/>
                  <a:gd name="connsiteX116" fmla="*/ 13449 w 948637"/>
                  <a:gd name="connsiteY116" fmla="*/ 680561 h 856964"/>
                  <a:gd name="connsiteX117" fmla="*/ 15164 w 948637"/>
                  <a:gd name="connsiteY117" fmla="*/ 684943 h 856964"/>
                  <a:gd name="connsiteX118" fmla="*/ 23736 w 948637"/>
                  <a:gd name="connsiteY118" fmla="*/ 700849 h 856964"/>
                  <a:gd name="connsiteX119" fmla="*/ 24117 w 948637"/>
                  <a:gd name="connsiteY119" fmla="*/ 701421 h 856964"/>
                  <a:gd name="connsiteX120" fmla="*/ 33833 w 948637"/>
                  <a:gd name="connsiteY120" fmla="*/ 714851 h 856964"/>
                  <a:gd name="connsiteX121" fmla="*/ 38976 w 948637"/>
                  <a:gd name="connsiteY121" fmla="*/ 720471 h 856964"/>
                  <a:gd name="connsiteX122" fmla="*/ 39643 w 948637"/>
                  <a:gd name="connsiteY122" fmla="*/ 721138 h 856964"/>
                  <a:gd name="connsiteX123" fmla="*/ 40405 w 948637"/>
                  <a:gd name="connsiteY123" fmla="*/ 721900 h 856964"/>
                  <a:gd name="connsiteX124" fmla="*/ 51168 w 948637"/>
                  <a:gd name="connsiteY124" fmla="*/ 732854 h 856964"/>
                  <a:gd name="connsiteX125" fmla="*/ 84792 w 948637"/>
                  <a:gd name="connsiteY125" fmla="*/ 767334 h 856964"/>
                  <a:gd name="connsiteX126" fmla="*/ 24117 w 948637"/>
                  <a:gd name="connsiteY126" fmla="*/ 735711 h 856964"/>
                  <a:gd name="connsiteX127" fmla="*/ 96317 w 948637"/>
                  <a:gd name="connsiteY127" fmla="*/ 809530 h 856964"/>
                  <a:gd name="connsiteX128" fmla="*/ 176327 w 948637"/>
                  <a:gd name="connsiteY128" fmla="*/ 843058 h 856964"/>
                  <a:gd name="connsiteX129" fmla="*/ 188519 w 948637"/>
                  <a:gd name="connsiteY129" fmla="*/ 842486 h 856964"/>
                  <a:gd name="connsiteX130" fmla="*/ 219666 w 948637"/>
                  <a:gd name="connsiteY130" fmla="*/ 837438 h 856964"/>
                  <a:gd name="connsiteX131" fmla="*/ 229857 w 948637"/>
                  <a:gd name="connsiteY131" fmla="*/ 834866 h 856964"/>
                  <a:gd name="connsiteX132" fmla="*/ 251956 w 948637"/>
                  <a:gd name="connsiteY132" fmla="*/ 828485 h 856964"/>
                  <a:gd name="connsiteX133" fmla="*/ 263957 w 948637"/>
                  <a:gd name="connsiteY133" fmla="*/ 824198 h 856964"/>
                  <a:gd name="connsiteX134" fmla="*/ 285483 w 948637"/>
                  <a:gd name="connsiteY134" fmla="*/ 815435 h 856964"/>
                  <a:gd name="connsiteX135" fmla="*/ 297771 w 948637"/>
                  <a:gd name="connsiteY135" fmla="*/ 809815 h 856964"/>
                  <a:gd name="connsiteX136" fmla="*/ 321583 w 948637"/>
                  <a:gd name="connsiteY136" fmla="*/ 797338 h 856964"/>
                  <a:gd name="connsiteX137" fmla="*/ 332156 w 948637"/>
                  <a:gd name="connsiteY137" fmla="*/ 791528 h 856964"/>
                  <a:gd name="connsiteX138" fmla="*/ 367208 w 948637"/>
                  <a:gd name="connsiteY138" fmla="*/ 769430 h 856964"/>
                  <a:gd name="connsiteX139" fmla="*/ 372066 w 948637"/>
                  <a:gd name="connsiteY139" fmla="*/ 765905 h 856964"/>
                  <a:gd name="connsiteX140" fmla="*/ 403498 w 948637"/>
                  <a:gd name="connsiteY140" fmla="*/ 742950 h 856964"/>
                  <a:gd name="connsiteX141" fmla="*/ 416166 w 948637"/>
                  <a:gd name="connsiteY141" fmla="*/ 732854 h 856964"/>
                  <a:gd name="connsiteX142" fmla="*/ 432454 w 948637"/>
                  <a:gd name="connsiteY142" fmla="*/ 719899 h 856964"/>
                  <a:gd name="connsiteX143" fmla="*/ 442646 w 948637"/>
                  <a:gd name="connsiteY143" fmla="*/ 711137 h 856964"/>
                  <a:gd name="connsiteX144" fmla="*/ 452266 w 948637"/>
                  <a:gd name="connsiteY144" fmla="*/ 702755 h 856964"/>
                  <a:gd name="connsiteX145" fmla="*/ 489604 w 948637"/>
                  <a:gd name="connsiteY145" fmla="*/ 668846 h 856964"/>
                  <a:gd name="connsiteX146" fmla="*/ 492557 w 948637"/>
                  <a:gd name="connsiteY146" fmla="*/ 671894 h 856964"/>
                  <a:gd name="connsiteX147" fmla="*/ 494272 w 948637"/>
                  <a:gd name="connsiteY147" fmla="*/ 673608 h 856964"/>
                  <a:gd name="connsiteX148" fmla="*/ 489604 w 948637"/>
                  <a:gd name="connsiteY148" fmla="*/ 668846 h 856964"/>
                  <a:gd name="connsiteX149" fmla="*/ 489604 w 948637"/>
                  <a:gd name="connsiteY149" fmla="*/ 668846 h 856964"/>
                  <a:gd name="connsiteX150" fmla="*/ 475222 w 948637"/>
                  <a:gd name="connsiteY150" fmla="*/ 654082 h 856964"/>
                  <a:gd name="connsiteX151" fmla="*/ 477793 w 948637"/>
                  <a:gd name="connsiteY151" fmla="*/ 651700 h 856964"/>
                  <a:gd name="connsiteX152" fmla="*/ 487032 w 948637"/>
                  <a:gd name="connsiteY152" fmla="*/ 642938 h 856964"/>
                  <a:gd name="connsiteX153" fmla="*/ 491509 w 948637"/>
                  <a:gd name="connsiteY153" fmla="*/ 648272 h 856964"/>
                  <a:gd name="connsiteX154" fmla="*/ 503701 w 948637"/>
                  <a:gd name="connsiteY154" fmla="*/ 662940 h 856964"/>
                  <a:gd name="connsiteX155" fmla="*/ 505035 w 948637"/>
                  <a:gd name="connsiteY155" fmla="*/ 664464 h 856964"/>
                  <a:gd name="connsiteX156" fmla="*/ 530943 w 948637"/>
                  <a:gd name="connsiteY156" fmla="*/ 693134 h 856964"/>
                  <a:gd name="connsiteX157" fmla="*/ 603142 w 948637"/>
                  <a:gd name="connsiteY157" fmla="*/ 766953 h 856964"/>
                  <a:gd name="connsiteX158" fmla="*/ 607143 w 948637"/>
                  <a:gd name="connsiteY158" fmla="*/ 770858 h 856964"/>
                  <a:gd name="connsiteX159" fmla="*/ 516274 w 948637"/>
                  <a:gd name="connsiteY159" fmla="*/ 708374 h 856964"/>
                  <a:gd name="connsiteX160" fmla="*/ 588474 w 948637"/>
                  <a:gd name="connsiteY160" fmla="*/ 782193 h 856964"/>
                  <a:gd name="connsiteX161" fmla="*/ 714108 w 948637"/>
                  <a:gd name="connsiteY161" fmla="*/ 854012 h 856964"/>
                  <a:gd name="connsiteX162" fmla="*/ 750684 w 948637"/>
                  <a:gd name="connsiteY162" fmla="*/ 856964 h 856964"/>
                  <a:gd name="connsiteX163" fmla="*/ 837648 w 948637"/>
                  <a:gd name="connsiteY163" fmla="*/ 832866 h 856964"/>
                  <a:gd name="connsiteX164" fmla="*/ 849840 w 948637"/>
                  <a:gd name="connsiteY164" fmla="*/ 823817 h 856964"/>
                  <a:gd name="connsiteX165" fmla="*/ 850030 w 948637"/>
                  <a:gd name="connsiteY165" fmla="*/ 823722 h 856964"/>
                  <a:gd name="connsiteX166" fmla="*/ 850697 w 948637"/>
                  <a:gd name="connsiteY166" fmla="*/ 823055 h 856964"/>
                  <a:gd name="connsiteX167" fmla="*/ 863651 w 948637"/>
                  <a:gd name="connsiteY167" fmla="*/ 810482 h 856964"/>
                  <a:gd name="connsiteX168" fmla="*/ 865365 w 948637"/>
                  <a:gd name="connsiteY168" fmla="*/ 808768 h 856964"/>
                  <a:gd name="connsiteX169" fmla="*/ 867175 w 948637"/>
                  <a:gd name="connsiteY169" fmla="*/ 806482 h 856964"/>
                  <a:gd name="connsiteX170" fmla="*/ 874129 w 948637"/>
                  <a:gd name="connsiteY170" fmla="*/ 797433 h 856964"/>
                  <a:gd name="connsiteX171" fmla="*/ 876415 w 948637"/>
                  <a:gd name="connsiteY171" fmla="*/ 794480 h 856964"/>
                  <a:gd name="connsiteX172" fmla="*/ 877367 w 948637"/>
                  <a:gd name="connsiteY172" fmla="*/ 792861 h 856964"/>
                  <a:gd name="connsiteX173" fmla="*/ 883368 w 948637"/>
                  <a:gd name="connsiteY173" fmla="*/ 782574 h 856964"/>
                  <a:gd name="connsiteX174" fmla="*/ 885273 w 948637"/>
                  <a:gd name="connsiteY174" fmla="*/ 779336 h 856964"/>
                  <a:gd name="connsiteX175" fmla="*/ 885558 w 948637"/>
                  <a:gd name="connsiteY175" fmla="*/ 778669 h 856964"/>
                  <a:gd name="connsiteX176" fmla="*/ 892226 w 948637"/>
                  <a:gd name="connsiteY176" fmla="*/ 763238 h 856964"/>
                  <a:gd name="connsiteX177" fmla="*/ 892512 w 948637"/>
                  <a:gd name="connsiteY177" fmla="*/ 762476 h 856964"/>
                  <a:gd name="connsiteX178" fmla="*/ 893274 w 948637"/>
                  <a:gd name="connsiteY178" fmla="*/ 759714 h 856964"/>
                  <a:gd name="connsiteX179" fmla="*/ 897560 w 948637"/>
                  <a:gd name="connsiteY179" fmla="*/ 745046 h 856964"/>
                  <a:gd name="connsiteX180" fmla="*/ 898322 w 948637"/>
                  <a:gd name="connsiteY180" fmla="*/ 742474 h 856964"/>
                  <a:gd name="connsiteX181" fmla="*/ 900036 w 948637"/>
                  <a:gd name="connsiteY181" fmla="*/ 733806 h 856964"/>
                  <a:gd name="connsiteX182" fmla="*/ 902227 w 948637"/>
                  <a:gd name="connsiteY182" fmla="*/ 715137 h 856964"/>
                  <a:gd name="connsiteX183" fmla="*/ 902227 w 948637"/>
                  <a:gd name="connsiteY183" fmla="*/ 713899 h 856964"/>
                  <a:gd name="connsiteX184" fmla="*/ 902132 w 948637"/>
                  <a:gd name="connsiteY184" fmla="*/ 690944 h 856964"/>
                  <a:gd name="connsiteX185" fmla="*/ 901656 w 948637"/>
                  <a:gd name="connsiteY185" fmla="*/ 686943 h 856964"/>
                  <a:gd name="connsiteX186" fmla="*/ 899084 w 948637"/>
                  <a:gd name="connsiteY186" fmla="*/ 667798 h 856964"/>
                  <a:gd name="connsiteX187" fmla="*/ 898798 w 948637"/>
                  <a:gd name="connsiteY187" fmla="*/ 665988 h 856964"/>
                  <a:gd name="connsiteX188" fmla="*/ 897179 w 948637"/>
                  <a:gd name="connsiteY188" fmla="*/ 659797 h 856964"/>
                  <a:gd name="connsiteX189" fmla="*/ 893274 w 948637"/>
                  <a:gd name="connsiteY189" fmla="*/ 644842 h 856964"/>
                  <a:gd name="connsiteX190" fmla="*/ 890131 w 948637"/>
                  <a:gd name="connsiteY190" fmla="*/ 635889 h 856964"/>
                  <a:gd name="connsiteX191" fmla="*/ 884701 w 948637"/>
                  <a:gd name="connsiteY191" fmla="*/ 622173 h 856964"/>
                  <a:gd name="connsiteX192" fmla="*/ 882891 w 948637"/>
                  <a:gd name="connsiteY192" fmla="*/ 617696 h 856964"/>
                  <a:gd name="connsiteX193" fmla="*/ 880701 w 948637"/>
                  <a:gd name="connsiteY193" fmla="*/ 613696 h 856964"/>
                  <a:gd name="connsiteX194" fmla="*/ 872033 w 948637"/>
                  <a:gd name="connsiteY194" fmla="*/ 597694 h 856964"/>
                  <a:gd name="connsiteX195" fmla="*/ 867842 w 948637"/>
                  <a:gd name="connsiteY195" fmla="*/ 590740 h 856964"/>
                  <a:gd name="connsiteX196" fmla="*/ 852221 w 948637"/>
                  <a:gd name="connsiteY196" fmla="*/ 569023 h 856964"/>
                  <a:gd name="connsiteX197" fmla="*/ 838124 w 948637"/>
                  <a:gd name="connsiteY197" fmla="*/ 552164 h 856964"/>
                  <a:gd name="connsiteX198" fmla="*/ 836695 w 948637"/>
                  <a:gd name="connsiteY198" fmla="*/ 550545 h 856964"/>
                  <a:gd name="connsiteX199" fmla="*/ 808501 w 948637"/>
                  <a:gd name="connsiteY199" fmla="*/ 518636 h 856964"/>
                  <a:gd name="connsiteX200" fmla="*/ 802310 w 948637"/>
                  <a:gd name="connsiteY200" fmla="*/ 511873 h 856964"/>
                  <a:gd name="connsiteX201" fmla="*/ 770401 w 948637"/>
                  <a:gd name="connsiteY201" fmla="*/ 478155 h 856964"/>
                  <a:gd name="connsiteX202" fmla="*/ 747351 w 948637"/>
                  <a:gd name="connsiteY202" fmla="*/ 454533 h 856964"/>
                  <a:gd name="connsiteX203" fmla="*/ 772973 w 948637"/>
                  <a:gd name="connsiteY203" fmla="*/ 439198 h 856964"/>
                  <a:gd name="connsiteX204" fmla="*/ 796595 w 948637"/>
                  <a:gd name="connsiteY204" fmla="*/ 425005 h 856964"/>
                  <a:gd name="connsiteX205" fmla="*/ 803929 w 948637"/>
                  <a:gd name="connsiteY205" fmla="*/ 420433 h 856964"/>
                  <a:gd name="connsiteX206" fmla="*/ 820217 w 948637"/>
                  <a:gd name="connsiteY206" fmla="*/ 410242 h 856964"/>
                  <a:gd name="connsiteX207" fmla="*/ 828980 w 948637"/>
                  <a:gd name="connsiteY207" fmla="*/ 404241 h 856964"/>
                  <a:gd name="connsiteX208" fmla="*/ 843172 w 948637"/>
                  <a:gd name="connsiteY208" fmla="*/ 394430 h 856964"/>
                  <a:gd name="connsiteX209" fmla="*/ 852031 w 948637"/>
                  <a:gd name="connsiteY209" fmla="*/ 387572 h 856964"/>
                  <a:gd name="connsiteX210" fmla="*/ 862984 w 948637"/>
                  <a:gd name="connsiteY210" fmla="*/ 379095 h 856964"/>
                  <a:gd name="connsiteX211" fmla="*/ 865270 w 948637"/>
                  <a:gd name="connsiteY211" fmla="*/ 376999 h 856964"/>
                  <a:gd name="connsiteX212" fmla="*/ 870604 w 948637"/>
                  <a:gd name="connsiteY212" fmla="*/ 372237 h 856964"/>
                  <a:gd name="connsiteX213" fmla="*/ 884225 w 948637"/>
                  <a:gd name="connsiteY213" fmla="*/ 359283 h 856964"/>
                  <a:gd name="connsiteX214" fmla="*/ 890035 w 948637"/>
                  <a:gd name="connsiteY214" fmla="*/ 353187 h 856964"/>
                  <a:gd name="connsiteX215" fmla="*/ 894226 w 948637"/>
                  <a:gd name="connsiteY215" fmla="*/ 348805 h 856964"/>
                  <a:gd name="connsiteX216" fmla="*/ 899560 w 948637"/>
                  <a:gd name="connsiteY216" fmla="*/ 341947 h 856964"/>
                  <a:gd name="connsiteX217" fmla="*/ 908895 w 948637"/>
                  <a:gd name="connsiteY217" fmla="*/ 329755 h 856964"/>
                  <a:gd name="connsiteX218" fmla="*/ 912133 w 948637"/>
                  <a:gd name="connsiteY218" fmla="*/ 325564 h 856964"/>
                  <a:gd name="connsiteX219" fmla="*/ 917753 w 948637"/>
                  <a:gd name="connsiteY219" fmla="*/ 315849 h 856964"/>
                  <a:gd name="connsiteX220" fmla="*/ 923087 w 948637"/>
                  <a:gd name="connsiteY220" fmla="*/ 306800 h 856964"/>
                  <a:gd name="connsiteX221" fmla="*/ 924992 w 948637"/>
                  <a:gd name="connsiteY221" fmla="*/ 303657 h 856964"/>
                  <a:gd name="connsiteX222" fmla="*/ 934517 w 948637"/>
                  <a:gd name="connsiteY222" fmla="*/ 281845 h 856964"/>
                  <a:gd name="connsiteX223" fmla="*/ 935184 w 948637"/>
                  <a:gd name="connsiteY223" fmla="*/ 280035 h 856964"/>
                  <a:gd name="connsiteX224" fmla="*/ 935660 w 948637"/>
                  <a:gd name="connsiteY224" fmla="*/ 278321 h 856964"/>
                  <a:gd name="connsiteX225" fmla="*/ 942994 w 948637"/>
                  <a:gd name="connsiteY225" fmla="*/ 253079 h 856964"/>
                  <a:gd name="connsiteX226" fmla="*/ 943661 w 948637"/>
                  <a:gd name="connsiteY226" fmla="*/ 250793 h 856964"/>
                  <a:gd name="connsiteX227" fmla="*/ 943947 w 948637"/>
                  <a:gd name="connsiteY227" fmla="*/ 249269 h 856964"/>
                  <a:gd name="connsiteX228" fmla="*/ 945090 w 948637"/>
                  <a:gd name="connsiteY228" fmla="*/ 243269 h 856964"/>
                  <a:gd name="connsiteX229" fmla="*/ 947185 w 948637"/>
                  <a:gd name="connsiteY229" fmla="*/ 233458 h 856964"/>
                  <a:gd name="connsiteX230" fmla="*/ 764591 w 948637"/>
                  <a:gd name="connsiteY230" fmla="*/ 476060 h 856964"/>
                  <a:gd name="connsiteX231" fmla="*/ 780498 w 948637"/>
                  <a:gd name="connsiteY231" fmla="*/ 495014 h 856964"/>
                  <a:gd name="connsiteX232" fmla="*/ 796119 w 948637"/>
                  <a:gd name="connsiteY232" fmla="*/ 516636 h 856964"/>
                  <a:gd name="connsiteX233" fmla="*/ 800310 w 948637"/>
                  <a:gd name="connsiteY233" fmla="*/ 523780 h 856964"/>
                  <a:gd name="connsiteX234" fmla="*/ 808977 w 948637"/>
                  <a:gd name="connsiteY234" fmla="*/ 539687 h 856964"/>
                  <a:gd name="connsiteX235" fmla="*/ 812978 w 948637"/>
                  <a:gd name="connsiteY235" fmla="*/ 548164 h 856964"/>
                  <a:gd name="connsiteX236" fmla="*/ 817931 w 948637"/>
                  <a:gd name="connsiteY236" fmla="*/ 560546 h 856964"/>
                  <a:gd name="connsiteX237" fmla="*/ 805358 w 948637"/>
                  <a:gd name="connsiteY237" fmla="*/ 546354 h 856964"/>
                  <a:gd name="connsiteX238" fmla="*/ 793928 w 948637"/>
                  <a:gd name="connsiteY238" fmla="*/ 533400 h 856964"/>
                  <a:gd name="connsiteX239" fmla="*/ 756590 w 948637"/>
                  <a:gd name="connsiteY239" fmla="*/ 493776 h 856964"/>
                  <a:gd name="connsiteX240" fmla="*/ 714775 w 948637"/>
                  <a:gd name="connsiteY240" fmla="*/ 451009 h 856964"/>
                  <a:gd name="connsiteX241" fmla="*/ 732492 w 948637"/>
                  <a:gd name="connsiteY241" fmla="*/ 439960 h 856964"/>
                  <a:gd name="connsiteX242" fmla="*/ 736968 w 948637"/>
                  <a:gd name="connsiteY242" fmla="*/ 444817 h 856964"/>
                  <a:gd name="connsiteX243" fmla="*/ 764591 w 948637"/>
                  <a:gd name="connsiteY243" fmla="*/ 476060 h 856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</a:cxnLst>
                <a:rect l="l" t="t" r="r" b="b"/>
                <a:pathLst>
                  <a:path w="948637" h="856964">
                    <a:moveTo>
                      <a:pt x="947185" y="233458"/>
                    </a:moveTo>
                    <a:cubicBezTo>
                      <a:pt x="947471" y="231267"/>
                      <a:pt x="947661" y="229171"/>
                      <a:pt x="947852" y="227076"/>
                    </a:cubicBezTo>
                    <a:cubicBezTo>
                      <a:pt x="948042" y="225171"/>
                      <a:pt x="948328" y="223171"/>
                      <a:pt x="948424" y="221361"/>
                    </a:cubicBezTo>
                    <a:cubicBezTo>
                      <a:pt x="948424" y="220599"/>
                      <a:pt x="948424" y="219837"/>
                      <a:pt x="948424" y="218980"/>
                    </a:cubicBezTo>
                    <a:cubicBezTo>
                      <a:pt x="948709" y="213550"/>
                      <a:pt x="948709" y="208216"/>
                      <a:pt x="948424" y="202978"/>
                    </a:cubicBezTo>
                    <a:cubicBezTo>
                      <a:pt x="948424" y="202121"/>
                      <a:pt x="948424" y="201168"/>
                      <a:pt x="948424" y="200311"/>
                    </a:cubicBezTo>
                    <a:cubicBezTo>
                      <a:pt x="948042" y="194310"/>
                      <a:pt x="947281" y="188404"/>
                      <a:pt x="946138" y="182594"/>
                    </a:cubicBezTo>
                    <a:cubicBezTo>
                      <a:pt x="946042" y="182118"/>
                      <a:pt x="946042" y="181546"/>
                      <a:pt x="945947" y="180975"/>
                    </a:cubicBezTo>
                    <a:cubicBezTo>
                      <a:pt x="945852" y="180213"/>
                      <a:pt x="945471" y="179546"/>
                      <a:pt x="945280" y="178879"/>
                    </a:cubicBezTo>
                    <a:cubicBezTo>
                      <a:pt x="943566" y="171069"/>
                      <a:pt x="941470" y="163544"/>
                      <a:pt x="938517" y="156305"/>
                    </a:cubicBezTo>
                    <a:cubicBezTo>
                      <a:pt x="937851" y="154591"/>
                      <a:pt x="937089" y="152971"/>
                      <a:pt x="936327" y="151352"/>
                    </a:cubicBezTo>
                    <a:cubicBezTo>
                      <a:pt x="933755" y="145828"/>
                      <a:pt x="930802" y="140589"/>
                      <a:pt x="927564" y="135636"/>
                    </a:cubicBezTo>
                    <a:cubicBezTo>
                      <a:pt x="926992" y="134779"/>
                      <a:pt x="926230" y="133921"/>
                      <a:pt x="925659" y="133064"/>
                    </a:cubicBezTo>
                    <a:cubicBezTo>
                      <a:pt x="923277" y="129635"/>
                      <a:pt x="920896" y="126206"/>
                      <a:pt x="918229" y="122968"/>
                    </a:cubicBezTo>
                    <a:cubicBezTo>
                      <a:pt x="916324" y="120682"/>
                      <a:pt x="914229" y="118491"/>
                      <a:pt x="912133" y="116300"/>
                    </a:cubicBezTo>
                    <a:lnTo>
                      <a:pt x="839934" y="42481"/>
                    </a:lnTo>
                    <a:cubicBezTo>
                      <a:pt x="844887" y="47625"/>
                      <a:pt x="849268" y="53245"/>
                      <a:pt x="853364" y="59055"/>
                    </a:cubicBezTo>
                    <a:cubicBezTo>
                      <a:pt x="854031" y="60007"/>
                      <a:pt x="854698" y="60770"/>
                      <a:pt x="855364" y="61722"/>
                    </a:cubicBezTo>
                    <a:cubicBezTo>
                      <a:pt x="859650" y="68199"/>
                      <a:pt x="863365" y="75152"/>
                      <a:pt x="866318" y="82487"/>
                    </a:cubicBezTo>
                    <a:cubicBezTo>
                      <a:pt x="869271" y="89725"/>
                      <a:pt x="871461" y="97346"/>
                      <a:pt x="873081" y="105156"/>
                    </a:cubicBezTo>
                    <a:cubicBezTo>
                      <a:pt x="873271" y="105823"/>
                      <a:pt x="873366" y="106394"/>
                      <a:pt x="873557" y="107061"/>
                    </a:cubicBezTo>
                    <a:cubicBezTo>
                      <a:pt x="869366" y="102775"/>
                      <a:pt x="865175" y="98488"/>
                      <a:pt x="860889" y="94107"/>
                    </a:cubicBezTo>
                    <a:cubicBezTo>
                      <a:pt x="848887" y="81820"/>
                      <a:pt x="836790" y="69437"/>
                      <a:pt x="824789" y="57150"/>
                    </a:cubicBezTo>
                    <a:cubicBezTo>
                      <a:pt x="801072" y="32861"/>
                      <a:pt x="765639" y="19717"/>
                      <a:pt x="726205" y="19717"/>
                    </a:cubicBezTo>
                    <a:cubicBezTo>
                      <a:pt x="692391" y="19717"/>
                      <a:pt x="655720" y="29337"/>
                      <a:pt x="620668" y="50102"/>
                    </a:cubicBezTo>
                    <a:cubicBezTo>
                      <a:pt x="553993" y="89440"/>
                      <a:pt x="491223" y="135255"/>
                      <a:pt x="430073" y="183166"/>
                    </a:cubicBezTo>
                    <a:cubicBezTo>
                      <a:pt x="362446" y="118015"/>
                      <a:pt x="293865" y="49721"/>
                      <a:pt x="211189" y="10001"/>
                    </a:cubicBezTo>
                    <a:cubicBezTo>
                      <a:pt x="196996" y="3238"/>
                      <a:pt x="179851" y="0"/>
                      <a:pt x="161944" y="0"/>
                    </a:cubicBezTo>
                    <a:cubicBezTo>
                      <a:pt x="157182" y="0"/>
                      <a:pt x="152324" y="190"/>
                      <a:pt x="147371" y="667"/>
                    </a:cubicBezTo>
                    <a:cubicBezTo>
                      <a:pt x="146038" y="762"/>
                      <a:pt x="144609" y="1048"/>
                      <a:pt x="143275" y="1238"/>
                    </a:cubicBezTo>
                    <a:cubicBezTo>
                      <a:pt x="139751" y="1619"/>
                      <a:pt x="136131" y="2000"/>
                      <a:pt x="132607" y="2667"/>
                    </a:cubicBezTo>
                    <a:cubicBezTo>
                      <a:pt x="130893" y="2953"/>
                      <a:pt x="129178" y="3429"/>
                      <a:pt x="127464" y="3810"/>
                    </a:cubicBezTo>
                    <a:cubicBezTo>
                      <a:pt x="124225" y="4477"/>
                      <a:pt x="120987" y="5048"/>
                      <a:pt x="117748" y="5905"/>
                    </a:cubicBezTo>
                    <a:cubicBezTo>
                      <a:pt x="116034" y="6382"/>
                      <a:pt x="114415" y="6953"/>
                      <a:pt x="112795" y="7429"/>
                    </a:cubicBezTo>
                    <a:cubicBezTo>
                      <a:pt x="109557" y="8382"/>
                      <a:pt x="106318" y="9335"/>
                      <a:pt x="103175" y="10382"/>
                    </a:cubicBezTo>
                    <a:cubicBezTo>
                      <a:pt x="101556" y="10954"/>
                      <a:pt x="99936" y="11621"/>
                      <a:pt x="98413" y="12287"/>
                    </a:cubicBezTo>
                    <a:cubicBezTo>
                      <a:pt x="95269" y="13525"/>
                      <a:pt x="92031" y="14669"/>
                      <a:pt x="88888" y="16097"/>
                    </a:cubicBezTo>
                    <a:cubicBezTo>
                      <a:pt x="87173" y="16859"/>
                      <a:pt x="85554" y="17716"/>
                      <a:pt x="83934" y="18574"/>
                    </a:cubicBezTo>
                    <a:cubicBezTo>
                      <a:pt x="80982" y="20003"/>
                      <a:pt x="78029" y="21336"/>
                      <a:pt x="75172" y="22955"/>
                    </a:cubicBezTo>
                    <a:cubicBezTo>
                      <a:pt x="73457" y="23908"/>
                      <a:pt x="71838" y="25051"/>
                      <a:pt x="70123" y="26098"/>
                    </a:cubicBezTo>
                    <a:cubicBezTo>
                      <a:pt x="67456" y="27718"/>
                      <a:pt x="64789" y="29242"/>
                      <a:pt x="62217" y="30956"/>
                    </a:cubicBezTo>
                    <a:cubicBezTo>
                      <a:pt x="60408" y="32195"/>
                      <a:pt x="58693" y="33623"/>
                      <a:pt x="56979" y="34862"/>
                    </a:cubicBezTo>
                    <a:cubicBezTo>
                      <a:pt x="54693" y="36576"/>
                      <a:pt x="52407" y="38195"/>
                      <a:pt x="50216" y="39910"/>
                    </a:cubicBezTo>
                    <a:cubicBezTo>
                      <a:pt x="50121" y="40005"/>
                      <a:pt x="50025" y="40005"/>
                      <a:pt x="49930" y="40100"/>
                    </a:cubicBezTo>
                    <a:cubicBezTo>
                      <a:pt x="49644" y="40386"/>
                      <a:pt x="49454" y="40672"/>
                      <a:pt x="49168" y="40862"/>
                    </a:cubicBezTo>
                    <a:cubicBezTo>
                      <a:pt x="44691" y="44672"/>
                      <a:pt x="40596" y="48673"/>
                      <a:pt x="36690" y="52959"/>
                    </a:cubicBezTo>
                    <a:cubicBezTo>
                      <a:pt x="36119" y="53530"/>
                      <a:pt x="35452" y="54102"/>
                      <a:pt x="34881" y="54673"/>
                    </a:cubicBezTo>
                    <a:cubicBezTo>
                      <a:pt x="34119" y="55531"/>
                      <a:pt x="33547" y="56483"/>
                      <a:pt x="32785" y="57340"/>
                    </a:cubicBezTo>
                    <a:cubicBezTo>
                      <a:pt x="31071" y="59436"/>
                      <a:pt x="29356" y="61627"/>
                      <a:pt x="27737" y="63913"/>
                    </a:cubicBezTo>
                    <a:cubicBezTo>
                      <a:pt x="27070" y="64865"/>
                      <a:pt x="26213" y="65722"/>
                      <a:pt x="25546" y="66770"/>
                    </a:cubicBezTo>
                    <a:cubicBezTo>
                      <a:pt x="24880" y="67818"/>
                      <a:pt x="24308" y="68866"/>
                      <a:pt x="23736" y="69913"/>
                    </a:cubicBezTo>
                    <a:cubicBezTo>
                      <a:pt x="22689" y="71533"/>
                      <a:pt x="21736" y="73152"/>
                      <a:pt x="20879" y="74866"/>
                    </a:cubicBezTo>
                    <a:cubicBezTo>
                      <a:pt x="20307" y="75914"/>
                      <a:pt x="19641" y="76771"/>
                      <a:pt x="19165" y="77819"/>
                    </a:cubicBezTo>
                    <a:cubicBezTo>
                      <a:pt x="18402" y="79343"/>
                      <a:pt x="17831" y="80867"/>
                      <a:pt x="17164" y="82391"/>
                    </a:cubicBezTo>
                    <a:cubicBezTo>
                      <a:pt x="16498" y="83820"/>
                      <a:pt x="15831" y="85249"/>
                      <a:pt x="15259" y="86773"/>
                    </a:cubicBezTo>
                    <a:cubicBezTo>
                      <a:pt x="14973" y="87439"/>
                      <a:pt x="14688" y="88106"/>
                      <a:pt x="14402" y="88773"/>
                    </a:cubicBezTo>
                    <a:cubicBezTo>
                      <a:pt x="13545" y="90964"/>
                      <a:pt x="13068" y="93345"/>
                      <a:pt x="12402" y="95631"/>
                    </a:cubicBezTo>
                    <a:cubicBezTo>
                      <a:pt x="12021" y="96964"/>
                      <a:pt x="11544" y="98203"/>
                      <a:pt x="11259" y="99536"/>
                    </a:cubicBezTo>
                    <a:cubicBezTo>
                      <a:pt x="11164" y="99917"/>
                      <a:pt x="11068" y="100203"/>
                      <a:pt x="10973" y="100489"/>
                    </a:cubicBezTo>
                    <a:cubicBezTo>
                      <a:pt x="10497" y="102775"/>
                      <a:pt x="10306" y="105061"/>
                      <a:pt x="10021" y="107442"/>
                    </a:cubicBezTo>
                    <a:cubicBezTo>
                      <a:pt x="9735" y="109633"/>
                      <a:pt x="9258" y="111728"/>
                      <a:pt x="9068" y="114014"/>
                    </a:cubicBezTo>
                    <a:cubicBezTo>
                      <a:pt x="9068" y="114300"/>
                      <a:pt x="8973" y="114586"/>
                      <a:pt x="8973" y="114967"/>
                    </a:cubicBezTo>
                    <a:cubicBezTo>
                      <a:pt x="8687" y="119348"/>
                      <a:pt x="8782" y="123730"/>
                      <a:pt x="9163" y="128302"/>
                    </a:cubicBezTo>
                    <a:cubicBezTo>
                      <a:pt x="9163" y="128873"/>
                      <a:pt x="9354" y="129445"/>
                      <a:pt x="9354" y="129921"/>
                    </a:cubicBezTo>
                    <a:cubicBezTo>
                      <a:pt x="9735" y="133731"/>
                      <a:pt x="10211" y="137636"/>
                      <a:pt x="10973" y="141541"/>
                    </a:cubicBezTo>
                    <a:cubicBezTo>
                      <a:pt x="11164" y="142494"/>
                      <a:pt x="11354" y="143351"/>
                      <a:pt x="11544" y="144304"/>
                    </a:cubicBezTo>
                    <a:cubicBezTo>
                      <a:pt x="13449" y="152400"/>
                      <a:pt x="15831" y="160401"/>
                      <a:pt x="18593" y="168307"/>
                    </a:cubicBezTo>
                    <a:cubicBezTo>
                      <a:pt x="19546" y="171069"/>
                      <a:pt x="20784" y="173736"/>
                      <a:pt x="21831" y="176498"/>
                    </a:cubicBezTo>
                    <a:cubicBezTo>
                      <a:pt x="23832" y="181546"/>
                      <a:pt x="25737" y="186690"/>
                      <a:pt x="28023" y="191643"/>
                    </a:cubicBezTo>
                    <a:cubicBezTo>
                      <a:pt x="28404" y="192405"/>
                      <a:pt x="28594" y="193167"/>
                      <a:pt x="28880" y="193834"/>
                    </a:cubicBezTo>
                    <a:cubicBezTo>
                      <a:pt x="30118" y="196596"/>
                      <a:pt x="31642" y="199168"/>
                      <a:pt x="33071" y="201835"/>
                    </a:cubicBezTo>
                    <a:cubicBezTo>
                      <a:pt x="35071" y="205740"/>
                      <a:pt x="37072" y="209740"/>
                      <a:pt x="39167" y="213646"/>
                    </a:cubicBezTo>
                    <a:cubicBezTo>
                      <a:pt x="41072" y="216979"/>
                      <a:pt x="43072" y="220313"/>
                      <a:pt x="45073" y="223647"/>
                    </a:cubicBezTo>
                    <a:cubicBezTo>
                      <a:pt x="47358" y="227457"/>
                      <a:pt x="49644" y="231267"/>
                      <a:pt x="52121" y="235077"/>
                    </a:cubicBezTo>
                    <a:cubicBezTo>
                      <a:pt x="54216" y="238315"/>
                      <a:pt x="56502" y="241554"/>
                      <a:pt x="58789" y="244792"/>
                    </a:cubicBezTo>
                    <a:cubicBezTo>
                      <a:pt x="61360" y="248507"/>
                      <a:pt x="64027" y="252222"/>
                      <a:pt x="66694" y="255937"/>
                    </a:cubicBezTo>
                    <a:cubicBezTo>
                      <a:pt x="68980" y="259080"/>
                      <a:pt x="71361" y="262033"/>
                      <a:pt x="73838" y="265081"/>
                    </a:cubicBezTo>
                    <a:cubicBezTo>
                      <a:pt x="76791" y="268796"/>
                      <a:pt x="79648" y="272510"/>
                      <a:pt x="82696" y="276130"/>
                    </a:cubicBezTo>
                    <a:cubicBezTo>
                      <a:pt x="83649" y="277273"/>
                      <a:pt x="84506" y="278416"/>
                      <a:pt x="85458" y="279559"/>
                    </a:cubicBezTo>
                    <a:cubicBezTo>
                      <a:pt x="86411" y="280606"/>
                      <a:pt x="87459" y="281654"/>
                      <a:pt x="88316" y="282702"/>
                    </a:cubicBezTo>
                    <a:cubicBezTo>
                      <a:pt x="96126" y="291655"/>
                      <a:pt x="104032" y="300514"/>
                      <a:pt x="112319" y="308991"/>
                    </a:cubicBezTo>
                    <a:lnTo>
                      <a:pt x="180708" y="378905"/>
                    </a:lnTo>
                    <a:cubicBezTo>
                      <a:pt x="176136" y="382429"/>
                      <a:pt x="171565" y="386048"/>
                      <a:pt x="166992" y="389572"/>
                    </a:cubicBezTo>
                    <a:lnTo>
                      <a:pt x="152610" y="374904"/>
                    </a:lnTo>
                    <a:cubicBezTo>
                      <a:pt x="132226" y="357664"/>
                      <a:pt x="113748" y="340614"/>
                      <a:pt x="97174" y="323660"/>
                    </a:cubicBezTo>
                    <a:lnTo>
                      <a:pt x="164040" y="392049"/>
                    </a:lnTo>
                    <a:cubicBezTo>
                      <a:pt x="154705" y="399383"/>
                      <a:pt x="145466" y="406908"/>
                      <a:pt x="136322" y="414528"/>
                    </a:cubicBezTo>
                    <a:cubicBezTo>
                      <a:pt x="135560" y="415099"/>
                      <a:pt x="134798" y="415671"/>
                      <a:pt x="134131" y="416338"/>
                    </a:cubicBezTo>
                    <a:cubicBezTo>
                      <a:pt x="131845" y="418243"/>
                      <a:pt x="129655" y="420243"/>
                      <a:pt x="127368" y="422148"/>
                    </a:cubicBezTo>
                    <a:cubicBezTo>
                      <a:pt x="123463" y="425387"/>
                      <a:pt x="119653" y="428720"/>
                      <a:pt x="115843" y="432054"/>
                    </a:cubicBezTo>
                    <a:cubicBezTo>
                      <a:pt x="112509" y="435007"/>
                      <a:pt x="109176" y="437960"/>
                      <a:pt x="105842" y="441007"/>
                    </a:cubicBezTo>
                    <a:cubicBezTo>
                      <a:pt x="102032" y="444437"/>
                      <a:pt x="98222" y="447865"/>
                      <a:pt x="94507" y="451390"/>
                    </a:cubicBezTo>
                    <a:cubicBezTo>
                      <a:pt x="91269" y="454342"/>
                      <a:pt x="88221" y="457390"/>
                      <a:pt x="85077" y="460534"/>
                    </a:cubicBezTo>
                    <a:cubicBezTo>
                      <a:pt x="81363" y="464153"/>
                      <a:pt x="77743" y="467678"/>
                      <a:pt x="74124" y="471297"/>
                    </a:cubicBezTo>
                    <a:cubicBezTo>
                      <a:pt x="71076" y="474345"/>
                      <a:pt x="68123" y="477583"/>
                      <a:pt x="65075" y="480727"/>
                    </a:cubicBezTo>
                    <a:cubicBezTo>
                      <a:pt x="61551" y="484441"/>
                      <a:pt x="58122" y="488156"/>
                      <a:pt x="54693" y="491966"/>
                    </a:cubicBezTo>
                    <a:cubicBezTo>
                      <a:pt x="53550" y="493205"/>
                      <a:pt x="52407" y="494443"/>
                      <a:pt x="51264" y="495681"/>
                    </a:cubicBezTo>
                    <a:cubicBezTo>
                      <a:pt x="50311" y="496729"/>
                      <a:pt x="49549" y="497872"/>
                      <a:pt x="48597" y="499015"/>
                    </a:cubicBezTo>
                    <a:cubicBezTo>
                      <a:pt x="39548" y="509492"/>
                      <a:pt x="30880" y="520065"/>
                      <a:pt x="22879" y="531209"/>
                    </a:cubicBezTo>
                    <a:cubicBezTo>
                      <a:pt x="22213" y="532066"/>
                      <a:pt x="21641" y="533019"/>
                      <a:pt x="20974" y="533876"/>
                    </a:cubicBezTo>
                    <a:cubicBezTo>
                      <a:pt x="18688" y="537305"/>
                      <a:pt x="16593" y="540925"/>
                      <a:pt x="14688" y="544639"/>
                    </a:cubicBezTo>
                    <a:cubicBezTo>
                      <a:pt x="13926" y="546163"/>
                      <a:pt x="13354" y="547878"/>
                      <a:pt x="12592" y="549497"/>
                    </a:cubicBezTo>
                    <a:cubicBezTo>
                      <a:pt x="12021" y="550831"/>
                      <a:pt x="11354" y="552260"/>
                      <a:pt x="10782" y="553593"/>
                    </a:cubicBezTo>
                    <a:cubicBezTo>
                      <a:pt x="10211" y="555022"/>
                      <a:pt x="9449" y="556450"/>
                      <a:pt x="8877" y="557879"/>
                    </a:cubicBezTo>
                    <a:cubicBezTo>
                      <a:pt x="7068" y="562832"/>
                      <a:pt x="5734" y="568071"/>
                      <a:pt x="4401" y="573405"/>
                    </a:cubicBezTo>
                    <a:cubicBezTo>
                      <a:pt x="4210" y="573977"/>
                      <a:pt x="4020" y="574453"/>
                      <a:pt x="3924" y="575024"/>
                    </a:cubicBezTo>
                    <a:cubicBezTo>
                      <a:pt x="3924" y="575120"/>
                      <a:pt x="3829" y="575310"/>
                      <a:pt x="3829" y="575405"/>
                    </a:cubicBezTo>
                    <a:cubicBezTo>
                      <a:pt x="2781" y="580072"/>
                      <a:pt x="2496" y="585025"/>
                      <a:pt x="1829" y="589883"/>
                    </a:cubicBezTo>
                    <a:cubicBezTo>
                      <a:pt x="1353" y="593407"/>
                      <a:pt x="591" y="596837"/>
                      <a:pt x="305" y="600456"/>
                    </a:cubicBezTo>
                    <a:cubicBezTo>
                      <a:pt x="305" y="600551"/>
                      <a:pt x="305" y="600647"/>
                      <a:pt x="305" y="600742"/>
                    </a:cubicBezTo>
                    <a:cubicBezTo>
                      <a:pt x="-171" y="608933"/>
                      <a:pt x="-76" y="617315"/>
                      <a:pt x="496" y="625697"/>
                    </a:cubicBezTo>
                    <a:cubicBezTo>
                      <a:pt x="686" y="628174"/>
                      <a:pt x="1257" y="630650"/>
                      <a:pt x="1543" y="633127"/>
                    </a:cubicBezTo>
                    <a:cubicBezTo>
                      <a:pt x="2115" y="638270"/>
                      <a:pt x="2591" y="643414"/>
                      <a:pt x="3543" y="648557"/>
                    </a:cubicBezTo>
                    <a:cubicBezTo>
                      <a:pt x="3734" y="649414"/>
                      <a:pt x="4020" y="650272"/>
                      <a:pt x="4210" y="651129"/>
                    </a:cubicBezTo>
                    <a:cubicBezTo>
                      <a:pt x="4591" y="653034"/>
                      <a:pt x="5163" y="654844"/>
                      <a:pt x="5639" y="656749"/>
                    </a:cubicBezTo>
                    <a:cubicBezTo>
                      <a:pt x="7163" y="662749"/>
                      <a:pt x="8973" y="668560"/>
                      <a:pt x="11068" y="674275"/>
                    </a:cubicBezTo>
                    <a:cubicBezTo>
                      <a:pt x="11830" y="676370"/>
                      <a:pt x="12592" y="678466"/>
                      <a:pt x="13449" y="680561"/>
                    </a:cubicBezTo>
                    <a:cubicBezTo>
                      <a:pt x="14021" y="681990"/>
                      <a:pt x="14497" y="683609"/>
                      <a:pt x="15164" y="684943"/>
                    </a:cubicBezTo>
                    <a:cubicBezTo>
                      <a:pt x="17736" y="690467"/>
                      <a:pt x="20593" y="695801"/>
                      <a:pt x="23736" y="700849"/>
                    </a:cubicBezTo>
                    <a:cubicBezTo>
                      <a:pt x="23832" y="701040"/>
                      <a:pt x="24022" y="701230"/>
                      <a:pt x="24117" y="701421"/>
                    </a:cubicBezTo>
                    <a:cubicBezTo>
                      <a:pt x="27070" y="706088"/>
                      <a:pt x="30309" y="710660"/>
                      <a:pt x="33833" y="714851"/>
                    </a:cubicBezTo>
                    <a:cubicBezTo>
                      <a:pt x="35452" y="716852"/>
                      <a:pt x="37262" y="718661"/>
                      <a:pt x="38976" y="720471"/>
                    </a:cubicBezTo>
                    <a:cubicBezTo>
                      <a:pt x="39167" y="720662"/>
                      <a:pt x="39357" y="720947"/>
                      <a:pt x="39643" y="721138"/>
                    </a:cubicBezTo>
                    <a:cubicBezTo>
                      <a:pt x="39834" y="721423"/>
                      <a:pt x="40119" y="721614"/>
                      <a:pt x="40405" y="721900"/>
                    </a:cubicBezTo>
                    <a:lnTo>
                      <a:pt x="51168" y="732854"/>
                    </a:lnTo>
                    <a:cubicBezTo>
                      <a:pt x="59741" y="741712"/>
                      <a:pt x="73076" y="755332"/>
                      <a:pt x="84792" y="767334"/>
                    </a:cubicBezTo>
                    <a:cubicBezTo>
                      <a:pt x="61551" y="763429"/>
                      <a:pt x="40977" y="752856"/>
                      <a:pt x="24117" y="735711"/>
                    </a:cubicBezTo>
                    <a:lnTo>
                      <a:pt x="96317" y="809530"/>
                    </a:lnTo>
                    <a:cubicBezTo>
                      <a:pt x="117653" y="831342"/>
                      <a:pt x="145085" y="843058"/>
                      <a:pt x="176327" y="843058"/>
                    </a:cubicBezTo>
                    <a:cubicBezTo>
                      <a:pt x="180232" y="843058"/>
                      <a:pt x="184423" y="842867"/>
                      <a:pt x="188519" y="842486"/>
                    </a:cubicBezTo>
                    <a:cubicBezTo>
                      <a:pt x="198806" y="841534"/>
                      <a:pt x="209188" y="839724"/>
                      <a:pt x="219666" y="837438"/>
                    </a:cubicBezTo>
                    <a:cubicBezTo>
                      <a:pt x="222999" y="836676"/>
                      <a:pt x="226429" y="835723"/>
                      <a:pt x="229857" y="834866"/>
                    </a:cubicBezTo>
                    <a:cubicBezTo>
                      <a:pt x="237192" y="833056"/>
                      <a:pt x="244526" y="830961"/>
                      <a:pt x="251956" y="828485"/>
                    </a:cubicBezTo>
                    <a:cubicBezTo>
                      <a:pt x="255956" y="827151"/>
                      <a:pt x="259956" y="825627"/>
                      <a:pt x="263957" y="824198"/>
                    </a:cubicBezTo>
                    <a:cubicBezTo>
                      <a:pt x="271101" y="821531"/>
                      <a:pt x="278244" y="818579"/>
                      <a:pt x="285483" y="815435"/>
                    </a:cubicBezTo>
                    <a:cubicBezTo>
                      <a:pt x="289579" y="813625"/>
                      <a:pt x="293675" y="811816"/>
                      <a:pt x="297771" y="809815"/>
                    </a:cubicBezTo>
                    <a:cubicBezTo>
                      <a:pt x="305581" y="806005"/>
                      <a:pt x="313582" y="801814"/>
                      <a:pt x="321583" y="797338"/>
                    </a:cubicBezTo>
                    <a:cubicBezTo>
                      <a:pt x="325107" y="795433"/>
                      <a:pt x="328536" y="793623"/>
                      <a:pt x="332156" y="791528"/>
                    </a:cubicBezTo>
                    <a:cubicBezTo>
                      <a:pt x="343681" y="784765"/>
                      <a:pt x="355302" y="777526"/>
                      <a:pt x="367208" y="769430"/>
                    </a:cubicBezTo>
                    <a:cubicBezTo>
                      <a:pt x="368827" y="768287"/>
                      <a:pt x="370447" y="767048"/>
                      <a:pt x="372066" y="765905"/>
                    </a:cubicBezTo>
                    <a:cubicBezTo>
                      <a:pt x="382353" y="758762"/>
                      <a:pt x="392830" y="751141"/>
                      <a:pt x="403498" y="742950"/>
                    </a:cubicBezTo>
                    <a:cubicBezTo>
                      <a:pt x="407689" y="739807"/>
                      <a:pt x="411975" y="736187"/>
                      <a:pt x="416166" y="732854"/>
                    </a:cubicBezTo>
                    <a:cubicBezTo>
                      <a:pt x="421596" y="728567"/>
                      <a:pt x="426930" y="724472"/>
                      <a:pt x="432454" y="719899"/>
                    </a:cubicBezTo>
                    <a:cubicBezTo>
                      <a:pt x="435788" y="717137"/>
                      <a:pt x="439217" y="713994"/>
                      <a:pt x="442646" y="711137"/>
                    </a:cubicBezTo>
                    <a:cubicBezTo>
                      <a:pt x="445884" y="708374"/>
                      <a:pt x="449028" y="705612"/>
                      <a:pt x="452266" y="702755"/>
                    </a:cubicBezTo>
                    <a:cubicBezTo>
                      <a:pt x="464554" y="691991"/>
                      <a:pt x="476936" y="680847"/>
                      <a:pt x="489604" y="668846"/>
                    </a:cubicBezTo>
                    <a:lnTo>
                      <a:pt x="492557" y="671894"/>
                    </a:lnTo>
                    <a:cubicBezTo>
                      <a:pt x="493129" y="672465"/>
                      <a:pt x="493700" y="673037"/>
                      <a:pt x="494272" y="673608"/>
                    </a:cubicBezTo>
                    <a:lnTo>
                      <a:pt x="489604" y="668846"/>
                    </a:lnTo>
                    <a:lnTo>
                      <a:pt x="489604" y="668846"/>
                    </a:lnTo>
                    <a:lnTo>
                      <a:pt x="475222" y="654082"/>
                    </a:lnTo>
                    <a:cubicBezTo>
                      <a:pt x="476079" y="653320"/>
                      <a:pt x="476936" y="652463"/>
                      <a:pt x="477793" y="651700"/>
                    </a:cubicBezTo>
                    <a:cubicBezTo>
                      <a:pt x="480841" y="648748"/>
                      <a:pt x="483889" y="645795"/>
                      <a:pt x="487032" y="642938"/>
                    </a:cubicBezTo>
                    <a:cubicBezTo>
                      <a:pt x="488461" y="644747"/>
                      <a:pt x="489985" y="646462"/>
                      <a:pt x="491509" y="648272"/>
                    </a:cubicBezTo>
                    <a:cubicBezTo>
                      <a:pt x="495605" y="653129"/>
                      <a:pt x="499606" y="658082"/>
                      <a:pt x="503701" y="662940"/>
                    </a:cubicBezTo>
                    <a:cubicBezTo>
                      <a:pt x="504177" y="663416"/>
                      <a:pt x="504654" y="663892"/>
                      <a:pt x="505035" y="664464"/>
                    </a:cubicBezTo>
                    <a:cubicBezTo>
                      <a:pt x="513417" y="674275"/>
                      <a:pt x="521989" y="683990"/>
                      <a:pt x="530943" y="693134"/>
                    </a:cubicBezTo>
                    <a:lnTo>
                      <a:pt x="603142" y="766953"/>
                    </a:lnTo>
                    <a:cubicBezTo>
                      <a:pt x="604476" y="768287"/>
                      <a:pt x="605809" y="769525"/>
                      <a:pt x="607143" y="770858"/>
                    </a:cubicBezTo>
                    <a:cubicBezTo>
                      <a:pt x="571138" y="757619"/>
                      <a:pt x="542087" y="734854"/>
                      <a:pt x="516274" y="708374"/>
                    </a:cubicBezTo>
                    <a:lnTo>
                      <a:pt x="588474" y="782193"/>
                    </a:lnTo>
                    <a:cubicBezTo>
                      <a:pt x="622192" y="816673"/>
                      <a:pt x="661149" y="845058"/>
                      <a:pt x="714108" y="854012"/>
                    </a:cubicBezTo>
                    <a:cubicBezTo>
                      <a:pt x="726777" y="856107"/>
                      <a:pt x="738874" y="856964"/>
                      <a:pt x="750684" y="856964"/>
                    </a:cubicBezTo>
                    <a:cubicBezTo>
                      <a:pt x="784022" y="856964"/>
                      <a:pt x="813264" y="848868"/>
                      <a:pt x="837648" y="832866"/>
                    </a:cubicBezTo>
                    <a:cubicBezTo>
                      <a:pt x="841934" y="830104"/>
                      <a:pt x="845934" y="827056"/>
                      <a:pt x="849840" y="823817"/>
                    </a:cubicBezTo>
                    <a:cubicBezTo>
                      <a:pt x="849935" y="823817"/>
                      <a:pt x="850030" y="823722"/>
                      <a:pt x="850030" y="823722"/>
                    </a:cubicBezTo>
                    <a:cubicBezTo>
                      <a:pt x="850221" y="823531"/>
                      <a:pt x="850507" y="823246"/>
                      <a:pt x="850697" y="823055"/>
                    </a:cubicBezTo>
                    <a:cubicBezTo>
                      <a:pt x="855269" y="819150"/>
                      <a:pt x="859555" y="814864"/>
                      <a:pt x="863651" y="810482"/>
                    </a:cubicBezTo>
                    <a:cubicBezTo>
                      <a:pt x="864223" y="809911"/>
                      <a:pt x="864889" y="809435"/>
                      <a:pt x="865365" y="808768"/>
                    </a:cubicBezTo>
                    <a:cubicBezTo>
                      <a:pt x="866032" y="808006"/>
                      <a:pt x="866508" y="807148"/>
                      <a:pt x="867175" y="806482"/>
                    </a:cubicBezTo>
                    <a:cubicBezTo>
                      <a:pt x="869557" y="803529"/>
                      <a:pt x="871938" y="800481"/>
                      <a:pt x="874129" y="797433"/>
                    </a:cubicBezTo>
                    <a:cubicBezTo>
                      <a:pt x="874890" y="796385"/>
                      <a:pt x="875748" y="795528"/>
                      <a:pt x="876415" y="794480"/>
                    </a:cubicBezTo>
                    <a:cubicBezTo>
                      <a:pt x="876796" y="794004"/>
                      <a:pt x="876986" y="793432"/>
                      <a:pt x="877367" y="792861"/>
                    </a:cubicBezTo>
                    <a:cubicBezTo>
                      <a:pt x="879558" y="789527"/>
                      <a:pt x="881463" y="786098"/>
                      <a:pt x="883368" y="782574"/>
                    </a:cubicBezTo>
                    <a:cubicBezTo>
                      <a:pt x="883939" y="781431"/>
                      <a:pt x="884701" y="780479"/>
                      <a:pt x="885273" y="779336"/>
                    </a:cubicBezTo>
                    <a:cubicBezTo>
                      <a:pt x="885368" y="779145"/>
                      <a:pt x="885463" y="778859"/>
                      <a:pt x="885558" y="778669"/>
                    </a:cubicBezTo>
                    <a:cubicBezTo>
                      <a:pt x="888035" y="773716"/>
                      <a:pt x="890226" y="768572"/>
                      <a:pt x="892226" y="763238"/>
                    </a:cubicBezTo>
                    <a:cubicBezTo>
                      <a:pt x="892321" y="762953"/>
                      <a:pt x="892416" y="762762"/>
                      <a:pt x="892512" y="762476"/>
                    </a:cubicBezTo>
                    <a:cubicBezTo>
                      <a:pt x="892798" y="761619"/>
                      <a:pt x="892988" y="760571"/>
                      <a:pt x="893274" y="759714"/>
                    </a:cubicBezTo>
                    <a:cubicBezTo>
                      <a:pt x="894893" y="754952"/>
                      <a:pt x="896322" y="749998"/>
                      <a:pt x="897560" y="745046"/>
                    </a:cubicBezTo>
                    <a:cubicBezTo>
                      <a:pt x="897750" y="744188"/>
                      <a:pt x="898132" y="743331"/>
                      <a:pt x="898322" y="742474"/>
                    </a:cubicBezTo>
                    <a:cubicBezTo>
                      <a:pt x="898989" y="739616"/>
                      <a:pt x="899560" y="736759"/>
                      <a:pt x="900036" y="733806"/>
                    </a:cubicBezTo>
                    <a:cubicBezTo>
                      <a:pt x="901084" y="727615"/>
                      <a:pt x="901846" y="721328"/>
                      <a:pt x="902227" y="715137"/>
                    </a:cubicBezTo>
                    <a:cubicBezTo>
                      <a:pt x="902227" y="714756"/>
                      <a:pt x="902227" y="714375"/>
                      <a:pt x="902227" y="713899"/>
                    </a:cubicBezTo>
                    <a:cubicBezTo>
                      <a:pt x="902704" y="706279"/>
                      <a:pt x="902704" y="698563"/>
                      <a:pt x="902132" y="690944"/>
                    </a:cubicBezTo>
                    <a:cubicBezTo>
                      <a:pt x="902037" y="689610"/>
                      <a:pt x="901751" y="688277"/>
                      <a:pt x="901656" y="686943"/>
                    </a:cubicBezTo>
                    <a:cubicBezTo>
                      <a:pt x="901084" y="680561"/>
                      <a:pt x="900322" y="674180"/>
                      <a:pt x="899084" y="667798"/>
                    </a:cubicBezTo>
                    <a:cubicBezTo>
                      <a:pt x="898989" y="667226"/>
                      <a:pt x="898989" y="666560"/>
                      <a:pt x="898798" y="665988"/>
                    </a:cubicBezTo>
                    <a:cubicBezTo>
                      <a:pt x="898417" y="663892"/>
                      <a:pt x="897655" y="661892"/>
                      <a:pt x="897179" y="659797"/>
                    </a:cubicBezTo>
                    <a:cubicBezTo>
                      <a:pt x="896036" y="654844"/>
                      <a:pt x="894798" y="649796"/>
                      <a:pt x="893274" y="644842"/>
                    </a:cubicBezTo>
                    <a:cubicBezTo>
                      <a:pt x="892321" y="641795"/>
                      <a:pt x="891274" y="638842"/>
                      <a:pt x="890131" y="635889"/>
                    </a:cubicBezTo>
                    <a:cubicBezTo>
                      <a:pt x="888511" y="631222"/>
                      <a:pt x="886701" y="626650"/>
                      <a:pt x="884701" y="622173"/>
                    </a:cubicBezTo>
                    <a:cubicBezTo>
                      <a:pt x="884034" y="620649"/>
                      <a:pt x="883558" y="619125"/>
                      <a:pt x="882891" y="617696"/>
                    </a:cubicBezTo>
                    <a:cubicBezTo>
                      <a:pt x="882225" y="616363"/>
                      <a:pt x="881367" y="615029"/>
                      <a:pt x="880701" y="613696"/>
                    </a:cubicBezTo>
                    <a:cubicBezTo>
                      <a:pt x="878034" y="608266"/>
                      <a:pt x="875081" y="603028"/>
                      <a:pt x="872033" y="597694"/>
                    </a:cubicBezTo>
                    <a:cubicBezTo>
                      <a:pt x="870604" y="595313"/>
                      <a:pt x="869366" y="593027"/>
                      <a:pt x="867842" y="590740"/>
                    </a:cubicBezTo>
                    <a:cubicBezTo>
                      <a:pt x="863080" y="583311"/>
                      <a:pt x="857936" y="576072"/>
                      <a:pt x="852221" y="569023"/>
                    </a:cubicBezTo>
                    <a:cubicBezTo>
                      <a:pt x="847649" y="563404"/>
                      <a:pt x="842886" y="557784"/>
                      <a:pt x="838124" y="552164"/>
                    </a:cubicBezTo>
                    <a:cubicBezTo>
                      <a:pt x="837648" y="551593"/>
                      <a:pt x="837172" y="551021"/>
                      <a:pt x="836695" y="550545"/>
                    </a:cubicBezTo>
                    <a:cubicBezTo>
                      <a:pt x="827742" y="539972"/>
                      <a:pt x="818312" y="529399"/>
                      <a:pt x="808501" y="518636"/>
                    </a:cubicBezTo>
                    <a:cubicBezTo>
                      <a:pt x="806501" y="516350"/>
                      <a:pt x="804310" y="514160"/>
                      <a:pt x="802310" y="511873"/>
                    </a:cubicBezTo>
                    <a:cubicBezTo>
                      <a:pt x="792118" y="500824"/>
                      <a:pt x="781641" y="489680"/>
                      <a:pt x="770401" y="478155"/>
                    </a:cubicBezTo>
                    <a:cubicBezTo>
                      <a:pt x="762686" y="470345"/>
                      <a:pt x="755066" y="462439"/>
                      <a:pt x="747351" y="454533"/>
                    </a:cubicBezTo>
                    <a:cubicBezTo>
                      <a:pt x="755638" y="449485"/>
                      <a:pt x="764115" y="444437"/>
                      <a:pt x="772973" y="439198"/>
                    </a:cubicBezTo>
                    <a:cubicBezTo>
                      <a:pt x="780879" y="434530"/>
                      <a:pt x="788784" y="429863"/>
                      <a:pt x="796595" y="425005"/>
                    </a:cubicBezTo>
                    <a:cubicBezTo>
                      <a:pt x="799072" y="423481"/>
                      <a:pt x="801453" y="421957"/>
                      <a:pt x="803929" y="420433"/>
                    </a:cubicBezTo>
                    <a:cubicBezTo>
                      <a:pt x="809454" y="417100"/>
                      <a:pt x="814883" y="413671"/>
                      <a:pt x="820217" y="410242"/>
                    </a:cubicBezTo>
                    <a:cubicBezTo>
                      <a:pt x="823170" y="408337"/>
                      <a:pt x="826123" y="406241"/>
                      <a:pt x="828980" y="404241"/>
                    </a:cubicBezTo>
                    <a:cubicBezTo>
                      <a:pt x="833742" y="401003"/>
                      <a:pt x="838505" y="397859"/>
                      <a:pt x="843172" y="394430"/>
                    </a:cubicBezTo>
                    <a:cubicBezTo>
                      <a:pt x="846220" y="392239"/>
                      <a:pt x="849078" y="389858"/>
                      <a:pt x="852031" y="387572"/>
                    </a:cubicBezTo>
                    <a:cubicBezTo>
                      <a:pt x="855745" y="384810"/>
                      <a:pt x="859460" y="382048"/>
                      <a:pt x="862984" y="379095"/>
                    </a:cubicBezTo>
                    <a:cubicBezTo>
                      <a:pt x="863746" y="378428"/>
                      <a:pt x="864508" y="377666"/>
                      <a:pt x="865270" y="376999"/>
                    </a:cubicBezTo>
                    <a:cubicBezTo>
                      <a:pt x="867080" y="375475"/>
                      <a:pt x="868794" y="373856"/>
                      <a:pt x="870604" y="372237"/>
                    </a:cubicBezTo>
                    <a:cubicBezTo>
                      <a:pt x="875272" y="368046"/>
                      <a:pt x="879843" y="363760"/>
                      <a:pt x="884225" y="359283"/>
                    </a:cubicBezTo>
                    <a:cubicBezTo>
                      <a:pt x="886225" y="357283"/>
                      <a:pt x="888130" y="355282"/>
                      <a:pt x="890035" y="353187"/>
                    </a:cubicBezTo>
                    <a:cubicBezTo>
                      <a:pt x="891369" y="351663"/>
                      <a:pt x="892893" y="350330"/>
                      <a:pt x="894226" y="348805"/>
                    </a:cubicBezTo>
                    <a:cubicBezTo>
                      <a:pt x="896131" y="346615"/>
                      <a:pt x="897750" y="344138"/>
                      <a:pt x="899560" y="341947"/>
                    </a:cubicBezTo>
                    <a:cubicBezTo>
                      <a:pt x="902799" y="338042"/>
                      <a:pt x="905942" y="334042"/>
                      <a:pt x="908895" y="329755"/>
                    </a:cubicBezTo>
                    <a:cubicBezTo>
                      <a:pt x="909942" y="328327"/>
                      <a:pt x="911085" y="327088"/>
                      <a:pt x="912133" y="325564"/>
                    </a:cubicBezTo>
                    <a:cubicBezTo>
                      <a:pt x="914229" y="322516"/>
                      <a:pt x="915848" y="319088"/>
                      <a:pt x="917753" y="315849"/>
                    </a:cubicBezTo>
                    <a:cubicBezTo>
                      <a:pt x="919563" y="312896"/>
                      <a:pt x="921373" y="309944"/>
                      <a:pt x="923087" y="306800"/>
                    </a:cubicBezTo>
                    <a:cubicBezTo>
                      <a:pt x="923658" y="305753"/>
                      <a:pt x="924325" y="304705"/>
                      <a:pt x="924992" y="303657"/>
                    </a:cubicBezTo>
                    <a:cubicBezTo>
                      <a:pt x="928516" y="296704"/>
                      <a:pt x="931659" y="289465"/>
                      <a:pt x="934517" y="281845"/>
                    </a:cubicBezTo>
                    <a:cubicBezTo>
                      <a:pt x="934803" y="281178"/>
                      <a:pt x="934993" y="280606"/>
                      <a:pt x="935184" y="280035"/>
                    </a:cubicBezTo>
                    <a:cubicBezTo>
                      <a:pt x="935374" y="279463"/>
                      <a:pt x="935469" y="278892"/>
                      <a:pt x="935660" y="278321"/>
                    </a:cubicBezTo>
                    <a:cubicBezTo>
                      <a:pt x="938708" y="269748"/>
                      <a:pt x="941089" y="261366"/>
                      <a:pt x="942994" y="253079"/>
                    </a:cubicBezTo>
                    <a:cubicBezTo>
                      <a:pt x="943185" y="252317"/>
                      <a:pt x="943471" y="251555"/>
                      <a:pt x="943661" y="250793"/>
                    </a:cubicBezTo>
                    <a:cubicBezTo>
                      <a:pt x="943756" y="250317"/>
                      <a:pt x="943851" y="249746"/>
                      <a:pt x="943947" y="249269"/>
                    </a:cubicBezTo>
                    <a:cubicBezTo>
                      <a:pt x="944423" y="247269"/>
                      <a:pt x="944709" y="245269"/>
                      <a:pt x="945090" y="243269"/>
                    </a:cubicBezTo>
                    <a:cubicBezTo>
                      <a:pt x="946233" y="239935"/>
                      <a:pt x="946804" y="236696"/>
                      <a:pt x="947185" y="233458"/>
                    </a:cubicBezTo>
                    <a:close/>
                    <a:moveTo>
                      <a:pt x="764591" y="476060"/>
                    </a:moveTo>
                    <a:cubicBezTo>
                      <a:pt x="770020" y="482346"/>
                      <a:pt x="775354" y="488728"/>
                      <a:pt x="780498" y="495014"/>
                    </a:cubicBezTo>
                    <a:cubicBezTo>
                      <a:pt x="786213" y="501967"/>
                      <a:pt x="791261" y="509206"/>
                      <a:pt x="796119" y="516636"/>
                    </a:cubicBezTo>
                    <a:cubicBezTo>
                      <a:pt x="797643" y="519017"/>
                      <a:pt x="798976" y="521398"/>
                      <a:pt x="800310" y="523780"/>
                    </a:cubicBezTo>
                    <a:cubicBezTo>
                      <a:pt x="803453" y="529019"/>
                      <a:pt x="806310" y="534257"/>
                      <a:pt x="808977" y="539687"/>
                    </a:cubicBezTo>
                    <a:cubicBezTo>
                      <a:pt x="810406" y="542544"/>
                      <a:pt x="811740" y="545306"/>
                      <a:pt x="812978" y="548164"/>
                    </a:cubicBezTo>
                    <a:cubicBezTo>
                      <a:pt x="814788" y="552260"/>
                      <a:pt x="816407" y="556450"/>
                      <a:pt x="817931" y="560546"/>
                    </a:cubicBezTo>
                    <a:cubicBezTo>
                      <a:pt x="813835" y="555784"/>
                      <a:pt x="809549" y="551021"/>
                      <a:pt x="805358" y="546354"/>
                    </a:cubicBezTo>
                    <a:cubicBezTo>
                      <a:pt x="801548" y="542068"/>
                      <a:pt x="797738" y="537686"/>
                      <a:pt x="793928" y="533400"/>
                    </a:cubicBezTo>
                    <a:cubicBezTo>
                      <a:pt x="781736" y="519970"/>
                      <a:pt x="769258" y="506730"/>
                      <a:pt x="756590" y="493776"/>
                    </a:cubicBezTo>
                    <a:lnTo>
                      <a:pt x="714775" y="451009"/>
                    </a:lnTo>
                    <a:cubicBezTo>
                      <a:pt x="720490" y="447199"/>
                      <a:pt x="726586" y="443579"/>
                      <a:pt x="732492" y="439960"/>
                    </a:cubicBezTo>
                    <a:cubicBezTo>
                      <a:pt x="734016" y="441579"/>
                      <a:pt x="735540" y="443198"/>
                      <a:pt x="736968" y="444817"/>
                    </a:cubicBezTo>
                    <a:cubicBezTo>
                      <a:pt x="746589" y="455295"/>
                      <a:pt x="755733" y="465677"/>
                      <a:pt x="764591" y="476060"/>
                    </a:cubicBezTo>
                    <a:close/>
                  </a:path>
                </a:pathLst>
              </a:custGeom>
              <a:solidFill>
                <a:srgbClr val="16C4D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5" name="Forma libre: forma 64">
                <a:extLst>
                  <a:ext uri="{FF2B5EF4-FFF2-40B4-BE49-F238E27FC236}">
                    <a16:creationId xmlns:a16="http://schemas.microsoft.com/office/drawing/2014/main" id="{EFC94156-F624-47CA-8C08-A82B4CF3AF04}"/>
                  </a:ext>
                </a:extLst>
              </p:cNvPr>
              <p:cNvSpPr/>
              <p:nvPr/>
            </p:nvSpPr>
            <p:spPr>
              <a:xfrm>
                <a:off x="5605567" y="4619243"/>
                <a:ext cx="896737" cy="804005"/>
              </a:xfrm>
              <a:custGeom>
                <a:avLst/>
                <a:gdLst>
                  <a:gd name="connsiteX0" fmla="*/ 882863 w 896737"/>
                  <a:gd name="connsiteY0" fmla="*/ 228981 h 804005"/>
                  <a:gd name="connsiteX1" fmla="*/ 721319 w 896737"/>
                  <a:gd name="connsiteY1" fmla="*/ 386144 h 804005"/>
                  <a:gd name="connsiteX2" fmla="*/ 695411 w 896737"/>
                  <a:gd name="connsiteY2" fmla="*/ 401574 h 804005"/>
                  <a:gd name="connsiteX3" fmla="*/ 800662 w 896737"/>
                  <a:gd name="connsiteY3" fmla="*/ 515969 h 804005"/>
                  <a:gd name="connsiteX4" fmla="*/ 848382 w 896737"/>
                  <a:gd name="connsiteY4" fmla="*/ 680847 h 804005"/>
                  <a:gd name="connsiteX5" fmla="*/ 786089 w 896737"/>
                  <a:gd name="connsiteY5" fmla="*/ 779907 h 804005"/>
                  <a:gd name="connsiteX6" fmla="*/ 699126 w 896737"/>
                  <a:gd name="connsiteY6" fmla="*/ 804005 h 804005"/>
                  <a:gd name="connsiteX7" fmla="*/ 662550 w 896737"/>
                  <a:gd name="connsiteY7" fmla="*/ 800957 h 804005"/>
                  <a:gd name="connsiteX8" fmla="*/ 486718 w 896737"/>
                  <a:gd name="connsiteY8" fmla="*/ 671513 h 804005"/>
                  <a:gd name="connsiteX9" fmla="*/ 448618 w 896737"/>
                  <a:gd name="connsiteY9" fmla="*/ 626650 h 804005"/>
                  <a:gd name="connsiteX10" fmla="*/ 438045 w 896737"/>
                  <a:gd name="connsiteY10" fmla="*/ 615696 h 804005"/>
                  <a:gd name="connsiteX11" fmla="*/ 137055 w 896737"/>
                  <a:gd name="connsiteY11" fmla="*/ 789242 h 804005"/>
                  <a:gd name="connsiteX12" fmla="*/ 124863 w 896737"/>
                  <a:gd name="connsiteY12" fmla="*/ 789813 h 804005"/>
                  <a:gd name="connsiteX13" fmla="*/ 18850 w 896737"/>
                  <a:gd name="connsiteY13" fmla="*/ 718757 h 804005"/>
                  <a:gd name="connsiteX14" fmla="*/ 26756 w 896737"/>
                  <a:gd name="connsiteY14" fmla="*/ 539782 h 804005"/>
                  <a:gd name="connsiteX15" fmla="*/ 173155 w 896737"/>
                  <a:gd name="connsiteY15" fmla="*/ 395859 h 804005"/>
                  <a:gd name="connsiteX16" fmla="*/ 11611 w 896737"/>
                  <a:gd name="connsiteY16" fmla="*/ 170497 h 804005"/>
                  <a:gd name="connsiteX17" fmla="*/ 35138 w 896737"/>
                  <a:gd name="connsiteY17" fmla="*/ 67628 h 804005"/>
                  <a:gd name="connsiteX18" fmla="*/ 182966 w 896737"/>
                  <a:gd name="connsiteY18" fmla="*/ 0 h 804005"/>
                  <a:gd name="connsiteX19" fmla="*/ 240973 w 896737"/>
                  <a:gd name="connsiteY19" fmla="*/ 12097 h 804005"/>
                  <a:gd name="connsiteX20" fmla="*/ 452237 w 896737"/>
                  <a:gd name="connsiteY20" fmla="*/ 176403 h 804005"/>
                  <a:gd name="connsiteX21" fmla="*/ 630927 w 896737"/>
                  <a:gd name="connsiteY21" fmla="*/ 52959 h 804005"/>
                  <a:gd name="connsiteX22" fmla="*/ 747227 w 896737"/>
                  <a:gd name="connsiteY22" fmla="*/ 19621 h 804005"/>
                  <a:gd name="connsiteX23" fmla="*/ 886673 w 896737"/>
                  <a:gd name="connsiteY23" fmla="*/ 103442 h 804005"/>
                  <a:gd name="connsiteX24" fmla="*/ 882863 w 896737"/>
                  <a:gd name="connsiteY24" fmla="*/ 228981 h 804005"/>
                  <a:gd name="connsiteX25" fmla="*/ 784279 w 896737"/>
                  <a:gd name="connsiteY25" fmla="*/ 529495 h 804005"/>
                  <a:gd name="connsiteX26" fmla="*/ 661787 w 896737"/>
                  <a:gd name="connsiteY26" fmla="*/ 398526 h 804005"/>
                  <a:gd name="connsiteX27" fmla="*/ 863432 w 896737"/>
                  <a:gd name="connsiteY27" fmla="*/ 222123 h 804005"/>
                  <a:gd name="connsiteX28" fmla="*/ 867146 w 896737"/>
                  <a:gd name="connsiteY28" fmla="*/ 111919 h 804005"/>
                  <a:gd name="connsiteX29" fmla="*/ 746369 w 896737"/>
                  <a:gd name="connsiteY29" fmla="*/ 40672 h 804005"/>
                  <a:gd name="connsiteX30" fmla="*/ 640833 w 896737"/>
                  <a:gd name="connsiteY30" fmla="*/ 71057 h 804005"/>
                  <a:gd name="connsiteX31" fmla="*/ 450237 w 896737"/>
                  <a:gd name="connsiteY31" fmla="*/ 204121 h 804005"/>
                  <a:gd name="connsiteX32" fmla="*/ 231353 w 896737"/>
                  <a:gd name="connsiteY32" fmla="*/ 30956 h 804005"/>
                  <a:gd name="connsiteX33" fmla="*/ 182109 w 896737"/>
                  <a:gd name="connsiteY33" fmla="*/ 20955 h 804005"/>
                  <a:gd name="connsiteX34" fmla="*/ 31804 w 896737"/>
                  <a:gd name="connsiteY34" fmla="*/ 165354 h 804005"/>
                  <a:gd name="connsiteX35" fmla="*/ 206207 w 896737"/>
                  <a:gd name="connsiteY35" fmla="*/ 395954 h 804005"/>
                  <a:gd name="connsiteX36" fmla="*/ 43234 w 896737"/>
                  <a:gd name="connsiteY36" fmla="*/ 551974 h 804005"/>
                  <a:gd name="connsiteX37" fmla="*/ 125340 w 896737"/>
                  <a:gd name="connsiteY37" fmla="*/ 769049 h 804005"/>
                  <a:gd name="connsiteX38" fmla="*/ 135436 w 896737"/>
                  <a:gd name="connsiteY38" fmla="*/ 768477 h 804005"/>
                  <a:gd name="connsiteX39" fmla="*/ 426044 w 896737"/>
                  <a:gd name="connsiteY39" fmla="*/ 598742 h 804005"/>
                  <a:gd name="connsiteX40" fmla="*/ 438998 w 896737"/>
                  <a:gd name="connsiteY40" fmla="*/ 586454 h 804005"/>
                  <a:gd name="connsiteX41" fmla="*/ 463858 w 896737"/>
                  <a:gd name="connsiteY41" fmla="*/ 612458 h 804005"/>
                  <a:gd name="connsiteX42" fmla="*/ 666455 w 896737"/>
                  <a:gd name="connsiteY42" fmla="*/ 780384 h 804005"/>
                  <a:gd name="connsiteX43" fmla="*/ 699697 w 896737"/>
                  <a:gd name="connsiteY43" fmla="*/ 783241 h 804005"/>
                  <a:gd name="connsiteX44" fmla="*/ 775135 w 896737"/>
                  <a:gd name="connsiteY44" fmla="*/ 762476 h 804005"/>
                  <a:gd name="connsiteX45" fmla="*/ 784279 w 896737"/>
                  <a:gd name="connsiteY45" fmla="*/ 529495 h 804005"/>
                  <a:gd name="connsiteX46" fmla="*/ 784279 w 896737"/>
                  <a:gd name="connsiteY46" fmla="*/ 529495 h 80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896737" h="804005">
                    <a:moveTo>
                      <a:pt x="882863" y="228981"/>
                    </a:moveTo>
                    <a:cubicBezTo>
                      <a:pt x="853716" y="307562"/>
                      <a:pt x="786470" y="347472"/>
                      <a:pt x="721319" y="386144"/>
                    </a:cubicBezTo>
                    <a:cubicBezTo>
                      <a:pt x="712365" y="391382"/>
                      <a:pt x="703793" y="396526"/>
                      <a:pt x="695411" y="401574"/>
                    </a:cubicBezTo>
                    <a:cubicBezTo>
                      <a:pt x="736844" y="442436"/>
                      <a:pt x="770468" y="479203"/>
                      <a:pt x="800662" y="515969"/>
                    </a:cubicBezTo>
                    <a:cubicBezTo>
                      <a:pt x="840572" y="564737"/>
                      <a:pt x="858002" y="624840"/>
                      <a:pt x="848382" y="680847"/>
                    </a:cubicBezTo>
                    <a:cubicBezTo>
                      <a:pt x="841334" y="723043"/>
                      <a:pt x="819331" y="758095"/>
                      <a:pt x="786089" y="779907"/>
                    </a:cubicBezTo>
                    <a:cubicBezTo>
                      <a:pt x="761610" y="795909"/>
                      <a:pt x="732368" y="804005"/>
                      <a:pt x="699126" y="804005"/>
                    </a:cubicBezTo>
                    <a:cubicBezTo>
                      <a:pt x="687315" y="804005"/>
                      <a:pt x="675218" y="803053"/>
                      <a:pt x="662550" y="800957"/>
                    </a:cubicBezTo>
                    <a:cubicBezTo>
                      <a:pt x="581777" y="787432"/>
                      <a:pt x="533391" y="728377"/>
                      <a:pt x="486718" y="671513"/>
                    </a:cubicBezTo>
                    <a:cubicBezTo>
                      <a:pt x="473764" y="655701"/>
                      <a:pt x="461477" y="640842"/>
                      <a:pt x="448618" y="626650"/>
                    </a:cubicBezTo>
                    <a:cubicBezTo>
                      <a:pt x="445379" y="623030"/>
                      <a:pt x="441760" y="619506"/>
                      <a:pt x="438045" y="615696"/>
                    </a:cubicBezTo>
                    <a:cubicBezTo>
                      <a:pt x="324221" y="723900"/>
                      <a:pt x="225733" y="780764"/>
                      <a:pt x="137055" y="789242"/>
                    </a:cubicBezTo>
                    <a:cubicBezTo>
                      <a:pt x="132960" y="789622"/>
                      <a:pt x="128768" y="789813"/>
                      <a:pt x="124863" y="789813"/>
                    </a:cubicBezTo>
                    <a:cubicBezTo>
                      <a:pt x="78858" y="789813"/>
                      <a:pt x="41234" y="764572"/>
                      <a:pt x="18850" y="718757"/>
                    </a:cubicBezTo>
                    <a:cubicBezTo>
                      <a:pt x="-8963" y="661702"/>
                      <a:pt x="-5724" y="584835"/>
                      <a:pt x="26756" y="539782"/>
                    </a:cubicBezTo>
                    <a:cubicBezTo>
                      <a:pt x="66761" y="484346"/>
                      <a:pt x="119625" y="437674"/>
                      <a:pt x="173155" y="395859"/>
                    </a:cubicBezTo>
                    <a:cubicBezTo>
                      <a:pt x="82096" y="318992"/>
                      <a:pt x="29327" y="245078"/>
                      <a:pt x="11611" y="170497"/>
                    </a:cubicBezTo>
                    <a:cubicBezTo>
                      <a:pt x="3038" y="133541"/>
                      <a:pt x="11230" y="98108"/>
                      <a:pt x="35138" y="67628"/>
                    </a:cubicBezTo>
                    <a:cubicBezTo>
                      <a:pt x="67237" y="27146"/>
                      <a:pt x="126578" y="0"/>
                      <a:pt x="182966" y="0"/>
                    </a:cubicBezTo>
                    <a:cubicBezTo>
                      <a:pt x="204873" y="0"/>
                      <a:pt x="224400" y="4001"/>
                      <a:pt x="240973" y="12097"/>
                    </a:cubicBezTo>
                    <a:cubicBezTo>
                      <a:pt x="321364" y="50673"/>
                      <a:pt x="388039" y="114395"/>
                      <a:pt x="452237" y="176403"/>
                    </a:cubicBezTo>
                    <a:cubicBezTo>
                      <a:pt x="520436" y="123825"/>
                      <a:pt x="576062" y="85535"/>
                      <a:pt x="630927" y="52959"/>
                    </a:cubicBezTo>
                    <a:cubicBezTo>
                      <a:pt x="667693" y="31242"/>
                      <a:pt x="707888" y="19621"/>
                      <a:pt x="747227" y="19621"/>
                    </a:cubicBezTo>
                    <a:cubicBezTo>
                      <a:pt x="811902" y="19621"/>
                      <a:pt x="865432" y="51816"/>
                      <a:pt x="886673" y="103442"/>
                    </a:cubicBezTo>
                    <a:cubicBezTo>
                      <a:pt x="901246" y="139446"/>
                      <a:pt x="900008" y="182785"/>
                      <a:pt x="882863" y="228981"/>
                    </a:cubicBezTo>
                    <a:close/>
                    <a:moveTo>
                      <a:pt x="784279" y="529495"/>
                    </a:moveTo>
                    <a:cubicBezTo>
                      <a:pt x="746369" y="483108"/>
                      <a:pt x="704841" y="440055"/>
                      <a:pt x="661787" y="398526"/>
                    </a:cubicBezTo>
                    <a:cubicBezTo>
                      <a:pt x="736083" y="349187"/>
                      <a:pt x="829618" y="312801"/>
                      <a:pt x="863432" y="222123"/>
                    </a:cubicBezTo>
                    <a:cubicBezTo>
                      <a:pt x="879719" y="178213"/>
                      <a:pt x="879148" y="140875"/>
                      <a:pt x="867146" y="111919"/>
                    </a:cubicBezTo>
                    <a:cubicBezTo>
                      <a:pt x="848477" y="66294"/>
                      <a:pt x="801424" y="40672"/>
                      <a:pt x="746369" y="40672"/>
                    </a:cubicBezTo>
                    <a:cubicBezTo>
                      <a:pt x="712556" y="40672"/>
                      <a:pt x="675885" y="50292"/>
                      <a:pt x="640833" y="71057"/>
                    </a:cubicBezTo>
                    <a:cubicBezTo>
                      <a:pt x="574158" y="110395"/>
                      <a:pt x="511388" y="156210"/>
                      <a:pt x="450237" y="204121"/>
                    </a:cubicBezTo>
                    <a:cubicBezTo>
                      <a:pt x="382610" y="138970"/>
                      <a:pt x="314030" y="70676"/>
                      <a:pt x="231353" y="30956"/>
                    </a:cubicBezTo>
                    <a:cubicBezTo>
                      <a:pt x="217160" y="24194"/>
                      <a:pt x="200016" y="20955"/>
                      <a:pt x="182109" y="20955"/>
                    </a:cubicBezTo>
                    <a:cubicBezTo>
                      <a:pt x="105813" y="20955"/>
                      <a:pt x="11420" y="78581"/>
                      <a:pt x="31804" y="165354"/>
                    </a:cubicBezTo>
                    <a:cubicBezTo>
                      <a:pt x="53711" y="257842"/>
                      <a:pt x="132864" y="337185"/>
                      <a:pt x="206207" y="395954"/>
                    </a:cubicBezTo>
                    <a:cubicBezTo>
                      <a:pt x="145723" y="442532"/>
                      <a:pt x="86573" y="491680"/>
                      <a:pt x="43234" y="551974"/>
                    </a:cubicBezTo>
                    <a:cubicBezTo>
                      <a:pt x="-4772" y="618649"/>
                      <a:pt x="23708" y="769049"/>
                      <a:pt x="125340" y="769049"/>
                    </a:cubicBezTo>
                    <a:cubicBezTo>
                      <a:pt x="128673" y="769049"/>
                      <a:pt x="132102" y="768858"/>
                      <a:pt x="135436" y="768477"/>
                    </a:cubicBezTo>
                    <a:cubicBezTo>
                      <a:pt x="244211" y="758095"/>
                      <a:pt x="350987" y="670465"/>
                      <a:pt x="426044" y="598742"/>
                    </a:cubicBezTo>
                    <a:cubicBezTo>
                      <a:pt x="430330" y="594551"/>
                      <a:pt x="434521" y="590645"/>
                      <a:pt x="438998" y="586454"/>
                    </a:cubicBezTo>
                    <a:cubicBezTo>
                      <a:pt x="447285" y="594932"/>
                      <a:pt x="455667" y="603409"/>
                      <a:pt x="463858" y="612458"/>
                    </a:cubicBezTo>
                    <a:cubicBezTo>
                      <a:pt x="523485" y="676751"/>
                      <a:pt x="571871" y="764572"/>
                      <a:pt x="666455" y="780384"/>
                    </a:cubicBezTo>
                    <a:cubicBezTo>
                      <a:pt x="678170" y="782288"/>
                      <a:pt x="689219" y="783241"/>
                      <a:pt x="699697" y="783241"/>
                    </a:cubicBezTo>
                    <a:cubicBezTo>
                      <a:pt x="729986" y="783241"/>
                      <a:pt x="755133" y="775526"/>
                      <a:pt x="775135" y="762476"/>
                    </a:cubicBezTo>
                    <a:cubicBezTo>
                      <a:pt x="843144" y="717804"/>
                      <a:pt x="850097" y="610172"/>
                      <a:pt x="784279" y="529495"/>
                    </a:cubicBezTo>
                    <a:lnTo>
                      <a:pt x="784279" y="529495"/>
                    </a:lnTo>
                    <a:close/>
                  </a:path>
                </a:pathLst>
              </a:custGeom>
              <a:solidFill>
                <a:srgbClr val="79E9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6" name="Forma libre: forma 65">
                <a:extLst>
                  <a:ext uri="{FF2B5EF4-FFF2-40B4-BE49-F238E27FC236}">
                    <a16:creationId xmlns:a16="http://schemas.microsoft.com/office/drawing/2014/main" id="{E7F26C39-2399-47B7-9A58-9DCBD573637F}"/>
                  </a:ext>
                </a:extLst>
              </p:cNvPr>
              <p:cNvSpPr/>
              <p:nvPr/>
            </p:nvSpPr>
            <p:spPr>
              <a:xfrm>
                <a:off x="5626194" y="4640199"/>
                <a:ext cx="855398" cy="762190"/>
              </a:xfrm>
              <a:custGeom>
                <a:avLst/>
                <a:gdLst>
                  <a:gd name="connsiteX0" fmla="*/ 161577 w 855398"/>
                  <a:gd name="connsiteY0" fmla="*/ 0 h 762190"/>
                  <a:gd name="connsiteX1" fmla="*/ 210821 w 855398"/>
                  <a:gd name="connsiteY1" fmla="*/ 10001 h 762190"/>
                  <a:gd name="connsiteX2" fmla="*/ 429706 w 855398"/>
                  <a:gd name="connsiteY2" fmla="*/ 183166 h 762190"/>
                  <a:gd name="connsiteX3" fmla="*/ 620301 w 855398"/>
                  <a:gd name="connsiteY3" fmla="*/ 50102 h 762190"/>
                  <a:gd name="connsiteX4" fmla="*/ 725838 w 855398"/>
                  <a:gd name="connsiteY4" fmla="*/ 19717 h 762190"/>
                  <a:gd name="connsiteX5" fmla="*/ 846615 w 855398"/>
                  <a:gd name="connsiteY5" fmla="*/ 90964 h 762190"/>
                  <a:gd name="connsiteX6" fmla="*/ 842900 w 855398"/>
                  <a:gd name="connsiteY6" fmla="*/ 201168 h 762190"/>
                  <a:gd name="connsiteX7" fmla="*/ 641256 w 855398"/>
                  <a:gd name="connsiteY7" fmla="*/ 377571 h 762190"/>
                  <a:gd name="connsiteX8" fmla="*/ 763747 w 855398"/>
                  <a:gd name="connsiteY8" fmla="*/ 508540 h 762190"/>
                  <a:gd name="connsiteX9" fmla="*/ 754603 w 855398"/>
                  <a:gd name="connsiteY9" fmla="*/ 741426 h 762190"/>
                  <a:gd name="connsiteX10" fmla="*/ 679165 w 855398"/>
                  <a:gd name="connsiteY10" fmla="*/ 762190 h 762190"/>
                  <a:gd name="connsiteX11" fmla="*/ 645923 w 855398"/>
                  <a:gd name="connsiteY11" fmla="*/ 759333 h 762190"/>
                  <a:gd name="connsiteX12" fmla="*/ 443326 w 855398"/>
                  <a:gd name="connsiteY12" fmla="*/ 591407 h 762190"/>
                  <a:gd name="connsiteX13" fmla="*/ 418466 w 855398"/>
                  <a:gd name="connsiteY13" fmla="*/ 565404 h 762190"/>
                  <a:gd name="connsiteX14" fmla="*/ 405512 w 855398"/>
                  <a:gd name="connsiteY14" fmla="*/ 577691 h 762190"/>
                  <a:gd name="connsiteX15" fmla="*/ 114904 w 855398"/>
                  <a:gd name="connsiteY15" fmla="*/ 747427 h 762190"/>
                  <a:gd name="connsiteX16" fmla="*/ 104808 w 855398"/>
                  <a:gd name="connsiteY16" fmla="*/ 747998 h 762190"/>
                  <a:gd name="connsiteX17" fmla="*/ 22702 w 855398"/>
                  <a:gd name="connsiteY17" fmla="*/ 530923 h 762190"/>
                  <a:gd name="connsiteX18" fmla="*/ 185675 w 855398"/>
                  <a:gd name="connsiteY18" fmla="*/ 374904 h 762190"/>
                  <a:gd name="connsiteX19" fmla="*/ 11272 w 855398"/>
                  <a:gd name="connsiteY19" fmla="*/ 144304 h 762190"/>
                  <a:gd name="connsiteX20" fmla="*/ 161577 w 855398"/>
                  <a:gd name="connsiteY20" fmla="*/ 0 h 762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55398" h="762190">
                    <a:moveTo>
                      <a:pt x="161577" y="0"/>
                    </a:moveTo>
                    <a:cubicBezTo>
                      <a:pt x="179484" y="0"/>
                      <a:pt x="196629" y="3238"/>
                      <a:pt x="210821" y="10001"/>
                    </a:cubicBezTo>
                    <a:cubicBezTo>
                      <a:pt x="293403" y="49721"/>
                      <a:pt x="362078" y="118015"/>
                      <a:pt x="429706" y="183166"/>
                    </a:cubicBezTo>
                    <a:cubicBezTo>
                      <a:pt x="490856" y="135255"/>
                      <a:pt x="553626" y="89535"/>
                      <a:pt x="620301" y="50102"/>
                    </a:cubicBezTo>
                    <a:cubicBezTo>
                      <a:pt x="655353" y="29337"/>
                      <a:pt x="691929" y="19717"/>
                      <a:pt x="725838" y="19717"/>
                    </a:cubicBezTo>
                    <a:cubicBezTo>
                      <a:pt x="780797" y="19717"/>
                      <a:pt x="827946" y="45339"/>
                      <a:pt x="846615" y="90964"/>
                    </a:cubicBezTo>
                    <a:cubicBezTo>
                      <a:pt x="858616" y="120015"/>
                      <a:pt x="859188" y="157258"/>
                      <a:pt x="842900" y="201168"/>
                    </a:cubicBezTo>
                    <a:cubicBezTo>
                      <a:pt x="809086" y="291846"/>
                      <a:pt x="715551" y="328136"/>
                      <a:pt x="641256" y="377571"/>
                    </a:cubicBezTo>
                    <a:cubicBezTo>
                      <a:pt x="684309" y="419005"/>
                      <a:pt x="725838" y="462153"/>
                      <a:pt x="763747" y="508540"/>
                    </a:cubicBezTo>
                    <a:cubicBezTo>
                      <a:pt x="829565" y="589216"/>
                      <a:pt x="822517" y="696754"/>
                      <a:pt x="754603" y="741426"/>
                    </a:cubicBezTo>
                    <a:cubicBezTo>
                      <a:pt x="734601" y="754380"/>
                      <a:pt x="709455" y="762190"/>
                      <a:pt x="679165" y="762190"/>
                    </a:cubicBezTo>
                    <a:cubicBezTo>
                      <a:pt x="668688" y="762190"/>
                      <a:pt x="657734" y="761238"/>
                      <a:pt x="645923" y="759333"/>
                    </a:cubicBezTo>
                    <a:cubicBezTo>
                      <a:pt x="551340" y="743522"/>
                      <a:pt x="502953" y="655701"/>
                      <a:pt x="443326" y="591407"/>
                    </a:cubicBezTo>
                    <a:cubicBezTo>
                      <a:pt x="435135" y="582358"/>
                      <a:pt x="426848" y="573881"/>
                      <a:pt x="418466" y="565404"/>
                    </a:cubicBezTo>
                    <a:cubicBezTo>
                      <a:pt x="413989" y="569500"/>
                      <a:pt x="409798" y="573500"/>
                      <a:pt x="405512" y="577691"/>
                    </a:cubicBezTo>
                    <a:cubicBezTo>
                      <a:pt x="330360" y="649510"/>
                      <a:pt x="223680" y="737045"/>
                      <a:pt x="114904" y="747427"/>
                    </a:cubicBezTo>
                    <a:cubicBezTo>
                      <a:pt x="111475" y="747808"/>
                      <a:pt x="108141" y="747998"/>
                      <a:pt x="104808" y="747998"/>
                    </a:cubicBezTo>
                    <a:cubicBezTo>
                      <a:pt x="3176" y="747998"/>
                      <a:pt x="-25304" y="597598"/>
                      <a:pt x="22702" y="530923"/>
                    </a:cubicBezTo>
                    <a:cubicBezTo>
                      <a:pt x="66041" y="470630"/>
                      <a:pt x="125191" y="421481"/>
                      <a:pt x="185675" y="374904"/>
                    </a:cubicBezTo>
                    <a:cubicBezTo>
                      <a:pt x="112237" y="316135"/>
                      <a:pt x="33084" y="236791"/>
                      <a:pt x="11272" y="144304"/>
                    </a:cubicBezTo>
                    <a:cubicBezTo>
                      <a:pt x="-9111" y="57626"/>
                      <a:pt x="85282" y="0"/>
                      <a:pt x="161577" y="0"/>
                    </a:cubicBezTo>
                    <a:close/>
                  </a:path>
                </a:pathLst>
              </a:custGeom>
              <a:solidFill>
                <a:srgbClr val="18D5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grpSp>
        <p:nvGrpSpPr>
          <p:cNvPr id="115" name="Grupo 114">
            <a:extLst>
              <a:ext uri="{FF2B5EF4-FFF2-40B4-BE49-F238E27FC236}">
                <a16:creationId xmlns:a16="http://schemas.microsoft.com/office/drawing/2014/main" id="{218B2C79-7F13-4180-9C03-01E9E675E688}"/>
              </a:ext>
            </a:extLst>
          </p:cNvPr>
          <p:cNvGrpSpPr/>
          <p:nvPr/>
        </p:nvGrpSpPr>
        <p:grpSpPr>
          <a:xfrm>
            <a:off x="6622203" y="4557900"/>
            <a:ext cx="1133551" cy="1103092"/>
            <a:chOff x="6622203" y="4557900"/>
            <a:chExt cx="1133551" cy="1103092"/>
          </a:xfrm>
        </p:grpSpPr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00B9B241-167A-4458-9247-C5A127B2D02B}"/>
                </a:ext>
              </a:extLst>
            </p:cNvPr>
            <p:cNvSpPr/>
            <p:nvPr/>
          </p:nvSpPr>
          <p:spPr>
            <a:xfrm>
              <a:off x="6674859" y="4611052"/>
              <a:ext cx="1080895" cy="1049940"/>
            </a:xfrm>
            <a:custGeom>
              <a:avLst/>
              <a:gdLst>
                <a:gd name="connsiteX0" fmla="*/ 1080682 w 1080895"/>
                <a:gd name="connsiteY0" fmla="*/ 555307 h 1049940"/>
                <a:gd name="connsiteX1" fmla="*/ 1079062 w 1080895"/>
                <a:gd name="connsiteY1" fmla="*/ 543592 h 1049940"/>
                <a:gd name="connsiteX2" fmla="*/ 1078776 w 1080895"/>
                <a:gd name="connsiteY2" fmla="*/ 541496 h 1049940"/>
                <a:gd name="connsiteX3" fmla="*/ 1077729 w 1080895"/>
                <a:gd name="connsiteY3" fmla="*/ 537496 h 1049940"/>
                <a:gd name="connsiteX4" fmla="*/ 1075252 w 1080895"/>
                <a:gd name="connsiteY4" fmla="*/ 528066 h 1049940"/>
                <a:gd name="connsiteX5" fmla="*/ 1073157 w 1080895"/>
                <a:gd name="connsiteY5" fmla="*/ 521970 h 1049940"/>
                <a:gd name="connsiteX6" fmla="*/ 1069251 w 1080895"/>
                <a:gd name="connsiteY6" fmla="*/ 512159 h 1049940"/>
                <a:gd name="connsiteX7" fmla="*/ 1068299 w 1080895"/>
                <a:gd name="connsiteY7" fmla="*/ 509873 h 1049940"/>
                <a:gd name="connsiteX8" fmla="*/ 1067061 w 1080895"/>
                <a:gd name="connsiteY8" fmla="*/ 507682 h 1049940"/>
                <a:gd name="connsiteX9" fmla="*/ 1057536 w 1080895"/>
                <a:gd name="connsiteY9" fmla="*/ 490633 h 1049940"/>
                <a:gd name="connsiteX10" fmla="*/ 1045249 w 1080895"/>
                <a:gd name="connsiteY10" fmla="*/ 474250 h 1049940"/>
                <a:gd name="connsiteX11" fmla="*/ 1037152 w 1080895"/>
                <a:gd name="connsiteY11" fmla="*/ 465391 h 1049940"/>
                <a:gd name="connsiteX12" fmla="*/ 989718 w 1080895"/>
                <a:gd name="connsiteY12" fmla="*/ 416814 h 1049940"/>
                <a:gd name="connsiteX13" fmla="*/ 980288 w 1080895"/>
                <a:gd name="connsiteY13" fmla="*/ 390430 h 1049940"/>
                <a:gd name="connsiteX14" fmla="*/ 980288 w 1080895"/>
                <a:gd name="connsiteY14" fmla="*/ 403860 h 1049940"/>
                <a:gd name="connsiteX15" fmla="*/ 974668 w 1080895"/>
                <a:gd name="connsiteY15" fmla="*/ 392335 h 1049940"/>
                <a:gd name="connsiteX16" fmla="*/ 974668 w 1080895"/>
                <a:gd name="connsiteY16" fmla="*/ 401574 h 1049940"/>
                <a:gd name="connsiteX17" fmla="*/ 964858 w 1080895"/>
                <a:gd name="connsiteY17" fmla="*/ 391573 h 1049940"/>
                <a:gd name="connsiteX18" fmla="*/ 964762 w 1080895"/>
                <a:gd name="connsiteY18" fmla="*/ 391668 h 1049940"/>
                <a:gd name="connsiteX19" fmla="*/ 838080 w 1080895"/>
                <a:gd name="connsiteY19" fmla="*/ 331756 h 1049940"/>
                <a:gd name="connsiteX20" fmla="*/ 701396 w 1080895"/>
                <a:gd name="connsiteY20" fmla="*/ 322707 h 1049940"/>
                <a:gd name="connsiteX21" fmla="*/ 701396 w 1080895"/>
                <a:gd name="connsiteY21" fmla="*/ 322707 h 1049940"/>
                <a:gd name="connsiteX22" fmla="*/ 712350 w 1080895"/>
                <a:gd name="connsiteY22" fmla="*/ 303657 h 1049940"/>
                <a:gd name="connsiteX23" fmla="*/ 713588 w 1080895"/>
                <a:gd name="connsiteY23" fmla="*/ 301085 h 1049940"/>
                <a:gd name="connsiteX24" fmla="*/ 722160 w 1080895"/>
                <a:gd name="connsiteY24" fmla="*/ 281083 h 1049940"/>
                <a:gd name="connsiteX25" fmla="*/ 723875 w 1080895"/>
                <a:gd name="connsiteY25" fmla="*/ 276225 h 1049940"/>
                <a:gd name="connsiteX26" fmla="*/ 730447 w 1080895"/>
                <a:gd name="connsiteY26" fmla="*/ 252984 h 1049940"/>
                <a:gd name="connsiteX27" fmla="*/ 733019 w 1080895"/>
                <a:gd name="connsiteY27" fmla="*/ 238315 h 1049940"/>
                <a:gd name="connsiteX28" fmla="*/ 734352 w 1080895"/>
                <a:gd name="connsiteY28" fmla="*/ 223171 h 1049940"/>
                <a:gd name="connsiteX29" fmla="*/ 734257 w 1080895"/>
                <a:gd name="connsiteY29" fmla="*/ 203073 h 1049940"/>
                <a:gd name="connsiteX30" fmla="*/ 733876 w 1080895"/>
                <a:gd name="connsiteY30" fmla="*/ 197929 h 1049940"/>
                <a:gd name="connsiteX31" fmla="*/ 731685 w 1080895"/>
                <a:gd name="connsiteY31" fmla="*/ 181928 h 1049940"/>
                <a:gd name="connsiteX32" fmla="*/ 731304 w 1080895"/>
                <a:gd name="connsiteY32" fmla="*/ 179261 h 1049940"/>
                <a:gd name="connsiteX33" fmla="*/ 730733 w 1080895"/>
                <a:gd name="connsiteY33" fmla="*/ 177070 h 1049940"/>
                <a:gd name="connsiteX34" fmla="*/ 727209 w 1080895"/>
                <a:gd name="connsiteY34" fmla="*/ 164116 h 1049940"/>
                <a:gd name="connsiteX35" fmla="*/ 726161 w 1080895"/>
                <a:gd name="connsiteY35" fmla="*/ 160687 h 1049940"/>
                <a:gd name="connsiteX36" fmla="*/ 719875 w 1080895"/>
                <a:gd name="connsiteY36" fmla="*/ 145066 h 1049940"/>
                <a:gd name="connsiteX37" fmla="*/ 712826 w 1080895"/>
                <a:gd name="connsiteY37" fmla="*/ 132112 h 1049940"/>
                <a:gd name="connsiteX38" fmla="*/ 703492 w 1080895"/>
                <a:gd name="connsiteY38" fmla="*/ 119158 h 1049940"/>
                <a:gd name="connsiteX39" fmla="*/ 631483 w 1080895"/>
                <a:gd name="connsiteY39" fmla="*/ 46768 h 1049940"/>
                <a:gd name="connsiteX40" fmla="*/ 523183 w 1080895"/>
                <a:gd name="connsiteY40" fmla="*/ 0 h 1049940"/>
                <a:gd name="connsiteX41" fmla="*/ 523183 w 1080895"/>
                <a:gd name="connsiteY41" fmla="*/ 0 h 1049940"/>
                <a:gd name="connsiteX42" fmla="*/ 407931 w 1080895"/>
                <a:gd name="connsiteY42" fmla="*/ 55531 h 1049940"/>
                <a:gd name="connsiteX43" fmla="*/ 347352 w 1080895"/>
                <a:gd name="connsiteY43" fmla="*/ 176403 h 1049940"/>
                <a:gd name="connsiteX44" fmla="*/ 376022 w 1080895"/>
                <a:gd name="connsiteY44" fmla="*/ 294418 h 1049940"/>
                <a:gd name="connsiteX45" fmla="*/ 385547 w 1080895"/>
                <a:gd name="connsiteY45" fmla="*/ 305086 h 1049940"/>
                <a:gd name="connsiteX46" fmla="*/ 385547 w 1080895"/>
                <a:gd name="connsiteY46" fmla="*/ 305086 h 1049940"/>
                <a:gd name="connsiteX47" fmla="*/ 406788 w 1080895"/>
                <a:gd name="connsiteY47" fmla="*/ 326517 h 1049940"/>
                <a:gd name="connsiteX48" fmla="*/ 379070 w 1080895"/>
                <a:gd name="connsiteY48" fmla="*/ 326326 h 1049940"/>
                <a:gd name="connsiteX49" fmla="*/ 341065 w 1080895"/>
                <a:gd name="connsiteY49" fmla="*/ 326326 h 1049940"/>
                <a:gd name="connsiteX50" fmla="*/ 119514 w 1080895"/>
                <a:gd name="connsiteY50" fmla="*/ 350901 h 1049940"/>
                <a:gd name="connsiteX51" fmla="*/ 1880 w 1080895"/>
                <a:gd name="connsiteY51" fmla="*/ 496538 h 1049940"/>
                <a:gd name="connsiteX52" fmla="*/ 32550 w 1080895"/>
                <a:gd name="connsiteY52" fmla="*/ 602266 h 1049940"/>
                <a:gd name="connsiteX53" fmla="*/ 32455 w 1080895"/>
                <a:gd name="connsiteY53" fmla="*/ 602361 h 1049940"/>
                <a:gd name="connsiteX54" fmla="*/ 104655 w 1080895"/>
                <a:gd name="connsiteY54" fmla="*/ 676180 h 1049940"/>
                <a:gd name="connsiteX55" fmla="*/ 126372 w 1080895"/>
                <a:gd name="connsiteY55" fmla="*/ 693706 h 1049940"/>
                <a:gd name="connsiteX56" fmla="*/ 340970 w 1080895"/>
                <a:gd name="connsiteY56" fmla="*/ 743807 h 1049940"/>
                <a:gd name="connsiteX57" fmla="*/ 355829 w 1080895"/>
                <a:gd name="connsiteY57" fmla="*/ 743617 h 1049940"/>
                <a:gd name="connsiteX58" fmla="*/ 333731 w 1080895"/>
                <a:gd name="connsiteY58" fmla="*/ 811911 h 1049940"/>
                <a:gd name="connsiteX59" fmla="*/ 362401 w 1080895"/>
                <a:gd name="connsiteY59" fmla="*/ 929926 h 1049940"/>
                <a:gd name="connsiteX60" fmla="*/ 371831 w 1080895"/>
                <a:gd name="connsiteY60" fmla="*/ 940594 h 1049940"/>
                <a:gd name="connsiteX61" fmla="*/ 371831 w 1080895"/>
                <a:gd name="connsiteY61" fmla="*/ 940594 h 1049940"/>
                <a:gd name="connsiteX62" fmla="*/ 444507 w 1080895"/>
                <a:gd name="connsiteY62" fmla="*/ 1013841 h 1049940"/>
                <a:gd name="connsiteX63" fmla="*/ 541852 w 1080895"/>
                <a:gd name="connsiteY63" fmla="*/ 1049941 h 1049940"/>
                <a:gd name="connsiteX64" fmla="*/ 543471 w 1080895"/>
                <a:gd name="connsiteY64" fmla="*/ 1049941 h 1049940"/>
                <a:gd name="connsiteX65" fmla="*/ 562617 w 1080895"/>
                <a:gd name="connsiteY65" fmla="*/ 1048131 h 1049940"/>
                <a:gd name="connsiteX66" fmla="*/ 568332 w 1080895"/>
                <a:gd name="connsiteY66" fmla="*/ 1046893 h 1049940"/>
                <a:gd name="connsiteX67" fmla="*/ 580809 w 1080895"/>
                <a:gd name="connsiteY67" fmla="*/ 1043559 h 1049940"/>
                <a:gd name="connsiteX68" fmla="*/ 586525 w 1080895"/>
                <a:gd name="connsiteY68" fmla="*/ 1041654 h 1049940"/>
                <a:gd name="connsiteX69" fmla="*/ 600050 w 1080895"/>
                <a:gd name="connsiteY69" fmla="*/ 1036034 h 1049940"/>
                <a:gd name="connsiteX70" fmla="*/ 602526 w 1080895"/>
                <a:gd name="connsiteY70" fmla="*/ 1034891 h 1049940"/>
                <a:gd name="connsiteX71" fmla="*/ 616909 w 1080895"/>
                <a:gd name="connsiteY71" fmla="*/ 1026986 h 1049940"/>
                <a:gd name="connsiteX72" fmla="*/ 620624 w 1080895"/>
                <a:gd name="connsiteY72" fmla="*/ 1024604 h 1049940"/>
                <a:gd name="connsiteX73" fmla="*/ 630149 w 1080895"/>
                <a:gd name="connsiteY73" fmla="*/ 1018222 h 1049940"/>
                <a:gd name="connsiteX74" fmla="*/ 633959 w 1080895"/>
                <a:gd name="connsiteY74" fmla="*/ 1015365 h 1049940"/>
                <a:gd name="connsiteX75" fmla="*/ 641103 w 1080895"/>
                <a:gd name="connsiteY75" fmla="*/ 1009840 h 1049940"/>
                <a:gd name="connsiteX76" fmla="*/ 648246 w 1080895"/>
                <a:gd name="connsiteY76" fmla="*/ 1003840 h 1049940"/>
                <a:gd name="connsiteX77" fmla="*/ 641198 w 1080895"/>
                <a:gd name="connsiteY77" fmla="*/ 995934 h 1049940"/>
                <a:gd name="connsiteX78" fmla="*/ 650247 w 1080895"/>
                <a:gd name="connsiteY78" fmla="*/ 1002030 h 1049940"/>
                <a:gd name="connsiteX79" fmla="*/ 652818 w 1080895"/>
                <a:gd name="connsiteY79" fmla="*/ 999744 h 1049940"/>
                <a:gd name="connsiteX80" fmla="*/ 658533 w 1080895"/>
                <a:gd name="connsiteY80" fmla="*/ 994220 h 1049940"/>
                <a:gd name="connsiteX81" fmla="*/ 669297 w 1080895"/>
                <a:gd name="connsiteY81" fmla="*/ 982408 h 1049940"/>
                <a:gd name="connsiteX82" fmla="*/ 684632 w 1080895"/>
                <a:gd name="connsiteY82" fmla="*/ 962120 h 1049940"/>
                <a:gd name="connsiteX83" fmla="*/ 686061 w 1080895"/>
                <a:gd name="connsiteY83" fmla="*/ 960215 h 1049940"/>
                <a:gd name="connsiteX84" fmla="*/ 687585 w 1080895"/>
                <a:gd name="connsiteY84" fmla="*/ 957644 h 1049940"/>
                <a:gd name="connsiteX85" fmla="*/ 698538 w 1080895"/>
                <a:gd name="connsiteY85" fmla="*/ 938594 h 1049940"/>
                <a:gd name="connsiteX86" fmla="*/ 699777 w 1080895"/>
                <a:gd name="connsiteY86" fmla="*/ 936022 h 1049940"/>
                <a:gd name="connsiteX87" fmla="*/ 708254 w 1080895"/>
                <a:gd name="connsiteY87" fmla="*/ 916019 h 1049940"/>
                <a:gd name="connsiteX88" fmla="*/ 709968 w 1080895"/>
                <a:gd name="connsiteY88" fmla="*/ 911162 h 1049940"/>
                <a:gd name="connsiteX89" fmla="*/ 716541 w 1080895"/>
                <a:gd name="connsiteY89" fmla="*/ 887921 h 1049940"/>
                <a:gd name="connsiteX90" fmla="*/ 719112 w 1080895"/>
                <a:gd name="connsiteY90" fmla="*/ 873252 h 1049940"/>
                <a:gd name="connsiteX91" fmla="*/ 720446 w 1080895"/>
                <a:gd name="connsiteY91" fmla="*/ 858107 h 1049940"/>
                <a:gd name="connsiteX92" fmla="*/ 720351 w 1080895"/>
                <a:gd name="connsiteY92" fmla="*/ 838009 h 1049940"/>
                <a:gd name="connsiteX93" fmla="*/ 719875 w 1080895"/>
                <a:gd name="connsiteY93" fmla="*/ 832866 h 1049940"/>
                <a:gd name="connsiteX94" fmla="*/ 717684 w 1080895"/>
                <a:gd name="connsiteY94" fmla="*/ 816864 h 1049940"/>
                <a:gd name="connsiteX95" fmla="*/ 717303 w 1080895"/>
                <a:gd name="connsiteY95" fmla="*/ 814197 h 1049940"/>
                <a:gd name="connsiteX96" fmla="*/ 716731 w 1080895"/>
                <a:gd name="connsiteY96" fmla="*/ 812006 h 1049940"/>
                <a:gd name="connsiteX97" fmla="*/ 713207 w 1080895"/>
                <a:gd name="connsiteY97" fmla="*/ 799052 h 1049940"/>
                <a:gd name="connsiteX98" fmla="*/ 712159 w 1080895"/>
                <a:gd name="connsiteY98" fmla="*/ 795528 h 1049940"/>
                <a:gd name="connsiteX99" fmla="*/ 705873 w 1080895"/>
                <a:gd name="connsiteY99" fmla="*/ 780002 h 1049940"/>
                <a:gd name="connsiteX100" fmla="*/ 698824 w 1080895"/>
                <a:gd name="connsiteY100" fmla="*/ 767048 h 1049940"/>
                <a:gd name="connsiteX101" fmla="*/ 689490 w 1080895"/>
                <a:gd name="connsiteY101" fmla="*/ 754094 h 1049940"/>
                <a:gd name="connsiteX102" fmla="*/ 655676 w 1080895"/>
                <a:gd name="connsiteY102" fmla="*/ 719995 h 1049940"/>
                <a:gd name="connsiteX103" fmla="*/ 728257 w 1080895"/>
                <a:gd name="connsiteY103" fmla="*/ 721233 h 1049940"/>
                <a:gd name="connsiteX104" fmla="*/ 776072 w 1080895"/>
                <a:gd name="connsiteY104" fmla="*/ 725996 h 1049940"/>
                <a:gd name="connsiteX105" fmla="*/ 784263 w 1080895"/>
                <a:gd name="connsiteY105" fmla="*/ 726948 h 1049940"/>
                <a:gd name="connsiteX106" fmla="*/ 868941 w 1080895"/>
                <a:gd name="connsiteY106" fmla="*/ 733520 h 1049940"/>
                <a:gd name="connsiteX107" fmla="*/ 996385 w 1080895"/>
                <a:gd name="connsiteY107" fmla="*/ 700183 h 1049940"/>
                <a:gd name="connsiteX108" fmla="*/ 1019531 w 1080895"/>
                <a:gd name="connsiteY108" fmla="*/ 683419 h 1049940"/>
                <a:gd name="connsiteX109" fmla="*/ 1022865 w 1080895"/>
                <a:gd name="connsiteY109" fmla="*/ 680656 h 1049940"/>
                <a:gd name="connsiteX110" fmla="*/ 1028008 w 1080895"/>
                <a:gd name="connsiteY110" fmla="*/ 675989 h 1049940"/>
                <a:gd name="connsiteX111" fmla="*/ 1034866 w 1080895"/>
                <a:gd name="connsiteY111" fmla="*/ 669607 h 1049940"/>
                <a:gd name="connsiteX112" fmla="*/ 1043343 w 1080895"/>
                <a:gd name="connsiteY112" fmla="*/ 660749 h 1049940"/>
                <a:gd name="connsiteX113" fmla="*/ 1044772 w 1080895"/>
                <a:gd name="connsiteY113" fmla="*/ 658939 h 1049940"/>
                <a:gd name="connsiteX114" fmla="*/ 1056774 w 1080895"/>
                <a:gd name="connsiteY114" fmla="*/ 643319 h 1049940"/>
                <a:gd name="connsiteX115" fmla="*/ 1066013 w 1080895"/>
                <a:gd name="connsiteY115" fmla="*/ 627602 h 1049940"/>
                <a:gd name="connsiteX116" fmla="*/ 1067918 w 1080895"/>
                <a:gd name="connsiteY116" fmla="*/ 623316 h 1049940"/>
                <a:gd name="connsiteX117" fmla="*/ 1071918 w 1080895"/>
                <a:gd name="connsiteY117" fmla="*/ 614077 h 1049940"/>
                <a:gd name="connsiteX118" fmla="*/ 1072776 w 1080895"/>
                <a:gd name="connsiteY118" fmla="*/ 612076 h 1049940"/>
                <a:gd name="connsiteX119" fmla="*/ 1075919 w 1080895"/>
                <a:gd name="connsiteY119" fmla="*/ 602361 h 1049940"/>
                <a:gd name="connsiteX120" fmla="*/ 1077824 w 1080895"/>
                <a:gd name="connsiteY120" fmla="*/ 594836 h 1049940"/>
                <a:gd name="connsiteX121" fmla="*/ 1078205 w 1080895"/>
                <a:gd name="connsiteY121" fmla="*/ 592360 h 1049940"/>
                <a:gd name="connsiteX122" fmla="*/ 1080396 w 1080895"/>
                <a:gd name="connsiteY122" fmla="*/ 577120 h 1049940"/>
                <a:gd name="connsiteX123" fmla="*/ 1080682 w 1080895"/>
                <a:gd name="connsiteY123" fmla="*/ 574357 h 1049940"/>
                <a:gd name="connsiteX124" fmla="*/ 1080682 w 1080895"/>
                <a:gd name="connsiteY124" fmla="*/ 558355 h 1049940"/>
                <a:gd name="connsiteX125" fmla="*/ 1080682 w 1080895"/>
                <a:gd name="connsiteY125" fmla="*/ 555307 h 1049940"/>
                <a:gd name="connsiteX126" fmla="*/ 631483 w 1080895"/>
                <a:gd name="connsiteY126" fmla="*/ 223552 h 1049940"/>
                <a:gd name="connsiteX127" fmla="*/ 631387 w 1080895"/>
                <a:gd name="connsiteY127" fmla="*/ 223742 h 1049940"/>
                <a:gd name="connsiteX128" fmla="*/ 631387 w 1080895"/>
                <a:gd name="connsiteY128" fmla="*/ 223742 h 1049940"/>
                <a:gd name="connsiteX129" fmla="*/ 631483 w 1080895"/>
                <a:gd name="connsiteY129" fmla="*/ 223552 h 1049940"/>
                <a:gd name="connsiteX130" fmla="*/ 617671 w 1080895"/>
                <a:gd name="connsiteY130" fmla="*/ 859155 h 1049940"/>
                <a:gd name="connsiteX131" fmla="*/ 617671 w 1080895"/>
                <a:gd name="connsiteY131" fmla="*/ 859155 h 1049940"/>
                <a:gd name="connsiteX132" fmla="*/ 617767 w 1080895"/>
                <a:gd name="connsiteY132" fmla="*/ 859060 h 1049940"/>
                <a:gd name="connsiteX133" fmla="*/ 617671 w 1080895"/>
                <a:gd name="connsiteY133" fmla="*/ 859155 h 1049940"/>
                <a:gd name="connsiteX134" fmla="*/ 505276 w 1080895"/>
                <a:gd name="connsiteY134" fmla="*/ 960406 h 1049940"/>
                <a:gd name="connsiteX135" fmla="*/ 505276 w 1080895"/>
                <a:gd name="connsiteY135" fmla="*/ 960406 h 1049940"/>
                <a:gd name="connsiteX136" fmla="*/ 505276 w 1080895"/>
                <a:gd name="connsiteY136" fmla="*/ 960406 h 1049940"/>
                <a:gd name="connsiteX137" fmla="*/ 505276 w 1080895"/>
                <a:gd name="connsiteY137" fmla="*/ 960406 h 1049940"/>
                <a:gd name="connsiteX138" fmla="*/ 510420 w 1080895"/>
                <a:gd name="connsiteY138" fmla="*/ 958691 h 1049940"/>
                <a:gd name="connsiteX139" fmla="*/ 510420 w 1080895"/>
                <a:gd name="connsiteY139" fmla="*/ 958691 h 1049940"/>
                <a:gd name="connsiteX140" fmla="*/ 510420 w 1080895"/>
                <a:gd name="connsiteY140" fmla="*/ 958691 h 1049940"/>
                <a:gd name="connsiteX141" fmla="*/ 510420 w 1080895"/>
                <a:gd name="connsiteY141" fmla="*/ 958691 h 1049940"/>
                <a:gd name="connsiteX142" fmla="*/ 510420 w 1080895"/>
                <a:gd name="connsiteY142" fmla="*/ 958691 h 1049940"/>
                <a:gd name="connsiteX143" fmla="*/ 524136 w 1080895"/>
                <a:gd name="connsiteY143" fmla="*/ 323183 h 1049940"/>
                <a:gd name="connsiteX144" fmla="*/ 524136 w 1080895"/>
                <a:gd name="connsiteY144" fmla="*/ 323183 h 1049940"/>
                <a:gd name="connsiteX145" fmla="*/ 524136 w 1080895"/>
                <a:gd name="connsiteY145" fmla="*/ 323183 h 1049940"/>
                <a:gd name="connsiteX146" fmla="*/ 524136 w 1080895"/>
                <a:gd name="connsiteY146" fmla="*/ 323183 h 1049940"/>
                <a:gd name="connsiteX147" fmla="*/ 524136 w 1080895"/>
                <a:gd name="connsiteY147" fmla="*/ 323183 h 1049940"/>
                <a:gd name="connsiteX148" fmla="*/ 518992 w 1080895"/>
                <a:gd name="connsiteY148" fmla="*/ 324898 h 1049940"/>
                <a:gd name="connsiteX149" fmla="*/ 518992 w 1080895"/>
                <a:gd name="connsiteY149" fmla="*/ 324898 h 1049940"/>
                <a:gd name="connsiteX150" fmla="*/ 518992 w 1080895"/>
                <a:gd name="connsiteY150" fmla="*/ 324898 h 1049940"/>
                <a:gd name="connsiteX151" fmla="*/ 518992 w 1080895"/>
                <a:gd name="connsiteY151" fmla="*/ 324898 h 1049940"/>
                <a:gd name="connsiteX152" fmla="*/ 617195 w 1080895"/>
                <a:gd name="connsiteY152" fmla="*/ 860203 h 1049940"/>
                <a:gd name="connsiteX153" fmla="*/ 617195 w 1080895"/>
                <a:gd name="connsiteY153" fmla="*/ 860203 h 1049940"/>
                <a:gd name="connsiteX154" fmla="*/ 617195 w 1080895"/>
                <a:gd name="connsiteY154" fmla="*/ 860203 h 1049940"/>
                <a:gd name="connsiteX155" fmla="*/ 617290 w 1080895"/>
                <a:gd name="connsiteY155" fmla="*/ 859822 h 1049940"/>
                <a:gd name="connsiteX156" fmla="*/ 617290 w 1080895"/>
                <a:gd name="connsiteY156" fmla="*/ 859822 h 1049940"/>
                <a:gd name="connsiteX157" fmla="*/ 617195 w 1080895"/>
                <a:gd name="connsiteY157" fmla="*/ 860203 h 1049940"/>
                <a:gd name="connsiteX158" fmla="*/ 617195 w 1080895"/>
                <a:gd name="connsiteY158" fmla="*/ 860203 h 1049940"/>
                <a:gd name="connsiteX159" fmla="*/ 617195 w 1080895"/>
                <a:gd name="connsiteY159" fmla="*/ 860203 h 1049940"/>
                <a:gd name="connsiteX160" fmla="*/ 630911 w 1080895"/>
                <a:gd name="connsiteY160" fmla="*/ 224695 h 1049940"/>
                <a:gd name="connsiteX161" fmla="*/ 630911 w 1080895"/>
                <a:gd name="connsiteY161" fmla="*/ 224695 h 1049940"/>
                <a:gd name="connsiteX162" fmla="*/ 630911 w 1080895"/>
                <a:gd name="connsiteY162" fmla="*/ 224695 h 1049940"/>
                <a:gd name="connsiteX163" fmla="*/ 630911 w 1080895"/>
                <a:gd name="connsiteY163" fmla="*/ 224695 h 1049940"/>
                <a:gd name="connsiteX164" fmla="*/ 631101 w 1080895"/>
                <a:gd name="connsiteY164" fmla="*/ 224314 h 1049940"/>
                <a:gd name="connsiteX165" fmla="*/ 631101 w 1080895"/>
                <a:gd name="connsiteY165" fmla="*/ 224314 h 1049940"/>
                <a:gd name="connsiteX166" fmla="*/ 630911 w 1080895"/>
                <a:gd name="connsiteY166" fmla="*/ 224695 h 1049940"/>
                <a:gd name="connsiteX167" fmla="*/ 630911 w 1080895"/>
                <a:gd name="connsiteY167" fmla="*/ 224695 h 1049940"/>
                <a:gd name="connsiteX168" fmla="*/ 542043 w 1080895"/>
                <a:gd name="connsiteY168" fmla="*/ 1039558 h 1049940"/>
                <a:gd name="connsiteX169" fmla="*/ 542043 w 1080895"/>
                <a:gd name="connsiteY169" fmla="*/ 1039558 h 1049940"/>
                <a:gd name="connsiteX170" fmla="*/ 542043 w 1080895"/>
                <a:gd name="connsiteY170" fmla="*/ 1039654 h 1049940"/>
                <a:gd name="connsiteX171" fmla="*/ 542043 w 1080895"/>
                <a:gd name="connsiteY171" fmla="*/ 1039558 h 104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1080895" h="1049940">
                  <a:moveTo>
                    <a:pt x="1080682" y="555307"/>
                  </a:moveTo>
                  <a:cubicBezTo>
                    <a:pt x="1080301" y="551307"/>
                    <a:pt x="1079824" y="547211"/>
                    <a:pt x="1079062" y="543592"/>
                  </a:cubicBezTo>
                  <a:lnTo>
                    <a:pt x="1078776" y="541496"/>
                  </a:lnTo>
                  <a:cubicBezTo>
                    <a:pt x="1078586" y="540544"/>
                    <a:pt x="1078300" y="539496"/>
                    <a:pt x="1077729" y="537496"/>
                  </a:cubicBezTo>
                  <a:cubicBezTo>
                    <a:pt x="1076967" y="534353"/>
                    <a:pt x="1076205" y="531209"/>
                    <a:pt x="1075252" y="528066"/>
                  </a:cubicBezTo>
                  <a:cubicBezTo>
                    <a:pt x="1074585" y="525971"/>
                    <a:pt x="1073919" y="523970"/>
                    <a:pt x="1073157" y="521970"/>
                  </a:cubicBezTo>
                  <a:cubicBezTo>
                    <a:pt x="1072014" y="518922"/>
                    <a:pt x="1070871" y="515969"/>
                    <a:pt x="1069251" y="512159"/>
                  </a:cubicBezTo>
                  <a:lnTo>
                    <a:pt x="1068299" y="509873"/>
                  </a:lnTo>
                  <a:cubicBezTo>
                    <a:pt x="1067918" y="509111"/>
                    <a:pt x="1067537" y="508349"/>
                    <a:pt x="1067061" y="507682"/>
                  </a:cubicBezTo>
                  <a:cubicBezTo>
                    <a:pt x="1064203" y="501872"/>
                    <a:pt x="1061155" y="496157"/>
                    <a:pt x="1057536" y="490633"/>
                  </a:cubicBezTo>
                  <a:cubicBezTo>
                    <a:pt x="1054202" y="485394"/>
                    <a:pt x="1050392" y="480441"/>
                    <a:pt x="1045249" y="474250"/>
                  </a:cubicBezTo>
                  <a:cubicBezTo>
                    <a:pt x="1042677" y="471202"/>
                    <a:pt x="1040010" y="468249"/>
                    <a:pt x="1037152" y="465391"/>
                  </a:cubicBezTo>
                  <a:lnTo>
                    <a:pt x="989718" y="416814"/>
                  </a:lnTo>
                  <a:lnTo>
                    <a:pt x="980288" y="390430"/>
                  </a:lnTo>
                  <a:lnTo>
                    <a:pt x="980288" y="403860"/>
                  </a:lnTo>
                  <a:lnTo>
                    <a:pt x="974668" y="392335"/>
                  </a:lnTo>
                  <a:lnTo>
                    <a:pt x="974668" y="401574"/>
                  </a:lnTo>
                  <a:lnTo>
                    <a:pt x="964858" y="391573"/>
                  </a:lnTo>
                  <a:lnTo>
                    <a:pt x="964762" y="391668"/>
                  </a:lnTo>
                  <a:cubicBezTo>
                    <a:pt x="933330" y="359473"/>
                    <a:pt x="887610" y="337756"/>
                    <a:pt x="838080" y="331756"/>
                  </a:cubicBezTo>
                  <a:cubicBezTo>
                    <a:pt x="796551" y="326803"/>
                    <a:pt x="752641" y="323850"/>
                    <a:pt x="701396" y="322707"/>
                  </a:cubicBezTo>
                  <a:lnTo>
                    <a:pt x="701396" y="322707"/>
                  </a:lnTo>
                  <a:cubicBezTo>
                    <a:pt x="705587" y="316135"/>
                    <a:pt x="709492" y="309563"/>
                    <a:pt x="712350" y="303657"/>
                  </a:cubicBezTo>
                  <a:lnTo>
                    <a:pt x="713588" y="301085"/>
                  </a:lnTo>
                  <a:cubicBezTo>
                    <a:pt x="716731" y="294704"/>
                    <a:pt x="719493" y="288131"/>
                    <a:pt x="722160" y="281083"/>
                  </a:cubicBezTo>
                  <a:lnTo>
                    <a:pt x="723875" y="276225"/>
                  </a:lnTo>
                  <a:cubicBezTo>
                    <a:pt x="726447" y="268796"/>
                    <a:pt x="728542" y="261366"/>
                    <a:pt x="730447" y="252984"/>
                  </a:cubicBezTo>
                  <a:cubicBezTo>
                    <a:pt x="731495" y="248126"/>
                    <a:pt x="732352" y="243269"/>
                    <a:pt x="733019" y="238315"/>
                  </a:cubicBezTo>
                  <a:cubicBezTo>
                    <a:pt x="733686" y="233553"/>
                    <a:pt x="734067" y="228695"/>
                    <a:pt x="734352" y="223171"/>
                  </a:cubicBezTo>
                  <a:cubicBezTo>
                    <a:pt x="734733" y="216408"/>
                    <a:pt x="734638" y="209645"/>
                    <a:pt x="734257" y="203073"/>
                  </a:cubicBezTo>
                  <a:lnTo>
                    <a:pt x="733876" y="197929"/>
                  </a:lnTo>
                  <a:cubicBezTo>
                    <a:pt x="733400" y="192786"/>
                    <a:pt x="732638" y="187642"/>
                    <a:pt x="731685" y="181928"/>
                  </a:cubicBezTo>
                  <a:cubicBezTo>
                    <a:pt x="731590" y="181070"/>
                    <a:pt x="731495" y="180118"/>
                    <a:pt x="731304" y="179261"/>
                  </a:cubicBezTo>
                  <a:lnTo>
                    <a:pt x="730733" y="177070"/>
                  </a:lnTo>
                  <a:cubicBezTo>
                    <a:pt x="729876" y="173260"/>
                    <a:pt x="728828" y="169450"/>
                    <a:pt x="727209" y="164116"/>
                  </a:cubicBezTo>
                  <a:lnTo>
                    <a:pt x="726161" y="160687"/>
                  </a:lnTo>
                  <a:cubicBezTo>
                    <a:pt x="724351" y="155448"/>
                    <a:pt x="722351" y="150400"/>
                    <a:pt x="719875" y="145066"/>
                  </a:cubicBezTo>
                  <a:cubicBezTo>
                    <a:pt x="717969" y="141065"/>
                    <a:pt x="715779" y="137160"/>
                    <a:pt x="712826" y="132112"/>
                  </a:cubicBezTo>
                  <a:cubicBezTo>
                    <a:pt x="710254" y="127921"/>
                    <a:pt x="707397" y="123825"/>
                    <a:pt x="703492" y="119158"/>
                  </a:cubicBezTo>
                  <a:lnTo>
                    <a:pt x="631483" y="46768"/>
                  </a:lnTo>
                  <a:cubicBezTo>
                    <a:pt x="606432" y="15335"/>
                    <a:pt x="571570" y="0"/>
                    <a:pt x="523183" y="0"/>
                  </a:cubicBezTo>
                  <a:cubicBezTo>
                    <a:pt x="523183" y="0"/>
                    <a:pt x="523183" y="0"/>
                    <a:pt x="523183" y="0"/>
                  </a:cubicBezTo>
                  <a:cubicBezTo>
                    <a:pt x="467081" y="381"/>
                    <a:pt x="420790" y="42672"/>
                    <a:pt x="407931" y="55531"/>
                  </a:cubicBezTo>
                  <a:cubicBezTo>
                    <a:pt x="374784" y="89059"/>
                    <a:pt x="353257" y="132016"/>
                    <a:pt x="347352" y="176403"/>
                  </a:cubicBezTo>
                  <a:cubicBezTo>
                    <a:pt x="341256" y="220980"/>
                    <a:pt x="351733" y="264033"/>
                    <a:pt x="376022" y="294418"/>
                  </a:cubicBezTo>
                  <a:cubicBezTo>
                    <a:pt x="378975" y="298228"/>
                    <a:pt x="382213" y="301752"/>
                    <a:pt x="385547" y="305086"/>
                  </a:cubicBezTo>
                  <a:lnTo>
                    <a:pt x="385547" y="305086"/>
                  </a:lnTo>
                  <a:lnTo>
                    <a:pt x="406788" y="326517"/>
                  </a:lnTo>
                  <a:cubicBezTo>
                    <a:pt x="397644" y="326517"/>
                    <a:pt x="388404" y="326517"/>
                    <a:pt x="379070" y="326326"/>
                  </a:cubicBezTo>
                  <a:lnTo>
                    <a:pt x="341065" y="326326"/>
                  </a:lnTo>
                  <a:cubicBezTo>
                    <a:pt x="272581" y="326326"/>
                    <a:pt x="193333" y="328231"/>
                    <a:pt x="119514" y="350901"/>
                  </a:cubicBezTo>
                  <a:cubicBezTo>
                    <a:pt x="63792" y="368046"/>
                    <a:pt x="12167" y="432054"/>
                    <a:pt x="1880" y="496538"/>
                  </a:cubicBezTo>
                  <a:cubicBezTo>
                    <a:pt x="-4692" y="537972"/>
                    <a:pt x="6071" y="575215"/>
                    <a:pt x="32550" y="602266"/>
                  </a:cubicBezTo>
                  <a:lnTo>
                    <a:pt x="32455" y="602361"/>
                  </a:lnTo>
                  <a:lnTo>
                    <a:pt x="104655" y="676180"/>
                  </a:lnTo>
                  <a:cubicBezTo>
                    <a:pt x="111036" y="682752"/>
                    <a:pt x="118371" y="688657"/>
                    <a:pt x="126372" y="693706"/>
                  </a:cubicBezTo>
                  <a:cubicBezTo>
                    <a:pt x="178378" y="726948"/>
                    <a:pt x="250578" y="743807"/>
                    <a:pt x="340970" y="743807"/>
                  </a:cubicBezTo>
                  <a:cubicBezTo>
                    <a:pt x="345828" y="743807"/>
                    <a:pt x="350781" y="743712"/>
                    <a:pt x="355829" y="743617"/>
                  </a:cubicBezTo>
                  <a:cubicBezTo>
                    <a:pt x="344399" y="765429"/>
                    <a:pt x="336779" y="788670"/>
                    <a:pt x="333731" y="811911"/>
                  </a:cubicBezTo>
                  <a:cubicBezTo>
                    <a:pt x="327635" y="856488"/>
                    <a:pt x="338112" y="899541"/>
                    <a:pt x="362401" y="929926"/>
                  </a:cubicBezTo>
                  <a:cubicBezTo>
                    <a:pt x="365354" y="933736"/>
                    <a:pt x="368592" y="937260"/>
                    <a:pt x="371831" y="940594"/>
                  </a:cubicBezTo>
                  <a:lnTo>
                    <a:pt x="371831" y="940594"/>
                  </a:lnTo>
                  <a:lnTo>
                    <a:pt x="444507" y="1013841"/>
                  </a:lnTo>
                  <a:cubicBezTo>
                    <a:pt x="468700" y="1038130"/>
                    <a:pt x="500514" y="1049941"/>
                    <a:pt x="541852" y="1049941"/>
                  </a:cubicBezTo>
                  <a:lnTo>
                    <a:pt x="543471" y="1049941"/>
                  </a:lnTo>
                  <a:cubicBezTo>
                    <a:pt x="549377" y="1049941"/>
                    <a:pt x="555473" y="1049274"/>
                    <a:pt x="562617" y="1048131"/>
                  </a:cubicBezTo>
                  <a:cubicBezTo>
                    <a:pt x="564236" y="1047845"/>
                    <a:pt x="565760" y="1047464"/>
                    <a:pt x="568332" y="1046893"/>
                  </a:cubicBezTo>
                  <a:cubicBezTo>
                    <a:pt x="572618" y="1045940"/>
                    <a:pt x="576714" y="1044892"/>
                    <a:pt x="580809" y="1043559"/>
                  </a:cubicBezTo>
                  <a:cubicBezTo>
                    <a:pt x="582715" y="1042988"/>
                    <a:pt x="584619" y="1042321"/>
                    <a:pt x="586525" y="1041654"/>
                  </a:cubicBezTo>
                  <a:cubicBezTo>
                    <a:pt x="590811" y="1040035"/>
                    <a:pt x="595002" y="1038320"/>
                    <a:pt x="600050" y="1036034"/>
                  </a:cubicBezTo>
                  <a:lnTo>
                    <a:pt x="602526" y="1034891"/>
                  </a:lnTo>
                  <a:cubicBezTo>
                    <a:pt x="607575" y="1032415"/>
                    <a:pt x="612433" y="1029748"/>
                    <a:pt x="616909" y="1026986"/>
                  </a:cubicBezTo>
                  <a:lnTo>
                    <a:pt x="620624" y="1024604"/>
                  </a:lnTo>
                  <a:cubicBezTo>
                    <a:pt x="623862" y="1022604"/>
                    <a:pt x="626910" y="1020604"/>
                    <a:pt x="630149" y="1018222"/>
                  </a:cubicBezTo>
                  <a:lnTo>
                    <a:pt x="633959" y="1015365"/>
                  </a:lnTo>
                  <a:cubicBezTo>
                    <a:pt x="636435" y="1013460"/>
                    <a:pt x="638817" y="1011746"/>
                    <a:pt x="641103" y="1009840"/>
                  </a:cubicBezTo>
                  <a:lnTo>
                    <a:pt x="648246" y="1003840"/>
                  </a:lnTo>
                  <a:lnTo>
                    <a:pt x="641198" y="995934"/>
                  </a:lnTo>
                  <a:lnTo>
                    <a:pt x="650247" y="1002030"/>
                  </a:lnTo>
                  <a:lnTo>
                    <a:pt x="652818" y="999744"/>
                  </a:lnTo>
                  <a:cubicBezTo>
                    <a:pt x="655104" y="997648"/>
                    <a:pt x="657009" y="995744"/>
                    <a:pt x="658533" y="994220"/>
                  </a:cubicBezTo>
                  <a:cubicBezTo>
                    <a:pt x="662153" y="990600"/>
                    <a:pt x="665582" y="986885"/>
                    <a:pt x="669297" y="982408"/>
                  </a:cubicBezTo>
                  <a:cubicBezTo>
                    <a:pt x="674440" y="976408"/>
                    <a:pt x="679393" y="969836"/>
                    <a:pt x="684632" y="962120"/>
                  </a:cubicBezTo>
                  <a:lnTo>
                    <a:pt x="686061" y="960215"/>
                  </a:lnTo>
                  <a:cubicBezTo>
                    <a:pt x="686537" y="959548"/>
                    <a:pt x="686918" y="958787"/>
                    <a:pt x="687585" y="957644"/>
                  </a:cubicBezTo>
                  <a:cubicBezTo>
                    <a:pt x="691776" y="951071"/>
                    <a:pt x="695681" y="944499"/>
                    <a:pt x="698538" y="938594"/>
                  </a:cubicBezTo>
                  <a:lnTo>
                    <a:pt x="699777" y="936022"/>
                  </a:lnTo>
                  <a:cubicBezTo>
                    <a:pt x="702920" y="929640"/>
                    <a:pt x="705587" y="923068"/>
                    <a:pt x="708254" y="916019"/>
                  </a:cubicBezTo>
                  <a:lnTo>
                    <a:pt x="709968" y="911162"/>
                  </a:lnTo>
                  <a:cubicBezTo>
                    <a:pt x="712540" y="903732"/>
                    <a:pt x="714636" y="896303"/>
                    <a:pt x="716541" y="887921"/>
                  </a:cubicBezTo>
                  <a:cubicBezTo>
                    <a:pt x="717493" y="883063"/>
                    <a:pt x="718446" y="878205"/>
                    <a:pt x="719112" y="873252"/>
                  </a:cubicBezTo>
                  <a:cubicBezTo>
                    <a:pt x="719779" y="868489"/>
                    <a:pt x="720160" y="863632"/>
                    <a:pt x="720446" y="858107"/>
                  </a:cubicBezTo>
                  <a:cubicBezTo>
                    <a:pt x="720827" y="851249"/>
                    <a:pt x="720732" y="844582"/>
                    <a:pt x="720351" y="838009"/>
                  </a:cubicBezTo>
                  <a:lnTo>
                    <a:pt x="719875" y="832866"/>
                  </a:lnTo>
                  <a:cubicBezTo>
                    <a:pt x="719398" y="827722"/>
                    <a:pt x="718636" y="822579"/>
                    <a:pt x="717684" y="816864"/>
                  </a:cubicBezTo>
                  <a:cubicBezTo>
                    <a:pt x="717588" y="816007"/>
                    <a:pt x="717493" y="815054"/>
                    <a:pt x="717303" y="814197"/>
                  </a:cubicBezTo>
                  <a:lnTo>
                    <a:pt x="716731" y="812006"/>
                  </a:lnTo>
                  <a:cubicBezTo>
                    <a:pt x="715874" y="808196"/>
                    <a:pt x="714826" y="804386"/>
                    <a:pt x="713207" y="799052"/>
                  </a:cubicBezTo>
                  <a:lnTo>
                    <a:pt x="712159" y="795528"/>
                  </a:lnTo>
                  <a:cubicBezTo>
                    <a:pt x="710350" y="790289"/>
                    <a:pt x="708349" y="785241"/>
                    <a:pt x="705873" y="780002"/>
                  </a:cubicBezTo>
                  <a:cubicBezTo>
                    <a:pt x="703968" y="776002"/>
                    <a:pt x="701777" y="772097"/>
                    <a:pt x="698824" y="767048"/>
                  </a:cubicBezTo>
                  <a:cubicBezTo>
                    <a:pt x="696157" y="762857"/>
                    <a:pt x="693395" y="758762"/>
                    <a:pt x="689490" y="754094"/>
                  </a:cubicBezTo>
                  <a:lnTo>
                    <a:pt x="655676" y="719995"/>
                  </a:lnTo>
                  <a:cubicBezTo>
                    <a:pt x="679393" y="719519"/>
                    <a:pt x="703682" y="719899"/>
                    <a:pt x="728257" y="721233"/>
                  </a:cubicBezTo>
                  <a:cubicBezTo>
                    <a:pt x="743877" y="722186"/>
                    <a:pt x="759594" y="724090"/>
                    <a:pt x="776072" y="725996"/>
                  </a:cubicBezTo>
                  <a:lnTo>
                    <a:pt x="784263" y="726948"/>
                  </a:lnTo>
                  <a:cubicBezTo>
                    <a:pt x="811791" y="730187"/>
                    <a:pt x="840366" y="733520"/>
                    <a:pt x="868941" y="733520"/>
                  </a:cubicBezTo>
                  <a:cubicBezTo>
                    <a:pt x="919900" y="733520"/>
                    <a:pt x="960381" y="722947"/>
                    <a:pt x="996385" y="700183"/>
                  </a:cubicBezTo>
                  <a:cubicBezTo>
                    <a:pt x="1003910" y="695420"/>
                    <a:pt x="1011435" y="689991"/>
                    <a:pt x="1019531" y="683419"/>
                  </a:cubicBezTo>
                  <a:cubicBezTo>
                    <a:pt x="1020198" y="682942"/>
                    <a:pt x="1020769" y="682562"/>
                    <a:pt x="1022865" y="680656"/>
                  </a:cubicBezTo>
                  <a:cubicBezTo>
                    <a:pt x="1024389" y="679418"/>
                    <a:pt x="1025722" y="678085"/>
                    <a:pt x="1028008" y="675989"/>
                  </a:cubicBezTo>
                  <a:cubicBezTo>
                    <a:pt x="1030294" y="673894"/>
                    <a:pt x="1032580" y="671798"/>
                    <a:pt x="1034866" y="669607"/>
                  </a:cubicBezTo>
                  <a:lnTo>
                    <a:pt x="1043343" y="660749"/>
                  </a:lnTo>
                  <a:cubicBezTo>
                    <a:pt x="1043820" y="660178"/>
                    <a:pt x="1044296" y="659606"/>
                    <a:pt x="1044772" y="658939"/>
                  </a:cubicBezTo>
                  <a:cubicBezTo>
                    <a:pt x="1048963" y="654082"/>
                    <a:pt x="1052868" y="649033"/>
                    <a:pt x="1056774" y="643319"/>
                  </a:cubicBezTo>
                  <a:cubicBezTo>
                    <a:pt x="1059917" y="638556"/>
                    <a:pt x="1062775" y="633698"/>
                    <a:pt x="1066013" y="627602"/>
                  </a:cubicBezTo>
                  <a:cubicBezTo>
                    <a:pt x="1066489" y="626650"/>
                    <a:pt x="1066966" y="625602"/>
                    <a:pt x="1067918" y="623316"/>
                  </a:cubicBezTo>
                  <a:cubicBezTo>
                    <a:pt x="1069347" y="620268"/>
                    <a:pt x="1070680" y="617125"/>
                    <a:pt x="1071918" y="614077"/>
                  </a:cubicBezTo>
                  <a:lnTo>
                    <a:pt x="1072776" y="612076"/>
                  </a:lnTo>
                  <a:cubicBezTo>
                    <a:pt x="1074014" y="608838"/>
                    <a:pt x="1074967" y="605599"/>
                    <a:pt x="1075919" y="602361"/>
                  </a:cubicBezTo>
                  <a:cubicBezTo>
                    <a:pt x="1076681" y="599789"/>
                    <a:pt x="1077252" y="597313"/>
                    <a:pt x="1077824" y="594836"/>
                  </a:cubicBezTo>
                  <a:cubicBezTo>
                    <a:pt x="1078015" y="594074"/>
                    <a:pt x="1078110" y="593312"/>
                    <a:pt x="1078205" y="592360"/>
                  </a:cubicBezTo>
                  <a:cubicBezTo>
                    <a:pt x="1079253" y="587312"/>
                    <a:pt x="1079919" y="582168"/>
                    <a:pt x="1080396" y="577120"/>
                  </a:cubicBezTo>
                  <a:lnTo>
                    <a:pt x="1080682" y="574357"/>
                  </a:lnTo>
                  <a:cubicBezTo>
                    <a:pt x="1080967" y="569023"/>
                    <a:pt x="1080967" y="563689"/>
                    <a:pt x="1080682" y="558355"/>
                  </a:cubicBezTo>
                  <a:lnTo>
                    <a:pt x="1080682" y="555307"/>
                  </a:lnTo>
                  <a:close/>
                  <a:moveTo>
                    <a:pt x="631483" y="223552"/>
                  </a:moveTo>
                  <a:cubicBezTo>
                    <a:pt x="631483" y="223552"/>
                    <a:pt x="631483" y="223647"/>
                    <a:pt x="631387" y="223742"/>
                  </a:cubicBezTo>
                  <a:lnTo>
                    <a:pt x="631387" y="223742"/>
                  </a:lnTo>
                  <a:cubicBezTo>
                    <a:pt x="631387" y="223647"/>
                    <a:pt x="631483" y="223552"/>
                    <a:pt x="631483" y="223552"/>
                  </a:cubicBezTo>
                  <a:close/>
                  <a:moveTo>
                    <a:pt x="617671" y="859155"/>
                  </a:moveTo>
                  <a:lnTo>
                    <a:pt x="617671" y="859155"/>
                  </a:lnTo>
                  <a:cubicBezTo>
                    <a:pt x="617671" y="859155"/>
                    <a:pt x="617671" y="859060"/>
                    <a:pt x="617767" y="859060"/>
                  </a:cubicBezTo>
                  <a:cubicBezTo>
                    <a:pt x="617767" y="859060"/>
                    <a:pt x="617671" y="859155"/>
                    <a:pt x="617671" y="859155"/>
                  </a:cubicBezTo>
                  <a:close/>
                  <a:moveTo>
                    <a:pt x="505276" y="960406"/>
                  </a:moveTo>
                  <a:cubicBezTo>
                    <a:pt x="505276" y="960406"/>
                    <a:pt x="505276" y="960406"/>
                    <a:pt x="505276" y="960406"/>
                  </a:cubicBezTo>
                  <a:cubicBezTo>
                    <a:pt x="505276" y="960406"/>
                    <a:pt x="505276" y="960406"/>
                    <a:pt x="505276" y="960406"/>
                  </a:cubicBezTo>
                  <a:lnTo>
                    <a:pt x="505276" y="960406"/>
                  </a:lnTo>
                  <a:close/>
                  <a:moveTo>
                    <a:pt x="510420" y="958691"/>
                  </a:moveTo>
                  <a:cubicBezTo>
                    <a:pt x="510420" y="958691"/>
                    <a:pt x="510325" y="958691"/>
                    <a:pt x="510420" y="958691"/>
                  </a:cubicBezTo>
                  <a:cubicBezTo>
                    <a:pt x="510325" y="958691"/>
                    <a:pt x="510420" y="958691"/>
                    <a:pt x="510420" y="958691"/>
                  </a:cubicBezTo>
                  <a:lnTo>
                    <a:pt x="510420" y="958691"/>
                  </a:lnTo>
                  <a:lnTo>
                    <a:pt x="510420" y="958691"/>
                  </a:lnTo>
                  <a:close/>
                  <a:moveTo>
                    <a:pt x="524136" y="323183"/>
                  </a:moveTo>
                  <a:lnTo>
                    <a:pt x="524136" y="323183"/>
                  </a:lnTo>
                  <a:cubicBezTo>
                    <a:pt x="524136" y="323183"/>
                    <a:pt x="524136" y="323183"/>
                    <a:pt x="524136" y="323183"/>
                  </a:cubicBezTo>
                  <a:cubicBezTo>
                    <a:pt x="524136" y="323183"/>
                    <a:pt x="524136" y="323183"/>
                    <a:pt x="524136" y="323183"/>
                  </a:cubicBezTo>
                  <a:lnTo>
                    <a:pt x="524136" y="323183"/>
                  </a:lnTo>
                  <a:close/>
                  <a:moveTo>
                    <a:pt x="518992" y="324898"/>
                  </a:moveTo>
                  <a:lnTo>
                    <a:pt x="518992" y="324898"/>
                  </a:lnTo>
                  <a:cubicBezTo>
                    <a:pt x="518992" y="324898"/>
                    <a:pt x="519087" y="324898"/>
                    <a:pt x="518992" y="324898"/>
                  </a:cubicBezTo>
                  <a:cubicBezTo>
                    <a:pt x="518992" y="324898"/>
                    <a:pt x="518992" y="324898"/>
                    <a:pt x="518992" y="324898"/>
                  </a:cubicBezTo>
                  <a:close/>
                  <a:moveTo>
                    <a:pt x="617195" y="860203"/>
                  </a:moveTo>
                  <a:lnTo>
                    <a:pt x="617195" y="860203"/>
                  </a:lnTo>
                  <a:lnTo>
                    <a:pt x="617195" y="860203"/>
                  </a:lnTo>
                  <a:cubicBezTo>
                    <a:pt x="617195" y="860107"/>
                    <a:pt x="617290" y="860012"/>
                    <a:pt x="617290" y="859822"/>
                  </a:cubicBezTo>
                  <a:lnTo>
                    <a:pt x="617290" y="859822"/>
                  </a:lnTo>
                  <a:cubicBezTo>
                    <a:pt x="617290" y="859917"/>
                    <a:pt x="617290" y="860107"/>
                    <a:pt x="617195" y="860203"/>
                  </a:cubicBezTo>
                  <a:cubicBezTo>
                    <a:pt x="617195" y="860203"/>
                    <a:pt x="617195" y="860203"/>
                    <a:pt x="617195" y="860203"/>
                  </a:cubicBezTo>
                  <a:cubicBezTo>
                    <a:pt x="617195" y="860203"/>
                    <a:pt x="617195" y="860203"/>
                    <a:pt x="617195" y="860203"/>
                  </a:cubicBezTo>
                  <a:close/>
                  <a:moveTo>
                    <a:pt x="630911" y="224695"/>
                  </a:moveTo>
                  <a:cubicBezTo>
                    <a:pt x="630911" y="224695"/>
                    <a:pt x="630911" y="224695"/>
                    <a:pt x="630911" y="224695"/>
                  </a:cubicBezTo>
                  <a:lnTo>
                    <a:pt x="630911" y="224695"/>
                  </a:lnTo>
                  <a:lnTo>
                    <a:pt x="630911" y="224695"/>
                  </a:lnTo>
                  <a:cubicBezTo>
                    <a:pt x="631006" y="224504"/>
                    <a:pt x="631006" y="224409"/>
                    <a:pt x="631101" y="224314"/>
                  </a:cubicBezTo>
                  <a:lnTo>
                    <a:pt x="631101" y="224314"/>
                  </a:lnTo>
                  <a:cubicBezTo>
                    <a:pt x="631006" y="224409"/>
                    <a:pt x="631006" y="224599"/>
                    <a:pt x="630911" y="224695"/>
                  </a:cubicBezTo>
                  <a:cubicBezTo>
                    <a:pt x="630911" y="224695"/>
                    <a:pt x="630911" y="224695"/>
                    <a:pt x="630911" y="224695"/>
                  </a:cubicBezTo>
                  <a:close/>
                  <a:moveTo>
                    <a:pt x="542043" y="1039558"/>
                  </a:moveTo>
                  <a:cubicBezTo>
                    <a:pt x="542043" y="1039558"/>
                    <a:pt x="542043" y="1039558"/>
                    <a:pt x="542043" y="1039558"/>
                  </a:cubicBezTo>
                  <a:lnTo>
                    <a:pt x="542043" y="1039654"/>
                  </a:lnTo>
                  <a:lnTo>
                    <a:pt x="542043" y="1039558"/>
                  </a:ln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67" name="Gráfico 2">
              <a:extLst>
                <a:ext uri="{FF2B5EF4-FFF2-40B4-BE49-F238E27FC236}">
                  <a16:creationId xmlns:a16="http://schemas.microsoft.com/office/drawing/2014/main" id="{2E3CFF86-13F8-44F6-ABF4-5FE346A588B7}"/>
                </a:ext>
              </a:extLst>
            </p:cNvPr>
            <p:cNvGrpSpPr/>
            <p:nvPr/>
          </p:nvGrpSpPr>
          <p:grpSpPr>
            <a:xfrm>
              <a:off x="6622203" y="4557900"/>
              <a:ext cx="1060113" cy="1029088"/>
              <a:chOff x="6622203" y="4557900"/>
              <a:chExt cx="1060113" cy="1029088"/>
            </a:xfrm>
          </p:grpSpPr>
          <p:sp>
            <p:nvSpPr>
              <p:cNvPr id="68" name="Forma libre: forma 67">
                <a:extLst>
                  <a:ext uri="{FF2B5EF4-FFF2-40B4-BE49-F238E27FC236}">
                    <a16:creationId xmlns:a16="http://schemas.microsoft.com/office/drawing/2014/main" id="{E109C1B3-5A51-449A-A6CE-E47BEF0740FC}"/>
                  </a:ext>
                </a:extLst>
              </p:cNvPr>
              <p:cNvSpPr/>
              <p:nvPr/>
            </p:nvSpPr>
            <p:spPr>
              <a:xfrm>
                <a:off x="6642711" y="4900802"/>
                <a:ext cx="1039605" cy="380047"/>
              </a:xfrm>
              <a:custGeom>
                <a:avLst/>
                <a:gdLst>
                  <a:gd name="connsiteX0" fmla="*/ 1039392 w 1039605"/>
                  <a:gd name="connsiteY0" fmla="*/ 221361 h 380047"/>
                  <a:gd name="connsiteX1" fmla="*/ 1039392 w 1039605"/>
                  <a:gd name="connsiteY1" fmla="*/ 220790 h 380047"/>
                  <a:gd name="connsiteX2" fmla="*/ 1039392 w 1039605"/>
                  <a:gd name="connsiteY2" fmla="*/ 206121 h 380047"/>
                  <a:gd name="connsiteX3" fmla="*/ 1039011 w 1039605"/>
                  <a:gd name="connsiteY3" fmla="*/ 202692 h 380047"/>
                  <a:gd name="connsiteX4" fmla="*/ 1037487 w 1039605"/>
                  <a:gd name="connsiteY4" fmla="*/ 191548 h 380047"/>
                  <a:gd name="connsiteX5" fmla="*/ 1037296 w 1039605"/>
                  <a:gd name="connsiteY5" fmla="*/ 189929 h 380047"/>
                  <a:gd name="connsiteX6" fmla="*/ 1036344 w 1039605"/>
                  <a:gd name="connsiteY6" fmla="*/ 186214 h 380047"/>
                  <a:gd name="connsiteX7" fmla="*/ 1034058 w 1039605"/>
                  <a:gd name="connsiteY7" fmla="*/ 177546 h 380047"/>
                  <a:gd name="connsiteX8" fmla="*/ 1032153 w 1039605"/>
                  <a:gd name="connsiteY8" fmla="*/ 171926 h 380047"/>
                  <a:gd name="connsiteX9" fmla="*/ 1028819 w 1039605"/>
                  <a:gd name="connsiteY9" fmla="*/ 163544 h 380047"/>
                  <a:gd name="connsiteX10" fmla="*/ 1027581 w 1039605"/>
                  <a:gd name="connsiteY10" fmla="*/ 160592 h 380047"/>
                  <a:gd name="connsiteX11" fmla="*/ 1026533 w 1039605"/>
                  <a:gd name="connsiteY11" fmla="*/ 158687 h 380047"/>
                  <a:gd name="connsiteX12" fmla="*/ 1017580 w 1039605"/>
                  <a:gd name="connsiteY12" fmla="*/ 142780 h 380047"/>
                  <a:gd name="connsiteX13" fmla="*/ 1007102 w 1039605"/>
                  <a:gd name="connsiteY13" fmla="*/ 128778 h 380047"/>
                  <a:gd name="connsiteX14" fmla="*/ 1006149 w 1039605"/>
                  <a:gd name="connsiteY14" fmla="*/ 127540 h 380047"/>
                  <a:gd name="connsiteX15" fmla="*/ 998625 w 1039605"/>
                  <a:gd name="connsiteY15" fmla="*/ 119253 h 380047"/>
                  <a:gd name="connsiteX16" fmla="*/ 926425 w 1039605"/>
                  <a:gd name="connsiteY16" fmla="*/ 45434 h 380047"/>
                  <a:gd name="connsiteX17" fmla="*/ 934998 w 1039605"/>
                  <a:gd name="connsiteY17" fmla="*/ 55054 h 380047"/>
                  <a:gd name="connsiteX18" fmla="*/ 945380 w 1039605"/>
                  <a:gd name="connsiteY18" fmla="*/ 68961 h 380047"/>
                  <a:gd name="connsiteX19" fmla="*/ 954238 w 1039605"/>
                  <a:gd name="connsiteY19" fmla="*/ 84868 h 380047"/>
                  <a:gd name="connsiteX20" fmla="*/ 956524 w 1039605"/>
                  <a:gd name="connsiteY20" fmla="*/ 89821 h 380047"/>
                  <a:gd name="connsiteX21" fmla="*/ 959763 w 1039605"/>
                  <a:gd name="connsiteY21" fmla="*/ 98108 h 380047"/>
                  <a:gd name="connsiteX22" fmla="*/ 961668 w 1039605"/>
                  <a:gd name="connsiteY22" fmla="*/ 103727 h 380047"/>
                  <a:gd name="connsiteX23" fmla="*/ 963858 w 1039605"/>
                  <a:gd name="connsiteY23" fmla="*/ 112204 h 380047"/>
                  <a:gd name="connsiteX24" fmla="*/ 964335 w 1039605"/>
                  <a:gd name="connsiteY24" fmla="*/ 114491 h 380047"/>
                  <a:gd name="connsiteX25" fmla="*/ 934236 w 1039605"/>
                  <a:gd name="connsiteY25" fmla="*/ 83725 h 380047"/>
                  <a:gd name="connsiteX26" fmla="*/ 911090 w 1039605"/>
                  <a:gd name="connsiteY26" fmla="*/ 60008 h 380047"/>
                  <a:gd name="connsiteX27" fmla="*/ 802600 w 1039605"/>
                  <a:gd name="connsiteY27" fmla="*/ 9620 h 380047"/>
                  <a:gd name="connsiteX28" fmla="*/ 619530 w 1039605"/>
                  <a:gd name="connsiteY28" fmla="*/ 0 h 380047"/>
                  <a:gd name="connsiteX29" fmla="*/ 433792 w 1039605"/>
                  <a:gd name="connsiteY29" fmla="*/ 4191 h 380047"/>
                  <a:gd name="connsiteX30" fmla="*/ 384548 w 1039605"/>
                  <a:gd name="connsiteY30" fmla="*/ 4763 h 380047"/>
                  <a:gd name="connsiteX31" fmla="*/ 309205 w 1039605"/>
                  <a:gd name="connsiteY31" fmla="*/ 4572 h 380047"/>
                  <a:gd name="connsiteX32" fmla="*/ 96702 w 1039605"/>
                  <a:gd name="connsiteY32" fmla="*/ 27718 h 380047"/>
                  <a:gd name="connsiteX33" fmla="*/ 84891 w 1039605"/>
                  <a:gd name="connsiteY33" fmla="*/ 32385 h 380047"/>
                  <a:gd name="connsiteX34" fmla="*/ 81653 w 1039605"/>
                  <a:gd name="connsiteY34" fmla="*/ 34004 h 380047"/>
                  <a:gd name="connsiteX35" fmla="*/ 73080 w 1039605"/>
                  <a:gd name="connsiteY35" fmla="*/ 38862 h 380047"/>
                  <a:gd name="connsiteX36" fmla="*/ 69747 w 1039605"/>
                  <a:gd name="connsiteY36" fmla="*/ 40958 h 380047"/>
                  <a:gd name="connsiteX37" fmla="*/ 59841 w 1039605"/>
                  <a:gd name="connsiteY37" fmla="*/ 48196 h 380047"/>
                  <a:gd name="connsiteX38" fmla="*/ 58793 w 1039605"/>
                  <a:gd name="connsiteY38" fmla="*/ 48959 h 380047"/>
                  <a:gd name="connsiteX39" fmla="*/ 58507 w 1039605"/>
                  <a:gd name="connsiteY39" fmla="*/ 49149 h 380047"/>
                  <a:gd name="connsiteX40" fmla="*/ 57840 w 1039605"/>
                  <a:gd name="connsiteY40" fmla="*/ 49816 h 380047"/>
                  <a:gd name="connsiteX41" fmla="*/ 42981 w 1039605"/>
                  <a:gd name="connsiteY41" fmla="*/ 64389 h 380047"/>
                  <a:gd name="connsiteX42" fmla="*/ 40981 w 1039605"/>
                  <a:gd name="connsiteY42" fmla="*/ 66389 h 380047"/>
                  <a:gd name="connsiteX43" fmla="*/ 39457 w 1039605"/>
                  <a:gd name="connsiteY43" fmla="*/ 68390 h 380047"/>
                  <a:gd name="connsiteX44" fmla="*/ 27265 w 1039605"/>
                  <a:gd name="connsiteY44" fmla="*/ 84296 h 380047"/>
                  <a:gd name="connsiteX45" fmla="*/ 27170 w 1039605"/>
                  <a:gd name="connsiteY45" fmla="*/ 84487 h 380047"/>
                  <a:gd name="connsiteX46" fmla="*/ 26408 w 1039605"/>
                  <a:gd name="connsiteY46" fmla="*/ 85725 h 380047"/>
                  <a:gd name="connsiteX47" fmla="*/ 17455 w 1039605"/>
                  <a:gd name="connsiteY47" fmla="*/ 100965 h 380047"/>
                  <a:gd name="connsiteX48" fmla="*/ 16311 w 1039605"/>
                  <a:gd name="connsiteY48" fmla="*/ 102870 h 380047"/>
                  <a:gd name="connsiteX49" fmla="*/ 14788 w 1039605"/>
                  <a:gd name="connsiteY49" fmla="*/ 106394 h 380047"/>
                  <a:gd name="connsiteX50" fmla="*/ 9739 w 1039605"/>
                  <a:gd name="connsiteY50" fmla="*/ 118015 h 380047"/>
                  <a:gd name="connsiteX51" fmla="*/ 8310 w 1039605"/>
                  <a:gd name="connsiteY51" fmla="*/ 121444 h 380047"/>
                  <a:gd name="connsiteX52" fmla="*/ 7548 w 1039605"/>
                  <a:gd name="connsiteY52" fmla="*/ 124111 h 380047"/>
                  <a:gd name="connsiteX53" fmla="*/ 4215 w 1039605"/>
                  <a:gd name="connsiteY53" fmla="*/ 135636 h 380047"/>
                  <a:gd name="connsiteX54" fmla="*/ 2976 w 1039605"/>
                  <a:gd name="connsiteY54" fmla="*/ 139922 h 380047"/>
                  <a:gd name="connsiteX55" fmla="*/ 2786 w 1039605"/>
                  <a:gd name="connsiteY55" fmla="*/ 141256 h 380047"/>
                  <a:gd name="connsiteX56" fmla="*/ 309 w 1039605"/>
                  <a:gd name="connsiteY56" fmla="*/ 158782 h 380047"/>
                  <a:gd name="connsiteX57" fmla="*/ 214 w 1039605"/>
                  <a:gd name="connsiteY57" fmla="*/ 159163 h 380047"/>
                  <a:gd name="connsiteX58" fmla="*/ 214 w 1039605"/>
                  <a:gd name="connsiteY58" fmla="*/ 173069 h 380047"/>
                  <a:gd name="connsiteX59" fmla="*/ 500 w 1039605"/>
                  <a:gd name="connsiteY59" fmla="*/ 175355 h 380047"/>
                  <a:gd name="connsiteX60" fmla="*/ 1929 w 1039605"/>
                  <a:gd name="connsiteY60" fmla="*/ 185928 h 380047"/>
                  <a:gd name="connsiteX61" fmla="*/ 2214 w 1039605"/>
                  <a:gd name="connsiteY61" fmla="*/ 186785 h 380047"/>
                  <a:gd name="connsiteX62" fmla="*/ 7072 w 1039605"/>
                  <a:gd name="connsiteY62" fmla="*/ 202406 h 380047"/>
                  <a:gd name="connsiteX63" fmla="*/ 7263 w 1039605"/>
                  <a:gd name="connsiteY63" fmla="*/ 203073 h 380047"/>
                  <a:gd name="connsiteX64" fmla="*/ 13359 w 1039605"/>
                  <a:gd name="connsiteY64" fmla="*/ 214217 h 380047"/>
                  <a:gd name="connsiteX65" fmla="*/ 15264 w 1039605"/>
                  <a:gd name="connsiteY65" fmla="*/ 216789 h 380047"/>
                  <a:gd name="connsiteX66" fmla="*/ 19455 w 1039605"/>
                  <a:gd name="connsiteY66" fmla="*/ 222504 h 380047"/>
                  <a:gd name="connsiteX67" fmla="*/ 23455 w 1039605"/>
                  <a:gd name="connsiteY67" fmla="*/ 226886 h 380047"/>
                  <a:gd name="connsiteX68" fmla="*/ 76700 w 1039605"/>
                  <a:gd name="connsiteY68" fmla="*/ 281369 h 380047"/>
                  <a:gd name="connsiteX69" fmla="*/ 28504 w 1039605"/>
                  <a:gd name="connsiteY69" fmla="*/ 257842 h 380047"/>
                  <a:gd name="connsiteX70" fmla="*/ 8596 w 1039605"/>
                  <a:gd name="connsiteY70" fmla="*/ 241840 h 380047"/>
                  <a:gd name="connsiteX71" fmla="*/ 80796 w 1039605"/>
                  <a:gd name="connsiteY71" fmla="*/ 315659 h 380047"/>
                  <a:gd name="connsiteX72" fmla="*/ 100608 w 1039605"/>
                  <a:gd name="connsiteY72" fmla="*/ 331661 h 380047"/>
                  <a:gd name="connsiteX73" fmla="*/ 309586 w 1039605"/>
                  <a:gd name="connsiteY73" fmla="*/ 380048 h 380047"/>
                  <a:gd name="connsiteX74" fmla="*/ 421314 w 1039605"/>
                  <a:gd name="connsiteY74" fmla="*/ 373094 h 380047"/>
                  <a:gd name="connsiteX75" fmla="*/ 643152 w 1039605"/>
                  <a:gd name="connsiteY75" fmla="*/ 356521 h 380047"/>
                  <a:gd name="connsiteX76" fmla="*/ 697921 w 1039605"/>
                  <a:gd name="connsiteY76" fmla="*/ 358045 h 380047"/>
                  <a:gd name="connsiteX77" fmla="*/ 753165 w 1039605"/>
                  <a:gd name="connsiteY77" fmla="*/ 363665 h 380047"/>
                  <a:gd name="connsiteX78" fmla="*/ 837938 w 1039605"/>
                  <a:gd name="connsiteY78" fmla="*/ 370332 h 380047"/>
                  <a:gd name="connsiteX79" fmla="*/ 959763 w 1039605"/>
                  <a:gd name="connsiteY79" fmla="*/ 338709 h 380047"/>
                  <a:gd name="connsiteX80" fmla="*/ 981670 w 1039605"/>
                  <a:gd name="connsiteY80" fmla="*/ 322802 h 380047"/>
                  <a:gd name="connsiteX81" fmla="*/ 983575 w 1039605"/>
                  <a:gd name="connsiteY81" fmla="*/ 321374 h 380047"/>
                  <a:gd name="connsiteX82" fmla="*/ 985004 w 1039605"/>
                  <a:gd name="connsiteY82" fmla="*/ 320040 h 380047"/>
                  <a:gd name="connsiteX83" fmla="*/ 989957 w 1039605"/>
                  <a:gd name="connsiteY83" fmla="*/ 315563 h 380047"/>
                  <a:gd name="connsiteX84" fmla="*/ 996339 w 1039605"/>
                  <a:gd name="connsiteY84" fmla="*/ 309563 h 380047"/>
                  <a:gd name="connsiteX85" fmla="*/ 1000815 w 1039605"/>
                  <a:gd name="connsiteY85" fmla="*/ 304895 h 380047"/>
                  <a:gd name="connsiteX86" fmla="*/ 1004435 w 1039605"/>
                  <a:gd name="connsiteY86" fmla="*/ 301085 h 380047"/>
                  <a:gd name="connsiteX87" fmla="*/ 1005768 w 1039605"/>
                  <a:gd name="connsiteY87" fmla="*/ 299371 h 380047"/>
                  <a:gd name="connsiteX88" fmla="*/ 1016627 w 1039605"/>
                  <a:gd name="connsiteY88" fmla="*/ 285274 h 380047"/>
                  <a:gd name="connsiteX89" fmla="*/ 1017008 w 1039605"/>
                  <a:gd name="connsiteY89" fmla="*/ 284798 h 380047"/>
                  <a:gd name="connsiteX90" fmla="*/ 1017103 w 1039605"/>
                  <a:gd name="connsiteY90" fmla="*/ 284702 h 380047"/>
                  <a:gd name="connsiteX91" fmla="*/ 1025009 w 1039605"/>
                  <a:gd name="connsiteY91" fmla="*/ 271177 h 380047"/>
                  <a:gd name="connsiteX92" fmla="*/ 1025676 w 1039605"/>
                  <a:gd name="connsiteY92" fmla="*/ 270034 h 380047"/>
                  <a:gd name="connsiteX93" fmla="*/ 1027390 w 1039605"/>
                  <a:gd name="connsiteY93" fmla="*/ 266033 h 380047"/>
                  <a:gd name="connsiteX94" fmla="*/ 1031105 w 1039605"/>
                  <a:gd name="connsiteY94" fmla="*/ 257461 h 380047"/>
                  <a:gd name="connsiteX95" fmla="*/ 1031867 w 1039605"/>
                  <a:gd name="connsiteY95" fmla="*/ 255556 h 380047"/>
                  <a:gd name="connsiteX96" fmla="*/ 1034724 w 1039605"/>
                  <a:gd name="connsiteY96" fmla="*/ 246507 h 380047"/>
                  <a:gd name="connsiteX97" fmla="*/ 1036439 w 1039605"/>
                  <a:gd name="connsiteY97" fmla="*/ 239649 h 380047"/>
                  <a:gd name="connsiteX98" fmla="*/ 1036820 w 1039605"/>
                  <a:gd name="connsiteY98" fmla="*/ 237363 h 380047"/>
                  <a:gd name="connsiteX99" fmla="*/ 1038820 w 1039605"/>
                  <a:gd name="connsiteY99" fmla="*/ 223266 h 380047"/>
                  <a:gd name="connsiteX100" fmla="*/ 1039392 w 1039605"/>
                  <a:gd name="connsiteY100" fmla="*/ 221361 h 380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1039605" h="380047">
                    <a:moveTo>
                      <a:pt x="1039392" y="221361"/>
                    </a:moveTo>
                    <a:cubicBezTo>
                      <a:pt x="1039392" y="221171"/>
                      <a:pt x="1039392" y="220980"/>
                      <a:pt x="1039392" y="220790"/>
                    </a:cubicBezTo>
                    <a:cubicBezTo>
                      <a:pt x="1039677" y="215932"/>
                      <a:pt x="1039677" y="210979"/>
                      <a:pt x="1039392" y="206121"/>
                    </a:cubicBezTo>
                    <a:cubicBezTo>
                      <a:pt x="1039297" y="204978"/>
                      <a:pt x="1039106" y="203835"/>
                      <a:pt x="1039011" y="202692"/>
                    </a:cubicBezTo>
                    <a:cubicBezTo>
                      <a:pt x="1038725" y="198977"/>
                      <a:pt x="1038249" y="195263"/>
                      <a:pt x="1037487" y="191548"/>
                    </a:cubicBezTo>
                    <a:cubicBezTo>
                      <a:pt x="1037391" y="190976"/>
                      <a:pt x="1037391" y="190500"/>
                      <a:pt x="1037296" y="189929"/>
                    </a:cubicBezTo>
                    <a:cubicBezTo>
                      <a:pt x="1037010" y="188690"/>
                      <a:pt x="1036630" y="187452"/>
                      <a:pt x="1036344" y="186214"/>
                    </a:cubicBezTo>
                    <a:cubicBezTo>
                      <a:pt x="1035677" y="183261"/>
                      <a:pt x="1035010" y="180404"/>
                      <a:pt x="1034058" y="177546"/>
                    </a:cubicBezTo>
                    <a:cubicBezTo>
                      <a:pt x="1033486" y="175641"/>
                      <a:pt x="1032819" y="173736"/>
                      <a:pt x="1032153" y="171926"/>
                    </a:cubicBezTo>
                    <a:cubicBezTo>
                      <a:pt x="1031105" y="169164"/>
                      <a:pt x="1030057" y="166307"/>
                      <a:pt x="1028819" y="163544"/>
                    </a:cubicBezTo>
                    <a:cubicBezTo>
                      <a:pt x="1028343" y="162592"/>
                      <a:pt x="1028057" y="161544"/>
                      <a:pt x="1027581" y="160592"/>
                    </a:cubicBezTo>
                    <a:cubicBezTo>
                      <a:pt x="1027295" y="159925"/>
                      <a:pt x="1026819" y="159353"/>
                      <a:pt x="1026533" y="158687"/>
                    </a:cubicBezTo>
                    <a:cubicBezTo>
                      <a:pt x="1023961" y="153257"/>
                      <a:pt x="1021008" y="147923"/>
                      <a:pt x="1017580" y="142780"/>
                    </a:cubicBezTo>
                    <a:cubicBezTo>
                      <a:pt x="1014436" y="137922"/>
                      <a:pt x="1010912" y="133255"/>
                      <a:pt x="1007102" y="128778"/>
                    </a:cubicBezTo>
                    <a:cubicBezTo>
                      <a:pt x="1006721" y="128397"/>
                      <a:pt x="1006531" y="127921"/>
                      <a:pt x="1006149" y="127540"/>
                    </a:cubicBezTo>
                    <a:cubicBezTo>
                      <a:pt x="1003768" y="124682"/>
                      <a:pt x="1001197" y="121920"/>
                      <a:pt x="998625" y="119253"/>
                    </a:cubicBezTo>
                    <a:cubicBezTo>
                      <a:pt x="974622" y="94679"/>
                      <a:pt x="950523" y="70009"/>
                      <a:pt x="926425" y="45434"/>
                    </a:cubicBezTo>
                    <a:cubicBezTo>
                      <a:pt x="929473" y="48482"/>
                      <a:pt x="932235" y="51816"/>
                      <a:pt x="934998" y="55054"/>
                    </a:cubicBezTo>
                    <a:cubicBezTo>
                      <a:pt x="938713" y="59531"/>
                      <a:pt x="942237" y="64199"/>
                      <a:pt x="945380" y="68961"/>
                    </a:cubicBezTo>
                    <a:cubicBezTo>
                      <a:pt x="948809" y="74104"/>
                      <a:pt x="951666" y="79438"/>
                      <a:pt x="954238" y="84868"/>
                    </a:cubicBezTo>
                    <a:cubicBezTo>
                      <a:pt x="955096" y="86487"/>
                      <a:pt x="955857" y="88202"/>
                      <a:pt x="956524" y="89821"/>
                    </a:cubicBezTo>
                    <a:cubicBezTo>
                      <a:pt x="957763" y="92583"/>
                      <a:pt x="958810" y="95345"/>
                      <a:pt x="959763" y="98108"/>
                    </a:cubicBezTo>
                    <a:cubicBezTo>
                      <a:pt x="960430" y="100013"/>
                      <a:pt x="961096" y="101822"/>
                      <a:pt x="961668" y="103727"/>
                    </a:cubicBezTo>
                    <a:cubicBezTo>
                      <a:pt x="962525" y="106490"/>
                      <a:pt x="963192" y="109347"/>
                      <a:pt x="963858" y="112204"/>
                    </a:cubicBezTo>
                    <a:cubicBezTo>
                      <a:pt x="964049" y="112967"/>
                      <a:pt x="964240" y="113729"/>
                      <a:pt x="964335" y="114491"/>
                    </a:cubicBezTo>
                    <a:cubicBezTo>
                      <a:pt x="954333" y="104204"/>
                      <a:pt x="944332" y="94012"/>
                      <a:pt x="934236" y="83725"/>
                    </a:cubicBezTo>
                    <a:cubicBezTo>
                      <a:pt x="926140" y="75343"/>
                      <a:pt x="918234" y="67246"/>
                      <a:pt x="911090" y="60008"/>
                    </a:cubicBezTo>
                    <a:cubicBezTo>
                      <a:pt x="885658" y="34004"/>
                      <a:pt x="847844" y="14954"/>
                      <a:pt x="802600" y="9620"/>
                    </a:cubicBezTo>
                    <a:cubicBezTo>
                      <a:pt x="742021" y="2286"/>
                      <a:pt x="680871" y="0"/>
                      <a:pt x="619530" y="0"/>
                    </a:cubicBezTo>
                    <a:cubicBezTo>
                      <a:pt x="557617" y="0"/>
                      <a:pt x="495609" y="2286"/>
                      <a:pt x="433792" y="4191"/>
                    </a:cubicBezTo>
                    <a:cubicBezTo>
                      <a:pt x="417505" y="4572"/>
                      <a:pt x="401026" y="4763"/>
                      <a:pt x="384548" y="4763"/>
                    </a:cubicBezTo>
                    <a:cubicBezTo>
                      <a:pt x="359688" y="4763"/>
                      <a:pt x="334447" y="4572"/>
                      <a:pt x="309205" y="4572"/>
                    </a:cubicBezTo>
                    <a:cubicBezTo>
                      <a:pt x="237006" y="4572"/>
                      <a:pt x="164330" y="7239"/>
                      <a:pt x="96702" y="27718"/>
                    </a:cubicBezTo>
                    <a:cubicBezTo>
                      <a:pt x="92702" y="28956"/>
                      <a:pt x="88797" y="30575"/>
                      <a:pt x="84891" y="32385"/>
                    </a:cubicBezTo>
                    <a:cubicBezTo>
                      <a:pt x="83748" y="32861"/>
                      <a:pt x="82701" y="33433"/>
                      <a:pt x="81653" y="34004"/>
                    </a:cubicBezTo>
                    <a:cubicBezTo>
                      <a:pt x="78796" y="35433"/>
                      <a:pt x="75938" y="37052"/>
                      <a:pt x="73080" y="38862"/>
                    </a:cubicBezTo>
                    <a:cubicBezTo>
                      <a:pt x="71938" y="39529"/>
                      <a:pt x="70890" y="40196"/>
                      <a:pt x="69747" y="40958"/>
                    </a:cubicBezTo>
                    <a:cubicBezTo>
                      <a:pt x="66413" y="43244"/>
                      <a:pt x="63079" y="45625"/>
                      <a:pt x="59841" y="48196"/>
                    </a:cubicBezTo>
                    <a:cubicBezTo>
                      <a:pt x="59460" y="48482"/>
                      <a:pt x="59174" y="48673"/>
                      <a:pt x="58793" y="48959"/>
                    </a:cubicBezTo>
                    <a:cubicBezTo>
                      <a:pt x="58698" y="49054"/>
                      <a:pt x="58602" y="49054"/>
                      <a:pt x="58507" y="49149"/>
                    </a:cubicBezTo>
                    <a:cubicBezTo>
                      <a:pt x="58222" y="49340"/>
                      <a:pt x="58031" y="49625"/>
                      <a:pt x="57840" y="49816"/>
                    </a:cubicBezTo>
                    <a:cubicBezTo>
                      <a:pt x="52602" y="54197"/>
                      <a:pt x="47744" y="59150"/>
                      <a:pt x="42981" y="64389"/>
                    </a:cubicBezTo>
                    <a:cubicBezTo>
                      <a:pt x="42315" y="65056"/>
                      <a:pt x="41648" y="65627"/>
                      <a:pt x="40981" y="66389"/>
                    </a:cubicBezTo>
                    <a:cubicBezTo>
                      <a:pt x="40410" y="66961"/>
                      <a:pt x="40029" y="67723"/>
                      <a:pt x="39457" y="68390"/>
                    </a:cubicBezTo>
                    <a:cubicBezTo>
                      <a:pt x="35171" y="73438"/>
                      <a:pt x="31075" y="78677"/>
                      <a:pt x="27265" y="84296"/>
                    </a:cubicBezTo>
                    <a:cubicBezTo>
                      <a:pt x="27265" y="84392"/>
                      <a:pt x="27170" y="84392"/>
                      <a:pt x="27170" y="84487"/>
                    </a:cubicBezTo>
                    <a:cubicBezTo>
                      <a:pt x="26884" y="84868"/>
                      <a:pt x="26694" y="85344"/>
                      <a:pt x="26408" y="85725"/>
                    </a:cubicBezTo>
                    <a:cubicBezTo>
                      <a:pt x="23169" y="90678"/>
                      <a:pt x="20217" y="95726"/>
                      <a:pt x="17455" y="100965"/>
                    </a:cubicBezTo>
                    <a:cubicBezTo>
                      <a:pt x="17169" y="101632"/>
                      <a:pt x="16692" y="102203"/>
                      <a:pt x="16311" y="102870"/>
                    </a:cubicBezTo>
                    <a:cubicBezTo>
                      <a:pt x="15740" y="104013"/>
                      <a:pt x="15359" y="105251"/>
                      <a:pt x="14788" y="106394"/>
                    </a:cubicBezTo>
                    <a:cubicBezTo>
                      <a:pt x="12978" y="110204"/>
                      <a:pt x="11263" y="114110"/>
                      <a:pt x="9739" y="118015"/>
                    </a:cubicBezTo>
                    <a:cubicBezTo>
                      <a:pt x="9263" y="119158"/>
                      <a:pt x="8691" y="120301"/>
                      <a:pt x="8310" y="121444"/>
                    </a:cubicBezTo>
                    <a:cubicBezTo>
                      <a:pt x="8025" y="122301"/>
                      <a:pt x="7834" y="123254"/>
                      <a:pt x="7548" y="124111"/>
                    </a:cubicBezTo>
                    <a:cubicBezTo>
                      <a:pt x="6215" y="127921"/>
                      <a:pt x="5167" y="131826"/>
                      <a:pt x="4215" y="135636"/>
                    </a:cubicBezTo>
                    <a:cubicBezTo>
                      <a:pt x="3834" y="137065"/>
                      <a:pt x="3262" y="138494"/>
                      <a:pt x="2976" y="139922"/>
                    </a:cubicBezTo>
                    <a:cubicBezTo>
                      <a:pt x="2881" y="140399"/>
                      <a:pt x="2881" y="140875"/>
                      <a:pt x="2786" y="141256"/>
                    </a:cubicBezTo>
                    <a:cubicBezTo>
                      <a:pt x="1548" y="147161"/>
                      <a:pt x="690" y="152971"/>
                      <a:pt x="309" y="158782"/>
                    </a:cubicBezTo>
                    <a:cubicBezTo>
                      <a:pt x="309" y="158877"/>
                      <a:pt x="214" y="159068"/>
                      <a:pt x="214" y="159163"/>
                    </a:cubicBezTo>
                    <a:cubicBezTo>
                      <a:pt x="-71" y="163830"/>
                      <a:pt x="-71" y="168497"/>
                      <a:pt x="214" y="173069"/>
                    </a:cubicBezTo>
                    <a:cubicBezTo>
                      <a:pt x="309" y="173831"/>
                      <a:pt x="405" y="174593"/>
                      <a:pt x="500" y="175355"/>
                    </a:cubicBezTo>
                    <a:cubicBezTo>
                      <a:pt x="786" y="178879"/>
                      <a:pt x="1167" y="182499"/>
                      <a:pt x="1929" y="185928"/>
                    </a:cubicBezTo>
                    <a:cubicBezTo>
                      <a:pt x="2024" y="186214"/>
                      <a:pt x="2119" y="186500"/>
                      <a:pt x="2214" y="186785"/>
                    </a:cubicBezTo>
                    <a:cubicBezTo>
                      <a:pt x="3357" y="192119"/>
                      <a:pt x="4977" y="197358"/>
                      <a:pt x="7072" y="202406"/>
                    </a:cubicBezTo>
                    <a:cubicBezTo>
                      <a:pt x="7167" y="202597"/>
                      <a:pt x="7167" y="202787"/>
                      <a:pt x="7263" y="203073"/>
                    </a:cubicBezTo>
                    <a:cubicBezTo>
                      <a:pt x="8977" y="206883"/>
                      <a:pt x="11073" y="210598"/>
                      <a:pt x="13359" y="214217"/>
                    </a:cubicBezTo>
                    <a:cubicBezTo>
                      <a:pt x="13930" y="215075"/>
                      <a:pt x="14597" y="215932"/>
                      <a:pt x="15264" y="216789"/>
                    </a:cubicBezTo>
                    <a:cubicBezTo>
                      <a:pt x="16597" y="218694"/>
                      <a:pt x="17931" y="220694"/>
                      <a:pt x="19455" y="222504"/>
                    </a:cubicBezTo>
                    <a:cubicBezTo>
                      <a:pt x="20693" y="224028"/>
                      <a:pt x="22026" y="225457"/>
                      <a:pt x="23455" y="226886"/>
                    </a:cubicBezTo>
                    <a:lnTo>
                      <a:pt x="76700" y="281369"/>
                    </a:lnTo>
                    <a:cubicBezTo>
                      <a:pt x="59174" y="274796"/>
                      <a:pt x="42886" y="267081"/>
                      <a:pt x="28504" y="257842"/>
                    </a:cubicBezTo>
                    <a:cubicBezTo>
                      <a:pt x="21074" y="253175"/>
                      <a:pt x="14406" y="247841"/>
                      <a:pt x="8596" y="241840"/>
                    </a:cubicBezTo>
                    <a:lnTo>
                      <a:pt x="80796" y="315659"/>
                    </a:lnTo>
                    <a:cubicBezTo>
                      <a:pt x="86606" y="321564"/>
                      <a:pt x="93178" y="326993"/>
                      <a:pt x="100608" y="331661"/>
                    </a:cubicBezTo>
                    <a:cubicBezTo>
                      <a:pt x="151090" y="363855"/>
                      <a:pt x="221289" y="380048"/>
                      <a:pt x="309586" y="380048"/>
                    </a:cubicBezTo>
                    <a:cubicBezTo>
                      <a:pt x="343019" y="380048"/>
                      <a:pt x="379214" y="377762"/>
                      <a:pt x="421314" y="373094"/>
                    </a:cubicBezTo>
                    <a:cubicBezTo>
                      <a:pt x="497514" y="364617"/>
                      <a:pt x="569428" y="356521"/>
                      <a:pt x="643152" y="356521"/>
                    </a:cubicBezTo>
                    <a:cubicBezTo>
                      <a:pt x="661821" y="356521"/>
                      <a:pt x="680394" y="357092"/>
                      <a:pt x="697921" y="358045"/>
                    </a:cubicBezTo>
                    <a:cubicBezTo>
                      <a:pt x="715827" y="359188"/>
                      <a:pt x="733925" y="361379"/>
                      <a:pt x="753165" y="363665"/>
                    </a:cubicBezTo>
                    <a:cubicBezTo>
                      <a:pt x="780788" y="366903"/>
                      <a:pt x="809458" y="370332"/>
                      <a:pt x="837938" y="370332"/>
                    </a:cubicBezTo>
                    <a:cubicBezTo>
                      <a:pt x="886801" y="370332"/>
                      <a:pt x="925473" y="360331"/>
                      <a:pt x="959763" y="338709"/>
                    </a:cubicBezTo>
                    <a:cubicBezTo>
                      <a:pt x="967668" y="333661"/>
                      <a:pt x="974907" y="328327"/>
                      <a:pt x="981670" y="322802"/>
                    </a:cubicBezTo>
                    <a:cubicBezTo>
                      <a:pt x="982242" y="322326"/>
                      <a:pt x="983004" y="321945"/>
                      <a:pt x="983575" y="321374"/>
                    </a:cubicBezTo>
                    <a:cubicBezTo>
                      <a:pt x="984051" y="320897"/>
                      <a:pt x="984528" y="320516"/>
                      <a:pt x="985004" y="320040"/>
                    </a:cubicBezTo>
                    <a:cubicBezTo>
                      <a:pt x="986718" y="318611"/>
                      <a:pt x="988338" y="317087"/>
                      <a:pt x="989957" y="315563"/>
                    </a:cubicBezTo>
                    <a:cubicBezTo>
                      <a:pt x="992148" y="313563"/>
                      <a:pt x="994339" y="311658"/>
                      <a:pt x="996339" y="309563"/>
                    </a:cubicBezTo>
                    <a:cubicBezTo>
                      <a:pt x="997863" y="308038"/>
                      <a:pt x="999291" y="306419"/>
                      <a:pt x="1000815" y="304895"/>
                    </a:cubicBezTo>
                    <a:cubicBezTo>
                      <a:pt x="1001958" y="303657"/>
                      <a:pt x="1003292" y="302419"/>
                      <a:pt x="1004435" y="301085"/>
                    </a:cubicBezTo>
                    <a:cubicBezTo>
                      <a:pt x="1004911" y="300514"/>
                      <a:pt x="1005292" y="299942"/>
                      <a:pt x="1005768" y="299371"/>
                    </a:cubicBezTo>
                    <a:cubicBezTo>
                      <a:pt x="1009674" y="294799"/>
                      <a:pt x="1013389" y="290132"/>
                      <a:pt x="1016627" y="285274"/>
                    </a:cubicBezTo>
                    <a:cubicBezTo>
                      <a:pt x="1016722" y="285179"/>
                      <a:pt x="1016817" y="284988"/>
                      <a:pt x="1017008" y="284798"/>
                    </a:cubicBezTo>
                    <a:cubicBezTo>
                      <a:pt x="1017008" y="284798"/>
                      <a:pt x="1017008" y="284702"/>
                      <a:pt x="1017103" y="284702"/>
                    </a:cubicBezTo>
                    <a:cubicBezTo>
                      <a:pt x="1020056" y="280321"/>
                      <a:pt x="1022628" y="275749"/>
                      <a:pt x="1025009" y="271177"/>
                    </a:cubicBezTo>
                    <a:cubicBezTo>
                      <a:pt x="1025199" y="270796"/>
                      <a:pt x="1025485" y="270415"/>
                      <a:pt x="1025676" y="270034"/>
                    </a:cubicBezTo>
                    <a:cubicBezTo>
                      <a:pt x="1026342" y="268700"/>
                      <a:pt x="1026819" y="267367"/>
                      <a:pt x="1027390" y="266033"/>
                    </a:cubicBezTo>
                    <a:cubicBezTo>
                      <a:pt x="1028724" y="263176"/>
                      <a:pt x="1030057" y="260318"/>
                      <a:pt x="1031105" y="257461"/>
                    </a:cubicBezTo>
                    <a:cubicBezTo>
                      <a:pt x="1031296" y="256889"/>
                      <a:pt x="1031676" y="256223"/>
                      <a:pt x="1031867" y="255556"/>
                    </a:cubicBezTo>
                    <a:cubicBezTo>
                      <a:pt x="1032915" y="252603"/>
                      <a:pt x="1033867" y="249555"/>
                      <a:pt x="1034724" y="246507"/>
                    </a:cubicBezTo>
                    <a:cubicBezTo>
                      <a:pt x="1035391" y="244221"/>
                      <a:pt x="1035963" y="241935"/>
                      <a:pt x="1036439" y="239649"/>
                    </a:cubicBezTo>
                    <a:cubicBezTo>
                      <a:pt x="1036630" y="238887"/>
                      <a:pt x="1036630" y="238125"/>
                      <a:pt x="1036820" y="237363"/>
                    </a:cubicBezTo>
                    <a:cubicBezTo>
                      <a:pt x="1037773" y="232696"/>
                      <a:pt x="1038439" y="228029"/>
                      <a:pt x="1038820" y="223266"/>
                    </a:cubicBezTo>
                    <a:cubicBezTo>
                      <a:pt x="1039201" y="222695"/>
                      <a:pt x="1039297" y="222028"/>
                      <a:pt x="1039392" y="221361"/>
                    </a:cubicBezTo>
                    <a:close/>
                  </a:path>
                </a:pathLst>
              </a:custGeom>
              <a:solidFill>
                <a:srgbClr val="6644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9" name="Forma libre: forma 68">
                <a:extLst>
                  <a:ext uri="{FF2B5EF4-FFF2-40B4-BE49-F238E27FC236}">
                    <a16:creationId xmlns:a16="http://schemas.microsoft.com/office/drawing/2014/main" id="{0611B606-F852-41B8-B94C-705CC5C2369A}"/>
                  </a:ext>
                </a:extLst>
              </p:cNvPr>
              <p:cNvSpPr/>
              <p:nvPr/>
            </p:nvSpPr>
            <p:spPr>
              <a:xfrm>
                <a:off x="6988784" y="4578946"/>
                <a:ext cx="253638" cy="278238"/>
              </a:xfrm>
              <a:custGeom>
                <a:avLst/>
                <a:gdLst>
                  <a:gd name="connsiteX0" fmla="*/ 145822 w 253638"/>
                  <a:gd name="connsiteY0" fmla="*/ 7 h 278238"/>
                  <a:gd name="connsiteX1" fmla="*/ 229928 w 253638"/>
                  <a:gd name="connsiteY1" fmla="*/ 35154 h 278238"/>
                  <a:gd name="connsiteX2" fmla="*/ 252216 w 253638"/>
                  <a:gd name="connsiteY2" fmla="*/ 129642 h 278238"/>
                  <a:gd name="connsiteX3" fmla="*/ 200686 w 253638"/>
                  <a:gd name="connsiteY3" fmla="*/ 232131 h 278238"/>
                  <a:gd name="connsiteX4" fmla="*/ 107817 w 253638"/>
                  <a:gd name="connsiteY4" fmla="*/ 278232 h 278238"/>
                  <a:gd name="connsiteX5" fmla="*/ 23711 w 253638"/>
                  <a:gd name="connsiteY5" fmla="*/ 243085 h 278238"/>
                  <a:gd name="connsiteX6" fmla="*/ 1423 w 253638"/>
                  <a:gd name="connsiteY6" fmla="*/ 148406 h 278238"/>
                  <a:gd name="connsiteX7" fmla="*/ 52953 w 253638"/>
                  <a:gd name="connsiteY7" fmla="*/ 46108 h 278238"/>
                  <a:gd name="connsiteX8" fmla="*/ 145822 w 253638"/>
                  <a:gd name="connsiteY8" fmla="*/ 7 h 278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638" h="278238">
                    <a:moveTo>
                      <a:pt x="145822" y="7"/>
                    </a:moveTo>
                    <a:cubicBezTo>
                      <a:pt x="179159" y="-279"/>
                      <a:pt x="208687" y="8389"/>
                      <a:pt x="229928" y="35154"/>
                    </a:cubicBezTo>
                    <a:cubicBezTo>
                      <a:pt x="250597" y="61348"/>
                      <a:pt x="256788" y="96590"/>
                      <a:pt x="252216" y="129642"/>
                    </a:cubicBezTo>
                    <a:cubicBezTo>
                      <a:pt x="246882" y="167932"/>
                      <a:pt x="228023" y="204604"/>
                      <a:pt x="200686" y="232131"/>
                    </a:cubicBezTo>
                    <a:cubicBezTo>
                      <a:pt x="177350" y="255658"/>
                      <a:pt x="141631" y="277946"/>
                      <a:pt x="107817" y="278232"/>
                    </a:cubicBezTo>
                    <a:cubicBezTo>
                      <a:pt x="74575" y="278518"/>
                      <a:pt x="44952" y="269660"/>
                      <a:pt x="23711" y="243085"/>
                    </a:cubicBezTo>
                    <a:cubicBezTo>
                      <a:pt x="3042" y="216891"/>
                      <a:pt x="-3149" y="181648"/>
                      <a:pt x="1423" y="148406"/>
                    </a:cubicBezTo>
                    <a:cubicBezTo>
                      <a:pt x="6566" y="110306"/>
                      <a:pt x="25616" y="73635"/>
                      <a:pt x="52953" y="46108"/>
                    </a:cubicBezTo>
                    <a:cubicBezTo>
                      <a:pt x="76289" y="22581"/>
                      <a:pt x="111913" y="293"/>
                      <a:pt x="145822" y="7"/>
                    </a:cubicBezTo>
                    <a:close/>
                  </a:path>
                </a:pathLst>
              </a:custGeom>
              <a:solidFill>
                <a:srgbClr val="8B72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0" name="Forma libre: forma 69">
                <a:extLst>
                  <a:ext uri="{FF2B5EF4-FFF2-40B4-BE49-F238E27FC236}">
                    <a16:creationId xmlns:a16="http://schemas.microsoft.com/office/drawing/2014/main" id="{75DB34E9-8777-4949-BCBB-2DD4BDAE5D52}"/>
                  </a:ext>
                </a:extLst>
              </p:cNvPr>
              <p:cNvSpPr/>
              <p:nvPr/>
            </p:nvSpPr>
            <p:spPr>
              <a:xfrm>
                <a:off x="7004494" y="4600860"/>
                <a:ext cx="331331" cy="350620"/>
              </a:xfrm>
              <a:custGeom>
                <a:avLst/>
                <a:gdLst>
                  <a:gd name="connsiteX0" fmla="*/ 330994 w 331331"/>
                  <a:gd name="connsiteY0" fmla="*/ 150019 h 350620"/>
                  <a:gd name="connsiteX1" fmla="*/ 330613 w 331331"/>
                  <a:gd name="connsiteY1" fmla="*/ 145352 h 350620"/>
                  <a:gd name="connsiteX2" fmla="*/ 328613 w 331331"/>
                  <a:gd name="connsiteY2" fmla="*/ 130969 h 350620"/>
                  <a:gd name="connsiteX3" fmla="*/ 328231 w 331331"/>
                  <a:gd name="connsiteY3" fmla="*/ 128016 h 350620"/>
                  <a:gd name="connsiteX4" fmla="*/ 327660 w 331331"/>
                  <a:gd name="connsiteY4" fmla="*/ 126016 h 350620"/>
                  <a:gd name="connsiteX5" fmla="*/ 324803 w 331331"/>
                  <a:gd name="connsiteY5" fmla="*/ 115443 h 350620"/>
                  <a:gd name="connsiteX6" fmla="*/ 323374 w 331331"/>
                  <a:gd name="connsiteY6" fmla="*/ 110680 h 350620"/>
                  <a:gd name="connsiteX7" fmla="*/ 317659 w 331331"/>
                  <a:gd name="connsiteY7" fmla="*/ 96488 h 350620"/>
                  <a:gd name="connsiteX8" fmla="*/ 317563 w 331331"/>
                  <a:gd name="connsiteY8" fmla="*/ 96298 h 350620"/>
                  <a:gd name="connsiteX9" fmla="*/ 311658 w 331331"/>
                  <a:gd name="connsiteY9" fmla="*/ 85535 h 350620"/>
                  <a:gd name="connsiteX10" fmla="*/ 311087 w 331331"/>
                  <a:gd name="connsiteY10" fmla="*/ 84392 h 350620"/>
                  <a:gd name="connsiteX11" fmla="*/ 303276 w 331331"/>
                  <a:gd name="connsiteY11" fmla="*/ 73247 h 350620"/>
                  <a:gd name="connsiteX12" fmla="*/ 230505 w 331331"/>
                  <a:gd name="connsiteY12" fmla="*/ 0 h 350620"/>
                  <a:gd name="connsiteX13" fmla="*/ 238220 w 331331"/>
                  <a:gd name="connsiteY13" fmla="*/ 11049 h 350620"/>
                  <a:gd name="connsiteX14" fmla="*/ 242602 w 331331"/>
                  <a:gd name="connsiteY14" fmla="*/ 18955 h 350620"/>
                  <a:gd name="connsiteX15" fmla="*/ 244792 w 331331"/>
                  <a:gd name="connsiteY15" fmla="*/ 23051 h 350620"/>
                  <a:gd name="connsiteX16" fmla="*/ 250603 w 331331"/>
                  <a:gd name="connsiteY16" fmla="*/ 37338 h 350620"/>
                  <a:gd name="connsiteX17" fmla="*/ 252031 w 331331"/>
                  <a:gd name="connsiteY17" fmla="*/ 42196 h 350620"/>
                  <a:gd name="connsiteX18" fmla="*/ 254794 w 331331"/>
                  <a:gd name="connsiteY18" fmla="*/ 52483 h 350620"/>
                  <a:gd name="connsiteX19" fmla="*/ 255746 w 331331"/>
                  <a:gd name="connsiteY19" fmla="*/ 57721 h 350620"/>
                  <a:gd name="connsiteX20" fmla="*/ 257651 w 331331"/>
                  <a:gd name="connsiteY20" fmla="*/ 72009 h 350620"/>
                  <a:gd name="connsiteX21" fmla="*/ 258128 w 331331"/>
                  <a:gd name="connsiteY21" fmla="*/ 76771 h 350620"/>
                  <a:gd name="connsiteX22" fmla="*/ 258223 w 331331"/>
                  <a:gd name="connsiteY22" fmla="*/ 95726 h 350620"/>
                  <a:gd name="connsiteX23" fmla="*/ 256889 w 331331"/>
                  <a:gd name="connsiteY23" fmla="*/ 110014 h 350620"/>
                  <a:gd name="connsiteX24" fmla="*/ 254222 w 331331"/>
                  <a:gd name="connsiteY24" fmla="*/ 124587 h 350620"/>
                  <a:gd name="connsiteX25" fmla="*/ 248126 w 331331"/>
                  <a:gd name="connsiteY25" fmla="*/ 146113 h 350620"/>
                  <a:gd name="connsiteX26" fmla="*/ 246412 w 331331"/>
                  <a:gd name="connsiteY26" fmla="*/ 150781 h 350620"/>
                  <a:gd name="connsiteX27" fmla="*/ 238506 w 331331"/>
                  <a:gd name="connsiteY27" fmla="*/ 169450 h 350620"/>
                  <a:gd name="connsiteX28" fmla="*/ 237744 w 331331"/>
                  <a:gd name="connsiteY28" fmla="*/ 171164 h 350620"/>
                  <a:gd name="connsiteX29" fmla="*/ 226790 w 331331"/>
                  <a:gd name="connsiteY29" fmla="*/ 190214 h 350620"/>
                  <a:gd name="connsiteX30" fmla="*/ 223933 w 331331"/>
                  <a:gd name="connsiteY30" fmla="*/ 194596 h 350620"/>
                  <a:gd name="connsiteX31" fmla="*/ 209550 w 331331"/>
                  <a:gd name="connsiteY31" fmla="*/ 213646 h 350620"/>
                  <a:gd name="connsiteX32" fmla="*/ 199263 w 331331"/>
                  <a:gd name="connsiteY32" fmla="*/ 224885 h 350620"/>
                  <a:gd name="connsiteX33" fmla="*/ 193643 w 331331"/>
                  <a:gd name="connsiteY33" fmla="*/ 230219 h 350620"/>
                  <a:gd name="connsiteX34" fmla="*/ 191643 w 331331"/>
                  <a:gd name="connsiteY34" fmla="*/ 231934 h 350620"/>
                  <a:gd name="connsiteX35" fmla="*/ 185356 w 331331"/>
                  <a:gd name="connsiteY35" fmla="*/ 237458 h 350620"/>
                  <a:gd name="connsiteX36" fmla="*/ 183166 w 331331"/>
                  <a:gd name="connsiteY36" fmla="*/ 239173 h 350620"/>
                  <a:gd name="connsiteX37" fmla="*/ 175450 w 331331"/>
                  <a:gd name="connsiteY37" fmla="*/ 245173 h 350620"/>
                  <a:gd name="connsiteX38" fmla="*/ 172117 w 331331"/>
                  <a:gd name="connsiteY38" fmla="*/ 247650 h 350620"/>
                  <a:gd name="connsiteX39" fmla="*/ 162782 w 331331"/>
                  <a:gd name="connsiteY39" fmla="*/ 253937 h 350620"/>
                  <a:gd name="connsiteX40" fmla="*/ 159734 w 331331"/>
                  <a:gd name="connsiteY40" fmla="*/ 255842 h 350620"/>
                  <a:gd name="connsiteX41" fmla="*/ 146018 w 331331"/>
                  <a:gd name="connsiteY41" fmla="*/ 263271 h 350620"/>
                  <a:gd name="connsiteX42" fmla="*/ 142875 w 331331"/>
                  <a:gd name="connsiteY42" fmla="*/ 264700 h 350620"/>
                  <a:gd name="connsiteX43" fmla="*/ 130969 w 331331"/>
                  <a:gd name="connsiteY43" fmla="*/ 269653 h 350620"/>
                  <a:gd name="connsiteX44" fmla="*/ 125730 w 331331"/>
                  <a:gd name="connsiteY44" fmla="*/ 271367 h 350620"/>
                  <a:gd name="connsiteX45" fmla="*/ 114109 w 331331"/>
                  <a:gd name="connsiteY45" fmla="*/ 274415 h 350620"/>
                  <a:gd name="connsiteX46" fmla="*/ 108871 w 331331"/>
                  <a:gd name="connsiteY46" fmla="*/ 275558 h 350620"/>
                  <a:gd name="connsiteX47" fmla="*/ 91440 w 331331"/>
                  <a:gd name="connsiteY47" fmla="*/ 277273 h 350620"/>
                  <a:gd name="connsiteX48" fmla="*/ 0 w 331331"/>
                  <a:gd name="connsiteY48" fmla="*/ 244221 h 350620"/>
                  <a:gd name="connsiteX49" fmla="*/ 72771 w 331331"/>
                  <a:gd name="connsiteY49" fmla="*/ 317563 h 350620"/>
                  <a:gd name="connsiteX50" fmla="*/ 164211 w 331331"/>
                  <a:gd name="connsiteY50" fmla="*/ 350615 h 350620"/>
                  <a:gd name="connsiteX51" fmla="*/ 181642 w 331331"/>
                  <a:gd name="connsiteY51" fmla="*/ 348901 h 350620"/>
                  <a:gd name="connsiteX52" fmla="*/ 186880 w 331331"/>
                  <a:gd name="connsiteY52" fmla="*/ 347758 h 350620"/>
                  <a:gd name="connsiteX53" fmla="*/ 198501 w 331331"/>
                  <a:gd name="connsiteY53" fmla="*/ 344710 h 350620"/>
                  <a:gd name="connsiteX54" fmla="*/ 203740 w 331331"/>
                  <a:gd name="connsiteY54" fmla="*/ 342995 h 350620"/>
                  <a:gd name="connsiteX55" fmla="*/ 215551 w 331331"/>
                  <a:gd name="connsiteY55" fmla="*/ 338138 h 350620"/>
                  <a:gd name="connsiteX56" fmla="*/ 218884 w 331331"/>
                  <a:gd name="connsiteY56" fmla="*/ 336709 h 350620"/>
                  <a:gd name="connsiteX57" fmla="*/ 232410 w 331331"/>
                  <a:gd name="connsiteY57" fmla="*/ 329279 h 350620"/>
                  <a:gd name="connsiteX58" fmla="*/ 235934 w 331331"/>
                  <a:gd name="connsiteY58" fmla="*/ 326993 h 350620"/>
                  <a:gd name="connsiteX59" fmla="*/ 244697 w 331331"/>
                  <a:gd name="connsiteY59" fmla="*/ 321183 h 350620"/>
                  <a:gd name="connsiteX60" fmla="*/ 248698 w 331331"/>
                  <a:gd name="connsiteY60" fmla="*/ 318326 h 350620"/>
                  <a:gd name="connsiteX61" fmla="*/ 255365 w 331331"/>
                  <a:gd name="connsiteY61" fmla="*/ 313182 h 350620"/>
                  <a:gd name="connsiteX62" fmla="*/ 258604 w 331331"/>
                  <a:gd name="connsiteY62" fmla="*/ 310515 h 350620"/>
                  <a:gd name="connsiteX63" fmla="*/ 259461 w 331331"/>
                  <a:gd name="connsiteY63" fmla="*/ 309848 h 350620"/>
                  <a:gd name="connsiteX64" fmla="*/ 263271 w 331331"/>
                  <a:gd name="connsiteY64" fmla="*/ 306419 h 350620"/>
                  <a:gd name="connsiteX65" fmla="*/ 266700 w 331331"/>
                  <a:gd name="connsiteY65" fmla="*/ 303371 h 350620"/>
                  <a:gd name="connsiteX66" fmla="*/ 272129 w 331331"/>
                  <a:gd name="connsiteY66" fmla="*/ 298132 h 350620"/>
                  <a:gd name="connsiteX67" fmla="*/ 281940 w 331331"/>
                  <a:gd name="connsiteY67" fmla="*/ 287560 h 350620"/>
                  <a:gd name="connsiteX68" fmla="*/ 282416 w 331331"/>
                  <a:gd name="connsiteY68" fmla="*/ 286893 h 350620"/>
                  <a:gd name="connsiteX69" fmla="*/ 296799 w 331331"/>
                  <a:gd name="connsiteY69" fmla="*/ 267938 h 350620"/>
                  <a:gd name="connsiteX70" fmla="*/ 298418 w 331331"/>
                  <a:gd name="connsiteY70" fmla="*/ 265843 h 350620"/>
                  <a:gd name="connsiteX71" fmla="*/ 299752 w 331331"/>
                  <a:gd name="connsiteY71" fmla="*/ 263462 h 350620"/>
                  <a:gd name="connsiteX72" fmla="*/ 310705 w 331331"/>
                  <a:gd name="connsiteY72" fmla="*/ 244412 h 350620"/>
                  <a:gd name="connsiteX73" fmla="*/ 310896 w 331331"/>
                  <a:gd name="connsiteY73" fmla="*/ 244126 h 350620"/>
                  <a:gd name="connsiteX74" fmla="*/ 311372 w 331331"/>
                  <a:gd name="connsiteY74" fmla="*/ 242888 h 350620"/>
                  <a:gd name="connsiteX75" fmla="*/ 319278 w 331331"/>
                  <a:gd name="connsiteY75" fmla="*/ 224409 h 350620"/>
                  <a:gd name="connsiteX76" fmla="*/ 320421 w 331331"/>
                  <a:gd name="connsiteY76" fmla="*/ 221647 h 350620"/>
                  <a:gd name="connsiteX77" fmla="*/ 321088 w 331331"/>
                  <a:gd name="connsiteY77" fmla="*/ 219265 h 350620"/>
                  <a:gd name="connsiteX78" fmla="*/ 327088 w 331331"/>
                  <a:gd name="connsiteY78" fmla="*/ 197929 h 350620"/>
                  <a:gd name="connsiteX79" fmla="*/ 327279 w 331331"/>
                  <a:gd name="connsiteY79" fmla="*/ 197168 h 350620"/>
                  <a:gd name="connsiteX80" fmla="*/ 329755 w 331331"/>
                  <a:gd name="connsiteY80" fmla="*/ 183356 h 350620"/>
                  <a:gd name="connsiteX81" fmla="*/ 331089 w 331331"/>
                  <a:gd name="connsiteY81" fmla="*/ 169831 h 350620"/>
                  <a:gd name="connsiteX82" fmla="*/ 331089 w 331331"/>
                  <a:gd name="connsiteY82" fmla="*/ 169069 h 350620"/>
                  <a:gd name="connsiteX83" fmla="*/ 330994 w 331331"/>
                  <a:gd name="connsiteY83" fmla="*/ 150019 h 35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331331" h="350620">
                    <a:moveTo>
                      <a:pt x="330994" y="150019"/>
                    </a:moveTo>
                    <a:cubicBezTo>
                      <a:pt x="330898" y="148495"/>
                      <a:pt x="330708" y="146876"/>
                      <a:pt x="330613" y="145352"/>
                    </a:cubicBezTo>
                    <a:cubicBezTo>
                      <a:pt x="330137" y="140494"/>
                      <a:pt x="329470" y="135636"/>
                      <a:pt x="328613" y="130969"/>
                    </a:cubicBezTo>
                    <a:cubicBezTo>
                      <a:pt x="328422" y="130016"/>
                      <a:pt x="328422" y="128969"/>
                      <a:pt x="328231" y="128016"/>
                    </a:cubicBezTo>
                    <a:cubicBezTo>
                      <a:pt x="328041" y="127349"/>
                      <a:pt x="327850" y="126682"/>
                      <a:pt x="327660" y="126016"/>
                    </a:cubicBezTo>
                    <a:cubicBezTo>
                      <a:pt x="326898" y="122396"/>
                      <a:pt x="325850" y="118872"/>
                      <a:pt x="324803" y="115443"/>
                    </a:cubicBezTo>
                    <a:cubicBezTo>
                      <a:pt x="324326" y="113824"/>
                      <a:pt x="323945" y="112300"/>
                      <a:pt x="323374" y="110680"/>
                    </a:cubicBezTo>
                    <a:cubicBezTo>
                      <a:pt x="321755" y="105823"/>
                      <a:pt x="319849" y="101060"/>
                      <a:pt x="317659" y="96488"/>
                    </a:cubicBezTo>
                    <a:cubicBezTo>
                      <a:pt x="317659" y="96393"/>
                      <a:pt x="317563" y="96393"/>
                      <a:pt x="317563" y="96298"/>
                    </a:cubicBezTo>
                    <a:cubicBezTo>
                      <a:pt x="315754" y="92583"/>
                      <a:pt x="313754" y="89059"/>
                      <a:pt x="311658" y="85535"/>
                    </a:cubicBezTo>
                    <a:cubicBezTo>
                      <a:pt x="311467" y="85154"/>
                      <a:pt x="311277" y="84772"/>
                      <a:pt x="311087" y="84392"/>
                    </a:cubicBezTo>
                    <a:cubicBezTo>
                      <a:pt x="308705" y="80486"/>
                      <a:pt x="306038" y="76771"/>
                      <a:pt x="303276" y="73247"/>
                    </a:cubicBezTo>
                    <a:lnTo>
                      <a:pt x="230505" y="0"/>
                    </a:lnTo>
                    <a:cubicBezTo>
                      <a:pt x="233267" y="3524"/>
                      <a:pt x="235839" y="7144"/>
                      <a:pt x="238220" y="11049"/>
                    </a:cubicBezTo>
                    <a:cubicBezTo>
                      <a:pt x="239839" y="13621"/>
                      <a:pt x="241173" y="16288"/>
                      <a:pt x="242602" y="18955"/>
                    </a:cubicBezTo>
                    <a:cubicBezTo>
                      <a:pt x="243364" y="20384"/>
                      <a:pt x="244126" y="21622"/>
                      <a:pt x="244792" y="23051"/>
                    </a:cubicBezTo>
                    <a:cubicBezTo>
                      <a:pt x="246983" y="27622"/>
                      <a:pt x="248888" y="32480"/>
                      <a:pt x="250603" y="37338"/>
                    </a:cubicBezTo>
                    <a:cubicBezTo>
                      <a:pt x="251174" y="38957"/>
                      <a:pt x="251555" y="40577"/>
                      <a:pt x="252031" y="42196"/>
                    </a:cubicBezTo>
                    <a:cubicBezTo>
                      <a:pt x="253079" y="45529"/>
                      <a:pt x="254032" y="48959"/>
                      <a:pt x="254794" y="52483"/>
                    </a:cubicBezTo>
                    <a:cubicBezTo>
                      <a:pt x="255175" y="54197"/>
                      <a:pt x="255461" y="56007"/>
                      <a:pt x="255746" y="57721"/>
                    </a:cubicBezTo>
                    <a:cubicBezTo>
                      <a:pt x="256604" y="62389"/>
                      <a:pt x="257270" y="67151"/>
                      <a:pt x="257651" y="72009"/>
                    </a:cubicBezTo>
                    <a:cubicBezTo>
                      <a:pt x="257842" y="73628"/>
                      <a:pt x="258032" y="75152"/>
                      <a:pt x="258128" y="76771"/>
                    </a:cubicBezTo>
                    <a:cubicBezTo>
                      <a:pt x="258508" y="82963"/>
                      <a:pt x="258604" y="89249"/>
                      <a:pt x="258223" y="95726"/>
                    </a:cubicBezTo>
                    <a:cubicBezTo>
                      <a:pt x="257937" y="100489"/>
                      <a:pt x="257556" y="105251"/>
                      <a:pt x="256889" y="110014"/>
                    </a:cubicBezTo>
                    <a:cubicBezTo>
                      <a:pt x="256222" y="114871"/>
                      <a:pt x="255270" y="119729"/>
                      <a:pt x="254222" y="124587"/>
                    </a:cubicBezTo>
                    <a:cubicBezTo>
                      <a:pt x="252603" y="131826"/>
                      <a:pt x="250507" y="138970"/>
                      <a:pt x="248126" y="146113"/>
                    </a:cubicBezTo>
                    <a:cubicBezTo>
                      <a:pt x="247650" y="147638"/>
                      <a:pt x="246983" y="149257"/>
                      <a:pt x="246412" y="150781"/>
                    </a:cubicBezTo>
                    <a:cubicBezTo>
                      <a:pt x="244126" y="157067"/>
                      <a:pt x="241459" y="163354"/>
                      <a:pt x="238506" y="169450"/>
                    </a:cubicBezTo>
                    <a:cubicBezTo>
                      <a:pt x="238220" y="170021"/>
                      <a:pt x="238030" y="170593"/>
                      <a:pt x="237744" y="171164"/>
                    </a:cubicBezTo>
                    <a:cubicBezTo>
                      <a:pt x="234505" y="177641"/>
                      <a:pt x="230696" y="184023"/>
                      <a:pt x="226790" y="190214"/>
                    </a:cubicBezTo>
                    <a:cubicBezTo>
                      <a:pt x="225838" y="191738"/>
                      <a:pt x="224885" y="193167"/>
                      <a:pt x="223933" y="194596"/>
                    </a:cubicBezTo>
                    <a:cubicBezTo>
                      <a:pt x="219551" y="201168"/>
                      <a:pt x="214789" y="207550"/>
                      <a:pt x="209550" y="213646"/>
                    </a:cubicBezTo>
                    <a:cubicBezTo>
                      <a:pt x="206216" y="217551"/>
                      <a:pt x="202787" y="221266"/>
                      <a:pt x="199263" y="224885"/>
                    </a:cubicBezTo>
                    <a:cubicBezTo>
                      <a:pt x="197834" y="226314"/>
                      <a:pt x="195929" y="228219"/>
                      <a:pt x="193643" y="230219"/>
                    </a:cubicBezTo>
                    <a:cubicBezTo>
                      <a:pt x="193072" y="230791"/>
                      <a:pt x="192310" y="231457"/>
                      <a:pt x="191643" y="231934"/>
                    </a:cubicBezTo>
                    <a:cubicBezTo>
                      <a:pt x="189738" y="233648"/>
                      <a:pt x="187738" y="235458"/>
                      <a:pt x="185356" y="237458"/>
                    </a:cubicBezTo>
                    <a:cubicBezTo>
                      <a:pt x="184690" y="238030"/>
                      <a:pt x="183928" y="238601"/>
                      <a:pt x="183166" y="239173"/>
                    </a:cubicBezTo>
                    <a:cubicBezTo>
                      <a:pt x="180784" y="241173"/>
                      <a:pt x="178213" y="243173"/>
                      <a:pt x="175450" y="245173"/>
                    </a:cubicBezTo>
                    <a:cubicBezTo>
                      <a:pt x="174403" y="246031"/>
                      <a:pt x="173260" y="246793"/>
                      <a:pt x="172117" y="247650"/>
                    </a:cubicBezTo>
                    <a:cubicBezTo>
                      <a:pt x="169164" y="249746"/>
                      <a:pt x="166021" y="251841"/>
                      <a:pt x="162782" y="253937"/>
                    </a:cubicBezTo>
                    <a:cubicBezTo>
                      <a:pt x="161734" y="254603"/>
                      <a:pt x="160782" y="255175"/>
                      <a:pt x="159734" y="255842"/>
                    </a:cubicBezTo>
                    <a:cubicBezTo>
                      <a:pt x="155448" y="258413"/>
                      <a:pt x="150876" y="260985"/>
                      <a:pt x="146018" y="263271"/>
                    </a:cubicBezTo>
                    <a:cubicBezTo>
                      <a:pt x="144971" y="263747"/>
                      <a:pt x="143923" y="264223"/>
                      <a:pt x="142875" y="264700"/>
                    </a:cubicBezTo>
                    <a:cubicBezTo>
                      <a:pt x="139065" y="266510"/>
                      <a:pt x="135064" y="268129"/>
                      <a:pt x="130969" y="269653"/>
                    </a:cubicBezTo>
                    <a:cubicBezTo>
                      <a:pt x="129254" y="270320"/>
                      <a:pt x="127540" y="270796"/>
                      <a:pt x="125730" y="271367"/>
                    </a:cubicBezTo>
                    <a:cubicBezTo>
                      <a:pt x="121920" y="272605"/>
                      <a:pt x="118015" y="273558"/>
                      <a:pt x="114109" y="274415"/>
                    </a:cubicBezTo>
                    <a:cubicBezTo>
                      <a:pt x="112395" y="274796"/>
                      <a:pt x="110585" y="275177"/>
                      <a:pt x="108871" y="275558"/>
                    </a:cubicBezTo>
                    <a:cubicBezTo>
                      <a:pt x="103156" y="276511"/>
                      <a:pt x="97346" y="277178"/>
                      <a:pt x="91440" y="277273"/>
                    </a:cubicBezTo>
                    <a:cubicBezTo>
                      <a:pt x="52483" y="277559"/>
                      <a:pt x="22384" y="266795"/>
                      <a:pt x="0" y="244221"/>
                    </a:cubicBezTo>
                    <a:lnTo>
                      <a:pt x="72771" y="317563"/>
                    </a:lnTo>
                    <a:cubicBezTo>
                      <a:pt x="95155" y="340138"/>
                      <a:pt x="125254" y="350901"/>
                      <a:pt x="164211" y="350615"/>
                    </a:cubicBezTo>
                    <a:cubicBezTo>
                      <a:pt x="170212" y="350615"/>
                      <a:pt x="175927" y="349853"/>
                      <a:pt x="181642" y="348901"/>
                    </a:cubicBezTo>
                    <a:cubicBezTo>
                      <a:pt x="183452" y="348615"/>
                      <a:pt x="185166" y="348139"/>
                      <a:pt x="186880" y="347758"/>
                    </a:cubicBezTo>
                    <a:cubicBezTo>
                      <a:pt x="190881" y="346901"/>
                      <a:pt x="194691" y="345853"/>
                      <a:pt x="198501" y="344710"/>
                    </a:cubicBezTo>
                    <a:cubicBezTo>
                      <a:pt x="200311" y="344138"/>
                      <a:pt x="202025" y="343567"/>
                      <a:pt x="203740" y="342995"/>
                    </a:cubicBezTo>
                    <a:cubicBezTo>
                      <a:pt x="207836" y="341567"/>
                      <a:pt x="211741" y="339852"/>
                      <a:pt x="215551" y="338138"/>
                    </a:cubicBezTo>
                    <a:cubicBezTo>
                      <a:pt x="216598" y="337661"/>
                      <a:pt x="217741" y="337185"/>
                      <a:pt x="218884" y="336709"/>
                    </a:cubicBezTo>
                    <a:cubicBezTo>
                      <a:pt x="223647" y="334423"/>
                      <a:pt x="228124" y="331851"/>
                      <a:pt x="232410" y="329279"/>
                    </a:cubicBezTo>
                    <a:cubicBezTo>
                      <a:pt x="233648" y="328517"/>
                      <a:pt x="234696" y="327755"/>
                      <a:pt x="235934" y="326993"/>
                    </a:cubicBezTo>
                    <a:cubicBezTo>
                      <a:pt x="238982" y="325088"/>
                      <a:pt x="241935" y="323183"/>
                      <a:pt x="244697" y="321183"/>
                    </a:cubicBezTo>
                    <a:cubicBezTo>
                      <a:pt x="246126" y="320230"/>
                      <a:pt x="247364" y="319278"/>
                      <a:pt x="248698" y="318326"/>
                    </a:cubicBezTo>
                    <a:cubicBezTo>
                      <a:pt x="251079" y="316611"/>
                      <a:pt x="253270" y="314896"/>
                      <a:pt x="255365" y="313182"/>
                    </a:cubicBezTo>
                    <a:cubicBezTo>
                      <a:pt x="256508" y="312325"/>
                      <a:pt x="257651" y="311468"/>
                      <a:pt x="258604" y="310515"/>
                    </a:cubicBezTo>
                    <a:cubicBezTo>
                      <a:pt x="258794" y="310324"/>
                      <a:pt x="259175" y="310039"/>
                      <a:pt x="259461" y="309848"/>
                    </a:cubicBezTo>
                    <a:cubicBezTo>
                      <a:pt x="260890" y="308610"/>
                      <a:pt x="262033" y="307562"/>
                      <a:pt x="263271" y="306419"/>
                    </a:cubicBezTo>
                    <a:cubicBezTo>
                      <a:pt x="264414" y="305371"/>
                      <a:pt x="265652" y="304324"/>
                      <a:pt x="266700" y="303371"/>
                    </a:cubicBezTo>
                    <a:cubicBezTo>
                      <a:pt x="268891" y="301371"/>
                      <a:pt x="270700" y="299561"/>
                      <a:pt x="272129" y="298132"/>
                    </a:cubicBezTo>
                    <a:cubicBezTo>
                      <a:pt x="275558" y="294704"/>
                      <a:pt x="278797" y="291179"/>
                      <a:pt x="281940" y="287560"/>
                    </a:cubicBezTo>
                    <a:cubicBezTo>
                      <a:pt x="282130" y="287369"/>
                      <a:pt x="282226" y="287179"/>
                      <a:pt x="282416" y="286893"/>
                    </a:cubicBezTo>
                    <a:cubicBezTo>
                      <a:pt x="287655" y="280797"/>
                      <a:pt x="292322" y="274511"/>
                      <a:pt x="296799" y="267938"/>
                    </a:cubicBezTo>
                    <a:cubicBezTo>
                      <a:pt x="297275" y="267176"/>
                      <a:pt x="297942" y="266510"/>
                      <a:pt x="298418" y="265843"/>
                    </a:cubicBezTo>
                    <a:cubicBezTo>
                      <a:pt x="298895" y="265081"/>
                      <a:pt x="299275" y="264223"/>
                      <a:pt x="299752" y="263462"/>
                    </a:cubicBezTo>
                    <a:cubicBezTo>
                      <a:pt x="303752" y="257270"/>
                      <a:pt x="307467" y="250984"/>
                      <a:pt x="310705" y="244412"/>
                    </a:cubicBezTo>
                    <a:cubicBezTo>
                      <a:pt x="310705" y="244316"/>
                      <a:pt x="310801" y="244221"/>
                      <a:pt x="310896" y="244126"/>
                    </a:cubicBezTo>
                    <a:cubicBezTo>
                      <a:pt x="311087" y="243745"/>
                      <a:pt x="311277" y="243269"/>
                      <a:pt x="311372" y="242888"/>
                    </a:cubicBezTo>
                    <a:cubicBezTo>
                      <a:pt x="314325" y="236887"/>
                      <a:pt x="316897" y="230696"/>
                      <a:pt x="319278" y="224409"/>
                    </a:cubicBezTo>
                    <a:cubicBezTo>
                      <a:pt x="319659" y="223456"/>
                      <a:pt x="320135" y="222599"/>
                      <a:pt x="320421" y="221647"/>
                    </a:cubicBezTo>
                    <a:cubicBezTo>
                      <a:pt x="320707" y="220885"/>
                      <a:pt x="320802" y="220028"/>
                      <a:pt x="321088" y="219265"/>
                    </a:cubicBezTo>
                    <a:cubicBezTo>
                      <a:pt x="323469" y="212217"/>
                      <a:pt x="325564" y="205169"/>
                      <a:pt x="327088" y="197929"/>
                    </a:cubicBezTo>
                    <a:cubicBezTo>
                      <a:pt x="327184" y="197644"/>
                      <a:pt x="327279" y="197453"/>
                      <a:pt x="327279" y="197168"/>
                    </a:cubicBezTo>
                    <a:cubicBezTo>
                      <a:pt x="328231" y="192596"/>
                      <a:pt x="329089" y="187928"/>
                      <a:pt x="329755" y="183356"/>
                    </a:cubicBezTo>
                    <a:cubicBezTo>
                      <a:pt x="330327" y="178879"/>
                      <a:pt x="330803" y="174307"/>
                      <a:pt x="331089" y="169831"/>
                    </a:cubicBezTo>
                    <a:cubicBezTo>
                      <a:pt x="331089" y="169545"/>
                      <a:pt x="331089" y="169259"/>
                      <a:pt x="331089" y="169069"/>
                    </a:cubicBezTo>
                    <a:cubicBezTo>
                      <a:pt x="331470" y="162496"/>
                      <a:pt x="331375" y="156210"/>
                      <a:pt x="330994" y="150019"/>
                    </a:cubicBezTo>
                    <a:close/>
                  </a:path>
                </a:pathLst>
              </a:custGeom>
              <a:solidFill>
                <a:srgbClr val="6644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1" name="Forma libre: forma 70">
                <a:extLst>
                  <a:ext uri="{FF2B5EF4-FFF2-40B4-BE49-F238E27FC236}">
                    <a16:creationId xmlns:a16="http://schemas.microsoft.com/office/drawing/2014/main" id="{DF19C276-72FF-48F1-927A-E3DBFF3F5B78}"/>
                  </a:ext>
                </a:extLst>
              </p:cNvPr>
              <p:cNvSpPr/>
              <p:nvPr/>
            </p:nvSpPr>
            <p:spPr>
              <a:xfrm>
                <a:off x="6968063" y="4557900"/>
                <a:ext cx="295088" cy="320141"/>
              </a:xfrm>
              <a:custGeom>
                <a:avLst/>
                <a:gdLst>
                  <a:gd name="connsiteX0" fmla="*/ 267031 w 295088"/>
                  <a:gd name="connsiteY0" fmla="*/ 42864 h 320141"/>
                  <a:gd name="connsiteX1" fmla="*/ 293511 w 295088"/>
                  <a:gd name="connsiteY1" fmla="*/ 152878 h 320141"/>
                  <a:gd name="connsiteX2" fmla="*/ 235885 w 295088"/>
                  <a:gd name="connsiteY2" fmla="*/ 267655 h 320141"/>
                  <a:gd name="connsiteX3" fmla="*/ 128061 w 295088"/>
                  <a:gd name="connsiteY3" fmla="*/ 320137 h 320141"/>
                  <a:gd name="connsiteX4" fmla="*/ 28049 w 295088"/>
                  <a:gd name="connsiteY4" fmla="*/ 277370 h 320141"/>
                  <a:gd name="connsiteX5" fmla="*/ 1569 w 295088"/>
                  <a:gd name="connsiteY5" fmla="*/ 167356 h 320141"/>
                  <a:gd name="connsiteX6" fmla="*/ 59196 w 295088"/>
                  <a:gd name="connsiteY6" fmla="*/ 52485 h 320141"/>
                  <a:gd name="connsiteX7" fmla="*/ 167019 w 295088"/>
                  <a:gd name="connsiteY7" fmla="*/ 2 h 320141"/>
                  <a:gd name="connsiteX8" fmla="*/ 267031 w 295088"/>
                  <a:gd name="connsiteY8" fmla="*/ 42864 h 320141"/>
                  <a:gd name="connsiteX9" fmla="*/ 272937 w 295088"/>
                  <a:gd name="connsiteY9" fmla="*/ 150688 h 320141"/>
                  <a:gd name="connsiteX10" fmla="*/ 250648 w 295088"/>
                  <a:gd name="connsiteY10" fmla="*/ 56200 h 320141"/>
                  <a:gd name="connsiteX11" fmla="*/ 166543 w 295088"/>
                  <a:gd name="connsiteY11" fmla="*/ 21052 h 320141"/>
                  <a:gd name="connsiteX12" fmla="*/ 73674 w 295088"/>
                  <a:gd name="connsiteY12" fmla="*/ 67153 h 320141"/>
                  <a:gd name="connsiteX13" fmla="*/ 22143 w 295088"/>
                  <a:gd name="connsiteY13" fmla="*/ 169452 h 320141"/>
                  <a:gd name="connsiteX14" fmla="*/ 44432 w 295088"/>
                  <a:gd name="connsiteY14" fmla="*/ 264130 h 320141"/>
                  <a:gd name="connsiteX15" fmla="*/ 128538 w 295088"/>
                  <a:gd name="connsiteY15" fmla="*/ 299278 h 320141"/>
                  <a:gd name="connsiteX16" fmla="*/ 221406 w 295088"/>
                  <a:gd name="connsiteY16" fmla="*/ 253177 h 320141"/>
                  <a:gd name="connsiteX17" fmla="*/ 272937 w 295088"/>
                  <a:gd name="connsiteY17" fmla="*/ 150688 h 320141"/>
                  <a:gd name="connsiteX18" fmla="*/ 272937 w 295088"/>
                  <a:gd name="connsiteY18" fmla="*/ 150688 h 32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5088" h="320141">
                    <a:moveTo>
                      <a:pt x="267031" y="42864"/>
                    </a:moveTo>
                    <a:cubicBezTo>
                      <a:pt x="289605" y="71154"/>
                      <a:pt x="299130" y="111254"/>
                      <a:pt x="293511" y="152878"/>
                    </a:cubicBezTo>
                    <a:cubicBezTo>
                      <a:pt x="287701" y="195264"/>
                      <a:pt x="267317" y="235936"/>
                      <a:pt x="235885" y="267655"/>
                    </a:cubicBezTo>
                    <a:cubicBezTo>
                      <a:pt x="223788" y="279751"/>
                      <a:pt x="180259" y="319661"/>
                      <a:pt x="128061" y="320137"/>
                    </a:cubicBezTo>
                    <a:cubicBezTo>
                      <a:pt x="83865" y="320423"/>
                      <a:pt x="51100" y="306612"/>
                      <a:pt x="28049" y="277370"/>
                    </a:cubicBezTo>
                    <a:cubicBezTo>
                      <a:pt x="5570" y="249081"/>
                      <a:pt x="-4050" y="208790"/>
                      <a:pt x="1569" y="167356"/>
                    </a:cubicBezTo>
                    <a:cubicBezTo>
                      <a:pt x="7189" y="124875"/>
                      <a:pt x="27763" y="84203"/>
                      <a:pt x="59196" y="52485"/>
                    </a:cubicBezTo>
                    <a:cubicBezTo>
                      <a:pt x="71293" y="40293"/>
                      <a:pt x="114822" y="383"/>
                      <a:pt x="167019" y="2"/>
                    </a:cubicBezTo>
                    <a:cubicBezTo>
                      <a:pt x="211119" y="-188"/>
                      <a:pt x="243695" y="13718"/>
                      <a:pt x="267031" y="42864"/>
                    </a:cubicBezTo>
                    <a:close/>
                    <a:moveTo>
                      <a:pt x="272937" y="150688"/>
                    </a:moveTo>
                    <a:cubicBezTo>
                      <a:pt x="277413" y="117636"/>
                      <a:pt x="271318" y="82488"/>
                      <a:pt x="250648" y="56200"/>
                    </a:cubicBezTo>
                    <a:cubicBezTo>
                      <a:pt x="229312" y="29434"/>
                      <a:pt x="199785" y="20767"/>
                      <a:pt x="166543" y="21052"/>
                    </a:cubicBezTo>
                    <a:cubicBezTo>
                      <a:pt x="132634" y="21338"/>
                      <a:pt x="97010" y="43627"/>
                      <a:pt x="73674" y="67153"/>
                    </a:cubicBezTo>
                    <a:cubicBezTo>
                      <a:pt x="46337" y="94680"/>
                      <a:pt x="27287" y="131352"/>
                      <a:pt x="22143" y="169452"/>
                    </a:cubicBezTo>
                    <a:cubicBezTo>
                      <a:pt x="17667" y="202694"/>
                      <a:pt x="23763" y="237841"/>
                      <a:pt x="44432" y="264130"/>
                    </a:cubicBezTo>
                    <a:cubicBezTo>
                      <a:pt x="65673" y="290705"/>
                      <a:pt x="95295" y="299563"/>
                      <a:pt x="128538" y="299278"/>
                    </a:cubicBezTo>
                    <a:cubicBezTo>
                      <a:pt x="162447" y="298992"/>
                      <a:pt x="198070" y="276703"/>
                      <a:pt x="221406" y="253177"/>
                    </a:cubicBezTo>
                    <a:cubicBezTo>
                      <a:pt x="248838" y="225649"/>
                      <a:pt x="267603" y="188978"/>
                      <a:pt x="272937" y="150688"/>
                    </a:cubicBezTo>
                    <a:lnTo>
                      <a:pt x="272937" y="150688"/>
                    </a:lnTo>
                    <a:close/>
                  </a:path>
                </a:pathLst>
              </a:custGeom>
              <a:solidFill>
                <a:srgbClr val="A997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2" name="Forma libre: forma 71">
                <a:extLst>
                  <a:ext uri="{FF2B5EF4-FFF2-40B4-BE49-F238E27FC236}">
                    <a16:creationId xmlns:a16="http://schemas.microsoft.com/office/drawing/2014/main" id="{A52C6CAE-4756-49FF-AD77-494AD4BF7839}"/>
                  </a:ext>
                </a:extLst>
              </p:cNvPr>
              <p:cNvSpPr/>
              <p:nvPr/>
            </p:nvSpPr>
            <p:spPr>
              <a:xfrm>
                <a:off x="6643207" y="4900802"/>
                <a:ext cx="946154" cy="285083"/>
              </a:xfrm>
              <a:custGeom>
                <a:avLst/>
                <a:gdLst>
                  <a:gd name="connsiteX0" fmla="*/ 619319 w 946154"/>
                  <a:gd name="connsiteY0" fmla="*/ 0 h 285083"/>
                  <a:gd name="connsiteX1" fmla="*/ 802390 w 946154"/>
                  <a:gd name="connsiteY1" fmla="*/ 9620 h 285083"/>
                  <a:gd name="connsiteX2" fmla="*/ 942407 w 946154"/>
                  <a:gd name="connsiteY2" fmla="*/ 167545 h 285083"/>
                  <a:gd name="connsiteX3" fmla="*/ 876780 w 946154"/>
                  <a:gd name="connsiteY3" fmla="*/ 246888 h 285083"/>
                  <a:gd name="connsiteX4" fmla="*/ 766290 w 946154"/>
                  <a:gd name="connsiteY4" fmla="*/ 275368 h 285083"/>
                  <a:gd name="connsiteX5" fmla="*/ 627511 w 946154"/>
                  <a:gd name="connsiteY5" fmla="*/ 263271 h 285083"/>
                  <a:gd name="connsiteX6" fmla="*/ 571599 w 946154"/>
                  <a:gd name="connsiteY6" fmla="*/ 261557 h 285083"/>
                  <a:gd name="connsiteX7" fmla="*/ 346428 w 946154"/>
                  <a:gd name="connsiteY7" fmla="*/ 278321 h 285083"/>
                  <a:gd name="connsiteX8" fmla="*/ 238129 w 946154"/>
                  <a:gd name="connsiteY8" fmla="*/ 285083 h 285083"/>
                  <a:gd name="connsiteX9" fmla="*/ 39914 w 946154"/>
                  <a:gd name="connsiteY9" fmla="*/ 239840 h 285083"/>
                  <a:gd name="connsiteX10" fmla="*/ 96683 w 946154"/>
                  <a:gd name="connsiteY10" fmla="*/ 27623 h 285083"/>
                  <a:gd name="connsiteX11" fmla="*/ 309185 w 946154"/>
                  <a:gd name="connsiteY11" fmla="*/ 4477 h 285083"/>
                  <a:gd name="connsiteX12" fmla="*/ 384528 w 946154"/>
                  <a:gd name="connsiteY12" fmla="*/ 4667 h 285083"/>
                  <a:gd name="connsiteX13" fmla="*/ 433772 w 946154"/>
                  <a:gd name="connsiteY13" fmla="*/ 4096 h 285083"/>
                  <a:gd name="connsiteX14" fmla="*/ 619319 w 946154"/>
                  <a:gd name="connsiteY14" fmla="*/ 0 h 285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46154" h="285083">
                    <a:moveTo>
                      <a:pt x="619319" y="0"/>
                    </a:moveTo>
                    <a:cubicBezTo>
                      <a:pt x="680660" y="0"/>
                      <a:pt x="741811" y="2286"/>
                      <a:pt x="802390" y="9620"/>
                    </a:cubicBezTo>
                    <a:cubicBezTo>
                      <a:pt x="899735" y="21146"/>
                      <a:pt x="962505" y="95917"/>
                      <a:pt x="942407" y="167545"/>
                    </a:cubicBezTo>
                    <a:cubicBezTo>
                      <a:pt x="934692" y="195834"/>
                      <a:pt x="913642" y="223742"/>
                      <a:pt x="876780" y="246888"/>
                    </a:cubicBezTo>
                    <a:cubicBezTo>
                      <a:pt x="842109" y="268891"/>
                      <a:pt x="804390" y="275368"/>
                      <a:pt x="766290" y="275368"/>
                    </a:cubicBezTo>
                    <a:cubicBezTo>
                      <a:pt x="720094" y="275368"/>
                      <a:pt x="672850" y="265938"/>
                      <a:pt x="627511" y="263271"/>
                    </a:cubicBezTo>
                    <a:cubicBezTo>
                      <a:pt x="608842" y="261938"/>
                      <a:pt x="590077" y="261557"/>
                      <a:pt x="571599" y="261557"/>
                    </a:cubicBezTo>
                    <a:cubicBezTo>
                      <a:pt x="496352" y="261557"/>
                      <a:pt x="422247" y="269843"/>
                      <a:pt x="346428" y="278321"/>
                    </a:cubicBezTo>
                    <a:cubicBezTo>
                      <a:pt x="313186" y="282131"/>
                      <a:pt x="276038" y="285083"/>
                      <a:pt x="238129" y="285083"/>
                    </a:cubicBezTo>
                    <a:cubicBezTo>
                      <a:pt x="167739" y="285083"/>
                      <a:pt x="94777" y="274701"/>
                      <a:pt x="39914" y="239840"/>
                    </a:cubicBezTo>
                    <a:cubicBezTo>
                      <a:pt x="-45431" y="185547"/>
                      <a:pt x="21530" y="50673"/>
                      <a:pt x="96683" y="27623"/>
                    </a:cubicBezTo>
                    <a:cubicBezTo>
                      <a:pt x="164310" y="7049"/>
                      <a:pt x="236986" y="4477"/>
                      <a:pt x="309185" y="4477"/>
                    </a:cubicBezTo>
                    <a:cubicBezTo>
                      <a:pt x="334427" y="4477"/>
                      <a:pt x="359668" y="4667"/>
                      <a:pt x="384528" y="4667"/>
                    </a:cubicBezTo>
                    <a:cubicBezTo>
                      <a:pt x="401006" y="4667"/>
                      <a:pt x="417485" y="4477"/>
                      <a:pt x="433772" y="4096"/>
                    </a:cubicBezTo>
                    <a:cubicBezTo>
                      <a:pt x="495304" y="2286"/>
                      <a:pt x="557311" y="0"/>
                      <a:pt x="619319" y="0"/>
                    </a:cubicBezTo>
                    <a:close/>
                  </a:path>
                </a:pathLst>
              </a:custGeom>
              <a:solidFill>
                <a:srgbClr val="8B72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3" name="Forma libre: forma 72">
                <a:extLst>
                  <a:ext uri="{FF2B5EF4-FFF2-40B4-BE49-F238E27FC236}">
                    <a16:creationId xmlns:a16="http://schemas.microsoft.com/office/drawing/2014/main" id="{90AAEFEF-CBD3-4292-81F4-A27E7186A22D}"/>
                  </a:ext>
                </a:extLst>
              </p:cNvPr>
              <p:cNvSpPr/>
              <p:nvPr/>
            </p:nvSpPr>
            <p:spPr>
              <a:xfrm>
                <a:off x="6622203" y="4880038"/>
                <a:ext cx="987958" cy="326898"/>
              </a:xfrm>
              <a:custGeom>
                <a:avLst/>
                <a:gdLst>
                  <a:gd name="connsiteX0" fmla="*/ 965983 w 987958"/>
                  <a:gd name="connsiteY0" fmla="*/ 89821 h 326898"/>
                  <a:gd name="connsiteX1" fmla="*/ 983414 w 987958"/>
                  <a:gd name="connsiteY1" fmla="*/ 193453 h 326898"/>
                  <a:gd name="connsiteX2" fmla="*/ 908357 w 987958"/>
                  <a:gd name="connsiteY2" fmla="*/ 285464 h 326898"/>
                  <a:gd name="connsiteX3" fmla="*/ 786532 w 987958"/>
                  <a:gd name="connsiteY3" fmla="*/ 317087 h 326898"/>
                  <a:gd name="connsiteX4" fmla="*/ 701760 w 987958"/>
                  <a:gd name="connsiteY4" fmla="*/ 310515 h 326898"/>
                  <a:gd name="connsiteX5" fmla="*/ 646515 w 987958"/>
                  <a:gd name="connsiteY5" fmla="*/ 304895 h 326898"/>
                  <a:gd name="connsiteX6" fmla="*/ 591746 w 987958"/>
                  <a:gd name="connsiteY6" fmla="*/ 303371 h 326898"/>
                  <a:gd name="connsiteX7" fmla="*/ 369909 w 987958"/>
                  <a:gd name="connsiteY7" fmla="*/ 319945 h 326898"/>
                  <a:gd name="connsiteX8" fmla="*/ 258181 w 987958"/>
                  <a:gd name="connsiteY8" fmla="*/ 326898 h 326898"/>
                  <a:gd name="connsiteX9" fmla="*/ 49202 w 987958"/>
                  <a:gd name="connsiteY9" fmla="*/ 278511 h 326898"/>
                  <a:gd name="connsiteX10" fmla="*/ 1767 w 987958"/>
                  <a:gd name="connsiteY10" fmla="*/ 165830 h 326898"/>
                  <a:gd name="connsiteX11" fmla="*/ 112067 w 987958"/>
                  <a:gd name="connsiteY11" fmla="*/ 28670 h 326898"/>
                  <a:gd name="connsiteX12" fmla="*/ 330571 w 987958"/>
                  <a:gd name="connsiteY12" fmla="*/ 4572 h 326898"/>
                  <a:gd name="connsiteX13" fmla="*/ 368575 w 987958"/>
                  <a:gd name="connsiteY13" fmla="*/ 4572 h 326898"/>
                  <a:gd name="connsiteX14" fmla="*/ 406008 w 987958"/>
                  <a:gd name="connsiteY14" fmla="*/ 4763 h 326898"/>
                  <a:gd name="connsiteX15" fmla="*/ 454491 w 987958"/>
                  <a:gd name="connsiteY15" fmla="*/ 4191 h 326898"/>
                  <a:gd name="connsiteX16" fmla="*/ 486876 w 987958"/>
                  <a:gd name="connsiteY16" fmla="*/ 3238 h 326898"/>
                  <a:gd name="connsiteX17" fmla="*/ 640990 w 987958"/>
                  <a:gd name="connsiteY17" fmla="*/ 0 h 326898"/>
                  <a:gd name="connsiteX18" fmla="*/ 826442 w 987958"/>
                  <a:gd name="connsiteY18" fmla="*/ 9620 h 326898"/>
                  <a:gd name="connsiteX19" fmla="*/ 965983 w 987958"/>
                  <a:gd name="connsiteY19" fmla="*/ 89821 h 326898"/>
                  <a:gd name="connsiteX20" fmla="*/ 963316 w 987958"/>
                  <a:gd name="connsiteY20" fmla="*/ 188309 h 326898"/>
                  <a:gd name="connsiteX21" fmla="*/ 823299 w 987958"/>
                  <a:gd name="connsiteY21" fmla="*/ 30385 h 326898"/>
                  <a:gd name="connsiteX22" fmla="*/ 640228 w 987958"/>
                  <a:gd name="connsiteY22" fmla="*/ 20764 h 326898"/>
                  <a:gd name="connsiteX23" fmla="*/ 454491 w 987958"/>
                  <a:gd name="connsiteY23" fmla="*/ 24955 h 326898"/>
                  <a:gd name="connsiteX24" fmla="*/ 405247 w 987958"/>
                  <a:gd name="connsiteY24" fmla="*/ 25527 h 326898"/>
                  <a:gd name="connsiteX25" fmla="*/ 329904 w 987958"/>
                  <a:gd name="connsiteY25" fmla="*/ 25337 h 326898"/>
                  <a:gd name="connsiteX26" fmla="*/ 117401 w 987958"/>
                  <a:gd name="connsiteY26" fmla="*/ 48482 h 326898"/>
                  <a:gd name="connsiteX27" fmla="*/ 60632 w 987958"/>
                  <a:gd name="connsiteY27" fmla="*/ 260699 h 326898"/>
                  <a:gd name="connsiteX28" fmla="*/ 258847 w 987958"/>
                  <a:gd name="connsiteY28" fmla="*/ 305943 h 326898"/>
                  <a:gd name="connsiteX29" fmla="*/ 367147 w 987958"/>
                  <a:gd name="connsiteY29" fmla="*/ 299180 h 326898"/>
                  <a:gd name="connsiteX30" fmla="*/ 592317 w 987958"/>
                  <a:gd name="connsiteY30" fmla="*/ 282416 h 326898"/>
                  <a:gd name="connsiteX31" fmla="*/ 648229 w 987958"/>
                  <a:gd name="connsiteY31" fmla="*/ 284131 h 326898"/>
                  <a:gd name="connsiteX32" fmla="*/ 787008 w 987958"/>
                  <a:gd name="connsiteY32" fmla="*/ 296228 h 326898"/>
                  <a:gd name="connsiteX33" fmla="*/ 897499 w 987958"/>
                  <a:gd name="connsiteY33" fmla="*/ 267748 h 326898"/>
                  <a:gd name="connsiteX34" fmla="*/ 963316 w 987958"/>
                  <a:gd name="connsiteY34" fmla="*/ 188309 h 326898"/>
                  <a:gd name="connsiteX35" fmla="*/ 963316 w 987958"/>
                  <a:gd name="connsiteY35" fmla="*/ 188309 h 32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87958" h="326898">
                    <a:moveTo>
                      <a:pt x="965983" y="89821"/>
                    </a:moveTo>
                    <a:cubicBezTo>
                      <a:pt x="987033" y="121825"/>
                      <a:pt x="993225" y="158782"/>
                      <a:pt x="983414" y="193453"/>
                    </a:cubicBezTo>
                    <a:cubicBezTo>
                      <a:pt x="973508" y="228886"/>
                      <a:pt x="947505" y="260699"/>
                      <a:pt x="908357" y="285464"/>
                    </a:cubicBezTo>
                    <a:cubicBezTo>
                      <a:pt x="874067" y="307086"/>
                      <a:pt x="835396" y="317087"/>
                      <a:pt x="786532" y="317087"/>
                    </a:cubicBezTo>
                    <a:cubicBezTo>
                      <a:pt x="758148" y="317087"/>
                      <a:pt x="729382" y="313658"/>
                      <a:pt x="701760" y="310515"/>
                    </a:cubicBezTo>
                    <a:cubicBezTo>
                      <a:pt x="682519" y="308229"/>
                      <a:pt x="664517" y="305943"/>
                      <a:pt x="646515" y="304895"/>
                    </a:cubicBezTo>
                    <a:cubicBezTo>
                      <a:pt x="628989" y="303943"/>
                      <a:pt x="610415" y="303371"/>
                      <a:pt x="591746" y="303371"/>
                    </a:cubicBezTo>
                    <a:cubicBezTo>
                      <a:pt x="518023" y="303371"/>
                      <a:pt x="446109" y="311468"/>
                      <a:pt x="369909" y="319945"/>
                    </a:cubicBezTo>
                    <a:cubicBezTo>
                      <a:pt x="327808" y="324707"/>
                      <a:pt x="291613" y="326898"/>
                      <a:pt x="258181" y="326898"/>
                    </a:cubicBezTo>
                    <a:cubicBezTo>
                      <a:pt x="169884" y="326898"/>
                      <a:pt x="99684" y="310705"/>
                      <a:pt x="49202" y="278511"/>
                    </a:cubicBezTo>
                    <a:cubicBezTo>
                      <a:pt x="11388" y="254603"/>
                      <a:pt x="-5852" y="213455"/>
                      <a:pt x="1767" y="165830"/>
                    </a:cubicBezTo>
                    <a:cubicBezTo>
                      <a:pt x="11483" y="104775"/>
                      <a:pt x="59870" y="44672"/>
                      <a:pt x="112067" y="28670"/>
                    </a:cubicBezTo>
                    <a:cubicBezTo>
                      <a:pt x="185124" y="6287"/>
                      <a:pt x="263229" y="4572"/>
                      <a:pt x="330571" y="4572"/>
                    </a:cubicBezTo>
                    <a:cubicBezTo>
                      <a:pt x="343334" y="4572"/>
                      <a:pt x="356002" y="4572"/>
                      <a:pt x="368575" y="4572"/>
                    </a:cubicBezTo>
                    <a:cubicBezTo>
                      <a:pt x="381053" y="4763"/>
                      <a:pt x="393626" y="4763"/>
                      <a:pt x="406008" y="4763"/>
                    </a:cubicBezTo>
                    <a:cubicBezTo>
                      <a:pt x="424868" y="4763"/>
                      <a:pt x="440394" y="4572"/>
                      <a:pt x="454491" y="4191"/>
                    </a:cubicBezTo>
                    <a:lnTo>
                      <a:pt x="486876" y="3238"/>
                    </a:lnTo>
                    <a:cubicBezTo>
                      <a:pt x="537263" y="1524"/>
                      <a:pt x="589555" y="0"/>
                      <a:pt x="640990" y="0"/>
                    </a:cubicBezTo>
                    <a:cubicBezTo>
                      <a:pt x="712428" y="0"/>
                      <a:pt x="771292" y="3048"/>
                      <a:pt x="826442" y="9620"/>
                    </a:cubicBezTo>
                    <a:cubicBezTo>
                      <a:pt x="885688" y="16669"/>
                      <a:pt x="937884" y="46672"/>
                      <a:pt x="965983" y="89821"/>
                    </a:cubicBezTo>
                    <a:close/>
                    <a:moveTo>
                      <a:pt x="963316" y="188309"/>
                    </a:moveTo>
                    <a:cubicBezTo>
                      <a:pt x="983509" y="116681"/>
                      <a:pt x="920644" y="41910"/>
                      <a:pt x="823299" y="30385"/>
                    </a:cubicBezTo>
                    <a:cubicBezTo>
                      <a:pt x="762720" y="23051"/>
                      <a:pt x="701569" y="20764"/>
                      <a:pt x="640228" y="20764"/>
                    </a:cubicBezTo>
                    <a:cubicBezTo>
                      <a:pt x="578316" y="20764"/>
                      <a:pt x="516308" y="23051"/>
                      <a:pt x="454491" y="24955"/>
                    </a:cubicBezTo>
                    <a:cubicBezTo>
                      <a:pt x="438203" y="25337"/>
                      <a:pt x="421725" y="25527"/>
                      <a:pt x="405247" y="25527"/>
                    </a:cubicBezTo>
                    <a:cubicBezTo>
                      <a:pt x="380386" y="25527"/>
                      <a:pt x="355145" y="25337"/>
                      <a:pt x="329904" y="25337"/>
                    </a:cubicBezTo>
                    <a:cubicBezTo>
                      <a:pt x="257704" y="25337"/>
                      <a:pt x="185029" y="28004"/>
                      <a:pt x="117401" y="48482"/>
                    </a:cubicBezTo>
                    <a:cubicBezTo>
                      <a:pt x="42249" y="71438"/>
                      <a:pt x="-24712" y="206407"/>
                      <a:pt x="60632" y="260699"/>
                    </a:cubicBezTo>
                    <a:cubicBezTo>
                      <a:pt x="115496" y="295561"/>
                      <a:pt x="188553" y="305943"/>
                      <a:pt x="258847" y="305943"/>
                    </a:cubicBezTo>
                    <a:cubicBezTo>
                      <a:pt x="296852" y="305943"/>
                      <a:pt x="333904" y="302990"/>
                      <a:pt x="367147" y="299180"/>
                    </a:cubicBezTo>
                    <a:cubicBezTo>
                      <a:pt x="442966" y="290703"/>
                      <a:pt x="517070" y="282416"/>
                      <a:pt x="592317" y="282416"/>
                    </a:cubicBezTo>
                    <a:cubicBezTo>
                      <a:pt x="610796" y="282416"/>
                      <a:pt x="629560" y="282797"/>
                      <a:pt x="648229" y="284131"/>
                    </a:cubicBezTo>
                    <a:cubicBezTo>
                      <a:pt x="693568" y="286798"/>
                      <a:pt x="740812" y="296228"/>
                      <a:pt x="787008" y="296228"/>
                    </a:cubicBezTo>
                    <a:cubicBezTo>
                      <a:pt x="825108" y="296228"/>
                      <a:pt x="862827" y="289846"/>
                      <a:pt x="897499" y="267748"/>
                    </a:cubicBezTo>
                    <a:cubicBezTo>
                      <a:pt x="934551" y="244507"/>
                      <a:pt x="955601" y="216598"/>
                      <a:pt x="963316" y="188309"/>
                    </a:cubicBezTo>
                    <a:lnTo>
                      <a:pt x="963316" y="188309"/>
                    </a:lnTo>
                    <a:close/>
                  </a:path>
                </a:pathLst>
              </a:custGeom>
              <a:solidFill>
                <a:srgbClr val="A997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4" name="Forma libre: forma 73">
                <a:extLst>
                  <a:ext uri="{FF2B5EF4-FFF2-40B4-BE49-F238E27FC236}">
                    <a16:creationId xmlns:a16="http://schemas.microsoft.com/office/drawing/2014/main" id="{D81C07F3-2A47-4BFE-8ADA-54F652AAFD66}"/>
                  </a:ext>
                </a:extLst>
              </p:cNvPr>
              <p:cNvSpPr/>
              <p:nvPr/>
            </p:nvSpPr>
            <p:spPr>
              <a:xfrm>
                <a:off x="6975068" y="5214454"/>
                <a:ext cx="253638" cy="278238"/>
              </a:xfrm>
              <a:custGeom>
                <a:avLst/>
                <a:gdLst>
                  <a:gd name="connsiteX0" fmla="*/ 145822 w 253638"/>
                  <a:gd name="connsiteY0" fmla="*/ 7 h 278238"/>
                  <a:gd name="connsiteX1" fmla="*/ 229928 w 253638"/>
                  <a:gd name="connsiteY1" fmla="*/ 35154 h 278238"/>
                  <a:gd name="connsiteX2" fmla="*/ 252216 w 253638"/>
                  <a:gd name="connsiteY2" fmla="*/ 129642 h 278238"/>
                  <a:gd name="connsiteX3" fmla="*/ 200686 w 253638"/>
                  <a:gd name="connsiteY3" fmla="*/ 232131 h 278238"/>
                  <a:gd name="connsiteX4" fmla="*/ 107817 w 253638"/>
                  <a:gd name="connsiteY4" fmla="*/ 278232 h 278238"/>
                  <a:gd name="connsiteX5" fmla="*/ 23711 w 253638"/>
                  <a:gd name="connsiteY5" fmla="*/ 243085 h 278238"/>
                  <a:gd name="connsiteX6" fmla="*/ 1423 w 253638"/>
                  <a:gd name="connsiteY6" fmla="*/ 148406 h 278238"/>
                  <a:gd name="connsiteX7" fmla="*/ 52953 w 253638"/>
                  <a:gd name="connsiteY7" fmla="*/ 46108 h 278238"/>
                  <a:gd name="connsiteX8" fmla="*/ 145822 w 253638"/>
                  <a:gd name="connsiteY8" fmla="*/ 7 h 278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638" h="278238">
                    <a:moveTo>
                      <a:pt x="145822" y="7"/>
                    </a:moveTo>
                    <a:cubicBezTo>
                      <a:pt x="179064" y="-279"/>
                      <a:pt x="208687" y="8389"/>
                      <a:pt x="229928" y="35154"/>
                    </a:cubicBezTo>
                    <a:cubicBezTo>
                      <a:pt x="250597" y="61348"/>
                      <a:pt x="256788" y="96590"/>
                      <a:pt x="252216" y="129642"/>
                    </a:cubicBezTo>
                    <a:cubicBezTo>
                      <a:pt x="246882" y="167932"/>
                      <a:pt x="228023" y="204604"/>
                      <a:pt x="200686" y="232131"/>
                    </a:cubicBezTo>
                    <a:cubicBezTo>
                      <a:pt x="177350" y="255658"/>
                      <a:pt x="141631" y="277946"/>
                      <a:pt x="107817" y="278232"/>
                    </a:cubicBezTo>
                    <a:cubicBezTo>
                      <a:pt x="74479" y="278518"/>
                      <a:pt x="44952" y="269660"/>
                      <a:pt x="23711" y="243085"/>
                    </a:cubicBezTo>
                    <a:cubicBezTo>
                      <a:pt x="3042" y="216891"/>
                      <a:pt x="-3149" y="181648"/>
                      <a:pt x="1423" y="148406"/>
                    </a:cubicBezTo>
                    <a:cubicBezTo>
                      <a:pt x="6566" y="110306"/>
                      <a:pt x="25616" y="73635"/>
                      <a:pt x="52953" y="46108"/>
                    </a:cubicBezTo>
                    <a:cubicBezTo>
                      <a:pt x="76194" y="22581"/>
                      <a:pt x="111913" y="293"/>
                      <a:pt x="145822" y="7"/>
                    </a:cubicBezTo>
                    <a:close/>
                  </a:path>
                </a:pathLst>
              </a:custGeom>
              <a:solidFill>
                <a:srgbClr val="8B72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5" name="Forma libre: forma 74">
                <a:extLst>
                  <a:ext uri="{FF2B5EF4-FFF2-40B4-BE49-F238E27FC236}">
                    <a16:creationId xmlns:a16="http://schemas.microsoft.com/office/drawing/2014/main" id="{596B7314-D6AD-4CF7-93DF-ABF0C3B70B33}"/>
                  </a:ext>
                </a:extLst>
              </p:cNvPr>
              <p:cNvSpPr/>
              <p:nvPr/>
            </p:nvSpPr>
            <p:spPr>
              <a:xfrm>
                <a:off x="6991159" y="5236368"/>
                <a:ext cx="331088" cy="350620"/>
              </a:xfrm>
              <a:custGeom>
                <a:avLst/>
                <a:gdLst>
                  <a:gd name="connsiteX0" fmla="*/ 330613 w 331088"/>
                  <a:gd name="connsiteY0" fmla="*/ 150019 h 350620"/>
                  <a:gd name="connsiteX1" fmla="*/ 330232 w 331088"/>
                  <a:gd name="connsiteY1" fmla="*/ 145352 h 350620"/>
                  <a:gd name="connsiteX2" fmla="*/ 328231 w 331088"/>
                  <a:gd name="connsiteY2" fmla="*/ 130969 h 350620"/>
                  <a:gd name="connsiteX3" fmla="*/ 327850 w 331088"/>
                  <a:gd name="connsiteY3" fmla="*/ 128016 h 350620"/>
                  <a:gd name="connsiteX4" fmla="*/ 327279 w 331088"/>
                  <a:gd name="connsiteY4" fmla="*/ 126016 h 350620"/>
                  <a:gd name="connsiteX5" fmla="*/ 324421 w 331088"/>
                  <a:gd name="connsiteY5" fmla="*/ 115443 h 350620"/>
                  <a:gd name="connsiteX6" fmla="*/ 322993 w 331088"/>
                  <a:gd name="connsiteY6" fmla="*/ 110680 h 350620"/>
                  <a:gd name="connsiteX7" fmla="*/ 317278 w 331088"/>
                  <a:gd name="connsiteY7" fmla="*/ 96488 h 350620"/>
                  <a:gd name="connsiteX8" fmla="*/ 317182 w 331088"/>
                  <a:gd name="connsiteY8" fmla="*/ 96298 h 350620"/>
                  <a:gd name="connsiteX9" fmla="*/ 311277 w 331088"/>
                  <a:gd name="connsiteY9" fmla="*/ 85535 h 350620"/>
                  <a:gd name="connsiteX10" fmla="*/ 310610 w 331088"/>
                  <a:gd name="connsiteY10" fmla="*/ 84391 h 350620"/>
                  <a:gd name="connsiteX11" fmla="*/ 302800 w 331088"/>
                  <a:gd name="connsiteY11" fmla="*/ 73247 h 350620"/>
                  <a:gd name="connsiteX12" fmla="*/ 230029 w 331088"/>
                  <a:gd name="connsiteY12" fmla="*/ 0 h 350620"/>
                  <a:gd name="connsiteX13" fmla="*/ 237839 w 331088"/>
                  <a:gd name="connsiteY13" fmla="*/ 11049 h 350620"/>
                  <a:gd name="connsiteX14" fmla="*/ 242221 w 331088"/>
                  <a:gd name="connsiteY14" fmla="*/ 18955 h 350620"/>
                  <a:gd name="connsiteX15" fmla="*/ 244412 w 331088"/>
                  <a:gd name="connsiteY15" fmla="*/ 23051 h 350620"/>
                  <a:gd name="connsiteX16" fmla="*/ 250222 w 331088"/>
                  <a:gd name="connsiteY16" fmla="*/ 37338 h 350620"/>
                  <a:gd name="connsiteX17" fmla="*/ 251650 w 331088"/>
                  <a:gd name="connsiteY17" fmla="*/ 42196 h 350620"/>
                  <a:gd name="connsiteX18" fmla="*/ 254413 w 331088"/>
                  <a:gd name="connsiteY18" fmla="*/ 52483 h 350620"/>
                  <a:gd name="connsiteX19" fmla="*/ 255365 w 331088"/>
                  <a:gd name="connsiteY19" fmla="*/ 57721 h 350620"/>
                  <a:gd name="connsiteX20" fmla="*/ 257270 w 331088"/>
                  <a:gd name="connsiteY20" fmla="*/ 72009 h 350620"/>
                  <a:gd name="connsiteX21" fmla="*/ 257746 w 331088"/>
                  <a:gd name="connsiteY21" fmla="*/ 76771 h 350620"/>
                  <a:gd name="connsiteX22" fmla="*/ 257842 w 331088"/>
                  <a:gd name="connsiteY22" fmla="*/ 95726 h 350620"/>
                  <a:gd name="connsiteX23" fmla="*/ 256604 w 331088"/>
                  <a:gd name="connsiteY23" fmla="*/ 110014 h 350620"/>
                  <a:gd name="connsiteX24" fmla="*/ 253937 w 331088"/>
                  <a:gd name="connsiteY24" fmla="*/ 124587 h 350620"/>
                  <a:gd name="connsiteX25" fmla="*/ 247840 w 331088"/>
                  <a:gd name="connsiteY25" fmla="*/ 146113 h 350620"/>
                  <a:gd name="connsiteX26" fmla="*/ 246221 w 331088"/>
                  <a:gd name="connsiteY26" fmla="*/ 150781 h 350620"/>
                  <a:gd name="connsiteX27" fmla="*/ 238315 w 331088"/>
                  <a:gd name="connsiteY27" fmla="*/ 169450 h 350620"/>
                  <a:gd name="connsiteX28" fmla="*/ 237554 w 331088"/>
                  <a:gd name="connsiteY28" fmla="*/ 171164 h 350620"/>
                  <a:gd name="connsiteX29" fmla="*/ 226600 w 331088"/>
                  <a:gd name="connsiteY29" fmla="*/ 190214 h 350620"/>
                  <a:gd name="connsiteX30" fmla="*/ 223742 w 331088"/>
                  <a:gd name="connsiteY30" fmla="*/ 194596 h 350620"/>
                  <a:gd name="connsiteX31" fmla="*/ 209359 w 331088"/>
                  <a:gd name="connsiteY31" fmla="*/ 213646 h 350620"/>
                  <a:gd name="connsiteX32" fmla="*/ 199072 w 331088"/>
                  <a:gd name="connsiteY32" fmla="*/ 224885 h 350620"/>
                  <a:gd name="connsiteX33" fmla="*/ 193453 w 331088"/>
                  <a:gd name="connsiteY33" fmla="*/ 230219 h 350620"/>
                  <a:gd name="connsiteX34" fmla="*/ 191452 w 331088"/>
                  <a:gd name="connsiteY34" fmla="*/ 231934 h 350620"/>
                  <a:gd name="connsiteX35" fmla="*/ 185166 w 331088"/>
                  <a:gd name="connsiteY35" fmla="*/ 237458 h 350620"/>
                  <a:gd name="connsiteX36" fmla="*/ 182975 w 331088"/>
                  <a:gd name="connsiteY36" fmla="*/ 239173 h 350620"/>
                  <a:gd name="connsiteX37" fmla="*/ 175260 w 331088"/>
                  <a:gd name="connsiteY37" fmla="*/ 245173 h 350620"/>
                  <a:gd name="connsiteX38" fmla="*/ 171926 w 331088"/>
                  <a:gd name="connsiteY38" fmla="*/ 247650 h 350620"/>
                  <a:gd name="connsiteX39" fmla="*/ 162592 w 331088"/>
                  <a:gd name="connsiteY39" fmla="*/ 253937 h 350620"/>
                  <a:gd name="connsiteX40" fmla="*/ 159639 w 331088"/>
                  <a:gd name="connsiteY40" fmla="*/ 255841 h 350620"/>
                  <a:gd name="connsiteX41" fmla="*/ 145923 w 331088"/>
                  <a:gd name="connsiteY41" fmla="*/ 263271 h 350620"/>
                  <a:gd name="connsiteX42" fmla="*/ 142780 w 331088"/>
                  <a:gd name="connsiteY42" fmla="*/ 264700 h 350620"/>
                  <a:gd name="connsiteX43" fmla="*/ 130873 w 331088"/>
                  <a:gd name="connsiteY43" fmla="*/ 269653 h 350620"/>
                  <a:gd name="connsiteX44" fmla="*/ 125635 w 331088"/>
                  <a:gd name="connsiteY44" fmla="*/ 271367 h 350620"/>
                  <a:gd name="connsiteX45" fmla="*/ 114014 w 331088"/>
                  <a:gd name="connsiteY45" fmla="*/ 274415 h 350620"/>
                  <a:gd name="connsiteX46" fmla="*/ 108775 w 331088"/>
                  <a:gd name="connsiteY46" fmla="*/ 275558 h 350620"/>
                  <a:gd name="connsiteX47" fmla="*/ 91345 w 331088"/>
                  <a:gd name="connsiteY47" fmla="*/ 277273 h 350620"/>
                  <a:gd name="connsiteX48" fmla="*/ 0 w 331088"/>
                  <a:gd name="connsiteY48" fmla="*/ 244221 h 350620"/>
                  <a:gd name="connsiteX49" fmla="*/ 72771 w 331088"/>
                  <a:gd name="connsiteY49" fmla="*/ 317563 h 350620"/>
                  <a:gd name="connsiteX50" fmla="*/ 164211 w 331088"/>
                  <a:gd name="connsiteY50" fmla="*/ 350615 h 350620"/>
                  <a:gd name="connsiteX51" fmla="*/ 181642 w 331088"/>
                  <a:gd name="connsiteY51" fmla="*/ 348901 h 350620"/>
                  <a:gd name="connsiteX52" fmla="*/ 186880 w 331088"/>
                  <a:gd name="connsiteY52" fmla="*/ 347758 h 350620"/>
                  <a:gd name="connsiteX53" fmla="*/ 198501 w 331088"/>
                  <a:gd name="connsiteY53" fmla="*/ 344710 h 350620"/>
                  <a:gd name="connsiteX54" fmla="*/ 203740 w 331088"/>
                  <a:gd name="connsiteY54" fmla="*/ 342995 h 350620"/>
                  <a:gd name="connsiteX55" fmla="*/ 215551 w 331088"/>
                  <a:gd name="connsiteY55" fmla="*/ 338138 h 350620"/>
                  <a:gd name="connsiteX56" fmla="*/ 218884 w 331088"/>
                  <a:gd name="connsiteY56" fmla="*/ 336709 h 350620"/>
                  <a:gd name="connsiteX57" fmla="*/ 232410 w 331088"/>
                  <a:gd name="connsiteY57" fmla="*/ 329279 h 350620"/>
                  <a:gd name="connsiteX58" fmla="*/ 235934 w 331088"/>
                  <a:gd name="connsiteY58" fmla="*/ 326993 h 350620"/>
                  <a:gd name="connsiteX59" fmla="*/ 244697 w 331088"/>
                  <a:gd name="connsiteY59" fmla="*/ 321183 h 350620"/>
                  <a:gd name="connsiteX60" fmla="*/ 248698 w 331088"/>
                  <a:gd name="connsiteY60" fmla="*/ 318230 h 350620"/>
                  <a:gd name="connsiteX61" fmla="*/ 255365 w 331088"/>
                  <a:gd name="connsiteY61" fmla="*/ 313087 h 350620"/>
                  <a:gd name="connsiteX62" fmla="*/ 258604 w 331088"/>
                  <a:gd name="connsiteY62" fmla="*/ 310420 h 350620"/>
                  <a:gd name="connsiteX63" fmla="*/ 259461 w 331088"/>
                  <a:gd name="connsiteY63" fmla="*/ 309753 h 350620"/>
                  <a:gd name="connsiteX64" fmla="*/ 263271 w 331088"/>
                  <a:gd name="connsiteY64" fmla="*/ 306324 h 350620"/>
                  <a:gd name="connsiteX65" fmla="*/ 266700 w 331088"/>
                  <a:gd name="connsiteY65" fmla="*/ 303276 h 350620"/>
                  <a:gd name="connsiteX66" fmla="*/ 272129 w 331088"/>
                  <a:gd name="connsiteY66" fmla="*/ 298037 h 350620"/>
                  <a:gd name="connsiteX67" fmla="*/ 281940 w 331088"/>
                  <a:gd name="connsiteY67" fmla="*/ 287464 h 350620"/>
                  <a:gd name="connsiteX68" fmla="*/ 282416 w 331088"/>
                  <a:gd name="connsiteY68" fmla="*/ 286798 h 350620"/>
                  <a:gd name="connsiteX69" fmla="*/ 296799 w 331088"/>
                  <a:gd name="connsiteY69" fmla="*/ 267843 h 350620"/>
                  <a:gd name="connsiteX70" fmla="*/ 298418 w 331088"/>
                  <a:gd name="connsiteY70" fmla="*/ 265747 h 350620"/>
                  <a:gd name="connsiteX71" fmla="*/ 299847 w 331088"/>
                  <a:gd name="connsiteY71" fmla="*/ 263366 h 350620"/>
                  <a:gd name="connsiteX72" fmla="*/ 310801 w 331088"/>
                  <a:gd name="connsiteY72" fmla="*/ 244316 h 350620"/>
                  <a:gd name="connsiteX73" fmla="*/ 310991 w 331088"/>
                  <a:gd name="connsiteY73" fmla="*/ 244030 h 350620"/>
                  <a:gd name="connsiteX74" fmla="*/ 311467 w 331088"/>
                  <a:gd name="connsiteY74" fmla="*/ 242792 h 350620"/>
                  <a:gd name="connsiteX75" fmla="*/ 319278 w 331088"/>
                  <a:gd name="connsiteY75" fmla="*/ 224219 h 350620"/>
                  <a:gd name="connsiteX76" fmla="*/ 320421 w 331088"/>
                  <a:gd name="connsiteY76" fmla="*/ 221456 h 350620"/>
                  <a:gd name="connsiteX77" fmla="*/ 321088 w 331088"/>
                  <a:gd name="connsiteY77" fmla="*/ 219075 h 350620"/>
                  <a:gd name="connsiteX78" fmla="*/ 327088 w 331088"/>
                  <a:gd name="connsiteY78" fmla="*/ 197739 h 350620"/>
                  <a:gd name="connsiteX79" fmla="*/ 327279 w 331088"/>
                  <a:gd name="connsiteY79" fmla="*/ 196977 h 350620"/>
                  <a:gd name="connsiteX80" fmla="*/ 329755 w 331088"/>
                  <a:gd name="connsiteY80" fmla="*/ 183166 h 350620"/>
                  <a:gd name="connsiteX81" fmla="*/ 331089 w 331088"/>
                  <a:gd name="connsiteY81" fmla="*/ 169640 h 350620"/>
                  <a:gd name="connsiteX82" fmla="*/ 331089 w 331088"/>
                  <a:gd name="connsiteY82" fmla="*/ 168878 h 350620"/>
                  <a:gd name="connsiteX83" fmla="*/ 330613 w 331088"/>
                  <a:gd name="connsiteY83" fmla="*/ 150019 h 35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331088" h="350620">
                    <a:moveTo>
                      <a:pt x="330613" y="150019"/>
                    </a:moveTo>
                    <a:cubicBezTo>
                      <a:pt x="330517" y="148495"/>
                      <a:pt x="330327" y="146876"/>
                      <a:pt x="330232" y="145352"/>
                    </a:cubicBezTo>
                    <a:cubicBezTo>
                      <a:pt x="329755" y="140494"/>
                      <a:pt x="329089" y="135636"/>
                      <a:pt x="328231" y="130969"/>
                    </a:cubicBezTo>
                    <a:cubicBezTo>
                      <a:pt x="328041" y="130016"/>
                      <a:pt x="328041" y="128969"/>
                      <a:pt x="327850" y="128016"/>
                    </a:cubicBezTo>
                    <a:cubicBezTo>
                      <a:pt x="327660" y="127349"/>
                      <a:pt x="327469" y="126682"/>
                      <a:pt x="327279" y="126016"/>
                    </a:cubicBezTo>
                    <a:cubicBezTo>
                      <a:pt x="326422" y="122396"/>
                      <a:pt x="325469" y="118872"/>
                      <a:pt x="324421" y="115443"/>
                    </a:cubicBezTo>
                    <a:cubicBezTo>
                      <a:pt x="323945" y="113824"/>
                      <a:pt x="323564" y="112300"/>
                      <a:pt x="322993" y="110680"/>
                    </a:cubicBezTo>
                    <a:cubicBezTo>
                      <a:pt x="321373" y="105823"/>
                      <a:pt x="319468" y="101060"/>
                      <a:pt x="317278" y="96488"/>
                    </a:cubicBezTo>
                    <a:cubicBezTo>
                      <a:pt x="317182" y="96393"/>
                      <a:pt x="317182" y="96393"/>
                      <a:pt x="317182" y="96298"/>
                    </a:cubicBezTo>
                    <a:cubicBezTo>
                      <a:pt x="315373" y="92583"/>
                      <a:pt x="313372" y="89059"/>
                      <a:pt x="311277" y="85535"/>
                    </a:cubicBezTo>
                    <a:cubicBezTo>
                      <a:pt x="311087" y="85154"/>
                      <a:pt x="310896" y="84772"/>
                      <a:pt x="310610" y="84391"/>
                    </a:cubicBezTo>
                    <a:cubicBezTo>
                      <a:pt x="308229" y="80486"/>
                      <a:pt x="305562" y="76867"/>
                      <a:pt x="302800" y="73247"/>
                    </a:cubicBezTo>
                    <a:lnTo>
                      <a:pt x="230029" y="0"/>
                    </a:lnTo>
                    <a:cubicBezTo>
                      <a:pt x="232791" y="3524"/>
                      <a:pt x="235363" y="7144"/>
                      <a:pt x="237839" y="11049"/>
                    </a:cubicBezTo>
                    <a:cubicBezTo>
                      <a:pt x="239363" y="13526"/>
                      <a:pt x="240792" y="16288"/>
                      <a:pt x="242221" y="18955"/>
                    </a:cubicBezTo>
                    <a:cubicBezTo>
                      <a:pt x="242983" y="20384"/>
                      <a:pt x="243745" y="21622"/>
                      <a:pt x="244412" y="23051"/>
                    </a:cubicBezTo>
                    <a:cubicBezTo>
                      <a:pt x="246602" y="27622"/>
                      <a:pt x="248507" y="32480"/>
                      <a:pt x="250222" y="37338"/>
                    </a:cubicBezTo>
                    <a:cubicBezTo>
                      <a:pt x="250793" y="38957"/>
                      <a:pt x="251174" y="40577"/>
                      <a:pt x="251650" y="42196"/>
                    </a:cubicBezTo>
                    <a:cubicBezTo>
                      <a:pt x="252698" y="45529"/>
                      <a:pt x="253651" y="48959"/>
                      <a:pt x="254413" y="52483"/>
                    </a:cubicBezTo>
                    <a:cubicBezTo>
                      <a:pt x="254794" y="54197"/>
                      <a:pt x="255079" y="56007"/>
                      <a:pt x="255365" y="57721"/>
                    </a:cubicBezTo>
                    <a:cubicBezTo>
                      <a:pt x="256222" y="62389"/>
                      <a:pt x="256889" y="67151"/>
                      <a:pt x="257270" y="72009"/>
                    </a:cubicBezTo>
                    <a:cubicBezTo>
                      <a:pt x="257365" y="73628"/>
                      <a:pt x="257651" y="75152"/>
                      <a:pt x="257746" y="76771"/>
                    </a:cubicBezTo>
                    <a:cubicBezTo>
                      <a:pt x="258127" y="82963"/>
                      <a:pt x="258223" y="89249"/>
                      <a:pt x="257842" y="95726"/>
                    </a:cubicBezTo>
                    <a:cubicBezTo>
                      <a:pt x="257556" y="100489"/>
                      <a:pt x="257175" y="105251"/>
                      <a:pt x="256604" y="110014"/>
                    </a:cubicBezTo>
                    <a:cubicBezTo>
                      <a:pt x="255937" y="114871"/>
                      <a:pt x="254984" y="119729"/>
                      <a:pt x="253937" y="124587"/>
                    </a:cubicBezTo>
                    <a:cubicBezTo>
                      <a:pt x="252317" y="131826"/>
                      <a:pt x="250317" y="139065"/>
                      <a:pt x="247840" y="146113"/>
                    </a:cubicBezTo>
                    <a:cubicBezTo>
                      <a:pt x="247364" y="147638"/>
                      <a:pt x="246697" y="149257"/>
                      <a:pt x="246221" y="150781"/>
                    </a:cubicBezTo>
                    <a:cubicBezTo>
                      <a:pt x="243840" y="157067"/>
                      <a:pt x="241268" y="163354"/>
                      <a:pt x="238315" y="169450"/>
                    </a:cubicBezTo>
                    <a:cubicBezTo>
                      <a:pt x="238030" y="170021"/>
                      <a:pt x="237839" y="170593"/>
                      <a:pt x="237554" y="171164"/>
                    </a:cubicBezTo>
                    <a:cubicBezTo>
                      <a:pt x="234315" y="177641"/>
                      <a:pt x="230600" y="184023"/>
                      <a:pt x="226600" y="190214"/>
                    </a:cubicBezTo>
                    <a:cubicBezTo>
                      <a:pt x="225647" y="191643"/>
                      <a:pt x="224695" y="193072"/>
                      <a:pt x="223742" y="194596"/>
                    </a:cubicBezTo>
                    <a:cubicBezTo>
                      <a:pt x="219361" y="201168"/>
                      <a:pt x="214598" y="207550"/>
                      <a:pt x="209359" y="213646"/>
                    </a:cubicBezTo>
                    <a:cubicBezTo>
                      <a:pt x="206026" y="217551"/>
                      <a:pt x="202597" y="221266"/>
                      <a:pt x="199072" y="224885"/>
                    </a:cubicBezTo>
                    <a:cubicBezTo>
                      <a:pt x="197644" y="226314"/>
                      <a:pt x="195739" y="228219"/>
                      <a:pt x="193453" y="230219"/>
                    </a:cubicBezTo>
                    <a:cubicBezTo>
                      <a:pt x="192881" y="230791"/>
                      <a:pt x="192119" y="231362"/>
                      <a:pt x="191452" y="231934"/>
                    </a:cubicBezTo>
                    <a:cubicBezTo>
                      <a:pt x="189547" y="233648"/>
                      <a:pt x="187547" y="235458"/>
                      <a:pt x="185166" y="237458"/>
                    </a:cubicBezTo>
                    <a:cubicBezTo>
                      <a:pt x="184499" y="238030"/>
                      <a:pt x="183737" y="238601"/>
                      <a:pt x="182975" y="239173"/>
                    </a:cubicBezTo>
                    <a:cubicBezTo>
                      <a:pt x="180594" y="241173"/>
                      <a:pt x="178022" y="243173"/>
                      <a:pt x="175260" y="245173"/>
                    </a:cubicBezTo>
                    <a:cubicBezTo>
                      <a:pt x="174212" y="246031"/>
                      <a:pt x="173069" y="246793"/>
                      <a:pt x="171926" y="247650"/>
                    </a:cubicBezTo>
                    <a:cubicBezTo>
                      <a:pt x="168973" y="249746"/>
                      <a:pt x="165830" y="251841"/>
                      <a:pt x="162592" y="253937"/>
                    </a:cubicBezTo>
                    <a:cubicBezTo>
                      <a:pt x="161544" y="254603"/>
                      <a:pt x="160591" y="255175"/>
                      <a:pt x="159639" y="255841"/>
                    </a:cubicBezTo>
                    <a:cubicBezTo>
                      <a:pt x="155257" y="258413"/>
                      <a:pt x="150685" y="260985"/>
                      <a:pt x="145923" y="263271"/>
                    </a:cubicBezTo>
                    <a:cubicBezTo>
                      <a:pt x="144875" y="263747"/>
                      <a:pt x="143827" y="264223"/>
                      <a:pt x="142780" y="264700"/>
                    </a:cubicBezTo>
                    <a:cubicBezTo>
                      <a:pt x="138970" y="266510"/>
                      <a:pt x="134969" y="268129"/>
                      <a:pt x="130873" y="269653"/>
                    </a:cubicBezTo>
                    <a:cubicBezTo>
                      <a:pt x="129159" y="270320"/>
                      <a:pt x="127444" y="270796"/>
                      <a:pt x="125635" y="271367"/>
                    </a:cubicBezTo>
                    <a:cubicBezTo>
                      <a:pt x="121825" y="272605"/>
                      <a:pt x="117919" y="273558"/>
                      <a:pt x="114014" y="274415"/>
                    </a:cubicBezTo>
                    <a:cubicBezTo>
                      <a:pt x="112300" y="274796"/>
                      <a:pt x="110490" y="275177"/>
                      <a:pt x="108775" y="275558"/>
                    </a:cubicBezTo>
                    <a:cubicBezTo>
                      <a:pt x="103060" y="276511"/>
                      <a:pt x="97250" y="277178"/>
                      <a:pt x="91345" y="277273"/>
                    </a:cubicBezTo>
                    <a:cubicBezTo>
                      <a:pt x="52388" y="277559"/>
                      <a:pt x="22384" y="266795"/>
                      <a:pt x="0" y="244221"/>
                    </a:cubicBezTo>
                    <a:lnTo>
                      <a:pt x="72771" y="317563"/>
                    </a:lnTo>
                    <a:cubicBezTo>
                      <a:pt x="95155" y="340138"/>
                      <a:pt x="125254" y="350901"/>
                      <a:pt x="164211" y="350615"/>
                    </a:cubicBezTo>
                    <a:cubicBezTo>
                      <a:pt x="170212" y="350615"/>
                      <a:pt x="175927" y="349853"/>
                      <a:pt x="181642" y="348901"/>
                    </a:cubicBezTo>
                    <a:cubicBezTo>
                      <a:pt x="183451" y="348615"/>
                      <a:pt x="185166" y="348139"/>
                      <a:pt x="186880" y="347758"/>
                    </a:cubicBezTo>
                    <a:cubicBezTo>
                      <a:pt x="190881" y="346901"/>
                      <a:pt x="194691" y="345853"/>
                      <a:pt x="198501" y="344710"/>
                    </a:cubicBezTo>
                    <a:cubicBezTo>
                      <a:pt x="200311" y="344138"/>
                      <a:pt x="202025" y="343567"/>
                      <a:pt x="203740" y="342995"/>
                    </a:cubicBezTo>
                    <a:cubicBezTo>
                      <a:pt x="207835" y="341566"/>
                      <a:pt x="211741" y="339852"/>
                      <a:pt x="215551" y="338138"/>
                    </a:cubicBezTo>
                    <a:cubicBezTo>
                      <a:pt x="216694" y="337661"/>
                      <a:pt x="217741" y="337185"/>
                      <a:pt x="218884" y="336709"/>
                    </a:cubicBezTo>
                    <a:cubicBezTo>
                      <a:pt x="223647" y="334423"/>
                      <a:pt x="228124" y="331851"/>
                      <a:pt x="232410" y="329279"/>
                    </a:cubicBezTo>
                    <a:cubicBezTo>
                      <a:pt x="233648" y="328517"/>
                      <a:pt x="234696" y="327755"/>
                      <a:pt x="235934" y="326993"/>
                    </a:cubicBezTo>
                    <a:cubicBezTo>
                      <a:pt x="238982" y="325088"/>
                      <a:pt x="241840" y="323183"/>
                      <a:pt x="244697" y="321183"/>
                    </a:cubicBezTo>
                    <a:cubicBezTo>
                      <a:pt x="246031" y="320135"/>
                      <a:pt x="247364" y="319278"/>
                      <a:pt x="248698" y="318230"/>
                    </a:cubicBezTo>
                    <a:cubicBezTo>
                      <a:pt x="251079" y="316421"/>
                      <a:pt x="253270" y="314801"/>
                      <a:pt x="255365" y="313087"/>
                    </a:cubicBezTo>
                    <a:cubicBezTo>
                      <a:pt x="256508" y="312230"/>
                      <a:pt x="257651" y="311277"/>
                      <a:pt x="258604" y="310420"/>
                    </a:cubicBezTo>
                    <a:cubicBezTo>
                      <a:pt x="258889" y="310229"/>
                      <a:pt x="259175" y="309944"/>
                      <a:pt x="259461" y="309753"/>
                    </a:cubicBezTo>
                    <a:cubicBezTo>
                      <a:pt x="260890" y="308515"/>
                      <a:pt x="262033" y="307467"/>
                      <a:pt x="263271" y="306324"/>
                    </a:cubicBezTo>
                    <a:cubicBezTo>
                      <a:pt x="264414" y="305276"/>
                      <a:pt x="265652" y="304229"/>
                      <a:pt x="266700" y="303276"/>
                    </a:cubicBezTo>
                    <a:cubicBezTo>
                      <a:pt x="268891" y="301276"/>
                      <a:pt x="270700" y="299466"/>
                      <a:pt x="272129" y="298037"/>
                    </a:cubicBezTo>
                    <a:cubicBezTo>
                      <a:pt x="275558" y="294608"/>
                      <a:pt x="278797" y="291084"/>
                      <a:pt x="281940" y="287464"/>
                    </a:cubicBezTo>
                    <a:cubicBezTo>
                      <a:pt x="282130" y="287274"/>
                      <a:pt x="282226" y="286988"/>
                      <a:pt x="282416" y="286798"/>
                    </a:cubicBezTo>
                    <a:cubicBezTo>
                      <a:pt x="287560" y="280702"/>
                      <a:pt x="292322" y="274415"/>
                      <a:pt x="296799" y="267843"/>
                    </a:cubicBezTo>
                    <a:cubicBezTo>
                      <a:pt x="297275" y="267081"/>
                      <a:pt x="297942" y="266414"/>
                      <a:pt x="298418" y="265747"/>
                    </a:cubicBezTo>
                    <a:cubicBezTo>
                      <a:pt x="298894" y="264986"/>
                      <a:pt x="299275" y="264128"/>
                      <a:pt x="299847" y="263366"/>
                    </a:cubicBezTo>
                    <a:cubicBezTo>
                      <a:pt x="303752" y="257175"/>
                      <a:pt x="307562" y="250888"/>
                      <a:pt x="310801" y="244316"/>
                    </a:cubicBezTo>
                    <a:cubicBezTo>
                      <a:pt x="310801" y="244221"/>
                      <a:pt x="310896" y="244126"/>
                      <a:pt x="310991" y="244030"/>
                    </a:cubicBezTo>
                    <a:cubicBezTo>
                      <a:pt x="311182" y="243649"/>
                      <a:pt x="311372" y="243173"/>
                      <a:pt x="311467" y="242792"/>
                    </a:cubicBezTo>
                    <a:cubicBezTo>
                      <a:pt x="314420" y="236791"/>
                      <a:pt x="316992" y="230600"/>
                      <a:pt x="319278" y="224219"/>
                    </a:cubicBezTo>
                    <a:cubicBezTo>
                      <a:pt x="319659" y="223266"/>
                      <a:pt x="320135" y="222409"/>
                      <a:pt x="320421" y="221456"/>
                    </a:cubicBezTo>
                    <a:cubicBezTo>
                      <a:pt x="320707" y="220694"/>
                      <a:pt x="320802" y="219837"/>
                      <a:pt x="321088" y="219075"/>
                    </a:cubicBezTo>
                    <a:cubicBezTo>
                      <a:pt x="323469" y="212027"/>
                      <a:pt x="325564" y="204978"/>
                      <a:pt x="327088" y="197739"/>
                    </a:cubicBezTo>
                    <a:cubicBezTo>
                      <a:pt x="327088" y="197453"/>
                      <a:pt x="327279" y="197263"/>
                      <a:pt x="327279" y="196977"/>
                    </a:cubicBezTo>
                    <a:cubicBezTo>
                      <a:pt x="328231" y="192405"/>
                      <a:pt x="329089" y="187738"/>
                      <a:pt x="329755" y="183166"/>
                    </a:cubicBezTo>
                    <a:cubicBezTo>
                      <a:pt x="330327" y="178689"/>
                      <a:pt x="330803" y="174117"/>
                      <a:pt x="331089" y="169640"/>
                    </a:cubicBezTo>
                    <a:cubicBezTo>
                      <a:pt x="331089" y="169354"/>
                      <a:pt x="331089" y="169069"/>
                      <a:pt x="331089" y="168878"/>
                    </a:cubicBezTo>
                    <a:cubicBezTo>
                      <a:pt x="330994" y="162592"/>
                      <a:pt x="330994" y="156210"/>
                      <a:pt x="330613" y="150019"/>
                    </a:cubicBezTo>
                    <a:close/>
                  </a:path>
                </a:pathLst>
              </a:custGeom>
              <a:solidFill>
                <a:srgbClr val="6644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6" name="Forma libre: forma 75">
                <a:extLst>
                  <a:ext uri="{FF2B5EF4-FFF2-40B4-BE49-F238E27FC236}">
                    <a16:creationId xmlns:a16="http://schemas.microsoft.com/office/drawing/2014/main" id="{C3E3F111-7BC4-4156-B6ED-22717546665D}"/>
                  </a:ext>
                </a:extLst>
              </p:cNvPr>
              <p:cNvSpPr/>
              <p:nvPr/>
            </p:nvSpPr>
            <p:spPr>
              <a:xfrm>
                <a:off x="6954339" y="5193408"/>
                <a:ext cx="295096" cy="320141"/>
              </a:xfrm>
              <a:custGeom>
                <a:avLst/>
                <a:gdLst>
                  <a:gd name="connsiteX0" fmla="*/ 267039 w 295096"/>
                  <a:gd name="connsiteY0" fmla="*/ 42864 h 320141"/>
                  <a:gd name="connsiteX1" fmla="*/ 293519 w 295096"/>
                  <a:gd name="connsiteY1" fmla="*/ 152878 h 320141"/>
                  <a:gd name="connsiteX2" fmla="*/ 235893 w 295096"/>
                  <a:gd name="connsiteY2" fmla="*/ 267655 h 320141"/>
                  <a:gd name="connsiteX3" fmla="*/ 128070 w 295096"/>
                  <a:gd name="connsiteY3" fmla="*/ 320137 h 320141"/>
                  <a:gd name="connsiteX4" fmla="*/ 28057 w 295096"/>
                  <a:gd name="connsiteY4" fmla="*/ 277370 h 320141"/>
                  <a:gd name="connsiteX5" fmla="*/ 1578 w 295096"/>
                  <a:gd name="connsiteY5" fmla="*/ 167356 h 320141"/>
                  <a:gd name="connsiteX6" fmla="*/ 59204 w 295096"/>
                  <a:gd name="connsiteY6" fmla="*/ 52485 h 320141"/>
                  <a:gd name="connsiteX7" fmla="*/ 167027 w 295096"/>
                  <a:gd name="connsiteY7" fmla="*/ 2 h 320141"/>
                  <a:gd name="connsiteX8" fmla="*/ 267039 w 295096"/>
                  <a:gd name="connsiteY8" fmla="*/ 42864 h 320141"/>
                  <a:gd name="connsiteX9" fmla="*/ 272945 w 295096"/>
                  <a:gd name="connsiteY9" fmla="*/ 150688 h 320141"/>
                  <a:gd name="connsiteX10" fmla="*/ 250656 w 295096"/>
                  <a:gd name="connsiteY10" fmla="*/ 56200 h 320141"/>
                  <a:gd name="connsiteX11" fmla="*/ 166551 w 295096"/>
                  <a:gd name="connsiteY11" fmla="*/ 21052 h 320141"/>
                  <a:gd name="connsiteX12" fmla="*/ 73682 w 295096"/>
                  <a:gd name="connsiteY12" fmla="*/ 67153 h 320141"/>
                  <a:gd name="connsiteX13" fmla="*/ 22152 w 295096"/>
                  <a:gd name="connsiteY13" fmla="*/ 169452 h 320141"/>
                  <a:gd name="connsiteX14" fmla="*/ 44440 w 295096"/>
                  <a:gd name="connsiteY14" fmla="*/ 264130 h 320141"/>
                  <a:gd name="connsiteX15" fmla="*/ 128546 w 295096"/>
                  <a:gd name="connsiteY15" fmla="*/ 299278 h 320141"/>
                  <a:gd name="connsiteX16" fmla="*/ 221414 w 295096"/>
                  <a:gd name="connsiteY16" fmla="*/ 253177 h 320141"/>
                  <a:gd name="connsiteX17" fmla="*/ 272945 w 295096"/>
                  <a:gd name="connsiteY17" fmla="*/ 150688 h 320141"/>
                  <a:gd name="connsiteX18" fmla="*/ 272945 w 295096"/>
                  <a:gd name="connsiteY18" fmla="*/ 150688 h 32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5096" h="320141">
                    <a:moveTo>
                      <a:pt x="267039" y="42864"/>
                    </a:moveTo>
                    <a:cubicBezTo>
                      <a:pt x="289614" y="71154"/>
                      <a:pt x="299139" y="111254"/>
                      <a:pt x="293519" y="152878"/>
                    </a:cubicBezTo>
                    <a:cubicBezTo>
                      <a:pt x="287709" y="195264"/>
                      <a:pt x="267325" y="235936"/>
                      <a:pt x="235893" y="267655"/>
                    </a:cubicBezTo>
                    <a:cubicBezTo>
                      <a:pt x="223796" y="279751"/>
                      <a:pt x="180267" y="319661"/>
                      <a:pt x="128070" y="320137"/>
                    </a:cubicBezTo>
                    <a:cubicBezTo>
                      <a:pt x="83969" y="320423"/>
                      <a:pt x="51108" y="306612"/>
                      <a:pt x="28057" y="277370"/>
                    </a:cubicBezTo>
                    <a:cubicBezTo>
                      <a:pt x="5483" y="249081"/>
                      <a:pt x="-4042" y="208790"/>
                      <a:pt x="1578" y="167356"/>
                    </a:cubicBezTo>
                    <a:cubicBezTo>
                      <a:pt x="7197" y="124875"/>
                      <a:pt x="27771" y="84203"/>
                      <a:pt x="59204" y="52485"/>
                    </a:cubicBezTo>
                    <a:cubicBezTo>
                      <a:pt x="71301" y="40388"/>
                      <a:pt x="114830" y="383"/>
                      <a:pt x="167027" y="2"/>
                    </a:cubicBezTo>
                    <a:cubicBezTo>
                      <a:pt x="211128" y="-188"/>
                      <a:pt x="243703" y="13718"/>
                      <a:pt x="267039" y="42864"/>
                    </a:cubicBezTo>
                    <a:close/>
                    <a:moveTo>
                      <a:pt x="272945" y="150688"/>
                    </a:moveTo>
                    <a:cubicBezTo>
                      <a:pt x="277422" y="117636"/>
                      <a:pt x="271326" y="82488"/>
                      <a:pt x="250656" y="56200"/>
                    </a:cubicBezTo>
                    <a:cubicBezTo>
                      <a:pt x="229320" y="29434"/>
                      <a:pt x="199793" y="20767"/>
                      <a:pt x="166551" y="21052"/>
                    </a:cubicBezTo>
                    <a:cubicBezTo>
                      <a:pt x="132642" y="21338"/>
                      <a:pt x="97018" y="43627"/>
                      <a:pt x="73682" y="67153"/>
                    </a:cubicBezTo>
                    <a:cubicBezTo>
                      <a:pt x="46345" y="94680"/>
                      <a:pt x="27295" y="131352"/>
                      <a:pt x="22152" y="169452"/>
                    </a:cubicBezTo>
                    <a:cubicBezTo>
                      <a:pt x="17675" y="202694"/>
                      <a:pt x="23771" y="237841"/>
                      <a:pt x="44440" y="264130"/>
                    </a:cubicBezTo>
                    <a:cubicBezTo>
                      <a:pt x="65681" y="290705"/>
                      <a:pt x="95304" y="299563"/>
                      <a:pt x="128546" y="299278"/>
                    </a:cubicBezTo>
                    <a:cubicBezTo>
                      <a:pt x="162455" y="298992"/>
                      <a:pt x="198078" y="276703"/>
                      <a:pt x="221414" y="253177"/>
                    </a:cubicBezTo>
                    <a:cubicBezTo>
                      <a:pt x="248751" y="225649"/>
                      <a:pt x="267611" y="188978"/>
                      <a:pt x="272945" y="150688"/>
                    </a:cubicBezTo>
                    <a:lnTo>
                      <a:pt x="272945" y="150688"/>
                    </a:lnTo>
                    <a:close/>
                  </a:path>
                </a:pathLst>
              </a:custGeom>
              <a:solidFill>
                <a:srgbClr val="A997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grpSp>
        <p:nvGrpSpPr>
          <p:cNvPr id="123" name="Grupo 122">
            <a:extLst>
              <a:ext uri="{FF2B5EF4-FFF2-40B4-BE49-F238E27FC236}">
                <a16:creationId xmlns:a16="http://schemas.microsoft.com/office/drawing/2014/main" id="{E85F78CE-6CC6-471F-9BC3-3AB5ECD8F807}"/>
              </a:ext>
            </a:extLst>
          </p:cNvPr>
          <p:cNvGrpSpPr/>
          <p:nvPr/>
        </p:nvGrpSpPr>
        <p:grpSpPr>
          <a:xfrm>
            <a:off x="4025513" y="1195094"/>
            <a:ext cx="1153978" cy="1538771"/>
            <a:chOff x="4025513" y="1195094"/>
            <a:chExt cx="1153978" cy="1538771"/>
          </a:xfrm>
        </p:grpSpPr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22045F77-5A24-4D50-BEB4-66EEE8436B89}"/>
                </a:ext>
              </a:extLst>
            </p:cNvPr>
            <p:cNvSpPr/>
            <p:nvPr/>
          </p:nvSpPr>
          <p:spPr>
            <a:xfrm>
              <a:off x="4096051" y="1245870"/>
              <a:ext cx="1083440" cy="1487995"/>
            </a:xfrm>
            <a:custGeom>
              <a:avLst/>
              <a:gdLst>
                <a:gd name="connsiteX0" fmla="*/ 582438 w 1083440"/>
                <a:gd name="connsiteY0" fmla="*/ 381 h 1487995"/>
                <a:gd name="connsiteX1" fmla="*/ 488617 w 1083440"/>
                <a:gd name="connsiteY1" fmla="*/ 11144 h 1487995"/>
                <a:gd name="connsiteX2" fmla="*/ 100759 w 1083440"/>
                <a:gd name="connsiteY2" fmla="*/ 326041 h 1487995"/>
                <a:gd name="connsiteX3" fmla="*/ 62754 w 1083440"/>
                <a:gd name="connsiteY3" fmla="*/ 468249 h 1487995"/>
                <a:gd name="connsiteX4" fmla="*/ 62278 w 1083440"/>
                <a:gd name="connsiteY4" fmla="*/ 474059 h 1487995"/>
                <a:gd name="connsiteX5" fmla="*/ 91901 w 1083440"/>
                <a:gd name="connsiteY5" fmla="*/ 649795 h 1487995"/>
                <a:gd name="connsiteX6" fmla="*/ 115618 w 1083440"/>
                <a:gd name="connsiteY6" fmla="*/ 666274 h 1487995"/>
                <a:gd name="connsiteX7" fmla="*/ 104664 w 1083440"/>
                <a:gd name="connsiteY7" fmla="*/ 660559 h 1487995"/>
                <a:gd name="connsiteX8" fmla="*/ 193247 w 1083440"/>
                <a:gd name="connsiteY8" fmla="*/ 718852 h 1487995"/>
                <a:gd name="connsiteX9" fmla="*/ 236490 w 1083440"/>
                <a:gd name="connsiteY9" fmla="*/ 730949 h 1487995"/>
                <a:gd name="connsiteX10" fmla="*/ 248968 w 1083440"/>
                <a:gd name="connsiteY10" fmla="*/ 730282 h 1487995"/>
                <a:gd name="connsiteX11" fmla="*/ 271923 w 1083440"/>
                <a:gd name="connsiteY11" fmla="*/ 726662 h 1487995"/>
                <a:gd name="connsiteX12" fmla="*/ 278591 w 1083440"/>
                <a:gd name="connsiteY12" fmla="*/ 725043 h 1487995"/>
                <a:gd name="connsiteX13" fmla="*/ 293545 w 1083440"/>
                <a:gd name="connsiteY13" fmla="*/ 720757 h 1487995"/>
                <a:gd name="connsiteX14" fmla="*/ 300117 w 1083440"/>
                <a:gd name="connsiteY14" fmla="*/ 718471 h 1487995"/>
                <a:gd name="connsiteX15" fmla="*/ 314976 w 1083440"/>
                <a:gd name="connsiteY15" fmla="*/ 712089 h 1487995"/>
                <a:gd name="connsiteX16" fmla="*/ 319167 w 1083440"/>
                <a:gd name="connsiteY16" fmla="*/ 710089 h 1487995"/>
                <a:gd name="connsiteX17" fmla="*/ 336598 w 1083440"/>
                <a:gd name="connsiteY17" fmla="*/ 699897 h 1487995"/>
                <a:gd name="connsiteX18" fmla="*/ 340503 w 1083440"/>
                <a:gd name="connsiteY18" fmla="*/ 697135 h 1487995"/>
                <a:gd name="connsiteX19" fmla="*/ 352790 w 1083440"/>
                <a:gd name="connsiteY19" fmla="*/ 687895 h 1487995"/>
                <a:gd name="connsiteX20" fmla="*/ 357743 w 1083440"/>
                <a:gd name="connsiteY20" fmla="*/ 683705 h 1487995"/>
                <a:gd name="connsiteX21" fmla="*/ 368316 w 1083440"/>
                <a:gd name="connsiteY21" fmla="*/ 673989 h 1487995"/>
                <a:gd name="connsiteX22" fmla="*/ 372507 w 1083440"/>
                <a:gd name="connsiteY22" fmla="*/ 669893 h 1487995"/>
                <a:gd name="connsiteX23" fmla="*/ 385842 w 1083440"/>
                <a:gd name="connsiteY23" fmla="*/ 655130 h 1487995"/>
                <a:gd name="connsiteX24" fmla="*/ 386318 w 1083440"/>
                <a:gd name="connsiteY24" fmla="*/ 654558 h 1487995"/>
                <a:gd name="connsiteX25" fmla="*/ 398320 w 1083440"/>
                <a:gd name="connsiteY25" fmla="*/ 639223 h 1487995"/>
                <a:gd name="connsiteX26" fmla="*/ 399558 w 1083440"/>
                <a:gd name="connsiteY26" fmla="*/ 637604 h 1487995"/>
                <a:gd name="connsiteX27" fmla="*/ 400606 w 1083440"/>
                <a:gd name="connsiteY27" fmla="*/ 636080 h 1487995"/>
                <a:gd name="connsiteX28" fmla="*/ 426800 w 1083440"/>
                <a:gd name="connsiteY28" fmla="*/ 596265 h 1487995"/>
                <a:gd name="connsiteX29" fmla="*/ 427943 w 1083440"/>
                <a:gd name="connsiteY29" fmla="*/ 594265 h 1487995"/>
                <a:gd name="connsiteX30" fmla="*/ 452136 w 1083440"/>
                <a:gd name="connsiteY30" fmla="*/ 551879 h 1487995"/>
                <a:gd name="connsiteX31" fmla="*/ 476806 w 1083440"/>
                <a:gd name="connsiteY31" fmla="*/ 508730 h 1487995"/>
                <a:gd name="connsiteX32" fmla="*/ 477092 w 1083440"/>
                <a:gd name="connsiteY32" fmla="*/ 508349 h 1487995"/>
                <a:gd name="connsiteX33" fmla="*/ 503190 w 1083440"/>
                <a:gd name="connsiteY33" fmla="*/ 468630 h 1487995"/>
                <a:gd name="connsiteX34" fmla="*/ 503857 w 1083440"/>
                <a:gd name="connsiteY34" fmla="*/ 467773 h 1487995"/>
                <a:gd name="connsiteX35" fmla="*/ 515001 w 1083440"/>
                <a:gd name="connsiteY35" fmla="*/ 453390 h 1487995"/>
                <a:gd name="connsiteX36" fmla="*/ 518049 w 1083440"/>
                <a:gd name="connsiteY36" fmla="*/ 449866 h 1487995"/>
                <a:gd name="connsiteX37" fmla="*/ 526907 w 1083440"/>
                <a:gd name="connsiteY37" fmla="*/ 440055 h 1487995"/>
                <a:gd name="connsiteX38" fmla="*/ 531194 w 1083440"/>
                <a:gd name="connsiteY38" fmla="*/ 435674 h 1487995"/>
                <a:gd name="connsiteX39" fmla="*/ 540052 w 1083440"/>
                <a:gd name="connsiteY39" fmla="*/ 427292 h 1487995"/>
                <a:gd name="connsiteX40" fmla="*/ 544433 w 1083440"/>
                <a:gd name="connsiteY40" fmla="*/ 423481 h 1487995"/>
                <a:gd name="connsiteX41" fmla="*/ 556625 w 1083440"/>
                <a:gd name="connsiteY41" fmla="*/ 414052 h 1487995"/>
                <a:gd name="connsiteX42" fmla="*/ 558435 w 1083440"/>
                <a:gd name="connsiteY42" fmla="*/ 412718 h 1487995"/>
                <a:gd name="connsiteX43" fmla="*/ 573389 w 1083440"/>
                <a:gd name="connsiteY43" fmla="*/ 403574 h 1487995"/>
                <a:gd name="connsiteX44" fmla="*/ 578152 w 1083440"/>
                <a:gd name="connsiteY44" fmla="*/ 401193 h 1487995"/>
                <a:gd name="connsiteX45" fmla="*/ 589868 w 1083440"/>
                <a:gd name="connsiteY45" fmla="*/ 395764 h 1487995"/>
                <a:gd name="connsiteX46" fmla="*/ 595773 w 1083440"/>
                <a:gd name="connsiteY46" fmla="*/ 393478 h 1487995"/>
                <a:gd name="connsiteX47" fmla="*/ 608251 w 1083440"/>
                <a:gd name="connsiteY47" fmla="*/ 389477 h 1487995"/>
                <a:gd name="connsiteX48" fmla="*/ 614061 w 1083440"/>
                <a:gd name="connsiteY48" fmla="*/ 387858 h 1487995"/>
                <a:gd name="connsiteX49" fmla="*/ 633587 w 1083440"/>
                <a:gd name="connsiteY49" fmla="*/ 384048 h 1487995"/>
                <a:gd name="connsiteX50" fmla="*/ 654638 w 1083440"/>
                <a:gd name="connsiteY50" fmla="*/ 382619 h 1487995"/>
                <a:gd name="connsiteX51" fmla="*/ 655400 w 1083440"/>
                <a:gd name="connsiteY51" fmla="*/ 382619 h 1487995"/>
                <a:gd name="connsiteX52" fmla="*/ 696643 w 1083440"/>
                <a:gd name="connsiteY52" fmla="*/ 388430 h 1487995"/>
                <a:gd name="connsiteX53" fmla="*/ 721217 w 1083440"/>
                <a:gd name="connsiteY53" fmla="*/ 475869 h 1487995"/>
                <a:gd name="connsiteX54" fmla="*/ 537861 w 1083440"/>
                <a:gd name="connsiteY54" fmla="*/ 695706 h 1487995"/>
                <a:gd name="connsiteX55" fmla="*/ 521669 w 1083440"/>
                <a:gd name="connsiteY55" fmla="*/ 707612 h 1487995"/>
                <a:gd name="connsiteX56" fmla="*/ 425466 w 1083440"/>
                <a:gd name="connsiteY56" fmla="*/ 776478 h 1487995"/>
                <a:gd name="connsiteX57" fmla="*/ 210963 w 1083440"/>
                <a:gd name="connsiteY57" fmla="*/ 939260 h 1487995"/>
                <a:gd name="connsiteX58" fmla="*/ 46752 w 1083440"/>
                <a:gd name="connsiteY58" fmla="*/ 1117568 h 1487995"/>
                <a:gd name="connsiteX59" fmla="*/ 10938 w 1083440"/>
                <a:gd name="connsiteY59" fmla="*/ 1307783 h 1487995"/>
                <a:gd name="connsiteX60" fmla="*/ 76565 w 1083440"/>
                <a:gd name="connsiteY60" fmla="*/ 1378268 h 1487995"/>
                <a:gd name="connsiteX61" fmla="*/ 67802 w 1083440"/>
                <a:gd name="connsiteY61" fmla="*/ 1373124 h 1487995"/>
                <a:gd name="connsiteX62" fmla="*/ 156385 w 1083440"/>
                <a:gd name="connsiteY62" fmla="*/ 1431417 h 1487995"/>
                <a:gd name="connsiteX63" fmla="*/ 246682 w 1083440"/>
                <a:gd name="connsiteY63" fmla="*/ 1468184 h 1487995"/>
                <a:gd name="connsiteX64" fmla="*/ 277352 w 1083440"/>
                <a:gd name="connsiteY64" fmla="*/ 1474565 h 1487995"/>
                <a:gd name="connsiteX65" fmla="*/ 429752 w 1083440"/>
                <a:gd name="connsiteY65" fmla="*/ 1487996 h 1487995"/>
                <a:gd name="connsiteX66" fmla="*/ 434515 w 1083440"/>
                <a:gd name="connsiteY66" fmla="*/ 1487996 h 1487995"/>
                <a:gd name="connsiteX67" fmla="*/ 467948 w 1083440"/>
                <a:gd name="connsiteY67" fmla="*/ 1487615 h 1487995"/>
                <a:gd name="connsiteX68" fmla="*/ 480711 w 1083440"/>
                <a:gd name="connsiteY68" fmla="*/ 1487043 h 1487995"/>
                <a:gd name="connsiteX69" fmla="*/ 501571 w 1083440"/>
                <a:gd name="connsiteY69" fmla="*/ 1486186 h 1487995"/>
                <a:gd name="connsiteX70" fmla="*/ 537194 w 1083440"/>
                <a:gd name="connsiteY70" fmla="*/ 1484090 h 1487995"/>
                <a:gd name="connsiteX71" fmla="*/ 557292 w 1083440"/>
                <a:gd name="connsiteY71" fmla="*/ 1482662 h 1487995"/>
                <a:gd name="connsiteX72" fmla="*/ 596154 w 1083440"/>
                <a:gd name="connsiteY72" fmla="*/ 1479423 h 1487995"/>
                <a:gd name="connsiteX73" fmla="*/ 611966 w 1083440"/>
                <a:gd name="connsiteY73" fmla="*/ 1477994 h 1487995"/>
                <a:gd name="connsiteX74" fmla="*/ 664829 w 1083440"/>
                <a:gd name="connsiteY74" fmla="*/ 1472756 h 1487995"/>
                <a:gd name="connsiteX75" fmla="*/ 720646 w 1083440"/>
                <a:gd name="connsiteY75" fmla="*/ 1467326 h 1487995"/>
                <a:gd name="connsiteX76" fmla="*/ 765128 w 1083440"/>
                <a:gd name="connsiteY76" fmla="*/ 1462659 h 1487995"/>
                <a:gd name="connsiteX77" fmla="*/ 778653 w 1083440"/>
                <a:gd name="connsiteY77" fmla="*/ 1461040 h 1487995"/>
                <a:gd name="connsiteX78" fmla="*/ 813705 w 1083440"/>
                <a:gd name="connsiteY78" fmla="*/ 1456277 h 1487995"/>
                <a:gd name="connsiteX79" fmla="*/ 823230 w 1083440"/>
                <a:gd name="connsiteY79" fmla="*/ 1454944 h 1487995"/>
                <a:gd name="connsiteX80" fmla="*/ 829231 w 1083440"/>
                <a:gd name="connsiteY80" fmla="*/ 1453991 h 1487995"/>
                <a:gd name="connsiteX81" fmla="*/ 832469 w 1083440"/>
                <a:gd name="connsiteY81" fmla="*/ 1453420 h 1487995"/>
                <a:gd name="connsiteX82" fmla="*/ 846852 w 1083440"/>
                <a:gd name="connsiteY82" fmla="*/ 1450848 h 1487995"/>
                <a:gd name="connsiteX83" fmla="*/ 869236 w 1083440"/>
                <a:gd name="connsiteY83" fmla="*/ 1446467 h 1487995"/>
                <a:gd name="connsiteX84" fmla="*/ 884000 w 1083440"/>
                <a:gd name="connsiteY84" fmla="*/ 1443133 h 1487995"/>
                <a:gd name="connsiteX85" fmla="*/ 904859 w 1083440"/>
                <a:gd name="connsiteY85" fmla="*/ 1437989 h 1487995"/>
                <a:gd name="connsiteX86" fmla="*/ 919242 w 1083440"/>
                <a:gd name="connsiteY86" fmla="*/ 1433989 h 1487995"/>
                <a:gd name="connsiteX87" fmla="*/ 938768 w 1083440"/>
                <a:gd name="connsiteY87" fmla="*/ 1427798 h 1487995"/>
                <a:gd name="connsiteX88" fmla="*/ 952103 w 1083440"/>
                <a:gd name="connsiteY88" fmla="*/ 1423035 h 1487995"/>
                <a:gd name="connsiteX89" fmla="*/ 959152 w 1083440"/>
                <a:gd name="connsiteY89" fmla="*/ 1420463 h 1487995"/>
                <a:gd name="connsiteX90" fmla="*/ 974201 w 1083440"/>
                <a:gd name="connsiteY90" fmla="*/ 1413986 h 1487995"/>
                <a:gd name="connsiteX91" fmla="*/ 978488 w 1083440"/>
                <a:gd name="connsiteY91" fmla="*/ 1411891 h 1487995"/>
                <a:gd name="connsiteX92" fmla="*/ 978869 w 1083440"/>
                <a:gd name="connsiteY92" fmla="*/ 1411700 h 1487995"/>
                <a:gd name="connsiteX93" fmla="*/ 979345 w 1083440"/>
                <a:gd name="connsiteY93" fmla="*/ 1411510 h 1487995"/>
                <a:gd name="connsiteX94" fmla="*/ 984107 w 1083440"/>
                <a:gd name="connsiteY94" fmla="*/ 1409129 h 1487995"/>
                <a:gd name="connsiteX95" fmla="*/ 998300 w 1083440"/>
                <a:gd name="connsiteY95" fmla="*/ 1401223 h 1487995"/>
                <a:gd name="connsiteX96" fmla="*/ 1006205 w 1083440"/>
                <a:gd name="connsiteY96" fmla="*/ 1396079 h 1487995"/>
                <a:gd name="connsiteX97" fmla="*/ 1021731 w 1083440"/>
                <a:gd name="connsiteY97" fmla="*/ 1382935 h 1487995"/>
                <a:gd name="connsiteX98" fmla="*/ 1023160 w 1083440"/>
                <a:gd name="connsiteY98" fmla="*/ 1381697 h 1487995"/>
                <a:gd name="connsiteX99" fmla="*/ 1030113 w 1083440"/>
                <a:gd name="connsiteY99" fmla="*/ 1373696 h 1487995"/>
                <a:gd name="connsiteX100" fmla="*/ 1030685 w 1083440"/>
                <a:gd name="connsiteY100" fmla="*/ 1372648 h 1487995"/>
                <a:gd name="connsiteX101" fmla="*/ 1031637 w 1083440"/>
                <a:gd name="connsiteY101" fmla="*/ 1371600 h 1487995"/>
                <a:gd name="connsiteX102" fmla="*/ 1040210 w 1083440"/>
                <a:gd name="connsiteY102" fmla="*/ 1357408 h 1487995"/>
                <a:gd name="connsiteX103" fmla="*/ 1041067 w 1083440"/>
                <a:gd name="connsiteY103" fmla="*/ 1355979 h 1487995"/>
                <a:gd name="connsiteX104" fmla="*/ 1041162 w 1083440"/>
                <a:gd name="connsiteY104" fmla="*/ 1355884 h 1487995"/>
                <a:gd name="connsiteX105" fmla="*/ 1041257 w 1083440"/>
                <a:gd name="connsiteY105" fmla="*/ 1355789 h 1487995"/>
                <a:gd name="connsiteX106" fmla="*/ 1041353 w 1083440"/>
                <a:gd name="connsiteY106" fmla="*/ 1355598 h 1487995"/>
                <a:gd name="connsiteX107" fmla="*/ 1044972 w 1083440"/>
                <a:gd name="connsiteY107" fmla="*/ 1347502 h 1487995"/>
                <a:gd name="connsiteX108" fmla="*/ 1044686 w 1083440"/>
                <a:gd name="connsiteY108" fmla="*/ 1347311 h 1487995"/>
                <a:gd name="connsiteX109" fmla="*/ 1044972 w 1083440"/>
                <a:gd name="connsiteY109" fmla="*/ 1347502 h 1487995"/>
                <a:gd name="connsiteX110" fmla="*/ 1047258 w 1083440"/>
                <a:gd name="connsiteY110" fmla="*/ 1341025 h 1487995"/>
                <a:gd name="connsiteX111" fmla="*/ 1047925 w 1083440"/>
                <a:gd name="connsiteY111" fmla="*/ 1339406 h 1487995"/>
                <a:gd name="connsiteX112" fmla="*/ 1048115 w 1083440"/>
                <a:gd name="connsiteY112" fmla="*/ 1338548 h 1487995"/>
                <a:gd name="connsiteX113" fmla="*/ 1048687 w 1083440"/>
                <a:gd name="connsiteY113" fmla="*/ 1336929 h 1487995"/>
                <a:gd name="connsiteX114" fmla="*/ 1051544 w 1083440"/>
                <a:gd name="connsiteY114" fmla="*/ 1325404 h 1487995"/>
                <a:gd name="connsiteX115" fmla="*/ 1051259 w 1083440"/>
                <a:gd name="connsiteY115" fmla="*/ 1325213 h 1487995"/>
                <a:gd name="connsiteX116" fmla="*/ 1051544 w 1083440"/>
                <a:gd name="connsiteY116" fmla="*/ 1325404 h 1487995"/>
                <a:gd name="connsiteX117" fmla="*/ 1051830 w 1083440"/>
                <a:gd name="connsiteY117" fmla="*/ 1324166 h 1487995"/>
                <a:gd name="connsiteX118" fmla="*/ 1052021 w 1083440"/>
                <a:gd name="connsiteY118" fmla="*/ 1322070 h 1487995"/>
                <a:gd name="connsiteX119" fmla="*/ 1052497 w 1083440"/>
                <a:gd name="connsiteY119" fmla="*/ 1319879 h 1487995"/>
                <a:gd name="connsiteX120" fmla="*/ 1053164 w 1083440"/>
                <a:gd name="connsiteY120" fmla="*/ 1312069 h 1487995"/>
                <a:gd name="connsiteX121" fmla="*/ 1054497 w 1083440"/>
                <a:gd name="connsiteY121" fmla="*/ 1296543 h 1487995"/>
                <a:gd name="connsiteX122" fmla="*/ 1054783 w 1083440"/>
                <a:gd name="connsiteY122" fmla="*/ 1293305 h 1487995"/>
                <a:gd name="connsiteX123" fmla="*/ 1054307 w 1083440"/>
                <a:gd name="connsiteY123" fmla="*/ 1278827 h 1487995"/>
                <a:gd name="connsiteX124" fmla="*/ 1054307 w 1083440"/>
                <a:gd name="connsiteY124" fmla="*/ 1274350 h 1487995"/>
                <a:gd name="connsiteX125" fmla="*/ 1054116 w 1083440"/>
                <a:gd name="connsiteY125" fmla="*/ 1272254 h 1487995"/>
                <a:gd name="connsiteX126" fmla="*/ 1054021 w 1083440"/>
                <a:gd name="connsiteY126" fmla="*/ 1271873 h 1487995"/>
                <a:gd name="connsiteX127" fmla="*/ 1053926 w 1083440"/>
                <a:gd name="connsiteY127" fmla="*/ 1269397 h 1487995"/>
                <a:gd name="connsiteX128" fmla="*/ 1053068 w 1083440"/>
                <a:gd name="connsiteY128" fmla="*/ 1261110 h 1487995"/>
                <a:gd name="connsiteX129" fmla="*/ 1052116 w 1083440"/>
                <a:gd name="connsiteY129" fmla="*/ 1254633 h 1487995"/>
                <a:gd name="connsiteX130" fmla="*/ 1051544 w 1083440"/>
                <a:gd name="connsiteY130" fmla="*/ 1249299 h 1487995"/>
                <a:gd name="connsiteX131" fmla="*/ 1050878 w 1083440"/>
                <a:gd name="connsiteY131" fmla="*/ 1245680 h 1487995"/>
                <a:gd name="connsiteX132" fmla="*/ 1045067 w 1083440"/>
                <a:gd name="connsiteY132" fmla="*/ 1216438 h 1487995"/>
                <a:gd name="connsiteX133" fmla="*/ 1036971 w 1083440"/>
                <a:gd name="connsiteY133" fmla="*/ 1190244 h 1487995"/>
                <a:gd name="connsiteX134" fmla="*/ 1036209 w 1083440"/>
                <a:gd name="connsiteY134" fmla="*/ 1187768 h 1487995"/>
                <a:gd name="connsiteX135" fmla="*/ 1035638 w 1083440"/>
                <a:gd name="connsiteY135" fmla="*/ 1186339 h 1487995"/>
                <a:gd name="connsiteX136" fmla="*/ 1035066 w 1083440"/>
                <a:gd name="connsiteY136" fmla="*/ 1185196 h 1487995"/>
                <a:gd name="connsiteX137" fmla="*/ 1034590 w 1083440"/>
                <a:gd name="connsiteY137" fmla="*/ 1183862 h 1487995"/>
                <a:gd name="connsiteX138" fmla="*/ 1033542 w 1083440"/>
                <a:gd name="connsiteY138" fmla="*/ 1181862 h 1487995"/>
                <a:gd name="connsiteX139" fmla="*/ 1028684 w 1083440"/>
                <a:gd name="connsiteY139" fmla="*/ 1171480 h 1487995"/>
                <a:gd name="connsiteX140" fmla="*/ 1023922 w 1083440"/>
                <a:gd name="connsiteY140" fmla="*/ 1163669 h 1487995"/>
                <a:gd name="connsiteX141" fmla="*/ 1022207 w 1083440"/>
                <a:gd name="connsiteY141" fmla="*/ 1160717 h 1487995"/>
                <a:gd name="connsiteX142" fmla="*/ 1021064 w 1083440"/>
                <a:gd name="connsiteY142" fmla="*/ 1158907 h 1487995"/>
                <a:gd name="connsiteX143" fmla="*/ 1014492 w 1083440"/>
                <a:gd name="connsiteY143" fmla="*/ 1150144 h 1487995"/>
                <a:gd name="connsiteX144" fmla="*/ 1010206 w 1083440"/>
                <a:gd name="connsiteY144" fmla="*/ 1145762 h 1487995"/>
                <a:gd name="connsiteX145" fmla="*/ 1008301 w 1083440"/>
                <a:gd name="connsiteY145" fmla="*/ 1143381 h 1487995"/>
                <a:gd name="connsiteX146" fmla="*/ 1006491 w 1083440"/>
                <a:gd name="connsiteY146" fmla="*/ 1141857 h 1487995"/>
                <a:gd name="connsiteX147" fmla="*/ 991442 w 1083440"/>
                <a:gd name="connsiteY147" fmla="*/ 1129475 h 1487995"/>
                <a:gd name="connsiteX148" fmla="*/ 991251 w 1083440"/>
                <a:gd name="connsiteY148" fmla="*/ 1129284 h 1487995"/>
                <a:gd name="connsiteX149" fmla="*/ 902669 w 1083440"/>
                <a:gd name="connsiteY149" fmla="*/ 1070991 h 1487995"/>
                <a:gd name="connsiteX150" fmla="*/ 906574 w 1083440"/>
                <a:gd name="connsiteY150" fmla="*/ 1074230 h 1487995"/>
                <a:gd name="connsiteX151" fmla="*/ 825802 w 1083440"/>
                <a:gd name="connsiteY151" fmla="*/ 1050989 h 1487995"/>
                <a:gd name="connsiteX152" fmla="*/ 824278 w 1083440"/>
                <a:gd name="connsiteY152" fmla="*/ 1050989 h 1487995"/>
                <a:gd name="connsiteX153" fmla="*/ 752555 w 1083440"/>
                <a:gd name="connsiteY153" fmla="*/ 1058323 h 1487995"/>
                <a:gd name="connsiteX154" fmla="*/ 673878 w 1083440"/>
                <a:gd name="connsiteY154" fmla="*/ 1075563 h 1487995"/>
                <a:gd name="connsiteX155" fmla="*/ 674831 w 1083440"/>
                <a:gd name="connsiteY155" fmla="*/ 1074801 h 1487995"/>
                <a:gd name="connsiteX156" fmla="*/ 717788 w 1083440"/>
                <a:gd name="connsiteY156" fmla="*/ 1039940 h 1487995"/>
                <a:gd name="connsiteX157" fmla="*/ 731314 w 1083440"/>
                <a:gd name="connsiteY157" fmla="*/ 1028605 h 1487995"/>
                <a:gd name="connsiteX158" fmla="*/ 760460 w 1083440"/>
                <a:gd name="connsiteY158" fmla="*/ 1004126 h 1487995"/>
                <a:gd name="connsiteX159" fmla="*/ 776558 w 1083440"/>
                <a:gd name="connsiteY159" fmla="*/ 990219 h 1487995"/>
                <a:gd name="connsiteX160" fmla="*/ 802275 w 1083440"/>
                <a:gd name="connsiteY160" fmla="*/ 967645 h 1487995"/>
                <a:gd name="connsiteX161" fmla="*/ 819039 w 1083440"/>
                <a:gd name="connsiteY161" fmla="*/ 952310 h 1487995"/>
                <a:gd name="connsiteX162" fmla="*/ 842756 w 1083440"/>
                <a:gd name="connsiteY162" fmla="*/ 930307 h 1487995"/>
                <a:gd name="connsiteX163" fmla="*/ 859330 w 1083440"/>
                <a:gd name="connsiteY163" fmla="*/ 914210 h 1487995"/>
                <a:gd name="connsiteX164" fmla="*/ 881523 w 1083440"/>
                <a:gd name="connsiteY164" fmla="*/ 892016 h 1487995"/>
                <a:gd name="connsiteX165" fmla="*/ 897525 w 1083440"/>
                <a:gd name="connsiteY165" fmla="*/ 875252 h 1487995"/>
                <a:gd name="connsiteX166" fmla="*/ 918194 w 1083440"/>
                <a:gd name="connsiteY166" fmla="*/ 852583 h 1487995"/>
                <a:gd name="connsiteX167" fmla="*/ 933244 w 1083440"/>
                <a:gd name="connsiteY167" fmla="*/ 835343 h 1487995"/>
                <a:gd name="connsiteX168" fmla="*/ 952389 w 1083440"/>
                <a:gd name="connsiteY168" fmla="*/ 811911 h 1487995"/>
                <a:gd name="connsiteX169" fmla="*/ 966105 w 1083440"/>
                <a:gd name="connsiteY169" fmla="*/ 794385 h 1487995"/>
                <a:gd name="connsiteX170" fmla="*/ 971820 w 1083440"/>
                <a:gd name="connsiteY170" fmla="*/ 787146 h 1487995"/>
                <a:gd name="connsiteX171" fmla="*/ 980488 w 1083440"/>
                <a:gd name="connsiteY171" fmla="*/ 774383 h 1487995"/>
                <a:gd name="connsiteX172" fmla="*/ 993061 w 1083440"/>
                <a:gd name="connsiteY172" fmla="*/ 756857 h 1487995"/>
                <a:gd name="connsiteX173" fmla="*/ 1001252 w 1083440"/>
                <a:gd name="connsiteY173" fmla="*/ 744093 h 1487995"/>
                <a:gd name="connsiteX174" fmla="*/ 1003253 w 1083440"/>
                <a:gd name="connsiteY174" fmla="*/ 740569 h 1487995"/>
                <a:gd name="connsiteX175" fmla="*/ 1006586 w 1083440"/>
                <a:gd name="connsiteY175" fmla="*/ 734949 h 1487995"/>
                <a:gd name="connsiteX176" fmla="*/ 1031066 w 1083440"/>
                <a:gd name="connsiteY176" fmla="*/ 690848 h 1487995"/>
                <a:gd name="connsiteX177" fmla="*/ 1032399 w 1083440"/>
                <a:gd name="connsiteY177" fmla="*/ 688467 h 1487995"/>
                <a:gd name="connsiteX178" fmla="*/ 1032875 w 1083440"/>
                <a:gd name="connsiteY178" fmla="*/ 687419 h 1487995"/>
                <a:gd name="connsiteX179" fmla="*/ 1033542 w 1083440"/>
                <a:gd name="connsiteY179" fmla="*/ 686181 h 1487995"/>
                <a:gd name="connsiteX180" fmla="*/ 1036590 w 1083440"/>
                <a:gd name="connsiteY180" fmla="*/ 679799 h 1487995"/>
                <a:gd name="connsiteX181" fmla="*/ 1036304 w 1083440"/>
                <a:gd name="connsiteY181" fmla="*/ 679704 h 1487995"/>
                <a:gd name="connsiteX182" fmla="*/ 1036590 w 1083440"/>
                <a:gd name="connsiteY182" fmla="*/ 679799 h 1487995"/>
                <a:gd name="connsiteX183" fmla="*/ 1044972 w 1083440"/>
                <a:gd name="connsiteY183" fmla="*/ 660464 h 1487995"/>
                <a:gd name="connsiteX184" fmla="*/ 1048877 w 1083440"/>
                <a:gd name="connsiteY184" fmla="*/ 651510 h 1487995"/>
                <a:gd name="connsiteX185" fmla="*/ 1049735 w 1083440"/>
                <a:gd name="connsiteY185" fmla="*/ 649510 h 1487995"/>
                <a:gd name="connsiteX186" fmla="*/ 1053354 w 1083440"/>
                <a:gd name="connsiteY186" fmla="*/ 640175 h 1487995"/>
                <a:gd name="connsiteX187" fmla="*/ 1056402 w 1083440"/>
                <a:gd name="connsiteY187" fmla="*/ 630841 h 1487995"/>
                <a:gd name="connsiteX188" fmla="*/ 1061450 w 1083440"/>
                <a:gd name="connsiteY188" fmla="*/ 616839 h 1487995"/>
                <a:gd name="connsiteX189" fmla="*/ 1065070 w 1083440"/>
                <a:gd name="connsiteY189" fmla="*/ 604076 h 1487995"/>
                <a:gd name="connsiteX190" fmla="*/ 1067261 w 1083440"/>
                <a:gd name="connsiteY190" fmla="*/ 597313 h 1487995"/>
                <a:gd name="connsiteX191" fmla="*/ 1068975 w 1083440"/>
                <a:gd name="connsiteY191" fmla="*/ 590455 h 1487995"/>
                <a:gd name="connsiteX192" fmla="*/ 1071928 w 1083440"/>
                <a:gd name="connsiteY192" fmla="*/ 578263 h 1487995"/>
                <a:gd name="connsiteX193" fmla="*/ 1074119 w 1083440"/>
                <a:gd name="connsiteY193" fmla="*/ 568928 h 1487995"/>
                <a:gd name="connsiteX194" fmla="*/ 1075262 w 1083440"/>
                <a:gd name="connsiteY194" fmla="*/ 561975 h 1487995"/>
                <a:gd name="connsiteX195" fmla="*/ 1077262 w 1083440"/>
                <a:gd name="connsiteY195" fmla="*/ 552355 h 1487995"/>
                <a:gd name="connsiteX196" fmla="*/ 1079262 w 1083440"/>
                <a:gd name="connsiteY196" fmla="*/ 537210 h 1487995"/>
                <a:gd name="connsiteX197" fmla="*/ 1080786 w 1083440"/>
                <a:gd name="connsiteY197" fmla="*/ 525590 h 1487995"/>
                <a:gd name="connsiteX198" fmla="*/ 1083358 w 1083440"/>
                <a:gd name="connsiteY198" fmla="*/ 488347 h 1487995"/>
                <a:gd name="connsiteX199" fmla="*/ 1083358 w 1083440"/>
                <a:gd name="connsiteY199" fmla="*/ 486442 h 1487995"/>
                <a:gd name="connsiteX200" fmla="*/ 1082215 w 1083440"/>
                <a:gd name="connsiteY200" fmla="*/ 448056 h 1487995"/>
                <a:gd name="connsiteX201" fmla="*/ 1080977 w 1083440"/>
                <a:gd name="connsiteY201" fmla="*/ 436721 h 1487995"/>
                <a:gd name="connsiteX202" fmla="*/ 1078881 w 1083440"/>
                <a:gd name="connsiteY202" fmla="*/ 417100 h 1487995"/>
                <a:gd name="connsiteX203" fmla="*/ 1076976 w 1083440"/>
                <a:gd name="connsiteY203" fmla="*/ 406908 h 1487995"/>
                <a:gd name="connsiteX204" fmla="*/ 1075547 w 1083440"/>
                <a:gd name="connsiteY204" fmla="*/ 399098 h 1487995"/>
                <a:gd name="connsiteX205" fmla="*/ 1066784 w 1083440"/>
                <a:gd name="connsiteY205" fmla="*/ 362617 h 1487995"/>
                <a:gd name="connsiteX206" fmla="*/ 1065165 w 1083440"/>
                <a:gd name="connsiteY206" fmla="*/ 357378 h 1487995"/>
                <a:gd name="connsiteX207" fmla="*/ 1053640 w 1083440"/>
                <a:gd name="connsiteY207" fmla="*/ 324231 h 1487995"/>
                <a:gd name="connsiteX208" fmla="*/ 1051544 w 1083440"/>
                <a:gd name="connsiteY208" fmla="*/ 318897 h 1487995"/>
                <a:gd name="connsiteX209" fmla="*/ 1050401 w 1083440"/>
                <a:gd name="connsiteY209" fmla="*/ 315944 h 1487995"/>
                <a:gd name="connsiteX210" fmla="*/ 1039733 w 1083440"/>
                <a:gd name="connsiteY210" fmla="*/ 293656 h 1487995"/>
                <a:gd name="connsiteX211" fmla="*/ 1033447 w 1083440"/>
                <a:gd name="connsiteY211" fmla="*/ 280416 h 1487995"/>
                <a:gd name="connsiteX212" fmla="*/ 1014778 w 1083440"/>
                <a:gd name="connsiteY212" fmla="*/ 249079 h 1487995"/>
                <a:gd name="connsiteX213" fmla="*/ 1011920 w 1083440"/>
                <a:gd name="connsiteY213" fmla="*/ 244221 h 1487995"/>
                <a:gd name="connsiteX214" fmla="*/ 986679 w 1083440"/>
                <a:gd name="connsiteY214" fmla="*/ 210217 h 1487995"/>
                <a:gd name="connsiteX215" fmla="*/ 978202 w 1083440"/>
                <a:gd name="connsiteY215" fmla="*/ 200692 h 1487995"/>
                <a:gd name="connsiteX216" fmla="*/ 959723 w 1083440"/>
                <a:gd name="connsiteY216" fmla="*/ 180118 h 1487995"/>
                <a:gd name="connsiteX217" fmla="*/ 956675 w 1083440"/>
                <a:gd name="connsiteY217" fmla="*/ 177070 h 1487995"/>
                <a:gd name="connsiteX218" fmla="*/ 892382 w 1083440"/>
                <a:gd name="connsiteY218" fmla="*/ 124777 h 1487995"/>
                <a:gd name="connsiteX219" fmla="*/ 839708 w 1083440"/>
                <a:gd name="connsiteY219" fmla="*/ 90107 h 1487995"/>
                <a:gd name="connsiteX220" fmla="*/ 803799 w 1083440"/>
                <a:gd name="connsiteY220" fmla="*/ 66484 h 1487995"/>
                <a:gd name="connsiteX221" fmla="*/ 803894 w 1083440"/>
                <a:gd name="connsiteY221" fmla="*/ 66580 h 1487995"/>
                <a:gd name="connsiteX222" fmla="*/ 803799 w 1083440"/>
                <a:gd name="connsiteY222" fmla="*/ 66484 h 1487995"/>
                <a:gd name="connsiteX223" fmla="*/ 804942 w 1083440"/>
                <a:gd name="connsiteY223" fmla="*/ 67342 h 1487995"/>
                <a:gd name="connsiteX224" fmla="*/ 583962 w 1083440"/>
                <a:gd name="connsiteY224" fmla="*/ 0 h 1487995"/>
                <a:gd name="connsiteX225" fmla="*/ 582438 w 1083440"/>
                <a:gd name="connsiteY225" fmla="*/ 381 h 1487995"/>
                <a:gd name="connsiteX226" fmla="*/ 582438 w 1083440"/>
                <a:gd name="connsiteY226" fmla="*/ 381 h 148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</a:cxnLst>
              <a:rect l="l" t="t" r="r" b="b"/>
              <a:pathLst>
                <a:path w="1083440" h="1487995">
                  <a:moveTo>
                    <a:pt x="582438" y="381"/>
                  </a:moveTo>
                  <a:cubicBezTo>
                    <a:pt x="551387" y="381"/>
                    <a:pt x="519954" y="3905"/>
                    <a:pt x="488617" y="11144"/>
                  </a:cubicBezTo>
                  <a:cubicBezTo>
                    <a:pt x="329835" y="48196"/>
                    <a:pt x="173911" y="174689"/>
                    <a:pt x="100759" y="326041"/>
                  </a:cubicBezTo>
                  <a:cubicBezTo>
                    <a:pt x="79042" y="370904"/>
                    <a:pt x="66183" y="418624"/>
                    <a:pt x="62754" y="468249"/>
                  </a:cubicBezTo>
                  <a:lnTo>
                    <a:pt x="62278" y="474059"/>
                  </a:lnTo>
                  <a:cubicBezTo>
                    <a:pt x="58563" y="524542"/>
                    <a:pt x="52372" y="608648"/>
                    <a:pt x="91901" y="649795"/>
                  </a:cubicBezTo>
                  <a:cubicBezTo>
                    <a:pt x="98854" y="657035"/>
                    <a:pt x="106760" y="662464"/>
                    <a:pt x="115618" y="666274"/>
                  </a:cubicBezTo>
                  <a:cubicBezTo>
                    <a:pt x="111808" y="664655"/>
                    <a:pt x="108188" y="662750"/>
                    <a:pt x="104664" y="660559"/>
                  </a:cubicBezTo>
                  <a:lnTo>
                    <a:pt x="193247" y="718852"/>
                  </a:lnTo>
                  <a:cubicBezTo>
                    <a:pt x="205343" y="726758"/>
                    <a:pt x="219631" y="730853"/>
                    <a:pt x="236490" y="730949"/>
                  </a:cubicBezTo>
                  <a:cubicBezTo>
                    <a:pt x="240491" y="730949"/>
                    <a:pt x="244682" y="730758"/>
                    <a:pt x="248968" y="730282"/>
                  </a:cubicBezTo>
                  <a:cubicBezTo>
                    <a:pt x="256969" y="729520"/>
                    <a:pt x="264494" y="728186"/>
                    <a:pt x="271923" y="726662"/>
                  </a:cubicBezTo>
                  <a:lnTo>
                    <a:pt x="278591" y="725043"/>
                  </a:lnTo>
                  <a:cubicBezTo>
                    <a:pt x="283639" y="723805"/>
                    <a:pt x="288687" y="722376"/>
                    <a:pt x="293545" y="720757"/>
                  </a:cubicBezTo>
                  <a:lnTo>
                    <a:pt x="300117" y="718471"/>
                  </a:lnTo>
                  <a:cubicBezTo>
                    <a:pt x="305261" y="716566"/>
                    <a:pt x="310214" y="714375"/>
                    <a:pt x="314976" y="712089"/>
                  </a:cubicBezTo>
                  <a:lnTo>
                    <a:pt x="319167" y="710089"/>
                  </a:lnTo>
                  <a:cubicBezTo>
                    <a:pt x="325168" y="706945"/>
                    <a:pt x="330978" y="703612"/>
                    <a:pt x="336598" y="699897"/>
                  </a:cubicBezTo>
                  <a:lnTo>
                    <a:pt x="340503" y="697135"/>
                  </a:lnTo>
                  <a:cubicBezTo>
                    <a:pt x="344694" y="694182"/>
                    <a:pt x="348885" y="691134"/>
                    <a:pt x="352790" y="687895"/>
                  </a:cubicBezTo>
                  <a:lnTo>
                    <a:pt x="357743" y="683705"/>
                  </a:lnTo>
                  <a:cubicBezTo>
                    <a:pt x="361363" y="680561"/>
                    <a:pt x="364887" y="677323"/>
                    <a:pt x="368316" y="673989"/>
                  </a:cubicBezTo>
                  <a:lnTo>
                    <a:pt x="372507" y="669893"/>
                  </a:lnTo>
                  <a:cubicBezTo>
                    <a:pt x="377079" y="665131"/>
                    <a:pt x="381556" y="660273"/>
                    <a:pt x="385842" y="655130"/>
                  </a:cubicBezTo>
                  <a:lnTo>
                    <a:pt x="386318" y="654558"/>
                  </a:lnTo>
                  <a:cubicBezTo>
                    <a:pt x="390414" y="649605"/>
                    <a:pt x="394415" y="644462"/>
                    <a:pt x="398320" y="639223"/>
                  </a:cubicBezTo>
                  <a:lnTo>
                    <a:pt x="399558" y="637604"/>
                  </a:lnTo>
                  <a:lnTo>
                    <a:pt x="400606" y="636080"/>
                  </a:lnTo>
                  <a:cubicBezTo>
                    <a:pt x="409845" y="623316"/>
                    <a:pt x="418513" y="609981"/>
                    <a:pt x="426800" y="596265"/>
                  </a:cubicBezTo>
                  <a:lnTo>
                    <a:pt x="427943" y="594265"/>
                  </a:lnTo>
                  <a:cubicBezTo>
                    <a:pt x="436325" y="580358"/>
                    <a:pt x="444230" y="566071"/>
                    <a:pt x="452136" y="551879"/>
                  </a:cubicBezTo>
                  <a:cubicBezTo>
                    <a:pt x="460328" y="537210"/>
                    <a:pt x="468519" y="522732"/>
                    <a:pt x="476806" y="508730"/>
                  </a:cubicBezTo>
                  <a:lnTo>
                    <a:pt x="477092" y="508349"/>
                  </a:lnTo>
                  <a:cubicBezTo>
                    <a:pt x="485378" y="494443"/>
                    <a:pt x="494046" y="481108"/>
                    <a:pt x="503190" y="468630"/>
                  </a:cubicBezTo>
                  <a:lnTo>
                    <a:pt x="503857" y="467773"/>
                  </a:lnTo>
                  <a:cubicBezTo>
                    <a:pt x="507476" y="462820"/>
                    <a:pt x="511191" y="458057"/>
                    <a:pt x="515001" y="453390"/>
                  </a:cubicBezTo>
                  <a:lnTo>
                    <a:pt x="518049" y="449866"/>
                  </a:lnTo>
                  <a:cubicBezTo>
                    <a:pt x="520907" y="446532"/>
                    <a:pt x="523859" y="443198"/>
                    <a:pt x="526907" y="440055"/>
                  </a:cubicBezTo>
                  <a:lnTo>
                    <a:pt x="531194" y="435674"/>
                  </a:lnTo>
                  <a:cubicBezTo>
                    <a:pt x="534051" y="432816"/>
                    <a:pt x="537004" y="430054"/>
                    <a:pt x="540052" y="427292"/>
                  </a:cubicBezTo>
                  <a:lnTo>
                    <a:pt x="544433" y="423481"/>
                  </a:lnTo>
                  <a:cubicBezTo>
                    <a:pt x="548339" y="420148"/>
                    <a:pt x="552434" y="417005"/>
                    <a:pt x="556625" y="414052"/>
                  </a:cubicBezTo>
                  <a:lnTo>
                    <a:pt x="558435" y="412718"/>
                  </a:lnTo>
                  <a:cubicBezTo>
                    <a:pt x="563198" y="409385"/>
                    <a:pt x="568246" y="406337"/>
                    <a:pt x="573389" y="403574"/>
                  </a:cubicBezTo>
                  <a:lnTo>
                    <a:pt x="578152" y="401193"/>
                  </a:lnTo>
                  <a:cubicBezTo>
                    <a:pt x="581962" y="399288"/>
                    <a:pt x="585772" y="397478"/>
                    <a:pt x="589868" y="395764"/>
                  </a:cubicBezTo>
                  <a:lnTo>
                    <a:pt x="595773" y="393478"/>
                  </a:lnTo>
                  <a:cubicBezTo>
                    <a:pt x="599869" y="391954"/>
                    <a:pt x="604060" y="390716"/>
                    <a:pt x="608251" y="389477"/>
                  </a:cubicBezTo>
                  <a:lnTo>
                    <a:pt x="614061" y="387858"/>
                  </a:lnTo>
                  <a:cubicBezTo>
                    <a:pt x="620348" y="386334"/>
                    <a:pt x="626825" y="385001"/>
                    <a:pt x="633587" y="384048"/>
                  </a:cubicBezTo>
                  <a:cubicBezTo>
                    <a:pt x="640541" y="383096"/>
                    <a:pt x="647589" y="382619"/>
                    <a:pt x="654638" y="382619"/>
                  </a:cubicBezTo>
                  <a:cubicBezTo>
                    <a:pt x="654923" y="382619"/>
                    <a:pt x="655114" y="382619"/>
                    <a:pt x="655400" y="382619"/>
                  </a:cubicBezTo>
                  <a:cubicBezTo>
                    <a:pt x="669401" y="382715"/>
                    <a:pt x="683213" y="384905"/>
                    <a:pt x="696643" y="388430"/>
                  </a:cubicBezTo>
                  <a:cubicBezTo>
                    <a:pt x="715883" y="414338"/>
                    <a:pt x="724646" y="444913"/>
                    <a:pt x="721217" y="475869"/>
                  </a:cubicBezTo>
                  <a:cubicBezTo>
                    <a:pt x="710740" y="569500"/>
                    <a:pt x="614918" y="639413"/>
                    <a:pt x="537861" y="695706"/>
                  </a:cubicBezTo>
                  <a:lnTo>
                    <a:pt x="521669" y="707612"/>
                  </a:lnTo>
                  <a:cubicBezTo>
                    <a:pt x="489855" y="730949"/>
                    <a:pt x="457756" y="753809"/>
                    <a:pt x="425466" y="776478"/>
                  </a:cubicBezTo>
                  <a:cubicBezTo>
                    <a:pt x="353457" y="827437"/>
                    <a:pt x="278876" y="880205"/>
                    <a:pt x="210963" y="939260"/>
                  </a:cubicBezTo>
                  <a:cubicBezTo>
                    <a:pt x="152003" y="990791"/>
                    <a:pt x="91139" y="1047845"/>
                    <a:pt x="46752" y="1117568"/>
                  </a:cubicBezTo>
                  <a:cubicBezTo>
                    <a:pt x="937" y="1189482"/>
                    <a:pt x="-11636" y="1255205"/>
                    <a:pt x="10938" y="1307783"/>
                  </a:cubicBezTo>
                  <a:cubicBezTo>
                    <a:pt x="22940" y="1336167"/>
                    <a:pt x="45323" y="1359884"/>
                    <a:pt x="76565" y="1378268"/>
                  </a:cubicBezTo>
                  <a:cubicBezTo>
                    <a:pt x="73708" y="1376553"/>
                    <a:pt x="70565" y="1374934"/>
                    <a:pt x="67802" y="1373124"/>
                  </a:cubicBezTo>
                  <a:lnTo>
                    <a:pt x="156385" y="1431417"/>
                  </a:lnTo>
                  <a:cubicBezTo>
                    <a:pt x="180578" y="1447324"/>
                    <a:pt x="210868" y="1459706"/>
                    <a:pt x="246682" y="1468184"/>
                  </a:cubicBezTo>
                  <a:cubicBezTo>
                    <a:pt x="256778" y="1470469"/>
                    <a:pt x="267065" y="1472660"/>
                    <a:pt x="277352" y="1474565"/>
                  </a:cubicBezTo>
                  <a:cubicBezTo>
                    <a:pt x="324311" y="1483423"/>
                    <a:pt x="374031" y="1487710"/>
                    <a:pt x="429752" y="1487996"/>
                  </a:cubicBezTo>
                  <a:cubicBezTo>
                    <a:pt x="431372" y="1487996"/>
                    <a:pt x="432991" y="1487996"/>
                    <a:pt x="434515" y="1487996"/>
                  </a:cubicBezTo>
                  <a:cubicBezTo>
                    <a:pt x="445659" y="1487996"/>
                    <a:pt x="456803" y="1487805"/>
                    <a:pt x="467948" y="1487615"/>
                  </a:cubicBezTo>
                  <a:cubicBezTo>
                    <a:pt x="472139" y="1487519"/>
                    <a:pt x="476425" y="1487234"/>
                    <a:pt x="480711" y="1487043"/>
                  </a:cubicBezTo>
                  <a:cubicBezTo>
                    <a:pt x="487664" y="1486853"/>
                    <a:pt x="494618" y="1486567"/>
                    <a:pt x="501571" y="1486186"/>
                  </a:cubicBezTo>
                  <a:cubicBezTo>
                    <a:pt x="513477" y="1485614"/>
                    <a:pt x="525288" y="1484948"/>
                    <a:pt x="537194" y="1484090"/>
                  </a:cubicBezTo>
                  <a:cubicBezTo>
                    <a:pt x="543957" y="1483614"/>
                    <a:pt x="550625" y="1483233"/>
                    <a:pt x="557292" y="1482662"/>
                  </a:cubicBezTo>
                  <a:cubicBezTo>
                    <a:pt x="570341" y="1481614"/>
                    <a:pt x="583200" y="1480566"/>
                    <a:pt x="596154" y="1479423"/>
                  </a:cubicBezTo>
                  <a:cubicBezTo>
                    <a:pt x="601488" y="1478947"/>
                    <a:pt x="606727" y="1478471"/>
                    <a:pt x="611966" y="1477994"/>
                  </a:cubicBezTo>
                  <a:cubicBezTo>
                    <a:pt x="629682" y="1476280"/>
                    <a:pt x="647399" y="1474565"/>
                    <a:pt x="664829" y="1472756"/>
                  </a:cubicBezTo>
                  <a:cubicBezTo>
                    <a:pt x="683403" y="1470851"/>
                    <a:pt x="702072" y="1468946"/>
                    <a:pt x="720646" y="1467326"/>
                  </a:cubicBezTo>
                  <a:cubicBezTo>
                    <a:pt x="735029" y="1465993"/>
                    <a:pt x="749983" y="1464373"/>
                    <a:pt x="765128" y="1462659"/>
                  </a:cubicBezTo>
                  <a:cubicBezTo>
                    <a:pt x="769700" y="1462183"/>
                    <a:pt x="774081" y="1461611"/>
                    <a:pt x="778653" y="1461040"/>
                  </a:cubicBezTo>
                  <a:cubicBezTo>
                    <a:pt x="790274" y="1459611"/>
                    <a:pt x="801989" y="1457992"/>
                    <a:pt x="813705" y="1456277"/>
                  </a:cubicBezTo>
                  <a:cubicBezTo>
                    <a:pt x="816944" y="1455801"/>
                    <a:pt x="820087" y="1455515"/>
                    <a:pt x="823230" y="1454944"/>
                  </a:cubicBezTo>
                  <a:lnTo>
                    <a:pt x="829231" y="1453991"/>
                  </a:lnTo>
                  <a:lnTo>
                    <a:pt x="832469" y="1453420"/>
                  </a:lnTo>
                  <a:cubicBezTo>
                    <a:pt x="837327" y="1452563"/>
                    <a:pt x="841994" y="1451705"/>
                    <a:pt x="846852" y="1450848"/>
                  </a:cubicBezTo>
                  <a:cubicBezTo>
                    <a:pt x="854377" y="1449515"/>
                    <a:pt x="861806" y="1448086"/>
                    <a:pt x="869236" y="1446467"/>
                  </a:cubicBezTo>
                  <a:cubicBezTo>
                    <a:pt x="874189" y="1445419"/>
                    <a:pt x="879047" y="1444276"/>
                    <a:pt x="884000" y="1443133"/>
                  </a:cubicBezTo>
                  <a:cubicBezTo>
                    <a:pt x="891048" y="1441514"/>
                    <a:pt x="898001" y="1439799"/>
                    <a:pt x="904859" y="1437989"/>
                  </a:cubicBezTo>
                  <a:cubicBezTo>
                    <a:pt x="909717" y="1436656"/>
                    <a:pt x="914480" y="1435322"/>
                    <a:pt x="919242" y="1433989"/>
                  </a:cubicBezTo>
                  <a:cubicBezTo>
                    <a:pt x="925910" y="1431989"/>
                    <a:pt x="932387" y="1429988"/>
                    <a:pt x="938768" y="1427798"/>
                  </a:cubicBezTo>
                  <a:cubicBezTo>
                    <a:pt x="943245" y="1426273"/>
                    <a:pt x="947722" y="1424654"/>
                    <a:pt x="952103" y="1423035"/>
                  </a:cubicBezTo>
                  <a:lnTo>
                    <a:pt x="959152" y="1420463"/>
                  </a:lnTo>
                  <a:cubicBezTo>
                    <a:pt x="964295" y="1418368"/>
                    <a:pt x="969344" y="1416272"/>
                    <a:pt x="974201" y="1413986"/>
                  </a:cubicBezTo>
                  <a:lnTo>
                    <a:pt x="978488" y="1411891"/>
                  </a:lnTo>
                  <a:lnTo>
                    <a:pt x="978869" y="1411700"/>
                  </a:lnTo>
                  <a:lnTo>
                    <a:pt x="979345" y="1411510"/>
                  </a:lnTo>
                  <a:lnTo>
                    <a:pt x="984107" y="1409129"/>
                  </a:lnTo>
                  <a:cubicBezTo>
                    <a:pt x="989060" y="1406557"/>
                    <a:pt x="993823" y="1403890"/>
                    <a:pt x="998300" y="1401223"/>
                  </a:cubicBezTo>
                  <a:cubicBezTo>
                    <a:pt x="1000967" y="1399508"/>
                    <a:pt x="1003634" y="1397794"/>
                    <a:pt x="1006205" y="1396079"/>
                  </a:cubicBezTo>
                  <a:cubicBezTo>
                    <a:pt x="1011920" y="1392174"/>
                    <a:pt x="1016969" y="1387697"/>
                    <a:pt x="1021731" y="1382935"/>
                  </a:cubicBezTo>
                  <a:lnTo>
                    <a:pt x="1023160" y="1381697"/>
                  </a:lnTo>
                  <a:cubicBezTo>
                    <a:pt x="1025541" y="1379125"/>
                    <a:pt x="1027922" y="1376458"/>
                    <a:pt x="1030113" y="1373696"/>
                  </a:cubicBezTo>
                  <a:lnTo>
                    <a:pt x="1030685" y="1372648"/>
                  </a:lnTo>
                  <a:lnTo>
                    <a:pt x="1031637" y="1371600"/>
                  </a:lnTo>
                  <a:cubicBezTo>
                    <a:pt x="1034876" y="1367219"/>
                    <a:pt x="1037638" y="1362456"/>
                    <a:pt x="1040210" y="1357408"/>
                  </a:cubicBezTo>
                  <a:lnTo>
                    <a:pt x="1041067" y="1355979"/>
                  </a:lnTo>
                  <a:lnTo>
                    <a:pt x="1041162" y="1355884"/>
                  </a:lnTo>
                  <a:lnTo>
                    <a:pt x="1041257" y="1355789"/>
                  </a:lnTo>
                  <a:lnTo>
                    <a:pt x="1041353" y="1355598"/>
                  </a:lnTo>
                  <a:cubicBezTo>
                    <a:pt x="1042591" y="1352931"/>
                    <a:pt x="1043829" y="1350264"/>
                    <a:pt x="1044972" y="1347502"/>
                  </a:cubicBezTo>
                  <a:lnTo>
                    <a:pt x="1044686" y="1347311"/>
                  </a:lnTo>
                  <a:lnTo>
                    <a:pt x="1044972" y="1347502"/>
                  </a:lnTo>
                  <a:lnTo>
                    <a:pt x="1047258" y="1341025"/>
                  </a:lnTo>
                  <a:lnTo>
                    <a:pt x="1047925" y="1339406"/>
                  </a:lnTo>
                  <a:lnTo>
                    <a:pt x="1048115" y="1338548"/>
                  </a:lnTo>
                  <a:lnTo>
                    <a:pt x="1048687" y="1336929"/>
                  </a:lnTo>
                  <a:cubicBezTo>
                    <a:pt x="1049735" y="1333214"/>
                    <a:pt x="1050687" y="1329404"/>
                    <a:pt x="1051544" y="1325404"/>
                  </a:cubicBezTo>
                  <a:lnTo>
                    <a:pt x="1051259" y="1325213"/>
                  </a:lnTo>
                  <a:lnTo>
                    <a:pt x="1051544" y="1325404"/>
                  </a:lnTo>
                  <a:lnTo>
                    <a:pt x="1051830" y="1324166"/>
                  </a:lnTo>
                  <a:lnTo>
                    <a:pt x="1052021" y="1322070"/>
                  </a:lnTo>
                  <a:lnTo>
                    <a:pt x="1052497" y="1319879"/>
                  </a:lnTo>
                  <a:cubicBezTo>
                    <a:pt x="1052878" y="1317403"/>
                    <a:pt x="1052878" y="1314641"/>
                    <a:pt x="1053164" y="1312069"/>
                  </a:cubicBezTo>
                  <a:cubicBezTo>
                    <a:pt x="1053735" y="1307021"/>
                    <a:pt x="1054402" y="1301972"/>
                    <a:pt x="1054497" y="1296543"/>
                  </a:cubicBezTo>
                  <a:lnTo>
                    <a:pt x="1054783" y="1293305"/>
                  </a:lnTo>
                  <a:cubicBezTo>
                    <a:pt x="1054878" y="1288637"/>
                    <a:pt x="1054592" y="1283780"/>
                    <a:pt x="1054307" y="1278827"/>
                  </a:cubicBezTo>
                  <a:lnTo>
                    <a:pt x="1054307" y="1274350"/>
                  </a:lnTo>
                  <a:lnTo>
                    <a:pt x="1054116" y="1272254"/>
                  </a:lnTo>
                  <a:lnTo>
                    <a:pt x="1054021" y="1271873"/>
                  </a:lnTo>
                  <a:lnTo>
                    <a:pt x="1053926" y="1269397"/>
                  </a:lnTo>
                  <a:cubicBezTo>
                    <a:pt x="1053640" y="1266635"/>
                    <a:pt x="1053449" y="1263872"/>
                    <a:pt x="1053068" y="1261110"/>
                  </a:cubicBezTo>
                  <a:lnTo>
                    <a:pt x="1052116" y="1254633"/>
                  </a:lnTo>
                  <a:lnTo>
                    <a:pt x="1051544" y="1249299"/>
                  </a:lnTo>
                  <a:lnTo>
                    <a:pt x="1050878" y="1245680"/>
                  </a:lnTo>
                  <a:cubicBezTo>
                    <a:pt x="1049354" y="1236250"/>
                    <a:pt x="1047544" y="1226630"/>
                    <a:pt x="1045067" y="1216438"/>
                  </a:cubicBezTo>
                  <a:cubicBezTo>
                    <a:pt x="1042781" y="1207008"/>
                    <a:pt x="1040019" y="1198436"/>
                    <a:pt x="1036971" y="1190244"/>
                  </a:cubicBezTo>
                  <a:lnTo>
                    <a:pt x="1036209" y="1187768"/>
                  </a:lnTo>
                  <a:lnTo>
                    <a:pt x="1035638" y="1186339"/>
                  </a:lnTo>
                  <a:lnTo>
                    <a:pt x="1035066" y="1185196"/>
                  </a:lnTo>
                  <a:lnTo>
                    <a:pt x="1034590" y="1183862"/>
                  </a:lnTo>
                  <a:lnTo>
                    <a:pt x="1033542" y="1181862"/>
                  </a:lnTo>
                  <a:cubicBezTo>
                    <a:pt x="1032018" y="1178338"/>
                    <a:pt x="1030494" y="1174718"/>
                    <a:pt x="1028684" y="1171480"/>
                  </a:cubicBezTo>
                  <a:cubicBezTo>
                    <a:pt x="1027160" y="1168718"/>
                    <a:pt x="1025541" y="1166146"/>
                    <a:pt x="1023922" y="1163669"/>
                  </a:cubicBezTo>
                  <a:lnTo>
                    <a:pt x="1022207" y="1160717"/>
                  </a:lnTo>
                  <a:lnTo>
                    <a:pt x="1021064" y="1158907"/>
                  </a:lnTo>
                  <a:cubicBezTo>
                    <a:pt x="1018969" y="1155859"/>
                    <a:pt x="1016778" y="1152906"/>
                    <a:pt x="1014492" y="1150144"/>
                  </a:cubicBezTo>
                  <a:lnTo>
                    <a:pt x="1010206" y="1145762"/>
                  </a:lnTo>
                  <a:lnTo>
                    <a:pt x="1008301" y="1143381"/>
                  </a:lnTo>
                  <a:lnTo>
                    <a:pt x="1006491" y="1141857"/>
                  </a:lnTo>
                  <a:cubicBezTo>
                    <a:pt x="1001824" y="1137285"/>
                    <a:pt x="996871" y="1133094"/>
                    <a:pt x="991442" y="1129475"/>
                  </a:cubicBezTo>
                  <a:lnTo>
                    <a:pt x="991251" y="1129284"/>
                  </a:lnTo>
                  <a:lnTo>
                    <a:pt x="902669" y="1070991"/>
                  </a:lnTo>
                  <a:lnTo>
                    <a:pt x="906574" y="1074230"/>
                  </a:lnTo>
                  <a:cubicBezTo>
                    <a:pt x="885714" y="1058990"/>
                    <a:pt x="859139" y="1051084"/>
                    <a:pt x="825802" y="1050989"/>
                  </a:cubicBezTo>
                  <a:cubicBezTo>
                    <a:pt x="825326" y="1050989"/>
                    <a:pt x="824754" y="1050989"/>
                    <a:pt x="824278" y="1050989"/>
                  </a:cubicBezTo>
                  <a:cubicBezTo>
                    <a:pt x="804180" y="1050989"/>
                    <a:pt x="781415" y="1053275"/>
                    <a:pt x="752555" y="1058323"/>
                  </a:cubicBezTo>
                  <a:cubicBezTo>
                    <a:pt x="725980" y="1062895"/>
                    <a:pt x="699786" y="1069181"/>
                    <a:pt x="673878" y="1075563"/>
                  </a:cubicBezTo>
                  <a:lnTo>
                    <a:pt x="674831" y="1074801"/>
                  </a:lnTo>
                  <a:cubicBezTo>
                    <a:pt x="689213" y="1063276"/>
                    <a:pt x="703501" y="1051655"/>
                    <a:pt x="717788" y="1039940"/>
                  </a:cubicBezTo>
                  <a:cubicBezTo>
                    <a:pt x="722360" y="1036225"/>
                    <a:pt x="726837" y="1032415"/>
                    <a:pt x="731314" y="1028605"/>
                  </a:cubicBezTo>
                  <a:cubicBezTo>
                    <a:pt x="741125" y="1020509"/>
                    <a:pt x="750840" y="1012412"/>
                    <a:pt x="760460" y="1004126"/>
                  </a:cubicBezTo>
                  <a:cubicBezTo>
                    <a:pt x="765890" y="999554"/>
                    <a:pt x="771128" y="994886"/>
                    <a:pt x="776558" y="990219"/>
                  </a:cubicBezTo>
                  <a:cubicBezTo>
                    <a:pt x="785130" y="982694"/>
                    <a:pt x="793798" y="975265"/>
                    <a:pt x="802275" y="967645"/>
                  </a:cubicBezTo>
                  <a:cubicBezTo>
                    <a:pt x="807895" y="962597"/>
                    <a:pt x="813419" y="957453"/>
                    <a:pt x="819039" y="952310"/>
                  </a:cubicBezTo>
                  <a:cubicBezTo>
                    <a:pt x="827040" y="944975"/>
                    <a:pt x="834946" y="937641"/>
                    <a:pt x="842756" y="930307"/>
                  </a:cubicBezTo>
                  <a:cubicBezTo>
                    <a:pt x="848376" y="924973"/>
                    <a:pt x="853901" y="919543"/>
                    <a:pt x="859330" y="914210"/>
                  </a:cubicBezTo>
                  <a:cubicBezTo>
                    <a:pt x="866855" y="906875"/>
                    <a:pt x="874189" y="899446"/>
                    <a:pt x="881523" y="892016"/>
                  </a:cubicBezTo>
                  <a:cubicBezTo>
                    <a:pt x="886952" y="886492"/>
                    <a:pt x="892286" y="880872"/>
                    <a:pt x="897525" y="875252"/>
                  </a:cubicBezTo>
                  <a:cubicBezTo>
                    <a:pt x="904574" y="867728"/>
                    <a:pt x="911432" y="860203"/>
                    <a:pt x="918194" y="852583"/>
                  </a:cubicBezTo>
                  <a:cubicBezTo>
                    <a:pt x="923243" y="846868"/>
                    <a:pt x="928291" y="841153"/>
                    <a:pt x="933244" y="835343"/>
                  </a:cubicBezTo>
                  <a:cubicBezTo>
                    <a:pt x="939816" y="827627"/>
                    <a:pt x="946103" y="819817"/>
                    <a:pt x="952389" y="811911"/>
                  </a:cubicBezTo>
                  <a:cubicBezTo>
                    <a:pt x="957056" y="806101"/>
                    <a:pt x="961628" y="800291"/>
                    <a:pt x="966105" y="794385"/>
                  </a:cubicBezTo>
                  <a:cubicBezTo>
                    <a:pt x="967915" y="791909"/>
                    <a:pt x="970010" y="789623"/>
                    <a:pt x="971820" y="787146"/>
                  </a:cubicBezTo>
                  <a:cubicBezTo>
                    <a:pt x="974868" y="782955"/>
                    <a:pt x="977535" y="778574"/>
                    <a:pt x="980488" y="774383"/>
                  </a:cubicBezTo>
                  <a:cubicBezTo>
                    <a:pt x="984584" y="768477"/>
                    <a:pt x="989060" y="762762"/>
                    <a:pt x="993061" y="756857"/>
                  </a:cubicBezTo>
                  <a:cubicBezTo>
                    <a:pt x="995823" y="752570"/>
                    <a:pt x="998585" y="748379"/>
                    <a:pt x="1001252" y="744093"/>
                  </a:cubicBezTo>
                  <a:lnTo>
                    <a:pt x="1003253" y="740569"/>
                  </a:lnTo>
                  <a:lnTo>
                    <a:pt x="1006586" y="734949"/>
                  </a:lnTo>
                  <a:cubicBezTo>
                    <a:pt x="1015445" y="720471"/>
                    <a:pt x="1023636" y="705803"/>
                    <a:pt x="1031066" y="690848"/>
                  </a:cubicBezTo>
                  <a:lnTo>
                    <a:pt x="1032399" y="688467"/>
                  </a:lnTo>
                  <a:lnTo>
                    <a:pt x="1032875" y="687419"/>
                  </a:lnTo>
                  <a:lnTo>
                    <a:pt x="1033542" y="686181"/>
                  </a:lnTo>
                  <a:lnTo>
                    <a:pt x="1036590" y="679799"/>
                  </a:lnTo>
                  <a:lnTo>
                    <a:pt x="1036304" y="679704"/>
                  </a:lnTo>
                  <a:lnTo>
                    <a:pt x="1036590" y="679799"/>
                  </a:lnTo>
                  <a:cubicBezTo>
                    <a:pt x="1039638" y="673418"/>
                    <a:pt x="1042210" y="666941"/>
                    <a:pt x="1044972" y="660464"/>
                  </a:cubicBezTo>
                  <a:cubicBezTo>
                    <a:pt x="1046210" y="657511"/>
                    <a:pt x="1047639" y="654558"/>
                    <a:pt x="1048877" y="651510"/>
                  </a:cubicBezTo>
                  <a:lnTo>
                    <a:pt x="1049735" y="649510"/>
                  </a:lnTo>
                  <a:cubicBezTo>
                    <a:pt x="1050973" y="646367"/>
                    <a:pt x="1052211" y="643318"/>
                    <a:pt x="1053354" y="640175"/>
                  </a:cubicBezTo>
                  <a:cubicBezTo>
                    <a:pt x="1054497" y="637127"/>
                    <a:pt x="1055259" y="633889"/>
                    <a:pt x="1056402" y="630841"/>
                  </a:cubicBezTo>
                  <a:cubicBezTo>
                    <a:pt x="1058021" y="626174"/>
                    <a:pt x="1060022" y="621602"/>
                    <a:pt x="1061450" y="616839"/>
                  </a:cubicBezTo>
                  <a:cubicBezTo>
                    <a:pt x="1062784" y="612648"/>
                    <a:pt x="1063832" y="608362"/>
                    <a:pt x="1065070" y="604076"/>
                  </a:cubicBezTo>
                  <a:cubicBezTo>
                    <a:pt x="1065737" y="601790"/>
                    <a:pt x="1066594" y="599599"/>
                    <a:pt x="1067261" y="597313"/>
                  </a:cubicBezTo>
                  <a:cubicBezTo>
                    <a:pt x="1067832" y="595027"/>
                    <a:pt x="1068308" y="592741"/>
                    <a:pt x="1068975" y="590455"/>
                  </a:cubicBezTo>
                  <a:cubicBezTo>
                    <a:pt x="1070023" y="586454"/>
                    <a:pt x="1070975" y="582359"/>
                    <a:pt x="1071928" y="578263"/>
                  </a:cubicBezTo>
                  <a:cubicBezTo>
                    <a:pt x="1072595" y="575120"/>
                    <a:pt x="1073547" y="572072"/>
                    <a:pt x="1074119" y="568928"/>
                  </a:cubicBezTo>
                  <a:cubicBezTo>
                    <a:pt x="1074595" y="566642"/>
                    <a:pt x="1074785" y="564261"/>
                    <a:pt x="1075262" y="561975"/>
                  </a:cubicBezTo>
                  <a:cubicBezTo>
                    <a:pt x="1075833" y="558737"/>
                    <a:pt x="1076691" y="555593"/>
                    <a:pt x="1077262" y="552355"/>
                  </a:cubicBezTo>
                  <a:cubicBezTo>
                    <a:pt x="1078119" y="547307"/>
                    <a:pt x="1078595" y="542258"/>
                    <a:pt x="1079262" y="537210"/>
                  </a:cubicBezTo>
                  <a:cubicBezTo>
                    <a:pt x="1079738" y="533400"/>
                    <a:pt x="1080310" y="529495"/>
                    <a:pt x="1080786" y="525590"/>
                  </a:cubicBezTo>
                  <a:cubicBezTo>
                    <a:pt x="1082120" y="513302"/>
                    <a:pt x="1083072" y="500920"/>
                    <a:pt x="1083358" y="488347"/>
                  </a:cubicBezTo>
                  <a:lnTo>
                    <a:pt x="1083358" y="486442"/>
                  </a:lnTo>
                  <a:cubicBezTo>
                    <a:pt x="1083644" y="473583"/>
                    <a:pt x="1083167" y="460820"/>
                    <a:pt x="1082215" y="448056"/>
                  </a:cubicBezTo>
                  <a:cubicBezTo>
                    <a:pt x="1081929" y="444246"/>
                    <a:pt x="1081358" y="440531"/>
                    <a:pt x="1080977" y="436721"/>
                  </a:cubicBezTo>
                  <a:cubicBezTo>
                    <a:pt x="1080310" y="430149"/>
                    <a:pt x="1079834" y="423577"/>
                    <a:pt x="1078881" y="417100"/>
                  </a:cubicBezTo>
                  <a:cubicBezTo>
                    <a:pt x="1078405" y="413671"/>
                    <a:pt x="1077643" y="410337"/>
                    <a:pt x="1076976" y="406908"/>
                  </a:cubicBezTo>
                  <a:cubicBezTo>
                    <a:pt x="1076500" y="404336"/>
                    <a:pt x="1076024" y="401669"/>
                    <a:pt x="1075547" y="399098"/>
                  </a:cubicBezTo>
                  <a:cubicBezTo>
                    <a:pt x="1073166" y="386810"/>
                    <a:pt x="1070309" y="374714"/>
                    <a:pt x="1066784" y="362617"/>
                  </a:cubicBezTo>
                  <a:lnTo>
                    <a:pt x="1065165" y="357378"/>
                  </a:lnTo>
                  <a:cubicBezTo>
                    <a:pt x="1061736" y="346139"/>
                    <a:pt x="1057926" y="335185"/>
                    <a:pt x="1053640" y="324231"/>
                  </a:cubicBezTo>
                  <a:lnTo>
                    <a:pt x="1051544" y="318897"/>
                  </a:lnTo>
                  <a:lnTo>
                    <a:pt x="1050401" y="315944"/>
                  </a:lnTo>
                  <a:cubicBezTo>
                    <a:pt x="1047163" y="308420"/>
                    <a:pt x="1043353" y="301085"/>
                    <a:pt x="1039733" y="293656"/>
                  </a:cubicBezTo>
                  <a:cubicBezTo>
                    <a:pt x="1037543" y="289274"/>
                    <a:pt x="1035733" y="284702"/>
                    <a:pt x="1033447" y="280416"/>
                  </a:cubicBezTo>
                  <a:cubicBezTo>
                    <a:pt x="1027732" y="269748"/>
                    <a:pt x="1021445" y="259271"/>
                    <a:pt x="1014778" y="249079"/>
                  </a:cubicBezTo>
                  <a:lnTo>
                    <a:pt x="1011920" y="244221"/>
                  </a:lnTo>
                  <a:cubicBezTo>
                    <a:pt x="1004110" y="232505"/>
                    <a:pt x="995728" y="221171"/>
                    <a:pt x="986679" y="210217"/>
                  </a:cubicBezTo>
                  <a:cubicBezTo>
                    <a:pt x="984012" y="206978"/>
                    <a:pt x="980964" y="203930"/>
                    <a:pt x="978202" y="200692"/>
                  </a:cubicBezTo>
                  <a:cubicBezTo>
                    <a:pt x="972201" y="193739"/>
                    <a:pt x="966200" y="186690"/>
                    <a:pt x="959723" y="180118"/>
                  </a:cubicBezTo>
                  <a:lnTo>
                    <a:pt x="956675" y="177070"/>
                  </a:lnTo>
                  <a:cubicBezTo>
                    <a:pt x="936768" y="157258"/>
                    <a:pt x="915242" y="139827"/>
                    <a:pt x="892382" y="124777"/>
                  </a:cubicBezTo>
                  <a:lnTo>
                    <a:pt x="839708" y="90107"/>
                  </a:lnTo>
                  <a:lnTo>
                    <a:pt x="803799" y="66484"/>
                  </a:lnTo>
                  <a:lnTo>
                    <a:pt x="803894" y="66580"/>
                  </a:lnTo>
                  <a:lnTo>
                    <a:pt x="803799" y="66484"/>
                  </a:lnTo>
                  <a:lnTo>
                    <a:pt x="804942" y="67342"/>
                  </a:lnTo>
                  <a:cubicBezTo>
                    <a:pt x="739220" y="23813"/>
                    <a:pt x="662829" y="476"/>
                    <a:pt x="583962" y="0"/>
                  </a:cubicBezTo>
                  <a:cubicBezTo>
                    <a:pt x="583772" y="381"/>
                    <a:pt x="583105" y="381"/>
                    <a:pt x="582438" y="381"/>
                  </a:cubicBezTo>
                  <a:lnTo>
                    <a:pt x="582438" y="381"/>
                  </a:ln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0" name="Gráfico 2">
              <a:extLst>
                <a:ext uri="{FF2B5EF4-FFF2-40B4-BE49-F238E27FC236}">
                  <a16:creationId xmlns:a16="http://schemas.microsoft.com/office/drawing/2014/main" id="{AC472CC0-BB5D-4874-B65A-D93E0008CAA9}"/>
                </a:ext>
              </a:extLst>
            </p:cNvPr>
            <p:cNvSpPr/>
            <p:nvPr/>
          </p:nvSpPr>
          <p:spPr>
            <a:xfrm>
              <a:off x="4051744" y="1206809"/>
              <a:ext cx="1058024" cy="1475740"/>
            </a:xfrm>
            <a:custGeom>
              <a:avLst/>
              <a:gdLst>
                <a:gd name="connsiteX0" fmla="*/ 1057847 w 1058024"/>
                <a:gd name="connsiteY0" fmla="*/ 476353 h 1475740"/>
                <a:gd name="connsiteX1" fmla="*/ 1057942 w 1058024"/>
                <a:gd name="connsiteY1" fmla="*/ 474448 h 1475740"/>
                <a:gd name="connsiteX2" fmla="*/ 1056799 w 1058024"/>
                <a:gd name="connsiteY2" fmla="*/ 436062 h 1475740"/>
                <a:gd name="connsiteX3" fmla="*/ 1055561 w 1058024"/>
                <a:gd name="connsiteY3" fmla="*/ 424823 h 1475740"/>
                <a:gd name="connsiteX4" fmla="*/ 1053465 w 1058024"/>
                <a:gd name="connsiteY4" fmla="*/ 405201 h 1475740"/>
                <a:gd name="connsiteX5" fmla="*/ 1051560 w 1058024"/>
                <a:gd name="connsiteY5" fmla="*/ 395009 h 1475740"/>
                <a:gd name="connsiteX6" fmla="*/ 1050131 w 1058024"/>
                <a:gd name="connsiteY6" fmla="*/ 387199 h 1475740"/>
                <a:gd name="connsiteX7" fmla="*/ 1041368 w 1058024"/>
                <a:gd name="connsiteY7" fmla="*/ 350718 h 1475740"/>
                <a:gd name="connsiteX8" fmla="*/ 1039749 w 1058024"/>
                <a:gd name="connsiteY8" fmla="*/ 345479 h 1475740"/>
                <a:gd name="connsiteX9" fmla="*/ 1028224 w 1058024"/>
                <a:gd name="connsiteY9" fmla="*/ 312332 h 1475740"/>
                <a:gd name="connsiteX10" fmla="*/ 1026128 w 1058024"/>
                <a:gd name="connsiteY10" fmla="*/ 306998 h 1475740"/>
                <a:gd name="connsiteX11" fmla="*/ 1024985 w 1058024"/>
                <a:gd name="connsiteY11" fmla="*/ 304046 h 1475740"/>
                <a:gd name="connsiteX12" fmla="*/ 1014317 w 1058024"/>
                <a:gd name="connsiteY12" fmla="*/ 281757 h 1475740"/>
                <a:gd name="connsiteX13" fmla="*/ 1008031 w 1058024"/>
                <a:gd name="connsiteY13" fmla="*/ 268517 h 1475740"/>
                <a:gd name="connsiteX14" fmla="*/ 989362 w 1058024"/>
                <a:gd name="connsiteY14" fmla="*/ 237180 h 1475740"/>
                <a:gd name="connsiteX15" fmla="*/ 986409 w 1058024"/>
                <a:gd name="connsiteY15" fmla="*/ 232322 h 1475740"/>
                <a:gd name="connsiteX16" fmla="*/ 961168 w 1058024"/>
                <a:gd name="connsiteY16" fmla="*/ 198318 h 1475740"/>
                <a:gd name="connsiteX17" fmla="*/ 952690 w 1058024"/>
                <a:gd name="connsiteY17" fmla="*/ 188793 h 1475740"/>
                <a:gd name="connsiteX18" fmla="*/ 934212 w 1058024"/>
                <a:gd name="connsiteY18" fmla="*/ 168219 h 1475740"/>
                <a:gd name="connsiteX19" fmla="*/ 931164 w 1058024"/>
                <a:gd name="connsiteY19" fmla="*/ 165171 h 1475740"/>
                <a:gd name="connsiteX20" fmla="*/ 866870 w 1058024"/>
                <a:gd name="connsiteY20" fmla="*/ 112879 h 1475740"/>
                <a:gd name="connsiteX21" fmla="*/ 814197 w 1058024"/>
                <a:gd name="connsiteY21" fmla="*/ 78208 h 1475740"/>
                <a:gd name="connsiteX22" fmla="*/ 778288 w 1058024"/>
                <a:gd name="connsiteY22" fmla="*/ 54586 h 1475740"/>
                <a:gd name="connsiteX23" fmla="*/ 778478 w 1058024"/>
                <a:gd name="connsiteY23" fmla="*/ 54681 h 1475740"/>
                <a:gd name="connsiteX24" fmla="*/ 778288 w 1058024"/>
                <a:gd name="connsiteY24" fmla="*/ 54586 h 1475740"/>
                <a:gd name="connsiteX25" fmla="*/ 842582 w 1058024"/>
                <a:gd name="connsiteY25" fmla="*/ 106878 h 1475740"/>
                <a:gd name="connsiteX26" fmla="*/ 853440 w 1058024"/>
                <a:gd name="connsiteY26" fmla="*/ 118784 h 1475740"/>
                <a:gd name="connsiteX27" fmla="*/ 770382 w 1058024"/>
                <a:gd name="connsiteY27" fmla="*/ 64111 h 1475740"/>
                <a:gd name="connsiteX28" fmla="*/ 736282 w 1058024"/>
                <a:gd name="connsiteY28" fmla="*/ 44299 h 1475740"/>
                <a:gd name="connsiteX29" fmla="*/ 729139 w 1058024"/>
                <a:gd name="connsiteY29" fmla="*/ 40584 h 1475740"/>
                <a:gd name="connsiteX30" fmla="*/ 693801 w 1058024"/>
                <a:gd name="connsiteY30" fmla="*/ 25058 h 1475740"/>
                <a:gd name="connsiteX31" fmla="*/ 687419 w 1058024"/>
                <a:gd name="connsiteY31" fmla="*/ 22772 h 1475740"/>
                <a:gd name="connsiteX32" fmla="*/ 652463 w 1058024"/>
                <a:gd name="connsiteY32" fmla="*/ 12009 h 1475740"/>
                <a:gd name="connsiteX33" fmla="*/ 647414 w 1058024"/>
                <a:gd name="connsiteY33" fmla="*/ 10580 h 1475740"/>
                <a:gd name="connsiteX34" fmla="*/ 608267 w 1058024"/>
                <a:gd name="connsiteY34" fmla="*/ 3437 h 1475740"/>
                <a:gd name="connsiteX35" fmla="*/ 603980 w 1058024"/>
                <a:gd name="connsiteY35" fmla="*/ 2675 h 1475740"/>
                <a:gd name="connsiteX36" fmla="*/ 603599 w 1058024"/>
                <a:gd name="connsiteY36" fmla="*/ 2675 h 1475740"/>
                <a:gd name="connsiteX37" fmla="*/ 604076 w 1058024"/>
                <a:gd name="connsiteY37" fmla="*/ 3056 h 1475740"/>
                <a:gd name="connsiteX38" fmla="*/ 604076 w 1058024"/>
                <a:gd name="connsiteY38" fmla="*/ 3056 h 1475740"/>
                <a:gd name="connsiteX39" fmla="*/ 603599 w 1058024"/>
                <a:gd name="connsiteY39" fmla="*/ 2675 h 1475740"/>
                <a:gd name="connsiteX40" fmla="*/ 598932 w 1058024"/>
                <a:gd name="connsiteY40" fmla="*/ 2389 h 1475740"/>
                <a:gd name="connsiteX41" fmla="*/ 560165 w 1058024"/>
                <a:gd name="connsiteY41" fmla="*/ 8 h 1475740"/>
                <a:gd name="connsiteX42" fmla="*/ 560165 w 1058024"/>
                <a:gd name="connsiteY42" fmla="*/ 8 h 1475740"/>
                <a:gd name="connsiteX43" fmla="*/ 560165 w 1058024"/>
                <a:gd name="connsiteY43" fmla="*/ 8 h 1475740"/>
                <a:gd name="connsiteX44" fmla="*/ 465963 w 1058024"/>
                <a:gd name="connsiteY44" fmla="*/ 10771 h 1475740"/>
                <a:gd name="connsiteX45" fmla="*/ 341471 w 1058024"/>
                <a:gd name="connsiteY45" fmla="*/ 58586 h 1475740"/>
                <a:gd name="connsiteX46" fmla="*/ 353378 w 1058024"/>
                <a:gd name="connsiteY46" fmla="*/ 66397 h 1475740"/>
                <a:gd name="connsiteX47" fmla="*/ 329946 w 1058024"/>
                <a:gd name="connsiteY47" fmla="*/ 79160 h 1475740"/>
                <a:gd name="connsiteX48" fmla="*/ 318897 w 1058024"/>
                <a:gd name="connsiteY48" fmla="*/ 85828 h 1475740"/>
                <a:gd name="connsiteX49" fmla="*/ 292132 w 1058024"/>
                <a:gd name="connsiteY49" fmla="*/ 103163 h 1475740"/>
                <a:gd name="connsiteX50" fmla="*/ 281369 w 1058024"/>
                <a:gd name="connsiteY50" fmla="*/ 110593 h 1475740"/>
                <a:gd name="connsiteX51" fmla="*/ 246888 w 1058024"/>
                <a:gd name="connsiteY51" fmla="*/ 137072 h 1475740"/>
                <a:gd name="connsiteX52" fmla="*/ 245936 w 1058024"/>
                <a:gd name="connsiteY52" fmla="*/ 137930 h 1475740"/>
                <a:gd name="connsiteX53" fmla="*/ 214408 w 1058024"/>
                <a:gd name="connsiteY53" fmla="*/ 166409 h 1475740"/>
                <a:gd name="connsiteX54" fmla="*/ 205073 w 1058024"/>
                <a:gd name="connsiteY54" fmla="*/ 175649 h 1475740"/>
                <a:gd name="connsiteX55" fmla="*/ 182975 w 1058024"/>
                <a:gd name="connsiteY55" fmla="*/ 199080 h 1475740"/>
                <a:gd name="connsiteX56" fmla="*/ 174403 w 1058024"/>
                <a:gd name="connsiteY56" fmla="*/ 208700 h 1475740"/>
                <a:gd name="connsiteX57" fmla="*/ 147447 w 1058024"/>
                <a:gd name="connsiteY57" fmla="*/ 242419 h 1475740"/>
                <a:gd name="connsiteX58" fmla="*/ 147352 w 1058024"/>
                <a:gd name="connsiteY58" fmla="*/ 242514 h 1475740"/>
                <a:gd name="connsiteX59" fmla="*/ 143637 w 1058024"/>
                <a:gd name="connsiteY59" fmla="*/ 248039 h 1475740"/>
                <a:gd name="connsiteX60" fmla="*/ 121444 w 1058024"/>
                <a:gd name="connsiteY60" fmla="*/ 281281 h 1475740"/>
                <a:gd name="connsiteX61" fmla="*/ 113633 w 1058024"/>
                <a:gd name="connsiteY61" fmla="*/ 295283 h 1475740"/>
                <a:gd name="connsiteX62" fmla="*/ 100203 w 1058024"/>
                <a:gd name="connsiteY62" fmla="*/ 319571 h 1475740"/>
                <a:gd name="connsiteX63" fmla="*/ 98203 w 1058024"/>
                <a:gd name="connsiteY63" fmla="*/ 323667 h 1475740"/>
                <a:gd name="connsiteX64" fmla="*/ 85820 w 1058024"/>
                <a:gd name="connsiteY64" fmla="*/ 352623 h 1475740"/>
                <a:gd name="connsiteX65" fmla="*/ 82677 w 1058024"/>
                <a:gd name="connsiteY65" fmla="*/ 361196 h 1475740"/>
                <a:gd name="connsiteX66" fmla="*/ 78772 w 1058024"/>
                <a:gd name="connsiteY66" fmla="*/ 372149 h 1475740"/>
                <a:gd name="connsiteX67" fmla="*/ 75629 w 1058024"/>
                <a:gd name="connsiteY67" fmla="*/ 383294 h 1475740"/>
                <a:gd name="connsiteX68" fmla="*/ 73152 w 1058024"/>
                <a:gd name="connsiteY68" fmla="*/ 392247 h 1475740"/>
                <a:gd name="connsiteX69" fmla="*/ 66485 w 1058024"/>
                <a:gd name="connsiteY69" fmla="*/ 422918 h 1475740"/>
                <a:gd name="connsiteX70" fmla="*/ 62389 w 1058024"/>
                <a:gd name="connsiteY70" fmla="*/ 457208 h 1475740"/>
                <a:gd name="connsiteX71" fmla="*/ 62103 w 1058024"/>
                <a:gd name="connsiteY71" fmla="*/ 463018 h 1475740"/>
                <a:gd name="connsiteX72" fmla="*/ 60770 w 1058024"/>
                <a:gd name="connsiteY72" fmla="*/ 482544 h 1475740"/>
                <a:gd name="connsiteX73" fmla="*/ 60484 w 1058024"/>
                <a:gd name="connsiteY73" fmla="*/ 489307 h 1475740"/>
                <a:gd name="connsiteX74" fmla="*/ 59817 w 1058024"/>
                <a:gd name="connsiteY74" fmla="*/ 505595 h 1475740"/>
                <a:gd name="connsiteX75" fmla="*/ 59627 w 1058024"/>
                <a:gd name="connsiteY75" fmla="*/ 510167 h 1475740"/>
                <a:gd name="connsiteX76" fmla="*/ 59722 w 1058024"/>
                <a:gd name="connsiteY76" fmla="*/ 514643 h 1475740"/>
                <a:gd name="connsiteX77" fmla="*/ 59912 w 1058024"/>
                <a:gd name="connsiteY77" fmla="*/ 531312 h 1475740"/>
                <a:gd name="connsiteX78" fmla="*/ 60293 w 1058024"/>
                <a:gd name="connsiteY78" fmla="*/ 540551 h 1475740"/>
                <a:gd name="connsiteX79" fmla="*/ 62008 w 1058024"/>
                <a:gd name="connsiteY79" fmla="*/ 559125 h 1475740"/>
                <a:gd name="connsiteX80" fmla="*/ 62579 w 1058024"/>
                <a:gd name="connsiteY80" fmla="*/ 564745 h 1475740"/>
                <a:gd name="connsiteX81" fmla="*/ 62865 w 1058024"/>
                <a:gd name="connsiteY81" fmla="*/ 566078 h 1475740"/>
                <a:gd name="connsiteX82" fmla="*/ 64008 w 1058024"/>
                <a:gd name="connsiteY82" fmla="*/ 571793 h 1475740"/>
                <a:gd name="connsiteX83" fmla="*/ 67056 w 1058024"/>
                <a:gd name="connsiteY83" fmla="*/ 585224 h 1475740"/>
                <a:gd name="connsiteX84" fmla="*/ 69247 w 1058024"/>
                <a:gd name="connsiteY84" fmla="*/ 591891 h 1475740"/>
                <a:gd name="connsiteX85" fmla="*/ 71628 w 1058024"/>
                <a:gd name="connsiteY85" fmla="*/ 598940 h 1475740"/>
                <a:gd name="connsiteX86" fmla="*/ 73819 w 1058024"/>
                <a:gd name="connsiteY86" fmla="*/ 603226 h 1475740"/>
                <a:gd name="connsiteX87" fmla="*/ 75914 w 1058024"/>
                <a:gd name="connsiteY87" fmla="*/ 607322 h 1475740"/>
                <a:gd name="connsiteX88" fmla="*/ 85154 w 1058024"/>
                <a:gd name="connsiteY88" fmla="*/ 620371 h 1475740"/>
                <a:gd name="connsiteX89" fmla="*/ 85535 w 1058024"/>
                <a:gd name="connsiteY89" fmla="*/ 620847 h 1475740"/>
                <a:gd name="connsiteX90" fmla="*/ 93440 w 1058024"/>
                <a:gd name="connsiteY90" fmla="*/ 627324 h 1475740"/>
                <a:gd name="connsiteX91" fmla="*/ 140875 w 1058024"/>
                <a:gd name="connsiteY91" fmla="*/ 658566 h 1475740"/>
                <a:gd name="connsiteX92" fmla="*/ 135065 w 1058024"/>
                <a:gd name="connsiteY92" fmla="*/ 659519 h 1475740"/>
                <a:gd name="connsiteX93" fmla="*/ 122587 w 1058024"/>
                <a:gd name="connsiteY93" fmla="*/ 660090 h 1475740"/>
                <a:gd name="connsiteX94" fmla="*/ 79343 w 1058024"/>
                <a:gd name="connsiteY94" fmla="*/ 647993 h 1475740"/>
                <a:gd name="connsiteX95" fmla="*/ 167926 w 1058024"/>
                <a:gd name="connsiteY95" fmla="*/ 706286 h 1475740"/>
                <a:gd name="connsiteX96" fmla="*/ 211169 w 1058024"/>
                <a:gd name="connsiteY96" fmla="*/ 718383 h 1475740"/>
                <a:gd name="connsiteX97" fmla="*/ 223647 w 1058024"/>
                <a:gd name="connsiteY97" fmla="*/ 717812 h 1475740"/>
                <a:gd name="connsiteX98" fmla="*/ 246602 w 1058024"/>
                <a:gd name="connsiteY98" fmla="*/ 714192 h 1475740"/>
                <a:gd name="connsiteX99" fmla="*/ 253270 w 1058024"/>
                <a:gd name="connsiteY99" fmla="*/ 712573 h 1475740"/>
                <a:gd name="connsiteX100" fmla="*/ 268224 w 1058024"/>
                <a:gd name="connsiteY100" fmla="*/ 708287 h 1475740"/>
                <a:gd name="connsiteX101" fmla="*/ 274796 w 1058024"/>
                <a:gd name="connsiteY101" fmla="*/ 706001 h 1475740"/>
                <a:gd name="connsiteX102" fmla="*/ 289655 w 1058024"/>
                <a:gd name="connsiteY102" fmla="*/ 699619 h 1475740"/>
                <a:gd name="connsiteX103" fmla="*/ 293942 w 1058024"/>
                <a:gd name="connsiteY103" fmla="*/ 697619 h 1475740"/>
                <a:gd name="connsiteX104" fmla="*/ 311372 w 1058024"/>
                <a:gd name="connsiteY104" fmla="*/ 687427 h 1475740"/>
                <a:gd name="connsiteX105" fmla="*/ 315278 w 1058024"/>
                <a:gd name="connsiteY105" fmla="*/ 684665 h 1475740"/>
                <a:gd name="connsiteX106" fmla="*/ 327565 w 1058024"/>
                <a:gd name="connsiteY106" fmla="*/ 675425 h 1475740"/>
                <a:gd name="connsiteX107" fmla="*/ 332518 w 1058024"/>
                <a:gd name="connsiteY107" fmla="*/ 671234 h 1475740"/>
                <a:gd name="connsiteX108" fmla="*/ 343090 w 1058024"/>
                <a:gd name="connsiteY108" fmla="*/ 661519 h 1475740"/>
                <a:gd name="connsiteX109" fmla="*/ 347282 w 1058024"/>
                <a:gd name="connsiteY109" fmla="*/ 657423 h 1475740"/>
                <a:gd name="connsiteX110" fmla="*/ 360712 w 1058024"/>
                <a:gd name="connsiteY110" fmla="*/ 642659 h 1475740"/>
                <a:gd name="connsiteX111" fmla="*/ 361188 w 1058024"/>
                <a:gd name="connsiteY111" fmla="*/ 642088 h 1475740"/>
                <a:gd name="connsiteX112" fmla="*/ 373190 w 1058024"/>
                <a:gd name="connsiteY112" fmla="*/ 626753 h 1475740"/>
                <a:gd name="connsiteX113" fmla="*/ 374428 w 1058024"/>
                <a:gd name="connsiteY113" fmla="*/ 625133 h 1475740"/>
                <a:gd name="connsiteX114" fmla="*/ 375476 w 1058024"/>
                <a:gd name="connsiteY114" fmla="*/ 623609 h 1475740"/>
                <a:gd name="connsiteX115" fmla="*/ 401669 w 1058024"/>
                <a:gd name="connsiteY115" fmla="*/ 583795 h 1475740"/>
                <a:gd name="connsiteX116" fmla="*/ 402812 w 1058024"/>
                <a:gd name="connsiteY116" fmla="*/ 581795 h 1475740"/>
                <a:gd name="connsiteX117" fmla="*/ 427006 w 1058024"/>
                <a:gd name="connsiteY117" fmla="*/ 539408 h 1475740"/>
                <a:gd name="connsiteX118" fmla="*/ 451676 w 1058024"/>
                <a:gd name="connsiteY118" fmla="*/ 496260 h 1475740"/>
                <a:gd name="connsiteX119" fmla="*/ 451961 w 1058024"/>
                <a:gd name="connsiteY119" fmla="*/ 495879 h 1475740"/>
                <a:gd name="connsiteX120" fmla="*/ 478060 w 1058024"/>
                <a:gd name="connsiteY120" fmla="*/ 456160 h 1475740"/>
                <a:gd name="connsiteX121" fmla="*/ 478727 w 1058024"/>
                <a:gd name="connsiteY121" fmla="*/ 455303 h 1475740"/>
                <a:gd name="connsiteX122" fmla="*/ 489871 w 1058024"/>
                <a:gd name="connsiteY122" fmla="*/ 440920 h 1475740"/>
                <a:gd name="connsiteX123" fmla="*/ 493014 w 1058024"/>
                <a:gd name="connsiteY123" fmla="*/ 437396 h 1475740"/>
                <a:gd name="connsiteX124" fmla="*/ 501872 w 1058024"/>
                <a:gd name="connsiteY124" fmla="*/ 427585 h 1475740"/>
                <a:gd name="connsiteX125" fmla="*/ 506159 w 1058024"/>
                <a:gd name="connsiteY125" fmla="*/ 423203 h 1475740"/>
                <a:gd name="connsiteX126" fmla="*/ 514922 w 1058024"/>
                <a:gd name="connsiteY126" fmla="*/ 414821 h 1475740"/>
                <a:gd name="connsiteX127" fmla="*/ 519303 w 1058024"/>
                <a:gd name="connsiteY127" fmla="*/ 411011 h 1475740"/>
                <a:gd name="connsiteX128" fmla="*/ 531495 w 1058024"/>
                <a:gd name="connsiteY128" fmla="*/ 401582 h 1475740"/>
                <a:gd name="connsiteX129" fmla="*/ 533305 w 1058024"/>
                <a:gd name="connsiteY129" fmla="*/ 400248 h 1475740"/>
                <a:gd name="connsiteX130" fmla="*/ 548259 w 1058024"/>
                <a:gd name="connsiteY130" fmla="*/ 391104 h 1475740"/>
                <a:gd name="connsiteX131" fmla="*/ 553022 w 1058024"/>
                <a:gd name="connsiteY131" fmla="*/ 388723 h 1475740"/>
                <a:gd name="connsiteX132" fmla="*/ 564737 w 1058024"/>
                <a:gd name="connsiteY132" fmla="*/ 383389 h 1475740"/>
                <a:gd name="connsiteX133" fmla="*/ 570643 w 1058024"/>
                <a:gd name="connsiteY133" fmla="*/ 381103 h 1475740"/>
                <a:gd name="connsiteX134" fmla="*/ 583121 w 1058024"/>
                <a:gd name="connsiteY134" fmla="*/ 377102 h 1475740"/>
                <a:gd name="connsiteX135" fmla="*/ 588931 w 1058024"/>
                <a:gd name="connsiteY135" fmla="*/ 375483 h 1475740"/>
                <a:gd name="connsiteX136" fmla="*/ 608457 w 1058024"/>
                <a:gd name="connsiteY136" fmla="*/ 371673 h 1475740"/>
                <a:gd name="connsiteX137" fmla="*/ 630269 w 1058024"/>
                <a:gd name="connsiteY137" fmla="*/ 370340 h 1475740"/>
                <a:gd name="connsiteX138" fmla="*/ 709327 w 1058024"/>
                <a:gd name="connsiteY138" fmla="*/ 391295 h 1475740"/>
                <a:gd name="connsiteX139" fmla="*/ 709898 w 1058024"/>
                <a:gd name="connsiteY139" fmla="*/ 392342 h 1475740"/>
                <a:gd name="connsiteX140" fmla="*/ 712184 w 1058024"/>
                <a:gd name="connsiteY140" fmla="*/ 397867 h 1475740"/>
                <a:gd name="connsiteX141" fmla="*/ 715709 w 1058024"/>
                <a:gd name="connsiteY141" fmla="*/ 407868 h 1475740"/>
                <a:gd name="connsiteX142" fmla="*/ 717518 w 1058024"/>
                <a:gd name="connsiteY142" fmla="*/ 414345 h 1475740"/>
                <a:gd name="connsiteX143" fmla="*/ 719709 w 1058024"/>
                <a:gd name="connsiteY143" fmla="*/ 424727 h 1475740"/>
                <a:gd name="connsiteX144" fmla="*/ 720757 w 1058024"/>
                <a:gd name="connsiteY144" fmla="*/ 430633 h 1475740"/>
                <a:gd name="connsiteX145" fmla="*/ 722090 w 1058024"/>
                <a:gd name="connsiteY145" fmla="*/ 451874 h 1475740"/>
                <a:gd name="connsiteX146" fmla="*/ 721328 w 1058024"/>
                <a:gd name="connsiteY146" fmla="*/ 466161 h 1475740"/>
                <a:gd name="connsiteX147" fmla="*/ 719138 w 1058024"/>
                <a:gd name="connsiteY147" fmla="*/ 479687 h 1475740"/>
                <a:gd name="connsiteX148" fmla="*/ 714280 w 1058024"/>
                <a:gd name="connsiteY148" fmla="*/ 499499 h 1475740"/>
                <a:gd name="connsiteX149" fmla="*/ 713423 w 1058024"/>
                <a:gd name="connsiteY149" fmla="*/ 502642 h 1475740"/>
                <a:gd name="connsiteX150" fmla="*/ 703231 w 1058024"/>
                <a:gd name="connsiteY150" fmla="*/ 527788 h 1475740"/>
                <a:gd name="connsiteX151" fmla="*/ 700088 w 1058024"/>
                <a:gd name="connsiteY151" fmla="*/ 534074 h 1475740"/>
                <a:gd name="connsiteX152" fmla="*/ 693801 w 1058024"/>
                <a:gd name="connsiteY152" fmla="*/ 545409 h 1475740"/>
                <a:gd name="connsiteX153" fmla="*/ 689610 w 1058024"/>
                <a:gd name="connsiteY153" fmla="*/ 552267 h 1475740"/>
                <a:gd name="connsiteX154" fmla="*/ 681895 w 1058024"/>
                <a:gd name="connsiteY154" fmla="*/ 563602 h 1475740"/>
                <a:gd name="connsiteX155" fmla="*/ 677704 w 1058024"/>
                <a:gd name="connsiteY155" fmla="*/ 569603 h 1475740"/>
                <a:gd name="connsiteX156" fmla="*/ 663511 w 1058024"/>
                <a:gd name="connsiteY156" fmla="*/ 587319 h 1475740"/>
                <a:gd name="connsiteX157" fmla="*/ 660559 w 1058024"/>
                <a:gd name="connsiteY157" fmla="*/ 590558 h 1475740"/>
                <a:gd name="connsiteX158" fmla="*/ 647700 w 1058024"/>
                <a:gd name="connsiteY158" fmla="*/ 604464 h 1475740"/>
                <a:gd name="connsiteX159" fmla="*/ 642271 w 1058024"/>
                <a:gd name="connsiteY159" fmla="*/ 609989 h 1475740"/>
                <a:gd name="connsiteX160" fmla="*/ 630460 w 1058024"/>
                <a:gd name="connsiteY160" fmla="*/ 621419 h 1475740"/>
                <a:gd name="connsiteX161" fmla="*/ 624840 w 1058024"/>
                <a:gd name="connsiteY161" fmla="*/ 626657 h 1475740"/>
                <a:gd name="connsiteX162" fmla="*/ 610553 w 1058024"/>
                <a:gd name="connsiteY162" fmla="*/ 639230 h 1475740"/>
                <a:gd name="connsiteX163" fmla="*/ 607219 w 1058024"/>
                <a:gd name="connsiteY163" fmla="*/ 642183 h 1475740"/>
                <a:gd name="connsiteX164" fmla="*/ 589026 w 1058024"/>
                <a:gd name="connsiteY164" fmla="*/ 657137 h 1475740"/>
                <a:gd name="connsiteX165" fmla="*/ 584073 w 1058024"/>
                <a:gd name="connsiteY165" fmla="*/ 660947 h 1475740"/>
                <a:gd name="connsiteX166" fmla="*/ 570262 w 1058024"/>
                <a:gd name="connsiteY166" fmla="*/ 671615 h 1475740"/>
                <a:gd name="connsiteX167" fmla="*/ 563880 w 1058024"/>
                <a:gd name="connsiteY167" fmla="*/ 676473 h 1475740"/>
                <a:gd name="connsiteX168" fmla="*/ 550545 w 1058024"/>
                <a:gd name="connsiteY168" fmla="*/ 686379 h 1475740"/>
                <a:gd name="connsiteX169" fmla="*/ 545402 w 1058024"/>
                <a:gd name="connsiteY169" fmla="*/ 690284 h 1475740"/>
                <a:gd name="connsiteX170" fmla="*/ 527971 w 1058024"/>
                <a:gd name="connsiteY170" fmla="*/ 702953 h 1475740"/>
                <a:gd name="connsiteX171" fmla="*/ 511778 w 1058024"/>
                <a:gd name="connsiteY171" fmla="*/ 714859 h 1475740"/>
                <a:gd name="connsiteX172" fmla="*/ 415290 w 1058024"/>
                <a:gd name="connsiteY172" fmla="*/ 784106 h 1475740"/>
                <a:gd name="connsiteX173" fmla="*/ 202597 w 1058024"/>
                <a:gd name="connsiteY173" fmla="*/ 945078 h 1475740"/>
                <a:gd name="connsiteX174" fmla="*/ 169355 w 1058024"/>
                <a:gd name="connsiteY174" fmla="*/ 974796 h 1475740"/>
                <a:gd name="connsiteX175" fmla="*/ 163830 w 1058024"/>
                <a:gd name="connsiteY175" fmla="*/ 979844 h 1475740"/>
                <a:gd name="connsiteX176" fmla="*/ 132017 w 1058024"/>
                <a:gd name="connsiteY176" fmla="*/ 1010420 h 1475740"/>
                <a:gd name="connsiteX177" fmla="*/ 126111 w 1058024"/>
                <a:gd name="connsiteY177" fmla="*/ 1016420 h 1475740"/>
                <a:gd name="connsiteX178" fmla="*/ 95250 w 1058024"/>
                <a:gd name="connsiteY178" fmla="*/ 1049472 h 1475740"/>
                <a:gd name="connsiteX179" fmla="*/ 91821 w 1058024"/>
                <a:gd name="connsiteY179" fmla="*/ 1053568 h 1475740"/>
                <a:gd name="connsiteX180" fmla="*/ 64103 w 1058024"/>
                <a:gd name="connsiteY180" fmla="*/ 1088048 h 1475740"/>
                <a:gd name="connsiteX181" fmla="*/ 61913 w 1058024"/>
                <a:gd name="connsiteY181" fmla="*/ 1090715 h 1475740"/>
                <a:gd name="connsiteX182" fmla="*/ 60960 w 1058024"/>
                <a:gd name="connsiteY182" fmla="*/ 1092049 h 1475740"/>
                <a:gd name="connsiteX183" fmla="*/ 42958 w 1058024"/>
                <a:gd name="connsiteY183" fmla="*/ 1118243 h 1475740"/>
                <a:gd name="connsiteX184" fmla="*/ 25622 w 1058024"/>
                <a:gd name="connsiteY184" fmla="*/ 1148723 h 1475740"/>
                <a:gd name="connsiteX185" fmla="*/ 23527 w 1058024"/>
                <a:gd name="connsiteY185" fmla="*/ 1152342 h 1475740"/>
                <a:gd name="connsiteX186" fmla="*/ 19717 w 1058024"/>
                <a:gd name="connsiteY186" fmla="*/ 1160724 h 1475740"/>
                <a:gd name="connsiteX187" fmla="*/ 16574 w 1058024"/>
                <a:gd name="connsiteY187" fmla="*/ 1167677 h 1475740"/>
                <a:gd name="connsiteX188" fmla="*/ 9525 w 1058024"/>
                <a:gd name="connsiteY188" fmla="*/ 1186346 h 1475740"/>
                <a:gd name="connsiteX189" fmla="*/ 8858 w 1058024"/>
                <a:gd name="connsiteY189" fmla="*/ 1188156 h 1475740"/>
                <a:gd name="connsiteX190" fmla="*/ 8763 w 1058024"/>
                <a:gd name="connsiteY190" fmla="*/ 1188442 h 1475740"/>
                <a:gd name="connsiteX191" fmla="*/ 8382 w 1058024"/>
                <a:gd name="connsiteY191" fmla="*/ 1189966 h 1475740"/>
                <a:gd name="connsiteX192" fmla="*/ 2762 w 1058024"/>
                <a:gd name="connsiteY192" fmla="*/ 1212731 h 1475740"/>
                <a:gd name="connsiteX193" fmla="*/ 2191 w 1058024"/>
                <a:gd name="connsiteY193" fmla="*/ 1215207 h 1475740"/>
                <a:gd name="connsiteX194" fmla="*/ 1619 w 1058024"/>
                <a:gd name="connsiteY194" fmla="*/ 1221398 h 1475740"/>
                <a:gd name="connsiteX195" fmla="*/ 381 w 1058024"/>
                <a:gd name="connsiteY195" fmla="*/ 1234162 h 1475740"/>
                <a:gd name="connsiteX196" fmla="*/ 0 w 1058024"/>
                <a:gd name="connsiteY196" fmla="*/ 1237781 h 1475740"/>
                <a:gd name="connsiteX197" fmla="*/ 381 w 1058024"/>
                <a:gd name="connsiteY197" fmla="*/ 1243020 h 1475740"/>
                <a:gd name="connsiteX198" fmla="*/ 1143 w 1058024"/>
                <a:gd name="connsiteY198" fmla="*/ 1254926 h 1475740"/>
                <a:gd name="connsiteX199" fmla="*/ 1333 w 1058024"/>
                <a:gd name="connsiteY199" fmla="*/ 1259213 h 1475740"/>
                <a:gd name="connsiteX200" fmla="*/ 2667 w 1058024"/>
                <a:gd name="connsiteY200" fmla="*/ 1265499 h 1475740"/>
                <a:gd name="connsiteX201" fmla="*/ 3620 w 1058024"/>
                <a:gd name="connsiteY201" fmla="*/ 1270166 h 1475740"/>
                <a:gd name="connsiteX202" fmla="*/ 8668 w 1058024"/>
                <a:gd name="connsiteY202" fmla="*/ 1285787 h 1475740"/>
                <a:gd name="connsiteX203" fmla="*/ 8763 w 1058024"/>
                <a:gd name="connsiteY203" fmla="*/ 1286073 h 1475740"/>
                <a:gd name="connsiteX204" fmla="*/ 18098 w 1058024"/>
                <a:gd name="connsiteY204" fmla="*/ 1303028 h 1475740"/>
                <a:gd name="connsiteX205" fmla="*/ 21908 w 1058024"/>
                <a:gd name="connsiteY205" fmla="*/ 1308076 h 1475740"/>
                <a:gd name="connsiteX206" fmla="*/ 30671 w 1058024"/>
                <a:gd name="connsiteY206" fmla="*/ 1318649 h 1475740"/>
                <a:gd name="connsiteX207" fmla="*/ 32576 w 1058024"/>
                <a:gd name="connsiteY207" fmla="*/ 1321030 h 1475740"/>
                <a:gd name="connsiteX208" fmla="*/ 38291 w 1058024"/>
                <a:gd name="connsiteY208" fmla="*/ 1326173 h 1475740"/>
                <a:gd name="connsiteX209" fmla="*/ 42386 w 1058024"/>
                <a:gd name="connsiteY209" fmla="*/ 1329888 h 1475740"/>
                <a:gd name="connsiteX210" fmla="*/ 56864 w 1058024"/>
                <a:gd name="connsiteY210" fmla="*/ 1340747 h 1475740"/>
                <a:gd name="connsiteX211" fmla="*/ 145447 w 1058024"/>
                <a:gd name="connsiteY211" fmla="*/ 1399040 h 1475740"/>
                <a:gd name="connsiteX212" fmla="*/ 148876 w 1058024"/>
                <a:gd name="connsiteY212" fmla="*/ 1401040 h 1475740"/>
                <a:gd name="connsiteX213" fmla="*/ 132493 w 1058024"/>
                <a:gd name="connsiteY213" fmla="*/ 1397611 h 1475740"/>
                <a:gd name="connsiteX214" fmla="*/ 42196 w 1058024"/>
                <a:gd name="connsiteY214" fmla="*/ 1360844 h 1475740"/>
                <a:gd name="connsiteX215" fmla="*/ 130778 w 1058024"/>
                <a:gd name="connsiteY215" fmla="*/ 1419137 h 1475740"/>
                <a:gd name="connsiteX216" fmla="*/ 221075 w 1058024"/>
                <a:gd name="connsiteY216" fmla="*/ 1455904 h 1475740"/>
                <a:gd name="connsiteX217" fmla="*/ 251746 w 1058024"/>
                <a:gd name="connsiteY217" fmla="*/ 1462286 h 1475740"/>
                <a:gd name="connsiteX218" fmla="*/ 404146 w 1058024"/>
                <a:gd name="connsiteY218" fmla="*/ 1475716 h 1475740"/>
                <a:gd name="connsiteX219" fmla="*/ 442436 w 1058024"/>
                <a:gd name="connsiteY219" fmla="*/ 1475335 h 1475740"/>
                <a:gd name="connsiteX220" fmla="*/ 455581 w 1058024"/>
                <a:gd name="connsiteY220" fmla="*/ 1474763 h 1475740"/>
                <a:gd name="connsiteX221" fmla="*/ 475869 w 1058024"/>
                <a:gd name="connsiteY221" fmla="*/ 1473906 h 1475740"/>
                <a:gd name="connsiteX222" fmla="*/ 511207 w 1058024"/>
                <a:gd name="connsiteY222" fmla="*/ 1471906 h 1475740"/>
                <a:gd name="connsiteX223" fmla="*/ 532257 w 1058024"/>
                <a:gd name="connsiteY223" fmla="*/ 1470477 h 1475740"/>
                <a:gd name="connsiteX224" fmla="*/ 569881 w 1058024"/>
                <a:gd name="connsiteY224" fmla="*/ 1467334 h 1475740"/>
                <a:gd name="connsiteX225" fmla="*/ 586740 w 1058024"/>
                <a:gd name="connsiteY225" fmla="*/ 1465810 h 1475740"/>
                <a:gd name="connsiteX226" fmla="*/ 639413 w 1058024"/>
                <a:gd name="connsiteY226" fmla="*/ 1460666 h 1475740"/>
                <a:gd name="connsiteX227" fmla="*/ 695230 w 1058024"/>
                <a:gd name="connsiteY227" fmla="*/ 1455142 h 1475740"/>
                <a:gd name="connsiteX228" fmla="*/ 739235 w 1058024"/>
                <a:gd name="connsiteY228" fmla="*/ 1450475 h 1475740"/>
                <a:gd name="connsiteX229" fmla="*/ 753713 w 1058024"/>
                <a:gd name="connsiteY229" fmla="*/ 1448665 h 1475740"/>
                <a:gd name="connsiteX230" fmla="*/ 787718 w 1058024"/>
                <a:gd name="connsiteY230" fmla="*/ 1443998 h 1475740"/>
                <a:gd name="connsiteX231" fmla="*/ 797719 w 1058024"/>
                <a:gd name="connsiteY231" fmla="*/ 1442664 h 1475740"/>
                <a:gd name="connsiteX232" fmla="*/ 803720 w 1058024"/>
                <a:gd name="connsiteY232" fmla="*/ 1441712 h 1475740"/>
                <a:gd name="connsiteX233" fmla="*/ 807149 w 1058024"/>
                <a:gd name="connsiteY233" fmla="*/ 1441045 h 1475740"/>
                <a:gd name="connsiteX234" fmla="*/ 820960 w 1058024"/>
                <a:gd name="connsiteY234" fmla="*/ 1438568 h 1475740"/>
                <a:gd name="connsiteX235" fmla="*/ 843629 w 1058024"/>
                <a:gd name="connsiteY235" fmla="*/ 1434187 h 1475740"/>
                <a:gd name="connsiteX236" fmla="*/ 858488 w 1058024"/>
                <a:gd name="connsiteY236" fmla="*/ 1430853 h 1475740"/>
                <a:gd name="connsiteX237" fmla="*/ 879348 w 1058024"/>
                <a:gd name="connsiteY237" fmla="*/ 1425710 h 1475740"/>
                <a:gd name="connsiteX238" fmla="*/ 893636 w 1058024"/>
                <a:gd name="connsiteY238" fmla="*/ 1421709 h 1475740"/>
                <a:gd name="connsiteX239" fmla="*/ 913067 w 1058024"/>
                <a:gd name="connsiteY239" fmla="*/ 1415518 h 1475740"/>
                <a:gd name="connsiteX240" fmla="*/ 926497 w 1058024"/>
                <a:gd name="connsiteY240" fmla="*/ 1410755 h 1475740"/>
                <a:gd name="connsiteX241" fmla="*/ 933450 w 1058024"/>
                <a:gd name="connsiteY241" fmla="*/ 1408279 h 1475740"/>
                <a:gd name="connsiteX242" fmla="*/ 948500 w 1058024"/>
                <a:gd name="connsiteY242" fmla="*/ 1401802 h 1475740"/>
                <a:gd name="connsiteX243" fmla="*/ 952976 w 1058024"/>
                <a:gd name="connsiteY243" fmla="*/ 1399706 h 1475740"/>
                <a:gd name="connsiteX244" fmla="*/ 953072 w 1058024"/>
                <a:gd name="connsiteY244" fmla="*/ 1399611 h 1475740"/>
                <a:gd name="connsiteX245" fmla="*/ 953643 w 1058024"/>
                <a:gd name="connsiteY245" fmla="*/ 1399325 h 1475740"/>
                <a:gd name="connsiteX246" fmla="*/ 958406 w 1058024"/>
                <a:gd name="connsiteY246" fmla="*/ 1396849 h 1475740"/>
                <a:gd name="connsiteX247" fmla="*/ 972598 w 1058024"/>
                <a:gd name="connsiteY247" fmla="*/ 1388943 h 1475740"/>
                <a:gd name="connsiteX248" fmla="*/ 980504 w 1058024"/>
                <a:gd name="connsiteY248" fmla="*/ 1383800 h 1475740"/>
                <a:gd name="connsiteX249" fmla="*/ 996029 w 1058024"/>
                <a:gd name="connsiteY249" fmla="*/ 1370655 h 1475740"/>
                <a:gd name="connsiteX250" fmla="*/ 997458 w 1058024"/>
                <a:gd name="connsiteY250" fmla="*/ 1369417 h 1475740"/>
                <a:gd name="connsiteX251" fmla="*/ 1004411 w 1058024"/>
                <a:gd name="connsiteY251" fmla="*/ 1361416 h 1475740"/>
                <a:gd name="connsiteX252" fmla="*/ 1004983 w 1058024"/>
                <a:gd name="connsiteY252" fmla="*/ 1360463 h 1475740"/>
                <a:gd name="connsiteX253" fmla="*/ 1005935 w 1058024"/>
                <a:gd name="connsiteY253" fmla="*/ 1359416 h 1475740"/>
                <a:gd name="connsiteX254" fmla="*/ 1014794 w 1058024"/>
                <a:gd name="connsiteY254" fmla="*/ 1344842 h 1475740"/>
                <a:gd name="connsiteX255" fmla="*/ 1015460 w 1058024"/>
                <a:gd name="connsiteY255" fmla="*/ 1343795 h 1475740"/>
                <a:gd name="connsiteX256" fmla="*/ 1015460 w 1058024"/>
                <a:gd name="connsiteY256" fmla="*/ 1343699 h 1475740"/>
                <a:gd name="connsiteX257" fmla="*/ 1015460 w 1058024"/>
                <a:gd name="connsiteY257" fmla="*/ 1343604 h 1475740"/>
                <a:gd name="connsiteX258" fmla="*/ 1015651 w 1058024"/>
                <a:gd name="connsiteY258" fmla="*/ 1343223 h 1475740"/>
                <a:gd name="connsiteX259" fmla="*/ 1019270 w 1058024"/>
                <a:gd name="connsiteY259" fmla="*/ 1335222 h 1475740"/>
                <a:gd name="connsiteX260" fmla="*/ 1021461 w 1058024"/>
                <a:gd name="connsiteY260" fmla="*/ 1328840 h 1475740"/>
                <a:gd name="connsiteX261" fmla="*/ 1022128 w 1058024"/>
                <a:gd name="connsiteY261" fmla="*/ 1327126 h 1475740"/>
                <a:gd name="connsiteX262" fmla="*/ 1022318 w 1058024"/>
                <a:gd name="connsiteY262" fmla="*/ 1326269 h 1475740"/>
                <a:gd name="connsiteX263" fmla="*/ 1022890 w 1058024"/>
                <a:gd name="connsiteY263" fmla="*/ 1324745 h 1475740"/>
                <a:gd name="connsiteX264" fmla="*/ 1025747 w 1058024"/>
                <a:gd name="connsiteY264" fmla="*/ 1313219 h 1475740"/>
                <a:gd name="connsiteX265" fmla="*/ 1025557 w 1058024"/>
                <a:gd name="connsiteY265" fmla="*/ 1313029 h 1475740"/>
                <a:gd name="connsiteX266" fmla="*/ 1025557 w 1058024"/>
                <a:gd name="connsiteY266" fmla="*/ 1313029 h 1475740"/>
                <a:gd name="connsiteX267" fmla="*/ 1025747 w 1058024"/>
                <a:gd name="connsiteY267" fmla="*/ 1313219 h 1475740"/>
                <a:gd name="connsiteX268" fmla="*/ 1026033 w 1058024"/>
                <a:gd name="connsiteY268" fmla="*/ 1311886 h 1475740"/>
                <a:gd name="connsiteX269" fmla="*/ 1026319 w 1058024"/>
                <a:gd name="connsiteY269" fmla="*/ 1309886 h 1475740"/>
                <a:gd name="connsiteX270" fmla="*/ 1026795 w 1058024"/>
                <a:gd name="connsiteY270" fmla="*/ 1307695 h 1475740"/>
                <a:gd name="connsiteX271" fmla="*/ 1027462 w 1058024"/>
                <a:gd name="connsiteY271" fmla="*/ 1299884 h 1475740"/>
                <a:gd name="connsiteX272" fmla="*/ 1028890 w 1058024"/>
                <a:gd name="connsiteY272" fmla="*/ 1284359 h 1475740"/>
                <a:gd name="connsiteX273" fmla="*/ 1029176 w 1058024"/>
                <a:gd name="connsiteY273" fmla="*/ 1281215 h 1475740"/>
                <a:gd name="connsiteX274" fmla="*/ 1028700 w 1058024"/>
                <a:gd name="connsiteY274" fmla="*/ 1266737 h 1475740"/>
                <a:gd name="connsiteX275" fmla="*/ 1028700 w 1058024"/>
                <a:gd name="connsiteY275" fmla="*/ 1262261 h 1475740"/>
                <a:gd name="connsiteX276" fmla="*/ 1028510 w 1058024"/>
                <a:gd name="connsiteY276" fmla="*/ 1260070 h 1475740"/>
                <a:gd name="connsiteX277" fmla="*/ 1028510 w 1058024"/>
                <a:gd name="connsiteY277" fmla="*/ 1259784 h 1475740"/>
                <a:gd name="connsiteX278" fmla="*/ 1028319 w 1058024"/>
                <a:gd name="connsiteY278" fmla="*/ 1257212 h 1475740"/>
                <a:gd name="connsiteX279" fmla="*/ 1027462 w 1058024"/>
                <a:gd name="connsiteY279" fmla="*/ 1248926 h 1475740"/>
                <a:gd name="connsiteX280" fmla="*/ 1026509 w 1058024"/>
                <a:gd name="connsiteY280" fmla="*/ 1242353 h 1475740"/>
                <a:gd name="connsiteX281" fmla="*/ 1025938 w 1058024"/>
                <a:gd name="connsiteY281" fmla="*/ 1237019 h 1475740"/>
                <a:gd name="connsiteX282" fmla="*/ 1025271 w 1058024"/>
                <a:gd name="connsiteY282" fmla="*/ 1233400 h 1475740"/>
                <a:gd name="connsiteX283" fmla="*/ 1019461 w 1058024"/>
                <a:gd name="connsiteY283" fmla="*/ 1204158 h 1475740"/>
                <a:gd name="connsiteX284" fmla="*/ 1011365 w 1058024"/>
                <a:gd name="connsiteY284" fmla="*/ 1177964 h 1475740"/>
                <a:gd name="connsiteX285" fmla="*/ 1010603 w 1058024"/>
                <a:gd name="connsiteY285" fmla="*/ 1175488 h 1475740"/>
                <a:gd name="connsiteX286" fmla="*/ 1010031 w 1058024"/>
                <a:gd name="connsiteY286" fmla="*/ 1174059 h 1475740"/>
                <a:gd name="connsiteX287" fmla="*/ 1009840 w 1058024"/>
                <a:gd name="connsiteY287" fmla="*/ 1173964 h 1475740"/>
                <a:gd name="connsiteX288" fmla="*/ 1009840 w 1058024"/>
                <a:gd name="connsiteY288" fmla="*/ 1173964 h 1475740"/>
                <a:gd name="connsiteX289" fmla="*/ 1010031 w 1058024"/>
                <a:gd name="connsiteY289" fmla="*/ 1174059 h 1475740"/>
                <a:gd name="connsiteX290" fmla="*/ 1009555 w 1058024"/>
                <a:gd name="connsiteY290" fmla="*/ 1172916 h 1475740"/>
                <a:gd name="connsiteX291" fmla="*/ 1009079 w 1058024"/>
                <a:gd name="connsiteY291" fmla="*/ 1171583 h 1475740"/>
                <a:gd name="connsiteX292" fmla="*/ 1007936 w 1058024"/>
                <a:gd name="connsiteY292" fmla="*/ 1169487 h 1475740"/>
                <a:gd name="connsiteX293" fmla="*/ 1003173 w 1058024"/>
                <a:gd name="connsiteY293" fmla="*/ 1159200 h 1475740"/>
                <a:gd name="connsiteX294" fmla="*/ 998411 w 1058024"/>
                <a:gd name="connsiteY294" fmla="*/ 1151390 h 1475740"/>
                <a:gd name="connsiteX295" fmla="*/ 996696 w 1058024"/>
                <a:gd name="connsiteY295" fmla="*/ 1148437 h 1475740"/>
                <a:gd name="connsiteX296" fmla="*/ 995648 w 1058024"/>
                <a:gd name="connsiteY296" fmla="*/ 1146627 h 1475740"/>
                <a:gd name="connsiteX297" fmla="*/ 989076 w 1058024"/>
                <a:gd name="connsiteY297" fmla="*/ 1137864 h 1475740"/>
                <a:gd name="connsiteX298" fmla="*/ 987552 w 1058024"/>
                <a:gd name="connsiteY298" fmla="*/ 1136816 h 1475740"/>
                <a:gd name="connsiteX299" fmla="*/ 987552 w 1058024"/>
                <a:gd name="connsiteY299" fmla="*/ 1136816 h 1475740"/>
                <a:gd name="connsiteX300" fmla="*/ 989076 w 1058024"/>
                <a:gd name="connsiteY300" fmla="*/ 1137864 h 1475740"/>
                <a:gd name="connsiteX301" fmla="*/ 984790 w 1058024"/>
                <a:gd name="connsiteY301" fmla="*/ 1133483 h 1475740"/>
                <a:gd name="connsiteX302" fmla="*/ 982885 w 1058024"/>
                <a:gd name="connsiteY302" fmla="*/ 1131101 h 1475740"/>
                <a:gd name="connsiteX303" fmla="*/ 980980 w 1058024"/>
                <a:gd name="connsiteY303" fmla="*/ 1129577 h 1475740"/>
                <a:gd name="connsiteX304" fmla="*/ 966026 w 1058024"/>
                <a:gd name="connsiteY304" fmla="*/ 1117195 h 1475740"/>
                <a:gd name="connsiteX305" fmla="*/ 965835 w 1058024"/>
                <a:gd name="connsiteY305" fmla="*/ 1117100 h 1475740"/>
                <a:gd name="connsiteX306" fmla="*/ 877253 w 1058024"/>
                <a:gd name="connsiteY306" fmla="*/ 1058807 h 1475740"/>
                <a:gd name="connsiteX307" fmla="*/ 892397 w 1058024"/>
                <a:gd name="connsiteY307" fmla="*/ 1071189 h 1475740"/>
                <a:gd name="connsiteX308" fmla="*/ 896303 w 1058024"/>
                <a:gd name="connsiteY308" fmla="*/ 1075285 h 1475740"/>
                <a:gd name="connsiteX309" fmla="*/ 908209 w 1058024"/>
                <a:gd name="connsiteY309" fmla="*/ 1090334 h 1475740"/>
                <a:gd name="connsiteX310" fmla="*/ 909828 w 1058024"/>
                <a:gd name="connsiteY310" fmla="*/ 1093001 h 1475740"/>
                <a:gd name="connsiteX311" fmla="*/ 911352 w 1058024"/>
                <a:gd name="connsiteY311" fmla="*/ 1095954 h 1475740"/>
                <a:gd name="connsiteX312" fmla="*/ 870109 w 1058024"/>
                <a:gd name="connsiteY312" fmla="*/ 1068808 h 1475740"/>
                <a:gd name="connsiteX313" fmla="*/ 863441 w 1058024"/>
                <a:gd name="connsiteY313" fmla="*/ 1065284 h 1475740"/>
                <a:gd name="connsiteX314" fmla="*/ 856869 w 1058024"/>
                <a:gd name="connsiteY314" fmla="*/ 1061759 h 1475740"/>
                <a:gd name="connsiteX315" fmla="*/ 854869 w 1058024"/>
                <a:gd name="connsiteY315" fmla="*/ 1060712 h 1475740"/>
                <a:gd name="connsiteX316" fmla="*/ 846392 w 1058024"/>
                <a:gd name="connsiteY316" fmla="*/ 1057949 h 1475740"/>
                <a:gd name="connsiteX317" fmla="*/ 846296 w 1058024"/>
                <a:gd name="connsiteY317" fmla="*/ 1057949 h 1475740"/>
                <a:gd name="connsiteX318" fmla="*/ 839534 w 1058024"/>
                <a:gd name="connsiteY318" fmla="*/ 1055759 h 1475740"/>
                <a:gd name="connsiteX319" fmla="*/ 838295 w 1058024"/>
                <a:gd name="connsiteY319" fmla="*/ 1055378 h 1475740"/>
                <a:gd name="connsiteX320" fmla="*/ 838200 w 1058024"/>
                <a:gd name="connsiteY320" fmla="*/ 1055378 h 1475740"/>
                <a:gd name="connsiteX321" fmla="*/ 837724 w 1058024"/>
                <a:gd name="connsiteY321" fmla="*/ 1055282 h 1475740"/>
                <a:gd name="connsiteX322" fmla="*/ 832580 w 1058024"/>
                <a:gd name="connsiteY322" fmla="*/ 1054139 h 1475740"/>
                <a:gd name="connsiteX323" fmla="*/ 825151 w 1058024"/>
                <a:gd name="connsiteY323" fmla="*/ 1053092 h 1475740"/>
                <a:gd name="connsiteX324" fmla="*/ 820484 w 1058024"/>
                <a:gd name="connsiteY324" fmla="*/ 1052330 h 1475740"/>
                <a:gd name="connsiteX325" fmla="*/ 818102 w 1058024"/>
                <a:gd name="connsiteY325" fmla="*/ 1052139 h 1475740"/>
                <a:gd name="connsiteX326" fmla="*/ 799910 w 1058024"/>
                <a:gd name="connsiteY326" fmla="*/ 1051187 h 1475740"/>
                <a:gd name="connsiteX327" fmla="*/ 799910 w 1058024"/>
                <a:gd name="connsiteY327" fmla="*/ 1051187 h 1475740"/>
                <a:gd name="connsiteX328" fmla="*/ 799910 w 1058024"/>
                <a:gd name="connsiteY328" fmla="*/ 1051187 h 1475740"/>
                <a:gd name="connsiteX329" fmla="*/ 795433 w 1058024"/>
                <a:gd name="connsiteY329" fmla="*/ 1051187 h 1475740"/>
                <a:gd name="connsiteX330" fmla="*/ 792194 w 1058024"/>
                <a:gd name="connsiteY330" fmla="*/ 1051377 h 1475740"/>
                <a:gd name="connsiteX331" fmla="*/ 758761 w 1058024"/>
                <a:gd name="connsiteY331" fmla="*/ 1053854 h 1475740"/>
                <a:gd name="connsiteX332" fmla="*/ 766858 w 1058024"/>
                <a:gd name="connsiteY332" fmla="*/ 1065284 h 1475740"/>
                <a:gd name="connsiteX333" fmla="*/ 731520 w 1058024"/>
                <a:gd name="connsiteY333" fmla="*/ 1070332 h 1475740"/>
                <a:gd name="connsiteX334" fmla="*/ 624459 w 1058024"/>
                <a:gd name="connsiteY334" fmla="*/ 1094525 h 1475740"/>
                <a:gd name="connsiteX335" fmla="*/ 604076 w 1058024"/>
                <a:gd name="connsiteY335" fmla="*/ 1099574 h 1475740"/>
                <a:gd name="connsiteX336" fmla="*/ 649415 w 1058024"/>
                <a:gd name="connsiteY336" fmla="*/ 1062617 h 1475740"/>
                <a:gd name="connsiteX337" fmla="*/ 692372 w 1058024"/>
                <a:gd name="connsiteY337" fmla="*/ 1027755 h 1475740"/>
                <a:gd name="connsiteX338" fmla="*/ 705993 w 1058024"/>
                <a:gd name="connsiteY338" fmla="*/ 1016420 h 1475740"/>
                <a:gd name="connsiteX339" fmla="*/ 735044 w 1058024"/>
                <a:gd name="connsiteY339" fmla="*/ 992132 h 1475740"/>
                <a:gd name="connsiteX340" fmla="*/ 751332 w 1058024"/>
                <a:gd name="connsiteY340" fmla="*/ 977939 h 1475740"/>
                <a:gd name="connsiteX341" fmla="*/ 776764 w 1058024"/>
                <a:gd name="connsiteY341" fmla="*/ 955651 h 1475740"/>
                <a:gd name="connsiteX342" fmla="*/ 793814 w 1058024"/>
                <a:gd name="connsiteY342" fmla="*/ 940125 h 1475740"/>
                <a:gd name="connsiteX343" fmla="*/ 817245 w 1058024"/>
                <a:gd name="connsiteY343" fmla="*/ 918313 h 1475740"/>
                <a:gd name="connsiteX344" fmla="*/ 834104 w 1058024"/>
                <a:gd name="connsiteY344" fmla="*/ 901930 h 1475740"/>
                <a:gd name="connsiteX345" fmla="*/ 856012 w 1058024"/>
                <a:gd name="connsiteY345" fmla="*/ 879927 h 1475740"/>
                <a:gd name="connsiteX346" fmla="*/ 872204 w 1058024"/>
                <a:gd name="connsiteY346" fmla="*/ 862973 h 1475740"/>
                <a:gd name="connsiteX347" fmla="*/ 892683 w 1058024"/>
                <a:gd name="connsiteY347" fmla="*/ 840494 h 1475740"/>
                <a:gd name="connsiteX348" fmla="*/ 907923 w 1058024"/>
                <a:gd name="connsiteY348" fmla="*/ 823063 h 1475740"/>
                <a:gd name="connsiteX349" fmla="*/ 926973 w 1058024"/>
                <a:gd name="connsiteY349" fmla="*/ 799727 h 1475740"/>
                <a:gd name="connsiteX350" fmla="*/ 940689 w 1058024"/>
                <a:gd name="connsiteY350" fmla="*/ 782105 h 1475740"/>
                <a:gd name="connsiteX351" fmla="*/ 946309 w 1058024"/>
                <a:gd name="connsiteY351" fmla="*/ 774866 h 1475740"/>
                <a:gd name="connsiteX352" fmla="*/ 954977 w 1058024"/>
                <a:gd name="connsiteY352" fmla="*/ 762103 h 1475740"/>
                <a:gd name="connsiteX353" fmla="*/ 967550 w 1058024"/>
                <a:gd name="connsiteY353" fmla="*/ 744482 h 1475740"/>
                <a:gd name="connsiteX354" fmla="*/ 975836 w 1058024"/>
                <a:gd name="connsiteY354" fmla="*/ 731718 h 1475740"/>
                <a:gd name="connsiteX355" fmla="*/ 977932 w 1058024"/>
                <a:gd name="connsiteY355" fmla="*/ 728194 h 1475740"/>
                <a:gd name="connsiteX356" fmla="*/ 981265 w 1058024"/>
                <a:gd name="connsiteY356" fmla="*/ 722574 h 1475740"/>
                <a:gd name="connsiteX357" fmla="*/ 1005745 w 1058024"/>
                <a:gd name="connsiteY357" fmla="*/ 678473 h 1475740"/>
                <a:gd name="connsiteX358" fmla="*/ 1007078 w 1058024"/>
                <a:gd name="connsiteY358" fmla="*/ 676092 h 1475740"/>
                <a:gd name="connsiteX359" fmla="*/ 1007555 w 1058024"/>
                <a:gd name="connsiteY359" fmla="*/ 675044 h 1475740"/>
                <a:gd name="connsiteX360" fmla="*/ 1008221 w 1058024"/>
                <a:gd name="connsiteY360" fmla="*/ 673806 h 1475740"/>
                <a:gd name="connsiteX361" fmla="*/ 1011269 w 1058024"/>
                <a:gd name="connsiteY361" fmla="*/ 667424 h 1475740"/>
                <a:gd name="connsiteX362" fmla="*/ 1010984 w 1058024"/>
                <a:gd name="connsiteY362" fmla="*/ 667329 h 1475740"/>
                <a:gd name="connsiteX363" fmla="*/ 1010984 w 1058024"/>
                <a:gd name="connsiteY363" fmla="*/ 667329 h 1475740"/>
                <a:gd name="connsiteX364" fmla="*/ 1011269 w 1058024"/>
                <a:gd name="connsiteY364" fmla="*/ 667424 h 1475740"/>
                <a:gd name="connsiteX365" fmla="*/ 1019651 w 1058024"/>
                <a:gd name="connsiteY365" fmla="*/ 648184 h 1475740"/>
                <a:gd name="connsiteX366" fmla="*/ 1023557 w 1058024"/>
                <a:gd name="connsiteY366" fmla="*/ 639230 h 1475740"/>
                <a:gd name="connsiteX367" fmla="*/ 1024414 w 1058024"/>
                <a:gd name="connsiteY367" fmla="*/ 637230 h 1475740"/>
                <a:gd name="connsiteX368" fmla="*/ 1028033 w 1058024"/>
                <a:gd name="connsiteY368" fmla="*/ 627896 h 1475740"/>
                <a:gd name="connsiteX369" fmla="*/ 1031081 w 1058024"/>
                <a:gd name="connsiteY369" fmla="*/ 618561 h 1475740"/>
                <a:gd name="connsiteX370" fmla="*/ 1036130 w 1058024"/>
                <a:gd name="connsiteY370" fmla="*/ 604559 h 1475740"/>
                <a:gd name="connsiteX371" fmla="*/ 1039749 w 1058024"/>
                <a:gd name="connsiteY371" fmla="*/ 591796 h 1475740"/>
                <a:gd name="connsiteX372" fmla="*/ 1041940 w 1058024"/>
                <a:gd name="connsiteY372" fmla="*/ 585033 h 1475740"/>
                <a:gd name="connsiteX373" fmla="*/ 1043654 w 1058024"/>
                <a:gd name="connsiteY373" fmla="*/ 578175 h 1475740"/>
                <a:gd name="connsiteX374" fmla="*/ 1046607 w 1058024"/>
                <a:gd name="connsiteY374" fmla="*/ 565983 h 1475740"/>
                <a:gd name="connsiteX375" fmla="*/ 1048798 w 1058024"/>
                <a:gd name="connsiteY375" fmla="*/ 556649 h 1475740"/>
                <a:gd name="connsiteX376" fmla="*/ 1049941 w 1058024"/>
                <a:gd name="connsiteY376" fmla="*/ 549695 h 1475740"/>
                <a:gd name="connsiteX377" fmla="*/ 1051941 w 1058024"/>
                <a:gd name="connsiteY377" fmla="*/ 540075 h 1475740"/>
                <a:gd name="connsiteX378" fmla="*/ 1053941 w 1058024"/>
                <a:gd name="connsiteY378" fmla="*/ 524930 h 1475740"/>
                <a:gd name="connsiteX379" fmla="*/ 1055465 w 1058024"/>
                <a:gd name="connsiteY379" fmla="*/ 513310 h 1475740"/>
                <a:gd name="connsiteX380" fmla="*/ 1057847 w 1058024"/>
                <a:gd name="connsiteY380" fmla="*/ 476353 h 147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1058024" h="1475740">
                  <a:moveTo>
                    <a:pt x="1057847" y="476353"/>
                  </a:moveTo>
                  <a:lnTo>
                    <a:pt x="1057942" y="474448"/>
                  </a:lnTo>
                  <a:cubicBezTo>
                    <a:pt x="1058228" y="461589"/>
                    <a:pt x="1057751" y="448826"/>
                    <a:pt x="1056799" y="436062"/>
                  </a:cubicBezTo>
                  <a:cubicBezTo>
                    <a:pt x="1056513" y="432252"/>
                    <a:pt x="1055942" y="428537"/>
                    <a:pt x="1055561" y="424823"/>
                  </a:cubicBezTo>
                  <a:cubicBezTo>
                    <a:pt x="1054894" y="418250"/>
                    <a:pt x="1054418" y="411678"/>
                    <a:pt x="1053465" y="405201"/>
                  </a:cubicBezTo>
                  <a:cubicBezTo>
                    <a:pt x="1052989" y="401772"/>
                    <a:pt x="1052227" y="398438"/>
                    <a:pt x="1051560" y="395009"/>
                  </a:cubicBezTo>
                  <a:cubicBezTo>
                    <a:pt x="1051084" y="392438"/>
                    <a:pt x="1050608" y="389771"/>
                    <a:pt x="1050131" y="387199"/>
                  </a:cubicBezTo>
                  <a:cubicBezTo>
                    <a:pt x="1047750" y="374912"/>
                    <a:pt x="1044893" y="362720"/>
                    <a:pt x="1041368" y="350718"/>
                  </a:cubicBezTo>
                  <a:cubicBezTo>
                    <a:pt x="1040892" y="348908"/>
                    <a:pt x="1040321" y="347194"/>
                    <a:pt x="1039749" y="345479"/>
                  </a:cubicBezTo>
                  <a:cubicBezTo>
                    <a:pt x="1036320" y="334240"/>
                    <a:pt x="1032510" y="323191"/>
                    <a:pt x="1028224" y="312332"/>
                  </a:cubicBezTo>
                  <a:cubicBezTo>
                    <a:pt x="1027557" y="310523"/>
                    <a:pt x="1026890" y="308713"/>
                    <a:pt x="1026128" y="306998"/>
                  </a:cubicBezTo>
                  <a:cubicBezTo>
                    <a:pt x="1025747" y="306046"/>
                    <a:pt x="1025366" y="304998"/>
                    <a:pt x="1024985" y="304046"/>
                  </a:cubicBezTo>
                  <a:cubicBezTo>
                    <a:pt x="1021747" y="296521"/>
                    <a:pt x="1017937" y="289187"/>
                    <a:pt x="1014317" y="281757"/>
                  </a:cubicBezTo>
                  <a:cubicBezTo>
                    <a:pt x="1012127" y="277376"/>
                    <a:pt x="1010317" y="272804"/>
                    <a:pt x="1008031" y="268517"/>
                  </a:cubicBezTo>
                  <a:cubicBezTo>
                    <a:pt x="1002316" y="257849"/>
                    <a:pt x="996029" y="247372"/>
                    <a:pt x="989362" y="237180"/>
                  </a:cubicBezTo>
                  <a:cubicBezTo>
                    <a:pt x="988314" y="235656"/>
                    <a:pt x="987457" y="233942"/>
                    <a:pt x="986409" y="232322"/>
                  </a:cubicBezTo>
                  <a:cubicBezTo>
                    <a:pt x="978599" y="220607"/>
                    <a:pt x="970217" y="209272"/>
                    <a:pt x="961168" y="198318"/>
                  </a:cubicBezTo>
                  <a:cubicBezTo>
                    <a:pt x="958501" y="195080"/>
                    <a:pt x="955453" y="192032"/>
                    <a:pt x="952690" y="188793"/>
                  </a:cubicBezTo>
                  <a:cubicBezTo>
                    <a:pt x="946690" y="181840"/>
                    <a:pt x="940689" y="174791"/>
                    <a:pt x="934212" y="168219"/>
                  </a:cubicBezTo>
                  <a:lnTo>
                    <a:pt x="931164" y="165171"/>
                  </a:lnTo>
                  <a:cubicBezTo>
                    <a:pt x="911257" y="145359"/>
                    <a:pt x="889730" y="127928"/>
                    <a:pt x="866870" y="112879"/>
                  </a:cubicBezTo>
                  <a:lnTo>
                    <a:pt x="814197" y="78208"/>
                  </a:lnTo>
                  <a:lnTo>
                    <a:pt x="778288" y="54586"/>
                  </a:lnTo>
                  <a:cubicBezTo>
                    <a:pt x="778383" y="54586"/>
                    <a:pt x="778383" y="54681"/>
                    <a:pt x="778478" y="54681"/>
                  </a:cubicBezTo>
                  <a:lnTo>
                    <a:pt x="778288" y="54586"/>
                  </a:lnTo>
                  <a:cubicBezTo>
                    <a:pt x="801148" y="69635"/>
                    <a:pt x="822674" y="87066"/>
                    <a:pt x="842582" y="106878"/>
                  </a:cubicBezTo>
                  <a:cubicBezTo>
                    <a:pt x="846392" y="110688"/>
                    <a:pt x="849725" y="114784"/>
                    <a:pt x="853440" y="118784"/>
                  </a:cubicBezTo>
                  <a:lnTo>
                    <a:pt x="770382" y="64111"/>
                  </a:lnTo>
                  <a:cubicBezTo>
                    <a:pt x="759428" y="56872"/>
                    <a:pt x="747998" y="50395"/>
                    <a:pt x="736282" y="44299"/>
                  </a:cubicBezTo>
                  <a:cubicBezTo>
                    <a:pt x="733901" y="43061"/>
                    <a:pt x="731520" y="41727"/>
                    <a:pt x="729139" y="40584"/>
                  </a:cubicBezTo>
                  <a:cubicBezTo>
                    <a:pt x="717614" y="34869"/>
                    <a:pt x="705898" y="29630"/>
                    <a:pt x="693801" y="25058"/>
                  </a:cubicBezTo>
                  <a:cubicBezTo>
                    <a:pt x="691610" y="24296"/>
                    <a:pt x="689515" y="23534"/>
                    <a:pt x="687419" y="22772"/>
                  </a:cubicBezTo>
                  <a:cubicBezTo>
                    <a:pt x="675989" y="18677"/>
                    <a:pt x="664369" y="15057"/>
                    <a:pt x="652463" y="12009"/>
                  </a:cubicBezTo>
                  <a:cubicBezTo>
                    <a:pt x="650748" y="11533"/>
                    <a:pt x="649129" y="11057"/>
                    <a:pt x="647414" y="10580"/>
                  </a:cubicBezTo>
                  <a:cubicBezTo>
                    <a:pt x="634651" y="7532"/>
                    <a:pt x="621506" y="5246"/>
                    <a:pt x="608267" y="3437"/>
                  </a:cubicBezTo>
                  <a:cubicBezTo>
                    <a:pt x="606838" y="3246"/>
                    <a:pt x="605504" y="2865"/>
                    <a:pt x="603980" y="2675"/>
                  </a:cubicBezTo>
                  <a:lnTo>
                    <a:pt x="603599" y="2675"/>
                  </a:lnTo>
                  <a:cubicBezTo>
                    <a:pt x="603790" y="2770"/>
                    <a:pt x="603885" y="2865"/>
                    <a:pt x="604076" y="3056"/>
                  </a:cubicBezTo>
                  <a:lnTo>
                    <a:pt x="604076" y="3056"/>
                  </a:lnTo>
                  <a:cubicBezTo>
                    <a:pt x="603885" y="2960"/>
                    <a:pt x="603695" y="2865"/>
                    <a:pt x="603599" y="2675"/>
                  </a:cubicBezTo>
                  <a:cubicBezTo>
                    <a:pt x="602075" y="2484"/>
                    <a:pt x="600456" y="2579"/>
                    <a:pt x="598932" y="2389"/>
                  </a:cubicBezTo>
                  <a:cubicBezTo>
                    <a:pt x="586169" y="1055"/>
                    <a:pt x="573310" y="103"/>
                    <a:pt x="560165" y="8"/>
                  </a:cubicBezTo>
                  <a:lnTo>
                    <a:pt x="560165" y="8"/>
                  </a:lnTo>
                  <a:lnTo>
                    <a:pt x="560165" y="8"/>
                  </a:lnTo>
                  <a:cubicBezTo>
                    <a:pt x="529590" y="-183"/>
                    <a:pt x="498062" y="3246"/>
                    <a:pt x="465963" y="10771"/>
                  </a:cubicBezTo>
                  <a:cubicBezTo>
                    <a:pt x="423386" y="20772"/>
                    <a:pt x="381572" y="37346"/>
                    <a:pt x="341471" y="58586"/>
                  </a:cubicBezTo>
                  <a:lnTo>
                    <a:pt x="353378" y="66397"/>
                  </a:lnTo>
                  <a:cubicBezTo>
                    <a:pt x="345472" y="70493"/>
                    <a:pt x="337661" y="74684"/>
                    <a:pt x="329946" y="79160"/>
                  </a:cubicBezTo>
                  <a:cubicBezTo>
                    <a:pt x="326231" y="81351"/>
                    <a:pt x="322612" y="83637"/>
                    <a:pt x="318897" y="85828"/>
                  </a:cubicBezTo>
                  <a:cubicBezTo>
                    <a:pt x="309848" y="91352"/>
                    <a:pt x="300895" y="97163"/>
                    <a:pt x="292132" y="103163"/>
                  </a:cubicBezTo>
                  <a:cubicBezTo>
                    <a:pt x="288512" y="105640"/>
                    <a:pt x="284988" y="108021"/>
                    <a:pt x="281369" y="110593"/>
                  </a:cubicBezTo>
                  <a:cubicBezTo>
                    <a:pt x="269653" y="119070"/>
                    <a:pt x="258032" y="127833"/>
                    <a:pt x="246888" y="137072"/>
                  </a:cubicBezTo>
                  <a:cubicBezTo>
                    <a:pt x="246602" y="137358"/>
                    <a:pt x="246317" y="137644"/>
                    <a:pt x="245936" y="137930"/>
                  </a:cubicBezTo>
                  <a:cubicBezTo>
                    <a:pt x="235077" y="147074"/>
                    <a:pt x="224600" y="156599"/>
                    <a:pt x="214408" y="166409"/>
                  </a:cubicBezTo>
                  <a:cubicBezTo>
                    <a:pt x="211265" y="169457"/>
                    <a:pt x="208217" y="172601"/>
                    <a:pt x="205073" y="175649"/>
                  </a:cubicBezTo>
                  <a:cubicBezTo>
                    <a:pt x="197453" y="183269"/>
                    <a:pt x="190119" y="191079"/>
                    <a:pt x="182975" y="199080"/>
                  </a:cubicBezTo>
                  <a:cubicBezTo>
                    <a:pt x="180118" y="202319"/>
                    <a:pt x="177165" y="205462"/>
                    <a:pt x="174403" y="208700"/>
                  </a:cubicBezTo>
                  <a:cubicBezTo>
                    <a:pt x="165068" y="219654"/>
                    <a:pt x="155924" y="230894"/>
                    <a:pt x="147447" y="242419"/>
                  </a:cubicBezTo>
                  <a:cubicBezTo>
                    <a:pt x="147447" y="242419"/>
                    <a:pt x="147447" y="242514"/>
                    <a:pt x="147352" y="242514"/>
                  </a:cubicBezTo>
                  <a:cubicBezTo>
                    <a:pt x="146018" y="244324"/>
                    <a:pt x="144971" y="246229"/>
                    <a:pt x="143637" y="248039"/>
                  </a:cubicBezTo>
                  <a:cubicBezTo>
                    <a:pt x="135827" y="258897"/>
                    <a:pt x="128302" y="269946"/>
                    <a:pt x="121444" y="281281"/>
                  </a:cubicBezTo>
                  <a:cubicBezTo>
                    <a:pt x="118586" y="285853"/>
                    <a:pt x="116300" y="290615"/>
                    <a:pt x="113633" y="295283"/>
                  </a:cubicBezTo>
                  <a:cubicBezTo>
                    <a:pt x="109061" y="303379"/>
                    <a:pt x="104299" y="311285"/>
                    <a:pt x="100203" y="319571"/>
                  </a:cubicBezTo>
                  <a:lnTo>
                    <a:pt x="98203" y="323667"/>
                  </a:lnTo>
                  <a:cubicBezTo>
                    <a:pt x="93631" y="333192"/>
                    <a:pt x="89630" y="342908"/>
                    <a:pt x="85820" y="352623"/>
                  </a:cubicBezTo>
                  <a:cubicBezTo>
                    <a:pt x="84773" y="355481"/>
                    <a:pt x="83725" y="358338"/>
                    <a:pt x="82677" y="361196"/>
                  </a:cubicBezTo>
                  <a:cubicBezTo>
                    <a:pt x="81344" y="364815"/>
                    <a:pt x="79915" y="368435"/>
                    <a:pt x="78772" y="372149"/>
                  </a:cubicBezTo>
                  <a:cubicBezTo>
                    <a:pt x="77629" y="375769"/>
                    <a:pt x="76676" y="379579"/>
                    <a:pt x="75629" y="383294"/>
                  </a:cubicBezTo>
                  <a:cubicBezTo>
                    <a:pt x="74771" y="386246"/>
                    <a:pt x="73914" y="389199"/>
                    <a:pt x="73152" y="392247"/>
                  </a:cubicBezTo>
                  <a:cubicBezTo>
                    <a:pt x="70580" y="402344"/>
                    <a:pt x="68199" y="412631"/>
                    <a:pt x="66485" y="422918"/>
                  </a:cubicBezTo>
                  <a:cubicBezTo>
                    <a:pt x="64580" y="434252"/>
                    <a:pt x="63246" y="445682"/>
                    <a:pt x="62389" y="457208"/>
                  </a:cubicBezTo>
                  <a:lnTo>
                    <a:pt x="62103" y="463018"/>
                  </a:lnTo>
                  <a:cubicBezTo>
                    <a:pt x="61627" y="468923"/>
                    <a:pt x="61246" y="475496"/>
                    <a:pt x="60770" y="482544"/>
                  </a:cubicBezTo>
                  <a:cubicBezTo>
                    <a:pt x="60674" y="484735"/>
                    <a:pt x="60579" y="487021"/>
                    <a:pt x="60484" y="489307"/>
                  </a:cubicBezTo>
                  <a:cubicBezTo>
                    <a:pt x="60198" y="494641"/>
                    <a:pt x="60008" y="499975"/>
                    <a:pt x="59817" y="505595"/>
                  </a:cubicBezTo>
                  <a:cubicBezTo>
                    <a:pt x="59817" y="507214"/>
                    <a:pt x="59627" y="508547"/>
                    <a:pt x="59627" y="510167"/>
                  </a:cubicBezTo>
                  <a:cubicBezTo>
                    <a:pt x="59627" y="511595"/>
                    <a:pt x="59722" y="513215"/>
                    <a:pt x="59722" y="514643"/>
                  </a:cubicBezTo>
                  <a:cubicBezTo>
                    <a:pt x="59627" y="520168"/>
                    <a:pt x="59722" y="525692"/>
                    <a:pt x="59912" y="531312"/>
                  </a:cubicBezTo>
                  <a:cubicBezTo>
                    <a:pt x="60008" y="534455"/>
                    <a:pt x="60103" y="537408"/>
                    <a:pt x="60293" y="540551"/>
                  </a:cubicBezTo>
                  <a:cubicBezTo>
                    <a:pt x="60674" y="546838"/>
                    <a:pt x="61246" y="552934"/>
                    <a:pt x="62008" y="559125"/>
                  </a:cubicBezTo>
                  <a:cubicBezTo>
                    <a:pt x="62198" y="561030"/>
                    <a:pt x="62294" y="562935"/>
                    <a:pt x="62579" y="564745"/>
                  </a:cubicBezTo>
                  <a:cubicBezTo>
                    <a:pt x="62675" y="565221"/>
                    <a:pt x="62770" y="565602"/>
                    <a:pt x="62865" y="566078"/>
                  </a:cubicBezTo>
                  <a:cubicBezTo>
                    <a:pt x="63151" y="568079"/>
                    <a:pt x="63627" y="569888"/>
                    <a:pt x="64008" y="571793"/>
                  </a:cubicBezTo>
                  <a:cubicBezTo>
                    <a:pt x="64865" y="576365"/>
                    <a:pt x="65818" y="580842"/>
                    <a:pt x="67056" y="585224"/>
                  </a:cubicBezTo>
                  <a:cubicBezTo>
                    <a:pt x="67723" y="587605"/>
                    <a:pt x="68485" y="589700"/>
                    <a:pt x="69247" y="591891"/>
                  </a:cubicBezTo>
                  <a:cubicBezTo>
                    <a:pt x="70009" y="594272"/>
                    <a:pt x="70676" y="596749"/>
                    <a:pt x="71628" y="598940"/>
                  </a:cubicBezTo>
                  <a:cubicBezTo>
                    <a:pt x="72295" y="600464"/>
                    <a:pt x="73152" y="601702"/>
                    <a:pt x="73819" y="603226"/>
                  </a:cubicBezTo>
                  <a:cubicBezTo>
                    <a:pt x="74486" y="604655"/>
                    <a:pt x="75152" y="605988"/>
                    <a:pt x="75914" y="607322"/>
                  </a:cubicBezTo>
                  <a:cubicBezTo>
                    <a:pt x="78581" y="612179"/>
                    <a:pt x="81534" y="616656"/>
                    <a:pt x="85154" y="620371"/>
                  </a:cubicBezTo>
                  <a:lnTo>
                    <a:pt x="85535" y="620847"/>
                  </a:lnTo>
                  <a:cubicBezTo>
                    <a:pt x="88011" y="623324"/>
                    <a:pt x="90583" y="625419"/>
                    <a:pt x="93440" y="627324"/>
                  </a:cubicBezTo>
                  <a:lnTo>
                    <a:pt x="140875" y="658566"/>
                  </a:lnTo>
                  <a:cubicBezTo>
                    <a:pt x="138875" y="658757"/>
                    <a:pt x="137065" y="659328"/>
                    <a:pt x="135065" y="659519"/>
                  </a:cubicBezTo>
                  <a:cubicBezTo>
                    <a:pt x="130778" y="659900"/>
                    <a:pt x="126587" y="660185"/>
                    <a:pt x="122587" y="660090"/>
                  </a:cubicBezTo>
                  <a:cubicBezTo>
                    <a:pt x="105728" y="659995"/>
                    <a:pt x="91440" y="655899"/>
                    <a:pt x="79343" y="647993"/>
                  </a:cubicBezTo>
                  <a:lnTo>
                    <a:pt x="167926" y="706286"/>
                  </a:lnTo>
                  <a:cubicBezTo>
                    <a:pt x="180023" y="714192"/>
                    <a:pt x="194310" y="718288"/>
                    <a:pt x="211169" y="718383"/>
                  </a:cubicBezTo>
                  <a:cubicBezTo>
                    <a:pt x="215170" y="718383"/>
                    <a:pt x="219361" y="718193"/>
                    <a:pt x="223647" y="717812"/>
                  </a:cubicBezTo>
                  <a:cubicBezTo>
                    <a:pt x="231648" y="717050"/>
                    <a:pt x="239268" y="715716"/>
                    <a:pt x="246602" y="714192"/>
                  </a:cubicBezTo>
                  <a:cubicBezTo>
                    <a:pt x="248888" y="713716"/>
                    <a:pt x="251079" y="713144"/>
                    <a:pt x="253270" y="712573"/>
                  </a:cubicBezTo>
                  <a:cubicBezTo>
                    <a:pt x="258318" y="711335"/>
                    <a:pt x="263366" y="709906"/>
                    <a:pt x="268224" y="708287"/>
                  </a:cubicBezTo>
                  <a:cubicBezTo>
                    <a:pt x="270510" y="707525"/>
                    <a:pt x="272701" y="706763"/>
                    <a:pt x="274796" y="706001"/>
                  </a:cubicBezTo>
                  <a:cubicBezTo>
                    <a:pt x="279940" y="704096"/>
                    <a:pt x="284893" y="701905"/>
                    <a:pt x="289655" y="699619"/>
                  </a:cubicBezTo>
                  <a:cubicBezTo>
                    <a:pt x="291084" y="698952"/>
                    <a:pt x="292513" y="698381"/>
                    <a:pt x="293942" y="697619"/>
                  </a:cubicBezTo>
                  <a:cubicBezTo>
                    <a:pt x="299942" y="694475"/>
                    <a:pt x="305753" y="691142"/>
                    <a:pt x="311372" y="687427"/>
                  </a:cubicBezTo>
                  <a:cubicBezTo>
                    <a:pt x="312706" y="686570"/>
                    <a:pt x="313944" y="685617"/>
                    <a:pt x="315278" y="684665"/>
                  </a:cubicBezTo>
                  <a:cubicBezTo>
                    <a:pt x="319469" y="681712"/>
                    <a:pt x="323660" y="678664"/>
                    <a:pt x="327565" y="675425"/>
                  </a:cubicBezTo>
                  <a:cubicBezTo>
                    <a:pt x="329279" y="674092"/>
                    <a:pt x="330898" y="672663"/>
                    <a:pt x="332518" y="671234"/>
                  </a:cubicBezTo>
                  <a:cubicBezTo>
                    <a:pt x="336137" y="668091"/>
                    <a:pt x="339661" y="664853"/>
                    <a:pt x="343090" y="661519"/>
                  </a:cubicBezTo>
                  <a:cubicBezTo>
                    <a:pt x="344424" y="660185"/>
                    <a:pt x="345853" y="658852"/>
                    <a:pt x="347282" y="657423"/>
                  </a:cubicBezTo>
                  <a:cubicBezTo>
                    <a:pt x="351854" y="652661"/>
                    <a:pt x="356330" y="647803"/>
                    <a:pt x="360712" y="642659"/>
                  </a:cubicBezTo>
                  <a:cubicBezTo>
                    <a:pt x="360902" y="642469"/>
                    <a:pt x="360998" y="642278"/>
                    <a:pt x="361188" y="642088"/>
                  </a:cubicBezTo>
                  <a:cubicBezTo>
                    <a:pt x="365379" y="637135"/>
                    <a:pt x="369284" y="631991"/>
                    <a:pt x="373190" y="626753"/>
                  </a:cubicBezTo>
                  <a:cubicBezTo>
                    <a:pt x="373571" y="626181"/>
                    <a:pt x="374047" y="625705"/>
                    <a:pt x="374428" y="625133"/>
                  </a:cubicBezTo>
                  <a:cubicBezTo>
                    <a:pt x="374809" y="624657"/>
                    <a:pt x="375094" y="624086"/>
                    <a:pt x="375476" y="623609"/>
                  </a:cubicBezTo>
                  <a:cubicBezTo>
                    <a:pt x="384715" y="610846"/>
                    <a:pt x="393382" y="597511"/>
                    <a:pt x="401669" y="583795"/>
                  </a:cubicBezTo>
                  <a:cubicBezTo>
                    <a:pt x="402050" y="583128"/>
                    <a:pt x="402431" y="582461"/>
                    <a:pt x="402812" y="581795"/>
                  </a:cubicBezTo>
                  <a:cubicBezTo>
                    <a:pt x="411099" y="567888"/>
                    <a:pt x="419100" y="553601"/>
                    <a:pt x="427006" y="539408"/>
                  </a:cubicBezTo>
                  <a:cubicBezTo>
                    <a:pt x="435197" y="524740"/>
                    <a:pt x="443389" y="510262"/>
                    <a:pt x="451676" y="496260"/>
                  </a:cubicBezTo>
                  <a:cubicBezTo>
                    <a:pt x="451771" y="496165"/>
                    <a:pt x="451866" y="496070"/>
                    <a:pt x="451961" y="495879"/>
                  </a:cubicBezTo>
                  <a:cubicBezTo>
                    <a:pt x="460343" y="481973"/>
                    <a:pt x="468916" y="468638"/>
                    <a:pt x="478060" y="456160"/>
                  </a:cubicBezTo>
                  <a:cubicBezTo>
                    <a:pt x="478346" y="455874"/>
                    <a:pt x="478536" y="455588"/>
                    <a:pt x="478727" y="455303"/>
                  </a:cubicBezTo>
                  <a:cubicBezTo>
                    <a:pt x="482346" y="450350"/>
                    <a:pt x="486061" y="445587"/>
                    <a:pt x="489871" y="440920"/>
                  </a:cubicBezTo>
                  <a:cubicBezTo>
                    <a:pt x="490919" y="439682"/>
                    <a:pt x="491966" y="438539"/>
                    <a:pt x="493014" y="437396"/>
                  </a:cubicBezTo>
                  <a:cubicBezTo>
                    <a:pt x="495872" y="434062"/>
                    <a:pt x="498824" y="430728"/>
                    <a:pt x="501872" y="427585"/>
                  </a:cubicBezTo>
                  <a:cubicBezTo>
                    <a:pt x="503301" y="426061"/>
                    <a:pt x="504730" y="424632"/>
                    <a:pt x="506159" y="423203"/>
                  </a:cubicBezTo>
                  <a:cubicBezTo>
                    <a:pt x="509016" y="420346"/>
                    <a:pt x="511969" y="417584"/>
                    <a:pt x="514922" y="414821"/>
                  </a:cubicBezTo>
                  <a:cubicBezTo>
                    <a:pt x="516350" y="413583"/>
                    <a:pt x="517779" y="412250"/>
                    <a:pt x="519303" y="411011"/>
                  </a:cubicBezTo>
                  <a:cubicBezTo>
                    <a:pt x="523208" y="407678"/>
                    <a:pt x="527304" y="404534"/>
                    <a:pt x="531495" y="401582"/>
                  </a:cubicBezTo>
                  <a:cubicBezTo>
                    <a:pt x="532067" y="401201"/>
                    <a:pt x="532638" y="400629"/>
                    <a:pt x="533305" y="400248"/>
                  </a:cubicBezTo>
                  <a:cubicBezTo>
                    <a:pt x="538067" y="396914"/>
                    <a:pt x="543115" y="393866"/>
                    <a:pt x="548259" y="391104"/>
                  </a:cubicBezTo>
                  <a:cubicBezTo>
                    <a:pt x="549783" y="390247"/>
                    <a:pt x="551402" y="389485"/>
                    <a:pt x="553022" y="388723"/>
                  </a:cubicBezTo>
                  <a:cubicBezTo>
                    <a:pt x="556832" y="386818"/>
                    <a:pt x="560642" y="385008"/>
                    <a:pt x="564737" y="383389"/>
                  </a:cubicBezTo>
                  <a:cubicBezTo>
                    <a:pt x="566642" y="382627"/>
                    <a:pt x="568738" y="381865"/>
                    <a:pt x="570643" y="381103"/>
                  </a:cubicBezTo>
                  <a:cubicBezTo>
                    <a:pt x="574643" y="379579"/>
                    <a:pt x="578834" y="378245"/>
                    <a:pt x="583121" y="377102"/>
                  </a:cubicBezTo>
                  <a:cubicBezTo>
                    <a:pt x="585121" y="376531"/>
                    <a:pt x="586931" y="375959"/>
                    <a:pt x="588931" y="375483"/>
                  </a:cubicBezTo>
                  <a:cubicBezTo>
                    <a:pt x="595217" y="373959"/>
                    <a:pt x="601599" y="372626"/>
                    <a:pt x="608457" y="371673"/>
                  </a:cubicBezTo>
                  <a:cubicBezTo>
                    <a:pt x="615696" y="370721"/>
                    <a:pt x="622935" y="370244"/>
                    <a:pt x="630269" y="370340"/>
                  </a:cubicBezTo>
                  <a:cubicBezTo>
                    <a:pt x="658178" y="370435"/>
                    <a:pt x="685419" y="378245"/>
                    <a:pt x="709327" y="391295"/>
                  </a:cubicBezTo>
                  <a:cubicBezTo>
                    <a:pt x="709517" y="391676"/>
                    <a:pt x="709708" y="391961"/>
                    <a:pt x="709898" y="392342"/>
                  </a:cubicBezTo>
                  <a:cubicBezTo>
                    <a:pt x="710660" y="394152"/>
                    <a:pt x="711422" y="395962"/>
                    <a:pt x="712184" y="397867"/>
                  </a:cubicBezTo>
                  <a:cubicBezTo>
                    <a:pt x="713423" y="401201"/>
                    <a:pt x="714661" y="404534"/>
                    <a:pt x="715709" y="407868"/>
                  </a:cubicBezTo>
                  <a:cubicBezTo>
                    <a:pt x="716375" y="410059"/>
                    <a:pt x="716947" y="412154"/>
                    <a:pt x="717518" y="414345"/>
                  </a:cubicBezTo>
                  <a:cubicBezTo>
                    <a:pt x="718376" y="417774"/>
                    <a:pt x="719138" y="421203"/>
                    <a:pt x="719709" y="424727"/>
                  </a:cubicBezTo>
                  <a:cubicBezTo>
                    <a:pt x="720090" y="426632"/>
                    <a:pt x="720471" y="428633"/>
                    <a:pt x="720757" y="430633"/>
                  </a:cubicBezTo>
                  <a:cubicBezTo>
                    <a:pt x="721709" y="437681"/>
                    <a:pt x="722186" y="444730"/>
                    <a:pt x="722090" y="451874"/>
                  </a:cubicBezTo>
                  <a:cubicBezTo>
                    <a:pt x="721995" y="456636"/>
                    <a:pt x="721805" y="461399"/>
                    <a:pt x="721328" y="466161"/>
                  </a:cubicBezTo>
                  <a:cubicBezTo>
                    <a:pt x="720852" y="470733"/>
                    <a:pt x="719995" y="475210"/>
                    <a:pt x="719138" y="479687"/>
                  </a:cubicBezTo>
                  <a:cubicBezTo>
                    <a:pt x="717899" y="486449"/>
                    <a:pt x="716280" y="493022"/>
                    <a:pt x="714280" y="499499"/>
                  </a:cubicBezTo>
                  <a:cubicBezTo>
                    <a:pt x="713899" y="500546"/>
                    <a:pt x="713708" y="501594"/>
                    <a:pt x="713423" y="502642"/>
                  </a:cubicBezTo>
                  <a:cubicBezTo>
                    <a:pt x="710660" y="511214"/>
                    <a:pt x="707136" y="519596"/>
                    <a:pt x="703231" y="527788"/>
                  </a:cubicBezTo>
                  <a:cubicBezTo>
                    <a:pt x="702278" y="529883"/>
                    <a:pt x="701135" y="531979"/>
                    <a:pt x="700088" y="534074"/>
                  </a:cubicBezTo>
                  <a:cubicBezTo>
                    <a:pt x="698087" y="537884"/>
                    <a:pt x="695992" y="541599"/>
                    <a:pt x="693801" y="545409"/>
                  </a:cubicBezTo>
                  <a:cubicBezTo>
                    <a:pt x="692468" y="547695"/>
                    <a:pt x="691039" y="549981"/>
                    <a:pt x="689610" y="552267"/>
                  </a:cubicBezTo>
                  <a:cubicBezTo>
                    <a:pt x="687134" y="556077"/>
                    <a:pt x="684562" y="559887"/>
                    <a:pt x="681895" y="563602"/>
                  </a:cubicBezTo>
                  <a:cubicBezTo>
                    <a:pt x="680466" y="565602"/>
                    <a:pt x="679132" y="567602"/>
                    <a:pt x="677704" y="569603"/>
                  </a:cubicBezTo>
                  <a:cubicBezTo>
                    <a:pt x="673227" y="575603"/>
                    <a:pt x="668560" y="581509"/>
                    <a:pt x="663511" y="587319"/>
                  </a:cubicBezTo>
                  <a:cubicBezTo>
                    <a:pt x="662559" y="588462"/>
                    <a:pt x="661511" y="589415"/>
                    <a:pt x="660559" y="590558"/>
                  </a:cubicBezTo>
                  <a:cubicBezTo>
                    <a:pt x="656368" y="595320"/>
                    <a:pt x="652082" y="599987"/>
                    <a:pt x="647700" y="604464"/>
                  </a:cubicBezTo>
                  <a:cubicBezTo>
                    <a:pt x="645890" y="606369"/>
                    <a:pt x="644081" y="608179"/>
                    <a:pt x="642271" y="609989"/>
                  </a:cubicBezTo>
                  <a:cubicBezTo>
                    <a:pt x="638461" y="613799"/>
                    <a:pt x="634460" y="617609"/>
                    <a:pt x="630460" y="621419"/>
                  </a:cubicBezTo>
                  <a:cubicBezTo>
                    <a:pt x="628555" y="623133"/>
                    <a:pt x="626745" y="624943"/>
                    <a:pt x="624840" y="626657"/>
                  </a:cubicBezTo>
                  <a:cubicBezTo>
                    <a:pt x="620173" y="630944"/>
                    <a:pt x="615410" y="635135"/>
                    <a:pt x="610553" y="639230"/>
                  </a:cubicBezTo>
                  <a:cubicBezTo>
                    <a:pt x="609410" y="640183"/>
                    <a:pt x="608362" y="641231"/>
                    <a:pt x="607219" y="642183"/>
                  </a:cubicBezTo>
                  <a:cubicBezTo>
                    <a:pt x="601218" y="647231"/>
                    <a:pt x="595122" y="652280"/>
                    <a:pt x="589026" y="657137"/>
                  </a:cubicBezTo>
                  <a:cubicBezTo>
                    <a:pt x="587407" y="658471"/>
                    <a:pt x="585692" y="659709"/>
                    <a:pt x="584073" y="660947"/>
                  </a:cubicBezTo>
                  <a:cubicBezTo>
                    <a:pt x="579501" y="664567"/>
                    <a:pt x="574929" y="668186"/>
                    <a:pt x="570262" y="671615"/>
                  </a:cubicBezTo>
                  <a:cubicBezTo>
                    <a:pt x="568071" y="673235"/>
                    <a:pt x="565976" y="674854"/>
                    <a:pt x="563880" y="676473"/>
                  </a:cubicBezTo>
                  <a:cubicBezTo>
                    <a:pt x="559403" y="679807"/>
                    <a:pt x="554927" y="683141"/>
                    <a:pt x="550545" y="686379"/>
                  </a:cubicBezTo>
                  <a:cubicBezTo>
                    <a:pt x="548831" y="687617"/>
                    <a:pt x="547021" y="688951"/>
                    <a:pt x="545402" y="690284"/>
                  </a:cubicBezTo>
                  <a:cubicBezTo>
                    <a:pt x="539591" y="694571"/>
                    <a:pt x="533686" y="698857"/>
                    <a:pt x="527971" y="702953"/>
                  </a:cubicBezTo>
                  <a:lnTo>
                    <a:pt x="511778" y="714859"/>
                  </a:lnTo>
                  <a:cubicBezTo>
                    <a:pt x="479869" y="738386"/>
                    <a:pt x="447580" y="761246"/>
                    <a:pt x="415290" y="784106"/>
                  </a:cubicBezTo>
                  <a:cubicBezTo>
                    <a:pt x="343472" y="834683"/>
                    <a:pt x="269462" y="886976"/>
                    <a:pt x="202597" y="945078"/>
                  </a:cubicBezTo>
                  <a:cubicBezTo>
                    <a:pt x="191548" y="954698"/>
                    <a:pt x="180404" y="964604"/>
                    <a:pt x="169355" y="974796"/>
                  </a:cubicBezTo>
                  <a:cubicBezTo>
                    <a:pt x="167450" y="976511"/>
                    <a:pt x="165640" y="978130"/>
                    <a:pt x="163830" y="979844"/>
                  </a:cubicBezTo>
                  <a:cubicBezTo>
                    <a:pt x="153162" y="989750"/>
                    <a:pt x="142494" y="999942"/>
                    <a:pt x="132017" y="1010420"/>
                  </a:cubicBezTo>
                  <a:cubicBezTo>
                    <a:pt x="130016" y="1012420"/>
                    <a:pt x="128111" y="1014420"/>
                    <a:pt x="126111" y="1016420"/>
                  </a:cubicBezTo>
                  <a:cubicBezTo>
                    <a:pt x="115538" y="1027088"/>
                    <a:pt x="105251" y="1038137"/>
                    <a:pt x="95250" y="1049472"/>
                  </a:cubicBezTo>
                  <a:cubicBezTo>
                    <a:pt x="94107" y="1050806"/>
                    <a:pt x="92964" y="1052234"/>
                    <a:pt x="91821" y="1053568"/>
                  </a:cubicBezTo>
                  <a:cubicBezTo>
                    <a:pt x="82201" y="1064712"/>
                    <a:pt x="72962" y="1076142"/>
                    <a:pt x="64103" y="1088048"/>
                  </a:cubicBezTo>
                  <a:cubicBezTo>
                    <a:pt x="63437" y="1089001"/>
                    <a:pt x="62579" y="1089763"/>
                    <a:pt x="61913" y="1090715"/>
                  </a:cubicBezTo>
                  <a:cubicBezTo>
                    <a:pt x="61531" y="1091192"/>
                    <a:pt x="61341" y="1091573"/>
                    <a:pt x="60960" y="1092049"/>
                  </a:cubicBezTo>
                  <a:cubicBezTo>
                    <a:pt x="54674" y="1100621"/>
                    <a:pt x="48673" y="1109289"/>
                    <a:pt x="42958" y="1118243"/>
                  </a:cubicBezTo>
                  <a:cubicBezTo>
                    <a:pt x="36290" y="1128625"/>
                    <a:pt x="30766" y="1138721"/>
                    <a:pt x="25622" y="1148723"/>
                  </a:cubicBezTo>
                  <a:cubicBezTo>
                    <a:pt x="25051" y="1149961"/>
                    <a:pt x="24194" y="1151199"/>
                    <a:pt x="23527" y="1152342"/>
                  </a:cubicBezTo>
                  <a:cubicBezTo>
                    <a:pt x="22098" y="1155200"/>
                    <a:pt x="20955" y="1157962"/>
                    <a:pt x="19717" y="1160724"/>
                  </a:cubicBezTo>
                  <a:cubicBezTo>
                    <a:pt x="18669" y="1163010"/>
                    <a:pt x="17526" y="1165391"/>
                    <a:pt x="16574" y="1167677"/>
                  </a:cubicBezTo>
                  <a:cubicBezTo>
                    <a:pt x="13906" y="1173964"/>
                    <a:pt x="11525" y="1180155"/>
                    <a:pt x="9525" y="1186346"/>
                  </a:cubicBezTo>
                  <a:cubicBezTo>
                    <a:pt x="9335" y="1186918"/>
                    <a:pt x="9049" y="1187585"/>
                    <a:pt x="8858" y="1188156"/>
                  </a:cubicBezTo>
                  <a:cubicBezTo>
                    <a:pt x="8858" y="1188251"/>
                    <a:pt x="8858" y="1188347"/>
                    <a:pt x="8763" y="1188442"/>
                  </a:cubicBezTo>
                  <a:cubicBezTo>
                    <a:pt x="8573" y="1189013"/>
                    <a:pt x="8573" y="1189490"/>
                    <a:pt x="8382" y="1189966"/>
                  </a:cubicBezTo>
                  <a:cubicBezTo>
                    <a:pt x="6001" y="1197776"/>
                    <a:pt x="4096" y="1205301"/>
                    <a:pt x="2762" y="1212731"/>
                  </a:cubicBezTo>
                  <a:cubicBezTo>
                    <a:pt x="2572" y="1213588"/>
                    <a:pt x="2286" y="1214445"/>
                    <a:pt x="2191" y="1215207"/>
                  </a:cubicBezTo>
                  <a:cubicBezTo>
                    <a:pt x="1810" y="1217303"/>
                    <a:pt x="1810" y="1219303"/>
                    <a:pt x="1619" y="1221398"/>
                  </a:cubicBezTo>
                  <a:cubicBezTo>
                    <a:pt x="1048" y="1225685"/>
                    <a:pt x="572" y="1229971"/>
                    <a:pt x="381" y="1234162"/>
                  </a:cubicBezTo>
                  <a:cubicBezTo>
                    <a:pt x="286" y="1235305"/>
                    <a:pt x="95" y="1236543"/>
                    <a:pt x="0" y="1237781"/>
                  </a:cubicBezTo>
                  <a:cubicBezTo>
                    <a:pt x="0" y="1239591"/>
                    <a:pt x="286" y="1241210"/>
                    <a:pt x="381" y="1243020"/>
                  </a:cubicBezTo>
                  <a:cubicBezTo>
                    <a:pt x="476" y="1247021"/>
                    <a:pt x="667" y="1251021"/>
                    <a:pt x="1143" y="1254926"/>
                  </a:cubicBezTo>
                  <a:cubicBezTo>
                    <a:pt x="1333" y="1256355"/>
                    <a:pt x="1143" y="1257879"/>
                    <a:pt x="1333" y="1259213"/>
                  </a:cubicBezTo>
                  <a:cubicBezTo>
                    <a:pt x="1715" y="1261403"/>
                    <a:pt x="2286" y="1263404"/>
                    <a:pt x="2667" y="1265499"/>
                  </a:cubicBezTo>
                  <a:cubicBezTo>
                    <a:pt x="3048" y="1267023"/>
                    <a:pt x="3239" y="1268642"/>
                    <a:pt x="3620" y="1270166"/>
                  </a:cubicBezTo>
                  <a:cubicBezTo>
                    <a:pt x="4953" y="1275500"/>
                    <a:pt x="6572" y="1280739"/>
                    <a:pt x="8668" y="1285787"/>
                  </a:cubicBezTo>
                  <a:lnTo>
                    <a:pt x="8763" y="1286073"/>
                  </a:lnTo>
                  <a:cubicBezTo>
                    <a:pt x="11335" y="1291979"/>
                    <a:pt x="14478" y="1297598"/>
                    <a:pt x="18098" y="1303028"/>
                  </a:cubicBezTo>
                  <a:cubicBezTo>
                    <a:pt x="19241" y="1304742"/>
                    <a:pt x="20669" y="1306361"/>
                    <a:pt x="21908" y="1308076"/>
                  </a:cubicBezTo>
                  <a:cubicBezTo>
                    <a:pt x="24575" y="1311695"/>
                    <a:pt x="27432" y="1315220"/>
                    <a:pt x="30671" y="1318649"/>
                  </a:cubicBezTo>
                  <a:cubicBezTo>
                    <a:pt x="31337" y="1319411"/>
                    <a:pt x="31909" y="1320268"/>
                    <a:pt x="32576" y="1321030"/>
                  </a:cubicBezTo>
                  <a:cubicBezTo>
                    <a:pt x="34385" y="1322840"/>
                    <a:pt x="36385" y="1324459"/>
                    <a:pt x="38291" y="1326173"/>
                  </a:cubicBezTo>
                  <a:cubicBezTo>
                    <a:pt x="39624" y="1327412"/>
                    <a:pt x="40958" y="1328650"/>
                    <a:pt x="42386" y="1329888"/>
                  </a:cubicBezTo>
                  <a:cubicBezTo>
                    <a:pt x="46863" y="1333698"/>
                    <a:pt x="51626" y="1337318"/>
                    <a:pt x="56864" y="1340747"/>
                  </a:cubicBezTo>
                  <a:lnTo>
                    <a:pt x="145447" y="1399040"/>
                  </a:lnTo>
                  <a:cubicBezTo>
                    <a:pt x="146495" y="1399706"/>
                    <a:pt x="147828" y="1400373"/>
                    <a:pt x="148876" y="1401040"/>
                  </a:cubicBezTo>
                  <a:cubicBezTo>
                    <a:pt x="143351" y="1399897"/>
                    <a:pt x="137922" y="1398849"/>
                    <a:pt x="132493" y="1397611"/>
                  </a:cubicBezTo>
                  <a:cubicBezTo>
                    <a:pt x="96679" y="1389134"/>
                    <a:pt x="66389" y="1376751"/>
                    <a:pt x="42196" y="1360844"/>
                  </a:cubicBezTo>
                  <a:lnTo>
                    <a:pt x="130778" y="1419137"/>
                  </a:lnTo>
                  <a:cubicBezTo>
                    <a:pt x="154972" y="1435044"/>
                    <a:pt x="185261" y="1447427"/>
                    <a:pt x="221075" y="1455904"/>
                  </a:cubicBezTo>
                  <a:cubicBezTo>
                    <a:pt x="231172" y="1458190"/>
                    <a:pt x="241459" y="1460476"/>
                    <a:pt x="251746" y="1462286"/>
                  </a:cubicBezTo>
                  <a:cubicBezTo>
                    <a:pt x="298704" y="1471144"/>
                    <a:pt x="348425" y="1475430"/>
                    <a:pt x="404146" y="1475716"/>
                  </a:cubicBezTo>
                  <a:cubicBezTo>
                    <a:pt x="416909" y="1475811"/>
                    <a:pt x="429578" y="1475621"/>
                    <a:pt x="442436" y="1475335"/>
                  </a:cubicBezTo>
                  <a:cubicBezTo>
                    <a:pt x="446818" y="1475240"/>
                    <a:pt x="451199" y="1474954"/>
                    <a:pt x="455581" y="1474763"/>
                  </a:cubicBezTo>
                  <a:cubicBezTo>
                    <a:pt x="462344" y="1474478"/>
                    <a:pt x="469106" y="1474192"/>
                    <a:pt x="475869" y="1473906"/>
                  </a:cubicBezTo>
                  <a:cubicBezTo>
                    <a:pt x="487680" y="1473335"/>
                    <a:pt x="499396" y="1472668"/>
                    <a:pt x="511207" y="1471906"/>
                  </a:cubicBezTo>
                  <a:cubicBezTo>
                    <a:pt x="518255" y="1471430"/>
                    <a:pt x="525209" y="1470953"/>
                    <a:pt x="532257" y="1470477"/>
                  </a:cubicBezTo>
                  <a:cubicBezTo>
                    <a:pt x="544830" y="1469525"/>
                    <a:pt x="557403" y="1468477"/>
                    <a:pt x="569881" y="1467334"/>
                  </a:cubicBezTo>
                  <a:cubicBezTo>
                    <a:pt x="575501" y="1466858"/>
                    <a:pt x="581120" y="1466381"/>
                    <a:pt x="586740" y="1465810"/>
                  </a:cubicBezTo>
                  <a:cubicBezTo>
                    <a:pt x="604361" y="1464191"/>
                    <a:pt x="621982" y="1462381"/>
                    <a:pt x="639413" y="1460666"/>
                  </a:cubicBezTo>
                  <a:cubicBezTo>
                    <a:pt x="657987" y="1458761"/>
                    <a:pt x="676656" y="1456856"/>
                    <a:pt x="695230" y="1455142"/>
                  </a:cubicBezTo>
                  <a:cubicBezTo>
                    <a:pt x="709517" y="1453808"/>
                    <a:pt x="724281" y="1452189"/>
                    <a:pt x="739235" y="1450475"/>
                  </a:cubicBezTo>
                  <a:cubicBezTo>
                    <a:pt x="744093" y="1449903"/>
                    <a:pt x="748856" y="1449332"/>
                    <a:pt x="753713" y="1448665"/>
                  </a:cubicBezTo>
                  <a:cubicBezTo>
                    <a:pt x="765048" y="1447236"/>
                    <a:pt x="776383" y="1445712"/>
                    <a:pt x="787718" y="1443998"/>
                  </a:cubicBezTo>
                  <a:cubicBezTo>
                    <a:pt x="791051" y="1443521"/>
                    <a:pt x="794385" y="1443140"/>
                    <a:pt x="797719" y="1442664"/>
                  </a:cubicBezTo>
                  <a:lnTo>
                    <a:pt x="803720" y="1441712"/>
                  </a:lnTo>
                  <a:cubicBezTo>
                    <a:pt x="804863" y="1441521"/>
                    <a:pt x="806006" y="1441331"/>
                    <a:pt x="807149" y="1441045"/>
                  </a:cubicBezTo>
                  <a:cubicBezTo>
                    <a:pt x="811816" y="1440283"/>
                    <a:pt x="816388" y="1439330"/>
                    <a:pt x="820960" y="1438568"/>
                  </a:cubicBezTo>
                  <a:cubicBezTo>
                    <a:pt x="828580" y="1437235"/>
                    <a:pt x="836200" y="1435806"/>
                    <a:pt x="843629" y="1434187"/>
                  </a:cubicBezTo>
                  <a:cubicBezTo>
                    <a:pt x="848678" y="1433139"/>
                    <a:pt x="853535" y="1431996"/>
                    <a:pt x="858488" y="1430853"/>
                  </a:cubicBezTo>
                  <a:cubicBezTo>
                    <a:pt x="865537" y="1429234"/>
                    <a:pt x="872490" y="1427519"/>
                    <a:pt x="879348" y="1425710"/>
                  </a:cubicBezTo>
                  <a:cubicBezTo>
                    <a:pt x="884206" y="1424376"/>
                    <a:pt x="888968" y="1423043"/>
                    <a:pt x="893636" y="1421709"/>
                  </a:cubicBezTo>
                  <a:cubicBezTo>
                    <a:pt x="900303" y="1419804"/>
                    <a:pt x="906780" y="1417709"/>
                    <a:pt x="913067" y="1415518"/>
                  </a:cubicBezTo>
                  <a:cubicBezTo>
                    <a:pt x="917639" y="1413994"/>
                    <a:pt x="922115" y="1412375"/>
                    <a:pt x="926497" y="1410755"/>
                  </a:cubicBezTo>
                  <a:cubicBezTo>
                    <a:pt x="928783" y="1409898"/>
                    <a:pt x="931259" y="1409136"/>
                    <a:pt x="933450" y="1408279"/>
                  </a:cubicBezTo>
                  <a:cubicBezTo>
                    <a:pt x="938594" y="1406183"/>
                    <a:pt x="943642" y="1403993"/>
                    <a:pt x="948500" y="1401802"/>
                  </a:cubicBezTo>
                  <a:lnTo>
                    <a:pt x="952976" y="1399706"/>
                  </a:lnTo>
                  <a:cubicBezTo>
                    <a:pt x="952976" y="1399706"/>
                    <a:pt x="953072" y="1399611"/>
                    <a:pt x="953072" y="1399611"/>
                  </a:cubicBezTo>
                  <a:lnTo>
                    <a:pt x="953643" y="1399325"/>
                  </a:lnTo>
                  <a:lnTo>
                    <a:pt x="958406" y="1396849"/>
                  </a:lnTo>
                  <a:cubicBezTo>
                    <a:pt x="963359" y="1394277"/>
                    <a:pt x="968026" y="1391610"/>
                    <a:pt x="972598" y="1388943"/>
                  </a:cubicBezTo>
                  <a:cubicBezTo>
                    <a:pt x="975265" y="1387229"/>
                    <a:pt x="977932" y="1385609"/>
                    <a:pt x="980504" y="1383800"/>
                  </a:cubicBezTo>
                  <a:cubicBezTo>
                    <a:pt x="986219" y="1379894"/>
                    <a:pt x="991362" y="1375418"/>
                    <a:pt x="996029" y="1370655"/>
                  </a:cubicBezTo>
                  <a:cubicBezTo>
                    <a:pt x="996506" y="1370179"/>
                    <a:pt x="997077" y="1369893"/>
                    <a:pt x="997458" y="1369417"/>
                  </a:cubicBezTo>
                  <a:cubicBezTo>
                    <a:pt x="999839" y="1366845"/>
                    <a:pt x="1002221" y="1364178"/>
                    <a:pt x="1004411" y="1361416"/>
                  </a:cubicBezTo>
                  <a:cubicBezTo>
                    <a:pt x="1004602" y="1361130"/>
                    <a:pt x="1004792" y="1360749"/>
                    <a:pt x="1004983" y="1360463"/>
                  </a:cubicBezTo>
                  <a:cubicBezTo>
                    <a:pt x="1005269" y="1360082"/>
                    <a:pt x="1005650" y="1359797"/>
                    <a:pt x="1005935" y="1359416"/>
                  </a:cubicBezTo>
                  <a:cubicBezTo>
                    <a:pt x="1009269" y="1354844"/>
                    <a:pt x="1012127" y="1349986"/>
                    <a:pt x="1014794" y="1344842"/>
                  </a:cubicBezTo>
                  <a:cubicBezTo>
                    <a:pt x="1014984" y="1344461"/>
                    <a:pt x="1015270" y="1344176"/>
                    <a:pt x="1015460" y="1343795"/>
                  </a:cubicBezTo>
                  <a:cubicBezTo>
                    <a:pt x="1015460" y="1343795"/>
                    <a:pt x="1015460" y="1343699"/>
                    <a:pt x="1015460" y="1343699"/>
                  </a:cubicBezTo>
                  <a:cubicBezTo>
                    <a:pt x="1015460" y="1343699"/>
                    <a:pt x="1015460" y="1343604"/>
                    <a:pt x="1015460" y="1343604"/>
                  </a:cubicBezTo>
                  <a:cubicBezTo>
                    <a:pt x="1015556" y="1343509"/>
                    <a:pt x="1015556" y="1343318"/>
                    <a:pt x="1015651" y="1343223"/>
                  </a:cubicBezTo>
                  <a:cubicBezTo>
                    <a:pt x="1016889" y="1340651"/>
                    <a:pt x="1018127" y="1337984"/>
                    <a:pt x="1019270" y="1335222"/>
                  </a:cubicBezTo>
                  <a:cubicBezTo>
                    <a:pt x="1020032" y="1333127"/>
                    <a:pt x="1020794" y="1330936"/>
                    <a:pt x="1021461" y="1328840"/>
                  </a:cubicBezTo>
                  <a:cubicBezTo>
                    <a:pt x="1021652" y="1328269"/>
                    <a:pt x="1021937" y="1327793"/>
                    <a:pt x="1022128" y="1327126"/>
                  </a:cubicBezTo>
                  <a:cubicBezTo>
                    <a:pt x="1022223" y="1326840"/>
                    <a:pt x="1022223" y="1326554"/>
                    <a:pt x="1022318" y="1326269"/>
                  </a:cubicBezTo>
                  <a:cubicBezTo>
                    <a:pt x="1022509" y="1325697"/>
                    <a:pt x="1022699" y="1325221"/>
                    <a:pt x="1022890" y="1324745"/>
                  </a:cubicBezTo>
                  <a:cubicBezTo>
                    <a:pt x="1023938" y="1321030"/>
                    <a:pt x="1024890" y="1317220"/>
                    <a:pt x="1025747" y="1313219"/>
                  </a:cubicBezTo>
                  <a:cubicBezTo>
                    <a:pt x="1025652" y="1313219"/>
                    <a:pt x="1025557" y="1313124"/>
                    <a:pt x="1025557" y="1313029"/>
                  </a:cubicBezTo>
                  <a:lnTo>
                    <a:pt x="1025557" y="1313029"/>
                  </a:lnTo>
                  <a:cubicBezTo>
                    <a:pt x="1025652" y="1313029"/>
                    <a:pt x="1025747" y="1313124"/>
                    <a:pt x="1025747" y="1313219"/>
                  </a:cubicBezTo>
                  <a:lnTo>
                    <a:pt x="1026033" y="1311886"/>
                  </a:lnTo>
                  <a:cubicBezTo>
                    <a:pt x="1026128" y="1311219"/>
                    <a:pt x="1026128" y="1310457"/>
                    <a:pt x="1026319" y="1309886"/>
                  </a:cubicBezTo>
                  <a:cubicBezTo>
                    <a:pt x="1026414" y="1309124"/>
                    <a:pt x="1026700" y="1308457"/>
                    <a:pt x="1026795" y="1307695"/>
                  </a:cubicBezTo>
                  <a:cubicBezTo>
                    <a:pt x="1027176" y="1305218"/>
                    <a:pt x="1027176" y="1302456"/>
                    <a:pt x="1027462" y="1299884"/>
                  </a:cubicBezTo>
                  <a:cubicBezTo>
                    <a:pt x="1028129" y="1294836"/>
                    <a:pt x="1028605" y="1289788"/>
                    <a:pt x="1028890" y="1284359"/>
                  </a:cubicBezTo>
                  <a:cubicBezTo>
                    <a:pt x="1028890" y="1283216"/>
                    <a:pt x="1029176" y="1282263"/>
                    <a:pt x="1029176" y="1281215"/>
                  </a:cubicBezTo>
                  <a:cubicBezTo>
                    <a:pt x="1029272" y="1276548"/>
                    <a:pt x="1028986" y="1271690"/>
                    <a:pt x="1028700" y="1266737"/>
                  </a:cubicBezTo>
                  <a:cubicBezTo>
                    <a:pt x="1028605" y="1265213"/>
                    <a:pt x="1028795" y="1263785"/>
                    <a:pt x="1028700" y="1262261"/>
                  </a:cubicBezTo>
                  <a:lnTo>
                    <a:pt x="1028510" y="1260070"/>
                  </a:lnTo>
                  <a:cubicBezTo>
                    <a:pt x="1028510" y="1259975"/>
                    <a:pt x="1028510" y="1259879"/>
                    <a:pt x="1028510" y="1259784"/>
                  </a:cubicBezTo>
                  <a:lnTo>
                    <a:pt x="1028319" y="1257212"/>
                  </a:lnTo>
                  <a:cubicBezTo>
                    <a:pt x="1028033" y="1254450"/>
                    <a:pt x="1027843" y="1251688"/>
                    <a:pt x="1027462" y="1248926"/>
                  </a:cubicBezTo>
                  <a:cubicBezTo>
                    <a:pt x="1027271" y="1246830"/>
                    <a:pt x="1026795" y="1244544"/>
                    <a:pt x="1026509" y="1242353"/>
                  </a:cubicBezTo>
                  <a:cubicBezTo>
                    <a:pt x="1026224" y="1240544"/>
                    <a:pt x="1026224" y="1238924"/>
                    <a:pt x="1025938" y="1237019"/>
                  </a:cubicBezTo>
                  <a:cubicBezTo>
                    <a:pt x="1025843" y="1235876"/>
                    <a:pt x="1025461" y="1234543"/>
                    <a:pt x="1025271" y="1233400"/>
                  </a:cubicBezTo>
                  <a:cubicBezTo>
                    <a:pt x="1023747" y="1223970"/>
                    <a:pt x="1021937" y="1214255"/>
                    <a:pt x="1019461" y="1204158"/>
                  </a:cubicBezTo>
                  <a:cubicBezTo>
                    <a:pt x="1017175" y="1194728"/>
                    <a:pt x="1014413" y="1186061"/>
                    <a:pt x="1011365" y="1177964"/>
                  </a:cubicBezTo>
                  <a:cubicBezTo>
                    <a:pt x="1011079" y="1177202"/>
                    <a:pt x="1010888" y="1176250"/>
                    <a:pt x="1010603" y="1175488"/>
                  </a:cubicBezTo>
                  <a:lnTo>
                    <a:pt x="1010031" y="1174059"/>
                  </a:lnTo>
                  <a:lnTo>
                    <a:pt x="1009840" y="1173964"/>
                  </a:lnTo>
                  <a:lnTo>
                    <a:pt x="1009840" y="1173964"/>
                  </a:lnTo>
                  <a:cubicBezTo>
                    <a:pt x="1009840" y="1173964"/>
                    <a:pt x="1009936" y="1174059"/>
                    <a:pt x="1010031" y="1174059"/>
                  </a:cubicBezTo>
                  <a:cubicBezTo>
                    <a:pt x="1009840" y="1173678"/>
                    <a:pt x="1009650" y="1173297"/>
                    <a:pt x="1009555" y="1172916"/>
                  </a:cubicBezTo>
                  <a:cubicBezTo>
                    <a:pt x="1009364" y="1172535"/>
                    <a:pt x="1009269" y="1172059"/>
                    <a:pt x="1009079" y="1171583"/>
                  </a:cubicBezTo>
                  <a:cubicBezTo>
                    <a:pt x="1008698" y="1170821"/>
                    <a:pt x="1008317" y="1170249"/>
                    <a:pt x="1007936" y="1169487"/>
                  </a:cubicBezTo>
                  <a:cubicBezTo>
                    <a:pt x="1006411" y="1165963"/>
                    <a:pt x="1004888" y="1162439"/>
                    <a:pt x="1003173" y="1159200"/>
                  </a:cubicBezTo>
                  <a:cubicBezTo>
                    <a:pt x="1001649" y="1156438"/>
                    <a:pt x="1000030" y="1153961"/>
                    <a:pt x="998411" y="1151390"/>
                  </a:cubicBezTo>
                  <a:cubicBezTo>
                    <a:pt x="997839" y="1150437"/>
                    <a:pt x="997268" y="1149389"/>
                    <a:pt x="996696" y="1148437"/>
                  </a:cubicBezTo>
                  <a:cubicBezTo>
                    <a:pt x="996315" y="1147865"/>
                    <a:pt x="996029" y="1147199"/>
                    <a:pt x="995648" y="1146627"/>
                  </a:cubicBezTo>
                  <a:cubicBezTo>
                    <a:pt x="993553" y="1143579"/>
                    <a:pt x="991362" y="1140626"/>
                    <a:pt x="989076" y="1137864"/>
                  </a:cubicBezTo>
                  <a:lnTo>
                    <a:pt x="987552" y="1136816"/>
                  </a:lnTo>
                  <a:lnTo>
                    <a:pt x="987552" y="1136816"/>
                  </a:lnTo>
                  <a:lnTo>
                    <a:pt x="989076" y="1137864"/>
                  </a:lnTo>
                  <a:cubicBezTo>
                    <a:pt x="987743" y="1136245"/>
                    <a:pt x="986219" y="1134911"/>
                    <a:pt x="984790" y="1133483"/>
                  </a:cubicBezTo>
                  <a:cubicBezTo>
                    <a:pt x="984123" y="1132721"/>
                    <a:pt x="983647" y="1131863"/>
                    <a:pt x="982885" y="1131101"/>
                  </a:cubicBezTo>
                  <a:cubicBezTo>
                    <a:pt x="982313" y="1130530"/>
                    <a:pt x="981647" y="1130149"/>
                    <a:pt x="980980" y="1129577"/>
                  </a:cubicBezTo>
                  <a:cubicBezTo>
                    <a:pt x="976313" y="1125005"/>
                    <a:pt x="971360" y="1120814"/>
                    <a:pt x="966026" y="1117195"/>
                  </a:cubicBezTo>
                  <a:cubicBezTo>
                    <a:pt x="965930" y="1117195"/>
                    <a:pt x="965930" y="1117100"/>
                    <a:pt x="965835" y="1117100"/>
                  </a:cubicBezTo>
                  <a:lnTo>
                    <a:pt x="877253" y="1058807"/>
                  </a:lnTo>
                  <a:cubicBezTo>
                    <a:pt x="882682" y="1062426"/>
                    <a:pt x="887635" y="1066617"/>
                    <a:pt x="892397" y="1071189"/>
                  </a:cubicBezTo>
                  <a:cubicBezTo>
                    <a:pt x="893731" y="1072523"/>
                    <a:pt x="894969" y="1073856"/>
                    <a:pt x="896303" y="1075285"/>
                  </a:cubicBezTo>
                  <a:cubicBezTo>
                    <a:pt x="900589" y="1079857"/>
                    <a:pt x="904685" y="1084810"/>
                    <a:pt x="908209" y="1090334"/>
                  </a:cubicBezTo>
                  <a:cubicBezTo>
                    <a:pt x="908780" y="1091192"/>
                    <a:pt x="909257" y="1092144"/>
                    <a:pt x="909828" y="1093001"/>
                  </a:cubicBezTo>
                  <a:cubicBezTo>
                    <a:pt x="910400" y="1093954"/>
                    <a:pt x="910876" y="1095002"/>
                    <a:pt x="911352" y="1095954"/>
                  </a:cubicBezTo>
                  <a:lnTo>
                    <a:pt x="870109" y="1068808"/>
                  </a:lnTo>
                  <a:cubicBezTo>
                    <a:pt x="868013" y="1067379"/>
                    <a:pt x="865632" y="1066522"/>
                    <a:pt x="863441" y="1065284"/>
                  </a:cubicBezTo>
                  <a:cubicBezTo>
                    <a:pt x="861251" y="1064045"/>
                    <a:pt x="859155" y="1062807"/>
                    <a:pt x="856869" y="1061759"/>
                  </a:cubicBezTo>
                  <a:cubicBezTo>
                    <a:pt x="856202" y="1061474"/>
                    <a:pt x="855631" y="1060997"/>
                    <a:pt x="854869" y="1060712"/>
                  </a:cubicBezTo>
                  <a:cubicBezTo>
                    <a:pt x="852202" y="1059569"/>
                    <a:pt x="849249" y="1058807"/>
                    <a:pt x="846392" y="1057949"/>
                  </a:cubicBezTo>
                  <a:cubicBezTo>
                    <a:pt x="846296" y="1057949"/>
                    <a:pt x="846296" y="1057949"/>
                    <a:pt x="846296" y="1057949"/>
                  </a:cubicBezTo>
                  <a:cubicBezTo>
                    <a:pt x="844010" y="1057187"/>
                    <a:pt x="841915" y="1056330"/>
                    <a:pt x="839534" y="1055759"/>
                  </a:cubicBezTo>
                  <a:cubicBezTo>
                    <a:pt x="839057" y="1055663"/>
                    <a:pt x="838676" y="1055473"/>
                    <a:pt x="838295" y="1055378"/>
                  </a:cubicBezTo>
                  <a:lnTo>
                    <a:pt x="838200" y="1055378"/>
                  </a:lnTo>
                  <a:cubicBezTo>
                    <a:pt x="838105" y="1055378"/>
                    <a:pt x="837819" y="1055282"/>
                    <a:pt x="837724" y="1055282"/>
                  </a:cubicBezTo>
                  <a:lnTo>
                    <a:pt x="832580" y="1054139"/>
                  </a:lnTo>
                  <a:cubicBezTo>
                    <a:pt x="830199" y="1053663"/>
                    <a:pt x="827627" y="1053473"/>
                    <a:pt x="825151" y="1053092"/>
                  </a:cubicBezTo>
                  <a:cubicBezTo>
                    <a:pt x="823627" y="1052901"/>
                    <a:pt x="822103" y="1052520"/>
                    <a:pt x="820484" y="1052330"/>
                  </a:cubicBezTo>
                  <a:cubicBezTo>
                    <a:pt x="819722" y="1052234"/>
                    <a:pt x="818960" y="1052234"/>
                    <a:pt x="818102" y="1052139"/>
                  </a:cubicBezTo>
                  <a:cubicBezTo>
                    <a:pt x="812197" y="1051568"/>
                    <a:pt x="806196" y="1051187"/>
                    <a:pt x="799910" y="1051187"/>
                  </a:cubicBezTo>
                  <a:lnTo>
                    <a:pt x="799910" y="1051187"/>
                  </a:lnTo>
                  <a:lnTo>
                    <a:pt x="799910" y="1051187"/>
                  </a:lnTo>
                  <a:lnTo>
                    <a:pt x="795433" y="1051187"/>
                  </a:lnTo>
                  <a:cubicBezTo>
                    <a:pt x="794385" y="1051187"/>
                    <a:pt x="793147" y="1051377"/>
                    <a:pt x="792194" y="1051377"/>
                  </a:cubicBezTo>
                  <a:cubicBezTo>
                    <a:pt x="781526" y="1051663"/>
                    <a:pt x="770477" y="1052425"/>
                    <a:pt x="758761" y="1053854"/>
                  </a:cubicBezTo>
                  <a:cubicBezTo>
                    <a:pt x="761619" y="1057473"/>
                    <a:pt x="764572" y="1061093"/>
                    <a:pt x="766858" y="1065284"/>
                  </a:cubicBezTo>
                  <a:cubicBezTo>
                    <a:pt x="756285" y="1066427"/>
                    <a:pt x="744665" y="1068141"/>
                    <a:pt x="731520" y="1070332"/>
                  </a:cubicBezTo>
                  <a:cubicBezTo>
                    <a:pt x="695706" y="1076523"/>
                    <a:pt x="659416" y="1085858"/>
                    <a:pt x="624459" y="1094525"/>
                  </a:cubicBezTo>
                  <a:cubicBezTo>
                    <a:pt x="617696" y="1096240"/>
                    <a:pt x="610838" y="1097859"/>
                    <a:pt x="604076" y="1099574"/>
                  </a:cubicBezTo>
                  <a:cubicBezTo>
                    <a:pt x="620744" y="1085858"/>
                    <a:pt x="636365" y="1073094"/>
                    <a:pt x="649415" y="1062617"/>
                  </a:cubicBezTo>
                  <a:cubicBezTo>
                    <a:pt x="663797" y="1051091"/>
                    <a:pt x="678085" y="1039471"/>
                    <a:pt x="692372" y="1027755"/>
                  </a:cubicBezTo>
                  <a:cubicBezTo>
                    <a:pt x="696944" y="1024040"/>
                    <a:pt x="701421" y="1020135"/>
                    <a:pt x="705993" y="1016420"/>
                  </a:cubicBezTo>
                  <a:cubicBezTo>
                    <a:pt x="715709" y="1008324"/>
                    <a:pt x="725424" y="1000228"/>
                    <a:pt x="735044" y="992132"/>
                  </a:cubicBezTo>
                  <a:cubicBezTo>
                    <a:pt x="740569" y="987464"/>
                    <a:pt x="745903" y="982702"/>
                    <a:pt x="751332" y="977939"/>
                  </a:cubicBezTo>
                  <a:cubicBezTo>
                    <a:pt x="759905" y="970510"/>
                    <a:pt x="768382" y="963176"/>
                    <a:pt x="776764" y="955651"/>
                  </a:cubicBezTo>
                  <a:cubicBezTo>
                    <a:pt x="782479" y="950507"/>
                    <a:pt x="788194" y="945269"/>
                    <a:pt x="793814" y="940125"/>
                  </a:cubicBezTo>
                  <a:cubicBezTo>
                    <a:pt x="801719" y="932886"/>
                    <a:pt x="809530" y="925647"/>
                    <a:pt x="817245" y="918313"/>
                  </a:cubicBezTo>
                  <a:cubicBezTo>
                    <a:pt x="822960" y="912884"/>
                    <a:pt x="828485" y="907454"/>
                    <a:pt x="834104" y="901930"/>
                  </a:cubicBezTo>
                  <a:cubicBezTo>
                    <a:pt x="841534" y="894596"/>
                    <a:pt x="848868" y="887357"/>
                    <a:pt x="856012" y="879927"/>
                  </a:cubicBezTo>
                  <a:cubicBezTo>
                    <a:pt x="861536" y="874307"/>
                    <a:pt x="866870" y="868592"/>
                    <a:pt x="872204" y="862973"/>
                  </a:cubicBezTo>
                  <a:cubicBezTo>
                    <a:pt x="879157" y="855543"/>
                    <a:pt x="885920" y="848018"/>
                    <a:pt x="892683" y="840494"/>
                  </a:cubicBezTo>
                  <a:cubicBezTo>
                    <a:pt x="897827" y="834683"/>
                    <a:pt x="902875" y="828873"/>
                    <a:pt x="907923" y="823063"/>
                  </a:cubicBezTo>
                  <a:cubicBezTo>
                    <a:pt x="914495" y="815348"/>
                    <a:pt x="920686" y="807632"/>
                    <a:pt x="926973" y="799727"/>
                  </a:cubicBezTo>
                  <a:cubicBezTo>
                    <a:pt x="931640" y="793916"/>
                    <a:pt x="936307" y="788011"/>
                    <a:pt x="940689" y="782105"/>
                  </a:cubicBezTo>
                  <a:cubicBezTo>
                    <a:pt x="942499" y="779724"/>
                    <a:pt x="944499" y="777343"/>
                    <a:pt x="946309" y="774866"/>
                  </a:cubicBezTo>
                  <a:cubicBezTo>
                    <a:pt x="949357" y="770675"/>
                    <a:pt x="951929" y="766294"/>
                    <a:pt x="954977" y="762103"/>
                  </a:cubicBezTo>
                  <a:cubicBezTo>
                    <a:pt x="959072" y="756197"/>
                    <a:pt x="963644" y="750482"/>
                    <a:pt x="967550" y="744482"/>
                  </a:cubicBezTo>
                  <a:cubicBezTo>
                    <a:pt x="970312" y="740291"/>
                    <a:pt x="973074" y="736004"/>
                    <a:pt x="975836" y="731718"/>
                  </a:cubicBezTo>
                  <a:cubicBezTo>
                    <a:pt x="976503" y="730575"/>
                    <a:pt x="977170" y="729432"/>
                    <a:pt x="977932" y="728194"/>
                  </a:cubicBezTo>
                  <a:cubicBezTo>
                    <a:pt x="979075" y="726384"/>
                    <a:pt x="980123" y="724479"/>
                    <a:pt x="981265" y="722574"/>
                  </a:cubicBezTo>
                  <a:cubicBezTo>
                    <a:pt x="990029" y="708096"/>
                    <a:pt x="998315" y="693428"/>
                    <a:pt x="1005745" y="678473"/>
                  </a:cubicBezTo>
                  <a:cubicBezTo>
                    <a:pt x="1006126" y="677711"/>
                    <a:pt x="1006697" y="676854"/>
                    <a:pt x="1007078" y="676092"/>
                  </a:cubicBezTo>
                  <a:cubicBezTo>
                    <a:pt x="1007269" y="675711"/>
                    <a:pt x="1007364" y="675425"/>
                    <a:pt x="1007555" y="675044"/>
                  </a:cubicBezTo>
                  <a:cubicBezTo>
                    <a:pt x="1007745" y="674663"/>
                    <a:pt x="1007936" y="674282"/>
                    <a:pt x="1008221" y="673806"/>
                  </a:cubicBezTo>
                  <a:lnTo>
                    <a:pt x="1011269" y="667424"/>
                  </a:lnTo>
                  <a:cubicBezTo>
                    <a:pt x="1011174" y="667424"/>
                    <a:pt x="1011079" y="667329"/>
                    <a:pt x="1010984" y="667329"/>
                  </a:cubicBezTo>
                  <a:lnTo>
                    <a:pt x="1010984" y="667329"/>
                  </a:lnTo>
                  <a:cubicBezTo>
                    <a:pt x="1011079" y="667329"/>
                    <a:pt x="1011174" y="667424"/>
                    <a:pt x="1011269" y="667424"/>
                  </a:cubicBezTo>
                  <a:cubicBezTo>
                    <a:pt x="1014317" y="661043"/>
                    <a:pt x="1016889" y="654566"/>
                    <a:pt x="1019651" y="648184"/>
                  </a:cubicBezTo>
                  <a:cubicBezTo>
                    <a:pt x="1020890" y="645231"/>
                    <a:pt x="1022318" y="642278"/>
                    <a:pt x="1023557" y="639230"/>
                  </a:cubicBezTo>
                  <a:cubicBezTo>
                    <a:pt x="1023842" y="638564"/>
                    <a:pt x="1024128" y="637897"/>
                    <a:pt x="1024414" y="637230"/>
                  </a:cubicBezTo>
                  <a:cubicBezTo>
                    <a:pt x="1025652" y="634087"/>
                    <a:pt x="1026890" y="631039"/>
                    <a:pt x="1028033" y="627896"/>
                  </a:cubicBezTo>
                  <a:cubicBezTo>
                    <a:pt x="1029176" y="624848"/>
                    <a:pt x="1029938" y="621609"/>
                    <a:pt x="1031081" y="618561"/>
                  </a:cubicBezTo>
                  <a:cubicBezTo>
                    <a:pt x="1032701" y="613894"/>
                    <a:pt x="1034701" y="609322"/>
                    <a:pt x="1036130" y="604559"/>
                  </a:cubicBezTo>
                  <a:cubicBezTo>
                    <a:pt x="1037463" y="600368"/>
                    <a:pt x="1038511" y="596082"/>
                    <a:pt x="1039749" y="591796"/>
                  </a:cubicBezTo>
                  <a:cubicBezTo>
                    <a:pt x="1040416" y="589510"/>
                    <a:pt x="1041368" y="587319"/>
                    <a:pt x="1041940" y="585033"/>
                  </a:cubicBezTo>
                  <a:cubicBezTo>
                    <a:pt x="1042511" y="582747"/>
                    <a:pt x="1042988" y="580461"/>
                    <a:pt x="1043654" y="578175"/>
                  </a:cubicBezTo>
                  <a:cubicBezTo>
                    <a:pt x="1044702" y="574175"/>
                    <a:pt x="1045655" y="570079"/>
                    <a:pt x="1046607" y="565983"/>
                  </a:cubicBezTo>
                  <a:cubicBezTo>
                    <a:pt x="1047369" y="562840"/>
                    <a:pt x="1048131" y="559792"/>
                    <a:pt x="1048798" y="556649"/>
                  </a:cubicBezTo>
                  <a:cubicBezTo>
                    <a:pt x="1049274" y="554363"/>
                    <a:pt x="1049465" y="551981"/>
                    <a:pt x="1049941" y="549695"/>
                  </a:cubicBezTo>
                  <a:cubicBezTo>
                    <a:pt x="1050512" y="546457"/>
                    <a:pt x="1051370" y="543314"/>
                    <a:pt x="1051941" y="540075"/>
                  </a:cubicBezTo>
                  <a:cubicBezTo>
                    <a:pt x="1052798" y="535122"/>
                    <a:pt x="1053275" y="529979"/>
                    <a:pt x="1053941" y="524930"/>
                  </a:cubicBezTo>
                  <a:cubicBezTo>
                    <a:pt x="1054418" y="521025"/>
                    <a:pt x="1055084" y="517215"/>
                    <a:pt x="1055465" y="513310"/>
                  </a:cubicBezTo>
                  <a:cubicBezTo>
                    <a:pt x="1056608" y="501308"/>
                    <a:pt x="1057561" y="488926"/>
                    <a:pt x="1057847" y="476353"/>
                  </a:cubicBezTo>
                  <a:close/>
                </a:path>
              </a:pathLst>
            </a:custGeom>
            <a:solidFill>
              <a:srgbClr val="30AC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1" name="Gráfico 2">
              <a:extLst>
                <a:ext uri="{FF2B5EF4-FFF2-40B4-BE49-F238E27FC236}">
                  <a16:creationId xmlns:a16="http://schemas.microsoft.com/office/drawing/2014/main" id="{9252B9D1-36F9-4299-A0D4-F1B8B44C1006}"/>
                </a:ext>
              </a:extLst>
            </p:cNvPr>
            <p:cNvSpPr/>
            <p:nvPr/>
          </p:nvSpPr>
          <p:spPr>
            <a:xfrm>
              <a:off x="4050962" y="1219573"/>
              <a:ext cx="944817" cy="1380003"/>
            </a:xfrm>
            <a:custGeom>
              <a:avLst/>
              <a:gdLst>
                <a:gd name="connsiteX0" fmla="*/ 800787 w 944817"/>
                <a:gd name="connsiteY0" fmla="*/ 1050615 h 1380003"/>
                <a:gd name="connsiteX1" fmla="*/ 767735 w 944817"/>
                <a:gd name="connsiteY1" fmla="*/ 1053092 h 1380003"/>
                <a:gd name="connsiteX2" fmla="*/ 770211 w 944817"/>
                <a:gd name="connsiteY2" fmla="*/ 1181775 h 1380003"/>
                <a:gd name="connsiteX3" fmla="*/ 767449 w 944817"/>
                <a:gd name="connsiteY3" fmla="*/ 1052520 h 1380003"/>
                <a:gd name="connsiteX4" fmla="*/ 732111 w 944817"/>
                <a:gd name="connsiteY4" fmla="*/ 1057569 h 1380003"/>
                <a:gd name="connsiteX5" fmla="*/ 625050 w 944817"/>
                <a:gd name="connsiteY5" fmla="*/ 1081762 h 1380003"/>
                <a:gd name="connsiteX6" fmla="*/ 522752 w 944817"/>
                <a:gd name="connsiteY6" fmla="*/ 1105194 h 1380003"/>
                <a:gd name="connsiteX7" fmla="*/ 445790 w 944817"/>
                <a:gd name="connsiteY7" fmla="*/ 1124053 h 1380003"/>
                <a:gd name="connsiteX8" fmla="*/ 375876 w 944817"/>
                <a:gd name="connsiteY8" fmla="*/ 1140912 h 1380003"/>
                <a:gd name="connsiteX9" fmla="*/ 325394 w 944817"/>
                <a:gd name="connsiteY9" fmla="*/ 1150628 h 1380003"/>
                <a:gd name="connsiteX10" fmla="*/ 365589 w 944817"/>
                <a:gd name="connsiteY10" fmla="*/ 1119386 h 1380003"/>
                <a:gd name="connsiteX11" fmla="*/ 384354 w 944817"/>
                <a:gd name="connsiteY11" fmla="*/ 1104336 h 1380003"/>
                <a:gd name="connsiteX12" fmla="*/ 470936 w 944817"/>
                <a:gd name="connsiteY12" fmla="*/ 1033280 h 1380003"/>
                <a:gd name="connsiteX13" fmla="*/ 545136 w 944817"/>
                <a:gd name="connsiteY13" fmla="*/ 972606 h 1380003"/>
                <a:gd name="connsiteX14" fmla="*/ 944709 w 944817"/>
                <a:gd name="connsiteY14" fmla="*/ 404915 h 1380003"/>
                <a:gd name="connsiteX15" fmla="*/ 825361 w 944817"/>
                <a:gd name="connsiteY15" fmla="*/ 111355 h 1380003"/>
                <a:gd name="connsiteX16" fmla="*/ 559137 w 944817"/>
                <a:gd name="connsiteY16" fmla="*/ 8 h 1380003"/>
                <a:gd name="connsiteX17" fmla="*/ 469412 w 944817"/>
                <a:gd name="connsiteY17" fmla="*/ 10104 h 1380003"/>
                <a:gd name="connsiteX18" fmla="*/ 368161 w 944817"/>
                <a:gd name="connsiteY18" fmla="*/ 46299 h 1380003"/>
                <a:gd name="connsiteX19" fmla="*/ 98604 w 944817"/>
                <a:gd name="connsiteY19" fmla="*/ 311285 h 1380003"/>
                <a:gd name="connsiteX20" fmla="*/ 62790 w 944817"/>
                <a:gd name="connsiteY20" fmla="*/ 444825 h 1380003"/>
                <a:gd name="connsiteX21" fmla="*/ 62504 w 944817"/>
                <a:gd name="connsiteY21" fmla="*/ 450635 h 1380003"/>
                <a:gd name="connsiteX22" fmla="*/ 85364 w 944817"/>
                <a:gd name="connsiteY22" fmla="*/ 607989 h 1380003"/>
                <a:gd name="connsiteX23" fmla="*/ 123464 w 944817"/>
                <a:gd name="connsiteY23" fmla="*/ 623133 h 1380003"/>
                <a:gd name="connsiteX24" fmla="*/ 132703 w 944817"/>
                <a:gd name="connsiteY24" fmla="*/ 622657 h 1380003"/>
                <a:gd name="connsiteX25" fmla="*/ 316059 w 944817"/>
                <a:gd name="connsiteY25" fmla="*/ 456827 h 1380003"/>
                <a:gd name="connsiteX26" fmla="*/ 516275 w 944817"/>
                <a:gd name="connsiteY26" fmla="*/ 276328 h 1380003"/>
                <a:gd name="connsiteX27" fmla="*/ 541516 w 944817"/>
                <a:gd name="connsiteY27" fmla="*/ 274709 h 1380003"/>
                <a:gd name="connsiteX28" fmla="*/ 680581 w 944817"/>
                <a:gd name="connsiteY28" fmla="*/ 335192 h 1380003"/>
                <a:gd name="connsiteX29" fmla="*/ 721062 w 944817"/>
                <a:gd name="connsiteY29" fmla="*/ 453398 h 1380003"/>
                <a:gd name="connsiteX30" fmla="*/ 527895 w 944817"/>
                <a:gd name="connsiteY30" fmla="*/ 690189 h 1380003"/>
                <a:gd name="connsiteX31" fmla="*/ 511703 w 944817"/>
                <a:gd name="connsiteY31" fmla="*/ 702096 h 1380003"/>
                <a:gd name="connsiteX32" fmla="*/ 415215 w 944817"/>
                <a:gd name="connsiteY32" fmla="*/ 771342 h 1380003"/>
                <a:gd name="connsiteX33" fmla="*/ 202521 w 944817"/>
                <a:gd name="connsiteY33" fmla="*/ 932315 h 1380003"/>
                <a:gd name="connsiteX34" fmla="*/ 42978 w 944817"/>
                <a:gd name="connsiteY34" fmla="*/ 1105289 h 1380003"/>
                <a:gd name="connsiteX35" fmla="*/ 8878 w 944817"/>
                <a:gd name="connsiteY35" fmla="*/ 1273215 h 1380003"/>
                <a:gd name="connsiteX36" fmla="*/ 138609 w 944817"/>
                <a:gd name="connsiteY36" fmla="*/ 1360940 h 1380003"/>
                <a:gd name="connsiteX37" fmla="*/ 168136 w 944817"/>
                <a:gd name="connsiteY37" fmla="*/ 1367036 h 1380003"/>
                <a:gd name="connsiteX38" fmla="*/ 286056 w 944817"/>
                <a:gd name="connsiteY38" fmla="*/ 1379418 h 1380003"/>
                <a:gd name="connsiteX39" fmla="*/ 315964 w 944817"/>
                <a:gd name="connsiteY39" fmla="*/ 1379990 h 1380003"/>
                <a:gd name="connsiteX40" fmla="*/ 548374 w 944817"/>
                <a:gd name="connsiteY40" fmla="*/ 1365036 h 1380003"/>
                <a:gd name="connsiteX41" fmla="*/ 604381 w 944817"/>
                <a:gd name="connsiteY41" fmla="*/ 1359321 h 1380003"/>
                <a:gd name="connsiteX42" fmla="*/ 877653 w 944817"/>
                <a:gd name="connsiteY42" fmla="*/ 1292550 h 1380003"/>
                <a:gd name="connsiteX43" fmla="*/ 906324 w 944817"/>
                <a:gd name="connsiteY43" fmla="*/ 1138817 h 1380003"/>
                <a:gd name="connsiteX44" fmla="*/ 800787 w 944817"/>
                <a:gd name="connsiteY44" fmla="*/ 1050615 h 138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44817" h="1380003">
                  <a:moveTo>
                    <a:pt x="800787" y="1050615"/>
                  </a:moveTo>
                  <a:cubicBezTo>
                    <a:pt x="790690" y="1050520"/>
                    <a:pt x="779736" y="1051187"/>
                    <a:pt x="767735" y="1053092"/>
                  </a:cubicBezTo>
                  <a:cubicBezTo>
                    <a:pt x="790119" y="1093002"/>
                    <a:pt x="796310" y="1140912"/>
                    <a:pt x="770211" y="1181775"/>
                  </a:cubicBezTo>
                  <a:cubicBezTo>
                    <a:pt x="796310" y="1140912"/>
                    <a:pt x="790119" y="1093097"/>
                    <a:pt x="767449" y="1052520"/>
                  </a:cubicBezTo>
                  <a:cubicBezTo>
                    <a:pt x="756876" y="1053663"/>
                    <a:pt x="745256" y="1055378"/>
                    <a:pt x="732111" y="1057569"/>
                  </a:cubicBezTo>
                  <a:cubicBezTo>
                    <a:pt x="696297" y="1063760"/>
                    <a:pt x="660007" y="1073094"/>
                    <a:pt x="625050" y="1081762"/>
                  </a:cubicBezTo>
                  <a:cubicBezTo>
                    <a:pt x="591713" y="1090239"/>
                    <a:pt x="557423" y="1098907"/>
                    <a:pt x="522752" y="1105194"/>
                  </a:cubicBezTo>
                  <a:cubicBezTo>
                    <a:pt x="513798" y="1106908"/>
                    <a:pt x="477699" y="1116052"/>
                    <a:pt x="445790" y="1124053"/>
                  </a:cubicBezTo>
                  <a:cubicBezTo>
                    <a:pt x="414548" y="1131864"/>
                    <a:pt x="384925" y="1139198"/>
                    <a:pt x="375876" y="1140912"/>
                  </a:cubicBezTo>
                  <a:lnTo>
                    <a:pt x="325394" y="1150628"/>
                  </a:lnTo>
                  <a:lnTo>
                    <a:pt x="365589" y="1119386"/>
                  </a:lnTo>
                  <a:cubicBezTo>
                    <a:pt x="371400" y="1114814"/>
                    <a:pt x="377686" y="1109766"/>
                    <a:pt x="384354" y="1104336"/>
                  </a:cubicBezTo>
                  <a:cubicBezTo>
                    <a:pt x="409881" y="1083762"/>
                    <a:pt x="440837" y="1058235"/>
                    <a:pt x="470936" y="1033280"/>
                  </a:cubicBezTo>
                  <a:cubicBezTo>
                    <a:pt x="498463" y="1010896"/>
                    <a:pt x="524752" y="989084"/>
                    <a:pt x="545136" y="972606"/>
                  </a:cubicBezTo>
                  <a:cubicBezTo>
                    <a:pt x="744208" y="812681"/>
                    <a:pt x="939185" y="637135"/>
                    <a:pt x="944709" y="404915"/>
                  </a:cubicBezTo>
                  <a:cubicBezTo>
                    <a:pt x="947281" y="296235"/>
                    <a:pt x="903752" y="189269"/>
                    <a:pt x="825361" y="111355"/>
                  </a:cubicBezTo>
                  <a:cubicBezTo>
                    <a:pt x="752971" y="39632"/>
                    <a:pt x="658197" y="579"/>
                    <a:pt x="559137" y="8"/>
                  </a:cubicBezTo>
                  <a:cubicBezTo>
                    <a:pt x="529419" y="-183"/>
                    <a:pt x="499416" y="3151"/>
                    <a:pt x="469412" y="10104"/>
                  </a:cubicBezTo>
                  <a:cubicBezTo>
                    <a:pt x="435217" y="18105"/>
                    <a:pt x="401213" y="30392"/>
                    <a:pt x="368161" y="46299"/>
                  </a:cubicBezTo>
                  <a:cubicBezTo>
                    <a:pt x="254623" y="101163"/>
                    <a:pt x="152896" y="199080"/>
                    <a:pt x="98604" y="311285"/>
                  </a:cubicBezTo>
                  <a:cubicBezTo>
                    <a:pt x="78315" y="353481"/>
                    <a:pt x="66219" y="398343"/>
                    <a:pt x="62790" y="444825"/>
                  </a:cubicBezTo>
                  <a:lnTo>
                    <a:pt x="62504" y="450635"/>
                  </a:lnTo>
                  <a:cubicBezTo>
                    <a:pt x="59361" y="493974"/>
                    <a:pt x="53360" y="574556"/>
                    <a:pt x="85364" y="607989"/>
                  </a:cubicBezTo>
                  <a:cubicBezTo>
                    <a:pt x="94889" y="617990"/>
                    <a:pt x="107462" y="623038"/>
                    <a:pt x="123464" y="623133"/>
                  </a:cubicBezTo>
                  <a:cubicBezTo>
                    <a:pt x="126417" y="623133"/>
                    <a:pt x="129465" y="622943"/>
                    <a:pt x="132703" y="622657"/>
                  </a:cubicBezTo>
                  <a:cubicBezTo>
                    <a:pt x="228906" y="613227"/>
                    <a:pt x="271292" y="537218"/>
                    <a:pt x="316059" y="456827"/>
                  </a:cubicBezTo>
                  <a:cubicBezTo>
                    <a:pt x="361684" y="375102"/>
                    <a:pt x="409023" y="290615"/>
                    <a:pt x="516275" y="276328"/>
                  </a:cubicBezTo>
                  <a:cubicBezTo>
                    <a:pt x="524752" y="275280"/>
                    <a:pt x="533229" y="274613"/>
                    <a:pt x="541516" y="274709"/>
                  </a:cubicBezTo>
                  <a:cubicBezTo>
                    <a:pt x="593808" y="274994"/>
                    <a:pt x="645910" y="297569"/>
                    <a:pt x="680581" y="335192"/>
                  </a:cubicBezTo>
                  <a:cubicBezTo>
                    <a:pt x="711537" y="368530"/>
                    <a:pt x="725825" y="410535"/>
                    <a:pt x="721062" y="453398"/>
                  </a:cubicBezTo>
                  <a:cubicBezTo>
                    <a:pt x="709537" y="557601"/>
                    <a:pt x="608953" y="631039"/>
                    <a:pt x="527895" y="690189"/>
                  </a:cubicBezTo>
                  <a:lnTo>
                    <a:pt x="511703" y="702096"/>
                  </a:lnTo>
                  <a:cubicBezTo>
                    <a:pt x="479794" y="725622"/>
                    <a:pt x="447504" y="748482"/>
                    <a:pt x="415215" y="771342"/>
                  </a:cubicBezTo>
                  <a:cubicBezTo>
                    <a:pt x="343491" y="821920"/>
                    <a:pt x="269387" y="874212"/>
                    <a:pt x="202521" y="932315"/>
                  </a:cubicBezTo>
                  <a:cubicBezTo>
                    <a:pt x="144990" y="982512"/>
                    <a:pt x="85745" y="1038233"/>
                    <a:pt x="42978" y="1105289"/>
                  </a:cubicBezTo>
                  <a:cubicBezTo>
                    <a:pt x="1544" y="1170154"/>
                    <a:pt x="-10172" y="1228161"/>
                    <a:pt x="8878" y="1273215"/>
                  </a:cubicBezTo>
                  <a:cubicBezTo>
                    <a:pt x="26595" y="1314744"/>
                    <a:pt x="71362" y="1345033"/>
                    <a:pt x="138609" y="1360940"/>
                  </a:cubicBezTo>
                  <a:cubicBezTo>
                    <a:pt x="148419" y="1363226"/>
                    <a:pt x="158230" y="1365321"/>
                    <a:pt x="168136" y="1367036"/>
                  </a:cubicBezTo>
                  <a:cubicBezTo>
                    <a:pt x="205093" y="1373894"/>
                    <a:pt x="243860" y="1377990"/>
                    <a:pt x="286056" y="1379418"/>
                  </a:cubicBezTo>
                  <a:cubicBezTo>
                    <a:pt x="295866" y="1379704"/>
                    <a:pt x="305772" y="1379895"/>
                    <a:pt x="315964" y="1379990"/>
                  </a:cubicBezTo>
                  <a:cubicBezTo>
                    <a:pt x="393307" y="1380371"/>
                    <a:pt x="472174" y="1372560"/>
                    <a:pt x="548374" y="1365036"/>
                  </a:cubicBezTo>
                  <a:cubicBezTo>
                    <a:pt x="567138" y="1363130"/>
                    <a:pt x="585807" y="1361226"/>
                    <a:pt x="604381" y="1359321"/>
                  </a:cubicBezTo>
                  <a:cubicBezTo>
                    <a:pt x="698774" y="1350558"/>
                    <a:pt x="815360" y="1334937"/>
                    <a:pt x="877653" y="1292550"/>
                  </a:cubicBezTo>
                  <a:cubicBezTo>
                    <a:pt x="915087" y="1267023"/>
                    <a:pt x="924707" y="1215303"/>
                    <a:pt x="906324" y="1138817"/>
                  </a:cubicBezTo>
                  <a:cubicBezTo>
                    <a:pt x="891750" y="1076523"/>
                    <a:pt x="861080" y="1050901"/>
                    <a:pt x="800787" y="1050615"/>
                  </a:cubicBezTo>
                  <a:close/>
                </a:path>
              </a:pathLst>
            </a:custGeom>
            <a:solidFill>
              <a:srgbClr val="30AC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2" name="Gráfico 2">
              <a:extLst>
                <a:ext uri="{FF2B5EF4-FFF2-40B4-BE49-F238E27FC236}">
                  <a16:creationId xmlns:a16="http://schemas.microsoft.com/office/drawing/2014/main" id="{93547BA4-0327-4B63-9F56-A9973170F2A4}"/>
                </a:ext>
              </a:extLst>
            </p:cNvPr>
            <p:cNvSpPr/>
            <p:nvPr/>
          </p:nvSpPr>
          <p:spPr>
            <a:xfrm>
              <a:off x="4025513" y="1195094"/>
              <a:ext cx="995619" cy="1429247"/>
            </a:xfrm>
            <a:custGeom>
              <a:avLst/>
              <a:gdLst>
                <a:gd name="connsiteX0" fmla="*/ 826426 w 995619"/>
                <a:gd name="connsiteY0" fmla="*/ 1050520 h 1429247"/>
                <a:gd name="connsiteX1" fmla="*/ 753179 w 995619"/>
                <a:gd name="connsiteY1" fmla="*/ 1057854 h 1429247"/>
                <a:gd name="connsiteX2" fmla="*/ 644023 w 995619"/>
                <a:gd name="connsiteY2" fmla="*/ 1082524 h 1429247"/>
                <a:gd name="connsiteX3" fmla="*/ 543629 w 995619"/>
                <a:gd name="connsiteY3" fmla="*/ 1105479 h 1429247"/>
                <a:gd name="connsiteX4" fmla="*/ 464857 w 995619"/>
                <a:gd name="connsiteY4" fmla="*/ 1124624 h 1429247"/>
                <a:gd name="connsiteX5" fmla="*/ 450094 w 995619"/>
                <a:gd name="connsiteY5" fmla="*/ 1128244 h 1429247"/>
                <a:gd name="connsiteX6" fmla="*/ 512959 w 995619"/>
                <a:gd name="connsiteY6" fmla="*/ 1076618 h 1429247"/>
                <a:gd name="connsiteX7" fmla="*/ 586873 w 995619"/>
                <a:gd name="connsiteY7" fmla="*/ 1016134 h 1429247"/>
                <a:gd name="connsiteX8" fmla="*/ 995495 w 995619"/>
                <a:gd name="connsiteY8" fmla="*/ 429871 h 1429247"/>
                <a:gd name="connsiteX9" fmla="*/ 868908 w 995619"/>
                <a:gd name="connsiteY9" fmla="*/ 118784 h 1429247"/>
                <a:gd name="connsiteX10" fmla="*/ 584682 w 995619"/>
                <a:gd name="connsiteY10" fmla="*/ 7 h 1429247"/>
                <a:gd name="connsiteX11" fmla="*/ 488860 w 995619"/>
                <a:gd name="connsiteY11" fmla="*/ 10771 h 1429247"/>
                <a:gd name="connsiteX12" fmla="*/ 101002 w 995619"/>
                <a:gd name="connsiteY12" fmla="*/ 325667 h 1429247"/>
                <a:gd name="connsiteX13" fmla="*/ 62998 w 995619"/>
                <a:gd name="connsiteY13" fmla="*/ 467875 h 1429247"/>
                <a:gd name="connsiteX14" fmla="*/ 62426 w 995619"/>
                <a:gd name="connsiteY14" fmla="*/ 473686 h 1429247"/>
                <a:gd name="connsiteX15" fmla="*/ 92049 w 995619"/>
                <a:gd name="connsiteY15" fmla="*/ 649422 h 1429247"/>
                <a:gd name="connsiteX16" fmla="*/ 148151 w 995619"/>
                <a:gd name="connsiteY16" fmla="*/ 672377 h 1429247"/>
                <a:gd name="connsiteX17" fmla="*/ 160629 w 995619"/>
                <a:gd name="connsiteY17" fmla="*/ 671710 h 1429247"/>
                <a:gd name="connsiteX18" fmla="*/ 363797 w 995619"/>
                <a:gd name="connsiteY18" fmla="*/ 493212 h 1429247"/>
                <a:gd name="connsiteX19" fmla="*/ 545058 w 995619"/>
                <a:gd name="connsiteY19" fmla="*/ 325381 h 1429247"/>
                <a:gd name="connsiteX20" fmla="*/ 566870 w 995619"/>
                <a:gd name="connsiteY20" fmla="*/ 323953 h 1429247"/>
                <a:gd name="connsiteX21" fmla="*/ 686790 w 995619"/>
                <a:gd name="connsiteY21" fmla="*/ 376150 h 1429247"/>
                <a:gd name="connsiteX22" fmla="*/ 721175 w 995619"/>
                <a:gd name="connsiteY22" fmla="*/ 475495 h 1429247"/>
                <a:gd name="connsiteX23" fmla="*/ 537819 w 995619"/>
                <a:gd name="connsiteY23" fmla="*/ 695332 h 1429247"/>
                <a:gd name="connsiteX24" fmla="*/ 521626 w 995619"/>
                <a:gd name="connsiteY24" fmla="*/ 707239 h 1429247"/>
                <a:gd name="connsiteX25" fmla="*/ 425329 w 995619"/>
                <a:gd name="connsiteY25" fmla="*/ 776009 h 1429247"/>
                <a:gd name="connsiteX26" fmla="*/ 210921 w 995619"/>
                <a:gd name="connsiteY26" fmla="*/ 938791 h 1429247"/>
                <a:gd name="connsiteX27" fmla="*/ 46710 w 995619"/>
                <a:gd name="connsiteY27" fmla="*/ 1117099 h 1429247"/>
                <a:gd name="connsiteX28" fmla="*/ 10896 w 995619"/>
                <a:gd name="connsiteY28" fmla="*/ 1307314 h 1429247"/>
                <a:gd name="connsiteX29" fmla="*/ 158152 w 995619"/>
                <a:gd name="connsiteY29" fmla="*/ 1409517 h 1429247"/>
                <a:gd name="connsiteX30" fmla="*/ 188823 w 995619"/>
                <a:gd name="connsiteY30" fmla="*/ 1415899 h 1429247"/>
                <a:gd name="connsiteX31" fmla="*/ 341223 w 995619"/>
                <a:gd name="connsiteY31" fmla="*/ 1429234 h 1429247"/>
                <a:gd name="connsiteX32" fmla="*/ 576395 w 995619"/>
                <a:gd name="connsiteY32" fmla="*/ 1414089 h 1429247"/>
                <a:gd name="connsiteX33" fmla="*/ 632212 w 995619"/>
                <a:gd name="connsiteY33" fmla="*/ 1408564 h 1429247"/>
                <a:gd name="connsiteX34" fmla="*/ 917676 w 995619"/>
                <a:gd name="connsiteY34" fmla="*/ 1337222 h 1429247"/>
                <a:gd name="connsiteX35" fmla="*/ 956633 w 995619"/>
                <a:gd name="connsiteY35" fmla="*/ 1157866 h 1429247"/>
                <a:gd name="connsiteX36" fmla="*/ 826426 w 995619"/>
                <a:gd name="connsiteY36" fmla="*/ 1050520 h 1429247"/>
                <a:gd name="connsiteX37" fmla="*/ 164344 w 995619"/>
                <a:gd name="connsiteY37" fmla="*/ 1385419 h 1429247"/>
                <a:gd name="connsiteX38" fmla="*/ 34613 w 995619"/>
                <a:gd name="connsiteY38" fmla="*/ 1297693 h 1429247"/>
                <a:gd name="connsiteX39" fmla="*/ 68713 w 995619"/>
                <a:gd name="connsiteY39" fmla="*/ 1129768 h 1429247"/>
                <a:gd name="connsiteX40" fmla="*/ 228256 w 995619"/>
                <a:gd name="connsiteY40" fmla="*/ 956794 h 1429247"/>
                <a:gd name="connsiteX41" fmla="*/ 440950 w 995619"/>
                <a:gd name="connsiteY41" fmla="*/ 795821 h 1429247"/>
                <a:gd name="connsiteX42" fmla="*/ 537438 w 995619"/>
                <a:gd name="connsiteY42" fmla="*/ 726574 h 1429247"/>
                <a:gd name="connsiteX43" fmla="*/ 553630 w 995619"/>
                <a:gd name="connsiteY43" fmla="*/ 714668 h 1429247"/>
                <a:gd name="connsiteX44" fmla="*/ 746797 w 995619"/>
                <a:gd name="connsiteY44" fmla="*/ 477877 h 1429247"/>
                <a:gd name="connsiteX45" fmla="*/ 706316 w 995619"/>
                <a:gd name="connsiteY45" fmla="*/ 359576 h 1429247"/>
                <a:gd name="connsiteX46" fmla="*/ 567251 w 995619"/>
                <a:gd name="connsiteY46" fmla="*/ 299092 h 1429247"/>
                <a:gd name="connsiteX47" fmla="*/ 542010 w 995619"/>
                <a:gd name="connsiteY47" fmla="*/ 300712 h 1429247"/>
                <a:gd name="connsiteX48" fmla="*/ 341794 w 995619"/>
                <a:gd name="connsiteY48" fmla="*/ 481210 h 1429247"/>
                <a:gd name="connsiteX49" fmla="*/ 158438 w 995619"/>
                <a:gd name="connsiteY49" fmla="*/ 647041 h 1429247"/>
                <a:gd name="connsiteX50" fmla="*/ 149199 w 995619"/>
                <a:gd name="connsiteY50" fmla="*/ 647517 h 1429247"/>
                <a:gd name="connsiteX51" fmla="*/ 111099 w 995619"/>
                <a:gd name="connsiteY51" fmla="*/ 632372 h 1429247"/>
                <a:gd name="connsiteX52" fmla="*/ 88144 w 995619"/>
                <a:gd name="connsiteY52" fmla="*/ 475114 h 1429247"/>
                <a:gd name="connsiteX53" fmla="*/ 88429 w 995619"/>
                <a:gd name="connsiteY53" fmla="*/ 469304 h 1429247"/>
                <a:gd name="connsiteX54" fmla="*/ 124243 w 995619"/>
                <a:gd name="connsiteY54" fmla="*/ 335764 h 1429247"/>
                <a:gd name="connsiteX55" fmla="*/ 393801 w 995619"/>
                <a:gd name="connsiteY55" fmla="*/ 70778 h 1429247"/>
                <a:gd name="connsiteX56" fmla="*/ 495052 w 995619"/>
                <a:gd name="connsiteY56" fmla="*/ 34583 h 1429247"/>
                <a:gd name="connsiteX57" fmla="*/ 584777 w 995619"/>
                <a:gd name="connsiteY57" fmla="*/ 24487 h 1429247"/>
                <a:gd name="connsiteX58" fmla="*/ 850810 w 995619"/>
                <a:gd name="connsiteY58" fmla="*/ 135834 h 1429247"/>
                <a:gd name="connsiteX59" fmla="*/ 970159 w 995619"/>
                <a:gd name="connsiteY59" fmla="*/ 429394 h 1429247"/>
                <a:gd name="connsiteX60" fmla="*/ 570585 w 995619"/>
                <a:gd name="connsiteY60" fmla="*/ 997084 h 1429247"/>
                <a:gd name="connsiteX61" fmla="*/ 496480 w 995619"/>
                <a:gd name="connsiteY61" fmla="*/ 1057759 h 1429247"/>
                <a:gd name="connsiteX62" fmla="*/ 409898 w 995619"/>
                <a:gd name="connsiteY62" fmla="*/ 1128815 h 1429247"/>
                <a:gd name="connsiteX63" fmla="*/ 391134 w 995619"/>
                <a:gd name="connsiteY63" fmla="*/ 1143865 h 1429247"/>
                <a:gd name="connsiteX64" fmla="*/ 350938 w 995619"/>
                <a:gd name="connsiteY64" fmla="*/ 1175107 h 1429247"/>
                <a:gd name="connsiteX65" fmla="*/ 401421 w 995619"/>
                <a:gd name="connsiteY65" fmla="*/ 1165391 h 1429247"/>
                <a:gd name="connsiteX66" fmla="*/ 471334 w 995619"/>
                <a:gd name="connsiteY66" fmla="*/ 1148532 h 1429247"/>
                <a:gd name="connsiteX67" fmla="*/ 548296 w 995619"/>
                <a:gd name="connsiteY67" fmla="*/ 1129577 h 1429247"/>
                <a:gd name="connsiteX68" fmla="*/ 650595 w 995619"/>
                <a:gd name="connsiteY68" fmla="*/ 1106146 h 1429247"/>
                <a:gd name="connsiteX69" fmla="*/ 757656 w 995619"/>
                <a:gd name="connsiteY69" fmla="*/ 1081952 h 1429247"/>
                <a:gd name="connsiteX70" fmla="*/ 792994 w 995619"/>
                <a:gd name="connsiteY70" fmla="*/ 1076904 h 1429247"/>
                <a:gd name="connsiteX71" fmla="*/ 826331 w 995619"/>
                <a:gd name="connsiteY71" fmla="*/ 1074999 h 1429247"/>
                <a:gd name="connsiteX72" fmla="*/ 932154 w 995619"/>
                <a:gd name="connsiteY72" fmla="*/ 1163200 h 1429247"/>
                <a:gd name="connsiteX73" fmla="*/ 903484 w 995619"/>
                <a:gd name="connsiteY73" fmla="*/ 1316934 h 1429247"/>
                <a:gd name="connsiteX74" fmla="*/ 630211 w 995619"/>
                <a:gd name="connsiteY74" fmla="*/ 1383704 h 1429247"/>
                <a:gd name="connsiteX75" fmla="*/ 574204 w 995619"/>
                <a:gd name="connsiteY75" fmla="*/ 1389419 h 1429247"/>
                <a:gd name="connsiteX76" fmla="*/ 341699 w 995619"/>
                <a:gd name="connsiteY76" fmla="*/ 1404373 h 1429247"/>
                <a:gd name="connsiteX77" fmla="*/ 311791 w 995619"/>
                <a:gd name="connsiteY77" fmla="*/ 1403802 h 1429247"/>
                <a:gd name="connsiteX78" fmla="*/ 193871 w 995619"/>
                <a:gd name="connsiteY78" fmla="*/ 1391419 h 1429247"/>
                <a:gd name="connsiteX79" fmla="*/ 164344 w 995619"/>
                <a:gd name="connsiteY79" fmla="*/ 1385419 h 142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95619" h="1429247">
                  <a:moveTo>
                    <a:pt x="826426" y="1050520"/>
                  </a:moveTo>
                  <a:cubicBezTo>
                    <a:pt x="805948" y="1050424"/>
                    <a:pt x="782802" y="1052710"/>
                    <a:pt x="753179" y="1057854"/>
                  </a:cubicBezTo>
                  <a:cubicBezTo>
                    <a:pt x="716222" y="1064331"/>
                    <a:pt x="679646" y="1073665"/>
                    <a:pt x="644023" y="1082524"/>
                  </a:cubicBezTo>
                  <a:cubicBezTo>
                    <a:pt x="611161" y="1090715"/>
                    <a:pt x="577348" y="1099192"/>
                    <a:pt x="543629" y="1105479"/>
                  </a:cubicBezTo>
                  <a:cubicBezTo>
                    <a:pt x="533723" y="1107193"/>
                    <a:pt x="500195" y="1115671"/>
                    <a:pt x="464857" y="1124624"/>
                  </a:cubicBezTo>
                  <a:cubicBezTo>
                    <a:pt x="460000" y="1125958"/>
                    <a:pt x="454951" y="1127196"/>
                    <a:pt x="450094" y="1128244"/>
                  </a:cubicBezTo>
                  <a:cubicBezTo>
                    <a:pt x="470001" y="1111956"/>
                    <a:pt x="491718" y="1094144"/>
                    <a:pt x="512959" y="1076618"/>
                  </a:cubicBezTo>
                  <a:cubicBezTo>
                    <a:pt x="540200" y="1054139"/>
                    <a:pt x="566584" y="1032327"/>
                    <a:pt x="586873" y="1016134"/>
                  </a:cubicBezTo>
                  <a:cubicBezTo>
                    <a:pt x="790422" y="852685"/>
                    <a:pt x="989685" y="672472"/>
                    <a:pt x="995495" y="429871"/>
                  </a:cubicBezTo>
                  <a:cubicBezTo>
                    <a:pt x="998353" y="314713"/>
                    <a:pt x="952061" y="201366"/>
                    <a:pt x="868908" y="118784"/>
                  </a:cubicBezTo>
                  <a:cubicBezTo>
                    <a:pt x="791946" y="42203"/>
                    <a:pt x="690505" y="579"/>
                    <a:pt x="584682" y="7"/>
                  </a:cubicBezTo>
                  <a:cubicBezTo>
                    <a:pt x="552964" y="-183"/>
                    <a:pt x="520864" y="3341"/>
                    <a:pt x="488860" y="10771"/>
                  </a:cubicBezTo>
                  <a:cubicBezTo>
                    <a:pt x="330079" y="47823"/>
                    <a:pt x="174154" y="174315"/>
                    <a:pt x="101002" y="325667"/>
                  </a:cubicBezTo>
                  <a:cubicBezTo>
                    <a:pt x="79285" y="370530"/>
                    <a:pt x="66427" y="418250"/>
                    <a:pt x="62998" y="467875"/>
                  </a:cubicBezTo>
                  <a:lnTo>
                    <a:pt x="62426" y="473686"/>
                  </a:lnTo>
                  <a:cubicBezTo>
                    <a:pt x="58711" y="524168"/>
                    <a:pt x="52520" y="608274"/>
                    <a:pt x="92049" y="649422"/>
                  </a:cubicBezTo>
                  <a:cubicBezTo>
                    <a:pt x="106432" y="664471"/>
                    <a:pt x="124815" y="672187"/>
                    <a:pt x="148151" y="672377"/>
                  </a:cubicBezTo>
                  <a:cubicBezTo>
                    <a:pt x="152152" y="672377"/>
                    <a:pt x="156343" y="672187"/>
                    <a:pt x="160629" y="671710"/>
                  </a:cubicBezTo>
                  <a:cubicBezTo>
                    <a:pt x="270166" y="660947"/>
                    <a:pt x="317887" y="575794"/>
                    <a:pt x="363797" y="493212"/>
                  </a:cubicBezTo>
                  <a:cubicBezTo>
                    <a:pt x="408565" y="413488"/>
                    <a:pt x="450665" y="337954"/>
                    <a:pt x="545058" y="325381"/>
                  </a:cubicBezTo>
                  <a:cubicBezTo>
                    <a:pt x="552297" y="324429"/>
                    <a:pt x="559631" y="323953"/>
                    <a:pt x="566870" y="323953"/>
                  </a:cubicBezTo>
                  <a:cubicBezTo>
                    <a:pt x="612400" y="324238"/>
                    <a:pt x="656786" y="343669"/>
                    <a:pt x="686790" y="376150"/>
                  </a:cubicBezTo>
                  <a:cubicBezTo>
                    <a:pt x="712888" y="404439"/>
                    <a:pt x="725176" y="439681"/>
                    <a:pt x="721175" y="475495"/>
                  </a:cubicBezTo>
                  <a:cubicBezTo>
                    <a:pt x="710698" y="569126"/>
                    <a:pt x="614876" y="639040"/>
                    <a:pt x="537819" y="695332"/>
                  </a:cubicBezTo>
                  <a:lnTo>
                    <a:pt x="521626" y="707239"/>
                  </a:lnTo>
                  <a:cubicBezTo>
                    <a:pt x="489813" y="730480"/>
                    <a:pt x="457713" y="753435"/>
                    <a:pt x="425329" y="776009"/>
                  </a:cubicBezTo>
                  <a:cubicBezTo>
                    <a:pt x="353320" y="826968"/>
                    <a:pt x="278834" y="879736"/>
                    <a:pt x="210921" y="938791"/>
                  </a:cubicBezTo>
                  <a:cubicBezTo>
                    <a:pt x="151961" y="990226"/>
                    <a:pt x="91192" y="1047281"/>
                    <a:pt x="46710" y="1117099"/>
                  </a:cubicBezTo>
                  <a:cubicBezTo>
                    <a:pt x="895" y="1189013"/>
                    <a:pt x="-11583" y="1254736"/>
                    <a:pt x="10896" y="1307314"/>
                  </a:cubicBezTo>
                  <a:cubicBezTo>
                    <a:pt x="31565" y="1356367"/>
                    <a:pt x="82619" y="1391610"/>
                    <a:pt x="158152" y="1409517"/>
                  </a:cubicBezTo>
                  <a:cubicBezTo>
                    <a:pt x="168249" y="1411803"/>
                    <a:pt x="178536" y="1413994"/>
                    <a:pt x="188823" y="1415899"/>
                  </a:cubicBezTo>
                  <a:cubicBezTo>
                    <a:pt x="235781" y="1424757"/>
                    <a:pt x="285502" y="1429043"/>
                    <a:pt x="341223" y="1429234"/>
                  </a:cubicBezTo>
                  <a:cubicBezTo>
                    <a:pt x="419899" y="1429615"/>
                    <a:pt x="499528" y="1421899"/>
                    <a:pt x="576395" y="1414089"/>
                  </a:cubicBezTo>
                  <a:cubicBezTo>
                    <a:pt x="594969" y="1412184"/>
                    <a:pt x="613543" y="1410279"/>
                    <a:pt x="632212" y="1408564"/>
                  </a:cubicBezTo>
                  <a:cubicBezTo>
                    <a:pt x="729938" y="1399325"/>
                    <a:pt x="850525" y="1382942"/>
                    <a:pt x="917676" y="1337222"/>
                  </a:cubicBezTo>
                  <a:cubicBezTo>
                    <a:pt x="964539" y="1305313"/>
                    <a:pt x="977683" y="1244925"/>
                    <a:pt x="956633" y="1157866"/>
                  </a:cubicBezTo>
                  <a:cubicBezTo>
                    <a:pt x="939583" y="1085000"/>
                    <a:pt x="897959" y="1050901"/>
                    <a:pt x="826426" y="1050520"/>
                  </a:cubicBezTo>
                  <a:close/>
                  <a:moveTo>
                    <a:pt x="164344" y="1385419"/>
                  </a:moveTo>
                  <a:cubicBezTo>
                    <a:pt x="97002" y="1369607"/>
                    <a:pt x="52330" y="1339222"/>
                    <a:pt x="34613" y="1297693"/>
                  </a:cubicBezTo>
                  <a:cubicBezTo>
                    <a:pt x="15468" y="1252640"/>
                    <a:pt x="27279" y="1194728"/>
                    <a:pt x="68713" y="1129768"/>
                  </a:cubicBezTo>
                  <a:cubicBezTo>
                    <a:pt x="111575" y="1062712"/>
                    <a:pt x="170725" y="1006990"/>
                    <a:pt x="228256" y="956794"/>
                  </a:cubicBezTo>
                  <a:cubicBezTo>
                    <a:pt x="295027" y="898691"/>
                    <a:pt x="369131" y="846399"/>
                    <a:pt x="440950" y="795821"/>
                  </a:cubicBezTo>
                  <a:cubicBezTo>
                    <a:pt x="473239" y="772961"/>
                    <a:pt x="505529" y="750101"/>
                    <a:pt x="537438" y="726574"/>
                  </a:cubicBezTo>
                  <a:lnTo>
                    <a:pt x="553630" y="714668"/>
                  </a:lnTo>
                  <a:cubicBezTo>
                    <a:pt x="634688" y="655518"/>
                    <a:pt x="735272" y="582080"/>
                    <a:pt x="746797" y="477877"/>
                  </a:cubicBezTo>
                  <a:cubicBezTo>
                    <a:pt x="751560" y="434919"/>
                    <a:pt x="737272" y="393009"/>
                    <a:pt x="706316" y="359576"/>
                  </a:cubicBezTo>
                  <a:cubicBezTo>
                    <a:pt x="671550" y="321952"/>
                    <a:pt x="619543" y="299378"/>
                    <a:pt x="567251" y="299092"/>
                  </a:cubicBezTo>
                  <a:cubicBezTo>
                    <a:pt x="558964" y="299092"/>
                    <a:pt x="550487" y="299664"/>
                    <a:pt x="542010" y="300712"/>
                  </a:cubicBezTo>
                  <a:cubicBezTo>
                    <a:pt x="434758" y="314999"/>
                    <a:pt x="387419" y="399581"/>
                    <a:pt x="341794" y="481210"/>
                  </a:cubicBezTo>
                  <a:cubicBezTo>
                    <a:pt x="297027" y="561601"/>
                    <a:pt x="254641" y="637611"/>
                    <a:pt x="158438" y="647041"/>
                  </a:cubicBezTo>
                  <a:cubicBezTo>
                    <a:pt x="155200" y="647326"/>
                    <a:pt x="152152" y="647517"/>
                    <a:pt x="149199" y="647517"/>
                  </a:cubicBezTo>
                  <a:cubicBezTo>
                    <a:pt x="133292" y="647422"/>
                    <a:pt x="120719" y="642278"/>
                    <a:pt x="111099" y="632372"/>
                  </a:cubicBezTo>
                  <a:cubicBezTo>
                    <a:pt x="79000" y="599035"/>
                    <a:pt x="85000" y="518453"/>
                    <a:pt x="88144" y="475114"/>
                  </a:cubicBezTo>
                  <a:lnTo>
                    <a:pt x="88429" y="469304"/>
                  </a:lnTo>
                  <a:cubicBezTo>
                    <a:pt x="91858" y="422822"/>
                    <a:pt x="103955" y="377959"/>
                    <a:pt x="124243" y="335764"/>
                  </a:cubicBezTo>
                  <a:cubicBezTo>
                    <a:pt x="178536" y="223464"/>
                    <a:pt x="280263" y="125547"/>
                    <a:pt x="393801" y="70778"/>
                  </a:cubicBezTo>
                  <a:cubicBezTo>
                    <a:pt x="426853" y="54871"/>
                    <a:pt x="460857" y="42489"/>
                    <a:pt x="495052" y="34583"/>
                  </a:cubicBezTo>
                  <a:cubicBezTo>
                    <a:pt x="525055" y="27630"/>
                    <a:pt x="555059" y="24296"/>
                    <a:pt x="584777" y="24487"/>
                  </a:cubicBezTo>
                  <a:cubicBezTo>
                    <a:pt x="683837" y="25058"/>
                    <a:pt x="778611" y="64111"/>
                    <a:pt x="850810" y="135834"/>
                  </a:cubicBezTo>
                  <a:cubicBezTo>
                    <a:pt x="929201" y="213748"/>
                    <a:pt x="972730" y="320714"/>
                    <a:pt x="970159" y="429394"/>
                  </a:cubicBezTo>
                  <a:cubicBezTo>
                    <a:pt x="964634" y="661709"/>
                    <a:pt x="769753" y="837160"/>
                    <a:pt x="570585" y="997084"/>
                  </a:cubicBezTo>
                  <a:cubicBezTo>
                    <a:pt x="550297" y="1013563"/>
                    <a:pt x="523912" y="1035375"/>
                    <a:pt x="496480" y="1057759"/>
                  </a:cubicBezTo>
                  <a:cubicBezTo>
                    <a:pt x="466477" y="1082714"/>
                    <a:pt x="435520" y="1108241"/>
                    <a:pt x="409898" y="1128815"/>
                  </a:cubicBezTo>
                  <a:cubicBezTo>
                    <a:pt x="403231" y="1134244"/>
                    <a:pt x="396944" y="1139197"/>
                    <a:pt x="391134" y="1143865"/>
                  </a:cubicBezTo>
                  <a:lnTo>
                    <a:pt x="350938" y="1175107"/>
                  </a:lnTo>
                  <a:lnTo>
                    <a:pt x="401421" y="1165391"/>
                  </a:lnTo>
                  <a:cubicBezTo>
                    <a:pt x="410374" y="1163677"/>
                    <a:pt x="439997" y="1156342"/>
                    <a:pt x="471334" y="1148532"/>
                  </a:cubicBezTo>
                  <a:cubicBezTo>
                    <a:pt x="503243" y="1140531"/>
                    <a:pt x="539343" y="1131387"/>
                    <a:pt x="548296" y="1129577"/>
                  </a:cubicBezTo>
                  <a:cubicBezTo>
                    <a:pt x="582967" y="1123386"/>
                    <a:pt x="617257" y="1114623"/>
                    <a:pt x="650595" y="1106146"/>
                  </a:cubicBezTo>
                  <a:cubicBezTo>
                    <a:pt x="685456" y="1097478"/>
                    <a:pt x="721842" y="1088143"/>
                    <a:pt x="757656" y="1081952"/>
                  </a:cubicBezTo>
                  <a:cubicBezTo>
                    <a:pt x="770705" y="1079761"/>
                    <a:pt x="782326" y="1078142"/>
                    <a:pt x="792994" y="1076904"/>
                  </a:cubicBezTo>
                  <a:cubicBezTo>
                    <a:pt x="805281" y="1075570"/>
                    <a:pt x="816235" y="1074904"/>
                    <a:pt x="826331" y="1074999"/>
                  </a:cubicBezTo>
                  <a:cubicBezTo>
                    <a:pt x="886624" y="1075285"/>
                    <a:pt x="917390" y="1100907"/>
                    <a:pt x="932154" y="1163200"/>
                  </a:cubicBezTo>
                  <a:cubicBezTo>
                    <a:pt x="950537" y="1239686"/>
                    <a:pt x="940917" y="1291407"/>
                    <a:pt x="903484" y="1316934"/>
                  </a:cubicBezTo>
                  <a:cubicBezTo>
                    <a:pt x="841190" y="1359320"/>
                    <a:pt x="724604" y="1374846"/>
                    <a:pt x="630211" y="1383704"/>
                  </a:cubicBezTo>
                  <a:cubicBezTo>
                    <a:pt x="611638" y="1385609"/>
                    <a:pt x="593064" y="1387514"/>
                    <a:pt x="574204" y="1389419"/>
                  </a:cubicBezTo>
                  <a:cubicBezTo>
                    <a:pt x="498004" y="1396944"/>
                    <a:pt x="419042" y="1404754"/>
                    <a:pt x="341699" y="1404373"/>
                  </a:cubicBezTo>
                  <a:cubicBezTo>
                    <a:pt x="331507" y="1404278"/>
                    <a:pt x="321601" y="1404088"/>
                    <a:pt x="311791" y="1403802"/>
                  </a:cubicBezTo>
                  <a:cubicBezTo>
                    <a:pt x="269595" y="1402373"/>
                    <a:pt x="230828" y="1398277"/>
                    <a:pt x="193871" y="1391419"/>
                  </a:cubicBezTo>
                  <a:cubicBezTo>
                    <a:pt x="183965" y="1389800"/>
                    <a:pt x="174154" y="1387705"/>
                    <a:pt x="164344" y="1385419"/>
                  </a:cubicBezTo>
                  <a:close/>
                </a:path>
              </a:pathLst>
            </a:custGeom>
            <a:solidFill>
              <a:srgbClr val="90D2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0E475E43-A135-4C5B-B945-216D9CA32DE1}"/>
                </a:ext>
              </a:extLst>
            </p:cNvPr>
            <p:cNvSpPr/>
            <p:nvPr/>
          </p:nvSpPr>
          <p:spPr>
            <a:xfrm>
              <a:off x="4379181" y="1219573"/>
              <a:ext cx="616408" cy="1105479"/>
            </a:xfrm>
            <a:custGeom>
              <a:avLst/>
              <a:gdLst>
                <a:gd name="connsiteX0" fmla="*/ 230919 w 616408"/>
                <a:gd name="connsiteY0" fmla="*/ 8 h 1105479"/>
                <a:gd name="connsiteX1" fmla="*/ 496952 w 616408"/>
                <a:gd name="connsiteY1" fmla="*/ 111355 h 1105479"/>
                <a:gd name="connsiteX2" fmla="*/ 616300 w 616408"/>
                <a:gd name="connsiteY2" fmla="*/ 404915 h 1105479"/>
                <a:gd name="connsiteX3" fmla="*/ 216727 w 616408"/>
                <a:gd name="connsiteY3" fmla="*/ 972606 h 1105479"/>
                <a:gd name="connsiteX4" fmla="*/ 142527 w 616408"/>
                <a:gd name="connsiteY4" fmla="*/ 1033280 h 1105479"/>
                <a:gd name="connsiteX5" fmla="*/ 55945 w 616408"/>
                <a:gd name="connsiteY5" fmla="*/ 1104336 h 1105479"/>
                <a:gd name="connsiteX6" fmla="*/ 38228 w 616408"/>
                <a:gd name="connsiteY6" fmla="*/ 1105479 h 1105479"/>
                <a:gd name="connsiteX7" fmla="*/ 10034 w 616408"/>
                <a:gd name="connsiteY7" fmla="*/ 1045091 h 1105479"/>
                <a:gd name="connsiteX8" fmla="*/ 141860 w 616408"/>
                <a:gd name="connsiteY8" fmla="*/ 899358 h 1105479"/>
                <a:gd name="connsiteX9" fmla="*/ 377604 w 616408"/>
                <a:gd name="connsiteY9" fmla="*/ 670758 h 1105479"/>
                <a:gd name="connsiteX10" fmla="*/ 398178 w 616408"/>
                <a:gd name="connsiteY10" fmla="*/ 220416 h 1105479"/>
                <a:gd name="connsiteX11" fmla="*/ 39943 w 616408"/>
                <a:gd name="connsiteY11" fmla="*/ 46299 h 1105479"/>
                <a:gd name="connsiteX12" fmla="*/ 141193 w 616408"/>
                <a:gd name="connsiteY12" fmla="*/ 10104 h 1105479"/>
                <a:gd name="connsiteX13" fmla="*/ 230919 w 616408"/>
                <a:gd name="connsiteY13" fmla="*/ 8 h 110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6408" h="1105479">
                  <a:moveTo>
                    <a:pt x="230919" y="8"/>
                  </a:moveTo>
                  <a:cubicBezTo>
                    <a:pt x="329979" y="484"/>
                    <a:pt x="424753" y="39632"/>
                    <a:pt x="496952" y="111355"/>
                  </a:cubicBezTo>
                  <a:cubicBezTo>
                    <a:pt x="575343" y="189269"/>
                    <a:pt x="618872" y="296235"/>
                    <a:pt x="616300" y="404915"/>
                  </a:cubicBezTo>
                  <a:cubicBezTo>
                    <a:pt x="610776" y="637230"/>
                    <a:pt x="415894" y="812681"/>
                    <a:pt x="216727" y="972606"/>
                  </a:cubicBezTo>
                  <a:cubicBezTo>
                    <a:pt x="196343" y="989084"/>
                    <a:pt x="170054" y="1010896"/>
                    <a:pt x="142527" y="1033280"/>
                  </a:cubicBezTo>
                  <a:cubicBezTo>
                    <a:pt x="112428" y="1058235"/>
                    <a:pt x="81567" y="1083762"/>
                    <a:pt x="55945" y="1104336"/>
                  </a:cubicBezTo>
                  <a:cubicBezTo>
                    <a:pt x="49849" y="1105098"/>
                    <a:pt x="43848" y="1105479"/>
                    <a:pt x="38228" y="1105479"/>
                  </a:cubicBezTo>
                  <a:cubicBezTo>
                    <a:pt x="7367" y="1105384"/>
                    <a:pt x="-13302" y="1092049"/>
                    <a:pt x="10034" y="1045091"/>
                  </a:cubicBezTo>
                  <a:cubicBezTo>
                    <a:pt x="38800" y="988131"/>
                    <a:pt x="93759" y="941459"/>
                    <a:pt x="141860" y="899358"/>
                  </a:cubicBezTo>
                  <a:cubicBezTo>
                    <a:pt x="225966" y="825635"/>
                    <a:pt x="311881" y="761912"/>
                    <a:pt x="377604" y="670758"/>
                  </a:cubicBezTo>
                  <a:cubicBezTo>
                    <a:pt x="474664" y="536646"/>
                    <a:pt x="512097" y="355005"/>
                    <a:pt x="398178" y="220416"/>
                  </a:cubicBezTo>
                  <a:cubicBezTo>
                    <a:pt x="314834" y="122118"/>
                    <a:pt x="173388" y="52205"/>
                    <a:pt x="39943" y="46299"/>
                  </a:cubicBezTo>
                  <a:cubicBezTo>
                    <a:pt x="72994" y="30392"/>
                    <a:pt x="106999" y="18010"/>
                    <a:pt x="141193" y="10104"/>
                  </a:cubicBezTo>
                  <a:cubicBezTo>
                    <a:pt x="171197" y="3151"/>
                    <a:pt x="201296" y="-183"/>
                    <a:pt x="230919" y="8"/>
                  </a:cubicBezTo>
                  <a:close/>
                </a:path>
              </a:pathLst>
            </a:custGeom>
            <a:solidFill>
              <a:srgbClr val="30AC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118" name="Grupo 117">
            <a:extLst>
              <a:ext uri="{FF2B5EF4-FFF2-40B4-BE49-F238E27FC236}">
                <a16:creationId xmlns:a16="http://schemas.microsoft.com/office/drawing/2014/main" id="{7332898F-8699-487D-9225-482D82CB3EEB}"/>
              </a:ext>
            </a:extLst>
          </p:cNvPr>
          <p:cNvGrpSpPr/>
          <p:nvPr/>
        </p:nvGrpSpPr>
        <p:grpSpPr>
          <a:xfrm>
            <a:off x="4333929" y="2842732"/>
            <a:ext cx="1201464" cy="1459138"/>
            <a:chOff x="4333929" y="2842732"/>
            <a:chExt cx="1201464" cy="1459138"/>
          </a:xfrm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E2A56CB7-472E-4438-BC8E-BDFEEA588A89}"/>
                </a:ext>
              </a:extLst>
            </p:cNvPr>
            <p:cNvSpPr/>
            <p:nvPr/>
          </p:nvSpPr>
          <p:spPr>
            <a:xfrm>
              <a:off x="4401652" y="2892551"/>
              <a:ext cx="1133741" cy="1409319"/>
            </a:xfrm>
            <a:custGeom>
              <a:avLst/>
              <a:gdLst>
                <a:gd name="connsiteX0" fmla="*/ 140248 w 1133741"/>
                <a:gd name="connsiteY0" fmla="*/ 1350359 h 1409319"/>
                <a:gd name="connsiteX1" fmla="*/ 137772 w 1133741"/>
                <a:gd name="connsiteY1" fmla="*/ 1349883 h 1409319"/>
                <a:gd name="connsiteX2" fmla="*/ 140058 w 1133741"/>
                <a:gd name="connsiteY2" fmla="*/ 1350169 h 1409319"/>
                <a:gd name="connsiteX3" fmla="*/ 140248 w 1133741"/>
                <a:gd name="connsiteY3" fmla="*/ 1350359 h 1409319"/>
                <a:gd name="connsiteX4" fmla="*/ 140248 w 1133741"/>
                <a:gd name="connsiteY4" fmla="*/ 1350359 h 1409319"/>
                <a:gd name="connsiteX5" fmla="*/ 148821 w 1133741"/>
                <a:gd name="connsiteY5" fmla="*/ 1327118 h 1409319"/>
                <a:gd name="connsiteX6" fmla="*/ 145582 w 1133741"/>
                <a:gd name="connsiteY6" fmla="*/ 1326928 h 1409319"/>
                <a:gd name="connsiteX7" fmla="*/ 142534 w 1133741"/>
                <a:gd name="connsiteY7" fmla="*/ 1326356 h 1409319"/>
                <a:gd name="connsiteX8" fmla="*/ 148821 w 1133741"/>
                <a:gd name="connsiteY8" fmla="*/ 1327118 h 1409319"/>
                <a:gd name="connsiteX9" fmla="*/ 148821 w 1133741"/>
                <a:gd name="connsiteY9" fmla="*/ 1327118 h 1409319"/>
                <a:gd name="connsiteX10" fmla="*/ 63477 w 1133741"/>
                <a:gd name="connsiteY10" fmla="*/ 1299305 h 1409319"/>
                <a:gd name="connsiteX11" fmla="*/ 54619 w 1133741"/>
                <a:gd name="connsiteY11" fmla="*/ 1292162 h 1409319"/>
                <a:gd name="connsiteX12" fmla="*/ 55476 w 1133741"/>
                <a:gd name="connsiteY12" fmla="*/ 1292828 h 1409319"/>
                <a:gd name="connsiteX13" fmla="*/ 63477 w 1133741"/>
                <a:gd name="connsiteY13" fmla="*/ 1299305 h 1409319"/>
                <a:gd name="connsiteX14" fmla="*/ 63477 w 1133741"/>
                <a:gd name="connsiteY14" fmla="*/ 1299305 h 1409319"/>
                <a:gd name="connsiteX15" fmla="*/ 1016548 w 1133741"/>
                <a:gd name="connsiteY15" fmla="*/ 154972 h 1409319"/>
                <a:gd name="connsiteX16" fmla="*/ 1016548 w 1133741"/>
                <a:gd name="connsiteY16" fmla="*/ 154972 h 1409319"/>
                <a:gd name="connsiteX17" fmla="*/ 1016930 w 1133741"/>
                <a:gd name="connsiteY17" fmla="*/ 154019 h 1409319"/>
                <a:gd name="connsiteX18" fmla="*/ 1016548 w 1133741"/>
                <a:gd name="connsiteY18" fmla="*/ 154972 h 1409319"/>
                <a:gd name="connsiteX19" fmla="*/ 1016548 w 1133741"/>
                <a:gd name="connsiteY19" fmla="*/ 154972 h 1409319"/>
                <a:gd name="connsiteX20" fmla="*/ 1028645 w 1133741"/>
                <a:gd name="connsiteY20" fmla="*/ 66389 h 1409319"/>
                <a:gd name="connsiteX21" fmla="*/ 1003499 w 1133741"/>
                <a:gd name="connsiteY21" fmla="*/ 45720 h 1409319"/>
                <a:gd name="connsiteX22" fmla="*/ 1028645 w 1133741"/>
                <a:gd name="connsiteY22" fmla="*/ 66389 h 1409319"/>
                <a:gd name="connsiteX23" fmla="*/ 1028645 w 1133741"/>
                <a:gd name="connsiteY23" fmla="*/ 66389 h 1409319"/>
                <a:gd name="connsiteX24" fmla="*/ 856433 w 1133741"/>
                <a:gd name="connsiteY24" fmla="*/ 0 h 1409319"/>
                <a:gd name="connsiteX25" fmla="*/ 792901 w 1133741"/>
                <a:gd name="connsiteY25" fmla="*/ 3810 h 1409319"/>
                <a:gd name="connsiteX26" fmla="*/ 743943 w 1133741"/>
                <a:gd name="connsiteY26" fmla="*/ 7620 h 1409319"/>
                <a:gd name="connsiteX27" fmla="*/ 679935 w 1133741"/>
                <a:gd name="connsiteY27" fmla="*/ 8763 h 1409319"/>
                <a:gd name="connsiteX28" fmla="*/ 592876 w 1133741"/>
                <a:gd name="connsiteY28" fmla="*/ 10478 h 1409319"/>
                <a:gd name="connsiteX29" fmla="*/ 507056 w 1133741"/>
                <a:gd name="connsiteY29" fmla="*/ 13716 h 1409319"/>
                <a:gd name="connsiteX30" fmla="*/ 357418 w 1133741"/>
                <a:gd name="connsiteY30" fmla="*/ 17812 h 1409319"/>
                <a:gd name="connsiteX31" fmla="*/ 348274 w 1133741"/>
                <a:gd name="connsiteY31" fmla="*/ 17812 h 1409319"/>
                <a:gd name="connsiteX32" fmla="*/ 292553 w 1133741"/>
                <a:gd name="connsiteY32" fmla="*/ 16478 h 1409319"/>
                <a:gd name="connsiteX33" fmla="*/ 269598 w 1133741"/>
                <a:gd name="connsiteY33" fmla="*/ 15526 h 1409319"/>
                <a:gd name="connsiteX34" fmla="*/ 194255 w 1133741"/>
                <a:gd name="connsiteY34" fmla="*/ 12764 h 1409319"/>
                <a:gd name="connsiteX35" fmla="*/ 190064 w 1133741"/>
                <a:gd name="connsiteY35" fmla="*/ 12764 h 1409319"/>
                <a:gd name="connsiteX36" fmla="*/ 63096 w 1133741"/>
                <a:gd name="connsiteY36" fmla="*/ 28385 h 1409319"/>
                <a:gd name="connsiteX37" fmla="*/ 1755 w 1133741"/>
                <a:gd name="connsiteY37" fmla="*/ 84296 h 1409319"/>
                <a:gd name="connsiteX38" fmla="*/ 107959 w 1133741"/>
                <a:gd name="connsiteY38" fmla="*/ 268224 h 1409319"/>
                <a:gd name="connsiteX39" fmla="*/ 131390 w 1133741"/>
                <a:gd name="connsiteY39" fmla="*/ 285750 h 1409319"/>
                <a:gd name="connsiteX40" fmla="*/ 128628 w 1133741"/>
                <a:gd name="connsiteY40" fmla="*/ 284226 h 1409319"/>
                <a:gd name="connsiteX41" fmla="*/ 213781 w 1133741"/>
                <a:gd name="connsiteY41" fmla="*/ 340709 h 1409319"/>
                <a:gd name="connsiteX42" fmla="*/ 347227 w 1133741"/>
                <a:gd name="connsiteY42" fmla="*/ 375761 h 1409319"/>
                <a:gd name="connsiteX43" fmla="*/ 349322 w 1133741"/>
                <a:gd name="connsiteY43" fmla="*/ 375761 h 1409319"/>
                <a:gd name="connsiteX44" fmla="*/ 446953 w 1133741"/>
                <a:gd name="connsiteY44" fmla="*/ 367475 h 1409319"/>
                <a:gd name="connsiteX45" fmla="*/ 678506 w 1133741"/>
                <a:gd name="connsiteY45" fmla="*/ 333566 h 1409319"/>
                <a:gd name="connsiteX46" fmla="*/ 416950 w 1133741"/>
                <a:gd name="connsiteY46" fmla="*/ 656368 h 1409319"/>
                <a:gd name="connsiteX47" fmla="*/ 222259 w 1133741"/>
                <a:gd name="connsiteY47" fmla="*/ 927545 h 1409319"/>
                <a:gd name="connsiteX48" fmla="*/ 188921 w 1133741"/>
                <a:gd name="connsiteY48" fmla="*/ 976313 h 1409319"/>
                <a:gd name="connsiteX49" fmla="*/ 130247 w 1133741"/>
                <a:gd name="connsiteY49" fmla="*/ 1051941 h 1409319"/>
                <a:gd name="connsiteX50" fmla="*/ 17090 w 1133741"/>
                <a:gd name="connsiteY50" fmla="*/ 1227392 h 1409319"/>
                <a:gd name="connsiteX51" fmla="*/ 10518 w 1133741"/>
                <a:gd name="connsiteY51" fmla="*/ 1270921 h 1409319"/>
                <a:gd name="connsiteX52" fmla="*/ 11375 w 1133741"/>
                <a:gd name="connsiteY52" fmla="*/ 1274921 h 1409319"/>
                <a:gd name="connsiteX53" fmla="*/ 17662 w 1133741"/>
                <a:gd name="connsiteY53" fmla="*/ 1287018 h 1409319"/>
                <a:gd name="connsiteX54" fmla="*/ 55095 w 1133741"/>
                <a:gd name="connsiteY54" fmla="*/ 1322165 h 1409319"/>
                <a:gd name="connsiteX55" fmla="*/ 50999 w 1133741"/>
                <a:gd name="connsiteY55" fmla="*/ 1320070 h 1409319"/>
                <a:gd name="connsiteX56" fmla="*/ 136153 w 1133741"/>
                <a:gd name="connsiteY56" fmla="*/ 1376553 h 1409319"/>
                <a:gd name="connsiteX57" fmla="*/ 258263 w 1133741"/>
                <a:gd name="connsiteY57" fmla="*/ 1409319 h 1409319"/>
                <a:gd name="connsiteX58" fmla="*/ 260073 w 1133741"/>
                <a:gd name="connsiteY58" fmla="*/ 1409319 h 1409319"/>
                <a:gd name="connsiteX59" fmla="*/ 374468 w 1133741"/>
                <a:gd name="connsiteY59" fmla="*/ 1389602 h 1409319"/>
                <a:gd name="connsiteX60" fmla="*/ 381136 w 1133741"/>
                <a:gd name="connsiteY60" fmla="*/ 1385793 h 1409319"/>
                <a:gd name="connsiteX61" fmla="*/ 395995 w 1133741"/>
                <a:gd name="connsiteY61" fmla="*/ 1375601 h 1409319"/>
                <a:gd name="connsiteX62" fmla="*/ 420569 w 1133741"/>
                <a:gd name="connsiteY62" fmla="*/ 1343692 h 1409319"/>
                <a:gd name="connsiteX63" fmla="*/ 421141 w 1133741"/>
                <a:gd name="connsiteY63" fmla="*/ 1343025 h 1409319"/>
                <a:gd name="connsiteX64" fmla="*/ 423522 w 1133741"/>
                <a:gd name="connsiteY64" fmla="*/ 1339596 h 1409319"/>
                <a:gd name="connsiteX65" fmla="*/ 450954 w 1133741"/>
                <a:gd name="connsiteY65" fmla="*/ 1299782 h 1409319"/>
                <a:gd name="connsiteX66" fmla="*/ 459146 w 1133741"/>
                <a:gd name="connsiteY66" fmla="*/ 1287209 h 1409319"/>
                <a:gd name="connsiteX67" fmla="*/ 484958 w 1133741"/>
                <a:gd name="connsiteY67" fmla="*/ 1246918 h 1409319"/>
                <a:gd name="connsiteX68" fmla="*/ 532393 w 1133741"/>
                <a:gd name="connsiteY68" fmla="*/ 1173766 h 1409319"/>
                <a:gd name="connsiteX69" fmla="*/ 549538 w 1133741"/>
                <a:gd name="connsiteY69" fmla="*/ 1149382 h 1409319"/>
                <a:gd name="connsiteX70" fmla="*/ 561634 w 1133741"/>
                <a:gd name="connsiteY70" fmla="*/ 1132523 h 1409319"/>
                <a:gd name="connsiteX71" fmla="*/ 582685 w 1133741"/>
                <a:gd name="connsiteY71" fmla="*/ 1096804 h 1409319"/>
                <a:gd name="connsiteX72" fmla="*/ 749372 w 1133741"/>
                <a:gd name="connsiteY72" fmla="*/ 826961 h 1409319"/>
                <a:gd name="connsiteX73" fmla="*/ 773756 w 1133741"/>
                <a:gd name="connsiteY73" fmla="*/ 790004 h 1409319"/>
                <a:gd name="connsiteX74" fmla="*/ 931014 w 1133741"/>
                <a:gd name="connsiteY74" fmla="*/ 558070 h 1409319"/>
                <a:gd name="connsiteX75" fmla="*/ 1035313 w 1133741"/>
                <a:gd name="connsiteY75" fmla="*/ 380143 h 1409319"/>
                <a:gd name="connsiteX76" fmla="*/ 1057887 w 1133741"/>
                <a:gd name="connsiteY76" fmla="*/ 344900 h 1409319"/>
                <a:gd name="connsiteX77" fmla="*/ 1073984 w 1133741"/>
                <a:gd name="connsiteY77" fmla="*/ 320040 h 1409319"/>
                <a:gd name="connsiteX78" fmla="*/ 1078747 w 1133741"/>
                <a:gd name="connsiteY78" fmla="*/ 312420 h 1409319"/>
                <a:gd name="connsiteX79" fmla="*/ 1094177 w 1133741"/>
                <a:gd name="connsiteY79" fmla="*/ 286703 h 1409319"/>
                <a:gd name="connsiteX80" fmla="*/ 1095987 w 1133741"/>
                <a:gd name="connsiteY80" fmla="*/ 283559 h 1409319"/>
                <a:gd name="connsiteX81" fmla="*/ 1108084 w 1133741"/>
                <a:gd name="connsiteY81" fmla="*/ 260604 h 1409319"/>
                <a:gd name="connsiteX82" fmla="*/ 1110751 w 1133741"/>
                <a:gd name="connsiteY82" fmla="*/ 254699 h 1409319"/>
                <a:gd name="connsiteX83" fmla="*/ 1113703 w 1133741"/>
                <a:gd name="connsiteY83" fmla="*/ 248126 h 1409319"/>
                <a:gd name="connsiteX84" fmla="*/ 1125419 w 1133741"/>
                <a:gd name="connsiteY84" fmla="*/ 218027 h 1409319"/>
                <a:gd name="connsiteX85" fmla="*/ 1125705 w 1133741"/>
                <a:gd name="connsiteY85" fmla="*/ 217265 h 1409319"/>
                <a:gd name="connsiteX86" fmla="*/ 1130848 w 1133741"/>
                <a:gd name="connsiteY86" fmla="*/ 195548 h 1409319"/>
                <a:gd name="connsiteX87" fmla="*/ 1131515 w 1133741"/>
                <a:gd name="connsiteY87" fmla="*/ 192881 h 1409319"/>
                <a:gd name="connsiteX88" fmla="*/ 1131706 w 1133741"/>
                <a:gd name="connsiteY88" fmla="*/ 190881 h 1409319"/>
                <a:gd name="connsiteX89" fmla="*/ 1133611 w 1133741"/>
                <a:gd name="connsiteY89" fmla="*/ 170402 h 1409319"/>
                <a:gd name="connsiteX90" fmla="*/ 1133706 w 1133741"/>
                <a:gd name="connsiteY90" fmla="*/ 169355 h 1409319"/>
                <a:gd name="connsiteX91" fmla="*/ 1133420 w 1133741"/>
                <a:gd name="connsiteY91" fmla="*/ 156877 h 1409319"/>
                <a:gd name="connsiteX92" fmla="*/ 1130277 w 1133741"/>
                <a:gd name="connsiteY92" fmla="*/ 147352 h 1409319"/>
                <a:gd name="connsiteX93" fmla="*/ 1127134 w 1133741"/>
                <a:gd name="connsiteY93" fmla="*/ 141542 h 1409319"/>
                <a:gd name="connsiteX94" fmla="*/ 1125038 w 1133741"/>
                <a:gd name="connsiteY94" fmla="*/ 137636 h 1409319"/>
                <a:gd name="connsiteX95" fmla="*/ 1114751 w 1133741"/>
                <a:gd name="connsiteY95" fmla="*/ 124206 h 1409319"/>
                <a:gd name="connsiteX96" fmla="*/ 1113703 w 1133741"/>
                <a:gd name="connsiteY96" fmla="*/ 123158 h 1409319"/>
                <a:gd name="connsiteX97" fmla="*/ 1084652 w 1133741"/>
                <a:gd name="connsiteY97" fmla="*/ 99632 h 1409319"/>
                <a:gd name="connsiteX98" fmla="*/ 999499 w 1133741"/>
                <a:gd name="connsiteY98" fmla="*/ 43148 h 1409319"/>
                <a:gd name="connsiteX99" fmla="*/ 1000927 w 1133741"/>
                <a:gd name="connsiteY99" fmla="*/ 44196 h 1409319"/>
                <a:gd name="connsiteX100" fmla="*/ 891295 w 1133741"/>
                <a:gd name="connsiteY100" fmla="*/ 2858 h 1409319"/>
                <a:gd name="connsiteX101" fmla="*/ 857957 w 1133741"/>
                <a:gd name="connsiteY101" fmla="*/ 191 h 1409319"/>
                <a:gd name="connsiteX102" fmla="*/ 856433 w 1133741"/>
                <a:gd name="connsiteY102" fmla="*/ 0 h 1409319"/>
                <a:gd name="connsiteX103" fmla="*/ 856433 w 1133741"/>
                <a:gd name="connsiteY103" fmla="*/ 0 h 1409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133741" h="1409319">
                  <a:moveTo>
                    <a:pt x="140248" y="1350359"/>
                  </a:moveTo>
                  <a:lnTo>
                    <a:pt x="137772" y="1349883"/>
                  </a:lnTo>
                  <a:lnTo>
                    <a:pt x="140058" y="1350169"/>
                  </a:lnTo>
                  <a:lnTo>
                    <a:pt x="140248" y="1350359"/>
                  </a:lnTo>
                  <a:lnTo>
                    <a:pt x="140248" y="1350359"/>
                  </a:lnTo>
                  <a:close/>
                  <a:moveTo>
                    <a:pt x="148821" y="1327118"/>
                  </a:moveTo>
                  <a:lnTo>
                    <a:pt x="145582" y="1326928"/>
                  </a:lnTo>
                  <a:lnTo>
                    <a:pt x="142534" y="1326356"/>
                  </a:lnTo>
                  <a:lnTo>
                    <a:pt x="148821" y="1327118"/>
                  </a:lnTo>
                  <a:lnTo>
                    <a:pt x="148821" y="1327118"/>
                  </a:lnTo>
                  <a:close/>
                  <a:moveTo>
                    <a:pt x="63477" y="1299305"/>
                  </a:moveTo>
                  <a:cubicBezTo>
                    <a:pt x="60334" y="1297114"/>
                    <a:pt x="57476" y="1294638"/>
                    <a:pt x="54619" y="1292162"/>
                  </a:cubicBezTo>
                  <a:lnTo>
                    <a:pt x="55476" y="1292828"/>
                  </a:lnTo>
                  <a:cubicBezTo>
                    <a:pt x="58143" y="1295114"/>
                    <a:pt x="60619" y="1297305"/>
                    <a:pt x="63477" y="1299305"/>
                  </a:cubicBezTo>
                  <a:lnTo>
                    <a:pt x="63477" y="1299305"/>
                  </a:lnTo>
                  <a:close/>
                  <a:moveTo>
                    <a:pt x="1016548" y="154972"/>
                  </a:moveTo>
                  <a:lnTo>
                    <a:pt x="1016548" y="154972"/>
                  </a:lnTo>
                  <a:lnTo>
                    <a:pt x="1016930" y="154019"/>
                  </a:lnTo>
                  <a:lnTo>
                    <a:pt x="1016548" y="154972"/>
                  </a:lnTo>
                  <a:lnTo>
                    <a:pt x="1016548" y="154972"/>
                  </a:lnTo>
                  <a:close/>
                  <a:moveTo>
                    <a:pt x="1028645" y="66389"/>
                  </a:moveTo>
                  <a:cubicBezTo>
                    <a:pt x="1020930" y="58865"/>
                    <a:pt x="1012453" y="52007"/>
                    <a:pt x="1003499" y="45720"/>
                  </a:cubicBezTo>
                  <a:cubicBezTo>
                    <a:pt x="1012548" y="52007"/>
                    <a:pt x="1021025" y="58769"/>
                    <a:pt x="1028645" y="66389"/>
                  </a:cubicBezTo>
                  <a:lnTo>
                    <a:pt x="1028645" y="66389"/>
                  </a:lnTo>
                  <a:close/>
                  <a:moveTo>
                    <a:pt x="856433" y="0"/>
                  </a:moveTo>
                  <a:cubicBezTo>
                    <a:pt x="836240" y="0"/>
                    <a:pt x="813952" y="1810"/>
                    <a:pt x="792901" y="3810"/>
                  </a:cubicBezTo>
                  <a:cubicBezTo>
                    <a:pt x="775471" y="5620"/>
                    <a:pt x="758897" y="7239"/>
                    <a:pt x="743943" y="7620"/>
                  </a:cubicBezTo>
                  <a:cubicBezTo>
                    <a:pt x="722512" y="7906"/>
                    <a:pt x="701366" y="8287"/>
                    <a:pt x="679935" y="8763"/>
                  </a:cubicBezTo>
                  <a:cubicBezTo>
                    <a:pt x="650884" y="9049"/>
                    <a:pt x="621737" y="9525"/>
                    <a:pt x="592876" y="10478"/>
                  </a:cubicBezTo>
                  <a:cubicBezTo>
                    <a:pt x="564206" y="11144"/>
                    <a:pt x="535726" y="12287"/>
                    <a:pt x="507056" y="13716"/>
                  </a:cubicBezTo>
                  <a:cubicBezTo>
                    <a:pt x="457907" y="15716"/>
                    <a:pt x="407615" y="17812"/>
                    <a:pt x="357418" y="17812"/>
                  </a:cubicBezTo>
                  <a:cubicBezTo>
                    <a:pt x="354371" y="17812"/>
                    <a:pt x="351322" y="17812"/>
                    <a:pt x="348274" y="17812"/>
                  </a:cubicBezTo>
                  <a:cubicBezTo>
                    <a:pt x="329701" y="17717"/>
                    <a:pt x="311032" y="17336"/>
                    <a:pt x="292553" y="16478"/>
                  </a:cubicBezTo>
                  <a:lnTo>
                    <a:pt x="269598" y="15526"/>
                  </a:lnTo>
                  <a:cubicBezTo>
                    <a:pt x="245119" y="14288"/>
                    <a:pt x="219973" y="12859"/>
                    <a:pt x="194255" y="12764"/>
                  </a:cubicBezTo>
                  <a:cubicBezTo>
                    <a:pt x="192826" y="12764"/>
                    <a:pt x="191493" y="12764"/>
                    <a:pt x="190064" y="12764"/>
                  </a:cubicBezTo>
                  <a:cubicBezTo>
                    <a:pt x="137677" y="12764"/>
                    <a:pt x="97100" y="17907"/>
                    <a:pt x="63096" y="28385"/>
                  </a:cubicBezTo>
                  <a:cubicBezTo>
                    <a:pt x="28330" y="39338"/>
                    <a:pt x="7660" y="58103"/>
                    <a:pt x="1755" y="84296"/>
                  </a:cubicBezTo>
                  <a:cubicBezTo>
                    <a:pt x="-14533" y="154781"/>
                    <a:pt x="87385" y="249936"/>
                    <a:pt x="107959" y="268224"/>
                  </a:cubicBezTo>
                  <a:cubicBezTo>
                    <a:pt x="115293" y="274796"/>
                    <a:pt x="123199" y="280511"/>
                    <a:pt x="131390" y="285750"/>
                  </a:cubicBezTo>
                  <a:lnTo>
                    <a:pt x="128628" y="284226"/>
                  </a:lnTo>
                  <a:lnTo>
                    <a:pt x="213781" y="340709"/>
                  </a:lnTo>
                  <a:cubicBezTo>
                    <a:pt x="248738" y="363855"/>
                    <a:pt x="292648" y="375476"/>
                    <a:pt x="347227" y="375761"/>
                  </a:cubicBezTo>
                  <a:cubicBezTo>
                    <a:pt x="347893" y="375761"/>
                    <a:pt x="348655" y="375761"/>
                    <a:pt x="349322" y="375761"/>
                  </a:cubicBezTo>
                  <a:cubicBezTo>
                    <a:pt x="382564" y="375761"/>
                    <a:pt x="415807" y="371761"/>
                    <a:pt x="446953" y="367475"/>
                  </a:cubicBezTo>
                  <a:cubicBezTo>
                    <a:pt x="515819" y="358140"/>
                    <a:pt x="594305" y="347186"/>
                    <a:pt x="678506" y="333566"/>
                  </a:cubicBezTo>
                  <a:cubicBezTo>
                    <a:pt x="589067" y="442627"/>
                    <a:pt x="501627" y="549593"/>
                    <a:pt x="416950" y="656368"/>
                  </a:cubicBezTo>
                  <a:cubicBezTo>
                    <a:pt x="347608" y="743712"/>
                    <a:pt x="283981" y="837152"/>
                    <a:pt x="222259" y="927545"/>
                  </a:cubicBezTo>
                  <a:lnTo>
                    <a:pt x="188921" y="976313"/>
                  </a:lnTo>
                  <a:cubicBezTo>
                    <a:pt x="172157" y="1000697"/>
                    <a:pt x="151869" y="1025652"/>
                    <a:pt x="130247" y="1051941"/>
                  </a:cubicBezTo>
                  <a:cubicBezTo>
                    <a:pt x="84527" y="1108139"/>
                    <a:pt x="37283" y="1166241"/>
                    <a:pt x="17090" y="1227392"/>
                  </a:cubicBezTo>
                  <a:cubicBezTo>
                    <a:pt x="12137" y="1242155"/>
                    <a:pt x="10042" y="1256919"/>
                    <a:pt x="10518" y="1270921"/>
                  </a:cubicBezTo>
                  <a:lnTo>
                    <a:pt x="11375" y="1274921"/>
                  </a:lnTo>
                  <a:cubicBezTo>
                    <a:pt x="13090" y="1279017"/>
                    <a:pt x="15090" y="1283113"/>
                    <a:pt x="17662" y="1287018"/>
                  </a:cubicBezTo>
                  <a:cubicBezTo>
                    <a:pt x="26996" y="1301496"/>
                    <a:pt x="40141" y="1312926"/>
                    <a:pt x="55095" y="1322165"/>
                  </a:cubicBezTo>
                  <a:lnTo>
                    <a:pt x="50999" y="1320070"/>
                  </a:lnTo>
                  <a:lnTo>
                    <a:pt x="136153" y="1376553"/>
                  </a:lnTo>
                  <a:cubicBezTo>
                    <a:pt x="170633" y="1399413"/>
                    <a:pt x="217496" y="1408652"/>
                    <a:pt x="258263" y="1409319"/>
                  </a:cubicBezTo>
                  <a:cubicBezTo>
                    <a:pt x="258835" y="1409319"/>
                    <a:pt x="259501" y="1409319"/>
                    <a:pt x="260073" y="1409319"/>
                  </a:cubicBezTo>
                  <a:cubicBezTo>
                    <a:pt x="298078" y="1409319"/>
                    <a:pt x="335416" y="1402842"/>
                    <a:pt x="374468" y="1389602"/>
                  </a:cubicBezTo>
                  <a:lnTo>
                    <a:pt x="381136" y="1385793"/>
                  </a:lnTo>
                  <a:cubicBezTo>
                    <a:pt x="385327" y="1383221"/>
                    <a:pt x="389518" y="1380649"/>
                    <a:pt x="395995" y="1375601"/>
                  </a:cubicBezTo>
                  <a:cubicBezTo>
                    <a:pt x="404472" y="1365218"/>
                    <a:pt x="412663" y="1354551"/>
                    <a:pt x="420569" y="1343692"/>
                  </a:cubicBezTo>
                  <a:lnTo>
                    <a:pt x="421141" y="1343025"/>
                  </a:lnTo>
                  <a:lnTo>
                    <a:pt x="423522" y="1339596"/>
                  </a:lnTo>
                  <a:cubicBezTo>
                    <a:pt x="432952" y="1326547"/>
                    <a:pt x="442001" y="1313212"/>
                    <a:pt x="450954" y="1299782"/>
                  </a:cubicBezTo>
                  <a:cubicBezTo>
                    <a:pt x="453716" y="1295591"/>
                    <a:pt x="456478" y="1291495"/>
                    <a:pt x="459146" y="1287209"/>
                  </a:cubicBezTo>
                  <a:cubicBezTo>
                    <a:pt x="467909" y="1273778"/>
                    <a:pt x="476481" y="1260253"/>
                    <a:pt x="484958" y="1246918"/>
                  </a:cubicBezTo>
                  <a:cubicBezTo>
                    <a:pt x="500198" y="1222534"/>
                    <a:pt x="516010" y="1197483"/>
                    <a:pt x="532393" y="1173766"/>
                  </a:cubicBezTo>
                  <a:cubicBezTo>
                    <a:pt x="538013" y="1165670"/>
                    <a:pt x="543823" y="1157478"/>
                    <a:pt x="549538" y="1149382"/>
                  </a:cubicBezTo>
                  <a:lnTo>
                    <a:pt x="561634" y="1132523"/>
                  </a:lnTo>
                  <a:lnTo>
                    <a:pt x="582685" y="1096804"/>
                  </a:lnTo>
                  <a:cubicBezTo>
                    <a:pt x="635930" y="1007459"/>
                    <a:pt x="690793" y="915067"/>
                    <a:pt x="749372" y="826961"/>
                  </a:cubicBezTo>
                  <a:lnTo>
                    <a:pt x="773756" y="790004"/>
                  </a:lnTo>
                  <a:cubicBezTo>
                    <a:pt x="824239" y="713708"/>
                    <a:pt x="876340" y="634841"/>
                    <a:pt x="931014" y="558070"/>
                  </a:cubicBezTo>
                  <a:cubicBezTo>
                    <a:pt x="967780" y="493014"/>
                    <a:pt x="1001975" y="434912"/>
                    <a:pt x="1035313" y="380143"/>
                  </a:cubicBezTo>
                  <a:cubicBezTo>
                    <a:pt x="1041980" y="368808"/>
                    <a:pt x="1049886" y="357092"/>
                    <a:pt x="1057887" y="344900"/>
                  </a:cubicBezTo>
                  <a:cubicBezTo>
                    <a:pt x="1063126" y="336899"/>
                    <a:pt x="1068555" y="328517"/>
                    <a:pt x="1073984" y="320040"/>
                  </a:cubicBezTo>
                  <a:cubicBezTo>
                    <a:pt x="1075603" y="317468"/>
                    <a:pt x="1077127" y="314992"/>
                    <a:pt x="1078747" y="312420"/>
                  </a:cubicBezTo>
                  <a:cubicBezTo>
                    <a:pt x="1083985" y="304038"/>
                    <a:pt x="1089224" y="295466"/>
                    <a:pt x="1094177" y="286703"/>
                  </a:cubicBezTo>
                  <a:lnTo>
                    <a:pt x="1095987" y="283559"/>
                  </a:lnTo>
                  <a:cubicBezTo>
                    <a:pt x="1100178" y="276035"/>
                    <a:pt x="1104369" y="268319"/>
                    <a:pt x="1108084" y="260604"/>
                  </a:cubicBezTo>
                  <a:lnTo>
                    <a:pt x="1110751" y="254699"/>
                  </a:lnTo>
                  <a:cubicBezTo>
                    <a:pt x="1111798" y="252508"/>
                    <a:pt x="1112751" y="250317"/>
                    <a:pt x="1113703" y="248126"/>
                  </a:cubicBezTo>
                  <a:cubicBezTo>
                    <a:pt x="1118085" y="238220"/>
                    <a:pt x="1122181" y="228219"/>
                    <a:pt x="1125419" y="218027"/>
                  </a:cubicBezTo>
                  <a:lnTo>
                    <a:pt x="1125705" y="217265"/>
                  </a:lnTo>
                  <a:cubicBezTo>
                    <a:pt x="1127991" y="209836"/>
                    <a:pt x="1129610" y="202692"/>
                    <a:pt x="1130848" y="195548"/>
                  </a:cubicBezTo>
                  <a:lnTo>
                    <a:pt x="1131515" y="192881"/>
                  </a:lnTo>
                  <a:lnTo>
                    <a:pt x="1131706" y="190881"/>
                  </a:lnTo>
                  <a:cubicBezTo>
                    <a:pt x="1132753" y="184118"/>
                    <a:pt x="1133420" y="177260"/>
                    <a:pt x="1133611" y="170402"/>
                  </a:cubicBezTo>
                  <a:lnTo>
                    <a:pt x="1133706" y="169355"/>
                  </a:lnTo>
                  <a:cubicBezTo>
                    <a:pt x="1133801" y="165259"/>
                    <a:pt x="1133706" y="161068"/>
                    <a:pt x="1133420" y="156877"/>
                  </a:cubicBezTo>
                  <a:cubicBezTo>
                    <a:pt x="1132563" y="153638"/>
                    <a:pt x="1131515" y="150400"/>
                    <a:pt x="1130277" y="147352"/>
                  </a:cubicBezTo>
                  <a:lnTo>
                    <a:pt x="1127134" y="141542"/>
                  </a:lnTo>
                  <a:lnTo>
                    <a:pt x="1125038" y="137636"/>
                  </a:lnTo>
                  <a:cubicBezTo>
                    <a:pt x="1122085" y="132874"/>
                    <a:pt x="1118847" y="128397"/>
                    <a:pt x="1114751" y="124206"/>
                  </a:cubicBezTo>
                  <a:lnTo>
                    <a:pt x="1113703" y="123158"/>
                  </a:lnTo>
                  <a:cubicBezTo>
                    <a:pt x="1104940" y="114491"/>
                    <a:pt x="1095225" y="106680"/>
                    <a:pt x="1084652" y="99632"/>
                  </a:cubicBezTo>
                  <a:lnTo>
                    <a:pt x="999499" y="43148"/>
                  </a:lnTo>
                  <a:lnTo>
                    <a:pt x="1000927" y="44196"/>
                  </a:lnTo>
                  <a:cubicBezTo>
                    <a:pt x="971876" y="24575"/>
                    <a:pt x="935681" y="10954"/>
                    <a:pt x="891295" y="2858"/>
                  </a:cubicBezTo>
                  <a:cubicBezTo>
                    <a:pt x="881389" y="1048"/>
                    <a:pt x="870054" y="286"/>
                    <a:pt x="857957" y="191"/>
                  </a:cubicBezTo>
                  <a:cubicBezTo>
                    <a:pt x="857481" y="0"/>
                    <a:pt x="856909" y="0"/>
                    <a:pt x="856433" y="0"/>
                  </a:cubicBezTo>
                  <a:lnTo>
                    <a:pt x="856433" y="0"/>
                  </a:ln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4" name="Gráfico 2">
              <a:extLst>
                <a:ext uri="{FF2B5EF4-FFF2-40B4-BE49-F238E27FC236}">
                  <a16:creationId xmlns:a16="http://schemas.microsoft.com/office/drawing/2014/main" id="{5DDC99A8-D102-44E9-A28F-66AA2E9025DA}"/>
                </a:ext>
              </a:extLst>
            </p:cNvPr>
            <p:cNvSpPr/>
            <p:nvPr/>
          </p:nvSpPr>
          <p:spPr>
            <a:xfrm>
              <a:off x="4358354" y="2854543"/>
              <a:ext cx="1109602" cy="1397325"/>
            </a:xfrm>
            <a:custGeom>
              <a:avLst/>
              <a:gdLst>
                <a:gd name="connsiteX0" fmla="*/ 1109472 w 1109602"/>
                <a:gd name="connsiteY0" fmla="*/ 158500 h 1397325"/>
                <a:gd name="connsiteX1" fmla="*/ 1109567 w 1109602"/>
                <a:gd name="connsiteY1" fmla="*/ 157452 h 1397325"/>
                <a:gd name="connsiteX2" fmla="*/ 1109281 w 1109602"/>
                <a:gd name="connsiteY2" fmla="*/ 144974 h 1397325"/>
                <a:gd name="connsiteX3" fmla="*/ 1106043 w 1109602"/>
                <a:gd name="connsiteY3" fmla="*/ 135354 h 1397325"/>
                <a:gd name="connsiteX4" fmla="*/ 1102900 w 1109602"/>
                <a:gd name="connsiteY4" fmla="*/ 129544 h 1397325"/>
                <a:gd name="connsiteX5" fmla="*/ 1100709 w 1109602"/>
                <a:gd name="connsiteY5" fmla="*/ 125543 h 1397325"/>
                <a:gd name="connsiteX6" fmla="*/ 1090422 w 1109602"/>
                <a:gd name="connsiteY6" fmla="*/ 112113 h 1397325"/>
                <a:gd name="connsiteX7" fmla="*/ 1089374 w 1109602"/>
                <a:gd name="connsiteY7" fmla="*/ 111160 h 1397325"/>
                <a:gd name="connsiteX8" fmla="*/ 1060323 w 1109602"/>
                <a:gd name="connsiteY8" fmla="*/ 87634 h 1397325"/>
                <a:gd name="connsiteX9" fmla="*/ 975169 w 1109602"/>
                <a:gd name="connsiteY9" fmla="*/ 31150 h 1397325"/>
                <a:gd name="connsiteX10" fmla="*/ 1004221 w 1109602"/>
                <a:gd name="connsiteY10" fmla="*/ 54677 h 1397325"/>
                <a:gd name="connsiteX11" fmla="*/ 1015555 w 1109602"/>
                <a:gd name="connsiteY11" fmla="*/ 69155 h 1397325"/>
                <a:gd name="connsiteX12" fmla="*/ 1017651 w 1109602"/>
                <a:gd name="connsiteY12" fmla="*/ 72965 h 1397325"/>
                <a:gd name="connsiteX13" fmla="*/ 1018127 w 1109602"/>
                <a:gd name="connsiteY13" fmla="*/ 74108 h 1397325"/>
                <a:gd name="connsiteX14" fmla="*/ 968693 w 1109602"/>
                <a:gd name="connsiteY14" fmla="*/ 41342 h 1397325"/>
                <a:gd name="connsiteX15" fmla="*/ 924973 w 1109602"/>
                <a:gd name="connsiteY15" fmla="*/ 19339 h 1397325"/>
                <a:gd name="connsiteX16" fmla="*/ 864775 w 1109602"/>
                <a:gd name="connsiteY16" fmla="*/ 2671 h 1397325"/>
                <a:gd name="connsiteX17" fmla="*/ 856583 w 1109602"/>
                <a:gd name="connsiteY17" fmla="*/ 1623 h 1397325"/>
                <a:gd name="connsiteX18" fmla="*/ 832294 w 1109602"/>
                <a:gd name="connsiteY18" fmla="*/ 4 h 1397325"/>
                <a:gd name="connsiteX19" fmla="*/ 719899 w 1109602"/>
                <a:gd name="connsiteY19" fmla="*/ 7719 h 1397325"/>
                <a:gd name="connsiteX20" fmla="*/ 661130 w 1109602"/>
                <a:gd name="connsiteY20" fmla="*/ 8767 h 1397325"/>
                <a:gd name="connsiteX21" fmla="*/ 568833 w 1109602"/>
                <a:gd name="connsiteY21" fmla="*/ 10576 h 1397325"/>
                <a:gd name="connsiteX22" fmla="*/ 502825 w 1109602"/>
                <a:gd name="connsiteY22" fmla="*/ 12958 h 1397325"/>
                <a:gd name="connsiteX23" fmla="*/ 448246 w 1109602"/>
                <a:gd name="connsiteY23" fmla="*/ 15148 h 1397325"/>
                <a:gd name="connsiteX24" fmla="*/ 427958 w 1109602"/>
                <a:gd name="connsiteY24" fmla="*/ 15815 h 1397325"/>
                <a:gd name="connsiteX25" fmla="*/ 387096 w 1109602"/>
                <a:gd name="connsiteY25" fmla="*/ 17149 h 1397325"/>
                <a:gd name="connsiteX26" fmla="*/ 363093 w 1109602"/>
                <a:gd name="connsiteY26" fmla="*/ 17530 h 1397325"/>
                <a:gd name="connsiteX27" fmla="*/ 321850 w 1109602"/>
                <a:gd name="connsiteY27" fmla="*/ 17911 h 1397325"/>
                <a:gd name="connsiteX28" fmla="*/ 267652 w 1109602"/>
                <a:gd name="connsiteY28" fmla="*/ 16672 h 1397325"/>
                <a:gd name="connsiteX29" fmla="*/ 169069 w 1109602"/>
                <a:gd name="connsiteY29" fmla="*/ 12958 h 1397325"/>
                <a:gd name="connsiteX30" fmla="*/ 42386 w 1109602"/>
                <a:gd name="connsiteY30" fmla="*/ 28007 h 1397325"/>
                <a:gd name="connsiteX31" fmla="*/ 9811 w 1109602"/>
                <a:gd name="connsiteY31" fmla="*/ 44104 h 1397325"/>
                <a:gd name="connsiteX32" fmla="*/ 20669 w 1109602"/>
                <a:gd name="connsiteY32" fmla="*/ 51248 h 1397325"/>
                <a:gd name="connsiteX33" fmla="*/ 15526 w 1109602"/>
                <a:gd name="connsiteY33" fmla="*/ 54868 h 1397325"/>
                <a:gd name="connsiteX34" fmla="*/ 13144 w 1109602"/>
                <a:gd name="connsiteY34" fmla="*/ 57249 h 1397325"/>
                <a:gd name="connsiteX35" fmla="*/ 8572 w 1109602"/>
                <a:gd name="connsiteY35" fmla="*/ 62107 h 1397325"/>
                <a:gd name="connsiteX36" fmla="*/ 7810 w 1109602"/>
                <a:gd name="connsiteY36" fmla="*/ 62869 h 1397325"/>
                <a:gd name="connsiteX37" fmla="*/ 4286 w 1109602"/>
                <a:gd name="connsiteY37" fmla="*/ 68679 h 1397325"/>
                <a:gd name="connsiteX38" fmla="*/ 4096 w 1109602"/>
                <a:gd name="connsiteY38" fmla="*/ 69060 h 1397325"/>
                <a:gd name="connsiteX39" fmla="*/ 2000 w 1109602"/>
                <a:gd name="connsiteY39" fmla="*/ 74299 h 1397325"/>
                <a:gd name="connsiteX40" fmla="*/ 1143 w 1109602"/>
                <a:gd name="connsiteY40" fmla="*/ 77347 h 1397325"/>
                <a:gd name="connsiteX41" fmla="*/ 667 w 1109602"/>
                <a:gd name="connsiteY41" fmla="*/ 79918 h 1397325"/>
                <a:gd name="connsiteX42" fmla="*/ 190 w 1109602"/>
                <a:gd name="connsiteY42" fmla="*/ 84967 h 1397325"/>
                <a:gd name="connsiteX43" fmla="*/ 0 w 1109602"/>
                <a:gd name="connsiteY43" fmla="*/ 86967 h 1397325"/>
                <a:gd name="connsiteX44" fmla="*/ 0 w 1109602"/>
                <a:gd name="connsiteY44" fmla="*/ 87157 h 1397325"/>
                <a:gd name="connsiteX45" fmla="*/ 190 w 1109602"/>
                <a:gd name="connsiteY45" fmla="*/ 89158 h 1397325"/>
                <a:gd name="connsiteX46" fmla="*/ 762 w 1109602"/>
                <a:gd name="connsiteY46" fmla="*/ 97159 h 1397325"/>
                <a:gd name="connsiteX47" fmla="*/ 762 w 1109602"/>
                <a:gd name="connsiteY47" fmla="*/ 97635 h 1397325"/>
                <a:gd name="connsiteX48" fmla="*/ 1333 w 1109602"/>
                <a:gd name="connsiteY48" fmla="*/ 100207 h 1397325"/>
                <a:gd name="connsiteX49" fmla="*/ 3143 w 1109602"/>
                <a:gd name="connsiteY49" fmla="*/ 108303 h 1397325"/>
                <a:gd name="connsiteX50" fmla="*/ 4572 w 1109602"/>
                <a:gd name="connsiteY50" fmla="*/ 112684 h 1397325"/>
                <a:gd name="connsiteX51" fmla="*/ 7144 w 1109602"/>
                <a:gd name="connsiteY51" fmla="*/ 119828 h 1397325"/>
                <a:gd name="connsiteX52" fmla="*/ 7810 w 1109602"/>
                <a:gd name="connsiteY52" fmla="*/ 121733 h 1397325"/>
                <a:gd name="connsiteX53" fmla="*/ 9239 w 1109602"/>
                <a:gd name="connsiteY53" fmla="*/ 124781 h 1397325"/>
                <a:gd name="connsiteX54" fmla="*/ 12478 w 1109602"/>
                <a:gd name="connsiteY54" fmla="*/ 131639 h 1397325"/>
                <a:gd name="connsiteX55" fmla="*/ 15049 w 1109602"/>
                <a:gd name="connsiteY55" fmla="*/ 136497 h 1397325"/>
                <a:gd name="connsiteX56" fmla="*/ 19145 w 1109602"/>
                <a:gd name="connsiteY56" fmla="*/ 143736 h 1397325"/>
                <a:gd name="connsiteX57" fmla="*/ 21907 w 1109602"/>
                <a:gd name="connsiteY57" fmla="*/ 148308 h 1397325"/>
                <a:gd name="connsiteX58" fmla="*/ 26956 w 1109602"/>
                <a:gd name="connsiteY58" fmla="*/ 156023 h 1397325"/>
                <a:gd name="connsiteX59" fmla="*/ 29718 w 1109602"/>
                <a:gd name="connsiteY59" fmla="*/ 160119 h 1397325"/>
                <a:gd name="connsiteX60" fmla="*/ 35814 w 1109602"/>
                <a:gd name="connsiteY60" fmla="*/ 168596 h 1397325"/>
                <a:gd name="connsiteX61" fmla="*/ 38195 w 1109602"/>
                <a:gd name="connsiteY61" fmla="*/ 171835 h 1397325"/>
                <a:gd name="connsiteX62" fmla="*/ 46577 w 1109602"/>
                <a:gd name="connsiteY62" fmla="*/ 182503 h 1397325"/>
                <a:gd name="connsiteX63" fmla="*/ 47244 w 1109602"/>
                <a:gd name="connsiteY63" fmla="*/ 183265 h 1397325"/>
                <a:gd name="connsiteX64" fmla="*/ 56864 w 1109602"/>
                <a:gd name="connsiteY64" fmla="*/ 194695 h 1397325"/>
                <a:gd name="connsiteX65" fmla="*/ 58674 w 1109602"/>
                <a:gd name="connsiteY65" fmla="*/ 196695 h 1397325"/>
                <a:gd name="connsiteX66" fmla="*/ 66389 w 1109602"/>
                <a:gd name="connsiteY66" fmla="*/ 205267 h 1397325"/>
                <a:gd name="connsiteX67" fmla="*/ 69723 w 1109602"/>
                <a:gd name="connsiteY67" fmla="*/ 208792 h 1397325"/>
                <a:gd name="connsiteX68" fmla="*/ 75914 w 1109602"/>
                <a:gd name="connsiteY68" fmla="*/ 215269 h 1397325"/>
                <a:gd name="connsiteX69" fmla="*/ 77057 w 1109602"/>
                <a:gd name="connsiteY69" fmla="*/ 216412 h 1397325"/>
                <a:gd name="connsiteX70" fmla="*/ 79057 w 1109602"/>
                <a:gd name="connsiteY70" fmla="*/ 218412 h 1397325"/>
                <a:gd name="connsiteX71" fmla="*/ 87058 w 1109602"/>
                <a:gd name="connsiteY71" fmla="*/ 226318 h 1397325"/>
                <a:gd name="connsiteX72" fmla="*/ 90202 w 1109602"/>
                <a:gd name="connsiteY72" fmla="*/ 229366 h 1397325"/>
                <a:gd name="connsiteX73" fmla="*/ 100108 w 1109602"/>
                <a:gd name="connsiteY73" fmla="*/ 238510 h 1397325"/>
                <a:gd name="connsiteX74" fmla="*/ 118396 w 1109602"/>
                <a:gd name="connsiteY74" fmla="*/ 252702 h 1397325"/>
                <a:gd name="connsiteX75" fmla="*/ 196024 w 1109602"/>
                <a:gd name="connsiteY75" fmla="*/ 304232 h 1397325"/>
                <a:gd name="connsiteX76" fmla="*/ 104299 w 1109602"/>
                <a:gd name="connsiteY76" fmla="*/ 272038 h 1397325"/>
                <a:gd name="connsiteX77" fmla="*/ 189452 w 1109602"/>
                <a:gd name="connsiteY77" fmla="*/ 328521 h 1397325"/>
                <a:gd name="connsiteX78" fmla="*/ 322897 w 1109602"/>
                <a:gd name="connsiteY78" fmla="*/ 363573 h 1397325"/>
                <a:gd name="connsiteX79" fmla="*/ 422624 w 1109602"/>
                <a:gd name="connsiteY79" fmla="*/ 355286 h 1397325"/>
                <a:gd name="connsiteX80" fmla="*/ 689134 w 1109602"/>
                <a:gd name="connsiteY80" fmla="*/ 315662 h 1397325"/>
                <a:gd name="connsiteX81" fmla="*/ 675322 w 1109602"/>
                <a:gd name="connsiteY81" fmla="*/ 333664 h 1397325"/>
                <a:gd name="connsiteX82" fmla="*/ 412051 w 1109602"/>
                <a:gd name="connsiteY82" fmla="*/ 658753 h 1397325"/>
                <a:gd name="connsiteX83" fmla="*/ 349282 w 1109602"/>
                <a:gd name="connsiteY83" fmla="*/ 741620 h 1397325"/>
                <a:gd name="connsiteX84" fmla="*/ 343662 w 1109602"/>
                <a:gd name="connsiteY84" fmla="*/ 748955 h 1397325"/>
                <a:gd name="connsiteX85" fmla="*/ 332041 w 1109602"/>
                <a:gd name="connsiteY85" fmla="*/ 765337 h 1397325"/>
                <a:gd name="connsiteX86" fmla="*/ 287560 w 1109602"/>
                <a:gd name="connsiteY86" fmla="*/ 827917 h 1397325"/>
                <a:gd name="connsiteX87" fmla="*/ 272034 w 1109602"/>
                <a:gd name="connsiteY87" fmla="*/ 850110 h 1397325"/>
                <a:gd name="connsiteX88" fmla="*/ 218218 w 1109602"/>
                <a:gd name="connsiteY88" fmla="*/ 928405 h 1397325"/>
                <a:gd name="connsiteX89" fmla="*/ 184690 w 1109602"/>
                <a:gd name="connsiteY89" fmla="*/ 977364 h 1397325"/>
                <a:gd name="connsiteX90" fmla="*/ 160782 w 1109602"/>
                <a:gd name="connsiteY90" fmla="*/ 1009939 h 1397325"/>
                <a:gd name="connsiteX91" fmla="*/ 152876 w 1109602"/>
                <a:gd name="connsiteY91" fmla="*/ 1020226 h 1397325"/>
                <a:gd name="connsiteX92" fmla="*/ 125063 w 1109602"/>
                <a:gd name="connsiteY92" fmla="*/ 1054802 h 1397325"/>
                <a:gd name="connsiteX93" fmla="*/ 102584 w 1109602"/>
                <a:gd name="connsiteY93" fmla="*/ 1082615 h 1397325"/>
                <a:gd name="connsiteX94" fmla="*/ 95726 w 1109602"/>
                <a:gd name="connsiteY94" fmla="*/ 1091283 h 1397325"/>
                <a:gd name="connsiteX95" fmla="*/ 73342 w 1109602"/>
                <a:gd name="connsiteY95" fmla="*/ 1120620 h 1397325"/>
                <a:gd name="connsiteX96" fmla="*/ 70961 w 1109602"/>
                <a:gd name="connsiteY96" fmla="*/ 1123763 h 1397325"/>
                <a:gd name="connsiteX97" fmla="*/ 68485 w 1109602"/>
                <a:gd name="connsiteY97" fmla="*/ 1127383 h 1397325"/>
                <a:gd name="connsiteX98" fmla="*/ 49339 w 1109602"/>
                <a:gd name="connsiteY98" fmla="*/ 1155577 h 1397325"/>
                <a:gd name="connsiteX99" fmla="*/ 48006 w 1109602"/>
                <a:gd name="connsiteY99" fmla="*/ 1157672 h 1397325"/>
                <a:gd name="connsiteX100" fmla="*/ 31242 w 1109602"/>
                <a:gd name="connsiteY100" fmla="*/ 1187581 h 1397325"/>
                <a:gd name="connsiteX101" fmla="*/ 29242 w 1109602"/>
                <a:gd name="connsiteY101" fmla="*/ 1191105 h 1397325"/>
                <a:gd name="connsiteX102" fmla="*/ 27908 w 1109602"/>
                <a:gd name="connsiteY102" fmla="*/ 1194248 h 1397325"/>
                <a:gd name="connsiteX103" fmla="*/ 16097 w 1109602"/>
                <a:gd name="connsiteY103" fmla="*/ 1222728 h 1397325"/>
                <a:gd name="connsiteX104" fmla="*/ 15430 w 1109602"/>
                <a:gd name="connsiteY104" fmla="*/ 1224823 h 1397325"/>
                <a:gd name="connsiteX105" fmla="*/ 12001 w 1109602"/>
                <a:gd name="connsiteY105" fmla="*/ 1239111 h 1397325"/>
                <a:gd name="connsiteX106" fmla="*/ 12001 w 1109602"/>
                <a:gd name="connsiteY106" fmla="*/ 1239301 h 1397325"/>
                <a:gd name="connsiteX107" fmla="*/ 11811 w 1109602"/>
                <a:gd name="connsiteY107" fmla="*/ 1241302 h 1397325"/>
                <a:gd name="connsiteX108" fmla="*/ 10763 w 1109602"/>
                <a:gd name="connsiteY108" fmla="*/ 1251970 h 1397325"/>
                <a:gd name="connsiteX109" fmla="*/ 10763 w 1109602"/>
                <a:gd name="connsiteY109" fmla="*/ 1256065 h 1397325"/>
                <a:gd name="connsiteX110" fmla="*/ 10954 w 1109602"/>
                <a:gd name="connsiteY110" fmla="*/ 1256447 h 1397325"/>
                <a:gd name="connsiteX111" fmla="*/ 14288 w 1109602"/>
                <a:gd name="connsiteY111" fmla="*/ 1262542 h 1397325"/>
                <a:gd name="connsiteX112" fmla="*/ 24193 w 1109602"/>
                <a:gd name="connsiteY112" fmla="*/ 1274925 h 1397325"/>
                <a:gd name="connsiteX113" fmla="*/ 25146 w 1109602"/>
                <a:gd name="connsiteY113" fmla="*/ 1275687 h 1397325"/>
                <a:gd name="connsiteX114" fmla="*/ 40672 w 1109602"/>
                <a:gd name="connsiteY114" fmla="*/ 1288355 h 1397325"/>
                <a:gd name="connsiteX115" fmla="*/ 116205 w 1109602"/>
                <a:gd name="connsiteY115" fmla="*/ 1338362 h 1397325"/>
                <a:gd name="connsiteX116" fmla="*/ 26860 w 1109602"/>
                <a:gd name="connsiteY116" fmla="*/ 1308072 h 1397325"/>
                <a:gd name="connsiteX117" fmla="*/ 112014 w 1109602"/>
                <a:gd name="connsiteY117" fmla="*/ 1364555 h 1397325"/>
                <a:gd name="connsiteX118" fmla="*/ 234124 w 1109602"/>
                <a:gd name="connsiteY118" fmla="*/ 1397321 h 1397325"/>
                <a:gd name="connsiteX119" fmla="*/ 350330 w 1109602"/>
                <a:gd name="connsiteY119" fmla="*/ 1377509 h 1397325"/>
                <a:gd name="connsiteX120" fmla="*/ 356997 w 1109602"/>
                <a:gd name="connsiteY120" fmla="*/ 1373699 h 1397325"/>
                <a:gd name="connsiteX121" fmla="*/ 371856 w 1109602"/>
                <a:gd name="connsiteY121" fmla="*/ 1363507 h 1397325"/>
                <a:gd name="connsiteX122" fmla="*/ 396240 w 1109602"/>
                <a:gd name="connsiteY122" fmla="*/ 1331884 h 1397325"/>
                <a:gd name="connsiteX123" fmla="*/ 397002 w 1109602"/>
                <a:gd name="connsiteY123" fmla="*/ 1330932 h 1397325"/>
                <a:gd name="connsiteX124" fmla="*/ 400240 w 1109602"/>
                <a:gd name="connsiteY124" fmla="*/ 1326265 h 1397325"/>
                <a:gd name="connsiteX125" fmla="*/ 426530 w 1109602"/>
                <a:gd name="connsiteY125" fmla="*/ 1287974 h 1397325"/>
                <a:gd name="connsiteX126" fmla="*/ 435483 w 1109602"/>
                <a:gd name="connsiteY126" fmla="*/ 1274354 h 1397325"/>
                <a:gd name="connsiteX127" fmla="*/ 460819 w 1109602"/>
                <a:gd name="connsiteY127" fmla="*/ 1234730 h 1397325"/>
                <a:gd name="connsiteX128" fmla="*/ 508254 w 1109602"/>
                <a:gd name="connsiteY128" fmla="*/ 1161578 h 1397325"/>
                <a:gd name="connsiteX129" fmla="*/ 525399 w 1109602"/>
                <a:gd name="connsiteY129" fmla="*/ 1137193 h 1397325"/>
                <a:gd name="connsiteX130" fmla="*/ 537496 w 1109602"/>
                <a:gd name="connsiteY130" fmla="*/ 1120334 h 1397325"/>
                <a:gd name="connsiteX131" fmla="*/ 558546 w 1109602"/>
                <a:gd name="connsiteY131" fmla="*/ 1084615 h 1397325"/>
                <a:gd name="connsiteX132" fmla="*/ 725234 w 1109602"/>
                <a:gd name="connsiteY132" fmla="*/ 814772 h 1397325"/>
                <a:gd name="connsiteX133" fmla="*/ 749618 w 1109602"/>
                <a:gd name="connsiteY133" fmla="*/ 777815 h 1397325"/>
                <a:gd name="connsiteX134" fmla="*/ 906875 w 1109602"/>
                <a:gd name="connsiteY134" fmla="*/ 545881 h 1397325"/>
                <a:gd name="connsiteX135" fmla="*/ 1011174 w 1109602"/>
                <a:gd name="connsiteY135" fmla="*/ 367955 h 1397325"/>
                <a:gd name="connsiteX136" fmla="*/ 1033748 w 1109602"/>
                <a:gd name="connsiteY136" fmla="*/ 332712 h 1397325"/>
                <a:gd name="connsiteX137" fmla="*/ 1049655 w 1109602"/>
                <a:gd name="connsiteY137" fmla="*/ 308042 h 1397325"/>
                <a:gd name="connsiteX138" fmla="*/ 1054703 w 1109602"/>
                <a:gd name="connsiteY138" fmla="*/ 300041 h 1397325"/>
                <a:gd name="connsiteX139" fmla="*/ 1069848 w 1109602"/>
                <a:gd name="connsiteY139" fmla="*/ 274895 h 1397325"/>
                <a:gd name="connsiteX140" fmla="*/ 1071943 w 1109602"/>
                <a:gd name="connsiteY140" fmla="*/ 271276 h 1397325"/>
                <a:gd name="connsiteX141" fmla="*/ 1084040 w 1109602"/>
                <a:gd name="connsiteY141" fmla="*/ 248320 h 1397325"/>
                <a:gd name="connsiteX142" fmla="*/ 1086612 w 1109602"/>
                <a:gd name="connsiteY142" fmla="*/ 242605 h 1397325"/>
                <a:gd name="connsiteX143" fmla="*/ 1089755 w 1109602"/>
                <a:gd name="connsiteY143" fmla="*/ 235557 h 1397325"/>
                <a:gd name="connsiteX144" fmla="*/ 1101376 w 1109602"/>
                <a:gd name="connsiteY144" fmla="*/ 205648 h 1397325"/>
                <a:gd name="connsiteX145" fmla="*/ 1101661 w 1109602"/>
                <a:gd name="connsiteY145" fmla="*/ 204886 h 1397325"/>
                <a:gd name="connsiteX146" fmla="*/ 1106805 w 1109602"/>
                <a:gd name="connsiteY146" fmla="*/ 183360 h 1397325"/>
                <a:gd name="connsiteX147" fmla="*/ 1107472 w 1109602"/>
                <a:gd name="connsiteY147" fmla="*/ 180407 h 1397325"/>
                <a:gd name="connsiteX148" fmla="*/ 1107662 w 1109602"/>
                <a:gd name="connsiteY148" fmla="*/ 178216 h 1397325"/>
                <a:gd name="connsiteX149" fmla="*/ 1109472 w 1109602"/>
                <a:gd name="connsiteY149" fmla="*/ 158500 h 139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109602" h="1397325">
                  <a:moveTo>
                    <a:pt x="1109472" y="158500"/>
                  </a:moveTo>
                  <a:cubicBezTo>
                    <a:pt x="1109472" y="158119"/>
                    <a:pt x="1109567" y="157833"/>
                    <a:pt x="1109567" y="157452"/>
                  </a:cubicBezTo>
                  <a:cubicBezTo>
                    <a:pt x="1109663" y="153356"/>
                    <a:pt x="1109567" y="149165"/>
                    <a:pt x="1109281" y="144974"/>
                  </a:cubicBezTo>
                  <a:cubicBezTo>
                    <a:pt x="1108424" y="141640"/>
                    <a:pt x="1107377" y="138497"/>
                    <a:pt x="1106043" y="135354"/>
                  </a:cubicBezTo>
                  <a:cubicBezTo>
                    <a:pt x="1105186" y="133354"/>
                    <a:pt x="1103948" y="131544"/>
                    <a:pt x="1102900" y="129544"/>
                  </a:cubicBezTo>
                  <a:cubicBezTo>
                    <a:pt x="1102138" y="128210"/>
                    <a:pt x="1101566" y="126877"/>
                    <a:pt x="1100709" y="125543"/>
                  </a:cubicBezTo>
                  <a:cubicBezTo>
                    <a:pt x="1097756" y="120876"/>
                    <a:pt x="1094423" y="116304"/>
                    <a:pt x="1090422" y="112113"/>
                  </a:cubicBezTo>
                  <a:lnTo>
                    <a:pt x="1089374" y="111160"/>
                  </a:lnTo>
                  <a:cubicBezTo>
                    <a:pt x="1080611" y="102493"/>
                    <a:pt x="1070896" y="94682"/>
                    <a:pt x="1060323" y="87634"/>
                  </a:cubicBezTo>
                  <a:lnTo>
                    <a:pt x="975169" y="31150"/>
                  </a:lnTo>
                  <a:cubicBezTo>
                    <a:pt x="985838" y="38199"/>
                    <a:pt x="995458" y="46009"/>
                    <a:pt x="1004221" y="54677"/>
                  </a:cubicBezTo>
                  <a:cubicBezTo>
                    <a:pt x="1008697" y="59154"/>
                    <a:pt x="1012412" y="64012"/>
                    <a:pt x="1015555" y="69155"/>
                  </a:cubicBezTo>
                  <a:cubicBezTo>
                    <a:pt x="1016318" y="70393"/>
                    <a:pt x="1016984" y="71727"/>
                    <a:pt x="1017651" y="72965"/>
                  </a:cubicBezTo>
                  <a:cubicBezTo>
                    <a:pt x="1017841" y="73346"/>
                    <a:pt x="1017937" y="73727"/>
                    <a:pt x="1018127" y="74108"/>
                  </a:cubicBezTo>
                  <a:cubicBezTo>
                    <a:pt x="1000982" y="62773"/>
                    <a:pt x="983456" y="51153"/>
                    <a:pt x="968693" y="41342"/>
                  </a:cubicBezTo>
                  <a:cubicBezTo>
                    <a:pt x="955262" y="32484"/>
                    <a:pt x="940498" y="25340"/>
                    <a:pt x="924973" y="19339"/>
                  </a:cubicBezTo>
                  <a:cubicBezTo>
                    <a:pt x="906113" y="12100"/>
                    <a:pt x="885920" y="6576"/>
                    <a:pt x="864775" y="2671"/>
                  </a:cubicBezTo>
                  <a:cubicBezTo>
                    <a:pt x="862108" y="2194"/>
                    <a:pt x="859345" y="2004"/>
                    <a:pt x="856583" y="1623"/>
                  </a:cubicBezTo>
                  <a:cubicBezTo>
                    <a:pt x="848773" y="670"/>
                    <a:pt x="840676" y="4"/>
                    <a:pt x="832294" y="4"/>
                  </a:cubicBezTo>
                  <a:cubicBezTo>
                    <a:pt x="795242" y="-187"/>
                    <a:pt x="753999" y="7052"/>
                    <a:pt x="719899" y="7719"/>
                  </a:cubicBezTo>
                  <a:cubicBezTo>
                    <a:pt x="700373" y="8195"/>
                    <a:pt x="680752" y="8481"/>
                    <a:pt x="661130" y="8767"/>
                  </a:cubicBezTo>
                  <a:cubicBezTo>
                    <a:pt x="630364" y="9243"/>
                    <a:pt x="599503" y="9719"/>
                    <a:pt x="568833" y="10576"/>
                  </a:cubicBezTo>
                  <a:cubicBezTo>
                    <a:pt x="546830" y="11243"/>
                    <a:pt x="524827" y="12100"/>
                    <a:pt x="502825" y="12958"/>
                  </a:cubicBezTo>
                  <a:cubicBezTo>
                    <a:pt x="484632" y="13720"/>
                    <a:pt x="466439" y="14482"/>
                    <a:pt x="448246" y="15148"/>
                  </a:cubicBezTo>
                  <a:cubicBezTo>
                    <a:pt x="441484" y="15434"/>
                    <a:pt x="434721" y="15625"/>
                    <a:pt x="427958" y="15815"/>
                  </a:cubicBezTo>
                  <a:cubicBezTo>
                    <a:pt x="414338" y="16291"/>
                    <a:pt x="400717" y="16768"/>
                    <a:pt x="387096" y="17149"/>
                  </a:cubicBezTo>
                  <a:cubicBezTo>
                    <a:pt x="379095" y="17339"/>
                    <a:pt x="371094" y="17339"/>
                    <a:pt x="363093" y="17530"/>
                  </a:cubicBezTo>
                  <a:cubicBezTo>
                    <a:pt x="349377" y="17720"/>
                    <a:pt x="335566" y="18006"/>
                    <a:pt x="321850" y="17911"/>
                  </a:cubicBezTo>
                  <a:cubicBezTo>
                    <a:pt x="303752" y="17815"/>
                    <a:pt x="285750" y="17434"/>
                    <a:pt x="267652" y="16672"/>
                  </a:cubicBezTo>
                  <a:cubicBezTo>
                    <a:pt x="236982" y="15244"/>
                    <a:pt x="203168" y="13053"/>
                    <a:pt x="169069" y="12958"/>
                  </a:cubicBezTo>
                  <a:cubicBezTo>
                    <a:pt x="125444" y="12767"/>
                    <a:pt x="81343" y="15815"/>
                    <a:pt x="42386" y="28007"/>
                  </a:cubicBezTo>
                  <a:cubicBezTo>
                    <a:pt x="28670" y="32389"/>
                    <a:pt x="18002" y="37913"/>
                    <a:pt x="9811" y="44104"/>
                  </a:cubicBezTo>
                  <a:lnTo>
                    <a:pt x="20669" y="51248"/>
                  </a:lnTo>
                  <a:cubicBezTo>
                    <a:pt x="18859" y="52486"/>
                    <a:pt x="17050" y="53629"/>
                    <a:pt x="15526" y="54868"/>
                  </a:cubicBezTo>
                  <a:cubicBezTo>
                    <a:pt x="14573" y="55630"/>
                    <a:pt x="13906" y="56487"/>
                    <a:pt x="13144" y="57249"/>
                  </a:cubicBezTo>
                  <a:cubicBezTo>
                    <a:pt x="11525" y="58868"/>
                    <a:pt x="9906" y="60392"/>
                    <a:pt x="8572" y="62107"/>
                  </a:cubicBezTo>
                  <a:cubicBezTo>
                    <a:pt x="8382" y="62392"/>
                    <a:pt x="8096" y="62583"/>
                    <a:pt x="7810" y="62869"/>
                  </a:cubicBezTo>
                  <a:lnTo>
                    <a:pt x="4286" y="68679"/>
                  </a:lnTo>
                  <a:cubicBezTo>
                    <a:pt x="4191" y="68774"/>
                    <a:pt x="4096" y="68965"/>
                    <a:pt x="4096" y="69060"/>
                  </a:cubicBezTo>
                  <a:lnTo>
                    <a:pt x="2000" y="74299"/>
                  </a:lnTo>
                  <a:lnTo>
                    <a:pt x="1143" y="77347"/>
                  </a:lnTo>
                  <a:lnTo>
                    <a:pt x="667" y="79918"/>
                  </a:lnTo>
                  <a:cubicBezTo>
                    <a:pt x="381" y="81538"/>
                    <a:pt x="286" y="83252"/>
                    <a:pt x="190" y="84967"/>
                  </a:cubicBezTo>
                  <a:cubicBezTo>
                    <a:pt x="190" y="85633"/>
                    <a:pt x="0" y="86300"/>
                    <a:pt x="0" y="86967"/>
                  </a:cubicBezTo>
                  <a:cubicBezTo>
                    <a:pt x="0" y="87062"/>
                    <a:pt x="0" y="87157"/>
                    <a:pt x="0" y="87157"/>
                  </a:cubicBezTo>
                  <a:cubicBezTo>
                    <a:pt x="0" y="87824"/>
                    <a:pt x="190" y="88491"/>
                    <a:pt x="190" y="89158"/>
                  </a:cubicBezTo>
                  <a:cubicBezTo>
                    <a:pt x="190" y="91825"/>
                    <a:pt x="381" y="94396"/>
                    <a:pt x="762" y="97159"/>
                  </a:cubicBezTo>
                  <a:cubicBezTo>
                    <a:pt x="762" y="97349"/>
                    <a:pt x="762" y="97444"/>
                    <a:pt x="762" y="97635"/>
                  </a:cubicBezTo>
                  <a:cubicBezTo>
                    <a:pt x="857" y="98492"/>
                    <a:pt x="1143" y="99349"/>
                    <a:pt x="1333" y="100207"/>
                  </a:cubicBezTo>
                  <a:cubicBezTo>
                    <a:pt x="1810" y="102874"/>
                    <a:pt x="2381" y="105541"/>
                    <a:pt x="3143" y="108303"/>
                  </a:cubicBezTo>
                  <a:cubicBezTo>
                    <a:pt x="3524" y="109732"/>
                    <a:pt x="4096" y="111256"/>
                    <a:pt x="4572" y="112684"/>
                  </a:cubicBezTo>
                  <a:cubicBezTo>
                    <a:pt x="5334" y="115066"/>
                    <a:pt x="6191" y="117447"/>
                    <a:pt x="7144" y="119828"/>
                  </a:cubicBezTo>
                  <a:cubicBezTo>
                    <a:pt x="7429" y="120495"/>
                    <a:pt x="7525" y="121066"/>
                    <a:pt x="7810" y="121733"/>
                  </a:cubicBezTo>
                  <a:cubicBezTo>
                    <a:pt x="8287" y="122686"/>
                    <a:pt x="8763" y="123733"/>
                    <a:pt x="9239" y="124781"/>
                  </a:cubicBezTo>
                  <a:cubicBezTo>
                    <a:pt x="10287" y="127067"/>
                    <a:pt x="11335" y="129353"/>
                    <a:pt x="12478" y="131639"/>
                  </a:cubicBezTo>
                  <a:cubicBezTo>
                    <a:pt x="13335" y="133258"/>
                    <a:pt x="14097" y="134878"/>
                    <a:pt x="15049" y="136497"/>
                  </a:cubicBezTo>
                  <a:cubicBezTo>
                    <a:pt x="16383" y="138878"/>
                    <a:pt x="17716" y="141259"/>
                    <a:pt x="19145" y="143736"/>
                  </a:cubicBezTo>
                  <a:cubicBezTo>
                    <a:pt x="20002" y="145260"/>
                    <a:pt x="20955" y="146784"/>
                    <a:pt x="21907" y="148308"/>
                  </a:cubicBezTo>
                  <a:cubicBezTo>
                    <a:pt x="23527" y="150880"/>
                    <a:pt x="25146" y="153451"/>
                    <a:pt x="26956" y="156023"/>
                  </a:cubicBezTo>
                  <a:cubicBezTo>
                    <a:pt x="27908" y="157357"/>
                    <a:pt x="28765" y="158785"/>
                    <a:pt x="29718" y="160119"/>
                  </a:cubicBezTo>
                  <a:cubicBezTo>
                    <a:pt x="31718" y="162976"/>
                    <a:pt x="33718" y="165739"/>
                    <a:pt x="35814" y="168596"/>
                  </a:cubicBezTo>
                  <a:cubicBezTo>
                    <a:pt x="36671" y="169739"/>
                    <a:pt x="37433" y="170787"/>
                    <a:pt x="38195" y="171835"/>
                  </a:cubicBezTo>
                  <a:cubicBezTo>
                    <a:pt x="40957" y="175454"/>
                    <a:pt x="43720" y="178978"/>
                    <a:pt x="46577" y="182503"/>
                  </a:cubicBezTo>
                  <a:cubicBezTo>
                    <a:pt x="46768" y="182788"/>
                    <a:pt x="46958" y="183074"/>
                    <a:pt x="47244" y="183265"/>
                  </a:cubicBezTo>
                  <a:cubicBezTo>
                    <a:pt x="50387" y="187170"/>
                    <a:pt x="53626" y="190885"/>
                    <a:pt x="56864" y="194695"/>
                  </a:cubicBezTo>
                  <a:cubicBezTo>
                    <a:pt x="57436" y="195361"/>
                    <a:pt x="58102" y="196028"/>
                    <a:pt x="58674" y="196695"/>
                  </a:cubicBezTo>
                  <a:cubicBezTo>
                    <a:pt x="61246" y="199648"/>
                    <a:pt x="63817" y="202505"/>
                    <a:pt x="66389" y="205267"/>
                  </a:cubicBezTo>
                  <a:cubicBezTo>
                    <a:pt x="67532" y="206506"/>
                    <a:pt x="68580" y="207649"/>
                    <a:pt x="69723" y="208792"/>
                  </a:cubicBezTo>
                  <a:cubicBezTo>
                    <a:pt x="71818" y="210982"/>
                    <a:pt x="73819" y="213173"/>
                    <a:pt x="75914" y="215269"/>
                  </a:cubicBezTo>
                  <a:cubicBezTo>
                    <a:pt x="76295" y="215650"/>
                    <a:pt x="76676" y="216031"/>
                    <a:pt x="77057" y="216412"/>
                  </a:cubicBezTo>
                  <a:cubicBezTo>
                    <a:pt x="77724" y="217078"/>
                    <a:pt x="78391" y="217745"/>
                    <a:pt x="79057" y="218412"/>
                  </a:cubicBezTo>
                  <a:cubicBezTo>
                    <a:pt x="81724" y="221174"/>
                    <a:pt x="84391" y="223746"/>
                    <a:pt x="87058" y="226318"/>
                  </a:cubicBezTo>
                  <a:cubicBezTo>
                    <a:pt x="88106" y="227365"/>
                    <a:pt x="89154" y="228413"/>
                    <a:pt x="90202" y="229366"/>
                  </a:cubicBezTo>
                  <a:cubicBezTo>
                    <a:pt x="93631" y="232604"/>
                    <a:pt x="96964" y="235652"/>
                    <a:pt x="100108" y="238510"/>
                  </a:cubicBezTo>
                  <a:cubicBezTo>
                    <a:pt x="105918" y="243653"/>
                    <a:pt x="112014" y="248416"/>
                    <a:pt x="118396" y="252702"/>
                  </a:cubicBezTo>
                  <a:lnTo>
                    <a:pt x="196024" y="304232"/>
                  </a:lnTo>
                  <a:cubicBezTo>
                    <a:pt x="160306" y="299565"/>
                    <a:pt x="129826" y="288992"/>
                    <a:pt x="104299" y="272038"/>
                  </a:cubicBezTo>
                  <a:lnTo>
                    <a:pt x="189452" y="328521"/>
                  </a:lnTo>
                  <a:cubicBezTo>
                    <a:pt x="224409" y="351667"/>
                    <a:pt x="268319" y="363287"/>
                    <a:pt x="322897" y="363573"/>
                  </a:cubicBezTo>
                  <a:cubicBezTo>
                    <a:pt x="356806" y="363763"/>
                    <a:pt x="390906" y="359668"/>
                    <a:pt x="422624" y="355286"/>
                  </a:cubicBezTo>
                  <a:cubicBezTo>
                    <a:pt x="500920" y="344713"/>
                    <a:pt x="591598" y="332045"/>
                    <a:pt x="689134" y="315662"/>
                  </a:cubicBezTo>
                  <a:cubicBezTo>
                    <a:pt x="684847" y="321472"/>
                    <a:pt x="680561" y="327378"/>
                    <a:pt x="675322" y="333664"/>
                  </a:cubicBezTo>
                  <a:cubicBezTo>
                    <a:pt x="585311" y="443678"/>
                    <a:pt x="497205" y="551120"/>
                    <a:pt x="412051" y="658753"/>
                  </a:cubicBezTo>
                  <a:cubicBezTo>
                    <a:pt x="390620" y="685804"/>
                    <a:pt x="369760" y="713617"/>
                    <a:pt x="349282" y="741620"/>
                  </a:cubicBezTo>
                  <a:cubicBezTo>
                    <a:pt x="347472" y="744097"/>
                    <a:pt x="345472" y="746478"/>
                    <a:pt x="343662" y="748955"/>
                  </a:cubicBezTo>
                  <a:cubicBezTo>
                    <a:pt x="339661" y="754384"/>
                    <a:pt x="335947" y="759908"/>
                    <a:pt x="332041" y="765337"/>
                  </a:cubicBezTo>
                  <a:cubicBezTo>
                    <a:pt x="316992" y="786197"/>
                    <a:pt x="302228" y="806962"/>
                    <a:pt x="287560" y="827917"/>
                  </a:cubicBezTo>
                  <a:cubicBezTo>
                    <a:pt x="282416" y="835346"/>
                    <a:pt x="277177" y="842680"/>
                    <a:pt x="272034" y="850110"/>
                  </a:cubicBezTo>
                  <a:cubicBezTo>
                    <a:pt x="253841" y="876304"/>
                    <a:pt x="235934" y="902497"/>
                    <a:pt x="218218" y="928405"/>
                  </a:cubicBezTo>
                  <a:lnTo>
                    <a:pt x="184690" y="977364"/>
                  </a:lnTo>
                  <a:cubicBezTo>
                    <a:pt x="177451" y="988127"/>
                    <a:pt x="169164" y="998986"/>
                    <a:pt x="160782" y="1009939"/>
                  </a:cubicBezTo>
                  <a:cubicBezTo>
                    <a:pt x="158115" y="1013368"/>
                    <a:pt x="155638" y="1016702"/>
                    <a:pt x="152876" y="1020226"/>
                  </a:cubicBezTo>
                  <a:cubicBezTo>
                    <a:pt x="143923" y="1031561"/>
                    <a:pt x="134684" y="1042991"/>
                    <a:pt x="125063" y="1054802"/>
                  </a:cubicBezTo>
                  <a:cubicBezTo>
                    <a:pt x="117538" y="1064041"/>
                    <a:pt x="110014" y="1073376"/>
                    <a:pt x="102584" y="1082615"/>
                  </a:cubicBezTo>
                  <a:cubicBezTo>
                    <a:pt x="100298" y="1085473"/>
                    <a:pt x="98012" y="1088330"/>
                    <a:pt x="95726" y="1091283"/>
                  </a:cubicBezTo>
                  <a:cubicBezTo>
                    <a:pt x="88011" y="1100998"/>
                    <a:pt x="80581" y="1110809"/>
                    <a:pt x="73342" y="1120620"/>
                  </a:cubicBezTo>
                  <a:cubicBezTo>
                    <a:pt x="72580" y="1121668"/>
                    <a:pt x="71723" y="1122715"/>
                    <a:pt x="70961" y="1123763"/>
                  </a:cubicBezTo>
                  <a:cubicBezTo>
                    <a:pt x="70104" y="1125001"/>
                    <a:pt x="69342" y="1126240"/>
                    <a:pt x="68485" y="1127383"/>
                  </a:cubicBezTo>
                  <a:cubicBezTo>
                    <a:pt x="61722" y="1136717"/>
                    <a:pt x="55340" y="1146052"/>
                    <a:pt x="49339" y="1155577"/>
                  </a:cubicBezTo>
                  <a:cubicBezTo>
                    <a:pt x="48863" y="1156243"/>
                    <a:pt x="48387" y="1156910"/>
                    <a:pt x="48006" y="1157672"/>
                  </a:cubicBezTo>
                  <a:cubicBezTo>
                    <a:pt x="41815" y="1167578"/>
                    <a:pt x="36290" y="1177580"/>
                    <a:pt x="31242" y="1187581"/>
                  </a:cubicBezTo>
                  <a:cubicBezTo>
                    <a:pt x="30670" y="1188724"/>
                    <a:pt x="29813" y="1189867"/>
                    <a:pt x="29242" y="1191105"/>
                  </a:cubicBezTo>
                  <a:cubicBezTo>
                    <a:pt x="28765" y="1192153"/>
                    <a:pt x="28480" y="1193200"/>
                    <a:pt x="27908" y="1194248"/>
                  </a:cubicBezTo>
                  <a:cubicBezTo>
                    <a:pt x="23431" y="1203773"/>
                    <a:pt x="19240" y="1213203"/>
                    <a:pt x="16097" y="1222728"/>
                  </a:cubicBezTo>
                  <a:lnTo>
                    <a:pt x="15430" y="1224823"/>
                  </a:lnTo>
                  <a:cubicBezTo>
                    <a:pt x="13906" y="1229586"/>
                    <a:pt x="12763" y="1234444"/>
                    <a:pt x="12001" y="1239111"/>
                  </a:cubicBezTo>
                  <a:cubicBezTo>
                    <a:pt x="12001" y="1239206"/>
                    <a:pt x="12001" y="1239301"/>
                    <a:pt x="12001" y="1239301"/>
                  </a:cubicBezTo>
                  <a:cubicBezTo>
                    <a:pt x="11906" y="1239968"/>
                    <a:pt x="11906" y="1240635"/>
                    <a:pt x="11811" y="1241302"/>
                  </a:cubicBezTo>
                  <a:cubicBezTo>
                    <a:pt x="11335" y="1244921"/>
                    <a:pt x="10858" y="1248446"/>
                    <a:pt x="10763" y="1251970"/>
                  </a:cubicBezTo>
                  <a:lnTo>
                    <a:pt x="10763" y="1256065"/>
                  </a:lnTo>
                  <a:lnTo>
                    <a:pt x="10954" y="1256447"/>
                  </a:lnTo>
                  <a:lnTo>
                    <a:pt x="14288" y="1262542"/>
                  </a:lnTo>
                  <a:cubicBezTo>
                    <a:pt x="17145" y="1266924"/>
                    <a:pt x="20479" y="1271115"/>
                    <a:pt x="24193" y="1274925"/>
                  </a:cubicBezTo>
                  <a:cubicBezTo>
                    <a:pt x="24479" y="1275211"/>
                    <a:pt x="24860" y="1275401"/>
                    <a:pt x="25146" y="1275687"/>
                  </a:cubicBezTo>
                  <a:cubicBezTo>
                    <a:pt x="29813" y="1280354"/>
                    <a:pt x="34957" y="1284640"/>
                    <a:pt x="40672" y="1288355"/>
                  </a:cubicBezTo>
                  <a:cubicBezTo>
                    <a:pt x="65818" y="1305024"/>
                    <a:pt x="90964" y="1321693"/>
                    <a:pt x="116205" y="1338362"/>
                  </a:cubicBezTo>
                  <a:cubicBezTo>
                    <a:pt x="84582" y="1334266"/>
                    <a:pt x="52292" y="1324931"/>
                    <a:pt x="26860" y="1308072"/>
                  </a:cubicBezTo>
                  <a:lnTo>
                    <a:pt x="112014" y="1364555"/>
                  </a:lnTo>
                  <a:cubicBezTo>
                    <a:pt x="146494" y="1387415"/>
                    <a:pt x="193357" y="1396655"/>
                    <a:pt x="234124" y="1397321"/>
                  </a:cubicBezTo>
                  <a:cubicBezTo>
                    <a:pt x="272701" y="1397512"/>
                    <a:pt x="310705" y="1391035"/>
                    <a:pt x="350330" y="1377509"/>
                  </a:cubicBezTo>
                  <a:lnTo>
                    <a:pt x="356997" y="1373699"/>
                  </a:lnTo>
                  <a:cubicBezTo>
                    <a:pt x="361188" y="1371128"/>
                    <a:pt x="365379" y="1368651"/>
                    <a:pt x="371856" y="1363507"/>
                  </a:cubicBezTo>
                  <a:cubicBezTo>
                    <a:pt x="380238" y="1353221"/>
                    <a:pt x="388430" y="1342648"/>
                    <a:pt x="396240" y="1331884"/>
                  </a:cubicBezTo>
                  <a:cubicBezTo>
                    <a:pt x="396430" y="1331599"/>
                    <a:pt x="396716" y="1331313"/>
                    <a:pt x="397002" y="1330932"/>
                  </a:cubicBezTo>
                  <a:cubicBezTo>
                    <a:pt x="398145" y="1329408"/>
                    <a:pt x="399097" y="1327789"/>
                    <a:pt x="400240" y="1326265"/>
                  </a:cubicBezTo>
                  <a:cubicBezTo>
                    <a:pt x="409289" y="1313692"/>
                    <a:pt x="418052" y="1300928"/>
                    <a:pt x="426530" y="1287974"/>
                  </a:cubicBezTo>
                  <a:cubicBezTo>
                    <a:pt x="429482" y="1283402"/>
                    <a:pt x="432530" y="1278925"/>
                    <a:pt x="435483" y="1274354"/>
                  </a:cubicBezTo>
                  <a:cubicBezTo>
                    <a:pt x="444055" y="1261114"/>
                    <a:pt x="452533" y="1247874"/>
                    <a:pt x="460819" y="1234730"/>
                  </a:cubicBezTo>
                  <a:cubicBezTo>
                    <a:pt x="476059" y="1210346"/>
                    <a:pt x="491871" y="1185295"/>
                    <a:pt x="508254" y="1161578"/>
                  </a:cubicBezTo>
                  <a:cubicBezTo>
                    <a:pt x="513874" y="1153481"/>
                    <a:pt x="519684" y="1145290"/>
                    <a:pt x="525399" y="1137193"/>
                  </a:cubicBezTo>
                  <a:lnTo>
                    <a:pt x="537496" y="1120334"/>
                  </a:lnTo>
                  <a:lnTo>
                    <a:pt x="558546" y="1084615"/>
                  </a:lnTo>
                  <a:cubicBezTo>
                    <a:pt x="611791" y="995176"/>
                    <a:pt x="666655" y="902879"/>
                    <a:pt x="725234" y="814772"/>
                  </a:cubicBezTo>
                  <a:lnTo>
                    <a:pt x="749618" y="777815"/>
                  </a:lnTo>
                  <a:cubicBezTo>
                    <a:pt x="800100" y="701520"/>
                    <a:pt x="852202" y="622653"/>
                    <a:pt x="906875" y="545881"/>
                  </a:cubicBezTo>
                  <a:cubicBezTo>
                    <a:pt x="943642" y="480826"/>
                    <a:pt x="977836" y="422723"/>
                    <a:pt x="1011174" y="367955"/>
                  </a:cubicBezTo>
                  <a:cubicBezTo>
                    <a:pt x="1017937" y="356620"/>
                    <a:pt x="1025747" y="344904"/>
                    <a:pt x="1033748" y="332712"/>
                  </a:cubicBezTo>
                  <a:cubicBezTo>
                    <a:pt x="1038987" y="324711"/>
                    <a:pt x="1044321" y="316424"/>
                    <a:pt x="1049655" y="308042"/>
                  </a:cubicBezTo>
                  <a:cubicBezTo>
                    <a:pt x="1051369" y="305375"/>
                    <a:pt x="1052989" y="302803"/>
                    <a:pt x="1054703" y="300041"/>
                  </a:cubicBezTo>
                  <a:cubicBezTo>
                    <a:pt x="1059847" y="291850"/>
                    <a:pt x="1064895" y="283468"/>
                    <a:pt x="1069848" y="274895"/>
                  </a:cubicBezTo>
                  <a:cubicBezTo>
                    <a:pt x="1070515" y="273657"/>
                    <a:pt x="1071277" y="272514"/>
                    <a:pt x="1071943" y="271276"/>
                  </a:cubicBezTo>
                  <a:cubicBezTo>
                    <a:pt x="1076230" y="263751"/>
                    <a:pt x="1080230" y="256131"/>
                    <a:pt x="1084040" y="248320"/>
                  </a:cubicBezTo>
                  <a:cubicBezTo>
                    <a:pt x="1084993" y="246415"/>
                    <a:pt x="1085755" y="244510"/>
                    <a:pt x="1086612" y="242605"/>
                  </a:cubicBezTo>
                  <a:cubicBezTo>
                    <a:pt x="1087755" y="240224"/>
                    <a:pt x="1088707" y="237938"/>
                    <a:pt x="1089755" y="235557"/>
                  </a:cubicBezTo>
                  <a:cubicBezTo>
                    <a:pt x="1094137" y="225746"/>
                    <a:pt x="1098137" y="215840"/>
                    <a:pt x="1101376" y="205648"/>
                  </a:cubicBezTo>
                  <a:lnTo>
                    <a:pt x="1101661" y="204886"/>
                  </a:lnTo>
                  <a:cubicBezTo>
                    <a:pt x="1103852" y="197552"/>
                    <a:pt x="1105472" y="190408"/>
                    <a:pt x="1106805" y="183360"/>
                  </a:cubicBezTo>
                  <a:cubicBezTo>
                    <a:pt x="1106995" y="182407"/>
                    <a:pt x="1107377" y="181360"/>
                    <a:pt x="1107472" y="180407"/>
                  </a:cubicBezTo>
                  <a:cubicBezTo>
                    <a:pt x="1107567" y="179645"/>
                    <a:pt x="1107567" y="178978"/>
                    <a:pt x="1107662" y="178216"/>
                  </a:cubicBezTo>
                  <a:cubicBezTo>
                    <a:pt x="1108615" y="172120"/>
                    <a:pt x="1109281" y="165358"/>
                    <a:pt x="1109472" y="158500"/>
                  </a:cubicBezTo>
                  <a:close/>
                </a:path>
              </a:pathLst>
            </a:custGeom>
            <a:solidFill>
              <a:srgbClr val="621D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5" name="Gráfico 2">
              <a:extLst>
                <a:ext uri="{FF2B5EF4-FFF2-40B4-BE49-F238E27FC236}">
                  <a16:creationId xmlns:a16="http://schemas.microsoft.com/office/drawing/2014/main" id="{624B685D-07AC-4E31-9895-BEEC5C5217A4}"/>
                </a:ext>
              </a:extLst>
            </p:cNvPr>
            <p:cNvSpPr/>
            <p:nvPr/>
          </p:nvSpPr>
          <p:spPr>
            <a:xfrm>
              <a:off x="4358339" y="2866830"/>
              <a:ext cx="1000008" cy="1304738"/>
            </a:xfrm>
            <a:custGeom>
              <a:avLst/>
              <a:gdLst>
                <a:gd name="connsiteX0" fmla="*/ 987091 w 1000008"/>
                <a:gd name="connsiteY0" fmla="*/ 59344 h 1304738"/>
                <a:gd name="connsiteX1" fmla="*/ 862599 w 1000008"/>
                <a:gd name="connsiteY1" fmla="*/ 2290 h 1304738"/>
                <a:gd name="connsiteX2" fmla="*/ 832881 w 1000008"/>
                <a:gd name="connsiteY2" fmla="*/ 4 h 1304738"/>
                <a:gd name="connsiteX3" fmla="*/ 770873 w 1000008"/>
                <a:gd name="connsiteY3" fmla="*/ 3814 h 1304738"/>
                <a:gd name="connsiteX4" fmla="*/ 720105 w 1000008"/>
                <a:gd name="connsiteY4" fmla="*/ 7624 h 1304738"/>
                <a:gd name="connsiteX5" fmla="*/ 655907 w 1000008"/>
                <a:gd name="connsiteY5" fmla="*/ 8767 h 1304738"/>
                <a:gd name="connsiteX6" fmla="*/ 569229 w 1000008"/>
                <a:gd name="connsiteY6" fmla="*/ 10481 h 1304738"/>
                <a:gd name="connsiteX7" fmla="*/ 483885 w 1000008"/>
                <a:gd name="connsiteY7" fmla="*/ 13720 h 1304738"/>
                <a:gd name="connsiteX8" fmla="*/ 323484 w 1000008"/>
                <a:gd name="connsiteY8" fmla="*/ 17720 h 1304738"/>
                <a:gd name="connsiteX9" fmla="*/ 267096 w 1000008"/>
                <a:gd name="connsiteY9" fmla="*/ 16387 h 1304738"/>
                <a:gd name="connsiteX10" fmla="*/ 243950 w 1000008"/>
                <a:gd name="connsiteY10" fmla="*/ 15434 h 1304738"/>
                <a:gd name="connsiteX11" fmla="*/ 169655 w 1000008"/>
                <a:gd name="connsiteY11" fmla="*/ 12862 h 1304738"/>
                <a:gd name="connsiteX12" fmla="*/ 46211 w 1000008"/>
                <a:gd name="connsiteY12" fmla="*/ 27245 h 1304738"/>
                <a:gd name="connsiteX13" fmla="*/ 24685 w 1000008"/>
                <a:gd name="connsiteY13" fmla="*/ 36389 h 1304738"/>
                <a:gd name="connsiteX14" fmla="*/ 1158 w 1000008"/>
                <a:gd name="connsiteY14" fmla="*/ 65440 h 1304738"/>
                <a:gd name="connsiteX15" fmla="*/ 100028 w 1000008"/>
                <a:gd name="connsiteY15" fmla="*/ 226794 h 1304738"/>
                <a:gd name="connsiteX16" fmla="*/ 237854 w 1000008"/>
                <a:gd name="connsiteY16" fmla="*/ 271466 h 1304738"/>
                <a:gd name="connsiteX17" fmla="*/ 334057 w 1000008"/>
                <a:gd name="connsiteY17" fmla="*/ 263560 h 1304738"/>
                <a:gd name="connsiteX18" fmla="*/ 633713 w 1000008"/>
                <a:gd name="connsiteY18" fmla="*/ 218126 h 1304738"/>
                <a:gd name="connsiteX19" fmla="*/ 669908 w 1000008"/>
                <a:gd name="connsiteY19" fmla="*/ 212983 h 1304738"/>
                <a:gd name="connsiteX20" fmla="*/ 712104 w 1000008"/>
                <a:gd name="connsiteY20" fmla="*/ 208220 h 1304738"/>
                <a:gd name="connsiteX21" fmla="*/ 737155 w 1000008"/>
                <a:gd name="connsiteY21" fmla="*/ 210982 h 1304738"/>
                <a:gd name="connsiteX22" fmla="*/ 757824 w 1000008"/>
                <a:gd name="connsiteY22" fmla="*/ 215554 h 1304738"/>
                <a:gd name="connsiteX23" fmla="*/ 743346 w 1000008"/>
                <a:gd name="connsiteY23" fmla="*/ 230699 h 1304738"/>
                <a:gd name="connsiteX24" fmla="*/ 705437 w 1000008"/>
                <a:gd name="connsiteY24" fmla="*/ 280229 h 1304738"/>
                <a:gd name="connsiteX25" fmla="*/ 675338 w 1000008"/>
                <a:gd name="connsiteY25" fmla="*/ 321663 h 1304738"/>
                <a:gd name="connsiteX26" fmla="*/ 412067 w 1000008"/>
                <a:gd name="connsiteY26" fmla="*/ 646751 h 1304738"/>
                <a:gd name="connsiteX27" fmla="*/ 218233 w 1000008"/>
                <a:gd name="connsiteY27" fmla="*/ 916404 h 1304738"/>
                <a:gd name="connsiteX28" fmla="*/ 184705 w 1000008"/>
                <a:gd name="connsiteY28" fmla="*/ 965362 h 1304738"/>
                <a:gd name="connsiteX29" fmla="*/ 125174 w 1000008"/>
                <a:gd name="connsiteY29" fmla="*/ 1042706 h 1304738"/>
                <a:gd name="connsiteX30" fmla="*/ 16017 w 1000008"/>
                <a:gd name="connsiteY30" fmla="*/ 1210536 h 1304738"/>
                <a:gd name="connsiteX31" fmla="*/ 10683 w 1000008"/>
                <a:gd name="connsiteY31" fmla="*/ 1243969 h 1304738"/>
                <a:gd name="connsiteX32" fmla="*/ 14112 w 1000008"/>
                <a:gd name="connsiteY32" fmla="*/ 1250446 h 1304738"/>
                <a:gd name="connsiteX33" fmla="*/ 148986 w 1000008"/>
                <a:gd name="connsiteY33" fmla="*/ 1304738 h 1304738"/>
                <a:gd name="connsiteX34" fmla="*/ 168608 w 1000008"/>
                <a:gd name="connsiteY34" fmla="*/ 1304167 h 1304738"/>
                <a:gd name="connsiteX35" fmla="*/ 258714 w 1000008"/>
                <a:gd name="connsiteY35" fmla="*/ 1284926 h 1304738"/>
                <a:gd name="connsiteX36" fmla="*/ 268239 w 1000008"/>
                <a:gd name="connsiteY36" fmla="*/ 1278735 h 1304738"/>
                <a:gd name="connsiteX37" fmla="*/ 354440 w 1000008"/>
                <a:gd name="connsiteY37" fmla="*/ 1153672 h 1304738"/>
                <a:gd name="connsiteX38" fmla="*/ 402256 w 1000008"/>
                <a:gd name="connsiteY38" fmla="*/ 1079853 h 1304738"/>
                <a:gd name="connsiteX39" fmla="*/ 419877 w 1000008"/>
                <a:gd name="connsiteY39" fmla="*/ 1055088 h 1304738"/>
                <a:gd name="connsiteX40" fmla="*/ 431021 w 1000008"/>
                <a:gd name="connsiteY40" fmla="*/ 1039086 h 1304738"/>
                <a:gd name="connsiteX41" fmla="*/ 451881 w 1000008"/>
                <a:gd name="connsiteY41" fmla="*/ 1004224 h 1304738"/>
                <a:gd name="connsiteX42" fmla="*/ 619045 w 1000008"/>
                <a:gd name="connsiteY42" fmla="*/ 733333 h 1304738"/>
                <a:gd name="connsiteX43" fmla="*/ 643619 w 1000008"/>
                <a:gd name="connsiteY43" fmla="*/ 696376 h 1304738"/>
                <a:gd name="connsiteX44" fmla="*/ 800496 w 1000008"/>
                <a:gd name="connsiteY44" fmla="*/ 465109 h 1304738"/>
                <a:gd name="connsiteX45" fmla="*/ 904604 w 1000008"/>
                <a:gd name="connsiteY45" fmla="*/ 287373 h 1304738"/>
                <a:gd name="connsiteX46" fmla="*/ 927655 w 1000008"/>
                <a:gd name="connsiteY46" fmla="*/ 251464 h 1304738"/>
                <a:gd name="connsiteX47" fmla="*/ 992425 w 1000008"/>
                <a:gd name="connsiteY47" fmla="*/ 129925 h 1304738"/>
                <a:gd name="connsiteX48" fmla="*/ 999950 w 1000008"/>
                <a:gd name="connsiteY48" fmla="*/ 80680 h 1304738"/>
                <a:gd name="connsiteX49" fmla="*/ 987091 w 1000008"/>
                <a:gd name="connsiteY49" fmla="*/ 59344 h 130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000008" h="1304738">
                  <a:moveTo>
                    <a:pt x="987091" y="59344"/>
                  </a:moveTo>
                  <a:cubicBezTo>
                    <a:pt x="958040" y="30865"/>
                    <a:pt x="917368" y="12196"/>
                    <a:pt x="862599" y="2290"/>
                  </a:cubicBezTo>
                  <a:cubicBezTo>
                    <a:pt x="854027" y="670"/>
                    <a:pt x="843835" y="4"/>
                    <a:pt x="832881" y="4"/>
                  </a:cubicBezTo>
                  <a:cubicBezTo>
                    <a:pt x="813641" y="-92"/>
                    <a:pt x="791733" y="1718"/>
                    <a:pt x="770873" y="3814"/>
                  </a:cubicBezTo>
                  <a:cubicBezTo>
                    <a:pt x="752966" y="5623"/>
                    <a:pt x="736202" y="7243"/>
                    <a:pt x="720105" y="7624"/>
                  </a:cubicBezTo>
                  <a:cubicBezTo>
                    <a:pt x="698674" y="7909"/>
                    <a:pt x="677338" y="8290"/>
                    <a:pt x="655907" y="8767"/>
                  </a:cubicBezTo>
                  <a:cubicBezTo>
                    <a:pt x="627046" y="9052"/>
                    <a:pt x="598090" y="9529"/>
                    <a:pt x="569229" y="10481"/>
                  </a:cubicBezTo>
                  <a:cubicBezTo>
                    <a:pt x="540749" y="11148"/>
                    <a:pt x="512365" y="12291"/>
                    <a:pt x="483885" y="13720"/>
                  </a:cubicBezTo>
                  <a:cubicBezTo>
                    <a:pt x="431212" y="15815"/>
                    <a:pt x="377396" y="18101"/>
                    <a:pt x="323484" y="17720"/>
                  </a:cubicBezTo>
                  <a:cubicBezTo>
                    <a:pt x="304625" y="17625"/>
                    <a:pt x="285860" y="17244"/>
                    <a:pt x="267096" y="16387"/>
                  </a:cubicBezTo>
                  <a:lnTo>
                    <a:pt x="243950" y="15434"/>
                  </a:lnTo>
                  <a:cubicBezTo>
                    <a:pt x="219947" y="14196"/>
                    <a:pt x="194801" y="13053"/>
                    <a:pt x="169655" y="12862"/>
                  </a:cubicBezTo>
                  <a:cubicBezTo>
                    <a:pt x="117839" y="12577"/>
                    <a:pt x="78596" y="17149"/>
                    <a:pt x="46211" y="27245"/>
                  </a:cubicBezTo>
                  <a:cubicBezTo>
                    <a:pt x="37829" y="29817"/>
                    <a:pt x="30686" y="32865"/>
                    <a:pt x="24685" y="36389"/>
                  </a:cubicBezTo>
                  <a:cubicBezTo>
                    <a:pt x="11731" y="43914"/>
                    <a:pt x="4016" y="53439"/>
                    <a:pt x="1158" y="65440"/>
                  </a:cubicBezTo>
                  <a:cubicBezTo>
                    <a:pt x="-9700" y="113256"/>
                    <a:pt x="58308" y="189551"/>
                    <a:pt x="100028" y="226794"/>
                  </a:cubicBezTo>
                  <a:cubicBezTo>
                    <a:pt x="133746" y="256988"/>
                    <a:pt x="177466" y="271180"/>
                    <a:pt x="237854" y="271466"/>
                  </a:cubicBezTo>
                  <a:cubicBezTo>
                    <a:pt x="270239" y="271657"/>
                    <a:pt x="303196" y="267751"/>
                    <a:pt x="334057" y="263560"/>
                  </a:cubicBezTo>
                  <a:cubicBezTo>
                    <a:pt x="420830" y="251559"/>
                    <a:pt x="522842" y="237557"/>
                    <a:pt x="633713" y="218126"/>
                  </a:cubicBezTo>
                  <a:cubicBezTo>
                    <a:pt x="647810" y="217174"/>
                    <a:pt x="659145" y="215078"/>
                    <a:pt x="669908" y="212983"/>
                  </a:cubicBezTo>
                  <a:cubicBezTo>
                    <a:pt x="683815" y="210316"/>
                    <a:pt x="697817" y="208125"/>
                    <a:pt x="712104" y="208220"/>
                  </a:cubicBezTo>
                  <a:cubicBezTo>
                    <a:pt x="720391" y="208220"/>
                    <a:pt x="728678" y="209077"/>
                    <a:pt x="737155" y="210982"/>
                  </a:cubicBezTo>
                  <a:lnTo>
                    <a:pt x="757824" y="215554"/>
                  </a:lnTo>
                  <a:lnTo>
                    <a:pt x="743346" y="230699"/>
                  </a:lnTo>
                  <a:cubicBezTo>
                    <a:pt x="727344" y="247558"/>
                    <a:pt x="716581" y="263370"/>
                    <a:pt x="705437" y="280229"/>
                  </a:cubicBezTo>
                  <a:cubicBezTo>
                    <a:pt x="696483" y="293469"/>
                    <a:pt x="687530" y="306994"/>
                    <a:pt x="675338" y="321663"/>
                  </a:cubicBezTo>
                  <a:cubicBezTo>
                    <a:pt x="585326" y="431677"/>
                    <a:pt x="497220" y="539119"/>
                    <a:pt x="412067" y="646751"/>
                  </a:cubicBezTo>
                  <a:cubicBezTo>
                    <a:pt x="343201" y="733714"/>
                    <a:pt x="279669" y="826678"/>
                    <a:pt x="218233" y="916404"/>
                  </a:cubicBezTo>
                  <a:lnTo>
                    <a:pt x="184705" y="965362"/>
                  </a:lnTo>
                  <a:cubicBezTo>
                    <a:pt x="167655" y="990604"/>
                    <a:pt x="146986" y="1015750"/>
                    <a:pt x="125174" y="1042706"/>
                  </a:cubicBezTo>
                  <a:cubicBezTo>
                    <a:pt x="80787" y="1097189"/>
                    <a:pt x="34877" y="1153386"/>
                    <a:pt x="16017" y="1210536"/>
                  </a:cubicBezTo>
                  <a:cubicBezTo>
                    <a:pt x="12207" y="1221871"/>
                    <a:pt x="10302" y="1233206"/>
                    <a:pt x="10683" y="1243969"/>
                  </a:cubicBezTo>
                  <a:cubicBezTo>
                    <a:pt x="11540" y="1246159"/>
                    <a:pt x="12588" y="1248255"/>
                    <a:pt x="14112" y="1250446"/>
                  </a:cubicBezTo>
                  <a:cubicBezTo>
                    <a:pt x="39353" y="1289593"/>
                    <a:pt x="101171" y="1304072"/>
                    <a:pt x="148986" y="1304738"/>
                  </a:cubicBezTo>
                  <a:cubicBezTo>
                    <a:pt x="155558" y="1304738"/>
                    <a:pt x="162131" y="1304643"/>
                    <a:pt x="168608" y="1304167"/>
                  </a:cubicBezTo>
                  <a:cubicBezTo>
                    <a:pt x="197278" y="1302452"/>
                    <a:pt x="225948" y="1296737"/>
                    <a:pt x="258714" y="1284926"/>
                  </a:cubicBezTo>
                  <a:cubicBezTo>
                    <a:pt x="261857" y="1283021"/>
                    <a:pt x="265191" y="1280926"/>
                    <a:pt x="268239" y="1278735"/>
                  </a:cubicBezTo>
                  <a:cubicBezTo>
                    <a:pt x="300148" y="1240064"/>
                    <a:pt x="327580" y="1196249"/>
                    <a:pt x="354440" y="1153672"/>
                  </a:cubicBezTo>
                  <a:cubicBezTo>
                    <a:pt x="369871" y="1129288"/>
                    <a:pt x="385778" y="1103856"/>
                    <a:pt x="402256" y="1079853"/>
                  </a:cubicBezTo>
                  <a:cubicBezTo>
                    <a:pt x="408066" y="1071566"/>
                    <a:pt x="413876" y="1063375"/>
                    <a:pt x="419877" y="1055088"/>
                  </a:cubicBezTo>
                  <a:lnTo>
                    <a:pt x="431021" y="1039086"/>
                  </a:lnTo>
                  <a:lnTo>
                    <a:pt x="451881" y="1004224"/>
                  </a:lnTo>
                  <a:cubicBezTo>
                    <a:pt x="505126" y="914594"/>
                    <a:pt x="560276" y="822011"/>
                    <a:pt x="619045" y="733333"/>
                  </a:cubicBezTo>
                  <a:lnTo>
                    <a:pt x="643619" y="696376"/>
                  </a:lnTo>
                  <a:cubicBezTo>
                    <a:pt x="694102" y="620081"/>
                    <a:pt x="746204" y="540928"/>
                    <a:pt x="800496" y="465109"/>
                  </a:cubicBezTo>
                  <a:cubicBezTo>
                    <a:pt x="836786" y="400720"/>
                    <a:pt x="871076" y="342332"/>
                    <a:pt x="904604" y="287373"/>
                  </a:cubicBezTo>
                  <a:cubicBezTo>
                    <a:pt x="911558" y="275848"/>
                    <a:pt x="919368" y="263846"/>
                    <a:pt x="927655" y="251464"/>
                  </a:cubicBezTo>
                  <a:cubicBezTo>
                    <a:pt x="951372" y="214888"/>
                    <a:pt x="978423" y="173835"/>
                    <a:pt x="992425" y="129925"/>
                  </a:cubicBezTo>
                  <a:cubicBezTo>
                    <a:pt x="998045" y="111922"/>
                    <a:pt x="1000426" y="96111"/>
                    <a:pt x="999950" y="80680"/>
                  </a:cubicBezTo>
                  <a:cubicBezTo>
                    <a:pt x="997759" y="72870"/>
                    <a:pt x="993473" y="65536"/>
                    <a:pt x="987091" y="59344"/>
                  </a:cubicBezTo>
                  <a:close/>
                </a:path>
              </a:pathLst>
            </a:custGeom>
            <a:solidFill>
              <a:srgbClr val="B180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7" name="Gráfico 2">
              <a:extLst>
                <a:ext uri="{FF2B5EF4-FFF2-40B4-BE49-F238E27FC236}">
                  <a16:creationId xmlns:a16="http://schemas.microsoft.com/office/drawing/2014/main" id="{A2F5EE5D-3CC6-4736-8BC8-C27972C88EB5}"/>
                </a:ext>
              </a:extLst>
            </p:cNvPr>
            <p:cNvSpPr/>
            <p:nvPr/>
          </p:nvSpPr>
          <p:spPr>
            <a:xfrm>
              <a:off x="4333929" y="2842732"/>
              <a:ext cx="1048904" cy="1352843"/>
            </a:xfrm>
            <a:custGeom>
              <a:avLst/>
              <a:gdLst>
                <a:gd name="connsiteX0" fmla="*/ 1048648 w 1048904"/>
                <a:gd name="connsiteY0" fmla="*/ 100302 h 1352843"/>
                <a:gd name="connsiteX1" fmla="*/ 1028836 w 1048904"/>
                <a:gd name="connsiteY1" fmla="*/ 66488 h 1352843"/>
                <a:gd name="connsiteX2" fmla="*/ 891580 w 1048904"/>
                <a:gd name="connsiteY2" fmla="*/ 2670 h 1352843"/>
                <a:gd name="connsiteX3" fmla="*/ 858243 w 1048904"/>
                <a:gd name="connsiteY3" fmla="*/ 3 h 1352843"/>
                <a:gd name="connsiteX4" fmla="*/ 792997 w 1048904"/>
                <a:gd name="connsiteY4" fmla="*/ 3814 h 1352843"/>
                <a:gd name="connsiteX5" fmla="*/ 744038 w 1048904"/>
                <a:gd name="connsiteY5" fmla="*/ 7623 h 1352843"/>
                <a:gd name="connsiteX6" fmla="*/ 680030 w 1048904"/>
                <a:gd name="connsiteY6" fmla="*/ 8766 h 1352843"/>
                <a:gd name="connsiteX7" fmla="*/ 592876 w 1048904"/>
                <a:gd name="connsiteY7" fmla="*/ 10481 h 1352843"/>
                <a:gd name="connsiteX8" fmla="*/ 507056 w 1048904"/>
                <a:gd name="connsiteY8" fmla="*/ 13719 h 1352843"/>
                <a:gd name="connsiteX9" fmla="*/ 348275 w 1048904"/>
                <a:gd name="connsiteY9" fmla="*/ 17815 h 1352843"/>
                <a:gd name="connsiteX10" fmla="*/ 292553 w 1048904"/>
                <a:gd name="connsiteY10" fmla="*/ 16482 h 1352843"/>
                <a:gd name="connsiteX11" fmla="*/ 269598 w 1048904"/>
                <a:gd name="connsiteY11" fmla="*/ 15529 h 1352843"/>
                <a:gd name="connsiteX12" fmla="*/ 194255 w 1048904"/>
                <a:gd name="connsiteY12" fmla="*/ 12767 h 1352843"/>
                <a:gd name="connsiteX13" fmla="*/ 63096 w 1048904"/>
                <a:gd name="connsiteY13" fmla="*/ 28388 h 1352843"/>
                <a:gd name="connsiteX14" fmla="*/ 1755 w 1048904"/>
                <a:gd name="connsiteY14" fmla="*/ 84300 h 1352843"/>
                <a:gd name="connsiteX15" fmla="*/ 107959 w 1048904"/>
                <a:gd name="connsiteY15" fmla="*/ 268227 h 1352843"/>
                <a:gd name="connsiteX16" fmla="*/ 262073 w 1048904"/>
                <a:gd name="connsiteY16" fmla="*/ 319186 h 1352843"/>
                <a:gd name="connsiteX17" fmla="*/ 361800 w 1048904"/>
                <a:gd name="connsiteY17" fmla="*/ 310899 h 1352843"/>
                <a:gd name="connsiteX18" fmla="*/ 660980 w 1048904"/>
                <a:gd name="connsiteY18" fmla="*/ 265656 h 1352843"/>
                <a:gd name="connsiteX19" fmla="*/ 698985 w 1048904"/>
                <a:gd name="connsiteY19" fmla="*/ 260322 h 1352843"/>
                <a:gd name="connsiteX20" fmla="*/ 734704 w 1048904"/>
                <a:gd name="connsiteY20" fmla="*/ 255750 h 1352843"/>
                <a:gd name="connsiteX21" fmla="*/ 709272 w 1048904"/>
                <a:gd name="connsiteY21" fmla="*/ 291183 h 1352843"/>
                <a:gd name="connsiteX22" fmla="*/ 680697 w 1048904"/>
                <a:gd name="connsiteY22" fmla="*/ 330711 h 1352843"/>
                <a:gd name="connsiteX23" fmla="*/ 416950 w 1048904"/>
                <a:gd name="connsiteY23" fmla="*/ 656276 h 1352843"/>
                <a:gd name="connsiteX24" fmla="*/ 222259 w 1048904"/>
                <a:gd name="connsiteY24" fmla="*/ 927453 h 1352843"/>
                <a:gd name="connsiteX25" fmla="*/ 189017 w 1048904"/>
                <a:gd name="connsiteY25" fmla="*/ 976221 h 1352843"/>
                <a:gd name="connsiteX26" fmla="*/ 130342 w 1048904"/>
                <a:gd name="connsiteY26" fmla="*/ 1051849 h 1352843"/>
                <a:gd name="connsiteX27" fmla="*/ 17185 w 1048904"/>
                <a:gd name="connsiteY27" fmla="*/ 1227395 h 1352843"/>
                <a:gd name="connsiteX28" fmla="*/ 10613 w 1048904"/>
                <a:gd name="connsiteY28" fmla="*/ 1270924 h 1352843"/>
                <a:gd name="connsiteX29" fmla="*/ 11471 w 1048904"/>
                <a:gd name="connsiteY29" fmla="*/ 1275020 h 1352843"/>
                <a:gd name="connsiteX30" fmla="*/ 17757 w 1048904"/>
                <a:gd name="connsiteY30" fmla="*/ 1287022 h 1352843"/>
                <a:gd name="connsiteX31" fmla="*/ 173300 w 1048904"/>
                <a:gd name="connsiteY31" fmla="*/ 1352839 h 1352843"/>
                <a:gd name="connsiteX32" fmla="*/ 289410 w 1048904"/>
                <a:gd name="connsiteY32" fmla="*/ 1333027 h 1352843"/>
                <a:gd name="connsiteX33" fmla="*/ 296077 w 1048904"/>
                <a:gd name="connsiteY33" fmla="*/ 1329217 h 1352843"/>
                <a:gd name="connsiteX34" fmla="*/ 310936 w 1048904"/>
                <a:gd name="connsiteY34" fmla="*/ 1318930 h 1352843"/>
                <a:gd name="connsiteX35" fmla="*/ 399805 w 1048904"/>
                <a:gd name="connsiteY35" fmla="*/ 1190248 h 1352843"/>
                <a:gd name="connsiteX36" fmla="*/ 447239 w 1048904"/>
                <a:gd name="connsiteY36" fmla="*/ 1117096 h 1352843"/>
                <a:gd name="connsiteX37" fmla="*/ 464479 w 1048904"/>
                <a:gd name="connsiteY37" fmla="*/ 1092712 h 1352843"/>
                <a:gd name="connsiteX38" fmla="*/ 476481 w 1048904"/>
                <a:gd name="connsiteY38" fmla="*/ 1075852 h 1352843"/>
                <a:gd name="connsiteX39" fmla="*/ 497531 w 1048904"/>
                <a:gd name="connsiteY39" fmla="*/ 1040133 h 1352843"/>
                <a:gd name="connsiteX40" fmla="*/ 664219 w 1048904"/>
                <a:gd name="connsiteY40" fmla="*/ 770290 h 1352843"/>
                <a:gd name="connsiteX41" fmla="*/ 688603 w 1048904"/>
                <a:gd name="connsiteY41" fmla="*/ 733333 h 1352843"/>
                <a:gd name="connsiteX42" fmla="*/ 845860 w 1048904"/>
                <a:gd name="connsiteY42" fmla="*/ 501399 h 1352843"/>
                <a:gd name="connsiteX43" fmla="*/ 950159 w 1048904"/>
                <a:gd name="connsiteY43" fmla="*/ 323473 h 1352843"/>
                <a:gd name="connsiteX44" fmla="*/ 972734 w 1048904"/>
                <a:gd name="connsiteY44" fmla="*/ 288230 h 1352843"/>
                <a:gd name="connsiteX45" fmla="*/ 1040647 w 1048904"/>
                <a:gd name="connsiteY45" fmla="*/ 160500 h 1352843"/>
                <a:gd name="connsiteX46" fmla="*/ 1048648 w 1048904"/>
                <a:gd name="connsiteY46" fmla="*/ 100302 h 1352843"/>
                <a:gd name="connsiteX47" fmla="*/ 170824 w 1048904"/>
                <a:gd name="connsiteY47" fmla="*/ 1328932 h 1352843"/>
                <a:gd name="connsiteX48" fmla="*/ 38617 w 1048904"/>
                <a:gd name="connsiteY48" fmla="*/ 1274639 h 1352843"/>
                <a:gd name="connsiteX49" fmla="*/ 35188 w 1048904"/>
                <a:gd name="connsiteY49" fmla="*/ 1268162 h 1352843"/>
                <a:gd name="connsiteX50" fmla="*/ 40522 w 1048904"/>
                <a:gd name="connsiteY50" fmla="*/ 1234729 h 1352843"/>
                <a:gd name="connsiteX51" fmla="*/ 149678 w 1048904"/>
                <a:gd name="connsiteY51" fmla="*/ 1066899 h 1352843"/>
                <a:gd name="connsiteX52" fmla="*/ 209209 w 1048904"/>
                <a:gd name="connsiteY52" fmla="*/ 989556 h 1352843"/>
                <a:gd name="connsiteX53" fmla="*/ 242737 w 1048904"/>
                <a:gd name="connsiteY53" fmla="*/ 940597 h 1352843"/>
                <a:gd name="connsiteX54" fmla="*/ 436571 w 1048904"/>
                <a:gd name="connsiteY54" fmla="*/ 670944 h 1352843"/>
                <a:gd name="connsiteX55" fmla="*/ 699842 w 1048904"/>
                <a:gd name="connsiteY55" fmla="*/ 345856 h 1352843"/>
                <a:gd name="connsiteX56" fmla="*/ 729941 w 1048904"/>
                <a:gd name="connsiteY56" fmla="*/ 304423 h 1352843"/>
                <a:gd name="connsiteX57" fmla="*/ 767851 w 1048904"/>
                <a:gd name="connsiteY57" fmla="*/ 254893 h 1352843"/>
                <a:gd name="connsiteX58" fmla="*/ 782329 w 1048904"/>
                <a:gd name="connsiteY58" fmla="*/ 239748 h 1352843"/>
                <a:gd name="connsiteX59" fmla="*/ 761659 w 1048904"/>
                <a:gd name="connsiteY59" fmla="*/ 235176 h 1352843"/>
                <a:gd name="connsiteX60" fmla="*/ 736609 w 1048904"/>
                <a:gd name="connsiteY60" fmla="*/ 232414 h 1352843"/>
                <a:gd name="connsiteX61" fmla="*/ 694413 w 1048904"/>
                <a:gd name="connsiteY61" fmla="*/ 237176 h 1352843"/>
                <a:gd name="connsiteX62" fmla="*/ 658218 w 1048904"/>
                <a:gd name="connsiteY62" fmla="*/ 242319 h 1352843"/>
                <a:gd name="connsiteX63" fmla="*/ 358561 w 1048904"/>
                <a:gd name="connsiteY63" fmla="*/ 287754 h 1352843"/>
                <a:gd name="connsiteX64" fmla="*/ 262359 w 1048904"/>
                <a:gd name="connsiteY64" fmla="*/ 295660 h 1352843"/>
                <a:gd name="connsiteX65" fmla="*/ 124532 w 1048904"/>
                <a:gd name="connsiteY65" fmla="*/ 250987 h 1352843"/>
                <a:gd name="connsiteX66" fmla="*/ 25663 w 1048904"/>
                <a:gd name="connsiteY66" fmla="*/ 89634 h 1352843"/>
                <a:gd name="connsiteX67" fmla="*/ 49189 w 1048904"/>
                <a:gd name="connsiteY67" fmla="*/ 60582 h 1352843"/>
                <a:gd name="connsiteX68" fmla="*/ 70716 w 1048904"/>
                <a:gd name="connsiteY68" fmla="*/ 51439 h 1352843"/>
                <a:gd name="connsiteX69" fmla="*/ 194160 w 1048904"/>
                <a:gd name="connsiteY69" fmla="*/ 37056 h 1352843"/>
                <a:gd name="connsiteX70" fmla="*/ 268455 w 1048904"/>
                <a:gd name="connsiteY70" fmla="*/ 39627 h 1352843"/>
                <a:gd name="connsiteX71" fmla="*/ 291601 w 1048904"/>
                <a:gd name="connsiteY71" fmla="*/ 40580 h 1352843"/>
                <a:gd name="connsiteX72" fmla="*/ 347989 w 1048904"/>
                <a:gd name="connsiteY72" fmla="*/ 41914 h 1352843"/>
                <a:gd name="connsiteX73" fmla="*/ 508390 w 1048904"/>
                <a:gd name="connsiteY73" fmla="*/ 37913 h 1352843"/>
                <a:gd name="connsiteX74" fmla="*/ 593734 w 1048904"/>
                <a:gd name="connsiteY74" fmla="*/ 34674 h 1352843"/>
                <a:gd name="connsiteX75" fmla="*/ 680411 w 1048904"/>
                <a:gd name="connsiteY75" fmla="*/ 32960 h 1352843"/>
                <a:gd name="connsiteX76" fmla="*/ 744610 w 1048904"/>
                <a:gd name="connsiteY76" fmla="*/ 31817 h 1352843"/>
                <a:gd name="connsiteX77" fmla="*/ 795378 w 1048904"/>
                <a:gd name="connsiteY77" fmla="*/ 28007 h 1352843"/>
                <a:gd name="connsiteX78" fmla="*/ 857386 w 1048904"/>
                <a:gd name="connsiteY78" fmla="*/ 24197 h 1352843"/>
                <a:gd name="connsiteX79" fmla="*/ 887104 w 1048904"/>
                <a:gd name="connsiteY79" fmla="*/ 26483 h 1352843"/>
                <a:gd name="connsiteX80" fmla="*/ 1011596 w 1048904"/>
                <a:gd name="connsiteY80" fmla="*/ 83538 h 1352843"/>
                <a:gd name="connsiteX81" fmla="*/ 1024645 w 1048904"/>
                <a:gd name="connsiteY81" fmla="*/ 105064 h 1352843"/>
                <a:gd name="connsiteX82" fmla="*/ 1016453 w 1048904"/>
                <a:gd name="connsiteY82" fmla="*/ 157356 h 1352843"/>
                <a:gd name="connsiteX83" fmla="*/ 952350 w 1048904"/>
                <a:gd name="connsiteY83" fmla="*/ 275848 h 1352843"/>
                <a:gd name="connsiteX84" fmla="*/ 929300 w 1048904"/>
                <a:gd name="connsiteY84" fmla="*/ 311757 h 1352843"/>
                <a:gd name="connsiteX85" fmla="*/ 825191 w 1048904"/>
                <a:gd name="connsiteY85" fmla="*/ 489493 h 1352843"/>
                <a:gd name="connsiteX86" fmla="*/ 668314 w 1048904"/>
                <a:gd name="connsiteY86" fmla="*/ 720760 h 1352843"/>
                <a:gd name="connsiteX87" fmla="*/ 643740 w 1048904"/>
                <a:gd name="connsiteY87" fmla="*/ 757717 h 1352843"/>
                <a:gd name="connsiteX88" fmla="*/ 476576 w 1048904"/>
                <a:gd name="connsiteY88" fmla="*/ 1028608 h 1352843"/>
                <a:gd name="connsiteX89" fmla="*/ 455717 w 1048904"/>
                <a:gd name="connsiteY89" fmla="*/ 1063470 h 1352843"/>
                <a:gd name="connsiteX90" fmla="*/ 444572 w 1048904"/>
                <a:gd name="connsiteY90" fmla="*/ 1079472 h 1352843"/>
                <a:gd name="connsiteX91" fmla="*/ 426951 w 1048904"/>
                <a:gd name="connsiteY91" fmla="*/ 1104237 h 1352843"/>
                <a:gd name="connsiteX92" fmla="*/ 379135 w 1048904"/>
                <a:gd name="connsiteY92" fmla="*/ 1178056 h 1352843"/>
                <a:gd name="connsiteX93" fmla="*/ 292934 w 1048904"/>
                <a:gd name="connsiteY93" fmla="*/ 1303119 h 1352843"/>
                <a:gd name="connsiteX94" fmla="*/ 280266 w 1048904"/>
                <a:gd name="connsiteY94" fmla="*/ 1311215 h 1352843"/>
                <a:gd name="connsiteX95" fmla="*/ 193207 w 1048904"/>
                <a:gd name="connsiteY95" fmla="*/ 1328550 h 1352843"/>
                <a:gd name="connsiteX96" fmla="*/ 170824 w 1048904"/>
                <a:gd name="connsiteY96" fmla="*/ 1328932 h 1352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048904" h="1352843">
                  <a:moveTo>
                    <a:pt x="1048648" y="100302"/>
                  </a:moveTo>
                  <a:cubicBezTo>
                    <a:pt x="1045409" y="87633"/>
                    <a:pt x="1038742" y="76203"/>
                    <a:pt x="1028836" y="66488"/>
                  </a:cubicBezTo>
                  <a:cubicBezTo>
                    <a:pt x="996260" y="34389"/>
                    <a:pt x="951207" y="13529"/>
                    <a:pt x="891580" y="2670"/>
                  </a:cubicBezTo>
                  <a:cubicBezTo>
                    <a:pt x="881675" y="861"/>
                    <a:pt x="870340" y="99"/>
                    <a:pt x="858243" y="3"/>
                  </a:cubicBezTo>
                  <a:cubicBezTo>
                    <a:pt x="837574" y="-92"/>
                    <a:pt x="814714" y="1813"/>
                    <a:pt x="792997" y="3814"/>
                  </a:cubicBezTo>
                  <a:cubicBezTo>
                    <a:pt x="775566" y="5623"/>
                    <a:pt x="758992" y="7243"/>
                    <a:pt x="744038" y="7623"/>
                  </a:cubicBezTo>
                  <a:cubicBezTo>
                    <a:pt x="722607" y="7909"/>
                    <a:pt x="701461" y="8290"/>
                    <a:pt x="680030" y="8766"/>
                  </a:cubicBezTo>
                  <a:cubicBezTo>
                    <a:pt x="650979" y="9052"/>
                    <a:pt x="621832" y="9528"/>
                    <a:pt x="592876" y="10481"/>
                  </a:cubicBezTo>
                  <a:cubicBezTo>
                    <a:pt x="564206" y="11148"/>
                    <a:pt x="535726" y="12291"/>
                    <a:pt x="507056" y="13719"/>
                  </a:cubicBezTo>
                  <a:cubicBezTo>
                    <a:pt x="454954" y="15815"/>
                    <a:pt x="401519" y="18101"/>
                    <a:pt x="348275" y="17815"/>
                  </a:cubicBezTo>
                  <a:cubicBezTo>
                    <a:pt x="329701" y="17720"/>
                    <a:pt x="311032" y="17339"/>
                    <a:pt x="292553" y="16482"/>
                  </a:cubicBezTo>
                  <a:lnTo>
                    <a:pt x="269598" y="15529"/>
                  </a:lnTo>
                  <a:cubicBezTo>
                    <a:pt x="245119" y="14291"/>
                    <a:pt x="219973" y="12862"/>
                    <a:pt x="194255" y="12767"/>
                  </a:cubicBezTo>
                  <a:cubicBezTo>
                    <a:pt x="139772" y="12481"/>
                    <a:pt x="98053" y="17625"/>
                    <a:pt x="63096" y="28388"/>
                  </a:cubicBezTo>
                  <a:cubicBezTo>
                    <a:pt x="28330" y="39342"/>
                    <a:pt x="7660" y="58106"/>
                    <a:pt x="1755" y="84300"/>
                  </a:cubicBezTo>
                  <a:cubicBezTo>
                    <a:pt x="-14533" y="154785"/>
                    <a:pt x="87385" y="249939"/>
                    <a:pt x="107959" y="268227"/>
                  </a:cubicBezTo>
                  <a:cubicBezTo>
                    <a:pt x="145773" y="302136"/>
                    <a:pt x="196160" y="318900"/>
                    <a:pt x="262073" y="319186"/>
                  </a:cubicBezTo>
                  <a:cubicBezTo>
                    <a:pt x="296077" y="319377"/>
                    <a:pt x="329986" y="315281"/>
                    <a:pt x="361800" y="310899"/>
                  </a:cubicBezTo>
                  <a:cubicBezTo>
                    <a:pt x="448763" y="299089"/>
                    <a:pt x="550967" y="284896"/>
                    <a:pt x="660980" y="265656"/>
                  </a:cubicBezTo>
                  <a:cubicBezTo>
                    <a:pt x="675363" y="264703"/>
                    <a:pt x="687269" y="262322"/>
                    <a:pt x="698985" y="260322"/>
                  </a:cubicBezTo>
                  <a:cubicBezTo>
                    <a:pt x="711082" y="257750"/>
                    <a:pt x="722797" y="255750"/>
                    <a:pt x="734704" y="255750"/>
                  </a:cubicBezTo>
                  <a:cubicBezTo>
                    <a:pt x="724893" y="267942"/>
                    <a:pt x="717082" y="279657"/>
                    <a:pt x="709272" y="291183"/>
                  </a:cubicBezTo>
                  <a:cubicBezTo>
                    <a:pt x="700795" y="304041"/>
                    <a:pt x="692032" y="317091"/>
                    <a:pt x="680697" y="330711"/>
                  </a:cubicBezTo>
                  <a:cubicBezTo>
                    <a:pt x="590400" y="440725"/>
                    <a:pt x="502389" y="548548"/>
                    <a:pt x="416950" y="656276"/>
                  </a:cubicBezTo>
                  <a:cubicBezTo>
                    <a:pt x="347608" y="743620"/>
                    <a:pt x="283981" y="837060"/>
                    <a:pt x="222259" y="927453"/>
                  </a:cubicBezTo>
                  <a:lnTo>
                    <a:pt x="189017" y="976221"/>
                  </a:lnTo>
                  <a:cubicBezTo>
                    <a:pt x="172252" y="1000605"/>
                    <a:pt x="151964" y="1025560"/>
                    <a:pt x="130342" y="1051849"/>
                  </a:cubicBezTo>
                  <a:cubicBezTo>
                    <a:pt x="84622" y="1108047"/>
                    <a:pt x="37378" y="1166149"/>
                    <a:pt x="17185" y="1227395"/>
                  </a:cubicBezTo>
                  <a:cubicBezTo>
                    <a:pt x="12232" y="1242159"/>
                    <a:pt x="10137" y="1257018"/>
                    <a:pt x="10613" y="1270924"/>
                  </a:cubicBezTo>
                  <a:lnTo>
                    <a:pt x="11471" y="1275020"/>
                  </a:lnTo>
                  <a:cubicBezTo>
                    <a:pt x="13185" y="1279116"/>
                    <a:pt x="15185" y="1283212"/>
                    <a:pt x="17757" y="1287022"/>
                  </a:cubicBezTo>
                  <a:cubicBezTo>
                    <a:pt x="48237" y="1334361"/>
                    <a:pt x="116626" y="1351887"/>
                    <a:pt x="173300" y="1352839"/>
                  </a:cubicBezTo>
                  <a:cubicBezTo>
                    <a:pt x="211876" y="1353030"/>
                    <a:pt x="249881" y="1346553"/>
                    <a:pt x="289410" y="1333027"/>
                  </a:cubicBezTo>
                  <a:lnTo>
                    <a:pt x="296077" y="1329217"/>
                  </a:lnTo>
                  <a:cubicBezTo>
                    <a:pt x="300268" y="1326646"/>
                    <a:pt x="304555" y="1324074"/>
                    <a:pt x="310936" y="1318930"/>
                  </a:cubicBezTo>
                  <a:cubicBezTo>
                    <a:pt x="343988" y="1278830"/>
                    <a:pt x="372373" y="1233682"/>
                    <a:pt x="399805" y="1190248"/>
                  </a:cubicBezTo>
                  <a:cubicBezTo>
                    <a:pt x="415045" y="1165864"/>
                    <a:pt x="430951" y="1140908"/>
                    <a:pt x="447239" y="1117096"/>
                  </a:cubicBezTo>
                  <a:cubicBezTo>
                    <a:pt x="452859" y="1108999"/>
                    <a:pt x="458669" y="1100903"/>
                    <a:pt x="464479" y="1092712"/>
                  </a:cubicBezTo>
                  <a:lnTo>
                    <a:pt x="476481" y="1075852"/>
                  </a:lnTo>
                  <a:lnTo>
                    <a:pt x="497531" y="1040133"/>
                  </a:lnTo>
                  <a:cubicBezTo>
                    <a:pt x="550776" y="950789"/>
                    <a:pt x="605640" y="858301"/>
                    <a:pt x="664219" y="770290"/>
                  </a:cubicBezTo>
                  <a:lnTo>
                    <a:pt x="688603" y="733333"/>
                  </a:lnTo>
                  <a:cubicBezTo>
                    <a:pt x="739085" y="657038"/>
                    <a:pt x="791187" y="578171"/>
                    <a:pt x="845860" y="501399"/>
                  </a:cubicBezTo>
                  <a:cubicBezTo>
                    <a:pt x="882627" y="436344"/>
                    <a:pt x="916822" y="378241"/>
                    <a:pt x="950159" y="323473"/>
                  </a:cubicBezTo>
                  <a:cubicBezTo>
                    <a:pt x="956922" y="312138"/>
                    <a:pt x="964732" y="300422"/>
                    <a:pt x="972734" y="288230"/>
                  </a:cubicBezTo>
                  <a:cubicBezTo>
                    <a:pt x="997784" y="249939"/>
                    <a:pt x="1026169" y="206791"/>
                    <a:pt x="1040647" y="160500"/>
                  </a:cubicBezTo>
                  <a:cubicBezTo>
                    <a:pt x="1047124" y="140021"/>
                    <a:pt x="1049791" y="120971"/>
                    <a:pt x="1048648" y="100302"/>
                  </a:cubicBezTo>
                  <a:close/>
                  <a:moveTo>
                    <a:pt x="170824" y="1328932"/>
                  </a:moveTo>
                  <a:cubicBezTo>
                    <a:pt x="125675" y="1328265"/>
                    <a:pt x="63763" y="1313787"/>
                    <a:pt x="38617" y="1274639"/>
                  </a:cubicBezTo>
                  <a:cubicBezTo>
                    <a:pt x="37093" y="1272448"/>
                    <a:pt x="36045" y="1270257"/>
                    <a:pt x="35188" y="1268162"/>
                  </a:cubicBezTo>
                  <a:cubicBezTo>
                    <a:pt x="34807" y="1257399"/>
                    <a:pt x="36712" y="1246064"/>
                    <a:pt x="40522" y="1234729"/>
                  </a:cubicBezTo>
                  <a:cubicBezTo>
                    <a:pt x="59381" y="1177579"/>
                    <a:pt x="105292" y="1121382"/>
                    <a:pt x="149678" y="1066899"/>
                  </a:cubicBezTo>
                  <a:cubicBezTo>
                    <a:pt x="171490" y="1039943"/>
                    <a:pt x="192255" y="1014797"/>
                    <a:pt x="209209" y="989556"/>
                  </a:cubicBezTo>
                  <a:lnTo>
                    <a:pt x="242737" y="940597"/>
                  </a:lnTo>
                  <a:cubicBezTo>
                    <a:pt x="304174" y="850872"/>
                    <a:pt x="367610" y="757812"/>
                    <a:pt x="436571" y="670944"/>
                  </a:cubicBezTo>
                  <a:cubicBezTo>
                    <a:pt x="521725" y="563312"/>
                    <a:pt x="609831" y="455870"/>
                    <a:pt x="699842" y="345856"/>
                  </a:cubicBezTo>
                  <a:cubicBezTo>
                    <a:pt x="712130" y="331093"/>
                    <a:pt x="721083" y="317662"/>
                    <a:pt x="729941" y="304423"/>
                  </a:cubicBezTo>
                  <a:cubicBezTo>
                    <a:pt x="741085" y="287563"/>
                    <a:pt x="751849" y="271752"/>
                    <a:pt x="767851" y="254893"/>
                  </a:cubicBezTo>
                  <a:lnTo>
                    <a:pt x="782329" y="239748"/>
                  </a:lnTo>
                  <a:lnTo>
                    <a:pt x="761659" y="235176"/>
                  </a:lnTo>
                  <a:cubicBezTo>
                    <a:pt x="753182" y="233271"/>
                    <a:pt x="744800" y="232414"/>
                    <a:pt x="736609" y="232414"/>
                  </a:cubicBezTo>
                  <a:cubicBezTo>
                    <a:pt x="722321" y="232318"/>
                    <a:pt x="708224" y="234604"/>
                    <a:pt x="694413" y="237176"/>
                  </a:cubicBezTo>
                  <a:cubicBezTo>
                    <a:pt x="683555" y="239272"/>
                    <a:pt x="672315" y="241367"/>
                    <a:pt x="658218" y="242319"/>
                  </a:cubicBezTo>
                  <a:cubicBezTo>
                    <a:pt x="547347" y="261750"/>
                    <a:pt x="445334" y="275752"/>
                    <a:pt x="358561" y="287754"/>
                  </a:cubicBezTo>
                  <a:cubicBezTo>
                    <a:pt x="327605" y="291849"/>
                    <a:pt x="294744" y="295755"/>
                    <a:pt x="262359" y="295660"/>
                  </a:cubicBezTo>
                  <a:cubicBezTo>
                    <a:pt x="201971" y="295374"/>
                    <a:pt x="158155" y="281181"/>
                    <a:pt x="124532" y="250987"/>
                  </a:cubicBezTo>
                  <a:cubicBezTo>
                    <a:pt x="82717" y="213649"/>
                    <a:pt x="14804" y="137354"/>
                    <a:pt x="25663" y="89634"/>
                  </a:cubicBezTo>
                  <a:cubicBezTo>
                    <a:pt x="28425" y="77632"/>
                    <a:pt x="36140" y="68107"/>
                    <a:pt x="49189" y="60582"/>
                  </a:cubicBezTo>
                  <a:cubicBezTo>
                    <a:pt x="55190" y="57058"/>
                    <a:pt x="62429" y="54106"/>
                    <a:pt x="70716" y="51439"/>
                  </a:cubicBezTo>
                  <a:cubicBezTo>
                    <a:pt x="103006" y="41342"/>
                    <a:pt x="142249" y="36770"/>
                    <a:pt x="194160" y="37056"/>
                  </a:cubicBezTo>
                  <a:cubicBezTo>
                    <a:pt x="219306" y="37151"/>
                    <a:pt x="244452" y="38389"/>
                    <a:pt x="268455" y="39627"/>
                  </a:cubicBezTo>
                  <a:lnTo>
                    <a:pt x="291601" y="40580"/>
                  </a:lnTo>
                  <a:cubicBezTo>
                    <a:pt x="310365" y="41437"/>
                    <a:pt x="329129" y="41818"/>
                    <a:pt x="347989" y="41914"/>
                  </a:cubicBezTo>
                  <a:cubicBezTo>
                    <a:pt x="401900" y="42199"/>
                    <a:pt x="455717" y="40008"/>
                    <a:pt x="508390" y="37913"/>
                  </a:cubicBezTo>
                  <a:cubicBezTo>
                    <a:pt x="536869" y="36579"/>
                    <a:pt x="565349" y="35436"/>
                    <a:pt x="593734" y="34674"/>
                  </a:cubicBezTo>
                  <a:cubicBezTo>
                    <a:pt x="622594" y="33722"/>
                    <a:pt x="651551" y="33246"/>
                    <a:pt x="680411" y="32960"/>
                  </a:cubicBezTo>
                  <a:cubicBezTo>
                    <a:pt x="701842" y="32389"/>
                    <a:pt x="723178" y="32103"/>
                    <a:pt x="744610" y="31817"/>
                  </a:cubicBezTo>
                  <a:cubicBezTo>
                    <a:pt x="760707" y="31436"/>
                    <a:pt x="777471" y="29817"/>
                    <a:pt x="795378" y="28007"/>
                  </a:cubicBezTo>
                  <a:cubicBezTo>
                    <a:pt x="816142" y="25911"/>
                    <a:pt x="838050" y="24102"/>
                    <a:pt x="857386" y="24197"/>
                  </a:cubicBezTo>
                  <a:cubicBezTo>
                    <a:pt x="868339" y="24292"/>
                    <a:pt x="878531" y="24959"/>
                    <a:pt x="887104" y="26483"/>
                  </a:cubicBezTo>
                  <a:cubicBezTo>
                    <a:pt x="941872" y="36389"/>
                    <a:pt x="982544" y="55058"/>
                    <a:pt x="1011596" y="83538"/>
                  </a:cubicBezTo>
                  <a:cubicBezTo>
                    <a:pt x="1017977" y="89824"/>
                    <a:pt x="1022263" y="97063"/>
                    <a:pt x="1024645" y="105064"/>
                  </a:cubicBezTo>
                  <a:cubicBezTo>
                    <a:pt x="1025216" y="120495"/>
                    <a:pt x="1022835" y="136402"/>
                    <a:pt x="1016453" y="157356"/>
                  </a:cubicBezTo>
                  <a:cubicBezTo>
                    <a:pt x="1003023" y="198314"/>
                    <a:pt x="975972" y="239272"/>
                    <a:pt x="952350" y="275848"/>
                  </a:cubicBezTo>
                  <a:cubicBezTo>
                    <a:pt x="944063" y="288230"/>
                    <a:pt x="936253" y="300231"/>
                    <a:pt x="929300" y="311757"/>
                  </a:cubicBezTo>
                  <a:cubicBezTo>
                    <a:pt x="895771" y="366716"/>
                    <a:pt x="861481" y="425104"/>
                    <a:pt x="825191" y="489493"/>
                  </a:cubicBezTo>
                  <a:cubicBezTo>
                    <a:pt x="770899" y="565407"/>
                    <a:pt x="718892" y="644465"/>
                    <a:pt x="668314" y="720760"/>
                  </a:cubicBezTo>
                  <a:lnTo>
                    <a:pt x="643740" y="757717"/>
                  </a:lnTo>
                  <a:cubicBezTo>
                    <a:pt x="584971" y="846490"/>
                    <a:pt x="529916" y="939073"/>
                    <a:pt x="476576" y="1028608"/>
                  </a:cubicBezTo>
                  <a:lnTo>
                    <a:pt x="455717" y="1063470"/>
                  </a:lnTo>
                  <a:lnTo>
                    <a:pt x="444572" y="1079472"/>
                  </a:lnTo>
                  <a:cubicBezTo>
                    <a:pt x="438571" y="1087854"/>
                    <a:pt x="432761" y="1095950"/>
                    <a:pt x="426951" y="1104237"/>
                  </a:cubicBezTo>
                  <a:cubicBezTo>
                    <a:pt x="410473" y="1128145"/>
                    <a:pt x="394566" y="1153672"/>
                    <a:pt x="379135" y="1178056"/>
                  </a:cubicBezTo>
                  <a:cubicBezTo>
                    <a:pt x="352275" y="1220632"/>
                    <a:pt x="324748" y="1264447"/>
                    <a:pt x="292934" y="1303119"/>
                  </a:cubicBezTo>
                  <a:cubicBezTo>
                    <a:pt x="289791" y="1305214"/>
                    <a:pt x="286457" y="1307405"/>
                    <a:pt x="280266" y="1311215"/>
                  </a:cubicBezTo>
                  <a:cubicBezTo>
                    <a:pt x="250548" y="1321121"/>
                    <a:pt x="221878" y="1326836"/>
                    <a:pt x="193207" y="1328550"/>
                  </a:cubicBezTo>
                  <a:cubicBezTo>
                    <a:pt x="186635" y="1328836"/>
                    <a:pt x="180063" y="1329027"/>
                    <a:pt x="170824" y="1328932"/>
                  </a:cubicBezTo>
                  <a:close/>
                </a:path>
              </a:pathLst>
            </a:custGeom>
            <a:solidFill>
              <a:srgbClr val="BB8F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3233A2D9-9101-4DC8-BF11-52F8D0E69B60}"/>
                </a:ext>
              </a:extLst>
            </p:cNvPr>
            <p:cNvSpPr/>
            <p:nvPr/>
          </p:nvSpPr>
          <p:spPr>
            <a:xfrm>
              <a:off x="4382833" y="2866735"/>
              <a:ext cx="975633" cy="1304357"/>
            </a:xfrm>
            <a:custGeom>
              <a:avLst/>
              <a:gdLst>
                <a:gd name="connsiteX0" fmla="*/ 808292 w 975633"/>
                <a:gd name="connsiteY0" fmla="*/ 4 h 1304357"/>
                <a:gd name="connsiteX1" fmla="*/ 838009 w 975633"/>
                <a:gd name="connsiteY1" fmla="*/ 2290 h 1304357"/>
                <a:gd name="connsiteX2" fmla="*/ 962501 w 975633"/>
                <a:gd name="connsiteY2" fmla="*/ 59344 h 1304357"/>
                <a:gd name="connsiteX3" fmla="*/ 975551 w 975633"/>
                <a:gd name="connsiteY3" fmla="*/ 80871 h 1304357"/>
                <a:gd name="connsiteX4" fmla="*/ 968026 w 975633"/>
                <a:gd name="connsiteY4" fmla="*/ 130115 h 1304357"/>
                <a:gd name="connsiteX5" fmla="*/ 903256 w 975633"/>
                <a:gd name="connsiteY5" fmla="*/ 251654 h 1304357"/>
                <a:gd name="connsiteX6" fmla="*/ 880205 w 975633"/>
                <a:gd name="connsiteY6" fmla="*/ 287563 h 1304357"/>
                <a:gd name="connsiteX7" fmla="*/ 776097 w 975633"/>
                <a:gd name="connsiteY7" fmla="*/ 465300 h 1304357"/>
                <a:gd name="connsiteX8" fmla="*/ 619220 w 975633"/>
                <a:gd name="connsiteY8" fmla="*/ 696567 h 1304357"/>
                <a:gd name="connsiteX9" fmla="*/ 594646 w 975633"/>
                <a:gd name="connsiteY9" fmla="*/ 733524 h 1304357"/>
                <a:gd name="connsiteX10" fmla="*/ 427482 w 975633"/>
                <a:gd name="connsiteY10" fmla="*/ 1004415 h 1304357"/>
                <a:gd name="connsiteX11" fmla="*/ 406622 w 975633"/>
                <a:gd name="connsiteY11" fmla="*/ 1039276 h 1304357"/>
                <a:gd name="connsiteX12" fmla="*/ 395478 w 975633"/>
                <a:gd name="connsiteY12" fmla="*/ 1055278 h 1304357"/>
                <a:gd name="connsiteX13" fmla="*/ 377857 w 975633"/>
                <a:gd name="connsiteY13" fmla="*/ 1080043 h 1304357"/>
                <a:gd name="connsiteX14" fmla="*/ 330041 w 975633"/>
                <a:gd name="connsiteY14" fmla="*/ 1153862 h 1304357"/>
                <a:gd name="connsiteX15" fmla="*/ 243840 w 975633"/>
                <a:gd name="connsiteY15" fmla="*/ 1278925 h 1304357"/>
                <a:gd name="connsiteX16" fmla="*/ 234315 w 975633"/>
                <a:gd name="connsiteY16" fmla="*/ 1285117 h 1304357"/>
                <a:gd name="connsiteX17" fmla="*/ 144209 w 975633"/>
                <a:gd name="connsiteY17" fmla="*/ 1304357 h 1304357"/>
                <a:gd name="connsiteX18" fmla="*/ 633317 w 975633"/>
                <a:gd name="connsiteY18" fmla="*/ 556740 h 1304357"/>
                <a:gd name="connsiteX19" fmla="*/ 805339 w 975633"/>
                <a:gd name="connsiteY19" fmla="*/ 324235 h 1304357"/>
                <a:gd name="connsiteX20" fmla="*/ 899160 w 975633"/>
                <a:gd name="connsiteY20" fmla="*/ 111732 h 1304357"/>
                <a:gd name="connsiteX21" fmla="*/ 733901 w 975633"/>
                <a:gd name="connsiteY21" fmla="*/ 25245 h 1304357"/>
                <a:gd name="connsiteX22" fmla="*/ 669226 w 975633"/>
                <a:gd name="connsiteY22" fmla="*/ 22102 h 1304357"/>
                <a:gd name="connsiteX23" fmla="*/ 337566 w 975633"/>
                <a:gd name="connsiteY23" fmla="*/ 56392 h 1304357"/>
                <a:gd name="connsiteX24" fmla="*/ 223742 w 975633"/>
                <a:gd name="connsiteY24" fmla="*/ 62869 h 1304357"/>
                <a:gd name="connsiteX25" fmla="*/ 103156 w 975633"/>
                <a:gd name="connsiteY25" fmla="*/ 55344 h 1304357"/>
                <a:gd name="connsiteX26" fmla="*/ 0 w 975633"/>
                <a:gd name="connsiteY26" fmla="*/ 36199 h 1304357"/>
                <a:gd name="connsiteX27" fmla="*/ 21526 w 975633"/>
                <a:gd name="connsiteY27" fmla="*/ 27055 h 1304357"/>
                <a:gd name="connsiteX28" fmla="*/ 144971 w 975633"/>
                <a:gd name="connsiteY28" fmla="*/ 12672 h 1304357"/>
                <a:gd name="connsiteX29" fmla="*/ 219266 w 975633"/>
                <a:gd name="connsiteY29" fmla="*/ 15244 h 1304357"/>
                <a:gd name="connsiteX30" fmla="*/ 242411 w 975633"/>
                <a:gd name="connsiteY30" fmla="*/ 16196 h 1304357"/>
                <a:gd name="connsiteX31" fmla="*/ 298799 w 975633"/>
                <a:gd name="connsiteY31" fmla="*/ 17530 h 1304357"/>
                <a:gd name="connsiteX32" fmla="*/ 459200 w 975633"/>
                <a:gd name="connsiteY32" fmla="*/ 13529 h 1304357"/>
                <a:gd name="connsiteX33" fmla="*/ 544544 w 975633"/>
                <a:gd name="connsiteY33" fmla="*/ 10291 h 1304357"/>
                <a:gd name="connsiteX34" fmla="*/ 631222 w 975633"/>
                <a:gd name="connsiteY34" fmla="*/ 8576 h 1304357"/>
                <a:gd name="connsiteX35" fmla="*/ 695420 w 975633"/>
                <a:gd name="connsiteY35" fmla="*/ 7433 h 1304357"/>
                <a:gd name="connsiteX36" fmla="*/ 746188 w 975633"/>
                <a:gd name="connsiteY36" fmla="*/ 3623 h 1304357"/>
                <a:gd name="connsiteX37" fmla="*/ 808292 w 975633"/>
                <a:gd name="connsiteY37" fmla="*/ 4 h 130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75633" h="1304357">
                  <a:moveTo>
                    <a:pt x="808292" y="4"/>
                  </a:moveTo>
                  <a:cubicBezTo>
                    <a:pt x="819245" y="99"/>
                    <a:pt x="829437" y="766"/>
                    <a:pt x="838009" y="2290"/>
                  </a:cubicBezTo>
                  <a:cubicBezTo>
                    <a:pt x="892778" y="12196"/>
                    <a:pt x="933450" y="30865"/>
                    <a:pt x="962501" y="59344"/>
                  </a:cubicBezTo>
                  <a:cubicBezTo>
                    <a:pt x="968883" y="65631"/>
                    <a:pt x="973169" y="72870"/>
                    <a:pt x="975551" y="80871"/>
                  </a:cubicBezTo>
                  <a:cubicBezTo>
                    <a:pt x="976122" y="96301"/>
                    <a:pt x="973741" y="112208"/>
                    <a:pt x="968026" y="130115"/>
                  </a:cubicBezTo>
                  <a:cubicBezTo>
                    <a:pt x="953929" y="174025"/>
                    <a:pt x="926878" y="215078"/>
                    <a:pt x="903256" y="251654"/>
                  </a:cubicBezTo>
                  <a:cubicBezTo>
                    <a:pt x="894969" y="264037"/>
                    <a:pt x="887159" y="276038"/>
                    <a:pt x="880205" y="287563"/>
                  </a:cubicBezTo>
                  <a:cubicBezTo>
                    <a:pt x="846677" y="342523"/>
                    <a:pt x="812387" y="400911"/>
                    <a:pt x="776097" y="465300"/>
                  </a:cubicBezTo>
                  <a:cubicBezTo>
                    <a:pt x="721805" y="541214"/>
                    <a:pt x="669798" y="620272"/>
                    <a:pt x="619220" y="696567"/>
                  </a:cubicBezTo>
                  <a:lnTo>
                    <a:pt x="594646" y="733524"/>
                  </a:lnTo>
                  <a:cubicBezTo>
                    <a:pt x="535876" y="822297"/>
                    <a:pt x="480822" y="914880"/>
                    <a:pt x="427482" y="1004415"/>
                  </a:cubicBezTo>
                  <a:lnTo>
                    <a:pt x="406622" y="1039276"/>
                  </a:lnTo>
                  <a:lnTo>
                    <a:pt x="395478" y="1055278"/>
                  </a:lnTo>
                  <a:cubicBezTo>
                    <a:pt x="389477" y="1063661"/>
                    <a:pt x="383667" y="1071757"/>
                    <a:pt x="377857" y="1080043"/>
                  </a:cubicBezTo>
                  <a:cubicBezTo>
                    <a:pt x="361379" y="1103951"/>
                    <a:pt x="345472" y="1129478"/>
                    <a:pt x="330041" y="1153862"/>
                  </a:cubicBezTo>
                  <a:cubicBezTo>
                    <a:pt x="303181" y="1196439"/>
                    <a:pt x="275654" y="1240254"/>
                    <a:pt x="243840" y="1278925"/>
                  </a:cubicBezTo>
                  <a:cubicBezTo>
                    <a:pt x="240697" y="1281021"/>
                    <a:pt x="237363" y="1283212"/>
                    <a:pt x="234315" y="1285117"/>
                  </a:cubicBezTo>
                  <a:cubicBezTo>
                    <a:pt x="201454" y="1297023"/>
                    <a:pt x="172879" y="1302738"/>
                    <a:pt x="144209" y="1304357"/>
                  </a:cubicBezTo>
                  <a:cubicBezTo>
                    <a:pt x="307276" y="1055183"/>
                    <a:pt x="469678" y="805628"/>
                    <a:pt x="633317" y="556740"/>
                  </a:cubicBezTo>
                  <a:cubicBezTo>
                    <a:pt x="686467" y="475968"/>
                    <a:pt x="747617" y="402054"/>
                    <a:pt x="805339" y="324235"/>
                  </a:cubicBezTo>
                  <a:cubicBezTo>
                    <a:pt x="848011" y="266323"/>
                    <a:pt x="908876" y="187456"/>
                    <a:pt x="899160" y="111732"/>
                  </a:cubicBezTo>
                  <a:cubicBezTo>
                    <a:pt x="890111" y="40485"/>
                    <a:pt x="790766" y="30484"/>
                    <a:pt x="733901" y="25245"/>
                  </a:cubicBezTo>
                  <a:cubicBezTo>
                    <a:pt x="712470" y="23245"/>
                    <a:pt x="690848" y="22197"/>
                    <a:pt x="669226" y="22102"/>
                  </a:cubicBezTo>
                  <a:cubicBezTo>
                    <a:pt x="558641" y="21530"/>
                    <a:pt x="446151" y="43152"/>
                    <a:pt x="337566" y="56392"/>
                  </a:cubicBezTo>
                  <a:cubicBezTo>
                    <a:pt x="298895" y="61059"/>
                    <a:pt x="261271" y="63154"/>
                    <a:pt x="223742" y="62869"/>
                  </a:cubicBezTo>
                  <a:cubicBezTo>
                    <a:pt x="183928" y="62678"/>
                    <a:pt x="144209" y="59916"/>
                    <a:pt x="103156" y="55344"/>
                  </a:cubicBezTo>
                  <a:cubicBezTo>
                    <a:pt x="68390" y="51248"/>
                    <a:pt x="33718" y="45533"/>
                    <a:pt x="0" y="36199"/>
                  </a:cubicBezTo>
                  <a:cubicBezTo>
                    <a:pt x="6001" y="32674"/>
                    <a:pt x="13240" y="29722"/>
                    <a:pt x="21526" y="27055"/>
                  </a:cubicBezTo>
                  <a:cubicBezTo>
                    <a:pt x="53816" y="16958"/>
                    <a:pt x="93059" y="12386"/>
                    <a:pt x="144971" y="12672"/>
                  </a:cubicBezTo>
                  <a:cubicBezTo>
                    <a:pt x="170117" y="12767"/>
                    <a:pt x="195263" y="14005"/>
                    <a:pt x="219266" y="15244"/>
                  </a:cubicBezTo>
                  <a:lnTo>
                    <a:pt x="242411" y="16196"/>
                  </a:lnTo>
                  <a:cubicBezTo>
                    <a:pt x="261175" y="17053"/>
                    <a:pt x="279940" y="17434"/>
                    <a:pt x="298799" y="17530"/>
                  </a:cubicBezTo>
                  <a:cubicBezTo>
                    <a:pt x="352711" y="17815"/>
                    <a:pt x="406527" y="15625"/>
                    <a:pt x="459200" y="13529"/>
                  </a:cubicBezTo>
                  <a:cubicBezTo>
                    <a:pt x="487680" y="12196"/>
                    <a:pt x="516160" y="11053"/>
                    <a:pt x="544544" y="10291"/>
                  </a:cubicBezTo>
                  <a:cubicBezTo>
                    <a:pt x="573405" y="9338"/>
                    <a:pt x="602361" y="8862"/>
                    <a:pt x="631222" y="8576"/>
                  </a:cubicBezTo>
                  <a:cubicBezTo>
                    <a:pt x="652653" y="8005"/>
                    <a:pt x="673989" y="7719"/>
                    <a:pt x="695420" y="7433"/>
                  </a:cubicBezTo>
                  <a:cubicBezTo>
                    <a:pt x="711518" y="7052"/>
                    <a:pt x="728282" y="5433"/>
                    <a:pt x="746188" y="3623"/>
                  </a:cubicBezTo>
                  <a:cubicBezTo>
                    <a:pt x="767143" y="1718"/>
                    <a:pt x="789051" y="-92"/>
                    <a:pt x="808292" y="4"/>
                  </a:cubicBezTo>
                  <a:close/>
                </a:path>
              </a:pathLst>
            </a:custGeom>
            <a:solidFill>
              <a:srgbClr val="B180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119" name="Grupo 118">
            <a:extLst>
              <a:ext uri="{FF2B5EF4-FFF2-40B4-BE49-F238E27FC236}">
                <a16:creationId xmlns:a16="http://schemas.microsoft.com/office/drawing/2014/main" id="{F7F785F4-7A29-4BC2-880C-079FB33CA5A6}"/>
              </a:ext>
            </a:extLst>
          </p:cNvPr>
          <p:cNvGrpSpPr/>
          <p:nvPr/>
        </p:nvGrpSpPr>
        <p:grpSpPr>
          <a:xfrm>
            <a:off x="5421139" y="2828729"/>
            <a:ext cx="1220928" cy="1464949"/>
            <a:chOff x="5421139" y="2828729"/>
            <a:chExt cx="1220928" cy="1464949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F601DD4F-41DF-443B-8C8A-461DBF9B2539}"/>
                </a:ext>
              </a:extLst>
            </p:cNvPr>
            <p:cNvSpPr/>
            <p:nvPr/>
          </p:nvSpPr>
          <p:spPr>
            <a:xfrm>
              <a:off x="5488672" y="2878359"/>
              <a:ext cx="1153395" cy="1415319"/>
            </a:xfrm>
            <a:custGeom>
              <a:avLst/>
              <a:gdLst>
                <a:gd name="connsiteX0" fmla="*/ 532462 w 1153395"/>
                <a:gd name="connsiteY0" fmla="*/ 1108234 h 1415319"/>
                <a:gd name="connsiteX1" fmla="*/ 530271 w 1153395"/>
                <a:gd name="connsiteY1" fmla="*/ 1108234 h 1415319"/>
                <a:gd name="connsiteX2" fmla="*/ 404160 w 1153395"/>
                <a:gd name="connsiteY2" fmla="*/ 1086040 h 1415319"/>
                <a:gd name="connsiteX3" fmla="*/ 397206 w 1153395"/>
                <a:gd name="connsiteY3" fmla="*/ 1078802 h 1415319"/>
                <a:gd name="connsiteX4" fmla="*/ 386729 w 1153395"/>
                <a:gd name="connsiteY4" fmla="*/ 1064038 h 1415319"/>
                <a:gd name="connsiteX5" fmla="*/ 384157 w 1153395"/>
                <a:gd name="connsiteY5" fmla="*/ 1059656 h 1415319"/>
                <a:gd name="connsiteX6" fmla="*/ 377966 w 1153395"/>
                <a:gd name="connsiteY6" fmla="*/ 1047464 h 1415319"/>
                <a:gd name="connsiteX7" fmla="*/ 376156 w 1153395"/>
                <a:gd name="connsiteY7" fmla="*/ 1043559 h 1415319"/>
                <a:gd name="connsiteX8" fmla="*/ 371298 w 1153395"/>
                <a:gd name="connsiteY8" fmla="*/ 1029748 h 1415319"/>
                <a:gd name="connsiteX9" fmla="*/ 371108 w 1153395"/>
                <a:gd name="connsiteY9" fmla="*/ 1029176 h 1415319"/>
                <a:gd name="connsiteX10" fmla="*/ 367965 w 1153395"/>
                <a:gd name="connsiteY10" fmla="*/ 1014413 h 1415319"/>
                <a:gd name="connsiteX11" fmla="*/ 367583 w 1153395"/>
                <a:gd name="connsiteY11" fmla="*/ 1011269 h 1415319"/>
                <a:gd name="connsiteX12" fmla="*/ 366345 w 1153395"/>
                <a:gd name="connsiteY12" fmla="*/ 993267 h 1415319"/>
                <a:gd name="connsiteX13" fmla="*/ 366345 w 1153395"/>
                <a:gd name="connsiteY13" fmla="*/ 990600 h 1415319"/>
                <a:gd name="connsiteX14" fmla="*/ 367965 w 1153395"/>
                <a:gd name="connsiteY14" fmla="*/ 973455 h 1415319"/>
                <a:gd name="connsiteX15" fmla="*/ 368727 w 1153395"/>
                <a:gd name="connsiteY15" fmla="*/ 969359 h 1415319"/>
                <a:gd name="connsiteX16" fmla="*/ 371965 w 1153395"/>
                <a:gd name="connsiteY16" fmla="*/ 956024 h 1415319"/>
                <a:gd name="connsiteX17" fmla="*/ 373203 w 1153395"/>
                <a:gd name="connsiteY17" fmla="*/ 951929 h 1415319"/>
                <a:gd name="connsiteX18" fmla="*/ 380061 w 1153395"/>
                <a:gd name="connsiteY18" fmla="*/ 934974 h 1415319"/>
                <a:gd name="connsiteX19" fmla="*/ 381395 w 1153395"/>
                <a:gd name="connsiteY19" fmla="*/ 932402 h 1415319"/>
                <a:gd name="connsiteX20" fmla="*/ 393777 w 1153395"/>
                <a:gd name="connsiteY20" fmla="*/ 912019 h 1415319"/>
                <a:gd name="connsiteX21" fmla="*/ 394825 w 1153395"/>
                <a:gd name="connsiteY21" fmla="*/ 910685 h 1415319"/>
                <a:gd name="connsiteX22" fmla="*/ 406160 w 1153395"/>
                <a:gd name="connsiteY22" fmla="*/ 897255 h 1415319"/>
                <a:gd name="connsiteX23" fmla="*/ 409684 w 1153395"/>
                <a:gd name="connsiteY23" fmla="*/ 893636 h 1415319"/>
                <a:gd name="connsiteX24" fmla="*/ 424543 w 1153395"/>
                <a:gd name="connsiteY24" fmla="*/ 880205 h 1415319"/>
                <a:gd name="connsiteX25" fmla="*/ 650381 w 1153395"/>
                <a:gd name="connsiteY25" fmla="*/ 816864 h 1415319"/>
                <a:gd name="connsiteX26" fmla="*/ 653238 w 1153395"/>
                <a:gd name="connsiteY26" fmla="*/ 816864 h 1415319"/>
                <a:gd name="connsiteX27" fmla="*/ 728010 w 1153395"/>
                <a:gd name="connsiteY27" fmla="*/ 822388 h 1415319"/>
                <a:gd name="connsiteX28" fmla="*/ 795447 w 1153395"/>
                <a:gd name="connsiteY28" fmla="*/ 840105 h 1415319"/>
                <a:gd name="connsiteX29" fmla="*/ 816497 w 1153395"/>
                <a:gd name="connsiteY29" fmla="*/ 871347 h 1415319"/>
                <a:gd name="connsiteX30" fmla="*/ 803733 w 1153395"/>
                <a:gd name="connsiteY30" fmla="*/ 989838 h 1415319"/>
                <a:gd name="connsiteX31" fmla="*/ 747917 w 1153395"/>
                <a:gd name="connsiteY31" fmla="*/ 1047940 h 1415319"/>
                <a:gd name="connsiteX32" fmla="*/ 532462 w 1153395"/>
                <a:gd name="connsiteY32" fmla="*/ 1108234 h 1415319"/>
                <a:gd name="connsiteX33" fmla="*/ 532462 w 1153395"/>
                <a:gd name="connsiteY33" fmla="*/ 1108234 h 1415319"/>
                <a:gd name="connsiteX34" fmla="*/ 522270 w 1153395"/>
                <a:gd name="connsiteY34" fmla="*/ 499110 h 1415319"/>
                <a:gd name="connsiteX35" fmla="*/ 521317 w 1153395"/>
                <a:gd name="connsiteY35" fmla="*/ 499110 h 1415319"/>
                <a:gd name="connsiteX36" fmla="*/ 499505 w 1153395"/>
                <a:gd name="connsiteY36" fmla="*/ 497586 h 1415319"/>
                <a:gd name="connsiteX37" fmla="*/ 487789 w 1153395"/>
                <a:gd name="connsiteY37" fmla="*/ 495300 h 1415319"/>
                <a:gd name="connsiteX38" fmla="*/ 479883 w 1153395"/>
                <a:gd name="connsiteY38" fmla="*/ 482727 h 1415319"/>
                <a:gd name="connsiteX39" fmla="*/ 474073 w 1153395"/>
                <a:gd name="connsiteY39" fmla="*/ 470154 h 1415319"/>
                <a:gd name="connsiteX40" fmla="*/ 470644 w 1153395"/>
                <a:gd name="connsiteY40" fmla="*/ 460343 h 1415319"/>
                <a:gd name="connsiteX41" fmla="*/ 469025 w 1153395"/>
                <a:gd name="connsiteY41" fmla="*/ 455581 h 1415319"/>
                <a:gd name="connsiteX42" fmla="*/ 465882 w 1153395"/>
                <a:gd name="connsiteY42" fmla="*/ 440912 h 1415319"/>
                <a:gd name="connsiteX43" fmla="*/ 465786 w 1153395"/>
                <a:gd name="connsiteY43" fmla="*/ 440341 h 1415319"/>
                <a:gd name="connsiteX44" fmla="*/ 464643 w 1153395"/>
                <a:gd name="connsiteY44" fmla="*/ 423005 h 1415319"/>
                <a:gd name="connsiteX45" fmla="*/ 464834 w 1153395"/>
                <a:gd name="connsiteY45" fmla="*/ 417481 h 1415319"/>
                <a:gd name="connsiteX46" fmla="*/ 465786 w 1153395"/>
                <a:gd name="connsiteY46" fmla="*/ 407575 h 1415319"/>
                <a:gd name="connsiteX47" fmla="*/ 466644 w 1153395"/>
                <a:gd name="connsiteY47" fmla="*/ 401669 h 1415319"/>
                <a:gd name="connsiteX48" fmla="*/ 468644 w 1153395"/>
                <a:gd name="connsiteY48" fmla="*/ 393097 h 1415319"/>
                <a:gd name="connsiteX49" fmla="*/ 470263 w 1153395"/>
                <a:gd name="connsiteY49" fmla="*/ 387287 h 1415319"/>
                <a:gd name="connsiteX50" fmla="*/ 474073 w 1153395"/>
                <a:gd name="connsiteY50" fmla="*/ 377952 h 1415319"/>
                <a:gd name="connsiteX51" fmla="*/ 476359 w 1153395"/>
                <a:gd name="connsiteY51" fmla="*/ 372618 h 1415319"/>
                <a:gd name="connsiteX52" fmla="*/ 486741 w 1153395"/>
                <a:gd name="connsiteY52" fmla="*/ 356235 h 1415319"/>
                <a:gd name="connsiteX53" fmla="*/ 489980 w 1153395"/>
                <a:gd name="connsiteY53" fmla="*/ 352330 h 1415319"/>
                <a:gd name="connsiteX54" fmla="*/ 499600 w 1153395"/>
                <a:gd name="connsiteY54" fmla="*/ 341852 h 1415319"/>
                <a:gd name="connsiteX55" fmla="*/ 504553 w 1153395"/>
                <a:gd name="connsiteY55" fmla="*/ 337375 h 1415319"/>
                <a:gd name="connsiteX56" fmla="*/ 515602 w 1153395"/>
                <a:gd name="connsiteY56" fmla="*/ 328708 h 1415319"/>
                <a:gd name="connsiteX57" fmla="*/ 520746 w 1153395"/>
                <a:gd name="connsiteY57" fmla="*/ 325088 h 1415319"/>
                <a:gd name="connsiteX58" fmla="*/ 538938 w 1153395"/>
                <a:gd name="connsiteY58" fmla="*/ 314801 h 1415319"/>
                <a:gd name="connsiteX59" fmla="*/ 624854 w 1153395"/>
                <a:gd name="connsiteY59" fmla="*/ 297275 h 1415319"/>
                <a:gd name="connsiteX60" fmla="*/ 626187 w 1153395"/>
                <a:gd name="connsiteY60" fmla="*/ 297275 h 1415319"/>
                <a:gd name="connsiteX61" fmla="*/ 673908 w 1153395"/>
                <a:gd name="connsiteY61" fmla="*/ 302514 h 1415319"/>
                <a:gd name="connsiteX62" fmla="*/ 694387 w 1153395"/>
                <a:gd name="connsiteY62" fmla="*/ 306800 h 1415319"/>
                <a:gd name="connsiteX63" fmla="*/ 696196 w 1153395"/>
                <a:gd name="connsiteY63" fmla="*/ 307467 h 1415319"/>
                <a:gd name="connsiteX64" fmla="*/ 700482 w 1153395"/>
                <a:gd name="connsiteY64" fmla="*/ 308991 h 1415319"/>
                <a:gd name="connsiteX65" fmla="*/ 706864 w 1153395"/>
                <a:gd name="connsiteY65" fmla="*/ 318706 h 1415319"/>
                <a:gd name="connsiteX66" fmla="*/ 701244 w 1153395"/>
                <a:gd name="connsiteY66" fmla="*/ 408813 h 1415319"/>
                <a:gd name="connsiteX67" fmla="*/ 522270 w 1153395"/>
                <a:gd name="connsiteY67" fmla="*/ 499110 h 1415319"/>
                <a:gd name="connsiteX68" fmla="*/ 522270 w 1153395"/>
                <a:gd name="connsiteY68" fmla="*/ 499110 h 1415319"/>
                <a:gd name="connsiteX69" fmla="*/ 560941 w 1153395"/>
                <a:gd name="connsiteY69" fmla="*/ 0 h 1415319"/>
                <a:gd name="connsiteX70" fmla="*/ 182132 w 1153395"/>
                <a:gd name="connsiteY70" fmla="*/ 205645 h 1415319"/>
                <a:gd name="connsiteX71" fmla="*/ 137650 w 1153395"/>
                <a:gd name="connsiteY71" fmla="*/ 419481 h 1415319"/>
                <a:gd name="connsiteX72" fmla="*/ 242616 w 1153395"/>
                <a:gd name="connsiteY72" fmla="*/ 613505 h 1415319"/>
                <a:gd name="connsiteX73" fmla="*/ 68118 w 1153395"/>
                <a:gd name="connsiteY73" fmla="*/ 770287 h 1415319"/>
                <a:gd name="connsiteX74" fmla="*/ 25541 w 1153395"/>
                <a:gd name="connsiteY74" fmla="*/ 1114806 h 1415319"/>
                <a:gd name="connsiteX75" fmla="*/ 161177 w 1153395"/>
                <a:gd name="connsiteY75" fmla="*/ 1275016 h 1415319"/>
                <a:gd name="connsiteX76" fmla="*/ 160034 w 1153395"/>
                <a:gd name="connsiteY76" fmla="*/ 1274350 h 1415319"/>
                <a:gd name="connsiteX77" fmla="*/ 160129 w 1153395"/>
                <a:gd name="connsiteY77" fmla="*/ 1274445 h 1415319"/>
                <a:gd name="connsiteX78" fmla="*/ 160034 w 1153395"/>
                <a:gd name="connsiteY78" fmla="*/ 1274350 h 1415319"/>
                <a:gd name="connsiteX79" fmla="*/ 245187 w 1153395"/>
                <a:gd name="connsiteY79" fmla="*/ 1330833 h 1415319"/>
                <a:gd name="connsiteX80" fmla="*/ 366250 w 1153395"/>
                <a:gd name="connsiteY80" fmla="*/ 1387602 h 1415319"/>
                <a:gd name="connsiteX81" fmla="*/ 412732 w 1153395"/>
                <a:gd name="connsiteY81" fmla="*/ 1400080 h 1415319"/>
                <a:gd name="connsiteX82" fmla="*/ 459595 w 1153395"/>
                <a:gd name="connsiteY82" fmla="*/ 1408462 h 1415319"/>
                <a:gd name="connsiteX83" fmla="*/ 465310 w 1153395"/>
                <a:gd name="connsiteY83" fmla="*/ 1409510 h 1415319"/>
                <a:gd name="connsiteX84" fmla="*/ 473121 w 1153395"/>
                <a:gd name="connsiteY84" fmla="*/ 1410367 h 1415319"/>
                <a:gd name="connsiteX85" fmla="*/ 487884 w 1153395"/>
                <a:gd name="connsiteY85" fmla="*/ 1411986 h 1415319"/>
                <a:gd name="connsiteX86" fmla="*/ 496838 w 1153395"/>
                <a:gd name="connsiteY86" fmla="*/ 1412939 h 1415319"/>
                <a:gd name="connsiteX87" fmla="*/ 511983 w 1153395"/>
                <a:gd name="connsiteY87" fmla="*/ 1413986 h 1415319"/>
                <a:gd name="connsiteX88" fmla="*/ 515221 w 1153395"/>
                <a:gd name="connsiteY88" fmla="*/ 1414177 h 1415319"/>
                <a:gd name="connsiteX89" fmla="*/ 516269 w 1153395"/>
                <a:gd name="connsiteY89" fmla="*/ 1414272 h 1415319"/>
                <a:gd name="connsiteX90" fmla="*/ 549225 w 1153395"/>
                <a:gd name="connsiteY90" fmla="*/ 1415320 h 1415319"/>
                <a:gd name="connsiteX91" fmla="*/ 551607 w 1153395"/>
                <a:gd name="connsiteY91" fmla="*/ 1415320 h 1415319"/>
                <a:gd name="connsiteX92" fmla="*/ 586944 w 1153395"/>
                <a:gd name="connsiteY92" fmla="*/ 1414463 h 1415319"/>
                <a:gd name="connsiteX93" fmla="*/ 599327 w 1153395"/>
                <a:gd name="connsiteY93" fmla="*/ 1413510 h 1415319"/>
                <a:gd name="connsiteX94" fmla="*/ 621330 w 1153395"/>
                <a:gd name="connsiteY94" fmla="*/ 1411891 h 1415319"/>
                <a:gd name="connsiteX95" fmla="*/ 625044 w 1153395"/>
                <a:gd name="connsiteY95" fmla="*/ 1411414 h 1415319"/>
                <a:gd name="connsiteX96" fmla="*/ 633807 w 1153395"/>
                <a:gd name="connsiteY96" fmla="*/ 1410367 h 1415319"/>
                <a:gd name="connsiteX97" fmla="*/ 650571 w 1153395"/>
                <a:gd name="connsiteY97" fmla="*/ 1408366 h 1415319"/>
                <a:gd name="connsiteX98" fmla="*/ 658763 w 1153395"/>
                <a:gd name="connsiteY98" fmla="*/ 1406938 h 1415319"/>
                <a:gd name="connsiteX99" fmla="*/ 676575 w 1153395"/>
                <a:gd name="connsiteY99" fmla="*/ 1403890 h 1415319"/>
                <a:gd name="connsiteX100" fmla="*/ 696387 w 1153395"/>
                <a:gd name="connsiteY100" fmla="*/ 1400080 h 1415319"/>
                <a:gd name="connsiteX101" fmla="*/ 714198 w 1153395"/>
                <a:gd name="connsiteY101" fmla="*/ 1395984 h 1415319"/>
                <a:gd name="connsiteX102" fmla="*/ 724581 w 1153395"/>
                <a:gd name="connsiteY102" fmla="*/ 1393698 h 1415319"/>
                <a:gd name="connsiteX103" fmla="*/ 734106 w 1153395"/>
                <a:gd name="connsiteY103" fmla="*/ 1391031 h 1415319"/>
                <a:gd name="connsiteX104" fmla="*/ 748869 w 1153395"/>
                <a:gd name="connsiteY104" fmla="*/ 1386935 h 1415319"/>
                <a:gd name="connsiteX105" fmla="*/ 769634 w 1153395"/>
                <a:gd name="connsiteY105" fmla="*/ 1380458 h 1415319"/>
                <a:gd name="connsiteX106" fmla="*/ 783540 w 1153395"/>
                <a:gd name="connsiteY106" fmla="*/ 1375886 h 1415319"/>
                <a:gd name="connsiteX107" fmla="*/ 789827 w 1153395"/>
                <a:gd name="connsiteY107" fmla="*/ 1373791 h 1415319"/>
                <a:gd name="connsiteX108" fmla="*/ 799638 w 1153395"/>
                <a:gd name="connsiteY108" fmla="*/ 1369886 h 1415319"/>
                <a:gd name="connsiteX109" fmla="*/ 823450 w 1153395"/>
                <a:gd name="connsiteY109" fmla="*/ 1360456 h 1415319"/>
                <a:gd name="connsiteX110" fmla="*/ 838404 w 1153395"/>
                <a:gd name="connsiteY110" fmla="*/ 1353979 h 1415319"/>
                <a:gd name="connsiteX111" fmla="*/ 861264 w 1153395"/>
                <a:gd name="connsiteY111" fmla="*/ 1343215 h 1415319"/>
                <a:gd name="connsiteX112" fmla="*/ 875457 w 1153395"/>
                <a:gd name="connsiteY112" fmla="*/ 1336167 h 1415319"/>
                <a:gd name="connsiteX113" fmla="*/ 898412 w 1153395"/>
                <a:gd name="connsiteY113" fmla="*/ 1323499 h 1415319"/>
                <a:gd name="connsiteX114" fmla="*/ 910794 w 1153395"/>
                <a:gd name="connsiteY114" fmla="*/ 1316450 h 1415319"/>
                <a:gd name="connsiteX115" fmla="*/ 937560 w 1153395"/>
                <a:gd name="connsiteY115" fmla="*/ 1299305 h 1415319"/>
                <a:gd name="connsiteX116" fmla="*/ 943465 w 1153395"/>
                <a:gd name="connsiteY116" fmla="*/ 1295495 h 1415319"/>
                <a:gd name="connsiteX117" fmla="*/ 944703 w 1153395"/>
                <a:gd name="connsiteY117" fmla="*/ 1294638 h 1415319"/>
                <a:gd name="connsiteX118" fmla="*/ 945656 w 1153395"/>
                <a:gd name="connsiteY118" fmla="*/ 1293971 h 1415319"/>
                <a:gd name="connsiteX119" fmla="*/ 952514 w 1153395"/>
                <a:gd name="connsiteY119" fmla="*/ 1289114 h 1415319"/>
                <a:gd name="connsiteX120" fmla="*/ 962325 w 1153395"/>
                <a:gd name="connsiteY120" fmla="*/ 1281589 h 1415319"/>
                <a:gd name="connsiteX121" fmla="*/ 978041 w 1153395"/>
                <a:gd name="connsiteY121" fmla="*/ 1269587 h 1415319"/>
                <a:gd name="connsiteX122" fmla="*/ 990900 w 1153395"/>
                <a:gd name="connsiteY122" fmla="*/ 1258824 h 1415319"/>
                <a:gd name="connsiteX123" fmla="*/ 1005282 w 1153395"/>
                <a:gd name="connsiteY123" fmla="*/ 1246251 h 1415319"/>
                <a:gd name="connsiteX124" fmla="*/ 1017379 w 1153395"/>
                <a:gd name="connsiteY124" fmla="*/ 1234631 h 1415319"/>
                <a:gd name="connsiteX125" fmla="*/ 1030619 w 1153395"/>
                <a:gd name="connsiteY125" fmla="*/ 1221391 h 1415319"/>
                <a:gd name="connsiteX126" fmla="*/ 1041858 w 1153395"/>
                <a:gd name="connsiteY126" fmla="*/ 1209104 h 1415319"/>
                <a:gd name="connsiteX127" fmla="*/ 1053765 w 1153395"/>
                <a:gd name="connsiteY127" fmla="*/ 1195388 h 1415319"/>
                <a:gd name="connsiteX128" fmla="*/ 1057860 w 1153395"/>
                <a:gd name="connsiteY128" fmla="*/ 1190720 h 1415319"/>
                <a:gd name="connsiteX129" fmla="*/ 1067004 w 1153395"/>
                <a:gd name="connsiteY129" fmla="*/ 1178623 h 1415319"/>
                <a:gd name="connsiteX130" fmla="*/ 1071005 w 1153395"/>
                <a:gd name="connsiteY130" fmla="*/ 1173575 h 1415319"/>
                <a:gd name="connsiteX131" fmla="*/ 1072434 w 1153395"/>
                <a:gd name="connsiteY131" fmla="*/ 1171480 h 1415319"/>
                <a:gd name="connsiteX132" fmla="*/ 1073958 w 1153395"/>
                <a:gd name="connsiteY132" fmla="*/ 1169480 h 1415319"/>
                <a:gd name="connsiteX133" fmla="*/ 1086721 w 1153395"/>
                <a:gd name="connsiteY133" fmla="*/ 1150525 h 1415319"/>
                <a:gd name="connsiteX134" fmla="*/ 1086912 w 1153395"/>
                <a:gd name="connsiteY134" fmla="*/ 1150144 h 1415319"/>
                <a:gd name="connsiteX135" fmla="*/ 1087102 w 1153395"/>
                <a:gd name="connsiteY135" fmla="*/ 1149763 h 1415319"/>
                <a:gd name="connsiteX136" fmla="*/ 1087769 w 1153395"/>
                <a:gd name="connsiteY136" fmla="*/ 1148620 h 1415319"/>
                <a:gd name="connsiteX137" fmla="*/ 1092341 w 1153395"/>
                <a:gd name="connsiteY137" fmla="*/ 1141095 h 1415319"/>
                <a:gd name="connsiteX138" fmla="*/ 1093103 w 1153395"/>
                <a:gd name="connsiteY138" fmla="*/ 1139762 h 1415319"/>
                <a:gd name="connsiteX139" fmla="*/ 1101199 w 1153395"/>
                <a:gd name="connsiteY139" fmla="*/ 1125474 h 1415319"/>
                <a:gd name="connsiteX140" fmla="*/ 1110153 w 1153395"/>
                <a:gd name="connsiteY140" fmla="*/ 1108139 h 1415319"/>
                <a:gd name="connsiteX141" fmla="*/ 1114820 w 1153395"/>
                <a:gd name="connsiteY141" fmla="*/ 1097661 h 1415319"/>
                <a:gd name="connsiteX142" fmla="*/ 1118535 w 1153395"/>
                <a:gd name="connsiteY142" fmla="*/ 1090136 h 1415319"/>
                <a:gd name="connsiteX143" fmla="*/ 1120249 w 1153395"/>
                <a:gd name="connsiteY143" fmla="*/ 1085469 h 1415319"/>
                <a:gd name="connsiteX144" fmla="*/ 1134918 w 1153395"/>
                <a:gd name="connsiteY144" fmla="*/ 1046797 h 1415319"/>
                <a:gd name="connsiteX145" fmla="*/ 1135013 w 1153395"/>
                <a:gd name="connsiteY145" fmla="*/ 1046607 h 1415319"/>
                <a:gd name="connsiteX146" fmla="*/ 1135013 w 1153395"/>
                <a:gd name="connsiteY146" fmla="*/ 1046512 h 1415319"/>
                <a:gd name="connsiteX147" fmla="*/ 1137871 w 1153395"/>
                <a:gd name="connsiteY147" fmla="*/ 1037082 h 1415319"/>
                <a:gd name="connsiteX148" fmla="*/ 1141871 w 1153395"/>
                <a:gd name="connsiteY148" fmla="*/ 1022509 h 1415319"/>
                <a:gd name="connsiteX149" fmla="*/ 1142347 w 1153395"/>
                <a:gd name="connsiteY149" fmla="*/ 1020318 h 1415319"/>
                <a:gd name="connsiteX150" fmla="*/ 1143014 w 1153395"/>
                <a:gd name="connsiteY150" fmla="*/ 1017365 h 1415319"/>
                <a:gd name="connsiteX151" fmla="*/ 1145205 w 1153395"/>
                <a:gd name="connsiteY151" fmla="*/ 1007840 h 1415319"/>
                <a:gd name="connsiteX152" fmla="*/ 1145967 w 1153395"/>
                <a:gd name="connsiteY152" fmla="*/ 1002887 h 1415319"/>
                <a:gd name="connsiteX153" fmla="*/ 1148253 w 1153395"/>
                <a:gd name="connsiteY153" fmla="*/ 991743 h 1415319"/>
                <a:gd name="connsiteX154" fmla="*/ 1151205 w 1153395"/>
                <a:gd name="connsiteY154" fmla="*/ 969455 h 1415319"/>
                <a:gd name="connsiteX155" fmla="*/ 1151682 w 1153395"/>
                <a:gd name="connsiteY155" fmla="*/ 966216 h 1415319"/>
                <a:gd name="connsiteX156" fmla="*/ 1153396 w 1153395"/>
                <a:gd name="connsiteY156" fmla="*/ 938117 h 1415319"/>
                <a:gd name="connsiteX157" fmla="*/ 1153206 w 1153395"/>
                <a:gd name="connsiteY157" fmla="*/ 930878 h 1415319"/>
                <a:gd name="connsiteX158" fmla="*/ 1153015 w 1153395"/>
                <a:gd name="connsiteY158" fmla="*/ 920591 h 1415319"/>
                <a:gd name="connsiteX159" fmla="*/ 1151015 w 1153395"/>
                <a:gd name="connsiteY159" fmla="*/ 892683 h 1415319"/>
                <a:gd name="connsiteX160" fmla="*/ 1150063 w 1153395"/>
                <a:gd name="connsiteY160" fmla="*/ 884015 h 1415319"/>
                <a:gd name="connsiteX161" fmla="*/ 1150253 w 1153395"/>
                <a:gd name="connsiteY161" fmla="*/ 880205 h 1415319"/>
                <a:gd name="connsiteX162" fmla="*/ 1147300 w 1153395"/>
                <a:gd name="connsiteY162" fmla="*/ 866394 h 1415319"/>
                <a:gd name="connsiteX163" fmla="*/ 1143681 w 1153395"/>
                <a:gd name="connsiteY163" fmla="*/ 847249 h 1415319"/>
                <a:gd name="connsiteX164" fmla="*/ 1142442 w 1153395"/>
                <a:gd name="connsiteY164" fmla="*/ 842677 h 1415319"/>
                <a:gd name="connsiteX165" fmla="*/ 1141871 w 1153395"/>
                <a:gd name="connsiteY165" fmla="*/ 840772 h 1415319"/>
                <a:gd name="connsiteX166" fmla="*/ 1139490 w 1153395"/>
                <a:gd name="connsiteY166" fmla="*/ 833438 h 1415319"/>
                <a:gd name="connsiteX167" fmla="*/ 1132632 w 1153395"/>
                <a:gd name="connsiteY167" fmla="*/ 811911 h 1415319"/>
                <a:gd name="connsiteX168" fmla="*/ 1132632 w 1153395"/>
                <a:gd name="connsiteY168" fmla="*/ 811911 h 1415319"/>
                <a:gd name="connsiteX169" fmla="*/ 1130346 w 1153395"/>
                <a:gd name="connsiteY169" fmla="*/ 806101 h 1415319"/>
                <a:gd name="connsiteX170" fmla="*/ 1128822 w 1153395"/>
                <a:gd name="connsiteY170" fmla="*/ 802862 h 1415319"/>
                <a:gd name="connsiteX171" fmla="*/ 1127583 w 1153395"/>
                <a:gd name="connsiteY171" fmla="*/ 799433 h 1415319"/>
                <a:gd name="connsiteX172" fmla="*/ 1117011 w 1153395"/>
                <a:gd name="connsiteY172" fmla="*/ 777621 h 1415319"/>
                <a:gd name="connsiteX173" fmla="*/ 1111010 w 1153395"/>
                <a:gd name="connsiteY173" fmla="*/ 765334 h 1415319"/>
                <a:gd name="connsiteX174" fmla="*/ 1088245 w 1153395"/>
                <a:gd name="connsiteY174" fmla="*/ 729234 h 1415319"/>
                <a:gd name="connsiteX175" fmla="*/ 1069290 w 1153395"/>
                <a:gd name="connsiteY175" fmla="*/ 706660 h 1415319"/>
                <a:gd name="connsiteX176" fmla="*/ 1067004 w 1153395"/>
                <a:gd name="connsiteY176" fmla="*/ 703897 h 1415319"/>
                <a:gd name="connsiteX177" fmla="*/ 1063290 w 1153395"/>
                <a:gd name="connsiteY177" fmla="*/ 700468 h 1415319"/>
                <a:gd name="connsiteX178" fmla="*/ 1058718 w 1153395"/>
                <a:gd name="connsiteY178" fmla="*/ 695801 h 1415319"/>
                <a:gd name="connsiteX179" fmla="*/ 1058622 w 1153395"/>
                <a:gd name="connsiteY179" fmla="*/ 695706 h 1415319"/>
                <a:gd name="connsiteX180" fmla="*/ 1051002 w 1153395"/>
                <a:gd name="connsiteY180" fmla="*/ 689229 h 1415319"/>
                <a:gd name="connsiteX181" fmla="*/ 1045383 w 1153395"/>
                <a:gd name="connsiteY181" fmla="*/ 684467 h 1415319"/>
                <a:gd name="connsiteX182" fmla="*/ 1025666 w 1153395"/>
                <a:gd name="connsiteY182" fmla="*/ 669988 h 1415319"/>
                <a:gd name="connsiteX183" fmla="*/ 1025190 w 1153395"/>
                <a:gd name="connsiteY183" fmla="*/ 669608 h 1415319"/>
                <a:gd name="connsiteX184" fmla="*/ 944227 w 1153395"/>
                <a:gd name="connsiteY184" fmla="*/ 615982 h 1415319"/>
                <a:gd name="connsiteX185" fmla="*/ 953752 w 1153395"/>
                <a:gd name="connsiteY185" fmla="*/ 607123 h 1415319"/>
                <a:gd name="connsiteX186" fmla="*/ 960134 w 1153395"/>
                <a:gd name="connsiteY186" fmla="*/ 600456 h 1415319"/>
                <a:gd name="connsiteX187" fmla="*/ 973088 w 1153395"/>
                <a:gd name="connsiteY187" fmla="*/ 586930 h 1415319"/>
                <a:gd name="connsiteX188" fmla="*/ 980137 w 1153395"/>
                <a:gd name="connsiteY188" fmla="*/ 578834 h 1415319"/>
                <a:gd name="connsiteX189" fmla="*/ 990804 w 1153395"/>
                <a:gd name="connsiteY189" fmla="*/ 566166 h 1415319"/>
                <a:gd name="connsiteX190" fmla="*/ 997662 w 1153395"/>
                <a:gd name="connsiteY190" fmla="*/ 557308 h 1415319"/>
                <a:gd name="connsiteX191" fmla="*/ 1004044 w 1153395"/>
                <a:gd name="connsiteY191" fmla="*/ 549021 h 1415319"/>
                <a:gd name="connsiteX192" fmla="*/ 1006235 w 1153395"/>
                <a:gd name="connsiteY192" fmla="*/ 545783 h 1415319"/>
                <a:gd name="connsiteX193" fmla="*/ 1009664 w 1153395"/>
                <a:gd name="connsiteY193" fmla="*/ 541210 h 1415319"/>
                <a:gd name="connsiteX194" fmla="*/ 1022618 w 1153395"/>
                <a:gd name="connsiteY194" fmla="*/ 521398 h 1415319"/>
                <a:gd name="connsiteX195" fmla="*/ 1023094 w 1153395"/>
                <a:gd name="connsiteY195" fmla="*/ 520541 h 1415319"/>
                <a:gd name="connsiteX196" fmla="*/ 1037191 w 1153395"/>
                <a:gd name="connsiteY196" fmla="*/ 494919 h 1415319"/>
                <a:gd name="connsiteX197" fmla="*/ 1039953 w 1153395"/>
                <a:gd name="connsiteY197" fmla="*/ 489966 h 1415319"/>
                <a:gd name="connsiteX198" fmla="*/ 1040144 w 1153395"/>
                <a:gd name="connsiteY198" fmla="*/ 489680 h 1415319"/>
                <a:gd name="connsiteX199" fmla="*/ 1052336 w 1153395"/>
                <a:gd name="connsiteY199" fmla="*/ 461486 h 1415319"/>
                <a:gd name="connsiteX200" fmla="*/ 1055289 w 1153395"/>
                <a:gd name="connsiteY200" fmla="*/ 453200 h 1415319"/>
                <a:gd name="connsiteX201" fmla="*/ 1059099 w 1153395"/>
                <a:gd name="connsiteY201" fmla="*/ 442722 h 1415319"/>
                <a:gd name="connsiteX202" fmla="*/ 1062623 w 1153395"/>
                <a:gd name="connsiteY202" fmla="*/ 430054 h 1415319"/>
                <a:gd name="connsiteX203" fmla="*/ 1064052 w 1153395"/>
                <a:gd name="connsiteY203" fmla="*/ 424910 h 1415319"/>
                <a:gd name="connsiteX204" fmla="*/ 1069100 w 1153395"/>
                <a:gd name="connsiteY204" fmla="*/ 401574 h 1415319"/>
                <a:gd name="connsiteX205" fmla="*/ 1069671 w 1153395"/>
                <a:gd name="connsiteY205" fmla="*/ 396907 h 1415319"/>
                <a:gd name="connsiteX206" fmla="*/ 1070148 w 1153395"/>
                <a:gd name="connsiteY206" fmla="*/ 394525 h 1415319"/>
                <a:gd name="connsiteX207" fmla="*/ 1070052 w 1153395"/>
                <a:gd name="connsiteY207" fmla="*/ 394430 h 1415319"/>
                <a:gd name="connsiteX208" fmla="*/ 1070148 w 1153395"/>
                <a:gd name="connsiteY208" fmla="*/ 394525 h 1415319"/>
                <a:gd name="connsiteX209" fmla="*/ 1070814 w 1153395"/>
                <a:gd name="connsiteY209" fmla="*/ 388239 h 1415319"/>
                <a:gd name="connsiteX210" fmla="*/ 1071862 w 1153395"/>
                <a:gd name="connsiteY210" fmla="*/ 378142 h 1415319"/>
                <a:gd name="connsiteX211" fmla="*/ 1072243 w 1153395"/>
                <a:gd name="connsiteY211" fmla="*/ 374523 h 1415319"/>
                <a:gd name="connsiteX212" fmla="*/ 1072243 w 1153395"/>
                <a:gd name="connsiteY212" fmla="*/ 370427 h 1415319"/>
                <a:gd name="connsiteX213" fmla="*/ 1072719 w 1153395"/>
                <a:gd name="connsiteY213" fmla="*/ 362236 h 1415319"/>
                <a:gd name="connsiteX214" fmla="*/ 1072529 w 1153395"/>
                <a:gd name="connsiteY214" fmla="*/ 352616 h 1415319"/>
                <a:gd name="connsiteX215" fmla="*/ 1072338 w 1153395"/>
                <a:gd name="connsiteY215" fmla="*/ 344900 h 1415319"/>
                <a:gd name="connsiteX216" fmla="*/ 1070148 w 1153395"/>
                <a:gd name="connsiteY216" fmla="*/ 321183 h 1415319"/>
                <a:gd name="connsiteX217" fmla="*/ 1070052 w 1153395"/>
                <a:gd name="connsiteY217" fmla="*/ 320707 h 1415319"/>
                <a:gd name="connsiteX218" fmla="*/ 1068719 w 1153395"/>
                <a:gd name="connsiteY218" fmla="*/ 312801 h 1415319"/>
                <a:gd name="connsiteX219" fmla="*/ 1064528 w 1153395"/>
                <a:gd name="connsiteY219" fmla="*/ 294227 h 1415319"/>
                <a:gd name="connsiteX220" fmla="*/ 1053479 w 1153395"/>
                <a:gd name="connsiteY220" fmla="*/ 261842 h 1415319"/>
                <a:gd name="connsiteX221" fmla="*/ 1052336 w 1153395"/>
                <a:gd name="connsiteY221" fmla="*/ 258604 h 1415319"/>
                <a:gd name="connsiteX222" fmla="*/ 1051288 w 1153395"/>
                <a:gd name="connsiteY222" fmla="*/ 256318 h 1415319"/>
                <a:gd name="connsiteX223" fmla="*/ 1050145 w 1153395"/>
                <a:gd name="connsiteY223" fmla="*/ 253460 h 1415319"/>
                <a:gd name="connsiteX224" fmla="*/ 1044716 w 1153395"/>
                <a:gd name="connsiteY224" fmla="*/ 242411 h 1415319"/>
                <a:gd name="connsiteX225" fmla="*/ 1040620 w 1153395"/>
                <a:gd name="connsiteY225" fmla="*/ 234315 h 1415319"/>
                <a:gd name="connsiteX226" fmla="*/ 1039858 w 1153395"/>
                <a:gd name="connsiteY226" fmla="*/ 232696 h 1415319"/>
                <a:gd name="connsiteX227" fmla="*/ 1039572 w 1153395"/>
                <a:gd name="connsiteY227" fmla="*/ 232505 h 1415319"/>
                <a:gd name="connsiteX228" fmla="*/ 1039858 w 1153395"/>
                <a:gd name="connsiteY228" fmla="*/ 232696 h 1415319"/>
                <a:gd name="connsiteX229" fmla="*/ 1031286 w 1153395"/>
                <a:gd name="connsiteY229" fmla="*/ 218789 h 1415319"/>
                <a:gd name="connsiteX230" fmla="*/ 1028142 w 1153395"/>
                <a:gd name="connsiteY230" fmla="*/ 213646 h 1415319"/>
                <a:gd name="connsiteX231" fmla="*/ 1014236 w 1153395"/>
                <a:gd name="connsiteY231" fmla="*/ 194596 h 1415319"/>
                <a:gd name="connsiteX232" fmla="*/ 1013855 w 1153395"/>
                <a:gd name="connsiteY232" fmla="*/ 194120 h 1415319"/>
                <a:gd name="connsiteX233" fmla="*/ 1007949 w 1153395"/>
                <a:gd name="connsiteY233" fmla="*/ 187452 h 1415319"/>
                <a:gd name="connsiteX234" fmla="*/ 997186 w 1153395"/>
                <a:gd name="connsiteY234" fmla="*/ 175355 h 1415319"/>
                <a:gd name="connsiteX235" fmla="*/ 996615 w 1153395"/>
                <a:gd name="connsiteY235" fmla="*/ 174688 h 1415319"/>
                <a:gd name="connsiteX236" fmla="*/ 993662 w 1153395"/>
                <a:gd name="connsiteY236" fmla="*/ 171926 h 1415319"/>
                <a:gd name="connsiteX237" fmla="*/ 979850 w 1153395"/>
                <a:gd name="connsiteY237" fmla="*/ 158782 h 1415319"/>
                <a:gd name="connsiteX238" fmla="*/ 977946 w 1153395"/>
                <a:gd name="connsiteY238" fmla="*/ 157543 h 1415319"/>
                <a:gd name="connsiteX239" fmla="*/ 979850 w 1153395"/>
                <a:gd name="connsiteY239" fmla="*/ 158782 h 1415319"/>
                <a:gd name="connsiteX240" fmla="*/ 976707 w 1153395"/>
                <a:gd name="connsiteY240" fmla="*/ 156400 h 1415319"/>
                <a:gd name="connsiteX241" fmla="*/ 946227 w 1153395"/>
                <a:gd name="connsiteY241" fmla="*/ 133159 h 1415319"/>
                <a:gd name="connsiteX242" fmla="*/ 946132 w 1153395"/>
                <a:gd name="connsiteY242" fmla="*/ 133064 h 1415319"/>
                <a:gd name="connsiteX243" fmla="*/ 919081 w 1153395"/>
                <a:gd name="connsiteY243" fmla="*/ 115157 h 1415319"/>
                <a:gd name="connsiteX244" fmla="*/ 860979 w 1153395"/>
                <a:gd name="connsiteY244" fmla="*/ 76676 h 1415319"/>
                <a:gd name="connsiteX245" fmla="*/ 861074 w 1153395"/>
                <a:gd name="connsiteY245" fmla="*/ 76771 h 1415319"/>
                <a:gd name="connsiteX246" fmla="*/ 860883 w 1153395"/>
                <a:gd name="connsiteY246" fmla="*/ 76676 h 1415319"/>
                <a:gd name="connsiteX247" fmla="*/ 862883 w 1153395"/>
                <a:gd name="connsiteY247" fmla="*/ 78200 h 1415319"/>
                <a:gd name="connsiteX248" fmla="*/ 563227 w 1153395"/>
                <a:gd name="connsiteY248" fmla="*/ 95 h 1415319"/>
                <a:gd name="connsiteX249" fmla="*/ 560941 w 1153395"/>
                <a:gd name="connsiteY249" fmla="*/ 0 h 1415319"/>
                <a:gd name="connsiteX250" fmla="*/ 560941 w 1153395"/>
                <a:gd name="connsiteY250" fmla="*/ 0 h 141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1153395" h="1415319">
                  <a:moveTo>
                    <a:pt x="532462" y="1108234"/>
                  </a:moveTo>
                  <a:cubicBezTo>
                    <a:pt x="531795" y="1108234"/>
                    <a:pt x="531033" y="1108234"/>
                    <a:pt x="530271" y="1108234"/>
                  </a:cubicBezTo>
                  <a:cubicBezTo>
                    <a:pt x="483789" y="1108043"/>
                    <a:pt x="440926" y="1100233"/>
                    <a:pt x="404160" y="1086040"/>
                  </a:cubicBezTo>
                  <a:cubicBezTo>
                    <a:pt x="401874" y="1083564"/>
                    <a:pt x="399302" y="1081373"/>
                    <a:pt x="397206" y="1078802"/>
                  </a:cubicBezTo>
                  <a:cubicBezTo>
                    <a:pt x="393301" y="1074039"/>
                    <a:pt x="389967" y="1069086"/>
                    <a:pt x="386729" y="1064038"/>
                  </a:cubicBezTo>
                  <a:lnTo>
                    <a:pt x="384157" y="1059656"/>
                  </a:lnTo>
                  <a:cubicBezTo>
                    <a:pt x="381871" y="1055656"/>
                    <a:pt x="379775" y="1051560"/>
                    <a:pt x="377966" y="1047464"/>
                  </a:cubicBezTo>
                  <a:lnTo>
                    <a:pt x="376156" y="1043559"/>
                  </a:lnTo>
                  <a:cubicBezTo>
                    <a:pt x="374251" y="1038987"/>
                    <a:pt x="372632" y="1034415"/>
                    <a:pt x="371298" y="1029748"/>
                  </a:cubicBezTo>
                  <a:lnTo>
                    <a:pt x="371108" y="1029176"/>
                  </a:lnTo>
                  <a:cubicBezTo>
                    <a:pt x="369774" y="1024319"/>
                    <a:pt x="368727" y="1019365"/>
                    <a:pt x="367965" y="1014413"/>
                  </a:cubicBezTo>
                  <a:lnTo>
                    <a:pt x="367583" y="1011269"/>
                  </a:lnTo>
                  <a:cubicBezTo>
                    <a:pt x="366726" y="1005269"/>
                    <a:pt x="366345" y="999268"/>
                    <a:pt x="366345" y="993267"/>
                  </a:cubicBezTo>
                  <a:lnTo>
                    <a:pt x="366345" y="990600"/>
                  </a:lnTo>
                  <a:cubicBezTo>
                    <a:pt x="366536" y="984885"/>
                    <a:pt x="367107" y="979170"/>
                    <a:pt x="367965" y="973455"/>
                  </a:cubicBezTo>
                  <a:lnTo>
                    <a:pt x="368727" y="969359"/>
                  </a:lnTo>
                  <a:cubicBezTo>
                    <a:pt x="369584" y="964882"/>
                    <a:pt x="370632" y="960406"/>
                    <a:pt x="371965" y="956024"/>
                  </a:cubicBezTo>
                  <a:lnTo>
                    <a:pt x="373203" y="951929"/>
                  </a:lnTo>
                  <a:cubicBezTo>
                    <a:pt x="375108" y="946213"/>
                    <a:pt x="377394" y="940498"/>
                    <a:pt x="380061" y="934974"/>
                  </a:cubicBezTo>
                  <a:lnTo>
                    <a:pt x="381395" y="932402"/>
                  </a:lnTo>
                  <a:cubicBezTo>
                    <a:pt x="384919" y="925449"/>
                    <a:pt x="389015" y="918591"/>
                    <a:pt x="393777" y="912019"/>
                  </a:cubicBezTo>
                  <a:lnTo>
                    <a:pt x="394825" y="910685"/>
                  </a:lnTo>
                  <a:cubicBezTo>
                    <a:pt x="398254" y="906018"/>
                    <a:pt x="402159" y="901541"/>
                    <a:pt x="406160" y="897255"/>
                  </a:cubicBezTo>
                  <a:lnTo>
                    <a:pt x="409684" y="893636"/>
                  </a:lnTo>
                  <a:cubicBezTo>
                    <a:pt x="414351" y="888968"/>
                    <a:pt x="419209" y="884396"/>
                    <a:pt x="424543" y="880205"/>
                  </a:cubicBezTo>
                  <a:cubicBezTo>
                    <a:pt x="475788" y="839914"/>
                    <a:pt x="557893" y="816864"/>
                    <a:pt x="650381" y="816864"/>
                  </a:cubicBezTo>
                  <a:cubicBezTo>
                    <a:pt x="651333" y="816864"/>
                    <a:pt x="652286" y="816864"/>
                    <a:pt x="653238" y="816864"/>
                  </a:cubicBezTo>
                  <a:cubicBezTo>
                    <a:pt x="678575" y="817055"/>
                    <a:pt x="703721" y="818864"/>
                    <a:pt x="728010" y="822388"/>
                  </a:cubicBezTo>
                  <a:cubicBezTo>
                    <a:pt x="752108" y="826008"/>
                    <a:pt x="774682" y="832104"/>
                    <a:pt x="795447" y="840105"/>
                  </a:cubicBezTo>
                  <a:cubicBezTo>
                    <a:pt x="804019" y="849916"/>
                    <a:pt x="811353" y="860298"/>
                    <a:pt x="816497" y="871347"/>
                  </a:cubicBezTo>
                  <a:cubicBezTo>
                    <a:pt x="834023" y="908304"/>
                    <a:pt x="829641" y="949452"/>
                    <a:pt x="803733" y="989838"/>
                  </a:cubicBezTo>
                  <a:cubicBezTo>
                    <a:pt x="789160" y="1012507"/>
                    <a:pt x="769348" y="1033177"/>
                    <a:pt x="747917" y="1047940"/>
                  </a:cubicBezTo>
                  <a:cubicBezTo>
                    <a:pt x="692862" y="1085755"/>
                    <a:pt x="612471" y="1108234"/>
                    <a:pt x="532462" y="1108234"/>
                  </a:cubicBezTo>
                  <a:lnTo>
                    <a:pt x="532462" y="1108234"/>
                  </a:lnTo>
                  <a:close/>
                  <a:moveTo>
                    <a:pt x="522270" y="499110"/>
                  </a:moveTo>
                  <a:cubicBezTo>
                    <a:pt x="521984" y="499110"/>
                    <a:pt x="521603" y="499110"/>
                    <a:pt x="521317" y="499110"/>
                  </a:cubicBezTo>
                  <a:cubicBezTo>
                    <a:pt x="513983" y="499110"/>
                    <a:pt x="506649" y="498634"/>
                    <a:pt x="499505" y="497586"/>
                  </a:cubicBezTo>
                  <a:cubicBezTo>
                    <a:pt x="495504" y="497014"/>
                    <a:pt x="491694" y="496157"/>
                    <a:pt x="487789" y="495300"/>
                  </a:cubicBezTo>
                  <a:cubicBezTo>
                    <a:pt x="485027" y="491204"/>
                    <a:pt x="482265" y="487109"/>
                    <a:pt x="479883" y="482727"/>
                  </a:cubicBezTo>
                  <a:cubicBezTo>
                    <a:pt x="477693" y="478631"/>
                    <a:pt x="475788" y="474345"/>
                    <a:pt x="474073" y="470154"/>
                  </a:cubicBezTo>
                  <a:cubicBezTo>
                    <a:pt x="472740" y="466916"/>
                    <a:pt x="471692" y="463677"/>
                    <a:pt x="470644" y="460343"/>
                  </a:cubicBezTo>
                  <a:lnTo>
                    <a:pt x="469025" y="455581"/>
                  </a:lnTo>
                  <a:cubicBezTo>
                    <a:pt x="467691" y="450723"/>
                    <a:pt x="466644" y="445770"/>
                    <a:pt x="465882" y="440912"/>
                  </a:cubicBezTo>
                  <a:lnTo>
                    <a:pt x="465786" y="440341"/>
                  </a:lnTo>
                  <a:cubicBezTo>
                    <a:pt x="464929" y="434530"/>
                    <a:pt x="464643" y="428816"/>
                    <a:pt x="464643" y="423005"/>
                  </a:cubicBezTo>
                  <a:lnTo>
                    <a:pt x="464834" y="417481"/>
                  </a:lnTo>
                  <a:cubicBezTo>
                    <a:pt x="464929" y="414147"/>
                    <a:pt x="465310" y="410813"/>
                    <a:pt x="465786" y="407575"/>
                  </a:cubicBezTo>
                  <a:lnTo>
                    <a:pt x="466644" y="401669"/>
                  </a:lnTo>
                  <a:cubicBezTo>
                    <a:pt x="467215" y="398812"/>
                    <a:pt x="467882" y="395954"/>
                    <a:pt x="468644" y="393097"/>
                  </a:cubicBezTo>
                  <a:lnTo>
                    <a:pt x="470263" y="387287"/>
                  </a:lnTo>
                  <a:cubicBezTo>
                    <a:pt x="471311" y="384143"/>
                    <a:pt x="472644" y="381000"/>
                    <a:pt x="474073" y="377952"/>
                  </a:cubicBezTo>
                  <a:lnTo>
                    <a:pt x="476359" y="372618"/>
                  </a:lnTo>
                  <a:cubicBezTo>
                    <a:pt x="479312" y="366903"/>
                    <a:pt x="482836" y="361379"/>
                    <a:pt x="486741" y="356235"/>
                  </a:cubicBezTo>
                  <a:lnTo>
                    <a:pt x="489980" y="352330"/>
                  </a:lnTo>
                  <a:cubicBezTo>
                    <a:pt x="492933" y="348710"/>
                    <a:pt x="496171" y="345186"/>
                    <a:pt x="499600" y="341852"/>
                  </a:cubicBezTo>
                  <a:lnTo>
                    <a:pt x="504553" y="337375"/>
                  </a:lnTo>
                  <a:cubicBezTo>
                    <a:pt x="507982" y="334327"/>
                    <a:pt x="511697" y="331470"/>
                    <a:pt x="515602" y="328708"/>
                  </a:cubicBezTo>
                  <a:lnTo>
                    <a:pt x="520746" y="325088"/>
                  </a:lnTo>
                  <a:cubicBezTo>
                    <a:pt x="526461" y="321373"/>
                    <a:pt x="532462" y="317849"/>
                    <a:pt x="538938" y="314801"/>
                  </a:cubicBezTo>
                  <a:cubicBezTo>
                    <a:pt x="562941" y="303276"/>
                    <a:pt x="592755" y="297275"/>
                    <a:pt x="624854" y="297275"/>
                  </a:cubicBezTo>
                  <a:cubicBezTo>
                    <a:pt x="625330" y="297275"/>
                    <a:pt x="625806" y="297275"/>
                    <a:pt x="626187" y="297275"/>
                  </a:cubicBezTo>
                  <a:cubicBezTo>
                    <a:pt x="642570" y="297371"/>
                    <a:pt x="658477" y="299466"/>
                    <a:pt x="673908" y="302514"/>
                  </a:cubicBezTo>
                  <a:cubicBezTo>
                    <a:pt x="680766" y="303847"/>
                    <a:pt x="687814" y="304991"/>
                    <a:pt x="694387" y="306800"/>
                  </a:cubicBezTo>
                  <a:lnTo>
                    <a:pt x="696196" y="307467"/>
                  </a:lnTo>
                  <a:lnTo>
                    <a:pt x="700482" y="308991"/>
                  </a:lnTo>
                  <a:cubicBezTo>
                    <a:pt x="702673" y="312230"/>
                    <a:pt x="705150" y="315277"/>
                    <a:pt x="706864" y="318706"/>
                  </a:cubicBezTo>
                  <a:cubicBezTo>
                    <a:pt x="726105" y="355473"/>
                    <a:pt x="714389" y="388048"/>
                    <a:pt x="701244" y="408813"/>
                  </a:cubicBezTo>
                  <a:cubicBezTo>
                    <a:pt x="668478" y="460248"/>
                    <a:pt x="591231" y="499110"/>
                    <a:pt x="522270" y="499110"/>
                  </a:cubicBezTo>
                  <a:lnTo>
                    <a:pt x="522270" y="499110"/>
                  </a:lnTo>
                  <a:close/>
                  <a:moveTo>
                    <a:pt x="560941" y="0"/>
                  </a:moveTo>
                  <a:cubicBezTo>
                    <a:pt x="415875" y="0"/>
                    <a:pt x="256998" y="86296"/>
                    <a:pt x="182132" y="205645"/>
                  </a:cubicBezTo>
                  <a:cubicBezTo>
                    <a:pt x="145461" y="264033"/>
                    <a:pt x="128887" y="343948"/>
                    <a:pt x="137650" y="419481"/>
                  </a:cubicBezTo>
                  <a:cubicBezTo>
                    <a:pt x="144794" y="480917"/>
                    <a:pt x="196324" y="567404"/>
                    <a:pt x="242616" y="613505"/>
                  </a:cubicBezTo>
                  <a:cubicBezTo>
                    <a:pt x="167463" y="657320"/>
                    <a:pt x="105932" y="712565"/>
                    <a:pt x="68118" y="770287"/>
                  </a:cubicBezTo>
                  <a:cubicBezTo>
                    <a:pt x="-4272" y="880777"/>
                    <a:pt x="-19798" y="1006412"/>
                    <a:pt x="25541" y="1114806"/>
                  </a:cubicBezTo>
                  <a:cubicBezTo>
                    <a:pt x="52687" y="1179862"/>
                    <a:pt x="99169" y="1234154"/>
                    <a:pt x="161177" y="1275016"/>
                  </a:cubicBezTo>
                  <a:lnTo>
                    <a:pt x="160034" y="1274350"/>
                  </a:lnTo>
                  <a:lnTo>
                    <a:pt x="160129" y="1274445"/>
                  </a:lnTo>
                  <a:lnTo>
                    <a:pt x="160034" y="1274350"/>
                  </a:lnTo>
                  <a:lnTo>
                    <a:pt x="245187" y="1330833"/>
                  </a:lnTo>
                  <a:cubicBezTo>
                    <a:pt x="280620" y="1354360"/>
                    <a:pt x="321197" y="1373410"/>
                    <a:pt x="366250" y="1387602"/>
                  </a:cubicBezTo>
                  <a:cubicBezTo>
                    <a:pt x="381204" y="1392269"/>
                    <a:pt x="396730" y="1396460"/>
                    <a:pt x="412732" y="1400080"/>
                  </a:cubicBezTo>
                  <a:cubicBezTo>
                    <a:pt x="428067" y="1403509"/>
                    <a:pt x="443783" y="1406176"/>
                    <a:pt x="459595" y="1408462"/>
                  </a:cubicBezTo>
                  <a:lnTo>
                    <a:pt x="465310" y="1409510"/>
                  </a:lnTo>
                  <a:cubicBezTo>
                    <a:pt x="467882" y="1409795"/>
                    <a:pt x="470549" y="1410081"/>
                    <a:pt x="473121" y="1410367"/>
                  </a:cubicBezTo>
                  <a:cubicBezTo>
                    <a:pt x="477978" y="1410938"/>
                    <a:pt x="482931" y="1411510"/>
                    <a:pt x="487884" y="1411986"/>
                  </a:cubicBezTo>
                  <a:cubicBezTo>
                    <a:pt x="490837" y="1412272"/>
                    <a:pt x="493885" y="1412748"/>
                    <a:pt x="496838" y="1412939"/>
                  </a:cubicBezTo>
                  <a:cubicBezTo>
                    <a:pt x="501886" y="1413415"/>
                    <a:pt x="506934" y="1413700"/>
                    <a:pt x="511983" y="1413986"/>
                  </a:cubicBezTo>
                  <a:lnTo>
                    <a:pt x="515221" y="1414177"/>
                  </a:lnTo>
                  <a:lnTo>
                    <a:pt x="516269" y="1414272"/>
                  </a:lnTo>
                  <a:cubicBezTo>
                    <a:pt x="527223" y="1414844"/>
                    <a:pt x="538176" y="1415224"/>
                    <a:pt x="549225" y="1415320"/>
                  </a:cubicBezTo>
                  <a:cubicBezTo>
                    <a:pt x="549987" y="1415320"/>
                    <a:pt x="550845" y="1415320"/>
                    <a:pt x="551607" y="1415320"/>
                  </a:cubicBezTo>
                  <a:cubicBezTo>
                    <a:pt x="563418" y="1415320"/>
                    <a:pt x="575229" y="1415034"/>
                    <a:pt x="586944" y="1414463"/>
                  </a:cubicBezTo>
                  <a:cubicBezTo>
                    <a:pt x="591135" y="1414272"/>
                    <a:pt x="595231" y="1413796"/>
                    <a:pt x="599327" y="1413510"/>
                  </a:cubicBezTo>
                  <a:cubicBezTo>
                    <a:pt x="606661" y="1413034"/>
                    <a:pt x="613995" y="1412653"/>
                    <a:pt x="621330" y="1411891"/>
                  </a:cubicBezTo>
                  <a:lnTo>
                    <a:pt x="625044" y="1411414"/>
                  </a:lnTo>
                  <a:cubicBezTo>
                    <a:pt x="627997" y="1411129"/>
                    <a:pt x="630855" y="1410748"/>
                    <a:pt x="633807" y="1410367"/>
                  </a:cubicBezTo>
                  <a:cubicBezTo>
                    <a:pt x="639427" y="1409700"/>
                    <a:pt x="644952" y="1409129"/>
                    <a:pt x="650571" y="1408366"/>
                  </a:cubicBezTo>
                  <a:cubicBezTo>
                    <a:pt x="653333" y="1407986"/>
                    <a:pt x="656000" y="1407414"/>
                    <a:pt x="658763" y="1406938"/>
                  </a:cubicBezTo>
                  <a:cubicBezTo>
                    <a:pt x="664764" y="1406081"/>
                    <a:pt x="670669" y="1404938"/>
                    <a:pt x="676575" y="1403890"/>
                  </a:cubicBezTo>
                  <a:cubicBezTo>
                    <a:pt x="683147" y="1402652"/>
                    <a:pt x="689814" y="1401413"/>
                    <a:pt x="696387" y="1400080"/>
                  </a:cubicBezTo>
                  <a:cubicBezTo>
                    <a:pt x="702387" y="1398841"/>
                    <a:pt x="708293" y="1397413"/>
                    <a:pt x="714198" y="1395984"/>
                  </a:cubicBezTo>
                  <a:cubicBezTo>
                    <a:pt x="717627" y="1395222"/>
                    <a:pt x="721152" y="1394555"/>
                    <a:pt x="724581" y="1393698"/>
                  </a:cubicBezTo>
                  <a:cubicBezTo>
                    <a:pt x="727819" y="1392841"/>
                    <a:pt x="730962" y="1391888"/>
                    <a:pt x="734106" y="1391031"/>
                  </a:cubicBezTo>
                  <a:cubicBezTo>
                    <a:pt x="739058" y="1389698"/>
                    <a:pt x="743916" y="1388364"/>
                    <a:pt x="748869" y="1386935"/>
                  </a:cubicBezTo>
                  <a:cubicBezTo>
                    <a:pt x="755823" y="1384935"/>
                    <a:pt x="762776" y="1382744"/>
                    <a:pt x="769634" y="1380458"/>
                  </a:cubicBezTo>
                  <a:cubicBezTo>
                    <a:pt x="774301" y="1378934"/>
                    <a:pt x="778968" y="1377410"/>
                    <a:pt x="783540" y="1375886"/>
                  </a:cubicBezTo>
                  <a:lnTo>
                    <a:pt x="789827" y="1373791"/>
                  </a:lnTo>
                  <a:cubicBezTo>
                    <a:pt x="793161" y="1372553"/>
                    <a:pt x="796399" y="1371124"/>
                    <a:pt x="799638" y="1369886"/>
                  </a:cubicBezTo>
                  <a:cubicBezTo>
                    <a:pt x="807639" y="1366838"/>
                    <a:pt x="815640" y="1363789"/>
                    <a:pt x="823450" y="1360456"/>
                  </a:cubicBezTo>
                  <a:cubicBezTo>
                    <a:pt x="828498" y="1358360"/>
                    <a:pt x="833451" y="1356170"/>
                    <a:pt x="838404" y="1353979"/>
                  </a:cubicBezTo>
                  <a:cubicBezTo>
                    <a:pt x="846120" y="1350550"/>
                    <a:pt x="853740" y="1346930"/>
                    <a:pt x="861264" y="1343215"/>
                  </a:cubicBezTo>
                  <a:cubicBezTo>
                    <a:pt x="866027" y="1340834"/>
                    <a:pt x="870789" y="1338548"/>
                    <a:pt x="875457" y="1336167"/>
                  </a:cubicBezTo>
                  <a:cubicBezTo>
                    <a:pt x="883267" y="1332071"/>
                    <a:pt x="890887" y="1327880"/>
                    <a:pt x="898412" y="1323499"/>
                  </a:cubicBezTo>
                  <a:cubicBezTo>
                    <a:pt x="902508" y="1321118"/>
                    <a:pt x="906699" y="1318927"/>
                    <a:pt x="910794" y="1316450"/>
                  </a:cubicBezTo>
                  <a:cubicBezTo>
                    <a:pt x="919938" y="1310926"/>
                    <a:pt x="928797" y="1305211"/>
                    <a:pt x="937560" y="1299305"/>
                  </a:cubicBezTo>
                  <a:lnTo>
                    <a:pt x="943465" y="1295495"/>
                  </a:lnTo>
                  <a:lnTo>
                    <a:pt x="944703" y="1294638"/>
                  </a:lnTo>
                  <a:lnTo>
                    <a:pt x="945656" y="1293971"/>
                  </a:lnTo>
                  <a:cubicBezTo>
                    <a:pt x="947942" y="1292352"/>
                    <a:pt x="950228" y="1290828"/>
                    <a:pt x="952514" y="1289114"/>
                  </a:cubicBezTo>
                  <a:cubicBezTo>
                    <a:pt x="955848" y="1286732"/>
                    <a:pt x="958991" y="1284065"/>
                    <a:pt x="962325" y="1281589"/>
                  </a:cubicBezTo>
                  <a:cubicBezTo>
                    <a:pt x="967563" y="1277683"/>
                    <a:pt x="972897" y="1273683"/>
                    <a:pt x="978041" y="1269587"/>
                  </a:cubicBezTo>
                  <a:cubicBezTo>
                    <a:pt x="982422" y="1266063"/>
                    <a:pt x="986613" y="1262444"/>
                    <a:pt x="990900" y="1258824"/>
                  </a:cubicBezTo>
                  <a:cubicBezTo>
                    <a:pt x="995757" y="1254633"/>
                    <a:pt x="1000615" y="1250537"/>
                    <a:pt x="1005282" y="1246251"/>
                  </a:cubicBezTo>
                  <a:cubicBezTo>
                    <a:pt x="1009473" y="1242441"/>
                    <a:pt x="1013379" y="1238536"/>
                    <a:pt x="1017379" y="1234631"/>
                  </a:cubicBezTo>
                  <a:cubicBezTo>
                    <a:pt x="1021856" y="1230249"/>
                    <a:pt x="1026333" y="1225868"/>
                    <a:pt x="1030619" y="1221391"/>
                  </a:cubicBezTo>
                  <a:cubicBezTo>
                    <a:pt x="1034429" y="1217295"/>
                    <a:pt x="1038144" y="1213199"/>
                    <a:pt x="1041858" y="1209104"/>
                  </a:cubicBezTo>
                  <a:cubicBezTo>
                    <a:pt x="1045859" y="1204531"/>
                    <a:pt x="1049955" y="1200055"/>
                    <a:pt x="1053765" y="1195388"/>
                  </a:cubicBezTo>
                  <a:lnTo>
                    <a:pt x="1057860" y="1190720"/>
                  </a:lnTo>
                  <a:cubicBezTo>
                    <a:pt x="1061004" y="1186720"/>
                    <a:pt x="1063956" y="1182624"/>
                    <a:pt x="1067004" y="1178623"/>
                  </a:cubicBezTo>
                  <a:lnTo>
                    <a:pt x="1071005" y="1173575"/>
                  </a:lnTo>
                  <a:lnTo>
                    <a:pt x="1072434" y="1171480"/>
                  </a:lnTo>
                  <a:lnTo>
                    <a:pt x="1073958" y="1169480"/>
                  </a:lnTo>
                  <a:cubicBezTo>
                    <a:pt x="1078434" y="1163288"/>
                    <a:pt x="1082721" y="1156906"/>
                    <a:pt x="1086721" y="1150525"/>
                  </a:cubicBezTo>
                  <a:lnTo>
                    <a:pt x="1086912" y="1150144"/>
                  </a:lnTo>
                  <a:lnTo>
                    <a:pt x="1087102" y="1149763"/>
                  </a:lnTo>
                  <a:lnTo>
                    <a:pt x="1087769" y="1148620"/>
                  </a:lnTo>
                  <a:cubicBezTo>
                    <a:pt x="1089293" y="1146143"/>
                    <a:pt x="1090912" y="1143667"/>
                    <a:pt x="1092341" y="1141095"/>
                  </a:cubicBezTo>
                  <a:lnTo>
                    <a:pt x="1093103" y="1139762"/>
                  </a:lnTo>
                  <a:cubicBezTo>
                    <a:pt x="1095865" y="1135094"/>
                    <a:pt x="1098627" y="1130332"/>
                    <a:pt x="1101199" y="1125474"/>
                  </a:cubicBezTo>
                  <a:cubicBezTo>
                    <a:pt x="1104342" y="1119759"/>
                    <a:pt x="1107295" y="1113949"/>
                    <a:pt x="1110153" y="1108139"/>
                  </a:cubicBezTo>
                  <a:cubicBezTo>
                    <a:pt x="1111867" y="1104614"/>
                    <a:pt x="1113201" y="1101185"/>
                    <a:pt x="1114820" y="1097661"/>
                  </a:cubicBezTo>
                  <a:cubicBezTo>
                    <a:pt x="1115963" y="1095185"/>
                    <a:pt x="1117392" y="1092613"/>
                    <a:pt x="1118535" y="1090136"/>
                  </a:cubicBezTo>
                  <a:lnTo>
                    <a:pt x="1120249" y="1085469"/>
                  </a:lnTo>
                  <a:cubicBezTo>
                    <a:pt x="1125774" y="1072610"/>
                    <a:pt x="1130727" y="1059656"/>
                    <a:pt x="1134918" y="1046797"/>
                  </a:cubicBezTo>
                  <a:lnTo>
                    <a:pt x="1135013" y="1046607"/>
                  </a:lnTo>
                  <a:lnTo>
                    <a:pt x="1135013" y="1046512"/>
                  </a:lnTo>
                  <a:cubicBezTo>
                    <a:pt x="1135965" y="1043369"/>
                    <a:pt x="1136918" y="1040225"/>
                    <a:pt x="1137871" y="1037082"/>
                  </a:cubicBezTo>
                  <a:cubicBezTo>
                    <a:pt x="1139299" y="1032224"/>
                    <a:pt x="1140633" y="1027366"/>
                    <a:pt x="1141871" y="1022509"/>
                  </a:cubicBezTo>
                  <a:lnTo>
                    <a:pt x="1142347" y="1020318"/>
                  </a:lnTo>
                  <a:lnTo>
                    <a:pt x="1143014" y="1017365"/>
                  </a:lnTo>
                  <a:cubicBezTo>
                    <a:pt x="1143776" y="1014127"/>
                    <a:pt x="1144538" y="1010983"/>
                    <a:pt x="1145205" y="1007840"/>
                  </a:cubicBezTo>
                  <a:lnTo>
                    <a:pt x="1145967" y="1002887"/>
                  </a:lnTo>
                  <a:cubicBezTo>
                    <a:pt x="1146729" y="999172"/>
                    <a:pt x="1147586" y="995458"/>
                    <a:pt x="1148253" y="991743"/>
                  </a:cubicBezTo>
                  <a:cubicBezTo>
                    <a:pt x="1149491" y="984313"/>
                    <a:pt x="1150348" y="976884"/>
                    <a:pt x="1151205" y="969455"/>
                  </a:cubicBezTo>
                  <a:lnTo>
                    <a:pt x="1151682" y="966216"/>
                  </a:lnTo>
                  <a:cubicBezTo>
                    <a:pt x="1152634" y="956786"/>
                    <a:pt x="1153206" y="947452"/>
                    <a:pt x="1153396" y="938117"/>
                  </a:cubicBezTo>
                  <a:cubicBezTo>
                    <a:pt x="1153396" y="935641"/>
                    <a:pt x="1153206" y="933260"/>
                    <a:pt x="1153206" y="930878"/>
                  </a:cubicBezTo>
                  <a:cubicBezTo>
                    <a:pt x="1153206" y="927449"/>
                    <a:pt x="1153110" y="924020"/>
                    <a:pt x="1153015" y="920591"/>
                  </a:cubicBezTo>
                  <a:cubicBezTo>
                    <a:pt x="1152729" y="911257"/>
                    <a:pt x="1152063" y="901922"/>
                    <a:pt x="1151015" y="892683"/>
                  </a:cubicBezTo>
                  <a:cubicBezTo>
                    <a:pt x="1150634" y="889825"/>
                    <a:pt x="1150443" y="886873"/>
                    <a:pt x="1150063" y="884015"/>
                  </a:cubicBezTo>
                  <a:lnTo>
                    <a:pt x="1150253" y="880205"/>
                  </a:lnTo>
                  <a:cubicBezTo>
                    <a:pt x="1149491" y="875538"/>
                    <a:pt x="1148157" y="870966"/>
                    <a:pt x="1147300" y="866394"/>
                  </a:cubicBezTo>
                  <a:cubicBezTo>
                    <a:pt x="1146062" y="860012"/>
                    <a:pt x="1145300" y="853535"/>
                    <a:pt x="1143681" y="847249"/>
                  </a:cubicBezTo>
                  <a:lnTo>
                    <a:pt x="1142442" y="842677"/>
                  </a:lnTo>
                  <a:lnTo>
                    <a:pt x="1141871" y="840772"/>
                  </a:lnTo>
                  <a:cubicBezTo>
                    <a:pt x="1141204" y="838295"/>
                    <a:pt x="1140252" y="835914"/>
                    <a:pt x="1139490" y="833438"/>
                  </a:cubicBezTo>
                  <a:cubicBezTo>
                    <a:pt x="1137299" y="826198"/>
                    <a:pt x="1135299" y="819055"/>
                    <a:pt x="1132632" y="811911"/>
                  </a:cubicBezTo>
                  <a:lnTo>
                    <a:pt x="1132632" y="811911"/>
                  </a:lnTo>
                  <a:lnTo>
                    <a:pt x="1130346" y="806101"/>
                  </a:lnTo>
                  <a:lnTo>
                    <a:pt x="1128822" y="802862"/>
                  </a:lnTo>
                  <a:lnTo>
                    <a:pt x="1127583" y="799433"/>
                  </a:lnTo>
                  <a:cubicBezTo>
                    <a:pt x="1124535" y="792004"/>
                    <a:pt x="1120630" y="784860"/>
                    <a:pt x="1117011" y="777621"/>
                  </a:cubicBezTo>
                  <a:cubicBezTo>
                    <a:pt x="1114915" y="773525"/>
                    <a:pt x="1113201" y="769334"/>
                    <a:pt x="1111010" y="765334"/>
                  </a:cubicBezTo>
                  <a:cubicBezTo>
                    <a:pt x="1104247" y="753047"/>
                    <a:pt x="1096722" y="740950"/>
                    <a:pt x="1088245" y="729234"/>
                  </a:cubicBezTo>
                  <a:cubicBezTo>
                    <a:pt x="1082625" y="721328"/>
                    <a:pt x="1076148" y="713899"/>
                    <a:pt x="1069290" y="706660"/>
                  </a:cubicBezTo>
                  <a:lnTo>
                    <a:pt x="1067004" y="703897"/>
                  </a:lnTo>
                  <a:lnTo>
                    <a:pt x="1063290" y="700468"/>
                  </a:lnTo>
                  <a:lnTo>
                    <a:pt x="1058718" y="695801"/>
                  </a:lnTo>
                  <a:lnTo>
                    <a:pt x="1058622" y="695706"/>
                  </a:lnTo>
                  <a:cubicBezTo>
                    <a:pt x="1056241" y="693515"/>
                    <a:pt x="1053574" y="691420"/>
                    <a:pt x="1051002" y="689229"/>
                  </a:cubicBezTo>
                  <a:lnTo>
                    <a:pt x="1045383" y="684467"/>
                  </a:lnTo>
                  <a:cubicBezTo>
                    <a:pt x="1039096" y="679418"/>
                    <a:pt x="1032619" y="674560"/>
                    <a:pt x="1025666" y="669988"/>
                  </a:cubicBezTo>
                  <a:lnTo>
                    <a:pt x="1025190" y="669608"/>
                  </a:lnTo>
                  <a:lnTo>
                    <a:pt x="944227" y="615982"/>
                  </a:lnTo>
                  <a:cubicBezTo>
                    <a:pt x="947370" y="613029"/>
                    <a:pt x="950704" y="610076"/>
                    <a:pt x="953752" y="607123"/>
                  </a:cubicBezTo>
                  <a:cubicBezTo>
                    <a:pt x="955943" y="604933"/>
                    <a:pt x="957943" y="602742"/>
                    <a:pt x="960134" y="600456"/>
                  </a:cubicBezTo>
                  <a:cubicBezTo>
                    <a:pt x="964515" y="595979"/>
                    <a:pt x="968897" y="591502"/>
                    <a:pt x="973088" y="586930"/>
                  </a:cubicBezTo>
                  <a:cubicBezTo>
                    <a:pt x="975469" y="584263"/>
                    <a:pt x="977755" y="581501"/>
                    <a:pt x="980137" y="578834"/>
                  </a:cubicBezTo>
                  <a:cubicBezTo>
                    <a:pt x="983756" y="574643"/>
                    <a:pt x="987375" y="570452"/>
                    <a:pt x="990804" y="566166"/>
                  </a:cubicBezTo>
                  <a:cubicBezTo>
                    <a:pt x="993186" y="563213"/>
                    <a:pt x="995376" y="560260"/>
                    <a:pt x="997662" y="557308"/>
                  </a:cubicBezTo>
                  <a:cubicBezTo>
                    <a:pt x="999758" y="554546"/>
                    <a:pt x="1002044" y="551783"/>
                    <a:pt x="1004044" y="549021"/>
                  </a:cubicBezTo>
                  <a:lnTo>
                    <a:pt x="1006235" y="545783"/>
                  </a:lnTo>
                  <a:lnTo>
                    <a:pt x="1009664" y="541210"/>
                  </a:lnTo>
                  <a:cubicBezTo>
                    <a:pt x="1014236" y="534638"/>
                    <a:pt x="1018522" y="528066"/>
                    <a:pt x="1022618" y="521398"/>
                  </a:cubicBezTo>
                  <a:lnTo>
                    <a:pt x="1023094" y="520541"/>
                  </a:lnTo>
                  <a:cubicBezTo>
                    <a:pt x="1028238" y="512064"/>
                    <a:pt x="1032810" y="503492"/>
                    <a:pt x="1037191" y="494919"/>
                  </a:cubicBezTo>
                  <a:lnTo>
                    <a:pt x="1039953" y="489966"/>
                  </a:lnTo>
                  <a:lnTo>
                    <a:pt x="1040144" y="489680"/>
                  </a:lnTo>
                  <a:cubicBezTo>
                    <a:pt x="1044716" y="480346"/>
                    <a:pt x="1048716" y="470916"/>
                    <a:pt x="1052336" y="461486"/>
                  </a:cubicBezTo>
                  <a:cubicBezTo>
                    <a:pt x="1053384" y="458724"/>
                    <a:pt x="1054336" y="455962"/>
                    <a:pt x="1055289" y="453200"/>
                  </a:cubicBezTo>
                  <a:cubicBezTo>
                    <a:pt x="1056527" y="449675"/>
                    <a:pt x="1057956" y="446246"/>
                    <a:pt x="1059099" y="442722"/>
                  </a:cubicBezTo>
                  <a:cubicBezTo>
                    <a:pt x="1060432" y="438436"/>
                    <a:pt x="1061480" y="434245"/>
                    <a:pt x="1062623" y="430054"/>
                  </a:cubicBezTo>
                  <a:lnTo>
                    <a:pt x="1064052" y="424910"/>
                  </a:lnTo>
                  <a:cubicBezTo>
                    <a:pt x="1066052" y="417100"/>
                    <a:pt x="1067766" y="409289"/>
                    <a:pt x="1069100" y="401574"/>
                  </a:cubicBezTo>
                  <a:lnTo>
                    <a:pt x="1069671" y="396907"/>
                  </a:lnTo>
                  <a:lnTo>
                    <a:pt x="1070148" y="394525"/>
                  </a:lnTo>
                  <a:lnTo>
                    <a:pt x="1070052" y="394430"/>
                  </a:lnTo>
                  <a:lnTo>
                    <a:pt x="1070148" y="394525"/>
                  </a:lnTo>
                  <a:lnTo>
                    <a:pt x="1070814" y="388239"/>
                  </a:lnTo>
                  <a:cubicBezTo>
                    <a:pt x="1071196" y="384905"/>
                    <a:pt x="1071576" y="381571"/>
                    <a:pt x="1071862" y="378142"/>
                  </a:cubicBezTo>
                  <a:lnTo>
                    <a:pt x="1072243" y="374523"/>
                  </a:lnTo>
                  <a:lnTo>
                    <a:pt x="1072243" y="370427"/>
                  </a:lnTo>
                  <a:cubicBezTo>
                    <a:pt x="1072434" y="367665"/>
                    <a:pt x="1072624" y="364903"/>
                    <a:pt x="1072719" y="362236"/>
                  </a:cubicBezTo>
                  <a:cubicBezTo>
                    <a:pt x="1072719" y="358997"/>
                    <a:pt x="1072529" y="355854"/>
                    <a:pt x="1072529" y="352616"/>
                  </a:cubicBezTo>
                  <a:cubicBezTo>
                    <a:pt x="1072529" y="350044"/>
                    <a:pt x="1072529" y="347472"/>
                    <a:pt x="1072338" y="344900"/>
                  </a:cubicBezTo>
                  <a:cubicBezTo>
                    <a:pt x="1071957" y="336995"/>
                    <a:pt x="1071291" y="328993"/>
                    <a:pt x="1070148" y="321183"/>
                  </a:cubicBezTo>
                  <a:lnTo>
                    <a:pt x="1070052" y="320707"/>
                  </a:lnTo>
                  <a:cubicBezTo>
                    <a:pt x="1069671" y="318040"/>
                    <a:pt x="1069195" y="315468"/>
                    <a:pt x="1068719" y="312801"/>
                  </a:cubicBezTo>
                  <a:cubicBezTo>
                    <a:pt x="1067576" y="306610"/>
                    <a:pt x="1066147" y="300323"/>
                    <a:pt x="1064528" y="294227"/>
                  </a:cubicBezTo>
                  <a:cubicBezTo>
                    <a:pt x="1061480" y="283083"/>
                    <a:pt x="1057765" y="272320"/>
                    <a:pt x="1053479" y="261842"/>
                  </a:cubicBezTo>
                  <a:lnTo>
                    <a:pt x="1052336" y="258604"/>
                  </a:lnTo>
                  <a:lnTo>
                    <a:pt x="1051288" y="256318"/>
                  </a:lnTo>
                  <a:lnTo>
                    <a:pt x="1050145" y="253460"/>
                  </a:lnTo>
                  <a:cubicBezTo>
                    <a:pt x="1048431" y="249650"/>
                    <a:pt x="1046525" y="246126"/>
                    <a:pt x="1044716" y="242411"/>
                  </a:cubicBezTo>
                  <a:cubicBezTo>
                    <a:pt x="1043287" y="239744"/>
                    <a:pt x="1042049" y="236887"/>
                    <a:pt x="1040620" y="234315"/>
                  </a:cubicBezTo>
                  <a:lnTo>
                    <a:pt x="1039858" y="232696"/>
                  </a:lnTo>
                  <a:lnTo>
                    <a:pt x="1039572" y="232505"/>
                  </a:lnTo>
                  <a:lnTo>
                    <a:pt x="1039858" y="232696"/>
                  </a:lnTo>
                  <a:cubicBezTo>
                    <a:pt x="1037191" y="227933"/>
                    <a:pt x="1034238" y="223361"/>
                    <a:pt x="1031286" y="218789"/>
                  </a:cubicBezTo>
                  <a:lnTo>
                    <a:pt x="1028142" y="213646"/>
                  </a:lnTo>
                  <a:cubicBezTo>
                    <a:pt x="1023761" y="207169"/>
                    <a:pt x="1019189" y="200787"/>
                    <a:pt x="1014236" y="194596"/>
                  </a:cubicBezTo>
                  <a:lnTo>
                    <a:pt x="1013855" y="194120"/>
                  </a:lnTo>
                  <a:cubicBezTo>
                    <a:pt x="1011950" y="191834"/>
                    <a:pt x="1009950" y="189738"/>
                    <a:pt x="1007949" y="187452"/>
                  </a:cubicBezTo>
                  <a:cubicBezTo>
                    <a:pt x="1004425" y="183356"/>
                    <a:pt x="1000996" y="179260"/>
                    <a:pt x="997186" y="175355"/>
                  </a:cubicBezTo>
                  <a:lnTo>
                    <a:pt x="996615" y="174688"/>
                  </a:lnTo>
                  <a:lnTo>
                    <a:pt x="993662" y="171926"/>
                  </a:lnTo>
                  <a:cubicBezTo>
                    <a:pt x="989185" y="167450"/>
                    <a:pt x="984708" y="162973"/>
                    <a:pt x="979850" y="158782"/>
                  </a:cubicBezTo>
                  <a:lnTo>
                    <a:pt x="977946" y="157543"/>
                  </a:lnTo>
                  <a:lnTo>
                    <a:pt x="979850" y="158782"/>
                  </a:lnTo>
                  <a:lnTo>
                    <a:pt x="976707" y="156400"/>
                  </a:lnTo>
                  <a:cubicBezTo>
                    <a:pt x="967182" y="148209"/>
                    <a:pt x="957086" y="140398"/>
                    <a:pt x="946227" y="133159"/>
                  </a:cubicBezTo>
                  <a:lnTo>
                    <a:pt x="946132" y="133064"/>
                  </a:lnTo>
                  <a:lnTo>
                    <a:pt x="919081" y="115157"/>
                  </a:lnTo>
                  <a:lnTo>
                    <a:pt x="860979" y="76676"/>
                  </a:lnTo>
                  <a:lnTo>
                    <a:pt x="861074" y="76771"/>
                  </a:lnTo>
                  <a:lnTo>
                    <a:pt x="860883" y="76676"/>
                  </a:lnTo>
                  <a:lnTo>
                    <a:pt x="862883" y="78200"/>
                  </a:lnTo>
                  <a:cubicBezTo>
                    <a:pt x="790017" y="29051"/>
                    <a:pt x="688100" y="1714"/>
                    <a:pt x="563227" y="95"/>
                  </a:cubicBezTo>
                  <a:cubicBezTo>
                    <a:pt x="562179" y="0"/>
                    <a:pt x="561608" y="0"/>
                    <a:pt x="560941" y="0"/>
                  </a:cubicBezTo>
                  <a:lnTo>
                    <a:pt x="560941" y="0"/>
                  </a:ln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8" name="Gráfico 2">
              <a:extLst>
                <a:ext uri="{FF2B5EF4-FFF2-40B4-BE49-F238E27FC236}">
                  <a16:creationId xmlns:a16="http://schemas.microsoft.com/office/drawing/2014/main" id="{6D3DC6AB-9E81-4EBD-ADF3-836C2B878DBE}"/>
                </a:ext>
              </a:extLst>
            </p:cNvPr>
            <p:cNvSpPr/>
            <p:nvPr/>
          </p:nvSpPr>
          <p:spPr>
            <a:xfrm>
              <a:off x="5435345" y="2841116"/>
              <a:ext cx="1139666" cy="1403237"/>
            </a:xfrm>
            <a:custGeom>
              <a:avLst/>
              <a:gdLst>
                <a:gd name="connsiteX0" fmla="*/ 1139666 w 1139666"/>
                <a:gd name="connsiteY0" fmla="*/ 925639 h 1403237"/>
                <a:gd name="connsiteX1" fmla="*/ 1139476 w 1139666"/>
                <a:gd name="connsiteY1" fmla="*/ 918115 h 1403237"/>
                <a:gd name="connsiteX2" fmla="*/ 1139285 w 1139666"/>
                <a:gd name="connsiteY2" fmla="*/ 908209 h 1403237"/>
                <a:gd name="connsiteX3" fmla="*/ 1137285 w 1139666"/>
                <a:gd name="connsiteY3" fmla="*/ 879729 h 1403237"/>
                <a:gd name="connsiteX4" fmla="*/ 1136428 w 1139666"/>
                <a:gd name="connsiteY4" fmla="*/ 871538 h 1403237"/>
                <a:gd name="connsiteX5" fmla="*/ 1136047 w 1139666"/>
                <a:gd name="connsiteY5" fmla="*/ 867728 h 1403237"/>
                <a:gd name="connsiteX6" fmla="*/ 1132999 w 1139666"/>
                <a:gd name="connsiteY6" fmla="*/ 853630 h 1403237"/>
                <a:gd name="connsiteX7" fmla="*/ 1129379 w 1139666"/>
                <a:gd name="connsiteY7" fmla="*/ 834866 h 1403237"/>
                <a:gd name="connsiteX8" fmla="*/ 1128141 w 1139666"/>
                <a:gd name="connsiteY8" fmla="*/ 830294 h 1403237"/>
                <a:gd name="connsiteX9" fmla="*/ 1127474 w 1139666"/>
                <a:gd name="connsiteY9" fmla="*/ 828294 h 1403237"/>
                <a:gd name="connsiteX10" fmla="*/ 1125188 w 1139666"/>
                <a:gd name="connsiteY10" fmla="*/ 821150 h 1403237"/>
                <a:gd name="connsiteX11" fmla="*/ 1118330 w 1139666"/>
                <a:gd name="connsiteY11" fmla="*/ 799529 h 1403237"/>
                <a:gd name="connsiteX12" fmla="*/ 1117568 w 1139666"/>
                <a:gd name="connsiteY12" fmla="*/ 799052 h 1403237"/>
                <a:gd name="connsiteX13" fmla="*/ 1117568 w 1139666"/>
                <a:gd name="connsiteY13" fmla="*/ 799052 h 1403237"/>
                <a:gd name="connsiteX14" fmla="*/ 1118330 w 1139666"/>
                <a:gd name="connsiteY14" fmla="*/ 799529 h 1403237"/>
                <a:gd name="connsiteX15" fmla="*/ 1116044 w 1139666"/>
                <a:gd name="connsiteY15" fmla="*/ 793623 h 1403237"/>
                <a:gd name="connsiteX16" fmla="*/ 1115568 w 1139666"/>
                <a:gd name="connsiteY16" fmla="*/ 793337 h 1403237"/>
                <a:gd name="connsiteX17" fmla="*/ 1115568 w 1139666"/>
                <a:gd name="connsiteY17" fmla="*/ 793337 h 1403237"/>
                <a:gd name="connsiteX18" fmla="*/ 1116044 w 1139666"/>
                <a:gd name="connsiteY18" fmla="*/ 793623 h 1403237"/>
                <a:gd name="connsiteX19" fmla="*/ 1114520 w 1139666"/>
                <a:gd name="connsiteY19" fmla="*/ 790385 h 1403237"/>
                <a:gd name="connsiteX20" fmla="*/ 1113377 w 1139666"/>
                <a:gd name="connsiteY20" fmla="*/ 787051 h 1403237"/>
                <a:gd name="connsiteX21" fmla="*/ 1102805 w 1139666"/>
                <a:gd name="connsiteY21" fmla="*/ 765334 h 1403237"/>
                <a:gd name="connsiteX22" fmla="*/ 1096709 w 1139666"/>
                <a:gd name="connsiteY22" fmla="*/ 752951 h 1403237"/>
                <a:gd name="connsiteX23" fmla="*/ 1073944 w 1139666"/>
                <a:gd name="connsiteY23" fmla="*/ 716851 h 1403237"/>
                <a:gd name="connsiteX24" fmla="*/ 1054989 w 1139666"/>
                <a:gd name="connsiteY24" fmla="*/ 694277 h 1403237"/>
                <a:gd name="connsiteX25" fmla="*/ 1052608 w 1139666"/>
                <a:gd name="connsiteY25" fmla="*/ 691515 h 1403237"/>
                <a:gd name="connsiteX26" fmla="*/ 1048798 w 1139666"/>
                <a:gd name="connsiteY26" fmla="*/ 688086 h 1403237"/>
                <a:gd name="connsiteX27" fmla="*/ 1044321 w 1139666"/>
                <a:gd name="connsiteY27" fmla="*/ 683514 h 1403237"/>
                <a:gd name="connsiteX28" fmla="*/ 1044131 w 1139666"/>
                <a:gd name="connsiteY28" fmla="*/ 683419 h 1403237"/>
                <a:gd name="connsiteX29" fmla="*/ 1036510 w 1139666"/>
                <a:gd name="connsiteY29" fmla="*/ 676942 h 1403237"/>
                <a:gd name="connsiteX30" fmla="*/ 1030986 w 1139666"/>
                <a:gd name="connsiteY30" fmla="*/ 672179 h 1403237"/>
                <a:gd name="connsiteX31" fmla="*/ 1011650 w 1139666"/>
                <a:gd name="connsiteY31" fmla="*/ 657987 h 1403237"/>
                <a:gd name="connsiteX32" fmla="*/ 1010698 w 1139666"/>
                <a:gd name="connsiteY32" fmla="*/ 657320 h 1403237"/>
                <a:gd name="connsiteX33" fmla="*/ 929735 w 1139666"/>
                <a:gd name="connsiteY33" fmla="*/ 603695 h 1403237"/>
                <a:gd name="connsiteX34" fmla="*/ 939260 w 1139666"/>
                <a:gd name="connsiteY34" fmla="*/ 594741 h 1403237"/>
                <a:gd name="connsiteX35" fmla="*/ 945356 w 1139666"/>
                <a:gd name="connsiteY35" fmla="*/ 588455 h 1403237"/>
                <a:gd name="connsiteX36" fmla="*/ 958501 w 1139666"/>
                <a:gd name="connsiteY36" fmla="*/ 574548 h 1403237"/>
                <a:gd name="connsiteX37" fmla="*/ 965549 w 1139666"/>
                <a:gd name="connsiteY37" fmla="*/ 566452 h 1403237"/>
                <a:gd name="connsiteX38" fmla="*/ 976217 w 1139666"/>
                <a:gd name="connsiteY38" fmla="*/ 553784 h 1403237"/>
                <a:gd name="connsiteX39" fmla="*/ 983266 w 1139666"/>
                <a:gd name="connsiteY39" fmla="*/ 544640 h 1403237"/>
                <a:gd name="connsiteX40" fmla="*/ 989457 w 1139666"/>
                <a:gd name="connsiteY40" fmla="*/ 536638 h 1403237"/>
                <a:gd name="connsiteX41" fmla="*/ 991552 w 1139666"/>
                <a:gd name="connsiteY41" fmla="*/ 533591 h 1403237"/>
                <a:gd name="connsiteX42" fmla="*/ 995077 w 1139666"/>
                <a:gd name="connsiteY42" fmla="*/ 528923 h 1403237"/>
                <a:gd name="connsiteX43" fmla="*/ 1008031 w 1139666"/>
                <a:gd name="connsiteY43" fmla="*/ 509111 h 1403237"/>
                <a:gd name="connsiteX44" fmla="*/ 1008602 w 1139666"/>
                <a:gd name="connsiteY44" fmla="*/ 508159 h 1403237"/>
                <a:gd name="connsiteX45" fmla="*/ 1023176 w 1139666"/>
                <a:gd name="connsiteY45" fmla="*/ 481775 h 1403237"/>
                <a:gd name="connsiteX46" fmla="*/ 1025366 w 1139666"/>
                <a:gd name="connsiteY46" fmla="*/ 477774 h 1403237"/>
                <a:gd name="connsiteX47" fmla="*/ 1025557 w 1139666"/>
                <a:gd name="connsiteY47" fmla="*/ 477488 h 1403237"/>
                <a:gd name="connsiteX48" fmla="*/ 1037749 w 1139666"/>
                <a:gd name="connsiteY48" fmla="*/ 449294 h 1403237"/>
                <a:gd name="connsiteX49" fmla="*/ 1040606 w 1139666"/>
                <a:gd name="connsiteY49" fmla="*/ 441293 h 1403237"/>
                <a:gd name="connsiteX50" fmla="*/ 1044511 w 1139666"/>
                <a:gd name="connsiteY50" fmla="*/ 430625 h 1403237"/>
                <a:gd name="connsiteX51" fmla="*/ 1048226 w 1139666"/>
                <a:gd name="connsiteY51" fmla="*/ 417481 h 1403237"/>
                <a:gd name="connsiteX52" fmla="*/ 1049465 w 1139666"/>
                <a:gd name="connsiteY52" fmla="*/ 413004 h 1403237"/>
                <a:gd name="connsiteX53" fmla="*/ 1054513 w 1139666"/>
                <a:gd name="connsiteY53" fmla="*/ 389382 h 1403237"/>
                <a:gd name="connsiteX54" fmla="*/ 1055180 w 1139666"/>
                <a:gd name="connsiteY54" fmla="*/ 384429 h 1403237"/>
                <a:gd name="connsiteX55" fmla="*/ 1055560 w 1139666"/>
                <a:gd name="connsiteY55" fmla="*/ 382429 h 1403237"/>
                <a:gd name="connsiteX56" fmla="*/ 1056132 w 1139666"/>
                <a:gd name="connsiteY56" fmla="*/ 376714 h 1403237"/>
                <a:gd name="connsiteX57" fmla="*/ 1057275 w 1139666"/>
                <a:gd name="connsiteY57" fmla="*/ 366046 h 1403237"/>
                <a:gd name="connsiteX58" fmla="*/ 1057656 w 1139666"/>
                <a:gd name="connsiteY58" fmla="*/ 362426 h 1403237"/>
                <a:gd name="connsiteX59" fmla="*/ 1057656 w 1139666"/>
                <a:gd name="connsiteY59" fmla="*/ 358235 h 1403237"/>
                <a:gd name="connsiteX60" fmla="*/ 1058132 w 1139666"/>
                <a:gd name="connsiteY60" fmla="*/ 350044 h 1403237"/>
                <a:gd name="connsiteX61" fmla="*/ 1057942 w 1139666"/>
                <a:gd name="connsiteY61" fmla="*/ 340424 h 1403237"/>
                <a:gd name="connsiteX62" fmla="*/ 1057751 w 1139666"/>
                <a:gd name="connsiteY62" fmla="*/ 332804 h 1403237"/>
                <a:gd name="connsiteX63" fmla="*/ 1055465 w 1139666"/>
                <a:gd name="connsiteY63" fmla="*/ 308610 h 1403237"/>
                <a:gd name="connsiteX64" fmla="*/ 1055465 w 1139666"/>
                <a:gd name="connsiteY64" fmla="*/ 308420 h 1403237"/>
                <a:gd name="connsiteX65" fmla="*/ 1054227 w 1139666"/>
                <a:gd name="connsiteY65" fmla="*/ 300800 h 1403237"/>
                <a:gd name="connsiteX66" fmla="*/ 1050036 w 1139666"/>
                <a:gd name="connsiteY66" fmla="*/ 282226 h 1403237"/>
                <a:gd name="connsiteX67" fmla="*/ 1038892 w 1139666"/>
                <a:gd name="connsiteY67" fmla="*/ 249650 h 1403237"/>
                <a:gd name="connsiteX68" fmla="*/ 1037844 w 1139666"/>
                <a:gd name="connsiteY68" fmla="*/ 246697 h 1403237"/>
                <a:gd name="connsiteX69" fmla="*/ 1036796 w 1139666"/>
                <a:gd name="connsiteY69" fmla="*/ 244602 h 1403237"/>
                <a:gd name="connsiteX70" fmla="*/ 1035558 w 1139666"/>
                <a:gd name="connsiteY70" fmla="*/ 241649 h 1403237"/>
                <a:gd name="connsiteX71" fmla="*/ 1029938 w 1139666"/>
                <a:gd name="connsiteY71" fmla="*/ 230315 h 1403237"/>
                <a:gd name="connsiteX72" fmla="*/ 1026033 w 1139666"/>
                <a:gd name="connsiteY72" fmla="*/ 222504 h 1403237"/>
                <a:gd name="connsiteX73" fmla="*/ 1025176 w 1139666"/>
                <a:gd name="connsiteY73" fmla="*/ 220790 h 1403237"/>
                <a:gd name="connsiteX74" fmla="*/ 1024890 w 1139666"/>
                <a:gd name="connsiteY74" fmla="*/ 220599 h 1403237"/>
                <a:gd name="connsiteX75" fmla="*/ 1024890 w 1139666"/>
                <a:gd name="connsiteY75" fmla="*/ 220599 h 1403237"/>
                <a:gd name="connsiteX76" fmla="*/ 1025176 w 1139666"/>
                <a:gd name="connsiteY76" fmla="*/ 220790 h 1403237"/>
                <a:gd name="connsiteX77" fmla="*/ 1016508 w 1139666"/>
                <a:gd name="connsiteY77" fmla="*/ 206692 h 1403237"/>
                <a:gd name="connsiteX78" fmla="*/ 1013460 w 1139666"/>
                <a:gd name="connsiteY78" fmla="*/ 201740 h 1403237"/>
                <a:gd name="connsiteX79" fmla="*/ 999458 w 1139666"/>
                <a:gd name="connsiteY79" fmla="*/ 182690 h 1403237"/>
                <a:gd name="connsiteX80" fmla="*/ 999077 w 1139666"/>
                <a:gd name="connsiteY80" fmla="*/ 182213 h 1403237"/>
                <a:gd name="connsiteX81" fmla="*/ 993458 w 1139666"/>
                <a:gd name="connsiteY81" fmla="*/ 175832 h 1403237"/>
                <a:gd name="connsiteX82" fmla="*/ 982409 w 1139666"/>
                <a:gd name="connsiteY82" fmla="*/ 163449 h 1403237"/>
                <a:gd name="connsiteX83" fmla="*/ 981837 w 1139666"/>
                <a:gd name="connsiteY83" fmla="*/ 162782 h 1403237"/>
                <a:gd name="connsiteX84" fmla="*/ 979075 w 1139666"/>
                <a:gd name="connsiteY84" fmla="*/ 160211 h 1403237"/>
                <a:gd name="connsiteX85" fmla="*/ 965073 w 1139666"/>
                <a:gd name="connsiteY85" fmla="*/ 146875 h 1403237"/>
                <a:gd name="connsiteX86" fmla="*/ 961834 w 1139666"/>
                <a:gd name="connsiteY86" fmla="*/ 144399 h 1403237"/>
                <a:gd name="connsiteX87" fmla="*/ 931735 w 1139666"/>
                <a:gd name="connsiteY87" fmla="*/ 121539 h 1403237"/>
                <a:gd name="connsiteX88" fmla="*/ 931259 w 1139666"/>
                <a:gd name="connsiteY88" fmla="*/ 121158 h 1403237"/>
                <a:gd name="connsiteX89" fmla="*/ 895255 w 1139666"/>
                <a:gd name="connsiteY89" fmla="*/ 97250 h 1403237"/>
                <a:gd name="connsiteX90" fmla="*/ 846106 w 1139666"/>
                <a:gd name="connsiteY90" fmla="*/ 64675 h 1403237"/>
                <a:gd name="connsiteX91" fmla="*/ 846296 w 1139666"/>
                <a:gd name="connsiteY91" fmla="*/ 64865 h 1403237"/>
                <a:gd name="connsiteX92" fmla="*/ 846010 w 1139666"/>
                <a:gd name="connsiteY92" fmla="*/ 64675 h 1403237"/>
                <a:gd name="connsiteX93" fmla="*/ 876681 w 1139666"/>
                <a:gd name="connsiteY93" fmla="*/ 88011 h 1403237"/>
                <a:gd name="connsiteX94" fmla="*/ 893445 w 1139666"/>
                <a:gd name="connsiteY94" fmla="*/ 103442 h 1403237"/>
                <a:gd name="connsiteX95" fmla="*/ 897255 w 1139666"/>
                <a:gd name="connsiteY95" fmla="*/ 107061 h 1403237"/>
                <a:gd name="connsiteX96" fmla="*/ 907637 w 1139666"/>
                <a:gd name="connsiteY96" fmla="*/ 118682 h 1403237"/>
                <a:gd name="connsiteX97" fmla="*/ 911352 w 1139666"/>
                <a:gd name="connsiteY97" fmla="*/ 122872 h 1403237"/>
                <a:gd name="connsiteX98" fmla="*/ 882206 w 1139666"/>
                <a:gd name="connsiteY98" fmla="*/ 103537 h 1403237"/>
                <a:gd name="connsiteX99" fmla="*/ 839629 w 1139666"/>
                <a:gd name="connsiteY99" fmla="*/ 75343 h 1403237"/>
                <a:gd name="connsiteX100" fmla="*/ 837248 w 1139666"/>
                <a:gd name="connsiteY100" fmla="*/ 73819 h 1403237"/>
                <a:gd name="connsiteX101" fmla="*/ 836867 w 1139666"/>
                <a:gd name="connsiteY101" fmla="*/ 73533 h 1403237"/>
                <a:gd name="connsiteX102" fmla="*/ 839248 w 1139666"/>
                <a:gd name="connsiteY102" fmla="*/ 75152 h 1403237"/>
                <a:gd name="connsiteX103" fmla="*/ 839248 w 1139666"/>
                <a:gd name="connsiteY103" fmla="*/ 75152 h 1403237"/>
                <a:gd name="connsiteX104" fmla="*/ 836867 w 1139666"/>
                <a:gd name="connsiteY104" fmla="*/ 73533 h 1403237"/>
                <a:gd name="connsiteX105" fmla="*/ 825056 w 1139666"/>
                <a:gd name="connsiteY105" fmla="*/ 66675 h 1403237"/>
                <a:gd name="connsiteX106" fmla="*/ 807434 w 1139666"/>
                <a:gd name="connsiteY106" fmla="*/ 56579 h 1403237"/>
                <a:gd name="connsiteX107" fmla="*/ 805720 w 1139666"/>
                <a:gd name="connsiteY107" fmla="*/ 55531 h 1403237"/>
                <a:gd name="connsiteX108" fmla="*/ 804482 w 1139666"/>
                <a:gd name="connsiteY108" fmla="*/ 54864 h 1403237"/>
                <a:gd name="connsiteX109" fmla="*/ 803339 w 1139666"/>
                <a:gd name="connsiteY109" fmla="*/ 54292 h 1403237"/>
                <a:gd name="connsiteX110" fmla="*/ 804767 w 1139666"/>
                <a:gd name="connsiteY110" fmla="*/ 55245 h 1403237"/>
                <a:gd name="connsiteX111" fmla="*/ 804767 w 1139666"/>
                <a:gd name="connsiteY111" fmla="*/ 55245 h 1403237"/>
                <a:gd name="connsiteX112" fmla="*/ 803339 w 1139666"/>
                <a:gd name="connsiteY112" fmla="*/ 54292 h 1403237"/>
                <a:gd name="connsiteX113" fmla="*/ 803339 w 1139666"/>
                <a:gd name="connsiteY113" fmla="*/ 54292 h 1403237"/>
                <a:gd name="connsiteX114" fmla="*/ 790003 w 1139666"/>
                <a:gd name="connsiteY114" fmla="*/ 48292 h 1403237"/>
                <a:gd name="connsiteX115" fmla="*/ 773716 w 1139666"/>
                <a:gd name="connsiteY115" fmla="*/ 40958 h 1403237"/>
                <a:gd name="connsiteX116" fmla="*/ 756476 w 1139666"/>
                <a:gd name="connsiteY116" fmla="*/ 34576 h 1403237"/>
                <a:gd name="connsiteX117" fmla="*/ 739331 w 1139666"/>
                <a:gd name="connsiteY117" fmla="*/ 28480 h 1403237"/>
                <a:gd name="connsiteX118" fmla="*/ 736092 w 1139666"/>
                <a:gd name="connsiteY118" fmla="*/ 27337 h 1403237"/>
                <a:gd name="connsiteX119" fmla="*/ 735997 w 1139666"/>
                <a:gd name="connsiteY119" fmla="*/ 27337 h 1403237"/>
                <a:gd name="connsiteX120" fmla="*/ 723138 w 1139666"/>
                <a:gd name="connsiteY120" fmla="*/ 23527 h 1403237"/>
                <a:gd name="connsiteX121" fmla="*/ 715137 w 1139666"/>
                <a:gd name="connsiteY121" fmla="*/ 21526 h 1403237"/>
                <a:gd name="connsiteX122" fmla="*/ 694182 w 1139666"/>
                <a:gd name="connsiteY122" fmla="*/ 16383 h 1403237"/>
                <a:gd name="connsiteX123" fmla="*/ 676561 w 1139666"/>
                <a:gd name="connsiteY123" fmla="*/ 12573 h 1403237"/>
                <a:gd name="connsiteX124" fmla="*/ 654463 w 1139666"/>
                <a:gd name="connsiteY124" fmla="*/ 8763 h 1403237"/>
                <a:gd name="connsiteX125" fmla="*/ 642747 w 1139666"/>
                <a:gd name="connsiteY125" fmla="*/ 6763 h 1403237"/>
                <a:gd name="connsiteX126" fmla="*/ 642080 w 1139666"/>
                <a:gd name="connsiteY126" fmla="*/ 6667 h 1403237"/>
                <a:gd name="connsiteX127" fmla="*/ 636460 w 1139666"/>
                <a:gd name="connsiteY127" fmla="*/ 6096 h 1403237"/>
                <a:gd name="connsiteX128" fmla="*/ 611219 w 1139666"/>
                <a:gd name="connsiteY128" fmla="*/ 3429 h 1403237"/>
                <a:gd name="connsiteX129" fmla="*/ 594836 w 1139666"/>
                <a:gd name="connsiteY129" fmla="*/ 1905 h 1403237"/>
                <a:gd name="connsiteX130" fmla="*/ 566357 w 1139666"/>
                <a:gd name="connsiteY130" fmla="*/ 571 h 1403237"/>
                <a:gd name="connsiteX131" fmla="*/ 554355 w 1139666"/>
                <a:gd name="connsiteY131" fmla="*/ 0 h 1403237"/>
                <a:gd name="connsiteX132" fmla="*/ 554545 w 1139666"/>
                <a:gd name="connsiteY132" fmla="*/ 95 h 1403237"/>
                <a:gd name="connsiteX133" fmla="*/ 550926 w 1139666"/>
                <a:gd name="connsiteY133" fmla="*/ 0 h 1403237"/>
                <a:gd name="connsiteX134" fmla="*/ 542830 w 1139666"/>
                <a:gd name="connsiteY134" fmla="*/ 95 h 1403237"/>
                <a:gd name="connsiteX135" fmla="*/ 542734 w 1139666"/>
                <a:gd name="connsiteY135" fmla="*/ 95 h 1403237"/>
                <a:gd name="connsiteX136" fmla="*/ 541210 w 1139666"/>
                <a:gd name="connsiteY136" fmla="*/ 191 h 1403237"/>
                <a:gd name="connsiteX137" fmla="*/ 524827 w 1139666"/>
                <a:gd name="connsiteY137" fmla="*/ 857 h 1403237"/>
                <a:gd name="connsiteX138" fmla="*/ 521208 w 1139666"/>
                <a:gd name="connsiteY138" fmla="*/ 1143 h 1403237"/>
                <a:gd name="connsiteX139" fmla="*/ 506063 w 1139666"/>
                <a:gd name="connsiteY139" fmla="*/ 2476 h 1403237"/>
                <a:gd name="connsiteX140" fmla="*/ 522542 w 1139666"/>
                <a:gd name="connsiteY140" fmla="*/ 13430 h 1403237"/>
                <a:gd name="connsiteX141" fmla="*/ 519017 w 1139666"/>
                <a:gd name="connsiteY141" fmla="*/ 13811 h 1403237"/>
                <a:gd name="connsiteX142" fmla="*/ 501586 w 1139666"/>
                <a:gd name="connsiteY142" fmla="*/ 15526 h 1403237"/>
                <a:gd name="connsiteX143" fmla="*/ 491014 w 1139666"/>
                <a:gd name="connsiteY143" fmla="*/ 17145 h 1403237"/>
                <a:gd name="connsiteX144" fmla="*/ 475393 w 1139666"/>
                <a:gd name="connsiteY144" fmla="*/ 19717 h 1403237"/>
                <a:gd name="connsiteX145" fmla="*/ 464249 w 1139666"/>
                <a:gd name="connsiteY145" fmla="*/ 22098 h 1403237"/>
                <a:gd name="connsiteX146" fmla="*/ 449390 w 1139666"/>
                <a:gd name="connsiteY146" fmla="*/ 25527 h 1403237"/>
                <a:gd name="connsiteX147" fmla="*/ 438055 w 1139666"/>
                <a:gd name="connsiteY147" fmla="*/ 28670 h 1403237"/>
                <a:gd name="connsiteX148" fmla="*/ 423672 w 1139666"/>
                <a:gd name="connsiteY148" fmla="*/ 32957 h 1403237"/>
                <a:gd name="connsiteX149" fmla="*/ 412242 w 1139666"/>
                <a:gd name="connsiteY149" fmla="*/ 36862 h 1403237"/>
                <a:gd name="connsiteX150" fmla="*/ 398335 w 1139666"/>
                <a:gd name="connsiteY150" fmla="*/ 41815 h 1403237"/>
                <a:gd name="connsiteX151" fmla="*/ 387001 w 1139666"/>
                <a:gd name="connsiteY151" fmla="*/ 46387 h 1403237"/>
                <a:gd name="connsiteX152" fmla="*/ 373475 w 1139666"/>
                <a:gd name="connsiteY152" fmla="*/ 52197 h 1403237"/>
                <a:gd name="connsiteX153" fmla="*/ 362426 w 1139666"/>
                <a:gd name="connsiteY153" fmla="*/ 57341 h 1403237"/>
                <a:gd name="connsiteX154" fmla="*/ 349282 w 1139666"/>
                <a:gd name="connsiteY154" fmla="*/ 63817 h 1403237"/>
                <a:gd name="connsiteX155" fmla="*/ 338518 w 1139666"/>
                <a:gd name="connsiteY155" fmla="*/ 69533 h 1403237"/>
                <a:gd name="connsiteX156" fmla="*/ 325945 w 1139666"/>
                <a:gd name="connsiteY156" fmla="*/ 76676 h 1403237"/>
                <a:gd name="connsiteX157" fmla="*/ 315468 w 1139666"/>
                <a:gd name="connsiteY157" fmla="*/ 82963 h 1403237"/>
                <a:gd name="connsiteX158" fmla="*/ 303467 w 1139666"/>
                <a:gd name="connsiteY158" fmla="*/ 90773 h 1403237"/>
                <a:gd name="connsiteX159" fmla="*/ 293465 w 1139666"/>
                <a:gd name="connsiteY159" fmla="*/ 97631 h 1403237"/>
                <a:gd name="connsiteX160" fmla="*/ 281940 w 1139666"/>
                <a:gd name="connsiteY160" fmla="*/ 106108 h 1403237"/>
                <a:gd name="connsiteX161" fmla="*/ 272510 w 1139666"/>
                <a:gd name="connsiteY161" fmla="*/ 113347 h 1403237"/>
                <a:gd name="connsiteX162" fmla="*/ 261557 w 1139666"/>
                <a:gd name="connsiteY162" fmla="*/ 122587 h 1403237"/>
                <a:gd name="connsiteX163" fmla="*/ 252793 w 1139666"/>
                <a:gd name="connsiteY163" fmla="*/ 130207 h 1403237"/>
                <a:gd name="connsiteX164" fmla="*/ 242411 w 1139666"/>
                <a:gd name="connsiteY164" fmla="*/ 140017 h 1403237"/>
                <a:gd name="connsiteX165" fmla="*/ 234315 w 1139666"/>
                <a:gd name="connsiteY165" fmla="*/ 147923 h 1403237"/>
                <a:gd name="connsiteX166" fmla="*/ 224504 w 1139666"/>
                <a:gd name="connsiteY166" fmla="*/ 158591 h 1403237"/>
                <a:gd name="connsiteX167" fmla="*/ 217360 w 1139666"/>
                <a:gd name="connsiteY167" fmla="*/ 166592 h 1403237"/>
                <a:gd name="connsiteX168" fmla="*/ 207931 w 1139666"/>
                <a:gd name="connsiteY168" fmla="*/ 178403 h 1403237"/>
                <a:gd name="connsiteX169" fmla="*/ 201835 w 1139666"/>
                <a:gd name="connsiteY169" fmla="*/ 186119 h 1403237"/>
                <a:gd name="connsiteX170" fmla="*/ 201168 w 1139666"/>
                <a:gd name="connsiteY170" fmla="*/ 186976 h 1403237"/>
                <a:gd name="connsiteX171" fmla="*/ 188214 w 1139666"/>
                <a:gd name="connsiteY171" fmla="*/ 206121 h 1403237"/>
                <a:gd name="connsiteX172" fmla="*/ 176117 w 1139666"/>
                <a:gd name="connsiteY172" fmla="*/ 227838 h 1403237"/>
                <a:gd name="connsiteX173" fmla="*/ 175832 w 1139666"/>
                <a:gd name="connsiteY173" fmla="*/ 228409 h 1403237"/>
                <a:gd name="connsiteX174" fmla="*/ 175165 w 1139666"/>
                <a:gd name="connsiteY174" fmla="*/ 229934 h 1403237"/>
                <a:gd name="connsiteX175" fmla="*/ 161639 w 1139666"/>
                <a:gd name="connsiteY175" fmla="*/ 263747 h 1403237"/>
                <a:gd name="connsiteX176" fmla="*/ 160210 w 1139666"/>
                <a:gd name="connsiteY176" fmla="*/ 267462 h 1403237"/>
                <a:gd name="connsiteX177" fmla="*/ 159163 w 1139666"/>
                <a:gd name="connsiteY177" fmla="*/ 271082 h 1403237"/>
                <a:gd name="connsiteX178" fmla="*/ 156591 w 1139666"/>
                <a:gd name="connsiteY178" fmla="*/ 280511 h 1403237"/>
                <a:gd name="connsiteX179" fmla="*/ 153067 w 1139666"/>
                <a:gd name="connsiteY179" fmla="*/ 294799 h 1403237"/>
                <a:gd name="connsiteX180" fmla="*/ 151067 w 1139666"/>
                <a:gd name="connsiteY180" fmla="*/ 304705 h 1403237"/>
                <a:gd name="connsiteX181" fmla="*/ 149638 w 1139666"/>
                <a:gd name="connsiteY181" fmla="*/ 311658 h 1403237"/>
                <a:gd name="connsiteX182" fmla="*/ 148685 w 1139666"/>
                <a:gd name="connsiteY182" fmla="*/ 319088 h 1403237"/>
                <a:gd name="connsiteX183" fmla="*/ 147257 w 1139666"/>
                <a:gd name="connsiteY183" fmla="*/ 330232 h 1403237"/>
                <a:gd name="connsiteX184" fmla="*/ 146018 w 1139666"/>
                <a:gd name="connsiteY184" fmla="*/ 344805 h 1403237"/>
                <a:gd name="connsiteX185" fmla="*/ 145447 w 1139666"/>
                <a:gd name="connsiteY185" fmla="*/ 355854 h 1403237"/>
                <a:gd name="connsiteX186" fmla="*/ 145161 w 1139666"/>
                <a:gd name="connsiteY186" fmla="*/ 360807 h 1403237"/>
                <a:gd name="connsiteX187" fmla="*/ 145351 w 1139666"/>
                <a:gd name="connsiteY187" fmla="*/ 373094 h 1403237"/>
                <a:gd name="connsiteX188" fmla="*/ 145447 w 1139666"/>
                <a:gd name="connsiteY188" fmla="*/ 380143 h 1403237"/>
                <a:gd name="connsiteX189" fmla="*/ 147257 w 1139666"/>
                <a:gd name="connsiteY189" fmla="*/ 405003 h 1403237"/>
                <a:gd name="connsiteX190" fmla="*/ 147828 w 1139666"/>
                <a:gd name="connsiteY190" fmla="*/ 409384 h 1403237"/>
                <a:gd name="connsiteX191" fmla="*/ 150305 w 1139666"/>
                <a:gd name="connsiteY191" fmla="*/ 420053 h 1403237"/>
                <a:gd name="connsiteX192" fmla="*/ 152876 w 1139666"/>
                <a:gd name="connsiteY192" fmla="*/ 431292 h 1403237"/>
                <a:gd name="connsiteX193" fmla="*/ 157543 w 1139666"/>
                <a:gd name="connsiteY193" fmla="*/ 445008 h 1403237"/>
                <a:gd name="connsiteX194" fmla="*/ 161925 w 1139666"/>
                <a:gd name="connsiteY194" fmla="*/ 457105 h 1403237"/>
                <a:gd name="connsiteX195" fmla="*/ 162782 w 1139666"/>
                <a:gd name="connsiteY195" fmla="*/ 459391 h 1403237"/>
                <a:gd name="connsiteX196" fmla="*/ 172212 w 1139666"/>
                <a:gd name="connsiteY196" fmla="*/ 479870 h 1403237"/>
                <a:gd name="connsiteX197" fmla="*/ 174593 w 1139666"/>
                <a:gd name="connsiteY197" fmla="*/ 484442 h 1403237"/>
                <a:gd name="connsiteX198" fmla="*/ 186595 w 1139666"/>
                <a:gd name="connsiteY198" fmla="*/ 506444 h 1403237"/>
                <a:gd name="connsiteX199" fmla="*/ 188024 w 1139666"/>
                <a:gd name="connsiteY199" fmla="*/ 508921 h 1403237"/>
                <a:gd name="connsiteX200" fmla="*/ 202501 w 1139666"/>
                <a:gd name="connsiteY200" fmla="*/ 531686 h 1403237"/>
                <a:gd name="connsiteX201" fmla="*/ 205740 w 1139666"/>
                <a:gd name="connsiteY201" fmla="*/ 536353 h 1403237"/>
                <a:gd name="connsiteX202" fmla="*/ 221266 w 1139666"/>
                <a:gd name="connsiteY202" fmla="*/ 557403 h 1403237"/>
                <a:gd name="connsiteX203" fmla="*/ 221933 w 1139666"/>
                <a:gd name="connsiteY203" fmla="*/ 558165 h 1403237"/>
                <a:gd name="connsiteX204" fmla="*/ 237173 w 1139666"/>
                <a:gd name="connsiteY204" fmla="*/ 575977 h 1403237"/>
                <a:gd name="connsiteX205" fmla="*/ 240411 w 1139666"/>
                <a:gd name="connsiteY205" fmla="*/ 579501 h 1403237"/>
                <a:gd name="connsiteX206" fmla="*/ 243268 w 1139666"/>
                <a:gd name="connsiteY206" fmla="*/ 582644 h 1403237"/>
                <a:gd name="connsiteX207" fmla="*/ 256223 w 1139666"/>
                <a:gd name="connsiteY207" fmla="*/ 594836 h 1403237"/>
                <a:gd name="connsiteX208" fmla="*/ 269081 w 1139666"/>
                <a:gd name="connsiteY208" fmla="*/ 605885 h 1403237"/>
                <a:gd name="connsiteX209" fmla="*/ 254222 w 1139666"/>
                <a:gd name="connsiteY209" fmla="*/ 614172 h 1403237"/>
                <a:gd name="connsiteX210" fmla="*/ 226695 w 1139666"/>
                <a:gd name="connsiteY210" fmla="*/ 630269 h 1403237"/>
                <a:gd name="connsiteX211" fmla="*/ 217932 w 1139666"/>
                <a:gd name="connsiteY211" fmla="*/ 635889 h 1403237"/>
                <a:gd name="connsiteX212" fmla="*/ 200501 w 1139666"/>
                <a:gd name="connsiteY212" fmla="*/ 647224 h 1403237"/>
                <a:gd name="connsiteX213" fmla="*/ 190405 w 1139666"/>
                <a:gd name="connsiteY213" fmla="*/ 654463 h 1403237"/>
                <a:gd name="connsiteX214" fmla="*/ 175736 w 1139666"/>
                <a:gd name="connsiteY214" fmla="*/ 665226 h 1403237"/>
                <a:gd name="connsiteX215" fmla="*/ 165735 w 1139666"/>
                <a:gd name="connsiteY215" fmla="*/ 673132 h 1403237"/>
                <a:gd name="connsiteX216" fmla="*/ 152591 w 1139666"/>
                <a:gd name="connsiteY216" fmla="*/ 683990 h 1403237"/>
                <a:gd name="connsiteX217" fmla="*/ 143066 w 1139666"/>
                <a:gd name="connsiteY217" fmla="*/ 692372 h 1403237"/>
                <a:gd name="connsiteX218" fmla="*/ 131159 w 1139666"/>
                <a:gd name="connsiteY218" fmla="*/ 703421 h 1403237"/>
                <a:gd name="connsiteX219" fmla="*/ 122206 w 1139666"/>
                <a:gd name="connsiteY219" fmla="*/ 712184 h 1403237"/>
                <a:gd name="connsiteX220" fmla="*/ 111538 w 1139666"/>
                <a:gd name="connsiteY220" fmla="*/ 723424 h 1403237"/>
                <a:gd name="connsiteX221" fmla="*/ 103442 w 1139666"/>
                <a:gd name="connsiteY221" fmla="*/ 732472 h 1403237"/>
                <a:gd name="connsiteX222" fmla="*/ 94012 w 1139666"/>
                <a:gd name="connsiteY222" fmla="*/ 743807 h 1403237"/>
                <a:gd name="connsiteX223" fmla="*/ 86678 w 1139666"/>
                <a:gd name="connsiteY223" fmla="*/ 753142 h 1403237"/>
                <a:gd name="connsiteX224" fmla="*/ 83534 w 1139666"/>
                <a:gd name="connsiteY224" fmla="*/ 757142 h 1403237"/>
                <a:gd name="connsiteX225" fmla="*/ 73819 w 1139666"/>
                <a:gd name="connsiteY225" fmla="*/ 771049 h 1403237"/>
                <a:gd name="connsiteX226" fmla="*/ 56483 w 1139666"/>
                <a:gd name="connsiteY226" fmla="*/ 800195 h 1403237"/>
                <a:gd name="connsiteX227" fmla="*/ 52483 w 1139666"/>
                <a:gd name="connsiteY227" fmla="*/ 807720 h 1403237"/>
                <a:gd name="connsiteX228" fmla="*/ 47816 w 1139666"/>
                <a:gd name="connsiteY228" fmla="*/ 816483 h 1403237"/>
                <a:gd name="connsiteX229" fmla="*/ 41529 w 1139666"/>
                <a:gd name="connsiteY229" fmla="*/ 830580 h 1403237"/>
                <a:gd name="connsiteX230" fmla="*/ 37624 w 1139666"/>
                <a:gd name="connsiteY230" fmla="*/ 839343 h 1403237"/>
                <a:gd name="connsiteX231" fmla="*/ 26194 w 1139666"/>
                <a:gd name="connsiteY231" fmla="*/ 870109 h 1403237"/>
                <a:gd name="connsiteX232" fmla="*/ 26099 w 1139666"/>
                <a:gd name="connsiteY232" fmla="*/ 870299 h 1403237"/>
                <a:gd name="connsiteX233" fmla="*/ 25908 w 1139666"/>
                <a:gd name="connsiteY233" fmla="*/ 871061 h 1403237"/>
                <a:gd name="connsiteX234" fmla="*/ 18002 w 1139666"/>
                <a:gd name="connsiteY234" fmla="*/ 900779 h 1403237"/>
                <a:gd name="connsiteX235" fmla="*/ 16192 w 1139666"/>
                <a:gd name="connsiteY235" fmla="*/ 909542 h 1403237"/>
                <a:gd name="connsiteX236" fmla="*/ 14192 w 1139666"/>
                <a:gd name="connsiteY236" fmla="*/ 919448 h 1403237"/>
                <a:gd name="connsiteX237" fmla="*/ 12383 w 1139666"/>
                <a:gd name="connsiteY237" fmla="*/ 933164 h 1403237"/>
                <a:gd name="connsiteX238" fmla="*/ 11430 w 1139666"/>
                <a:gd name="connsiteY238" fmla="*/ 940784 h 1403237"/>
                <a:gd name="connsiteX239" fmla="*/ 9620 w 1139666"/>
                <a:gd name="connsiteY239" fmla="*/ 968312 h 1403237"/>
                <a:gd name="connsiteX240" fmla="*/ 9620 w 1139666"/>
                <a:gd name="connsiteY240" fmla="*/ 970693 h 1403237"/>
                <a:gd name="connsiteX241" fmla="*/ 9811 w 1139666"/>
                <a:gd name="connsiteY241" fmla="*/ 978503 h 1403237"/>
                <a:gd name="connsiteX242" fmla="*/ 10858 w 1139666"/>
                <a:gd name="connsiteY242" fmla="*/ 1001459 h 1403237"/>
                <a:gd name="connsiteX243" fmla="*/ 12001 w 1139666"/>
                <a:gd name="connsiteY243" fmla="*/ 1011841 h 1403237"/>
                <a:gd name="connsiteX244" fmla="*/ 12954 w 1139666"/>
                <a:gd name="connsiteY244" fmla="*/ 1021080 h 1403237"/>
                <a:gd name="connsiteX245" fmla="*/ 13907 w 1139666"/>
                <a:gd name="connsiteY245" fmla="*/ 1026414 h 1403237"/>
                <a:gd name="connsiteX246" fmla="*/ 0 w 1139666"/>
                <a:gd name="connsiteY246" fmla="*/ 1017175 h 1403237"/>
                <a:gd name="connsiteX247" fmla="*/ 667 w 1139666"/>
                <a:gd name="connsiteY247" fmla="*/ 1022128 h 1403237"/>
                <a:gd name="connsiteX248" fmla="*/ 1429 w 1139666"/>
                <a:gd name="connsiteY248" fmla="*/ 1025747 h 1403237"/>
                <a:gd name="connsiteX249" fmla="*/ 8287 w 1139666"/>
                <a:gd name="connsiteY249" fmla="*/ 1058037 h 1403237"/>
                <a:gd name="connsiteX250" fmla="*/ 9144 w 1139666"/>
                <a:gd name="connsiteY250" fmla="*/ 1061561 h 1403237"/>
                <a:gd name="connsiteX251" fmla="*/ 9525 w 1139666"/>
                <a:gd name="connsiteY251" fmla="*/ 1063276 h 1403237"/>
                <a:gd name="connsiteX252" fmla="*/ 9716 w 1139666"/>
                <a:gd name="connsiteY252" fmla="*/ 1063943 h 1403237"/>
                <a:gd name="connsiteX253" fmla="*/ 10001 w 1139666"/>
                <a:gd name="connsiteY253" fmla="*/ 1064133 h 1403237"/>
                <a:gd name="connsiteX254" fmla="*/ 10001 w 1139666"/>
                <a:gd name="connsiteY254" fmla="*/ 1064133 h 1403237"/>
                <a:gd name="connsiteX255" fmla="*/ 9716 w 1139666"/>
                <a:gd name="connsiteY255" fmla="*/ 1063943 h 1403237"/>
                <a:gd name="connsiteX256" fmla="*/ 20669 w 1139666"/>
                <a:gd name="connsiteY256" fmla="*/ 1094994 h 1403237"/>
                <a:gd name="connsiteX257" fmla="*/ 21622 w 1139666"/>
                <a:gd name="connsiteY257" fmla="*/ 1097756 h 1403237"/>
                <a:gd name="connsiteX258" fmla="*/ 26099 w 1139666"/>
                <a:gd name="connsiteY258" fmla="*/ 1107186 h 1403237"/>
                <a:gd name="connsiteX259" fmla="*/ 30861 w 1139666"/>
                <a:gd name="connsiteY259" fmla="*/ 1118045 h 1403237"/>
                <a:gd name="connsiteX260" fmla="*/ 33338 w 1139666"/>
                <a:gd name="connsiteY260" fmla="*/ 1122521 h 1403237"/>
                <a:gd name="connsiteX261" fmla="*/ 37243 w 1139666"/>
                <a:gd name="connsiteY261" fmla="*/ 1129665 h 1403237"/>
                <a:gd name="connsiteX262" fmla="*/ 48101 w 1139666"/>
                <a:gd name="connsiteY262" fmla="*/ 1147858 h 1403237"/>
                <a:gd name="connsiteX263" fmla="*/ 52102 w 1139666"/>
                <a:gd name="connsiteY263" fmla="*/ 1154144 h 1403237"/>
                <a:gd name="connsiteX264" fmla="*/ 53626 w 1139666"/>
                <a:gd name="connsiteY264" fmla="*/ 1156526 h 1403237"/>
                <a:gd name="connsiteX265" fmla="*/ 54102 w 1139666"/>
                <a:gd name="connsiteY265" fmla="*/ 1156811 h 1403237"/>
                <a:gd name="connsiteX266" fmla="*/ 54102 w 1139666"/>
                <a:gd name="connsiteY266" fmla="*/ 1156811 h 1403237"/>
                <a:gd name="connsiteX267" fmla="*/ 53626 w 1139666"/>
                <a:gd name="connsiteY267" fmla="*/ 1156526 h 1403237"/>
                <a:gd name="connsiteX268" fmla="*/ 65913 w 1139666"/>
                <a:gd name="connsiteY268" fmla="*/ 1172909 h 1403237"/>
                <a:gd name="connsiteX269" fmla="*/ 69913 w 1139666"/>
                <a:gd name="connsiteY269" fmla="*/ 1178243 h 1403237"/>
                <a:gd name="connsiteX270" fmla="*/ 88773 w 1139666"/>
                <a:gd name="connsiteY270" fmla="*/ 1199579 h 1403237"/>
                <a:gd name="connsiteX271" fmla="*/ 89154 w 1139666"/>
                <a:gd name="connsiteY271" fmla="*/ 1199769 h 1403237"/>
                <a:gd name="connsiteX272" fmla="*/ 89154 w 1139666"/>
                <a:gd name="connsiteY272" fmla="*/ 1199769 h 1403237"/>
                <a:gd name="connsiteX273" fmla="*/ 88773 w 1139666"/>
                <a:gd name="connsiteY273" fmla="*/ 1199579 h 1403237"/>
                <a:gd name="connsiteX274" fmla="*/ 90392 w 1139666"/>
                <a:gd name="connsiteY274" fmla="*/ 1201198 h 1403237"/>
                <a:gd name="connsiteX275" fmla="*/ 90964 w 1139666"/>
                <a:gd name="connsiteY275" fmla="*/ 1201864 h 1403237"/>
                <a:gd name="connsiteX276" fmla="*/ 91535 w 1139666"/>
                <a:gd name="connsiteY276" fmla="*/ 1202436 h 1403237"/>
                <a:gd name="connsiteX277" fmla="*/ 94202 w 1139666"/>
                <a:gd name="connsiteY277" fmla="*/ 1205198 h 1403237"/>
                <a:gd name="connsiteX278" fmla="*/ 95250 w 1139666"/>
                <a:gd name="connsiteY278" fmla="*/ 1205865 h 1403237"/>
                <a:gd name="connsiteX279" fmla="*/ 95250 w 1139666"/>
                <a:gd name="connsiteY279" fmla="*/ 1205865 h 1403237"/>
                <a:gd name="connsiteX280" fmla="*/ 94202 w 1139666"/>
                <a:gd name="connsiteY280" fmla="*/ 1205198 h 1403237"/>
                <a:gd name="connsiteX281" fmla="*/ 101060 w 1139666"/>
                <a:gd name="connsiteY281" fmla="*/ 1211199 h 1403237"/>
                <a:gd name="connsiteX282" fmla="*/ 125158 w 1139666"/>
                <a:gd name="connsiteY282" fmla="*/ 1232345 h 1403237"/>
                <a:gd name="connsiteX283" fmla="*/ 128873 w 1139666"/>
                <a:gd name="connsiteY283" fmla="*/ 1235583 h 1403237"/>
                <a:gd name="connsiteX284" fmla="*/ 129159 w 1139666"/>
                <a:gd name="connsiteY284" fmla="*/ 1235773 h 1403237"/>
                <a:gd name="connsiteX285" fmla="*/ 136303 w 1139666"/>
                <a:gd name="connsiteY285" fmla="*/ 1240536 h 1403237"/>
                <a:gd name="connsiteX286" fmla="*/ 136303 w 1139666"/>
                <a:gd name="connsiteY286" fmla="*/ 1240536 h 1403237"/>
                <a:gd name="connsiteX287" fmla="*/ 129159 w 1139666"/>
                <a:gd name="connsiteY287" fmla="*/ 1235773 h 1403237"/>
                <a:gd name="connsiteX288" fmla="*/ 152495 w 1139666"/>
                <a:gd name="connsiteY288" fmla="*/ 1252442 h 1403237"/>
                <a:gd name="connsiteX289" fmla="*/ 236887 w 1139666"/>
                <a:gd name="connsiteY289" fmla="*/ 1308449 h 1403237"/>
                <a:gd name="connsiteX290" fmla="*/ 144875 w 1139666"/>
                <a:gd name="connsiteY290" fmla="*/ 1262253 h 1403237"/>
                <a:gd name="connsiteX291" fmla="*/ 145066 w 1139666"/>
                <a:gd name="connsiteY291" fmla="*/ 1262348 h 1403237"/>
                <a:gd name="connsiteX292" fmla="*/ 144875 w 1139666"/>
                <a:gd name="connsiteY292" fmla="*/ 1262253 h 1403237"/>
                <a:gd name="connsiteX293" fmla="*/ 230029 w 1139666"/>
                <a:gd name="connsiteY293" fmla="*/ 1318736 h 1403237"/>
                <a:gd name="connsiteX294" fmla="*/ 397574 w 1139666"/>
                <a:gd name="connsiteY294" fmla="*/ 1387983 h 1403237"/>
                <a:gd name="connsiteX295" fmla="*/ 444246 w 1139666"/>
                <a:gd name="connsiteY295" fmla="*/ 1396365 h 1403237"/>
                <a:gd name="connsiteX296" fmla="*/ 450151 w 1139666"/>
                <a:gd name="connsiteY296" fmla="*/ 1397413 h 1403237"/>
                <a:gd name="connsiteX297" fmla="*/ 458152 w 1139666"/>
                <a:gd name="connsiteY297" fmla="*/ 1398270 h 1403237"/>
                <a:gd name="connsiteX298" fmla="*/ 472535 w 1139666"/>
                <a:gd name="connsiteY298" fmla="*/ 1399889 h 1403237"/>
                <a:gd name="connsiteX299" fmla="*/ 481775 w 1139666"/>
                <a:gd name="connsiteY299" fmla="*/ 1400937 h 1403237"/>
                <a:gd name="connsiteX300" fmla="*/ 498158 w 1139666"/>
                <a:gd name="connsiteY300" fmla="*/ 1402080 h 1403237"/>
                <a:gd name="connsiteX301" fmla="*/ 499777 w 1139666"/>
                <a:gd name="connsiteY301" fmla="*/ 1402175 h 1403237"/>
                <a:gd name="connsiteX302" fmla="*/ 501301 w 1139666"/>
                <a:gd name="connsiteY302" fmla="*/ 1402271 h 1403237"/>
                <a:gd name="connsiteX303" fmla="*/ 534257 w 1139666"/>
                <a:gd name="connsiteY303" fmla="*/ 1403223 h 1403237"/>
                <a:gd name="connsiteX304" fmla="*/ 572357 w 1139666"/>
                <a:gd name="connsiteY304" fmla="*/ 1402271 h 1403237"/>
                <a:gd name="connsiteX305" fmla="*/ 583216 w 1139666"/>
                <a:gd name="connsiteY305" fmla="*/ 1401509 h 1403237"/>
                <a:gd name="connsiteX306" fmla="*/ 606361 w 1139666"/>
                <a:gd name="connsiteY306" fmla="*/ 1399794 h 1403237"/>
                <a:gd name="connsiteX307" fmla="*/ 610076 w 1139666"/>
                <a:gd name="connsiteY307" fmla="*/ 1399318 h 1403237"/>
                <a:gd name="connsiteX308" fmla="*/ 618458 w 1139666"/>
                <a:gd name="connsiteY308" fmla="*/ 1398270 h 1403237"/>
                <a:gd name="connsiteX309" fmla="*/ 635508 w 1139666"/>
                <a:gd name="connsiteY309" fmla="*/ 1396174 h 1403237"/>
                <a:gd name="connsiteX310" fmla="*/ 635127 w 1139666"/>
                <a:gd name="connsiteY310" fmla="*/ 1395984 h 1403237"/>
                <a:gd name="connsiteX311" fmla="*/ 635127 w 1139666"/>
                <a:gd name="connsiteY311" fmla="*/ 1395984 h 1403237"/>
                <a:gd name="connsiteX312" fmla="*/ 635508 w 1139666"/>
                <a:gd name="connsiteY312" fmla="*/ 1396174 h 1403237"/>
                <a:gd name="connsiteX313" fmla="*/ 644081 w 1139666"/>
                <a:gd name="connsiteY313" fmla="*/ 1394746 h 1403237"/>
                <a:gd name="connsiteX314" fmla="*/ 661130 w 1139666"/>
                <a:gd name="connsiteY314" fmla="*/ 1391793 h 1403237"/>
                <a:gd name="connsiteX315" fmla="*/ 681418 w 1139666"/>
                <a:gd name="connsiteY315" fmla="*/ 1387888 h 1403237"/>
                <a:gd name="connsiteX316" fmla="*/ 699135 w 1139666"/>
                <a:gd name="connsiteY316" fmla="*/ 1383887 h 1403237"/>
                <a:gd name="connsiteX317" fmla="*/ 709613 w 1139666"/>
                <a:gd name="connsiteY317" fmla="*/ 1381506 h 1403237"/>
                <a:gd name="connsiteX318" fmla="*/ 719042 w 1139666"/>
                <a:gd name="connsiteY318" fmla="*/ 1378839 h 1403237"/>
                <a:gd name="connsiteX319" fmla="*/ 733997 w 1139666"/>
                <a:gd name="connsiteY319" fmla="*/ 1374648 h 1403237"/>
                <a:gd name="connsiteX320" fmla="*/ 754285 w 1139666"/>
                <a:gd name="connsiteY320" fmla="*/ 1368362 h 1403237"/>
                <a:gd name="connsiteX321" fmla="*/ 768858 w 1139666"/>
                <a:gd name="connsiteY321" fmla="*/ 1363504 h 1403237"/>
                <a:gd name="connsiteX322" fmla="*/ 774859 w 1139666"/>
                <a:gd name="connsiteY322" fmla="*/ 1361504 h 1403237"/>
                <a:gd name="connsiteX323" fmla="*/ 784289 w 1139666"/>
                <a:gd name="connsiteY323" fmla="*/ 1357789 h 1403237"/>
                <a:gd name="connsiteX324" fmla="*/ 808768 w 1139666"/>
                <a:gd name="connsiteY324" fmla="*/ 1348169 h 1403237"/>
                <a:gd name="connsiteX325" fmla="*/ 823436 w 1139666"/>
                <a:gd name="connsiteY325" fmla="*/ 1341787 h 1403237"/>
                <a:gd name="connsiteX326" fmla="*/ 846487 w 1139666"/>
                <a:gd name="connsiteY326" fmla="*/ 1330928 h 1403237"/>
                <a:gd name="connsiteX327" fmla="*/ 860584 w 1139666"/>
                <a:gd name="connsiteY327" fmla="*/ 1323880 h 1403237"/>
                <a:gd name="connsiteX328" fmla="*/ 883634 w 1139666"/>
                <a:gd name="connsiteY328" fmla="*/ 1311212 h 1403237"/>
                <a:gd name="connsiteX329" fmla="*/ 895826 w 1139666"/>
                <a:gd name="connsiteY329" fmla="*/ 1304258 h 1403237"/>
                <a:gd name="connsiteX330" fmla="*/ 923353 w 1139666"/>
                <a:gd name="connsiteY330" fmla="*/ 1286637 h 1403237"/>
                <a:gd name="connsiteX331" fmla="*/ 928592 w 1139666"/>
                <a:gd name="connsiteY331" fmla="*/ 1283303 h 1403237"/>
                <a:gd name="connsiteX332" fmla="*/ 929735 w 1139666"/>
                <a:gd name="connsiteY332" fmla="*/ 1282541 h 1403237"/>
                <a:gd name="connsiteX333" fmla="*/ 930878 w 1139666"/>
                <a:gd name="connsiteY333" fmla="*/ 1281684 h 1403237"/>
                <a:gd name="connsiteX334" fmla="*/ 937641 w 1139666"/>
                <a:gd name="connsiteY334" fmla="*/ 1276922 h 1403237"/>
                <a:gd name="connsiteX335" fmla="*/ 947547 w 1139666"/>
                <a:gd name="connsiteY335" fmla="*/ 1269302 h 1403237"/>
                <a:gd name="connsiteX336" fmla="*/ 963073 w 1139666"/>
                <a:gd name="connsiteY336" fmla="*/ 1257395 h 1403237"/>
                <a:gd name="connsiteX337" fmla="*/ 975741 w 1139666"/>
                <a:gd name="connsiteY337" fmla="*/ 1246727 h 1403237"/>
                <a:gd name="connsiteX338" fmla="*/ 990409 w 1139666"/>
                <a:gd name="connsiteY338" fmla="*/ 1233964 h 1403237"/>
                <a:gd name="connsiteX339" fmla="*/ 1002220 w 1139666"/>
                <a:gd name="connsiteY339" fmla="*/ 1222724 h 1403237"/>
                <a:gd name="connsiteX340" fmla="*/ 1015746 w 1139666"/>
                <a:gd name="connsiteY340" fmla="*/ 1209199 h 1403237"/>
                <a:gd name="connsiteX341" fmla="*/ 1026605 w 1139666"/>
                <a:gd name="connsiteY341" fmla="*/ 1197293 h 1403237"/>
                <a:gd name="connsiteX342" fmla="*/ 1038892 w 1139666"/>
                <a:gd name="connsiteY342" fmla="*/ 1183100 h 1403237"/>
                <a:gd name="connsiteX343" fmla="*/ 1042892 w 1139666"/>
                <a:gd name="connsiteY343" fmla="*/ 1178528 h 1403237"/>
                <a:gd name="connsiteX344" fmla="*/ 1051941 w 1139666"/>
                <a:gd name="connsiteY344" fmla="*/ 1166622 h 1403237"/>
                <a:gd name="connsiteX345" fmla="*/ 1056037 w 1139666"/>
                <a:gd name="connsiteY345" fmla="*/ 1161383 h 1403237"/>
                <a:gd name="connsiteX346" fmla="*/ 1057466 w 1139666"/>
                <a:gd name="connsiteY346" fmla="*/ 1159288 h 1403237"/>
                <a:gd name="connsiteX347" fmla="*/ 1058894 w 1139666"/>
                <a:gd name="connsiteY347" fmla="*/ 1157383 h 1403237"/>
                <a:gd name="connsiteX348" fmla="*/ 1071658 w 1139666"/>
                <a:gd name="connsiteY348" fmla="*/ 1138428 h 1403237"/>
                <a:gd name="connsiteX349" fmla="*/ 1071943 w 1139666"/>
                <a:gd name="connsiteY349" fmla="*/ 1137952 h 1403237"/>
                <a:gd name="connsiteX350" fmla="*/ 1072039 w 1139666"/>
                <a:gd name="connsiteY350" fmla="*/ 1137761 h 1403237"/>
                <a:gd name="connsiteX351" fmla="*/ 1072801 w 1139666"/>
                <a:gd name="connsiteY351" fmla="*/ 1136618 h 1403237"/>
                <a:gd name="connsiteX352" fmla="*/ 1077373 w 1139666"/>
                <a:gd name="connsiteY352" fmla="*/ 1129094 h 1403237"/>
                <a:gd name="connsiteX353" fmla="*/ 1078135 w 1139666"/>
                <a:gd name="connsiteY353" fmla="*/ 1127855 h 1403237"/>
                <a:gd name="connsiteX354" fmla="*/ 1086231 w 1139666"/>
                <a:gd name="connsiteY354" fmla="*/ 1113568 h 1403237"/>
                <a:gd name="connsiteX355" fmla="*/ 1095185 w 1139666"/>
                <a:gd name="connsiteY355" fmla="*/ 1096232 h 1403237"/>
                <a:gd name="connsiteX356" fmla="*/ 1099757 w 1139666"/>
                <a:gd name="connsiteY356" fmla="*/ 1085850 h 1403237"/>
                <a:gd name="connsiteX357" fmla="*/ 1103567 w 1139666"/>
                <a:gd name="connsiteY357" fmla="*/ 1078135 h 1403237"/>
                <a:gd name="connsiteX358" fmla="*/ 1105376 w 1139666"/>
                <a:gd name="connsiteY358" fmla="*/ 1073277 h 1403237"/>
                <a:gd name="connsiteX359" fmla="*/ 1119950 w 1139666"/>
                <a:gd name="connsiteY359" fmla="*/ 1034796 h 1403237"/>
                <a:gd name="connsiteX360" fmla="*/ 1120045 w 1139666"/>
                <a:gd name="connsiteY360" fmla="*/ 1034510 h 1403237"/>
                <a:gd name="connsiteX361" fmla="*/ 1120045 w 1139666"/>
                <a:gd name="connsiteY361" fmla="*/ 1034510 h 1403237"/>
                <a:gd name="connsiteX362" fmla="*/ 1122902 w 1139666"/>
                <a:gd name="connsiteY362" fmla="*/ 1025080 h 1403237"/>
                <a:gd name="connsiteX363" fmla="*/ 1126903 w 1139666"/>
                <a:gd name="connsiteY363" fmla="*/ 1010507 h 1403237"/>
                <a:gd name="connsiteX364" fmla="*/ 1127474 w 1139666"/>
                <a:gd name="connsiteY364" fmla="*/ 1008221 h 1403237"/>
                <a:gd name="connsiteX365" fmla="*/ 1128141 w 1139666"/>
                <a:gd name="connsiteY365" fmla="*/ 1005554 h 1403237"/>
                <a:gd name="connsiteX366" fmla="*/ 1130332 w 1139666"/>
                <a:gd name="connsiteY366" fmla="*/ 995839 h 1403237"/>
                <a:gd name="connsiteX367" fmla="*/ 1131094 w 1139666"/>
                <a:gd name="connsiteY367" fmla="*/ 990981 h 1403237"/>
                <a:gd name="connsiteX368" fmla="*/ 1133380 w 1139666"/>
                <a:gd name="connsiteY368" fmla="*/ 979837 h 1403237"/>
                <a:gd name="connsiteX369" fmla="*/ 1136428 w 1139666"/>
                <a:gd name="connsiteY369" fmla="*/ 956786 h 1403237"/>
                <a:gd name="connsiteX370" fmla="*/ 1136714 w 1139666"/>
                <a:gd name="connsiteY370" fmla="*/ 954405 h 1403237"/>
                <a:gd name="connsiteX371" fmla="*/ 1139666 w 1139666"/>
                <a:gd name="connsiteY371" fmla="*/ 925639 h 1403237"/>
                <a:gd name="connsiteX372" fmla="*/ 794194 w 1139666"/>
                <a:gd name="connsiteY372" fmla="*/ 1011841 h 1403237"/>
                <a:gd name="connsiteX373" fmla="*/ 785336 w 1139666"/>
                <a:gd name="connsiteY373" fmla="*/ 1022032 h 1403237"/>
                <a:gd name="connsiteX374" fmla="*/ 779907 w 1139666"/>
                <a:gd name="connsiteY374" fmla="*/ 1027843 h 1403237"/>
                <a:gd name="connsiteX375" fmla="*/ 769430 w 1139666"/>
                <a:gd name="connsiteY375" fmla="*/ 1037654 h 1403237"/>
                <a:gd name="connsiteX376" fmla="*/ 764476 w 1139666"/>
                <a:gd name="connsiteY376" fmla="*/ 1042130 h 1403237"/>
                <a:gd name="connsiteX377" fmla="*/ 747808 w 1139666"/>
                <a:gd name="connsiteY377" fmla="*/ 1054798 h 1403237"/>
                <a:gd name="connsiteX378" fmla="*/ 747808 w 1139666"/>
                <a:gd name="connsiteY378" fmla="*/ 1054798 h 1403237"/>
                <a:gd name="connsiteX379" fmla="*/ 515969 w 1139666"/>
                <a:gd name="connsiteY379" fmla="*/ 1119664 h 1403237"/>
                <a:gd name="connsiteX380" fmla="*/ 488728 w 1139666"/>
                <a:gd name="connsiteY380" fmla="*/ 1118711 h 1403237"/>
                <a:gd name="connsiteX381" fmla="*/ 374428 w 1139666"/>
                <a:gd name="connsiteY381" fmla="*/ 1093089 h 1403237"/>
                <a:gd name="connsiteX382" fmla="*/ 363760 w 1139666"/>
                <a:gd name="connsiteY382" fmla="*/ 1081183 h 1403237"/>
                <a:gd name="connsiteX383" fmla="*/ 350615 w 1139666"/>
                <a:gd name="connsiteY383" fmla="*/ 1062514 h 1403237"/>
                <a:gd name="connsiteX384" fmla="*/ 347091 w 1139666"/>
                <a:gd name="connsiteY384" fmla="*/ 1055942 h 1403237"/>
                <a:gd name="connsiteX385" fmla="*/ 344615 w 1139666"/>
                <a:gd name="connsiteY385" fmla="*/ 1050989 h 1403237"/>
                <a:gd name="connsiteX386" fmla="*/ 426625 w 1139666"/>
                <a:gd name="connsiteY386" fmla="*/ 1105376 h 1403237"/>
                <a:gd name="connsiteX387" fmla="*/ 405575 w 1139666"/>
                <a:gd name="connsiteY387" fmla="*/ 1089184 h 1403237"/>
                <a:gd name="connsiteX388" fmla="*/ 400145 w 1139666"/>
                <a:gd name="connsiteY388" fmla="*/ 1084231 h 1403237"/>
                <a:gd name="connsiteX389" fmla="*/ 383095 w 1139666"/>
                <a:gd name="connsiteY389" fmla="*/ 1066419 h 1403237"/>
                <a:gd name="connsiteX390" fmla="*/ 372713 w 1139666"/>
                <a:gd name="connsiteY390" fmla="*/ 1051751 h 1403237"/>
                <a:gd name="connsiteX391" fmla="*/ 370046 w 1139666"/>
                <a:gd name="connsiteY391" fmla="*/ 1047179 h 1403237"/>
                <a:gd name="connsiteX392" fmla="*/ 363950 w 1139666"/>
                <a:gd name="connsiteY392" fmla="*/ 1035082 h 1403237"/>
                <a:gd name="connsiteX393" fmla="*/ 362141 w 1139666"/>
                <a:gd name="connsiteY393" fmla="*/ 1031177 h 1403237"/>
                <a:gd name="connsiteX394" fmla="*/ 357283 w 1139666"/>
                <a:gd name="connsiteY394" fmla="*/ 1017270 h 1403237"/>
                <a:gd name="connsiteX395" fmla="*/ 357092 w 1139666"/>
                <a:gd name="connsiteY395" fmla="*/ 1016794 h 1403237"/>
                <a:gd name="connsiteX396" fmla="*/ 353949 w 1139666"/>
                <a:gd name="connsiteY396" fmla="*/ 1002030 h 1403237"/>
                <a:gd name="connsiteX397" fmla="*/ 353568 w 1139666"/>
                <a:gd name="connsiteY397" fmla="*/ 998887 h 1403237"/>
                <a:gd name="connsiteX398" fmla="*/ 352330 w 1139666"/>
                <a:gd name="connsiteY398" fmla="*/ 980599 h 1403237"/>
                <a:gd name="connsiteX399" fmla="*/ 352330 w 1139666"/>
                <a:gd name="connsiteY399" fmla="*/ 978313 h 1403237"/>
                <a:gd name="connsiteX400" fmla="*/ 353854 w 1139666"/>
                <a:gd name="connsiteY400" fmla="*/ 961168 h 1403237"/>
                <a:gd name="connsiteX401" fmla="*/ 354711 w 1139666"/>
                <a:gd name="connsiteY401" fmla="*/ 956786 h 1403237"/>
                <a:gd name="connsiteX402" fmla="*/ 357854 w 1139666"/>
                <a:gd name="connsiteY402" fmla="*/ 943737 h 1403237"/>
                <a:gd name="connsiteX403" fmla="*/ 359092 w 1139666"/>
                <a:gd name="connsiteY403" fmla="*/ 939451 h 1403237"/>
                <a:gd name="connsiteX404" fmla="*/ 365950 w 1139666"/>
                <a:gd name="connsiteY404" fmla="*/ 922496 h 1403237"/>
                <a:gd name="connsiteX405" fmla="*/ 367284 w 1139666"/>
                <a:gd name="connsiteY405" fmla="*/ 919924 h 1403237"/>
                <a:gd name="connsiteX406" fmla="*/ 379667 w 1139666"/>
                <a:gd name="connsiteY406" fmla="*/ 899446 h 1403237"/>
                <a:gd name="connsiteX407" fmla="*/ 380619 w 1139666"/>
                <a:gd name="connsiteY407" fmla="*/ 898207 h 1403237"/>
                <a:gd name="connsiteX408" fmla="*/ 391954 w 1139666"/>
                <a:gd name="connsiteY408" fmla="*/ 884777 h 1403237"/>
                <a:gd name="connsiteX409" fmla="*/ 395573 w 1139666"/>
                <a:gd name="connsiteY409" fmla="*/ 880967 h 1403237"/>
                <a:gd name="connsiteX410" fmla="*/ 410337 w 1139666"/>
                <a:gd name="connsiteY410" fmla="*/ 867632 h 1403237"/>
                <a:gd name="connsiteX411" fmla="*/ 639127 w 1139666"/>
                <a:gd name="connsiteY411" fmla="*/ 804291 h 1403237"/>
                <a:gd name="connsiteX412" fmla="*/ 713899 w 1139666"/>
                <a:gd name="connsiteY412" fmla="*/ 809815 h 1403237"/>
                <a:gd name="connsiteX413" fmla="*/ 824960 w 1139666"/>
                <a:gd name="connsiteY413" fmla="*/ 849154 h 1403237"/>
                <a:gd name="connsiteX414" fmla="*/ 829532 w 1139666"/>
                <a:gd name="connsiteY414" fmla="*/ 860774 h 1403237"/>
                <a:gd name="connsiteX415" fmla="*/ 832009 w 1139666"/>
                <a:gd name="connsiteY415" fmla="*/ 867728 h 1403237"/>
                <a:gd name="connsiteX416" fmla="*/ 834390 w 1139666"/>
                <a:gd name="connsiteY416" fmla="*/ 877634 h 1403237"/>
                <a:gd name="connsiteX417" fmla="*/ 835819 w 1139666"/>
                <a:gd name="connsiteY417" fmla="*/ 884396 h 1403237"/>
                <a:gd name="connsiteX418" fmla="*/ 836485 w 1139666"/>
                <a:gd name="connsiteY418" fmla="*/ 890397 h 1403237"/>
                <a:gd name="connsiteX419" fmla="*/ 837438 w 1139666"/>
                <a:gd name="connsiteY419" fmla="*/ 904399 h 1403237"/>
                <a:gd name="connsiteX420" fmla="*/ 837152 w 1139666"/>
                <a:gd name="connsiteY420" fmla="*/ 912400 h 1403237"/>
                <a:gd name="connsiteX421" fmla="*/ 836200 w 1139666"/>
                <a:gd name="connsiteY421" fmla="*/ 922782 h 1403237"/>
                <a:gd name="connsiteX422" fmla="*/ 834771 w 1139666"/>
                <a:gd name="connsiteY422" fmla="*/ 931069 h 1403237"/>
                <a:gd name="connsiteX423" fmla="*/ 832104 w 1139666"/>
                <a:gd name="connsiteY423" fmla="*/ 942022 h 1403237"/>
                <a:gd name="connsiteX424" fmla="*/ 829723 w 1139666"/>
                <a:gd name="connsiteY424" fmla="*/ 949738 h 1403237"/>
                <a:gd name="connsiteX425" fmla="*/ 822865 w 1139666"/>
                <a:gd name="connsiteY425" fmla="*/ 966692 h 1403237"/>
                <a:gd name="connsiteX426" fmla="*/ 821055 w 1139666"/>
                <a:gd name="connsiteY426" fmla="*/ 970788 h 1403237"/>
                <a:gd name="connsiteX427" fmla="*/ 810292 w 1139666"/>
                <a:gd name="connsiteY427" fmla="*/ 989838 h 1403237"/>
                <a:gd name="connsiteX428" fmla="*/ 799148 w 1139666"/>
                <a:gd name="connsiteY428" fmla="*/ 1005459 h 1403237"/>
                <a:gd name="connsiteX429" fmla="*/ 794194 w 1139666"/>
                <a:gd name="connsiteY429" fmla="*/ 1011841 h 1403237"/>
                <a:gd name="connsiteX430" fmla="*/ 875443 w 1139666"/>
                <a:gd name="connsiteY430" fmla="*/ 104299 h 1403237"/>
                <a:gd name="connsiteX431" fmla="*/ 878491 w 1139666"/>
                <a:gd name="connsiteY431" fmla="*/ 105728 h 1403237"/>
                <a:gd name="connsiteX432" fmla="*/ 885253 w 1139666"/>
                <a:gd name="connsiteY432" fmla="*/ 111919 h 1403237"/>
                <a:gd name="connsiteX433" fmla="*/ 891921 w 1139666"/>
                <a:gd name="connsiteY433" fmla="*/ 118682 h 1403237"/>
                <a:gd name="connsiteX434" fmla="*/ 899732 w 1139666"/>
                <a:gd name="connsiteY434" fmla="*/ 127445 h 1403237"/>
                <a:gd name="connsiteX435" fmla="*/ 901446 w 1139666"/>
                <a:gd name="connsiteY435" fmla="*/ 129540 h 1403237"/>
                <a:gd name="connsiteX436" fmla="*/ 843725 w 1139666"/>
                <a:gd name="connsiteY436" fmla="*/ 91250 h 1403237"/>
                <a:gd name="connsiteX437" fmla="*/ 859250 w 1139666"/>
                <a:gd name="connsiteY437" fmla="*/ 97060 h 1403237"/>
                <a:gd name="connsiteX438" fmla="*/ 875443 w 1139666"/>
                <a:gd name="connsiteY438" fmla="*/ 104299 h 1403237"/>
                <a:gd name="connsiteX439" fmla="*/ 951548 w 1139666"/>
                <a:gd name="connsiteY439" fmla="*/ 620268 h 1403237"/>
                <a:gd name="connsiteX440" fmla="*/ 964025 w 1139666"/>
                <a:gd name="connsiteY440" fmla="*/ 631603 h 1403237"/>
                <a:gd name="connsiteX441" fmla="*/ 969931 w 1139666"/>
                <a:gd name="connsiteY441" fmla="*/ 637699 h 1403237"/>
                <a:gd name="connsiteX442" fmla="*/ 982694 w 1139666"/>
                <a:gd name="connsiteY442" fmla="*/ 652939 h 1403237"/>
                <a:gd name="connsiteX443" fmla="*/ 935926 w 1139666"/>
                <a:gd name="connsiteY443" fmla="*/ 621887 h 1403237"/>
                <a:gd name="connsiteX444" fmla="*/ 930116 w 1139666"/>
                <a:gd name="connsiteY444" fmla="*/ 617982 h 1403237"/>
                <a:gd name="connsiteX445" fmla="*/ 920877 w 1139666"/>
                <a:gd name="connsiteY445" fmla="*/ 611791 h 1403237"/>
                <a:gd name="connsiteX446" fmla="*/ 929735 w 1139666"/>
                <a:gd name="connsiteY446" fmla="*/ 603504 h 1403237"/>
                <a:gd name="connsiteX447" fmla="*/ 945928 w 1139666"/>
                <a:gd name="connsiteY447" fmla="*/ 615410 h 1403237"/>
                <a:gd name="connsiteX448" fmla="*/ 951548 w 1139666"/>
                <a:gd name="connsiteY448" fmla="*/ 620268 h 1403237"/>
                <a:gd name="connsiteX449" fmla="*/ 974789 w 1139666"/>
                <a:gd name="connsiteY449" fmla="*/ 662178 h 1403237"/>
                <a:gd name="connsiteX450" fmla="*/ 924116 w 1139666"/>
                <a:gd name="connsiteY450" fmla="*/ 628555 h 1403237"/>
                <a:gd name="connsiteX451" fmla="*/ 956882 w 1139666"/>
                <a:gd name="connsiteY451" fmla="*/ 641509 h 1403237"/>
                <a:gd name="connsiteX452" fmla="*/ 961263 w 1139666"/>
                <a:gd name="connsiteY452" fmla="*/ 645986 h 1403237"/>
                <a:gd name="connsiteX453" fmla="*/ 974789 w 1139666"/>
                <a:gd name="connsiteY453" fmla="*/ 662178 h 1403237"/>
                <a:gd name="connsiteX454" fmla="*/ 242697 w 1139666"/>
                <a:gd name="connsiteY454" fmla="*/ 1296924 h 1403237"/>
                <a:gd name="connsiteX455" fmla="*/ 199930 w 1139666"/>
                <a:gd name="connsiteY455" fmla="*/ 1278350 h 1403237"/>
                <a:gd name="connsiteX456" fmla="*/ 188785 w 1139666"/>
                <a:gd name="connsiteY456" fmla="*/ 1268539 h 1403237"/>
                <a:gd name="connsiteX457" fmla="*/ 177260 w 1139666"/>
                <a:gd name="connsiteY457" fmla="*/ 1257967 h 1403237"/>
                <a:gd name="connsiteX458" fmla="*/ 167640 w 1139666"/>
                <a:gd name="connsiteY458" fmla="*/ 1247204 h 1403237"/>
                <a:gd name="connsiteX459" fmla="*/ 242697 w 1139666"/>
                <a:gd name="connsiteY459" fmla="*/ 1296924 h 1403237"/>
                <a:gd name="connsiteX460" fmla="*/ 759143 w 1139666"/>
                <a:gd name="connsiteY460" fmla="*/ 795338 h 1403237"/>
                <a:gd name="connsiteX461" fmla="*/ 780478 w 1139666"/>
                <a:gd name="connsiteY461" fmla="*/ 801910 h 1403237"/>
                <a:gd name="connsiteX462" fmla="*/ 790099 w 1139666"/>
                <a:gd name="connsiteY462" fmla="*/ 805434 h 1403237"/>
                <a:gd name="connsiteX463" fmla="*/ 796385 w 1139666"/>
                <a:gd name="connsiteY463" fmla="*/ 808196 h 1403237"/>
                <a:gd name="connsiteX464" fmla="*/ 806863 w 1139666"/>
                <a:gd name="connsiteY464" fmla="*/ 820769 h 1403237"/>
                <a:gd name="connsiteX465" fmla="*/ 812006 w 1139666"/>
                <a:gd name="connsiteY465" fmla="*/ 827246 h 1403237"/>
                <a:gd name="connsiteX466" fmla="*/ 824579 w 1139666"/>
                <a:gd name="connsiteY466" fmla="*/ 848773 h 1403237"/>
                <a:gd name="connsiteX467" fmla="*/ 744760 w 1139666"/>
                <a:gd name="connsiteY467" fmla="*/ 795909 h 1403237"/>
                <a:gd name="connsiteX468" fmla="*/ 734187 w 1139666"/>
                <a:gd name="connsiteY468" fmla="*/ 789813 h 1403237"/>
                <a:gd name="connsiteX469" fmla="*/ 749618 w 1139666"/>
                <a:gd name="connsiteY469" fmla="*/ 792861 h 1403237"/>
                <a:gd name="connsiteX470" fmla="*/ 759143 w 1139666"/>
                <a:gd name="connsiteY470" fmla="*/ 795338 h 1403237"/>
                <a:gd name="connsiteX471" fmla="*/ 677990 w 1139666"/>
                <a:gd name="connsiteY471" fmla="*/ 443198 h 1403237"/>
                <a:gd name="connsiteX472" fmla="*/ 668655 w 1139666"/>
                <a:gd name="connsiteY472" fmla="*/ 451485 h 1403237"/>
                <a:gd name="connsiteX473" fmla="*/ 655987 w 1139666"/>
                <a:gd name="connsiteY473" fmla="*/ 460915 h 1403237"/>
                <a:gd name="connsiteX474" fmla="*/ 645509 w 1139666"/>
                <a:gd name="connsiteY474" fmla="*/ 468249 h 1403237"/>
                <a:gd name="connsiteX475" fmla="*/ 631222 w 1139666"/>
                <a:gd name="connsiteY475" fmla="*/ 476536 h 1403237"/>
                <a:gd name="connsiteX476" fmla="*/ 620077 w 1139666"/>
                <a:gd name="connsiteY476" fmla="*/ 482632 h 1403237"/>
                <a:gd name="connsiteX477" fmla="*/ 604171 w 1139666"/>
                <a:gd name="connsiteY477" fmla="*/ 489585 h 1403237"/>
                <a:gd name="connsiteX478" fmla="*/ 592836 w 1139666"/>
                <a:gd name="connsiteY478" fmla="*/ 494347 h 1403237"/>
                <a:gd name="connsiteX479" fmla="*/ 575405 w 1139666"/>
                <a:gd name="connsiteY479" fmla="*/ 499777 h 1403237"/>
                <a:gd name="connsiteX480" fmla="*/ 564451 w 1139666"/>
                <a:gd name="connsiteY480" fmla="*/ 503111 h 1403237"/>
                <a:gd name="connsiteX481" fmla="*/ 544925 w 1139666"/>
                <a:gd name="connsiteY481" fmla="*/ 506825 h 1403237"/>
                <a:gd name="connsiteX482" fmla="*/ 535591 w 1139666"/>
                <a:gd name="connsiteY482" fmla="*/ 508540 h 1403237"/>
                <a:gd name="connsiteX483" fmla="*/ 506920 w 1139666"/>
                <a:gd name="connsiteY483" fmla="*/ 510350 h 1403237"/>
                <a:gd name="connsiteX484" fmla="*/ 499015 w 1139666"/>
                <a:gd name="connsiteY484" fmla="*/ 509873 h 1403237"/>
                <a:gd name="connsiteX485" fmla="*/ 490157 w 1139666"/>
                <a:gd name="connsiteY485" fmla="*/ 502539 h 1403237"/>
                <a:gd name="connsiteX486" fmla="*/ 486823 w 1139666"/>
                <a:gd name="connsiteY486" fmla="*/ 499300 h 1403237"/>
                <a:gd name="connsiteX487" fmla="*/ 479108 w 1139666"/>
                <a:gd name="connsiteY487" fmla="*/ 490252 h 1403237"/>
                <a:gd name="connsiteX488" fmla="*/ 475393 w 1139666"/>
                <a:gd name="connsiteY488" fmla="*/ 485584 h 1403237"/>
                <a:gd name="connsiteX489" fmla="*/ 465773 w 1139666"/>
                <a:gd name="connsiteY489" fmla="*/ 470345 h 1403237"/>
                <a:gd name="connsiteX490" fmla="*/ 459867 w 1139666"/>
                <a:gd name="connsiteY490" fmla="*/ 457676 h 1403237"/>
                <a:gd name="connsiteX491" fmla="*/ 456628 w 1139666"/>
                <a:gd name="connsiteY491" fmla="*/ 448437 h 1403237"/>
                <a:gd name="connsiteX492" fmla="*/ 454914 w 1139666"/>
                <a:gd name="connsiteY492" fmla="*/ 443198 h 1403237"/>
                <a:gd name="connsiteX493" fmla="*/ 451771 w 1139666"/>
                <a:gd name="connsiteY493" fmla="*/ 428530 h 1403237"/>
                <a:gd name="connsiteX494" fmla="*/ 451771 w 1139666"/>
                <a:gd name="connsiteY494" fmla="*/ 428054 h 1403237"/>
                <a:gd name="connsiteX495" fmla="*/ 450628 w 1139666"/>
                <a:gd name="connsiteY495" fmla="*/ 410718 h 1403237"/>
                <a:gd name="connsiteX496" fmla="*/ 450818 w 1139666"/>
                <a:gd name="connsiteY496" fmla="*/ 405098 h 1403237"/>
                <a:gd name="connsiteX497" fmla="*/ 451675 w 1139666"/>
                <a:gd name="connsiteY497" fmla="*/ 395383 h 1403237"/>
                <a:gd name="connsiteX498" fmla="*/ 452628 w 1139666"/>
                <a:gd name="connsiteY498" fmla="*/ 389382 h 1403237"/>
                <a:gd name="connsiteX499" fmla="*/ 454628 w 1139666"/>
                <a:gd name="connsiteY499" fmla="*/ 380905 h 1403237"/>
                <a:gd name="connsiteX500" fmla="*/ 456248 w 1139666"/>
                <a:gd name="connsiteY500" fmla="*/ 375095 h 1403237"/>
                <a:gd name="connsiteX501" fmla="*/ 460153 w 1139666"/>
                <a:gd name="connsiteY501" fmla="*/ 365379 h 1403237"/>
                <a:gd name="connsiteX502" fmla="*/ 462343 w 1139666"/>
                <a:gd name="connsiteY502" fmla="*/ 360331 h 1403237"/>
                <a:gd name="connsiteX503" fmla="*/ 472821 w 1139666"/>
                <a:gd name="connsiteY503" fmla="*/ 343853 h 1403237"/>
                <a:gd name="connsiteX504" fmla="*/ 475964 w 1139666"/>
                <a:gd name="connsiteY504" fmla="*/ 340138 h 1403237"/>
                <a:gd name="connsiteX505" fmla="*/ 485680 w 1139666"/>
                <a:gd name="connsiteY505" fmla="*/ 329565 h 1403237"/>
                <a:gd name="connsiteX506" fmla="*/ 490633 w 1139666"/>
                <a:gd name="connsiteY506" fmla="*/ 324993 h 1403237"/>
                <a:gd name="connsiteX507" fmla="*/ 501682 w 1139666"/>
                <a:gd name="connsiteY507" fmla="*/ 316325 h 1403237"/>
                <a:gd name="connsiteX508" fmla="*/ 506920 w 1139666"/>
                <a:gd name="connsiteY508" fmla="*/ 312611 h 1403237"/>
                <a:gd name="connsiteX509" fmla="*/ 525113 w 1139666"/>
                <a:gd name="connsiteY509" fmla="*/ 302324 h 1403237"/>
                <a:gd name="connsiteX510" fmla="*/ 612362 w 1139666"/>
                <a:gd name="connsiteY510" fmla="*/ 284797 h 1403237"/>
                <a:gd name="connsiteX511" fmla="*/ 703517 w 1139666"/>
                <a:gd name="connsiteY511" fmla="*/ 302609 h 1403237"/>
                <a:gd name="connsiteX512" fmla="*/ 710851 w 1139666"/>
                <a:gd name="connsiteY512" fmla="*/ 305276 h 1403237"/>
                <a:gd name="connsiteX513" fmla="*/ 713613 w 1139666"/>
                <a:gd name="connsiteY513" fmla="*/ 306800 h 1403237"/>
                <a:gd name="connsiteX514" fmla="*/ 721519 w 1139666"/>
                <a:gd name="connsiteY514" fmla="*/ 311087 h 1403237"/>
                <a:gd name="connsiteX515" fmla="*/ 722185 w 1139666"/>
                <a:gd name="connsiteY515" fmla="*/ 312992 h 1403237"/>
                <a:gd name="connsiteX516" fmla="*/ 724472 w 1139666"/>
                <a:gd name="connsiteY516" fmla="*/ 320802 h 1403237"/>
                <a:gd name="connsiteX517" fmla="*/ 725805 w 1139666"/>
                <a:gd name="connsiteY517" fmla="*/ 326898 h 1403237"/>
                <a:gd name="connsiteX518" fmla="*/ 726853 w 1139666"/>
                <a:gd name="connsiteY518" fmla="*/ 333661 h 1403237"/>
                <a:gd name="connsiteX519" fmla="*/ 727519 w 1139666"/>
                <a:gd name="connsiteY519" fmla="*/ 344329 h 1403237"/>
                <a:gd name="connsiteX520" fmla="*/ 727615 w 1139666"/>
                <a:gd name="connsiteY520" fmla="*/ 349758 h 1403237"/>
                <a:gd name="connsiteX521" fmla="*/ 726853 w 1139666"/>
                <a:gd name="connsiteY521" fmla="*/ 358140 h 1403237"/>
                <a:gd name="connsiteX522" fmla="*/ 725995 w 1139666"/>
                <a:gd name="connsiteY522" fmla="*/ 364522 h 1403237"/>
                <a:gd name="connsiteX523" fmla="*/ 723900 w 1139666"/>
                <a:gd name="connsiteY523" fmla="*/ 373190 h 1403237"/>
                <a:gd name="connsiteX524" fmla="*/ 722281 w 1139666"/>
                <a:gd name="connsiteY524" fmla="*/ 379095 h 1403237"/>
                <a:gd name="connsiteX525" fmla="*/ 715994 w 1139666"/>
                <a:gd name="connsiteY525" fmla="*/ 394811 h 1403237"/>
                <a:gd name="connsiteX526" fmla="*/ 708184 w 1139666"/>
                <a:gd name="connsiteY526" fmla="*/ 408718 h 1403237"/>
                <a:gd name="connsiteX527" fmla="*/ 696754 w 1139666"/>
                <a:gd name="connsiteY527" fmla="*/ 423672 h 1403237"/>
                <a:gd name="connsiteX528" fmla="*/ 688943 w 1139666"/>
                <a:gd name="connsiteY528" fmla="*/ 432816 h 1403237"/>
                <a:gd name="connsiteX529" fmla="*/ 677990 w 1139666"/>
                <a:gd name="connsiteY529" fmla="*/ 443198 h 1403237"/>
                <a:gd name="connsiteX530" fmla="*/ 686372 w 1139666"/>
                <a:gd name="connsiteY530" fmla="*/ 271272 h 1403237"/>
                <a:gd name="connsiteX531" fmla="*/ 702755 w 1139666"/>
                <a:gd name="connsiteY531" fmla="*/ 276987 h 1403237"/>
                <a:gd name="connsiteX532" fmla="*/ 705041 w 1139666"/>
                <a:gd name="connsiteY532" fmla="*/ 279749 h 1403237"/>
                <a:gd name="connsiteX533" fmla="*/ 714756 w 1139666"/>
                <a:gd name="connsiteY533" fmla="*/ 295275 h 1403237"/>
                <a:gd name="connsiteX534" fmla="*/ 720090 w 1139666"/>
                <a:gd name="connsiteY534" fmla="*/ 307181 h 1403237"/>
                <a:gd name="connsiteX535" fmla="*/ 720566 w 1139666"/>
                <a:gd name="connsiteY535" fmla="*/ 308610 h 1403237"/>
                <a:gd name="connsiteX536" fmla="*/ 654082 w 1139666"/>
                <a:gd name="connsiteY536" fmla="*/ 264605 h 1403237"/>
                <a:gd name="connsiteX537" fmla="*/ 678942 w 1139666"/>
                <a:gd name="connsiteY537" fmla="*/ 269558 h 1403237"/>
                <a:gd name="connsiteX538" fmla="*/ 686372 w 1139666"/>
                <a:gd name="connsiteY538" fmla="*/ 271272 h 1403237"/>
                <a:gd name="connsiteX539" fmla="*/ 458819 w 1139666"/>
                <a:gd name="connsiteY539" fmla="*/ 503777 h 1403237"/>
                <a:gd name="connsiteX540" fmla="*/ 455105 w 1139666"/>
                <a:gd name="connsiteY540" fmla="*/ 499300 h 1403237"/>
                <a:gd name="connsiteX541" fmla="*/ 443770 w 1139666"/>
                <a:gd name="connsiteY541" fmla="*/ 481394 h 1403237"/>
                <a:gd name="connsiteX542" fmla="*/ 439579 w 1139666"/>
                <a:gd name="connsiteY542" fmla="*/ 472345 h 1403237"/>
                <a:gd name="connsiteX543" fmla="*/ 495967 w 1139666"/>
                <a:gd name="connsiteY543" fmla="*/ 509778 h 1403237"/>
                <a:gd name="connsiteX544" fmla="*/ 481775 w 1139666"/>
                <a:gd name="connsiteY544" fmla="*/ 508825 h 1403237"/>
                <a:gd name="connsiteX545" fmla="*/ 458819 w 1139666"/>
                <a:gd name="connsiteY545" fmla="*/ 503777 h 1403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</a:cxnLst>
              <a:rect l="l" t="t" r="r" b="b"/>
              <a:pathLst>
                <a:path w="1139666" h="1403237">
                  <a:moveTo>
                    <a:pt x="1139666" y="925639"/>
                  </a:moveTo>
                  <a:cubicBezTo>
                    <a:pt x="1139666" y="923163"/>
                    <a:pt x="1139476" y="920687"/>
                    <a:pt x="1139476" y="918115"/>
                  </a:cubicBezTo>
                  <a:cubicBezTo>
                    <a:pt x="1139476" y="914781"/>
                    <a:pt x="1139381" y="911543"/>
                    <a:pt x="1139285" y="908209"/>
                  </a:cubicBezTo>
                  <a:cubicBezTo>
                    <a:pt x="1139000" y="898684"/>
                    <a:pt x="1138333" y="889159"/>
                    <a:pt x="1137285" y="879729"/>
                  </a:cubicBezTo>
                  <a:cubicBezTo>
                    <a:pt x="1136999" y="876967"/>
                    <a:pt x="1136809" y="874205"/>
                    <a:pt x="1136428" y="871538"/>
                  </a:cubicBezTo>
                  <a:cubicBezTo>
                    <a:pt x="1136237" y="870299"/>
                    <a:pt x="1136237" y="868966"/>
                    <a:pt x="1136047" y="867728"/>
                  </a:cubicBezTo>
                  <a:cubicBezTo>
                    <a:pt x="1135285" y="862965"/>
                    <a:pt x="1133951" y="858298"/>
                    <a:pt x="1132999" y="853630"/>
                  </a:cubicBezTo>
                  <a:cubicBezTo>
                    <a:pt x="1131760" y="847344"/>
                    <a:pt x="1130999" y="841057"/>
                    <a:pt x="1129379" y="834866"/>
                  </a:cubicBezTo>
                  <a:lnTo>
                    <a:pt x="1128141" y="830294"/>
                  </a:lnTo>
                  <a:cubicBezTo>
                    <a:pt x="1127951" y="829628"/>
                    <a:pt x="1127665" y="829056"/>
                    <a:pt x="1127474" y="828294"/>
                  </a:cubicBezTo>
                  <a:cubicBezTo>
                    <a:pt x="1126808" y="825913"/>
                    <a:pt x="1125950" y="823531"/>
                    <a:pt x="1125188" y="821150"/>
                  </a:cubicBezTo>
                  <a:cubicBezTo>
                    <a:pt x="1122998" y="813911"/>
                    <a:pt x="1120902" y="806672"/>
                    <a:pt x="1118330" y="799529"/>
                  </a:cubicBezTo>
                  <a:cubicBezTo>
                    <a:pt x="1118044" y="799338"/>
                    <a:pt x="1117759" y="799147"/>
                    <a:pt x="1117568" y="799052"/>
                  </a:cubicBezTo>
                  <a:lnTo>
                    <a:pt x="1117568" y="799052"/>
                  </a:lnTo>
                  <a:cubicBezTo>
                    <a:pt x="1117854" y="799243"/>
                    <a:pt x="1118044" y="799338"/>
                    <a:pt x="1118330" y="799529"/>
                  </a:cubicBezTo>
                  <a:lnTo>
                    <a:pt x="1116044" y="793623"/>
                  </a:lnTo>
                  <a:lnTo>
                    <a:pt x="1115568" y="793337"/>
                  </a:lnTo>
                  <a:lnTo>
                    <a:pt x="1115568" y="793337"/>
                  </a:lnTo>
                  <a:cubicBezTo>
                    <a:pt x="1115759" y="793432"/>
                    <a:pt x="1115949" y="793528"/>
                    <a:pt x="1116044" y="793623"/>
                  </a:cubicBezTo>
                  <a:cubicBezTo>
                    <a:pt x="1115568" y="792480"/>
                    <a:pt x="1114997" y="791528"/>
                    <a:pt x="1114520" y="790385"/>
                  </a:cubicBezTo>
                  <a:cubicBezTo>
                    <a:pt x="1114044" y="789242"/>
                    <a:pt x="1113758" y="788098"/>
                    <a:pt x="1113377" y="787051"/>
                  </a:cubicBezTo>
                  <a:cubicBezTo>
                    <a:pt x="1110329" y="779717"/>
                    <a:pt x="1106424" y="772573"/>
                    <a:pt x="1102805" y="765334"/>
                  </a:cubicBezTo>
                  <a:cubicBezTo>
                    <a:pt x="1100709" y="761238"/>
                    <a:pt x="1098994" y="756952"/>
                    <a:pt x="1096709" y="752951"/>
                  </a:cubicBezTo>
                  <a:cubicBezTo>
                    <a:pt x="1089946" y="740664"/>
                    <a:pt x="1082421" y="728567"/>
                    <a:pt x="1073944" y="716851"/>
                  </a:cubicBezTo>
                  <a:cubicBezTo>
                    <a:pt x="1068324" y="708946"/>
                    <a:pt x="1061847" y="701516"/>
                    <a:pt x="1054989" y="694277"/>
                  </a:cubicBezTo>
                  <a:cubicBezTo>
                    <a:pt x="1054132" y="693420"/>
                    <a:pt x="1053465" y="692372"/>
                    <a:pt x="1052608" y="691515"/>
                  </a:cubicBezTo>
                  <a:cubicBezTo>
                    <a:pt x="1051465" y="690277"/>
                    <a:pt x="1050036" y="689229"/>
                    <a:pt x="1048798" y="688086"/>
                  </a:cubicBezTo>
                  <a:cubicBezTo>
                    <a:pt x="1047274" y="686562"/>
                    <a:pt x="1045940" y="684943"/>
                    <a:pt x="1044321" y="683514"/>
                  </a:cubicBezTo>
                  <a:lnTo>
                    <a:pt x="1044131" y="683419"/>
                  </a:lnTo>
                  <a:cubicBezTo>
                    <a:pt x="1041749" y="681228"/>
                    <a:pt x="1039082" y="679133"/>
                    <a:pt x="1036510" y="676942"/>
                  </a:cubicBezTo>
                  <a:cubicBezTo>
                    <a:pt x="1034701" y="675418"/>
                    <a:pt x="1032891" y="673703"/>
                    <a:pt x="1030986" y="672179"/>
                  </a:cubicBezTo>
                  <a:cubicBezTo>
                    <a:pt x="1024890" y="667226"/>
                    <a:pt x="1018508" y="662464"/>
                    <a:pt x="1011650" y="657987"/>
                  </a:cubicBezTo>
                  <a:cubicBezTo>
                    <a:pt x="1011269" y="657797"/>
                    <a:pt x="1011079" y="657511"/>
                    <a:pt x="1010698" y="657320"/>
                  </a:cubicBezTo>
                  <a:lnTo>
                    <a:pt x="929735" y="603695"/>
                  </a:lnTo>
                  <a:cubicBezTo>
                    <a:pt x="932878" y="600742"/>
                    <a:pt x="936212" y="597789"/>
                    <a:pt x="939260" y="594741"/>
                  </a:cubicBezTo>
                  <a:cubicBezTo>
                    <a:pt x="941356" y="592646"/>
                    <a:pt x="943356" y="590550"/>
                    <a:pt x="945356" y="588455"/>
                  </a:cubicBezTo>
                  <a:cubicBezTo>
                    <a:pt x="949833" y="583883"/>
                    <a:pt x="954310" y="579311"/>
                    <a:pt x="958501" y="574548"/>
                  </a:cubicBezTo>
                  <a:cubicBezTo>
                    <a:pt x="960882" y="571881"/>
                    <a:pt x="963168" y="569119"/>
                    <a:pt x="965549" y="566452"/>
                  </a:cubicBezTo>
                  <a:cubicBezTo>
                    <a:pt x="969169" y="562261"/>
                    <a:pt x="972788" y="558070"/>
                    <a:pt x="976217" y="553784"/>
                  </a:cubicBezTo>
                  <a:cubicBezTo>
                    <a:pt x="978599" y="550736"/>
                    <a:pt x="980980" y="547688"/>
                    <a:pt x="983266" y="544640"/>
                  </a:cubicBezTo>
                  <a:cubicBezTo>
                    <a:pt x="985266" y="541972"/>
                    <a:pt x="987457" y="539401"/>
                    <a:pt x="989457" y="536638"/>
                  </a:cubicBezTo>
                  <a:cubicBezTo>
                    <a:pt x="990219" y="535591"/>
                    <a:pt x="990791" y="534543"/>
                    <a:pt x="991552" y="533591"/>
                  </a:cubicBezTo>
                  <a:cubicBezTo>
                    <a:pt x="992695" y="531971"/>
                    <a:pt x="993934" y="530447"/>
                    <a:pt x="995077" y="528923"/>
                  </a:cubicBezTo>
                  <a:cubicBezTo>
                    <a:pt x="999649" y="522351"/>
                    <a:pt x="1003935" y="515779"/>
                    <a:pt x="1008031" y="509111"/>
                  </a:cubicBezTo>
                  <a:cubicBezTo>
                    <a:pt x="1008221" y="508825"/>
                    <a:pt x="1008317" y="508445"/>
                    <a:pt x="1008602" y="508159"/>
                  </a:cubicBezTo>
                  <a:cubicBezTo>
                    <a:pt x="1013936" y="499491"/>
                    <a:pt x="1018699" y="490633"/>
                    <a:pt x="1023176" y="481775"/>
                  </a:cubicBezTo>
                  <a:cubicBezTo>
                    <a:pt x="1023842" y="480441"/>
                    <a:pt x="1024700" y="479108"/>
                    <a:pt x="1025366" y="477774"/>
                  </a:cubicBezTo>
                  <a:cubicBezTo>
                    <a:pt x="1025366" y="477679"/>
                    <a:pt x="1025461" y="477584"/>
                    <a:pt x="1025557" y="477488"/>
                  </a:cubicBezTo>
                  <a:cubicBezTo>
                    <a:pt x="1030129" y="468154"/>
                    <a:pt x="1034129" y="458724"/>
                    <a:pt x="1037749" y="449294"/>
                  </a:cubicBezTo>
                  <a:cubicBezTo>
                    <a:pt x="1038797" y="446627"/>
                    <a:pt x="1039654" y="443960"/>
                    <a:pt x="1040606" y="441293"/>
                  </a:cubicBezTo>
                  <a:cubicBezTo>
                    <a:pt x="1041844" y="437769"/>
                    <a:pt x="1043273" y="434150"/>
                    <a:pt x="1044511" y="430625"/>
                  </a:cubicBezTo>
                  <a:cubicBezTo>
                    <a:pt x="1045940" y="426244"/>
                    <a:pt x="1046988" y="421862"/>
                    <a:pt x="1048226" y="417481"/>
                  </a:cubicBezTo>
                  <a:cubicBezTo>
                    <a:pt x="1048607" y="415957"/>
                    <a:pt x="1049084" y="414433"/>
                    <a:pt x="1049465" y="413004"/>
                  </a:cubicBezTo>
                  <a:cubicBezTo>
                    <a:pt x="1051465" y="405098"/>
                    <a:pt x="1053179" y="397288"/>
                    <a:pt x="1054513" y="389382"/>
                  </a:cubicBezTo>
                  <a:cubicBezTo>
                    <a:pt x="1054799" y="387763"/>
                    <a:pt x="1054894" y="386048"/>
                    <a:pt x="1055180" y="384429"/>
                  </a:cubicBezTo>
                  <a:cubicBezTo>
                    <a:pt x="1055275" y="383762"/>
                    <a:pt x="1055465" y="383096"/>
                    <a:pt x="1055560" y="382429"/>
                  </a:cubicBezTo>
                  <a:cubicBezTo>
                    <a:pt x="1055846" y="380524"/>
                    <a:pt x="1055942" y="378619"/>
                    <a:pt x="1056132" y="376714"/>
                  </a:cubicBezTo>
                  <a:cubicBezTo>
                    <a:pt x="1056608" y="373190"/>
                    <a:pt x="1056989" y="369570"/>
                    <a:pt x="1057275" y="366046"/>
                  </a:cubicBezTo>
                  <a:cubicBezTo>
                    <a:pt x="1057370" y="364808"/>
                    <a:pt x="1057561" y="363665"/>
                    <a:pt x="1057656" y="362426"/>
                  </a:cubicBezTo>
                  <a:cubicBezTo>
                    <a:pt x="1057751" y="360997"/>
                    <a:pt x="1057656" y="359664"/>
                    <a:pt x="1057656" y="358235"/>
                  </a:cubicBezTo>
                  <a:cubicBezTo>
                    <a:pt x="1057847" y="355473"/>
                    <a:pt x="1058132" y="352711"/>
                    <a:pt x="1058132" y="350044"/>
                  </a:cubicBezTo>
                  <a:cubicBezTo>
                    <a:pt x="1058227" y="346805"/>
                    <a:pt x="1057942" y="343567"/>
                    <a:pt x="1057942" y="340424"/>
                  </a:cubicBezTo>
                  <a:cubicBezTo>
                    <a:pt x="1057942" y="337852"/>
                    <a:pt x="1057942" y="335280"/>
                    <a:pt x="1057751" y="332804"/>
                  </a:cubicBezTo>
                  <a:cubicBezTo>
                    <a:pt x="1057370" y="324707"/>
                    <a:pt x="1056703" y="316611"/>
                    <a:pt x="1055465" y="308610"/>
                  </a:cubicBezTo>
                  <a:cubicBezTo>
                    <a:pt x="1055465" y="308515"/>
                    <a:pt x="1055465" y="308420"/>
                    <a:pt x="1055465" y="308420"/>
                  </a:cubicBezTo>
                  <a:cubicBezTo>
                    <a:pt x="1055084" y="305848"/>
                    <a:pt x="1054608" y="303371"/>
                    <a:pt x="1054227" y="300800"/>
                  </a:cubicBezTo>
                  <a:cubicBezTo>
                    <a:pt x="1053084" y="294608"/>
                    <a:pt x="1051655" y="288417"/>
                    <a:pt x="1050036" y="282226"/>
                  </a:cubicBezTo>
                  <a:cubicBezTo>
                    <a:pt x="1046988" y="270986"/>
                    <a:pt x="1043178" y="260128"/>
                    <a:pt x="1038892" y="249650"/>
                  </a:cubicBezTo>
                  <a:cubicBezTo>
                    <a:pt x="1038511" y="248698"/>
                    <a:pt x="1038320" y="247650"/>
                    <a:pt x="1037844" y="246697"/>
                  </a:cubicBezTo>
                  <a:cubicBezTo>
                    <a:pt x="1037558" y="245936"/>
                    <a:pt x="1037177" y="245269"/>
                    <a:pt x="1036796" y="244602"/>
                  </a:cubicBezTo>
                  <a:cubicBezTo>
                    <a:pt x="1036415" y="243650"/>
                    <a:pt x="1036034" y="242602"/>
                    <a:pt x="1035558" y="241649"/>
                  </a:cubicBezTo>
                  <a:cubicBezTo>
                    <a:pt x="1033843" y="237744"/>
                    <a:pt x="1031843" y="234125"/>
                    <a:pt x="1029938" y="230315"/>
                  </a:cubicBezTo>
                  <a:cubicBezTo>
                    <a:pt x="1028605" y="227743"/>
                    <a:pt x="1027462" y="225076"/>
                    <a:pt x="1026033" y="222504"/>
                  </a:cubicBezTo>
                  <a:cubicBezTo>
                    <a:pt x="1025747" y="221933"/>
                    <a:pt x="1025461" y="221361"/>
                    <a:pt x="1025176" y="220790"/>
                  </a:cubicBezTo>
                  <a:lnTo>
                    <a:pt x="1024890" y="220599"/>
                  </a:lnTo>
                  <a:lnTo>
                    <a:pt x="1024890" y="220599"/>
                  </a:lnTo>
                  <a:cubicBezTo>
                    <a:pt x="1024985" y="220694"/>
                    <a:pt x="1025081" y="220694"/>
                    <a:pt x="1025176" y="220790"/>
                  </a:cubicBezTo>
                  <a:cubicBezTo>
                    <a:pt x="1022509" y="215932"/>
                    <a:pt x="1019556" y="211360"/>
                    <a:pt x="1016508" y="206692"/>
                  </a:cubicBezTo>
                  <a:cubicBezTo>
                    <a:pt x="1015460" y="205073"/>
                    <a:pt x="1014508" y="203359"/>
                    <a:pt x="1013460" y="201740"/>
                  </a:cubicBezTo>
                  <a:cubicBezTo>
                    <a:pt x="1009078" y="195263"/>
                    <a:pt x="1004411" y="188881"/>
                    <a:pt x="999458" y="182690"/>
                  </a:cubicBezTo>
                  <a:cubicBezTo>
                    <a:pt x="999363" y="182499"/>
                    <a:pt x="999173" y="182404"/>
                    <a:pt x="999077" y="182213"/>
                  </a:cubicBezTo>
                  <a:cubicBezTo>
                    <a:pt x="997268" y="180022"/>
                    <a:pt x="995267" y="177927"/>
                    <a:pt x="993458" y="175832"/>
                  </a:cubicBezTo>
                  <a:cubicBezTo>
                    <a:pt x="989838" y="171641"/>
                    <a:pt x="986314" y="167450"/>
                    <a:pt x="982409" y="163449"/>
                  </a:cubicBezTo>
                  <a:cubicBezTo>
                    <a:pt x="982218" y="163259"/>
                    <a:pt x="982027" y="162973"/>
                    <a:pt x="981837" y="162782"/>
                  </a:cubicBezTo>
                  <a:cubicBezTo>
                    <a:pt x="980980" y="161925"/>
                    <a:pt x="979932" y="161068"/>
                    <a:pt x="979075" y="160211"/>
                  </a:cubicBezTo>
                  <a:cubicBezTo>
                    <a:pt x="974503" y="155638"/>
                    <a:pt x="969931" y="151162"/>
                    <a:pt x="965073" y="146875"/>
                  </a:cubicBezTo>
                  <a:cubicBezTo>
                    <a:pt x="964120" y="146018"/>
                    <a:pt x="962882" y="145256"/>
                    <a:pt x="961834" y="144399"/>
                  </a:cubicBezTo>
                  <a:cubicBezTo>
                    <a:pt x="952405" y="136398"/>
                    <a:pt x="942499" y="128683"/>
                    <a:pt x="931735" y="121539"/>
                  </a:cubicBezTo>
                  <a:cubicBezTo>
                    <a:pt x="931545" y="121444"/>
                    <a:pt x="931450" y="121253"/>
                    <a:pt x="931259" y="121158"/>
                  </a:cubicBezTo>
                  <a:lnTo>
                    <a:pt x="895255" y="97250"/>
                  </a:lnTo>
                  <a:lnTo>
                    <a:pt x="846106" y="64675"/>
                  </a:lnTo>
                  <a:cubicBezTo>
                    <a:pt x="846201" y="64770"/>
                    <a:pt x="846296" y="64770"/>
                    <a:pt x="846296" y="64865"/>
                  </a:cubicBezTo>
                  <a:lnTo>
                    <a:pt x="846010" y="64675"/>
                  </a:lnTo>
                  <a:cubicBezTo>
                    <a:pt x="856964" y="71914"/>
                    <a:pt x="867061" y="79820"/>
                    <a:pt x="876681" y="88011"/>
                  </a:cubicBezTo>
                  <a:cubicBezTo>
                    <a:pt x="882491" y="92964"/>
                    <a:pt x="888111" y="98108"/>
                    <a:pt x="893445" y="103442"/>
                  </a:cubicBezTo>
                  <a:cubicBezTo>
                    <a:pt x="894683" y="104680"/>
                    <a:pt x="896017" y="105823"/>
                    <a:pt x="897255" y="107061"/>
                  </a:cubicBezTo>
                  <a:cubicBezTo>
                    <a:pt x="900875" y="110776"/>
                    <a:pt x="904208" y="114776"/>
                    <a:pt x="907637" y="118682"/>
                  </a:cubicBezTo>
                  <a:cubicBezTo>
                    <a:pt x="908876" y="120110"/>
                    <a:pt x="910114" y="121444"/>
                    <a:pt x="911352" y="122872"/>
                  </a:cubicBezTo>
                  <a:lnTo>
                    <a:pt x="882206" y="103537"/>
                  </a:lnTo>
                  <a:cubicBezTo>
                    <a:pt x="867347" y="93631"/>
                    <a:pt x="852392" y="83725"/>
                    <a:pt x="839629" y="75343"/>
                  </a:cubicBezTo>
                  <a:lnTo>
                    <a:pt x="837248" y="73819"/>
                  </a:lnTo>
                  <a:lnTo>
                    <a:pt x="836867" y="73533"/>
                  </a:lnTo>
                  <a:cubicBezTo>
                    <a:pt x="837628" y="74104"/>
                    <a:pt x="838486" y="74581"/>
                    <a:pt x="839248" y="75152"/>
                  </a:cubicBezTo>
                  <a:lnTo>
                    <a:pt x="839248" y="75152"/>
                  </a:lnTo>
                  <a:cubicBezTo>
                    <a:pt x="838486" y="74676"/>
                    <a:pt x="837628" y="74104"/>
                    <a:pt x="836867" y="73533"/>
                  </a:cubicBezTo>
                  <a:cubicBezTo>
                    <a:pt x="833152" y="71057"/>
                    <a:pt x="828961" y="69056"/>
                    <a:pt x="825056" y="66675"/>
                  </a:cubicBezTo>
                  <a:cubicBezTo>
                    <a:pt x="819245" y="63246"/>
                    <a:pt x="813530" y="59722"/>
                    <a:pt x="807434" y="56579"/>
                  </a:cubicBezTo>
                  <a:cubicBezTo>
                    <a:pt x="806863" y="56293"/>
                    <a:pt x="806291" y="55912"/>
                    <a:pt x="805720" y="55531"/>
                  </a:cubicBezTo>
                  <a:lnTo>
                    <a:pt x="804482" y="54864"/>
                  </a:lnTo>
                  <a:lnTo>
                    <a:pt x="803339" y="54292"/>
                  </a:lnTo>
                  <a:lnTo>
                    <a:pt x="804767" y="55245"/>
                  </a:lnTo>
                  <a:cubicBezTo>
                    <a:pt x="804767" y="55245"/>
                    <a:pt x="804767" y="55245"/>
                    <a:pt x="804767" y="55245"/>
                  </a:cubicBezTo>
                  <a:cubicBezTo>
                    <a:pt x="804291" y="54959"/>
                    <a:pt x="803815" y="54578"/>
                    <a:pt x="803339" y="54292"/>
                  </a:cubicBezTo>
                  <a:lnTo>
                    <a:pt x="803339" y="54292"/>
                  </a:lnTo>
                  <a:cubicBezTo>
                    <a:pt x="799052" y="52102"/>
                    <a:pt x="794385" y="50292"/>
                    <a:pt x="790003" y="48292"/>
                  </a:cubicBezTo>
                  <a:cubicBezTo>
                    <a:pt x="784574" y="45815"/>
                    <a:pt x="779335" y="43244"/>
                    <a:pt x="773716" y="40958"/>
                  </a:cubicBezTo>
                  <a:cubicBezTo>
                    <a:pt x="768096" y="38671"/>
                    <a:pt x="762191" y="36671"/>
                    <a:pt x="756476" y="34576"/>
                  </a:cubicBezTo>
                  <a:cubicBezTo>
                    <a:pt x="750760" y="32480"/>
                    <a:pt x="745141" y="30385"/>
                    <a:pt x="739331" y="28480"/>
                  </a:cubicBezTo>
                  <a:cubicBezTo>
                    <a:pt x="738188" y="28099"/>
                    <a:pt x="737235" y="27718"/>
                    <a:pt x="736092" y="27337"/>
                  </a:cubicBezTo>
                  <a:cubicBezTo>
                    <a:pt x="736092" y="27337"/>
                    <a:pt x="735997" y="27337"/>
                    <a:pt x="735997" y="27337"/>
                  </a:cubicBezTo>
                  <a:cubicBezTo>
                    <a:pt x="731710" y="26003"/>
                    <a:pt x="727424" y="24765"/>
                    <a:pt x="723138" y="23527"/>
                  </a:cubicBezTo>
                  <a:cubicBezTo>
                    <a:pt x="720566" y="22765"/>
                    <a:pt x="717804" y="22288"/>
                    <a:pt x="715137" y="21526"/>
                  </a:cubicBezTo>
                  <a:cubicBezTo>
                    <a:pt x="708184" y="19717"/>
                    <a:pt x="701231" y="18002"/>
                    <a:pt x="694182" y="16383"/>
                  </a:cubicBezTo>
                  <a:cubicBezTo>
                    <a:pt x="688372" y="15050"/>
                    <a:pt x="682466" y="13716"/>
                    <a:pt x="676561" y="12573"/>
                  </a:cubicBezTo>
                  <a:cubicBezTo>
                    <a:pt x="669226" y="11144"/>
                    <a:pt x="661892" y="9906"/>
                    <a:pt x="654463" y="8763"/>
                  </a:cubicBezTo>
                  <a:cubicBezTo>
                    <a:pt x="650558" y="8192"/>
                    <a:pt x="646748" y="7334"/>
                    <a:pt x="642747" y="6763"/>
                  </a:cubicBezTo>
                  <a:lnTo>
                    <a:pt x="642080" y="6667"/>
                  </a:lnTo>
                  <a:cubicBezTo>
                    <a:pt x="640270" y="6382"/>
                    <a:pt x="638270" y="6287"/>
                    <a:pt x="636460" y="6096"/>
                  </a:cubicBezTo>
                  <a:cubicBezTo>
                    <a:pt x="628078" y="5048"/>
                    <a:pt x="619697" y="4191"/>
                    <a:pt x="611219" y="3429"/>
                  </a:cubicBezTo>
                  <a:cubicBezTo>
                    <a:pt x="605790" y="2953"/>
                    <a:pt x="600361" y="2286"/>
                    <a:pt x="594836" y="1905"/>
                  </a:cubicBezTo>
                  <a:cubicBezTo>
                    <a:pt x="585407" y="1238"/>
                    <a:pt x="575882" y="953"/>
                    <a:pt x="566357" y="571"/>
                  </a:cubicBezTo>
                  <a:cubicBezTo>
                    <a:pt x="562356" y="476"/>
                    <a:pt x="558356" y="95"/>
                    <a:pt x="554355" y="0"/>
                  </a:cubicBezTo>
                  <a:lnTo>
                    <a:pt x="554545" y="95"/>
                  </a:lnTo>
                  <a:cubicBezTo>
                    <a:pt x="553307" y="95"/>
                    <a:pt x="552164" y="0"/>
                    <a:pt x="550926" y="0"/>
                  </a:cubicBezTo>
                  <a:cubicBezTo>
                    <a:pt x="548068" y="0"/>
                    <a:pt x="545497" y="0"/>
                    <a:pt x="542830" y="95"/>
                  </a:cubicBezTo>
                  <a:cubicBezTo>
                    <a:pt x="542830" y="95"/>
                    <a:pt x="542830" y="95"/>
                    <a:pt x="542734" y="95"/>
                  </a:cubicBezTo>
                  <a:cubicBezTo>
                    <a:pt x="542163" y="95"/>
                    <a:pt x="541782" y="95"/>
                    <a:pt x="541210" y="191"/>
                  </a:cubicBezTo>
                  <a:cubicBezTo>
                    <a:pt x="535495" y="286"/>
                    <a:pt x="530066" y="476"/>
                    <a:pt x="524827" y="857"/>
                  </a:cubicBezTo>
                  <a:cubicBezTo>
                    <a:pt x="523589" y="953"/>
                    <a:pt x="522446" y="1048"/>
                    <a:pt x="521208" y="1143"/>
                  </a:cubicBezTo>
                  <a:cubicBezTo>
                    <a:pt x="516065" y="1524"/>
                    <a:pt x="511016" y="1905"/>
                    <a:pt x="506063" y="2476"/>
                  </a:cubicBezTo>
                  <a:lnTo>
                    <a:pt x="522542" y="13430"/>
                  </a:lnTo>
                  <a:cubicBezTo>
                    <a:pt x="521303" y="13525"/>
                    <a:pt x="520160" y="13716"/>
                    <a:pt x="519017" y="13811"/>
                  </a:cubicBezTo>
                  <a:cubicBezTo>
                    <a:pt x="513207" y="14288"/>
                    <a:pt x="507397" y="14764"/>
                    <a:pt x="501586" y="15526"/>
                  </a:cubicBezTo>
                  <a:cubicBezTo>
                    <a:pt x="498062" y="16002"/>
                    <a:pt x="494538" y="16669"/>
                    <a:pt x="491014" y="17145"/>
                  </a:cubicBezTo>
                  <a:cubicBezTo>
                    <a:pt x="485775" y="17907"/>
                    <a:pt x="480536" y="18764"/>
                    <a:pt x="475393" y="19717"/>
                  </a:cubicBezTo>
                  <a:cubicBezTo>
                    <a:pt x="471678" y="20479"/>
                    <a:pt x="467963" y="21336"/>
                    <a:pt x="464249" y="22098"/>
                  </a:cubicBezTo>
                  <a:cubicBezTo>
                    <a:pt x="459295" y="23146"/>
                    <a:pt x="454342" y="24289"/>
                    <a:pt x="449390" y="25527"/>
                  </a:cubicBezTo>
                  <a:cubicBezTo>
                    <a:pt x="445580" y="26479"/>
                    <a:pt x="441769" y="27622"/>
                    <a:pt x="438055" y="28670"/>
                  </a:cubicBezTo>
                  <a:cubicBezTo>
                    <a:pt x="433197" y="30004"/>
                    <a:pt x="428434" y="31433"/>
                    <a:pt x="423672" y="32957"/>
                  </a:cubicBezTo>
                  <a:cubicBezTo>
                    <a:pt x="419862" y="34195"/>
                    <a:pt x="416052" y="35528"/>
                    <a:pt x="412242" y="36862"/>
                  </a:cubicBezTo>
                  <a:cubicBezTo>
                    <a:pt x="407575" y="38481"/>
                    <a:pt x="402908" y="40100"/>
                    <a:pt x="398335" y="41815"/>
                  </a:cubicBezTo>
                  <a:cubicBezTo>
                    <a:pt x="394525" y="43244"/>
                    <a:pt x="390811" y="44767"/>
                    <a:pt x="387001" y="46387"/>
                  </a:cubicBezTo>
                  <a:cubicBezTo>
                    <a:pt x="382429" y="48292"/>
                    <a:pt x="377952" y="50101"/>
                    <a:pt x="373475" y="52197"/>
                  </a:cubicBezTo>
                  <a:cubicBezTo>
                    <a:pt x="369760" y="53816"/>
                    <a:pt x="366046" y="55626"/>
                    <a:pt x="362426" y="57341"/>
                  </a:cubicBezTo>
                  <a:cubicBezTo>
                    <a:pt x="358045" y="59436"/>
                    <a:pt x="353663" y="61627"/>
                    <a:pt x="349282" y="63817"/>
                  </a:cubicBezTo>
                  <a:cubicBezTo>
                    <a:pt x="345662" y="65722"/>
                    <a:pt x="342043" y="67628"/>
                    <a:pt x="338518" y="69533"/>
                  </a:cubicBezTo>
                  <a:cubicBezTo>
                    <a:pt x="334327" y="71819"/>
                    <a:pt x="330136" y="74295"/>
                    <a:pt x="325945" y="76676"/>
                  </a:cubicBezTo>
                  <a:cubicBezTo>
                    <a:pt x="322421" y="78772"/>
                    <a:pt x="318992" y="80867"/>
                    <a:pt x="315468" y="82963"/>
                  </a:cubicBezTo>
                  <a:cubicBezTo>
                    <a:pt x="311372" y="85534"/>
                    <a:pt x="307372" y="88106"/>
                    <a:pt x="303467" y="90773"/>
                  </a:cubicBezTo>
                  <a:cubicBezTo>
                    <a:pt x="300133" y="93059"/>
                    <a:pt x="296704" y="95250"/>
                    <a:pt x="293465" y="97631"/>
                  </a:cubicBezTo>
                  <a:cubicBezTo>
                    <a:pt x="289560" y="100394"/>
                    <a:pt x="285750" y="103251"/>
                    <a:pt x="281940" y="106108"/>
                  </a:cubicBezTo>
                  <a:cubicBezTo>
                    <a:pt x="278797" y="108490"/>
                    <a:pt x="275653" y="110871"/>
                    <a:pt x="272510" y="113347"/>
                  </a:cubicBezTo>
                  <a:cubicBezTo>
                    <a:pt x="268795" y="116300"/>
                    <a:pt x="265176" y="119444"/>
                    <a:pt x="261557" y="122587"/>
                  </a:cubicBezTo>
                  <a:cubicBezTo>
                    <a:pt x="258604" y="125063"/>
                    <a:pt x="255651" y="127635"/>
                    <a:pt x="252793" y="130207"/>
                  </a:cubicBezTo>
                  <a:cubicBezTo>
                    <a:pt x="249269" y="133445"/>
                    <a:pt x="245840" y="136779"/>
                    <a:pt x="242411" y="140017"/>
                  </a:cubicBezTo>
                  <a:cubicBezTo>
                    <a:pt x="239744" y="142684"/>
                    <a:pt x="236982" y="145256"/>
                    <a:pt x="234315" y="147923"/>
                  </a:cubicBezTo>
                  <a:cubicBezTo>
                    <a:pt x="230981" y="151447"/>
                    <a:pt x="227743" y="154972"/>
                    <a:pt x="224504" y="158591"/>
                  </a:cubicBezTo>
                  <a:cubicBezTo>
                    <a:pt x="222123" y="161258"/>
                    <a:pt x="219647" y="163925"/>
                    <a:pt x="217360" y="166592"/>
                  </a:cubicBezTo>
                  <a:cubicBezTo>
                    <a:pt x="214027" y="170402"/>
                    <a:pt x="210979" y="174403"/>
                    <a:pt x="207931" y="178403"/>
                  </a:cubicBezTo>
                  <a:cubicBezTo>
                    <a:pt x="205931" y="180975"/>
                    <a:pt x="203740" y="183547"/>
                    <a:pt x="201835" y="186119"/>
                  </a:cubicBezTo>
                  <a:cubicBezTo>
                    <a:pt x="201644" y="186404"/>
                    <a:pt x="201454" y="186690"/>
                    <a:pt x="201168" y="186976"/>
                  </a:cubicBezTo>
                  <a:cubicBezTo>
                    <a:pt x="196596" y="193262"/>
                    <a:pt x="192215" y="199644"/>
                    <a:pt x="188214" y="206121"/>
                  </a:cubicBezTo>
                  <a:cubicBezTo>
                    <a:pt x="183833" y="213074"/>
                    <a:pt x="179832" y="220313"/>
                    <a:pt x="176117" y="227838"/>
                  </a:cubicBezTo>
                  <a:cubicBezTo>
                    <a:pt x="176022" y="228029"/>
                    <a:pt x="175927" y="228219"/>
                    <a:pt x="175832" y="228409"/>
                  </a:cubicBezTo>
                  <a:cubicBezTo>
                    <a:pt x="175546" y="228886"/>
                    <a:pt x="175450" y="229457"/>
                    <a:pt x="175165" y="229934"/>
                  </a:cubicBezTo>
                  <a:cubicBezTo>
                    <a:pt x="170021" y="240697"/>
                    <a:pt x="165640" y="252032"/>
                    <a:pt x="161639" y="263747"/>
                  </a:cubicBezTo>
                  <a:cubicBezTo>
                    <a:pt x="161258" y="264986"/>
                    <a:pt x="160592" y="266129"/>
                    <a:pt x="160210" y="267462"/>
                  </a:cubicBezTo>
                  <a:cubicBezTo>
                    <a:pt x="159830" y="268700"/>
                    <a:pt x="159544" y="269843"/>
                    <a:pt x="159163" y="271082"/>
                  </a:cubicBezTo>
                  <a:cubicBezTo>
                    <a:pt x="158210" y="274225"/>
                    <a:pt x="157448" y="277368"/>
                    <a:pt x="156591" y="280511"/>
                  </a:cubicBezTo>
                  <a:cubicBezTo>
                    <a:pt x="155353" y="285274"/>
                    <a:pt x="154115" y="289941"/>
                    <a:pt x="153067" y="294799"/>
                  </a:cubicBezTo>
                  <a:cubicBezTo>
                    <a:pt x="152305" y="298037"/>
                    <a:pt x="151638" y="301371"/>
                    <a:pt x="151067" y="304705"/>
                  </a:cubicBezTo>
                  <a:cubicBezTo>
                    <a:pt x="150590" y="307086"/>
                    <a:pt x="150019" y="309372"/>
                    <a:pt x="149638" y="311658"/>
                  </a:cubicBezTo>
                  <a:cubicBezTo>
                    <a:pt x="149257" y="314134"/>
                    <a:pt x="149066" y="316611"/>
                    <a:pt x="148685" y="319088"/>
                  </a:cubicBezTo>
                  <a:cubicBezTo>
                    <a:pt x="148114" y="322802"/>
                    <a:pt x="147638" y="326517"/>
                    <a:pt x="147257" y="330232"/>
                  </a:cubicBezTo>
                  <a:cubicBezTo>
                    <a:pt x="146685" y="335090"/>
                    <a:pt x="146304" y="339947"/>
                    <a:pt x="146018" y="344805"/>
                  </a:cubicBezTo>
                  <a:cubicBezTo>
                    <a:pt x="145733" y="348520"/>
                    <a:pt x="145542" y="352139"/>
                    <a:pt x="145447" y="355854"/>
                  </a:cubicBezTo>
                  <a:cubicBezTo>
                    <a:pt x="145351" y="357473"/>
                    <a:pt x="145161" y="359188"/>
                    <a:pt x="145161" y="360807"/>
                  </a:cubicBezTo>
                  <a:cubicBezTo>
                    <a:pt x="145066" y="364903"/>
                    <a:pt x="145256" y="368999"/>
                    <a:pt x="145351" y="373094"/>
                  </a:cubicBezTo>
                  <a:cubicBezTo>
                    <a:pt x="145351" y="375475"/>
                    <a:pt x="145351" y="377762"/>
                    <a:pt x="145447" y="380143"/>
                  </a:cubicBezTo>
                  <a:cubicBezTo>
                    <a:pt x="145733" y="388430"/>
                    <a:pt x="146304" y="396716"/>
                    <a:pt x="147257" y="405003"/>
                  </a:cubicBezTo>
                  <a:lnTo>
                    <a:pt x="147828" y="409384"/>
                  </a:lnTo>
                  <a:cubicBezTo>
                    <a:pt x="148304" y="412813"/>
                    <a:pt x="149542" y="416528"/>
                    <a:pt x="150305" y="420053"/>
                  </a:cubicBezTo>
                  <a:cubicBezTo>
                    <a:pt x="151162" y="423767"/>
                    <a:pt x="151828" y="427387"/>
                    <a:pt x="152876" y="431292"/>
                  </a:cubicBezTo>
                  <a:cubicBezTo>
                    <a:pt x="154210" y="435769"/>
                    <a:pt x="155924" y="440436"/>
                    <a:pt x="157543" y="445008"/>
                  </a:cubicBezTo>
                  <a:cubicBezTo>
                    <a:pt x="158972" y="449009"/>
                    <a:pt x="160210" y="453009"/>
                    <a:pt x="161925" y="457105"/>
                  </a:cubicBezTo>
                  <a:cubicBezTo>
                    <a:pt x="162211" y="457867"/>
                    <a:pt x="162401" y="458629"/>
                    <a:pt x="162782" y="459391"/>
                  </a:cubicBezTo>
                  <a:cubicBezTo>
                    <a:pt x="165640" y="466154"/>
                    <a:pt x="168878" y="473012"/>
                    <a:pt x="172212" y="479870"/>
                  </a:cubicBezTo>
                  <a:cubicBezTo>
                    <a:pt x="172974" y="481394"/>
                    <a:pt x="173831" y="482917"/>
                    <a:pt x="174593" y="484442"/>
                  </a:cubicBezTo>
                  <a:cubicBezTo>
                    <a:pt x="178403" y="491871"/>
                    <a:pt x="182404" y="499205"/>
                    <a:pt x="186595" y="506444"/>
                  </a:cubicBezTo>
                  <a:cubicBezTo>
                    <a:pt x="187071" y="507206"/>
                    <a:pt x="187547" y="508063"/>
                    <a:pt x="188024" y="508921"/>
                  </a:cubicBezTo>
                  <a:cubicBezTo>
                    <a:pt x="192691" y="516731"/>
                    <a:pt x="197549" y="524256"/>
                    <a:pt x="202501" y="531686"/>
                  </a:cubicBezTo>
                  <a:cubicBezTo>
                    <a:pt x="203549" y="533305"/>
                    <a:pt x="204597" y="534829"/>
                    <a:pt x="205740" y="536353"/>
                  </a:cubicBezTo>
                  <a:cubicBezTo>
                    <a:pt x="210788" y="543687"/>
                    <a:pt x="215932" y="550831"/>
                    <a:pt x="221266" y="557403"/>
                  </a:cubicBezTo>
                  <a:cubicBezTo>
                    <a:pt x="221456" y="557689"/>
                    <a:pt x="221647" y="557879"/>
                    <a:pt x="221933" y="558165"/>
                  </a:cubicBezTo>
                  <a:cubicBezTo>
                    <a:pt x="226981" y="564547"/>
                    <a:pt x="232124" y="570452"/>
                    <a:pt x="237173" y="575977"/>
                  </a:cubicBezTo>
                  <a:cubicBezTo>
                    <a:pt x="238316" y="577215"/>
                    <a:pt x="239363" y="578358"/>
                    <a:pt x="240411" y="579501"/>
                  </a:cubicBezTo>
                  <a:cubicBezTo>
                    <a:pt x="241364" y="580549"/>
                    <a:pt x="242316" y="581692"/>
                    <a:pt x="243268" y="582644"/>
                  </a:cubicBezTo>
                  <a:cubicBezTo>
                    <a:pt x="247650" y="587121"/>
                    <a:pt x="252032" y="591217"/>
                    <a:pt x="256223" y="594836"/>
                  </a:cubicBezTo>
                  <a:lnTo>
                    <a:pt x="269081" y="605885"/>
                  </a:lnTo>
                  <a:lnTo>
                    <a:pt x="254222" y="614172"/>
                  </a:lnTo>
                  <a:cubicBezTo>
                    <a:pt x="244792" y="619316"/>
                    <a:pt x="235649" y="624745"/>
                    <a:pt x="226695" y="630269"/>
                  </a:cubicBezTo>
                  <a:cubicBezTo>
                    <a:pt x="223742" y="632079"/>
                    <a:pt x="220885" y="634079"/>
                    <a:pt x="217932" y="635889"/>
                  </a:cubicBezTo>
                  <a:cubicBezTo>
                    <a:pt x="212026" y="639604"/>
                    <a:pt x="206216" y="643414"/>
                    <a:pt x="200501" y="647224"/>
                  </a:cubicBezTo>
                  <a:cubicBezTo>
                    <a:pt x="197072" y="649605"/>
                    <a:pt x="193834" y="651986"/>
                    <a:pt x="190405" y="654463"/>
                  </a:cubicBezTo>
                  <a:cubicBezTo>
                    <a:pt x="185452" y="657987"/>
                    <a:pt x="180499" y="661607"/>
                    <a:pt x="175736" y="665226"/>
                  </a:cubicBezTo>
                  <a:cubicBezTo>
                    <a:pt x="172307" y="667798"/>
                    <a:pt x="169069" y="670465"/>
                    <a:pt x="165735" y="673132"/>
                  </a:cubicBezTo>
                  <a:cubicBezTo>
                    <a:pt x="161258" y="676751"/>
                    <a:pt x="156877" y="680276"/>
                    <a:pt x="152591" y="683990"/>
                  </a:cubicBezTo>
                  <a:cubicBezTo>
                    <a:pt x="149352" y="686753"/>
                    <a:pt x="146209" y="689610"/>
                    <a:pt x="143066" y="692372"/>
                  </a:cubicBezTo>
                  <a:cubicBezTo>
                    <a:pt x="139065" y="695992"/>
                    <a:pt x="135065" y="699707"/>
                    <a:pt x="131159" y="703421"/>
                  </a:cubicBezTo>
                  <a:cubicBezTo>
                    <a:pt x="128111" y="706374"/>
                    <a:pt x="125158" y="709232"/>
                    <a:pt x="122206" y="712184"/>
                  </a:cubicBezTo>
                  <a:cubicBezTo>
                    <a:pt x="118586" y="715899"/>
                    <a:pt x="114967" y="719614"/>
                    <a:pt x="111538" y="723424"/>
                  </a:cubicBezTo>
                  <a:cubicBezTo>
                    <a:pt x="108775" y="726472"/>
                    <a:pt x="106013" y="729425"/>
                    <a:pt x="103442" y="732472"/>
                  </a:cubicBezTo>
                  <a:cubicBezTo>
                    <a:pt x="100203" y="736283"/>
                    <a:pt x="97060" y="739997"/>
                    <a:pt x="94012" y="743807"/>
                  </a:cubicBezTo>
                  <a:cubicBezTo>
                    <a:pt x="91535" y="746951"/>
                    <a:pt x="89059" y="749999"/>
                    <a:pt x="86678" y="753142"/>
                  </a:cubicBezTo>
                  <a:cubicBezTo>
                    <a:pt x="85630" y="754475"/>
                    <a:pt x="84582" y="755809"/>
                    <a:pt x="83534" y="757142"/>
                  </a:cubicBezTo>
                  <a:cubicBezTo>
                    <a:pt x="80105" y="761809"/>
                    <a:pt x="76867" y="766477"/>
                    <a:pt x="73819" y="771049"/>
                  </a:cubicBezTo>
                  <a:cubicBezTo>
                    <a:pt x="67532" y="780669"/>
                    <a:pt x="61913" y="790385"/>
                    <a:pt x="56483" y="800195"/>
                  </a:cubicBezTo>
                  <a:cubicBezTo>
                    <a:pt x="55150" y="802672"/>
                    <a:pt x="53816" y="805244"/>
                    <a:pt x="52483" y="807720"/>
                  </a:cubicBezTo>
                  <a:cubicBezTo>
                    <a:pt x="50959" y="810673"/>
                    <a:pt x="49244" y="813530"/>
                    <a:pt x="47816" y="816483"/>
                  </a:cubicBezTo>
                  <a:cubicBezTo>
                    <a:pt x="45529" y="821150"/>
                    <a:pt x="43625" y="825913"/>
                    <a:pt x="41529" y="830580"/>
                  </a:cubicBezTo>
                  <a:cubicBezTo>
                    <a:pt x="40196" y="833533"/>
                    <a:pt x="38862" y="836390"/>
                    <a:pt x="37624" y="839343"/>
                  </a:cubicBezTo>
                  <a:cubicBezTo>
                    <a:pt x="33338" y="849535"/>
                    <a:pt x="29528" y="859822"/>
                    <a:pt x="26194" y="870109"/>
                  </a:cubicBezTo>
                  <a:cubicBezTo>
                    <a:pt x="26194" y="870204"/>
                    <a:pt x="26194" y="870299"/>
                    <a:pt x="26099" y="870299"/>
                  </a:cubicBezTo>
                  <a:cubicBezTo>
                    <a:pt x="26003" y="870585"/>
                    <a:pt x="25908" y="870871"/>
                    <a:pt x="25908" y="871061"/>
                  </a:cubicBezTo>
                  <a:cubicBezTo>
                    <a:pt x="22765" y="880967"/>
                    <a:pt x="20288" y="890873"/>
                    <a:pt x="18002" y="900779"/>
                  </a:cubicBezTo>
                  <a:cubicBezTo>
                    <a:pt x="17336" y="903732"/>
                    <a:pt x="16764" y="906685"/>
                    <a:pt x="16192" y="909542"/>
                  </a:cubicBezTo>
                  <a:cubicBezTo>
                    <a:pt x="15526" y="912876"/>
                    <a:pt x="14764" y="916114"/>
                    <a:pt x="14192" y="919448"/>
                  </a:cubicBezTo>
                  <a:cubicBezTo>
                    <a:pt x="13430" y="924020"/>
                    <a:pt x="12954" y="928592"/>
                    <a:pt x="12383" y="933164"/>
                  </a:cubicBezTo>
                  <a:cubicBezTo>
                    <a:pt x="12097" y="935736"/>
                    <a:pt x="11621" y="938213"/>
                    <a:pt x="11430" y="940784"/>
                  </a:cubicBezTo>
                  <a:cubicBezTo>
                    <a:pt x="10478" y="950023"/>
                    <a:pt x="9811" y="959168"/>
                    <a:pt x="9620" y="968312"/>
                  </a:cubicBezTo>
                  <a:cubicBezTo>
                    <a:pt x="9620" y="969073"/>
                    <a:pt x="9716" y="969836"/>
                    <a:pt x="9620" y="970693"/>
                  </a:cubicBezTo>
                  <a:cubicBezTo>
                    <a:pt x="9620" y="973264"/>
                    <a:pt x="9811" y="975836"/>
                    <a:pt x="9811" y="978503"/>
                  </a:cubicBezTo>
                  <a:cubicBezTo>
                    <a:pt x="9906" y="986219"/>
                    <a:pt x="10287" y="993838"/>
                    <a:pt x="10858" y="1001459"/>
                  </a:cubicBezTo>
                  <a:cubicBezTo>
                    <a:pt x="11144" y="1004983"/>
                    <a:pt x="11525" y="1008412"/>
                    <a:pt x="12001" y="1011841"/>
                  </a:cubicBezTo>
                  <a:cubicBezTo>
                    <a:pt x="12383" y="1014889"/>
                    <a:pt x="12573" y="1018032"/>
                    <a:pt x="12954" y="1021080"/>
                  </a:cubicBezTo>
                  <a:cubicBezTo>
                    <a:pt x="13240" y="1022890"/>
                    <a:pt x="13621" y="1024699"/>
                    <a:pt x="13907" y="1026414"/>
                  </a:cubicBezTo>
                  <a:cubicBezTo>
                    <a:pt x="9144" y="1023271"/>
                    <a:pt x="4382" y="1020032"/>
                    <a:pt x="0" y="1017175"/>
                  </a:cubicBezTo>
                  <a:lnTo>
                    <a:pt x="667" y="1022128"/>
                  </a:lnTo>
                  <a:cubicBezTo>
                    <a:pt x="857" y="1023366"/>
                    <a:pt x="1238" y="1024509"/>
                    <a:pt x="1429" y="1025747"/>
                  </a:cubicBezTo>
                  <a:cubicBezTo>
                    <a:pt x="3143" y="1036606"/>
                    <a:pt x="5429" y="1047369"/>
                    <a:pt x="8287" y="1058037"/>
                  </a:cubicBezTo>
                  <a:cubicBezTo>
                    <a:pt x="8572" y="1059180"/>
                    <a:pt x="8858" y="1060418"/>
                    <a:pt x="9144" y="1061561"/>
                  </a:cubicBezTo>
                  <a:cubicBezTo>
                    <a:pt x="9334" y="1062133"/>
                    <a:pt x="9430" y="1062704"/>
                    <a:pt x="9525" y="1063276"/>
                  </a:cubicBezTo>
                  <a:lnTo>
                    <a:pt x="9716" y="1063943"/>
                  </a:lnTo>
                  <a:cubicBezTo>
                    <a:pt x="9811" y="1063943"/>
                    <a:pt x="9906" y="1064038"/>
                    <a:pt x="10001" y="1064133"/>
                  </a:cubicBezTo>
                  <a:lnTo>
                    <a:pt x="10001" y="1064133"/>
                  </a:lnTo>
                  <a:cubicBezTo>
                    <a:pt x="9906" y="1064133"/>
                    <a:pt x="9811" y="1064038"/>
                    <a:pt x="9716" y="1063943"/>
                  </a:cubicBezTo>
                  <a:cubicBezTo>
                    <a:pt x="12763" y="1074515"/>
                    <a:pt x="16478" y="1084802"/>
                    <a:pt x="20669" y="1094994"/>
                  </a:cubicBezTo>
                  <a:cubicBezTo>
                    <a:pt x="21050" y="1095947"/>
                    <a:pt x="21241" y="1096899"/>
                    <a:pt x="21622" y="1097756"/>
                  </a:cubicBezTo>
                  <a:cubicBezTo>
                    <a:pt x="22955" y="1100995"/>
                    <a:pt x="24670" y="1104043"/>
                    <a:pt x="26099" y="1107186"/>
                  </a:cubicBezTo>
                  <a:cubicBezTo>
                    <a:pt x="27718" y="1110806"/>
                    <a:pt x="29146" y="1114425"/>
                    <a:pt x="30861" y="1118045"/>
                  </a:cubicBezTo>
                  <a:cubicBezTo>
                    <a:pt x="31623" y="1119569"/>
                    <a:pt x="32480" y="1120997"/>
                    <a:pt x="33338" y="1122521"/>
                  </a:cubicBezTo>
                  <a:cubicBezTo>
                    <a:pt x="34576" y="1124903"/>
                    <a:pt x="35909" y="1127284"/>
                    <a:pt x="37243" y="1129665"/>
                  </a:cubicBezTo>
                  <a:cubicBezTo>
                    <a:pt x="40672" y="1135856"/>
                    <a:pt x="44291" y="1141857"/>
                    <a:pt x="48101" y="1147858"/>
                  </a:cubicBezTo>
                  <a:cubicBezTo>
                    <a:pt x="49435" y="1149953"/>
                    <a:pt x="50673" y="1152049"/>
                    <a:pt x="52102" y="1154144"/>
                  </a:cubicBezTo>
                  <a:cubicBezTo>
                    <a:pt x="52673" y="1154906"/>
                    <a:pt x="53054" y="1155764"/>
                    <a:pt x="53626" y="1156526"/>
                  </a:cubicBezTo>
                  <a:cubicBezTo>
                    <a:pt x="53721" y="1156621"/>
                    <a:pt x="53912" y="1156716"/>
                    <a:pt x="54102" y="1156811"/>
                  </a:cubicBezTo>
                  <a:lnTo>
                    <a:pt x="54102" y="1156811"/>
                  </a:lnTo>
                  <a:cubicBezTo>
                    <a:pt x="53912" y="1156716"/>
                    <a:pt x="53816" y="1156621"/>
                    <a:pt x="53626" y="1156526"/>
                  </a:cubicBezTo>
                  <a:cubicBezTo>
                    <a:pt x="57436" y="1162050"/>
                    <a:pt x="61627" y="1167479"/>
                    <a:pt x="65913" y="1172909"/>
                  </a:cubicBezTo>
                  <a:cubicBezTo>
                    <a:pt x="67246" y="1174623"/>
                    <a:pt x="68485" y="1176528"/>
                    <a:pt x="69913" y="1178243"/>
                  </a:cubicBezTo>
                  <a:cubicBezTo>
                    <a:pt x="75819" y="1185577"/>
                    <a:pt x="82105" y="1192625"/>
                    <a:pt x="88773" y="1199579"/>
                  </a:cubicBezTo>
                  <a:cubicBezTo>
                    <a:pt x="88868" y="1199674"/>
                    <a:pt x="89059" y="1199769"/>
                    <a:pt x="89154" y="1199769"/>
                  </a:cubicBezTo>
                  <a:lnTo>
                    <a:pt x="89154" y="1199769"/>
                  </a:lnTo>
                  <a:lnTo>
                    <a:pt x="88773" y="1199579"/>
                  </a:lnTo>
                  <a:lnTo>
                    <a:pt x="90392" y="1201198"/>
                  </a:lnTo>
                  <a:cubicBezTo>
                    <a:pt x="90583" y="1201388"/>
                    <a:pt x="90773" y="1201674"/>
                    <a:pt x="90964" y="1201864"/>
                  </a:cubicBezTo>
                  <a:cubicBezTo>
                    <a:pt x="91154" y="1202055"/>
                    <a:pt x="91345" y="1202246"/>
                    <a:pt x="91535" y="1202436"/>
                  </a:cubicBezTo>
                  <a:lnTo>
                    <a:pt x="94202" y="1205198"/>
                  </a:lnTo>
                  <a:cubicBezTo>
                    <a:pt x="94583" y="1205389"/>
                    <a:pt x="94964" y="1205674"/>
                    <a:pt x="95250" y="1205865"/>
                  </a:cubicBezTo>
                  <a:cubicBezTo>
                    <a:pt x="95250" y="1205865"/>
                    <a:pt x="95250" y="1205865"/>
                    <a:pt x="95250" y="1205865"/>
                  </a:cubicBezTo>
                  <a:cubicBezTo>
                    <a:pt x="94869" y="1205579"/>
                    <a:pt x="94488" y="1205389"/>
                    <a:pt x="94202" y="1205198"/>
                  </a:cubicBezTo>
                  <a:cubicBezTo>
                    <a:pt x="96298" y="1207294"/>
                    <a:pt x="98870" y="1209199"/>
                    <a:pt x="101060" y="1211199"/>
                  </a:cubicBezTo>
                  <a:cubicBezTo>
                    <a:pt x="108775" y="1218438"/>
                    <a:pt x="116681" y="1225582"/>
                    <a:pt x="125158" y="1232345"/>
                  </a:cubicBezTo>
                  <a:cubicBezTo>
                    <a:pt x="126492" y="1233392"/>
                    <a:pt x="127540" y="1234631"/>
                    <a:pt x="128873" y="1235583"/>
                  </a:cubicBezTo>
                  <a:lnTo>
                    <a:pt x="129159" y="1235773"/>
                  </a:lnTo>
                  <a:cubicBezTo>
                    <a:pt x="131540" y="1237393"/>
                    <a:pt x="133922" y="1238917"/>
                    <a:pt x="136303" y="1240536"/>
                  </a:cubicBezTo>
                  <a:cubicBezTo>
                    <a:pt x="136303" y="1240536"/>
                    <a:pt x="136303" y="1240536"/>
                    <a:pt x="136303" y="1240536"/>
                  </a:cubicBezTo>
                  <a:cubicBezTo>
                    <a:pt x="133922" y="1238917"/>
                    <a:pt x="131540" y="1237393"/>
                    <a:pt x="129159" y="1235773"/>
                  </a:cubicBezTo>
                  <a:cubicBezTo>
                    <a:pt x="136589" y="1241584"/>
                    <a:pt x="144399" y="1247108"/>
                    <a:pt x="152495" y="1252442"/>
                  </a:cubicBezTo>
                  <a:lnTo>
                    <a:pt x="236887" y="1308449"/>
                  </a:lnTo>
                  <a:cubicBezTo>
                    <a:pt x="203454" y="1295781"/>
                    <a:pt x="172498" y="1280541"/>
                    <a:pt x="144875" y="1262253"/>
                  </a:cubicBezTo>
                  <a:lnTo>
                    <a:pt x="145066" y="1262348"/>
                  </a:lnTo>
                  <a:cubicBezTo>
                    <a:pt x="144970" y="1262348"/>
                    <a:pt x="144875" y="1262253"/>
                    <a:pt x="144875" y="1262253"/>
                  </a:cubicBezTo>
                  <a:lnTo>
                    <a:pt x="230029" y="1318736"/>
                  </a:lnTo>
                  <a:cubicBezTo>
                    <a:pt x="277273" y="1350073"/>
                    <a:pt x="333661" y="1373505"/>
                    <a:pt x="397574" y="1387983"/>
                  </a:cubicBezTo>
                  <a:cubicBezTo>
                    <a:pt x="412909" y="1391412"/>
                    <a:pt x="428530" y="1394079"/>
                    <a:pt x="444246" y="1396365"/>
                  </a:cubicBezTo>
                  <a:cubicBezTo>
                    <a:pt x="446246" y="1396651"/>
                    <a:pt x="448151" y="1397127"/>
                    <a:pt x="450151" y="1397413"/>
                  </a:cubicBezTo>
                  <a:cubicBezTo>
                    <a:pt x="452818" y="1397794"/>
                    <a:pt x="455485" y="1397984"/>
                    <a:pt x="458152" y="1398270"/>
                  </a:cubicBezTo>
                  <a:cubicBezTo>
                    <a:pt x="462915" y="1398842"/>
                    <a:pt x="467677" y="1399413"/>
                    <a:pt x="472535" y="1399889"/>
                  </a:cubicBezTo>
                  <a:cubicBezTo>
                    <a:pt x="475583" y="1400175"/>
                    <a:pt x="478631" y="1400651"/>
                    <a:pt x="481775" y="1400937"/>
                  </a:cubicBezTo>
                  <a:cubicBezTo>
                    <a:pt x="487204" y="1401413"/>
                    <a:pt x="492633" y="1401794"/>
                    <a:pt x="498158" y="1402080"/>
                  </a:cubicBezTo>
                  <a:cubicBezTo>
                    <a:pt x="498729" y="1402080"/>
                    <a:pt x="499205" y="1402175"/>
                    <a:pt x="499777" y="1402175"/>
                  </a:cubicBezTo>
                  <a:cubicBezTo>
                    <a:pt x="500253" y="1402175"/>
                    <a:pt x="500825" y="1402271"/>
                    <a:pt x="501301" y="1402271"/>
                  </a:cubicBezTo>
                  <a:cubicBezTo>
                    <a:pt x="512255" y="1402842"/>
                    <a:pt x="523208" y="1403223"/>
                    <a:pt x="534257" y="1403223"/>
                  </a:cubicBezTo>
                  <a:cubicBezTo>
                    <a:pt x="547021" y="1403318"/>
                    <a:pt x="559689" y="1402937"/>
                    <a:pt x="572357" y="1402271"/>
                  </a:cubicBezTo>
                  <a:cubicBezTo>
                    <a:pt x="575977" y="1402080"/>
                    <a:pt x="579596" y="1401699"/>
                    <a:pt x="583216" y="1401509"/>
                  </a:cubicBezTo>
                  <a:cubicBezTo>
                    <a:pt x="590931" y="1401032"/>
                    <a:pt x="598742" y="1400556"/>
                    <a:pt x="606361" y="1399794"/>
                  </a:cubicBezTo>
                  <a:cubicBezTo>
                    <a:pt x="607600" y="1399699"/>
                    <a:pt x="608838" y="1399508"/>
                    <a:pt x="610076" y="1399318"/>
                  </a:cubicBezTo>
                  <a:cubicBezTo>
                    <a:pt x="612839" y="1399032"/>
                    <a:pt x="615696" y="1398651"/>
                    <a:pt x="618458" y="1398270"/>
                  </a:cubicBezTo>
                  <a:cubicBezTo>
                    <a:pt x="624173" y="1397603"/>
                    <a:pt x="629888" y="1397032"/>
                    <a:pt x="635508" y="1396174"/>
                  </a:cubicBezTo>
                  <a:cubicBezTo>
                    <a:pt x="635413" y="1396079"/>
                    <a:pt x="635318" y="1395984"/>
                    <a:pt x="635127" y="1395984"/>
                  </a:cubicBezTo>
                  <a:lnTo>
                    <a:pt x="635127" y="1395984"/>
                  </a:lnTo>
                  <a:lnTo>
                    <a:pt x="635508" y="1396174"/>
                  </a:lnTo>
                  <a:cubicBezTo>
                    <a:pt x="638366" y="1395794"/>
                    <a:pt x="641223" y="1395127"/>
                    <a:pt x="644081" y="1394746"/>
                  </a:cubicBezTo>
                  <a:cubicBezTo>
                    <a:pt x="649795" y="1393889"/>
                    <a:pt x="655415" y="1392841"/>
                    <a:pt x="661130" y="1391793"/>
                  </a:cubicBezTo>
                  <a:cubicBezTo>
                    <a:pt x="667893" y="1390555"/>
                    <a:pt x="674656" y="1389317"/>
                    <a:pt x="681418" y="1387888"/>
                  </a:cubicBezTo>
                  <a:cubicBezTo>
                    <a:pt x="687324" y="1386649"/>
                    <a:pt x="693230" y="1385316"/>
                    <a:pt x="699135" y="1383887"/>
                  </a:cubicBezTo>
                  <a:cubicBezTo>
                    <a:pt x="702659" y="1383125"/>
                    <a:pt x="706184" y="1382459"/>
                    <a:pt x="709613" y="1381506"/>
                  </a:cubicBezTo>
                  <a:cubicBezTo>
                    <a:pt x="712851" y="1380744"/>
                    <a:pt x="715899" y="1379696"/>
                    <a:pt x="719042" y="1378839"/>
                  </a:cubicBezTo>
                  <a:cubicBezTo>
                    <a:pt x="724091" y="1377506"/>
                    <a:pt x="729043" y="1376077"/>
                    <a:pt x="733997" y="1374648"/>
                  </a:cubicBezTo>
                  <a:cubicBezTo>
                    <a:pt x="740855" y="1372648"/>
                    <a:pt x="747522" y="1370552"/>
                    <a:pt x="754285" y="1368362"/>
                  </a:cubicBezTo>
                  <a:cubicBezTo>
                    <a:pt x="759143" y="1366742"/>
                    <a:pt x="764000" y="1365218"/>
                    <a:pt x="768858" y="1363504"/>
                  </a:cubicBezTo>
                  <a:cubicBezTo>
                    <a:pt x="770858" y="1362837"/>
                    <a:pt x="772859" y="1362265"/>
                    <a:pt x="774859" y="1361504"/>
                  </a:cubicBezTo>
                  <a:cubicBezTo>
                    <a:pt x="778002" y="1360361"/>
                    <a:pt x="781050" y="1359027"/>
                    <a:pt x="784289" y="1357789"/>
                  </a:cubicBezTo>
                  <a:cubicBezTo>
                    <a:pt x="792480" y="1354741"/>
                    <a:pt x="800672" y="1351502"/>
                    <a:pt x="808768" y="1348169"/>
                  </a:cubicBezTo>
                  <a:cubicBezTo>
                    <a:pt x="813721" y="1346073"/>
                    <a:pt x="818578" y="1343978"/>
                    <a:pt x="823436" y="1341787"/>
                  </a:cubicBezTo>
                  <a:cubicBezTo>
                    <a:pt x="831247" y="1338358"/>
                    <a:pt x="838867" y="1334738"/>
                    <a:pt x="846487" y="1330928"/>
                  </a:cubicBezTo>
                  <a:cubicBezTo>
                    <a:pt x="851154" y="1328642"/>
                    <a:pt x="855917" y="1326356"/>
                    <a:pt x="860584" y="1323880"/>
                  </a:cubicBezTo>
                  <a:cubicBezTo>
                    <a:pt x="868394" y="1319784"/>
                    <a:pt x="876014" y="1315498"/>
                    <a:pt x="883634" y="1311212"/>
                  </a:cubicBezTo>
                  <a:cubicBezTo>
                    <a:pt x="887730" y="1308830"/>
                    <a:pt x="891826" y="1306639"/>
                    <a:pt x="895826" y="1304258"/>
                  </a:cubicBezTo>
                  <a:cubicBezTo>
                    <a:pt x="905161" y="1298639"/>
                    <a:pt x="914305" y="1292733"/>
                    <a:pt x="923353" y="1286637"/>
                  </a:cubicBezTo>
                  <a:cubicBezTo>
                    <a:pt x="925068" y="1285494"/>
                    <a:pt x="926973" y="1284446"/>
                    <a:pt x="928592" y="1283303"/>
                  </a:cubicBezTo>
                  <a:cubicBezTo>
                    <a:pt x="928973" y="1283018"/>
                    <a:pt x="929354" y="1282732"/>
                    <a:pt x="929735" y="1282541"/>
                  </a:cubicBezTo>
                  <a:cubicBezTo>
                    <a:pt x="930116" y="1282256"/>
                    <a:pt x="930497" y="1281970"/>
                    <a:pt x="930878" y="1281684"/>
                  </a:cubicBezTo>
                  <a:cubicBezTo>
                    <a:pt x="933164" y="1280160"/>
                    <a:pt x="935450" y="1278541"/>
                    <a:pt x="937641" y="1276922"/>
                  </a:cubicBezTo>
                  <a:cubicBezTo>
                    <a:pt x="941070" y="1274445"/>
                    <a:pt x="944213" y="1271778"/>
                    <a:pt x="947547" y="1269302"/>
                  </a:cubicBezTo>
                  <a:cubicBezTo>
                    <a:pt x="952786" y="1265396"/>
                    <a:pt x="958025" y="1261491"/>
                    <a:pt x="963073" y="1257395"/>
                  </a:cubicBezTo>
                  <a:cubicBezTo>
                    <a:pt x="967454" y="1253871"/>
                    <a:pt x="971550" y="1250347"/>
                    <a:pt x="975741" y="1246727"/>
                  </a:cubicBezTo>
                  <a:cubicBezTo>
                    <a:pt x="980694" y="1242536"/>
                    <a:pt x="985647" y="1238345"/>
                    <a:pt x="990409" y="1233964"/>
                  </a:cubicBezTo>
                  <a:cubicBezTo>
                    <a:pt x="994410" y="1230249"/>
                    <a:pt x="998315" y="1226439"/>
                    <a:pt x="1002220" y="1222724"/>
                  </a:cubicBezTo>
                  <a:cubicBezTo>
                    <a:pt x="1006793" y="1218248"/>
                    <a:pt x="1011365" y="1213771"/>
                    <a:pt x="1015746" y="1209199"/>
                  </a:cubicBezTo>
                  <a:cubicBezTo>
                    <a:pt x="1019461" y="1205294"/>
                    <a:pt x="1023080" y="1201293"/>
                    <a:pt x="1026605" y="1197293"/>
                  </a:cubicBezTo>
                  <a:cubicBezTo>
                    <a:pt x="1030795" y="1192625"/>
                    <a:pt x="1034891" y="1187958"/>
                    <a:pt x="1038892" y="1183100"/>
                  </a:cubicBezTo>
                  <a:cubicBezTo>
                    <a:pt x="1040130" y="1181576"/>
                    <a:pt x="1041654" y="1180052"/>
                    <a:pt x="1042892" y="1178528"/>
                  </a:cubicBezTo>
                  <a:cubicBezTo>
                    <a:pt x="1046035" y="1174623"/>
                    <a:pt x="1048893" y="1170623"/>
                    <a:pt x="1051941" y="1166622"/>
                  </a:cubicBezTo>
                  <a:cubicBezTo>
                    <a:pt x="1053275" y="1164812"/>
                    <a:pt x="1054799" y="1163193"/>
                    <a:pt x="1056037" y="1161383"/>
                  </a:cubicBezTo>
                  <a:cubicBezTo>
                    <a:pt x="1056513" y="1160717"/>
                    <a:pt x="1056989" y="1159955"/>
                    <a:pt x="1057466" y="1159288"/>
                  </a:cubicBezTo>
                  <a:cubicBezTo>
                    <a:pt x="1057942" y="1158621"/>
                    <a:pt x="1058513" y="1158049"/>
                    <a:pt x="1058894" y="1157383"/>
                  </a:cubicBezTo>
                  <a:cubicBezTo>
                    <a:pt x="1063371" y="1151096"/>
                    <a:pt x="1067657" y="1144810"/>
                    <a:pt x="1071658" y="1138428"/>
                  </a:cubicBezTo>
                  <a:lnTo>
                    <a:pt x="1071943" y="1137952"/>
                  </a:lnTo>
                  <a:cubicBezTo>
                    <a:pt x="1071943" y="1137856"/>
                    <a:pt x="1072039" y="1137856"/>
                    <a:pt x="1072039" y="1137761"/>
                  </a:cubicBezTo>
                  <a:lnTo>
                    <a:pt x="1072801" y="1136618"/>
                  </a:lnTo>
                  <a:cubicBezTo>
                    <a:pt x="1074325" y="1134142"/>
                    <a:pt x="1075849" y="1131665"/>
                    <a:pt x="1077373" y="1129094"/>
                  </a:cubicBezTo>
                  <a:lnTo>
                    <a:pt x="1078135" y="1127855"/>
                  </a:lnTo>
                  <a:cubicBezTo>
                    <a:pt x="1080897" y="1123093"/>
                    <a:pt x="1083659" y="1118330"/>
                    <a:pt x="1086231" y="1113568"/>
                  </a:cubicBezTo>
                  <a:cubicBezTo>
                    <a:pt x="1089374" y="1107853"/>
                    <a:pt x="1092327" y="1102043"/>
                    <a:pt x="1095185" y="1096232"/>
                  </a:cubicBezTo>
                  <a:cubicBezTo>
                    <a:pt x="1096899" y="1092803"/>
                    <a:pt x="1098233" y="1089374"/>
                    <a:pt x="1099757" y="1085850"/>
                  </a:cubicBezTo>
                  <a:cubicBezTo>
                    <a:pt x="1100995" y="1083278"/>
                    <a:pt x="1102424" y="1080706"/>
                    <a:pt x="1103567" y="1078135"/>
                  </a:cubicBezTo>
                  <a:cubicBezTo>
                    <a:pt x="1104328" y="1076515"/>
                    <a:pt x="1104710" y="1074896"/>
                    <a:pt x="1105376" y="1073277"/>
                  </a:cubicBezTo>
                  <a:cubicBezTo>
                    <a:pt x="1110806" y="1060418"/>
                    <a:pt x="1115854" y="1047655"/>
                    <a:pt x="1119950" y="1034796"/>
                  </a:cubicBezTo>
                  <a:cubicBezTo>
                    <a:pt x="1119950" y="1034701"/>
                    <a:pt x="1119950" y="1034605"/>
                    <a:pt x="1120045" y="1034510"/>
                  </a:cubicBezTo>
                  <a:cubicBezTo>
                    <a:pt x="1120045" y="1034510"/>
                    <a:pt x="1120045" y="1034510"/>
                    <a:pt x="1120045" y="1034510"/>
                  </a:cubicBezTo>
                  <a:cubicBezTo>
                    <a:pt x="1120997" y="1031367"/>
                    <a:pt x="1121950" y="1028224"/>
                    <a:pt x="1122902" y="1025080"/>
                  </a:cubicBezTo>
                  <a:cubicBezTo>
                    <a:pt x="1124331" y="1020223"/>
                    <a:pt x="1125665" y="1015365"/>
                    <a:pt x="1126903" y="1010507"/>
                  </a:cubicBezTo>
                  <a:cubicBezTo>
                    <a:pt x="1127093" y="1009745"/>
                    <a:pt x="1127284" y="1008983"/>
                    <a:pt x="1127474" y="1008221"/>
                  </a:cubicBezTo>
                  <a:cubicBezTo>
                    <a:pt x="1127665" y="1007364"/>
                    <a:pt x="1127855" y="1006412"/>
                    <a:pt x="1128141" y="1005554"/>
                  </a:cubicBezTo>
                  <a:cubicBezTo>
                    <a:pt x="1128903" y="1002316"/>
                    <a:pt x="1129665" y="999077"/>
                    <a:pt x="1130332" y="995839"/>
                  </a:cubicBezTo>
                  <a:cubicBezTo>
                    <a:pt x="1130713" y="994220"/>
                    <a:pt x="1130808" y="992600"/>
                    <a:pt x="1131094" y="990981"/>
                  </a:cubicBezTo>
                  <a:cubicBezTo>
                    <a:pt x="1131856" y="987266"/>
                    <a:pt x="1132713" y="983552"/>
                    <a:pt x="1133380" y="979837"/>
                  </a:cubicBezTo>
                  <a:cubicBezTo>
                    <a:pt x="1134713" y="972122"/>
                    <a:pt x="1135570" y="964502"/>
                    <a:pt x="1136428" y="956786"/>
                  </a:cubicBezTo>
                  <a:cubicBezTo>
                    <a:pt x="1136523" y="956024"/>
                    <a:pt x="1136618" y="955167"/>
                    <a:pt x="1136714" y="954405"/>
                  </a:cubicBezTo>
                  <a:cubicBezTo>
                    <a:pt x="1138904" y="944499"/>
                    <a:pt x="1139571" y="935069"/>
                    <a:pt x="1139666" y="925639"/>
                  </a:cubicBezTo>
                  <a:close/>
                  <a:moveTo>
                    <a:pt x="794194" y="1011841"/>
                  </a:moveTo>
                  <a:cubicBezTo>
                    <a:pt x="791337" y="1015270"/>
                    <a:pt x="788384" y="1018699"/>
                    <a:pt x="785336" y="1022032"/>
                  </a:cubicBezTo>
                  <a:cubicBezTo>
                    <a:pt x="783526" y="1024033"/>
                    <a:pt x="781717" y="1025938"/>
                    <a:pt x="779907" y="1027843"/>
                  </a:cubicBezTo>
                  <a:cubicBezTo>
                    <a:pt x="776478" y="1031272"/>
                    <a:pt x="772954" y="1034510"/>
                    <a:pt x="769430" y="1037654"/>
                  </a:cubicBezTo>
                  <a:cubicBezTo>
                    <a:pt x="767810" y="1039178"/>
                    <a:pt x="766191" y="1040702"/>
                    <a:pt x="764476" y="1042130"/>
                  </a:cubicBezTo>
                  <a:cubicBezTo>
                    <a:pt x="759143" y="1046607"/>
                    <a:pt x="753523" y="1050893"/>
                    <a:pt x="747808" y="1054798"/>
                  </a:cubicBezTo>
                  <a:lnTo>
                    <a:pt x="747808" y="1054798"/>
                  </a:lnTo>
                  <a:cubicBezTo>
                    <a:pt x="688276" y="1095851"/>
                    <a:pt x="601409" y="1120045"/>
                    <a:pt x="515969" y="1119664"/>
                  </a:cubicBezTo>
                  <a:cubicBezTo>
                    <a:pt x="506730" y="1119664"/>
                    <a:pt x="497681" y="1119283"/>
                    <a:pt x="488728" y="1118711"/>
                  </a:cubicBezTo>
                  <a:cubicBezTo>
                    <a:pt x="446913" y="1115949"/>
                    <a:pt x="408337" y="1107091"/>
                    <a:pt x="374428" y="1093089"/>
                  </a:cubicBezTo>
                  <a:cubicBezTo>
                    <a:pt x="370713" y="1089184"/>
                    <a:pt x="367093" y="1085279"/>
                    <a:pt x="363760" y="1081183"/>
                  </a:cubicBezTo>
                  <a:cubicBezTo>
                    <a:pt x="358902" y="1075182"/>
                    <a:pt x="354520" y="1068896"/>
                    <a:pt x="350615" y="1062514"/>
                  </a:cubicBezTo>
                  <a:cubicBezTo>
                    <a:pt x="349282" y="1060418"/>
                    <a:pt x="348329" y="1058132"/>
                    <a:pt x="347091" y="1055942"/>
                  </a:cubicBezTo>
                  <a:cubicBezTo>
                    <a:pt x="346234" y="1054322"/>
                    <a:pt x="345376" y="1052703"/>
                    <a:pt x="344615" y="1050989"/>
                  </a:cubicBezTo>
                  <a:lnTo>
                    <a:pt x="426625" y="1105376"/>
                  </a:lnTo>
                  <a:cubicBezTo>
                    <a:pt x="419100" y="1100423"/>
                    <a:pt x="412147" y="1094899"/>
                    <a:pt x="405575" y="1089184"/>
                  </a:cubicBezTo>
                  <a:cubicBezTo>
                    <a:pt x="403669" y="1087564"/>
                    <a:pt x="401955" y="1085850"/>
                    <a:pt x="400145" y="1084231"/>
                  </a:cubicBezTo>
                  <a:cubicBezTo>
                    <a:pt x="394049" y="1078516"/>
                    <a:pt x="388239" y="1072706"/>
                    <a:pt x="383095" y="1066419"/>
                  </a:cubicBezTo>
                  <a:cubicBezTo>
                    <a:pt x="379190" y="1061656"/>
                    <a:pt x="375857" y="1056704"/>
                    <a:pt x="372713" y="1051751"/>
                  </a:cubicBezTo>
                  <a:cubicBezTo>
                    <a:pt x="371761" y="1050227"/>
                    <a:pt x="370903" y="1048703"/>
                    <a:pt x="370046" y="1047179"/>
                  </a:cubicBezTo>
                  <a:cubicBezTo>
                    <a:pt x="367760" y="1043178"/>
                    <a:pt x="365760" y="1039178"/>
                    <a:pt x="363950" y="1035082"/>
                  </a:cubicBezTo>
                  <a:cubicBezTo>
                    <a:pt x="363379" y="1033748"/>
                    <a:pt x="362712" y="1032510"/>
                    <a:pt x="362141" y="1031177"/>
                  </a:cubicBezTo>
                  <a:cubicBezTo>
                    <a:pt x="360235" y="1026605"/>
                    <a:pt x="358616" y="1021937"/>
                    <a:pt x="357283" y="1017270"/>
                  </a:cubicBezTo>
                  <a:cubicBezTo>
                    <a:pt x="357283" y="1017080"/>
                    <a:pt x="357188" y="1016984"/>
                    <a:pt x="357092" y="1016794"/>
                  </a:cubicBezTo>
                  <a:cubicBezTo>
                    <a:pt x="355759" y="1011936"/>
                    <a:pt x="354711" y="1006983"/>
                    <a:pt x="353949" y="1002030"/>
                  </a:cubicBezTo>
                  <a:cubicBezTo>
                    <a:pt x="353759" y="1000982"/>
                    <a:pt x="353759" y="999935"/>
                    <a:pt x="353568" y="998887"/>
                  </a:cubicBezTo>
                  <a:cubicBezTo>
                    <a:pt x="352711" y="992791"/>
                    <a:pt x="352330" y="986695"/>
                    <a:pt x="352330" y="980599"/>
                  </a:cubicBezTo>
                  <a:cubicBezTo>
                    <a:pt x="352330" y="979837"/>
                    <a:pt x="352330" y="979075"/>
                    <a:pt x="352330" y="978313"/>
                  </a:cubicBezTo>
                  <a:cubicBezTo>
                    <a:pt x="352425" y="972598"/>
                    <a:pt x="352997" y="966883"/>
                    <a:pt x="353854" y="961168"/>
                  </a:cubicBezTo>
                  <a:cubicBezTo>
                    <a:pt x="354044" y="959739"/>
                    <a:pt x="354425" y="958215"/>
                    <a:pt x="354711" y="956786"/>
                  </a:cubicBezTo>
                  <a:cubicBezTo>
                    <a:pt x="355568" y="952405"/>
                    <a:pt x="356616" y="948023"/>
                    <a:pt x="357854" y="943737"/>
                  </a:cubicBezTo>
                  <a:cubicBezTo>
                    <a:pt x="358331" y="942308"/>
                    <a:pt x="358616" y="940880"/>
                    <a:pt x="359092" y="939451"/>
                  </a:cubicBezTo>
                  <a:cubicBezTo>
                    <a:pt x="360998" y="933736"/>
                    <a:pt x="363284" y="928021"/>
                    <a:pt x="365950" y="922496"/>
                  </a:cubicBezTo>
                  <a:cubicBezTo>
                    <a:pt x="366332" y="921639"/>
                    <a:pt x="366808" y="920782"/>
                    <a:pt x="367284" y="919924"/>
                  </a:cubicBezTo>
                  <a:cubicBezTo>
                    <a:pt x="370808" y="912876"/>
                    <a:pt x="374904" y="906018"/>
                    <a:pt x="379667" y="899446"/>
                  </a:cubicBezTo>
                  <a:cubicBezTo>
                    <a:pt x="379952" y="899065"/>
                    <a:pt x="380333" y="898684"/>
                    <a:pt x="380619" y="898207"/>
                  </a:cubicBezTo>
                  <a:cubicBezTo>
                    <a:pt x="384048" y="893636"/>
                    <a:pt x="387858" y="889159"/>
                    <a:pt x="391954" y="884777"/>
                  </a:cubicBezTo>
                  <a:cubicBezTo>
                    <a:pt x="393192" y="883539"/>
                    <a:pt x="394335" y="882205"/>
                    <a:pt x="395573" y="880967"/>
                  </a:cubicBezTo>
                  <a:cubicBezTo>
                    <a:pt x="400241" y="876300"/>
                    <a:pt x="405003" y="871823"/>
                    <a:pt x="410337" y="867632"/>
                  </a:cubicBezTo>
                  <a:cubicBezTo>
                    <a:pt x="462058" y="826865"/>
                    <a:pt x="545401" y="803720"/>
                    <a:pt x="639127" y="804291"/>
                  </a:cubicBezTo>
                  <a:cubicBezTo>
                    <a:pt x="664464" y="804386"/>
                    <a:pt x="689610" y="806291"/>
                    <a:pt x="713899" y="809815"/>
                  </a:cubicBezTo>
                  <a:cubicBezTo>
                    <a:pt x="756380" y="816102"/>
                    <a:pt x="794480" y="830104"/>
                    <a:pt x="824960" y="849154"/>
                  </a:cubicBezTo>
                  <a:cubicBezTo>
                    <a:pt x="826770" y="852964"/>
                    <a:pt x="828103" y="856869"/>
                    <a:pt x="829532" y="860774"/>
                  </a:cubicBezTo>
                  <a:cubicBezTo>
                    <a:pt x="830390" y="863060"/>
                    <a:pt x="831247" y="865442"/>
                    <a:pt x="832009" y="867728"/>
                  </a:cubicBezTo>
                  <a:cubicBezTo>
                    <a:pt x="832961" y="870966"/>
                    <a:pt x="833723" y="874300"/>
                    <a:pt x="834390" y="877634"/>
                  </a:cubicBezTo>
                  <a:cubicBezTo>
                    <a:pt x="834866" y="879920"/>
                    <a:pt x="835438" y="882110"/>
                    <a:pt x="835819" y="884396"/>
                  </a:cubicBezTo>
                  <a:cubicBezTo>
                    <a:pt x="836200" y="886397"/>
                    <a:pt x="836200" y="888397"/>
                    <a:pt x="836485" y="890397"/>
                  </a:cubicBezTo>
                  <a:cubicBezTo>
                    <a:pt x="837057" y="895064"/>
                    <a:pt x="837343" y="899731"/>
                    <a:pt x="837438" y="904399"/>
                  </a:cubicBezTo>
                  <a:cubicBezTo>
                    <a:pt x="837438" y="907066"/>
                    <a:pt x="837343" y="909733"/>
                    <a:pt x="837152" y="912400"/>
                  </a:cubicBezTo>
                  <a:cubicBezTo>
                    <a:pt x="836962" y="915829"/>
                    <a:pt x="836676" y="919353"/>
                    <a:pt x="836200" y="922782"/>
                  </a:cubicBezTo>
                  <a:cubicBezTo>
                    <a:pt x="835819" y="925544"/>
                    <a:pt x="835343" y="928306"/>
                    <a:pt x="834771" y="931069"/>
                  </a:cubicBezTo>
                  <a:cubicBezTo>
                    <a:pt x="834009" y="934688"/>
                    <a:pt x="833152" y="938403"/>
                    <a:pt x="832104" y="942022"/>
                  </a:cubicBezTo>
                  <a:cubicBezTo>
                    <a:pt x="831342" y="944594"/>
                    <a:pt x="830675" y="947166"/>
                    <a:pt x="829723" y="949738"/>
                  </a:cubicBezTo>
                  <a:cubicBezTo>
                    <a:pt x="827818" y="955357"/>
                    <a:pt x="825532" y="961072"/>
                    <a:pt x="822865" y="966692"/>
                  </a:cubicBezTo>
                  <a:cubicBezTo>
                    <a:pt x="822198" y="968026"/>
                    <a:pt x="821722" y="969455"/>
                    <a:pt x="821055" y="970788"/>
                  </a:cubicBezTo>
                  <a:cubicBezTo>
                    <a:pt x="817912" y="977170"/>
                    <a:pt x="814292" y="983456"/>
                    <a:pt x="810292" y="989838"/>
                  </a:cubicBezTo>
                  <a:cubicBezTo>
                    <a:pt x="806863" y="995267"/>
                    <a:pt x="803053" y="1000411"/>
                    <a:pt x="799148" y="1005459"/>
                  </a:cubicBezTo>
                  <a:cubicBezTo>
                    <a:pt x="797528" y="1007650"/>
                    <a:pt x="795909" y="1009745"/>
                    <a:pt x="794194" y="1011841"/>
                  </a:cubicBezTo>
                  <a:close/>
                  <a:moveTo>
                    <a:pt x="875443" y="104299"/>
                  </a:moveTo>
                  <a:cubicBezTo>
                    <a:pt x="876491" y="104775"/>
                    <a:pt x="877443" y="105251"/>
                    <a:pt x="878491" y="105728"/>
                  </a:cubicBezTo>
                  <a:cubicBezTo>
                    <a:pt x="880777" y="107823"/>
                    <a:pt x="883063" y="109823"/>
                    <a:pt x="885253" y="111919"/>
                  </a:cubicBezTo>
                  <a:cubicBezTo>
                    <a:pt x="887540" y="114109"/>
                    <a:pt x="889826" y="116396"/>
                    <a:pt x="891921" y="118682"/>
                  </a:cubicBezTo>
                  <a:cubicBezTo>
                    <a:pt x="894588" y="121539"/>
                    <a:pt x="897160" y="124492"/>
                    <a:pt x="899732" y="127445"/>
                  </a:cubicBezTo>
                  <a:cubicBezTo>
                    <a:pt x="900303" y="128111"/>
                    <a:pt x="900875" y="128873"/>
                    <a:pt x="901446" y="129540"/>
                  </a:cubicBezTo>
                  <a:lnTo>
                    <a:pt x="843725" y="91250"/>
                  </a:lnTo>
                  <a:cubicBezTo>
                    <a:pt x="848963" y="93154"/>
                    <a:pt x="854202" y="94964"/>
                    <a:pt x="859250" y="97060"/>
                  </a:cubicBezTo>
                  <a:cubicBezTo>
                    <a:pt x="864775" y="99250"/>
                    <a:pt x="870109" y="101822"/>
                    <a:pt x="875443" y="104299"/>
                  </a:cubicBezTo>
                  <a:close/>
                  <a:moveTo>
                    <a:pt x="951548" y="620268"/>
                  </a:moveTo>
                  <a:cubicBezTo>
                    <a:pt x="955834" y="623983"/>
                    <a:pt x="960025" y="627697"/>
                    <a:pt x="964025" y="631603"/>
                  </a:cubicBezTo>
                  <a:cubicBezTo>
                    <a:pt x="966026" y="633603"/>
                    <a:pt x="968026" y="635603"/>
                    <a:pt x="969931" y="637699"/>
                  </a:cubicBezTo>
                  <a:cubicBezTo>
                    <a:pt x="974598" y="642557"/>
                    <a:pt x="978694" y="647700"/>
                    <a:pt x="982694" y="652939"/>
                  </a:cubicBezTo>
                  <a:cubicBezTo>
                    <a:pt x="967073" y="642557"/>
                    <a:pt x="951452" y="632270"/>
                    <a:pt x="935926" y="621887"/>
                  </a:cubicBezTo>
                  <a:cubicBezTo>
                    <a:pt x="934022" y="620649"/>
                    <a:pt x="932021" y="619316"/>
                    <a:pt x="930116" y="617982"/>
                  </a:cubicBezTo>
                  <a:cubicBezTo>
                    <a:pt x="926973" y="615887"/>
                    <a:pt x="923734" y="613791"/>
                    <a:pt x="920877" y="611791"/>
                  </a:cubicBezTo>
                  <a:cubicBezTo>
                    <a:pt x="923925" y="609029"/>
                    <a:pt x="926878" y="606266"/>
                    <a:pt x="929735" y="603504"/>
                  </a:cubicBezTo>
                  <a:cubicBezTo>
                    <a:pt x="935355" y="607314"/>
                    <a:pt x="940784" y="611315"/>
                    <a:pt x="945928" y="615410"/>
                  </a:cubicBezTo>
                  <a:cubicBezTo>
                    <a:pt x="947833" y="617030"/>
                    <a:pt x="949643" y="618649"/>
                    <a:pt x="951548" y="620268"/>
                  </a:cubicBezTo>
                  <a:close/>
                  <a:moveTo>
                    <a:pt x="974789" y="662178"/>
                  </a:moveTo>
                  <a:lnTo>
                    <a:pt x="924116" y="628555"/>
                  </a:lnTo>
                  <a:cubicBezTo>
                    <a:pt x="935355" y="632365"/>
                    <a:pt x="946214" y="636842"/>
                    <a:pt x="956882" y="641509"/>
                  </a:cubicBezTo>
                  <a:cubicBezTo>
                    <a:pt x="958406" y="643033"/>
                    <a:pt x="959834" y="644462"/>
                    <a:pt x="961263" y="645986"/>
                  </a:cubicBezTo>
                  <a:cubicBezTo>
                    <a:pt x="966121" y="651224"/>
                    <a:pt x="970502" y="656654"/>
                    <a:pt x="974789" y="662178"/>
                  </a:cubicBezTo>
                  <a:close/>
                  <a:moveTo>
                    <a:pt x="242697" y="1296924"/>
                  </a:moveTo>
                  <a:cubicBezTo>
                    <a:pt x="227838" y="1291304"/>
                    <a:pt x="213550" y="1285113"/>
                    <a:pt x="199930" y="1278350"/>
                  </a:cubicBezTo>
                  <a:cubicBezTo>
                    <a:pt x="196215" y="1275112"/>
                    <a:pt x="192310" y="1271873"/>
                    <a:pt x="188785" y="1268539"/>
                  </a:cubicBezTo>
                  <a:cubicBezTo>
                    <a:pt x="184975" y="1265015"/>
                    <a:pt x="180880" y="1261681"/>
                    <a:pt x="177260" y="1257967"/>
                  </a:cubicBezTo>
                  <a:cubicBezTo>
                    <a:pt x="173831" y="1254443"/>
                    <a:pt x="170878" y="1250728"/>
                    <a:pt x="167640" y="1247204"/>
                  </a:cubicBezTo>
                  <a:lnTo>
                    <a:pt x="242697" y="1296924"/>
                  </a:lnTo>
                  <a:close/>
                  <a:moveTo>
                    <a:pt x="759143" y="795338"/>
                  </a:moveTo>
                  <a:cubicBezTo>
                    <a:pt x="766382" y="797338"/>
                    <a:pt x="773525" y="799529"/>
                    <a:pt x="780478" y="801910"/>
                  </a:cubicBezTo>
                  <a:cubicBezTo>
                    <a:pt x="783717" y="803053"/>
                    <a:pt x="786956" y="804196"/>
                    <a:pt x="790099" y="805434"/>
                  </a:cubicBezTo>
                  <a:cubicBezTo>
                    <a:pt x="792290" y="806291"/>
                    <a:pt x="794290" y="807244"/>
                    <a:pt x="796385" y="808196"/>
                  </a:cubicBezTo>
                  <a:cubicBezTo>
                    <a:pt x="800195" y="812292"/>
                    <a:pt x="803529" y="816483"/>
                    <a:pt x="806863" y="820769"/>
                  </a:cubicBezTo>
                  <a:cubicBezTo>
                    <a:pt x="808577" y="822960"/>
                    <a:pt x="810482" y="825055"/>
                    <a:pt x="812006" y="827246"/>
                  </a:cubicBezTo>
                  <a:cubicBezTo>
                    <a:pt x="816864" y="834199"/>
                    <a:pt x="821150" y="841343"/>
                    <a:pt x="824579" y="848773"/>
                  </a:cubicBezTo>
                  <a:lnTo>
                    <a:pt x="744760" y="795909"/>
                  </a:lnTo>
                  <a:cubicBezTo>
                    <a:pt x="741426" y="793718"/>
                    <a:pt x="737616" y="791909"/>
                    <a:pt x="734187" y="789813"/>
                  </a:cubicBezTo>
                  <a:cubicBezTo>
                    <a:pt x="739331" y="790861"/>
                    <a:pt x="744569" y="791623"/>
                    <a:pt x="749618" y="792861"/>
                  </a:cubicBezTo>
                  <a:cubicBezTo>
                    <a:pt x="752856" y="793528"/>
                    <a:pt x="755999" y="794480"/>
                    <a:pt x="759143" y="795338"/>
                  </a:cubicBezTo>
                  <a:close/>
                  <a:moveTo>
                    <a:pt x="677990" y="443198"/>
                  </a:moveTo>
                  <a:cubicBezTo>
                    <a:pt x="674942" y="445961"/>
                    <a:pt x="671893" y="448818"/>
                    <a:pt x="668655" y="451485"/>
                  </a:cubicBezTo>
                  <a:cubicBezTo>
                    <a:pt x="664655" y="454819"/>
                    <a:pt x="660273" y="457867"/>
                    <a:pt x="655987" y="460915"/>
                  </a:cubicBezTo>
                  <a:cubicBezTo>
                    <a:pt x="652558" y="463391"/>
                    <a:pt x="649224" y="465868"/>
                    <a:pt x="645509" y="468249"/>
                  </a:cubicBezTo>
                  <a:cubicBezTo>
                    <a:pt x="640937" y="471202"/>
                    <a:pt x="635984" y="473869"/>
                    <a:pt x="631222" y="476536"/>
                  </a:cubicBezTo>
                  <a:cubicBezTo>
                    <a:pt x="627507" y="478536"/>
                    <a:pt x="623888" y="480727"/>
                    <a:pt x="620077" y="482632"/>
                  </a:cubicBezTo>
                  <a:cubicBezTo>
                    <a:pt x="614934" y="485204"/>
                    <a:pt x="609600" y="487394"/>
                    <a:pt x="604171" y="489585"/>
                  </a:cubicBezTo>
                  <a:cubicBezTo>
                    <a:pt x="600361" y="491204"/>
                    <a:pt x="596646" y="492919"/>
                    <a:pt x="592836" y="494347"/>
                  </a:cubicBezTo>
                  <a:cubicBezTo>
                    <a:pt x="587121" y="496443"/>
                    <a:pt x="581311" y="498062"/>
                    <a:pt x="575405" y="499777"/>
                  </a:cubicBezTo>
                  <a:cubicBezTo>
                    <a:pt x="571691" y="500825"/>
                    <a:pt x="568071" y="502158"/>
                    <a:pt x="564451" y="503111"/>
                  </a:cubicBezTo>
                  <a:cubicBezTo>
                    <a:pt x="557975" y="504730"/>
                    <a:pt x="551402" y="505778"/>
                    <a:pt x="544925" y="506825"/>
                  </a:cubicBezTo>
                  <a:cubicBezTo>
                    <a:pt x="541782" y="507301"/>
                    <a:pt x="538734" y="508159"/>
                    <a:pt x="535591" y="508540"/>
                  </a:cubicBezTo>
                  <a:cubicBezTo>
                    <a:pt x="525970" y="509778"/>
                    <a:pt x="516350" y="510445"/>
                    <a:pt x="506920" y="510350"/>
                  </a:cubicBezTo>
                  <a:cubicBezTo>
                    <a:pt x="504253" y="510350"/>
                    <a:pt x="501682" y="509969"/>
                    <a:pt x="499015" y="509873"/>
                  </a:cubicBezTo>
                  <a:cubicBezTo>
                    <a:pt x="496062" y="507397"/>
                    <a:pt x="492919" y="505206"/>
                    <a:pt x="490157" y="502539"/>
                  </a:cubicBezTo>
                  <a:cubicBezTo>
                    <a:pt x="489014" y="501396"/>
                    <a:pt x="487870" y="500444"/>
                    <a:pt x="486823" y="499300"/>
                  </a:cubicBezTo>
                  <a:cubicBezTo>
                    <a:pt x="484060" y="496443"/>
                    <a:pt x="481584" y="493300"/>
                    <a:pt x="479108" y="490252"/>
                  </a:cubicBezTo>
                  <a:cubicBezTo>
                    <a:pt x="477869" y="488728"/>
                    <a:pt x="476536" y="487204"/>
                    <a:pt x="475393" y="485584"/>
                  </a:cubicBezTo>
                  <a:cubicBezTo>
                    <a:pt x="471868" y="480727"/>
                    <a:pt x="468630" y="475679"/>
                    <a:pt x="465773" y="470345"/>
                  </a:cubicBezTo>
                  <a:cubicBezTo>
                    <a:pt x="463582" y="466154"/>
                    <a:pt x="461582" y="461963"/>
                    <a:pt x="459867" y="457676"/>
                  </a:cubicBezTo>
                  <a:cubicBezTo>
                    <a:pt x="458629" y="454628"/>
                    <a:pt x="457676" y="451485"/>
                    <a:pt x="456628" y="448437"/>
                  </a:cubicBezTo>
                  <a:cubicBezTo>
                    <a:pt x="456057" y="446722"/>
                    <a:pt x="455390" y="445008"/>
                    <a:pt x="454914" y="443198"/>
                  </a:cubicBezTo>
                  <a:cubicBezTo>
                    <a:pt x="453581" y="438341"/>
                    <a:pt x="452533" y="433388"/>
                    <a:pt x="451771" y="428530"/>
                  </a:cubicBezTo>
                  <a:cubicBezTo>
                    <a:pt x="451771" y="428339"/>
                    <a:pt x="451771" y="428244"/>
                    <a:pt x="451771" y="428054"/>
                  </a:cubicBezTo>
                  <a:cubicBezTo>
                    <a:pt x="450914" y="422243"/>
                    <a:pt x="450628" y="416433"/>
                    <a:pt x="450628" y="410718"/>
                  </a:cubicBezTo>
                  <a:cubicBezTo>
                    <a:pt x="450628" y="408813"/>
                    <a:pt x="450723" y="407003"/>
                    <a:pt x="450818" y="405098"/>
                  </a:cubicBezTo>
                  <a:cubicBezTo>
                    <a:pt x="450914" y="401860"/>
                    <a:pt x="451294" y="398621"/>
                    <a:pt x="451675" y="395383"/>
                  </a:cubicBezTo>
                  <a:cubicBezTo>
                    <a:pt x="451961" y="393383"/>
                    <a:pt x="452247" y="391382"/>
                    <a:pt x="452628" y="389382"/>
                  </a:cubicBezTo>
                  <a:cubicBezTo>
                    <a:pt x="453200" y="386525"/>
                    <a:pt x="453866" y="383667"/>
                    <a:pt x="454628" y="380905"/>
                  </a:cubicBezTo>
                  <a:cubicBezTo>
                    <a:pt x="455105" y="379000"/>
                    <a:pt x="455581" y="377000"/>
                    <a:pt x="456248" y="375095"/>
                  </a:cubicBezTo>
                  <a:cubicBezTo>
                    <a:pt x="457391" y="371761"/>
                    <a:pt x="458724" y="368617"/>
                    <a:pt x="460153" y="365379"/>
                  </a:cubicBezTo>
                  <a:cubicBezTo>
                    <a:pt x="460915" y="363665"/>
                    <a:pt x="461486" y="361950"/>
                    <a:pt x="462343" y="360331"/>
                  </a:cubicBezTo>
                  <a:cubicBezTo>
                    <a:pt x="465296" y="354616"/>
                    <a:pt x="468820" y="349091"/>
                    <a:pt x="472821" y="343853"/>
                  </a:cubicBezTo>
                  <a:cubicBezTo>
                    <a:pt x="473774" y="342519"/>
                    <a:pt x="474917" y="341376"/>
                    <a:pt x="475964" y="340138"/>
                  </a:cubicBezTo>
                  <a:cubicBezTo>
                    <a:pt x="478917" y="336423"/>
                    <a:pt x="482156" y="332899"/>
                    <a:pt x="485680" y="329565"/>
                  </a:cubicBezTo>
                  <a:cubicBezTo>
                    <a:pt x="487299" y="328041"/>
                    <a:pt x="488918" y="326517"/>
                    <a:pt x="490633" y="324993"/>
                  </a:cubicBezTo>
                  <a:cubicBezTo>
                    <a:pt x="494062" y="321945"/>
                    <a:pt x="497776" y="319088"/>
                    <a:pt x="501682" y="316325"/>
                  </a:cubicBezTo>
                  <a:cubicBezTo>
                    <a:pt x="503396" y="315087"/>
                    <a:pt x="505111" y="313849"/>
                    <a:pt x="506920" y="312611"/>
                  </a:cubicBezTo>
                  <a:cubicBezTo>
                    <a:pt x="512635" y="308896"/>
                    <a:pt x="518636" y="305371"/>
                    <a:pt x="525113" y="302324"/>
                  </a:cubicBezTo>
                  <a:cubicBezTo>
                    <a:pt x="549497" y="290608"/>
                    <a:pt x="579787" y="284607"/>
                    <a:pt x="612362" y="284797"/>
                  </a:cubicBezTo>
                  <a:cubicBezTo>
                    <a:pt x="645128" y="284988"/>
                    <a:pt x="676370" y="291655"/>
                    <a:pt x="703517" y="302609"/>
                  </a:cubicBezTo>
                  <a:cubicBezTo>
                    <a:pt x="705898" y="303562"/>
                    <a:pt x="708565" y="304229"/>
                    <a:pt x="710851" y="305276"/>
                  </a:cubicBezTo>
                  <a:cubicBezTo>
                    <a:pt x="711899" y="305753"/>
                    <a:pt x="712660" y="306324"/>
                    <a:pt x="713613" y="306800"/>
                  </a:cubicBezTo>
                  <a:cubicBezTo>
                    <a:pt x="716375" y="308134"/>
                    <a:pt x="718852" y="309658"/>
                    <a:pt x="721519" y="311087"/>
                  </a:cubicBezTo>
                  <a:cubicBezTo>
                    <a:pt x="721805" y="311753"/>
                    <a:pt x="721995" y="312420"/>
                    <a:pt x="722185" y="312992"/>
                  </a:cubicBezTo>
                  <a:cubicBezTo>
                    <a:pt x="723043" y="315563"/>
                    <a:pt x="723900" y="318135"/>
                    <a:pt x="724472" y="320802"/>
                  </a:cubicBezTo>
                  <a:cubicBezTo>
                    <a:pt x="724948" y="322802"/>
                    <a:pt x="725424" y="324898"/>
                    <a:pt x="725805" y="326898"/>
                  </a:cubicBezTo>
                  <a:cubicBezTo>
                    <a:pt x="726186" y="329184"/>
                    <a:pt x="726567" y="331375"/>
                    <a:pt x="726853" y="333661"/>
                  </a:cubicBezTo>
                  <a:cubicBezTo>
                    <a:pt x="727329" y="337185"/>
                    <a:pt x="727519" y="340709"/>
                    <a:pt x="727519" y="344329"/>
                  </a:cubicBezTo>
                  <a:cubicBezTo>
                    <a:pt x="727519" y="346138"/>
                    <a:pt x="727710" y="347948"/>
                    <a:pt x="727615" y="349758"/>
                  </a:cubicBezTo>
                  <a:cubicBezTo>
                    <a:pt x="727519" y="352520"/>
                    <a:pt x="727139" y="355378"/>
                    <a:pt x="726853" y="358140"/>
                  </a:cubicBezTo>
                  <a:cubicBezTo>
                    <a:pt x="726567" y="360236"/>
                    <a:pt x="726472" y="362331"/>
                    <a:pt x="725995" y="364522"/>
                  </a:cubicBezTo>
                  <a:cubicBezTo>
                    <a:pt x="725424" y="367475"/>
                    <a:pt x="724662" y="370332"/>
                    <a:pt x="723900" y="373190"/>
                  </a:cubicBezTo>
                  <a:cubicBezTo>
                    <a:pt x="723424" y="375190"/>
                    <a:pt x="722948" y="377190"/>
                    <a:pt x="722281" y="379095"/>
                  </a:cubicBezTo>
                  <a:cubicBezTo>
                    <a:pt x="720566" y="384334"/>
                    <a:pt x="718471" y="389572"/>
                    <a:pt x="715994" y="394811"/>
                  </a:cubicBezTo>
                  <a:cubicBezTo>
                    <a:pt x="713708" y="399479"/>
                    <a:pt x="711136" y="404146"/>
                    <a:pt x="708184" y="408718"/>
                  </a:cubicBezTo>
                  <a:cubicBezTo>
                    <a:pt x="704850" y="413861"/>
                    <a:pt x="700754" y="418719"/>
                    <a:pt x="696754" y="423672"/>
                  </a:cubicBezTo>
                  <a:cubicBezTo>
                    <a:pt x="694182" y="426720"/>
                    <a:pt x="691706" y="429863"/>
                    <a:pt x="688943" y="432816"/>
                  </a:cubicBezTo>
                  <a:cubicBezTo>
                    <a:pt x="685419" y="436436"/>
                    <a:pt x="681704" y="439865"/>
                    <a:pt x="677990" y="443198"/>
                  </a:cubicBezTo>
                  <a:close/>
                  <a:moveTo>
                    <a:pt x="686372" y="271272"/>
                  </a:moveTo>
                  <a:cubicBezTo>
                    <a:pt x="691991" y="272796"/>
                    <a:pt x="697325" y="275082"/>
                    <a:pt x="702755" y="276987"/>
                  </a:cubicBezTo>
                  <a:cubicBezTo>
                    <a:pt x="703517" y="277940"/>
                    <a:pt x="704374" y="278797"/>
                    <a:pt x="705041" y="279749"/>
                  </a:cubicBezTo>
                  <a:cubicBezTo>
                    <a:pt x="708660" y="284702"/>
                    <a:pt x="711899" y="289846"/>
                    <a:pt x="714756" y="295275"/>
                  </a:cubicBezTo>
                  <a:cubicBezTo>
                    <a:pt x="716851" y="299180"/>
                    <a:pt x="718471" y="303181"/>
                    <a:pt x="720090" y="307181"/>
                  </a:cubicBezTo>
                  <a:cubicBezTo>
                    <a:pt x="720281" y="307658"/>
                    <a:pt x="720376" y="308134"/>
                    <a:pt x="720566" y="308610"/>
                  </a:cubicBezTo>
                  <a:lnTo>
                    <a:pt x="654082" y="264605"/>
                  </a:lnTo>
                  <a:cubicBezTo>
                    <a:pt x="662368" y="265938"/>
                    <a:pt x="670751" y="267557"/>
                    <a:pt x="678942" y="269558"/>
                  </a:cubicBezTo>
                  <a:cubicBezTo>
                    <a:pt x="681514" y="270129"/>
                    <a:pt x="683990" y="270605"/>
                    <a:pt x="686372" y="271272"/>
                  </a:cubicBezTo>
                  <a:close/>
                  <a:moveTo>
                    <a:pt x="458819" y="503777"/>
                  </a:moveTo>
                  <a:cubicBezTo>
                    <a:pt x="457581" y="502253"/>
                    <a:pt x="456343" y="500825"/>
                    <a:pt x="455105" y="499300"/>
                  </a:cubicBezTo>
                  <a:cubicBezTo>
                    <a:pt x="451009" y="493586"/>
                    <a:pt x="447103" y="487680"/>
                    <a:pt x="443770" y="481394"/>
                  </a:cubicBezTo>
                  <a:cubicBezTo>
                    <a:pt x="442150" y="478441"/>
                    <a:pt x="441008" y="475393"/>
                    <a:pt x="439579" y="472345"/>
                  </a:cubicBezTo>
                  <a:lnTo>
                    <a:pt x="495967" y="509778"/>
                  </a:lnTo>
                  <a:cubicBezTo>
                    <a:pt x="491204" y="509492"/>
                    <a:pt x="486347" y="509492"/>
                    <a:pt x="481775" y="508825"/>
                  </a:cubicBezTo>
                  <a:cubicBezTo>
                    <a:pt x="473964" y="507683"/>
                    <a:pt x="466344" y="505873"/>
                    <a:pt x="458819" y="503777"/>
                  </a:cubicBezTo>
                  <a:close/>
                </a:path>
              </a:pathLst>
            </a:custGeom>
            <a:solidFill>
              <a:srgbClr val="CD9D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29" name="Gráfico 2">
              <a:extLst>
                <a:ext uri="{FF2B5EF4-FFF2-40B4-BE49-F238E27FC236}">
                  <a16:creationId xmlns:a16="http://schemas.microsoft.com/office/drawing/2014/main" id="{6D14C5A3-005C-4E8B-AC47-D0B3300209B3}"/>
                </a:ext>
              </a:extLst>
            </p:cNvPr>
            <p:cNvGrpSpPr/>
            <p:nvPr/>
          </p:nvGrpSpPr>
          <p:grpSpPr>
            <a:xfrm>
              <a:off x="5677559" y="3045519"/>
              <a:ext cx="595320" cy="915360"/>
              <a:chOff x="5677559" y="3045519"/>
              <a:chExt cx="595320" cy="915360"/>
            </a:xfrm>
            <a:solidFill>
              <a:srgbClr val="F5D061"/>
            </a:solidFill>
          </p:grpSpPr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C2618C9E-CB61-4FF2-9748-C771D708D71E}"/>
                  </a:ext>
                </a:extLst>
              </p:cNvPr>
              <p:cNvSpPr/>
              <p:nvPr/>
            </p:nvSpPr>
            <p:spPr>
              <a:xfrm>
                <a:off x="5776081" y="3045519"/>
                <a:ext cx="387061" cy="306044"/>
              </a:xfrm>
              <a:custGeom>
                <a:avLst/>
                <a:gdLst>
                  <a:gd name="connsiteX0" fmla="*/ 141039 w 387061"/>
                  <a:gd name="connsiteY0" fmla="*/ 304423 h 306044"/>
                  <a:gd name="connsiteX1" fmla="*/ 17881 w 387061"/>
                  <a:gd name="connsiteY1" fmla="*/ 220508 h 306044"/>
                  <a:gd name="connsiteX2" fmla="*/ 14642 w 387061"/>
                  <a:gd name="connsiteY2" fmla="*/ 88777 h 306044"/>
                  <a:gd name="connsiteX3" fmla="*/ 88270 w 387061"/>
                  <a:gd name="connsiteY3" fmla="*/ 20102 h 306044"/>
                  <a:gd name="connsiteX4" fmla="*/ 186569 w 387061"/>
                  <a:gd name="connsiteY4" fmla="*/ 4 h 306044"/>
                  <a:gd name="connsiteX5" fmla="*/ 374116 w 387061"/>
                  <a:gd name="connsiteY5" fmla="*/ 90872 h 306044"/>
                  <a:gd name="connsiteX6" fmla="*/ 367353 w 387061"/>
                  <a:gd name="connsiteY6" fmla="*/ 204315 h 306044"/>
                  <a:gd name="connsiteX7" fmla="*/ 166280 w 387061"/>
                  <a:gd name="connsiteY7" fmla="*/ 306042 h 306044"/>
                  <a:gd name="connsiteX8" fmla="*/ 141039 w 387061"/>
                  <a:gd name="connsiteY8" fmla="*/ 304423 h 306044"/>
                  <a:gd name="connsiteX9" fmla="*/ 36359 w 387061"/>
                  <a:gd name="connsiteY9" fmla="*/ 99445 h 306044"/>
                  <a:gd name="connsiteX10" fmla="*/ 39788 w 387061"/>
                  <a:gd name="connsiteY10" fmla="*/ 209554 h 306044"/>
                  <a:gd name="connsiteX11" fmla="*/ 144563 w 387061"/>
                  <a:gd name="connsiteY11" fmla="*/ 280896 h 306044"/>
                  <a:gd name="connsiteX12" fmla="*/ 166376 w 387061"/>
                  <a:gd name="connsiteY12" fmla="*/ 282420 h 306044"/>
                  <a:gd name="connsiteX13" fmla="*/ 346493 w 387061"/>
                  <a:gd name="connsiteY13" fmla="*/ 191933 h 306044"/>
                  <a:gd name="connsiteX14" fmla="*/ 352113 w 387061"/>
                  <a:gd name="connsiteY14" fmla="*/ 101826 h 306044"/>
                  <a:gd name="connsiteX15" fmla="*/ 186378 w 387061"/>
                  <a:gd name="connsiteY15" fmla="*/ 23912 h 306044"/>
                  <a:gd name="connsiteX16" fmla="*/ 99129 w 387061"/>
                  <a:gd name="connsiteY16" fmla="*/ 41437 h 306044"/>
                  <a:gd name="connsiteX17" fmla="*/ 36359 w 387061"/>
                  <a:gd name="connsiteY17" fmla="*/ 99445 h 306044"/>
                  <a:gd name="connsiteX18" fmla="*/ 36359 w 387061"/>
                  <a:gd name="connsiteY18" fmla="*/ 99445 h 306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7061" h="306044">
                    <a:moveTo>
                      <a:pt x="141039" y="304423"/>
                    </a:moveTo>
                    <a:cubicBezTo>
                      <a:pt x="87509" y="296803"/>
                      <a:pt x="42551" y="266323"/>
                      <a:pt x="17881" y="220508"/>
                    </a:cubicBezTo>
                    <a:cubicBezTo>
                      <a:pt x="-4693" y="178121"/>
                      <a:pt x="-6027" y="128972"/>
                      <a:pt x="14642" y="88777"/>
                    </a:cubicBezTo>
                    <a:cubicBezTo>
                      <a:pt x="29406" y="59916"/>
                      <a:pt x="55028" y="36008"/>
                      <a:pt x="88270" y="20102"/>
                    </a:cubicBezTo>
                    <a:cubicBezTo>
                      <a:pt x="116179" y="6766"/>
                      <a:pt x="150183" y="-187"/>
                      <a:pt x="186569" y="4"/>
                    </a:cubicBezTo>
                    <a:cubicBezTo>
                      <a:pt x="256482" y="385"/>
                      <a:pt x="341540" y="28483"/>
                      <a:pt x="374116" y="90872"/>
                    </a:cubicBezTo>
                    <a:cubicBezTo>
                      <a:pt x="393452" y="127829"/>
                      <a:pt x="391070" y="167072"/>
                      <a:pt x="367353" y="204315"/>
                    </a:cubicBezTo>
                    <a:cubicBezTo>
                      <a:pt x="330015" y="262703"/>
                      <a:pt x="243623" y="306423"/>
                      <a:pt x="166280" y="306042"/>
                    </a:cubicBezTo>
                    <a:cubicBezTo>
                      <a:pt x="157612" y="305947"/>
                      <a:pt x="149230" y="305471"/>
                      <a:pt x="141039" y="304423"/>
                    </a:cubicBezTo>
                    <a:close/>
                    <a:moveTo>
                      <a:pt x="36359" y="99445"/>
                    </a:moveTo>
                    <a:cubicBezTo>
                      <a:pt x="19310" y="132782"/>
                      <a:pt x="20738" y="173835"/>
                      <a:pt x="39788" y="209554"/>
                    </a:cubicBezTo>
                    <a:cubicBezTo>
                      <a:pt x="60648" y="248511"/>
                      <a:pt x="98938" y="274419"/>
                      <a:pt x="144563" y="280896"/>
                    </a:cubicBezTo>
                    <a:cubicBezTo>
                      <a:pt x="151707" y="281849"/>
                      <a:pt x="159041" y="282325"/>
                      <a:pt x="166376" y="282420"/>
                    </a:cubicBezTo>
                    <a:cubicBezTo>
                      <a:pt x="235527" y="282801"/>
                      <a:pt x="313346" y="243844"/>
                      <a:pt x="346493" y="191933"/>
                    </a:cubicBezTo>
                    <a:cubicBezTo>
                      <a:pt x="359638" y="171168"/>
                      <a:pt x="371449" y="138688"/>
                      <a:pt x="352113" y="101826"/>
                    </a:cubicBezTo>
                    <a:cubicBezTo>
                      <a:pt x="328491" y="56201"/>
                      <a:pt x="260197" y="24388"/>
                      <a:pt x="186378" y="23912"/>
                    </a:cubicBezTo>
                    <a:cubicBezTo>
                      <a:pt x="153707" y="23721"/>
                      <a:pt x="123513" y="29817"/>
                      <a:pt x="99129" y="41437"/>
                    </a:cubicBezTo>
                    <a:cubicBezTo>
                      <a:pt x="70554" y="54963"/>
                      <a:pt x="48932" y="75061"/>
                      <a:pt x="36359" y="99445"/>
                    </a:cubicBezTo>
                    <a:lnTo>
                      <a:pt x="36359" y="99445"/>
                    </a:lnTo>
                    <a:close/>
                  </a:path>
                </a:pathLst>
              </a:custGeom>
              <a:solidFill>
                <a:srgbClr val="F5D0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6D766D73-EB76-4662-B32F-B1206F25BF31}"/>
                  </a:ext>
                </a:extLst>
              </p:cNvPr>
              <p:cNvSpPr/>
              <p:nvPr/>
            </p:nvSpPr>
            <p:spPr>
              <a:xfrm>
                <a:off x="5677559" y="3565293"/>
                <a:ext cx="595320" cy="395587"/>
              </a:xfrm>
              <a:custGeom>
                <a:avLst/>
                <a:gdLst>
                  <a:gd name="connsiteX0" fmla="*/ 390246 w 595320"/>
                  <a:gd name="connsiteY0" fmla="*/ 5725 h 395587"/>
                  <a:gd name="connsiteX1" fmla="*/ 582556 w 595320"/>
                  <a:gd name="connsiteY1" fmla="*/ 124692 h 395587"/>
                  <a:gd name="connsiteX2" fmla="*/ 568078 w 595320"/>
                  <a:gd name="connsiteY2" fmla="*/ 265757 h 395587"/>
                  <a:gd name="connsiteX3" fmla="*/ 505499 w 595320"/>
                  <a:gd name="connsiteY3" fmla="*/ 330718 h 395587"/>
                  <a:gd name="connsiteX4" fmla="*/ 273660 w 595320"/>
                  <a:gd name="connsiteY4" fmla="*/ 395583 h 395587"/>
                  <a:gd name="connsiteX5" fmla="*/ 36297 w 595320"/>
                  <a:gd name="connsiteY5" fmla="*/ 300619 h 395587"/>
                  <a:gd name="connsiteX6" fmla="*/ 67635 w 595320"/>
                  <a:gd name="connsiteY6" fmla="*/ 68875 h 395587"/>
                  <a:gd name="connsiteX7" fmla="*/ 311855 w 595320"/>
                  <a:gd name="connsiteY7" fmla="*/ 10 h 395587"/>
                  <a:gd name="connsiteX8" fmla="*/ 390246 w 595320"/>
                  <a:gd name="connsiteY8" fmla="*/ 5725 h 395587"/>
                  <a:gd name="connsiteX9" fmla="*/ 547504 w 595320"/>
                  <a:gd name="connsiteY9" fmla="*/ 253184 h 395587"/>
                  <a:gd name="connsiteX10" fmla="*/ 560268 w 595320"/>
                  <a:gd name="connsiteY10" fmla="*/ 134598 h 395587"/>
                  <a:gd name="connsiteX11" fmla="*/ 386531 w 595320"/>
                  <a:gd name="connsiteY11" fmla="*/ 29251 h 395587"/>
                  <a:gd name="connsiteX12" fmla="*/ 311855 w 595320"/>
                  <a:gd name="connsiteY12" fmla="*/ 23727 h 395587"/>
                  <a:gd name="connsiteX13" fmla="*/ 83065 w 595320"/>
                  <a:gd name="connsiteY13" fmla="*/ 87068 h 395587"/>
                  <a:gd name="connsiteX14" fmla="*/ 55728 w 595320"/>
                  <a:gd name="connsiteY14" fmla="*/ 285760 h 395587"/>
                  <a:gd name="connsiteX15" fmla="*/ 273946 w 595320"/>
                  <a:gd name="connsiteY15" fmla="*/ 371580 h 395587"/>
                  <a:gd name="connsiteX16" fmla="*/ 491687 w 595320"/>
                  <a:gd name="connsiteY16" fmla="*/ 311191 h 395587"/>
                  <a:gd name="connsiteX17" fmla="*/ 547504 w 595320"/>
                  <a:gd name="connsiteY17" fmla="*/ 253184 h 395587"/>
                  <a:gd name="connsiteX18" fmla="*/ 547504 w 595320"/>
                  <a:gd name="connsiteY18" fmla="*/ 253184 h 395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5320" h="395587">
                    <a:moveTo>
                      <a:pt x="390246" y="5725"/>
                    </a:moveTo>
                    <a:cubicBezTo>
                      <a:pt x="480734" y="19060"/>
                      <a:pt x="554457" y="64684"/>
                      <a:pt x="582556" y="124692"/>
                    </a:cubicBezTo>
                    <a:cubicBezTo>
                      <a:pt x="603511" y="169459"/>
                      <a:pt x="598653" y="218037"/>
                      <a:pt x="568078" y="265757"/>
                    </a:cubicBezTo>
                    <a:cubicBezTo>
                      <a:pt x="551695" y="291475"/>
                      <a:pt x="530169" y="313858"/>
                      <a:pt x="505499" y="330718"/>
                    </a:cubicBezTo>
                    <a:cubicBezTo>
                      <a:pt x="445968" y="371770"/>
                      <a:pt x="359099" y="395964"/>
                      <a:pt x="273660" y="395583"/>
                    </a:cubicBezTo>
                    <a:cubicBezTo>
                      <a:pt x="171552" y="395011"/>
                      <a:pt x="84970" y="360531"/>
                      <a:pt x="36297" y="300619"/>
                    </a:cubicBezTo>
                    <a:cubicBezTo>
                      <a:pt x="-22186" y="228895"/>
                      <a:pt x="-8756" y="128978"/>
                      <a:pt x="67635" y="68875"/>
                    </a:cubicBezTo>
                    <a:cubicBezTo>
                      <a:pt x="123641" y="24584"/>
                      <a:pt x="212700" y="-562"/>
                      <a:pt x="311855" y="10"/>
                    </a:cubicBezTo>
                    <a:cubicBezTo>
                      <a:pt x="338716" y="10"/>
                      <a:pt x="364910" y="1915"/>
                      <a:pt x="390246" y="5725"/>
                    </a:cubicBezTo>
                    <a:close/>
                    <a:moveTo>
                      <a:pt x="547504" y="253184"/>
                    </a:moveTo>
                    <a:cubicBezTo>
                      <a:pt x="573412" y="212798"/>
                      <a:pt x="577794" y="171650"/>
                      <a:pt x="560268" y="134598"/>
                    </a:cubicBezTo>
                    <a:cubicBezTo>
                      <a:pt x="535598" y="81734"/>
                      <a:pt x="468923" y="41443"/>
                      <a:pt x="386531" y="29251"/>
                    </a:cubicBezTo>
                    <a:cubicBezTo>
                      <a:pt x="362338" y="25727"/>
                      <a:pt x="337192" y="23822"/>
                      <a:pt x="311855" y="23727"/>
                    </a:cubicBezTo>
                    <a:cubicBezTo>
                      <a:pt x="218129" y="23251"/>
                      <a:pt x="134786" y="46396"/>
                      <a:pt x="83065" y="87068"/>
                    </a:cubicBezTo>
                    <a:cubicBezTo>
                      <a:pt x="17628" y="138884"/>
                      <a:pt x="5817" y="224419"/>
                      <a:pt x="55728" y="285760"/>
                    </a:cubicBezTo>
                    <a:cubicBezTo>
                      <a:pt x="99829" y="339766"/>
                      <a:pt x="179363" y="371103"/>
                      <a:pt x="273946" y="371580"/>
                    </a:cubicBezTo>
                    <a:cubicBezTo>
                      <a:pt x="354623" y="371961"/>
                      <a:pt x="435966" y="349482"/>
                      <a:pt x="491687" y="311191"/>
                    </a:cubicBezTo>
                    <a:cubicBezTo>
                      <a:pt x="513119" y="296523"/>
                      <a:pt x="532931" y="275853"/>
                      <a:pt x="547504" y="253184"/>
                    </a:cubicBezTo>
                    <a:lnTo>
                      <a:pt x="547504" y="253184"/>
                    </a:lnTo>
                    <a:close/>
                  </a:path>
                </a:pathLst>
              </a:custGeom>
              <a:solidFill>
                <a:srgbClr val="F5D0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sp>
          <p:nvSpPr>
            <p:cNvPr id="32" name="Gráfico 2">
              <a:extLst>
                <a:ext uri="{FF2B5EF4-FFF2-40B4-BE49-F238E27FC236}">
                  <a16:creationId xmlns:a16="http://schemas.microsoft.com/office/drawing/2014/main" id="{820F5AE5-6A8B-4179-9421-3709D10357A7}"/>
                </a:ext>
              </a:extLst>
            </p:cNvPr>
            <p:cNvSpPr/>
            <p:nvPr/>
          </p:nvSpPr>
          <p:spPr>
            <a:xfrm>
              <a:off x="5445787" y="2852542"/>
              <a:ext cx="1019460" cy="1311128"/>
            </a:xfrm>
            <a:custGeom>
              <a:avLst/>
              <a:gdLst>
                <a:gd name="connsiteX0" fmla="*/ 958537 w 1019460"/>
                <a:gd name="connsiteY0" fmla="*/ 662658 h 1311128"/>
                <a:gd name="connsiteX1" fmla="*/ 794707 w 1019460"/>
                <a:gd name="connsiteY1" fmla="*/ 562932 h 1311128"/>
                <a:gd name="connsiteX2" fmla="*/ 772038 w 1019460"/>
                <a:gd name="connsiteY2" fmla="*/ 557026 h 1311128"/>
                <a:gd name="connsiteX3" fmla="*/ 790040 w 1019460"/>
                <a:gd name="connsiteY3" fmla="*/ 542358 h 1311128"/>
                <a:gd name="connsiteX4" fmla="*/ 930724 w 1019460"/>
                <a:gd name="connsiteY4" fmla="*/ 220032 h 1311128"/>
                <a:gd name="connsiteX5" fmla="*/ 544295 w 1019460"/>
                <a:gd name="connsiteY5" fmla="*/ 290 h 1311128"/>
                <a:gd name="connsiteX6" fmla="*/ 538008 w 1019460"/>
                <a:gd name="connsiteY6" fmla="*/ 4 h 1311128"/>
                <a:gd name="connsiteX7" fmla="*/ 178344 w 1019460"/>
                <a:gd name="connsiteY7" fmla="*/ 194219 h 1311128"/>
                <a:gd name="connsiteX8" fmla="*/ 137387 w 1019460"/>
                <a:gd name="connsiteY8" fmla="*/ 393101 h 1311128"/>
                <a:gd name="connsiteX9" fmla="*/ 246353 w 1019460"/>
                <a:gd name="connsiteY9" fmla="*/ 583029 h 1311128"/>
                <a:gd name="connsiteX10" fmla="*/ 259212 w 1019460"/>
                <a:gd name="connsiteY10" fmla="*/ 594078 h 1311128"/>
                <a:gd name="connsiteX11" fmla="*/ 244353 w 1019460"/>
                <a:gd name="connsiteY11" fmla="*/ 602365 h 1311128"/>
                <a:gd name="connsiteX12" fmla="*/ 64140 w 1019460"/>
                <a:gd name="connsiteY12" fmla="*/ 759337 h 1311128"/>
                <a:gd name="connsiteX13" fmla="*/ 6704 w 1019460"/>
                <a:gd name="connsiteY13" fmla="*/ 1027561 h 1311128"/>
                <a:gd name="connsiteX14" fmla="*/ 23658 w 1019460"/>
                <a:gd name="connsiteY14" fmla="*/ 1081949 h 1311128"/>
                <a:gd name="connsiteX15" fmla="*/ 308837 w 1019460"/>
                <a:gd name="connsiteY15" fmla="*/ 1296452 h 1311128"/>
                <a:gd name="connsiteX16" fmla="*/ 439901 w 1019460"/>
                <a:gd name="connsiteY16" fmla="*/ 1311120 h 1311128"/>
                <a:gd name="connsiteX17" fmla="*/ 970253 w 1019460"/>
                <a:gd name="connsiteY17" fmla="*/ 1034419 h 1311128"/>
                <a:gd name="connsiteX18" fmla="*/ 958537 w 1019460"/>
                <a:gd name="connsiteY18" fmla="*/ 662658 h 1311128"/>
                <a:gd name="connsiteX19" fmla="*/ 344937 w 1019460"/>
                <a:gd name="connsiteY19" fmla="*/ 281754 h 1311128"/>
                <a:gd name="connsiteX20" fmla="*/ 418565 w 1019460"/>
                <a:gd name="connsiteY20" fmla="*/ 213078 h 1311128"/>
                <a:gd name="connsiteX21" fmla="*/ 516863 w 1019460"/>
                <a:gd name="connsiteY21" fmla="*/ 192981 h 1311128"/>
                <a:gd name="connsiteX22" fmla="*/ 704410 w 1019460"/>
                <a:gd name="connsiteY22" fmla="*/ 283849 h 1311128"/>
                <a:gd name="connsiteX23" fmla="*/ 697647 w 1019460"/>
                <a:gd name="connsiteY23" fmla="*/ 397292 h 1311128"/>
                <a:gd name="connsiteX24" fmla="*/ 496574 w 1019460"/>
                <a:gd name="connsiteY24" fmla="*/ 499019 h 1311128"/>
                <a:gd name="connsiteX25" fmla="*/ 471429 w 1019460"/>
                <a:gd name="connsiteY25" fmla="*/ 497400 h 1311128"/>
                <a:gd name="connsiteX26" fmla="*/ 348270 w 1019460"/>
                <a:gd name="connsiteY26" fmla="*/ 413484 h 1311128"/>
                <a:gd name="connsiteX27" fmla="*/ 344937 w 1019460"/>
                <a:gd name="connsiteY27" fmla="*/ 281754 h 1311128"/>
                <a:gd name="connsiteX28" fmla="*/ 299502 w 1019460"/>
                <a:gd name="connsiteY28" fmla="*/ 781530 h 1311128"/>
                <a:gd name="connsiteX29" fmla="*/ 543723 w 1019460"/>
                <a:gd name="connsiteY29" fmla="*/ 712665 h 1311128"/>
                <a:gd name="connsiteX30" fmla="*/ 621924 w 1019460"/>
                <a:gd name="connsiteY30" fmla="*/ 718475 h 1311128"/>
                <a:gd name="connsiteX31" fmla="*/ 814233 w 1019460"/>
                <a:gd name="connsiteY31" fmla="*/ 837442 h 1311128"/>
                <a:gd name="connsiteX32" fmla="*/ 799755 w 1019460"/>
                <a:gd name="connsiteY32" fmla="*/ 978507 h 1311128"/>
                <a:gd name="connsiteX33" fmla="*/ 737176 w 1019460"/>
                <a:gd name="connsiteY33" fmla="*/ 1043468 h 1311128"/>
                <a:gd name="connsiteX34" fmla="*/ 505338 w 1019460"/>
                <a:gd name="connsiteY34" fmla="*/ 1108333 h 1311128"/>
                <a:gd name="connsiteX35" fmla="*/ 267974 w 1019460"/>
                <a:gd name="connsiteY35" fmla="*/ 1013369 h 1311128"/>
                <a:gd name="connsiteX36" fmla="*/ 299502 w 1019460"/>
                <a:gd name="connsiteY36" fmla="*/ 781530 h 131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19460" h="1311128">
                  <a:moveTo>
                    <a:pt x="958537" y="662658"/>
                  </a:moveTo>
                  <a:cubicBezTo>
                    <a:pt x="925866" y="617224"/>
                    <a:pt x="869288" y="582839"/>
                    <a:pt x="794707" y="562932"/>
                  </a:cubicBezTo>
                  <a:lnTo>
                    <a:pt x="772038" y="557026"/>
                  </a:lnTo>
                  <a:lnTo>
                    <a:pt x="790040" y="542358"/>
                  </a:lnTo>
                  <a:cubicBezTo>
                    <a:pt x="905292" y="449013"/>
                    <a:pt x="959108" y="325283"/>
                    <a:pt x="930724" y="220032"/>
                  </a:cubicBezTo>
                  <a:cubicBezTo>
                    <a:pt x="879289" y="27722"/>
                    <a:pt x="646212" y="2004"/>
                    <a:pt x="544295" y="290"/>
                  </a:cubicBezTo>
                  <a:cubicBezTo>
                    <a:pt x="543057" y="290"/>
                    <a:pt x="541818" y="290"/>
                    <a:pt x="538008" y="4"/>
                  </a:cubicBezTo>
                  <a:cubicBezTo>
                    <a:pt x="400658" y="-663"/>
                    <a:pt x="249306" y="81062"/>
                    <a:pt x="178344" y="194219"/>
                  </a:cubicBezTo>
                  <a:cubicBezTo>
                    <a:pt x="144626" y="248130"/>
                    <a:pt x="129195" y="322425"/>
                    <a:pt x="137387" y="393101"/>
                  </a:cubicBezTo>
                  <a:cubicBezTo>
                    <a:pt x="144340" y="453585"/>
                    <a:pt x="201681" y="544929"/>
                    <a:pt x="246353" y="583029"/>
                  </a:cubicBezTo>
                  <a:lnTo>
                    <a:pt x="259212" y="594078"/>
                  </a:lnTo>
                  <a:lnTo>
                    <a:pt x="244353" y="602365"/>
                  </a:lnTo>
                  <a:cubicBezTo>
                    <a:pt x="166152" y="645513"/>
                    <a:pt x="102144" y="701139"/>
                    <a:pt x="64140" y="759337"/>
                  </a:cubicBezTo>
                  <a:cubicBezTo>
                    <a:pt x="8132" y="845062"/>
                    <a:pt x="-11775" y="940122"/>
                    <a:pt x="6704" y="1027561"/>
                  </a:cubicBezTo>
                  <a:cubicBezTo>
                    <a:pt x="10609" y="1046135"/>
                    <a:pt x="16229" y="1064328"/>
                    <a:pt x="23658" y="1081949"/>
                  </a:cubicBezTo>
                  <a:cubicBezTo>
                    <a:pt x="68521" y="1189010"/>
                    <a:pt x="169772" y="1265019"/>
                    <a:pt x="308837" y="1296452"/>
                  </a:cubicBezTo>
                  <a:cubicBezTo>
                    <a:pt x="350842" y="1305882"/>
                    <a:pt x="394943" y="1310835"/>
                    <a:pt x="439901" y="1311120"/>
                  </a:cubicBezTo>
                  <a:cubicBezTo>
                    <a:pt x="663262" y="1312263"/>
                    <a:pt x="881480" y="1198440"/>
                    <a:pt x="970253" y="1034419"/>
                  </a:cubicBezTo>
                  <a:cubicBezTo>
                    <a:pt x="1039785" y="905736"/>
                    <a:pt x="1035404" y="770386"/>
                    <a:pt x="958537" y="662658"/>
                  </a:cubicBezTo>
                  <a:close/>
                  <a:moveTo>
                    <a:pt x="344937" y="281754"/>
                  </a:moveTo>
                  <a:cubicBezTo>
                    <a:pt x="359700" y="252893"/>
                    <a:pt x="385323" y="228985"/>
                    <a:pt x="418565" y="213078"/>
                  </a:cubicBezTo>
                  <a:cubicBezTo>
                    <a:pt x="446473" y="199743"/>
                    <a:pt x="480477" y="192790"/>
                    <a:pt x="516863" y="192981"/>
                  </a:cubicBezTo>
                  <a:cubicBezTo>
                    <a:pt x="586776" y="193362"/>
                    <a:pt x="671834" y="221460"/>
                    <a:pt x="704410" y="283849"/>
                  </a:cubicBezTo>
                  <a:cubicBezTo>
                    <a:pt x="723746" y="320806"/>
                    <a:pt x="721365" y="360049"/>
                    <a:pt x="697647" y="397292"/>
                  </a:cubicBezTo>
                  <a:cubicBezTo>
                    <a:pt x="660309" y="455680"/>
                    <a:pt x="573917" y="499400"/>
                    <a:pt x="496574" y="499019"/>
                  </a:cubicBezTo>
                  <a:cubicBezTo>
                    <a:pt x="488002" y="499019"/>
                    <a:pt x="479620" y="498543"/>
                    <a:pt x="471429" y="497400"/>
                  </a:cubicBezTo>
                  <a:cubicBezTo>
                    <a:pt x="417898" y="489780"/>
                    <a:pt x="372940" y="459300"/>
                    <a:pt x="348270" y="413484"/>
                  </a:cubicBezTo>
                  <a:cubicBezTo>
                    <a:pt x="325601" y="371098"/>
                    <a:pt x="324267" y="321949"/>
                    <a:pt x="344937" y="281754"/>
                  </a:cubicBezTo>
                  <a:close/>
                  <a:moveTo>
                    <a:pt x="299502" y="781530"/>
                  </a:moveTo>
                  <a:cubicBezTo>
                    <a:pt x="355509" y="737239"/>
                    <a:pt x="444568" y="712093"/>
                    <a:pt x="543723" y="712665"/>
                  </a:cubicBezTo>
                  <a:cubicBezTo>
                    <a:pt x="570393" y="712760"/>
                    <a:pt x="596587" y="714665"/>
                    <a:pt x="621924" y="718475"/>
                  </a:cubicBezTo>
                  <a:cubicBezTo>
                    <a:pt x="712411" y="731810"/>
                    <a:pt x="786134" y="777435"/>
                    <a:pt x="814233" y="837442"/>
                  </a:cubicBezTo>
                  <a:cubicBezTo>
                    <a:pt x="835188" y="882210"/>
                    <a:pt x="830331" y="930787"/>
                    <a:pt x="799755" y="978507"/>
                  </a:cubicBezTo>
                  <a:cubicBezTo>
                    <a:pt x="783372" y="1004225"/>
                    <a:pt x="761846" y="1026609"/>
                    <a:pt x="737176" y="1043468"/>
                  </a:cubicBezTo>
                  <a:cubicBezTo>
                    <a:pt x="677645" y="1084521"/>
                    <a:pt x="590777" y="1108714"/>
                    <a:pt x="505338" y="1108333"/>
                  </a:cubicBezTo>
                  <a:cubicBezTo>
                    <a:pt x="403230" y="1107762"/>
                    <a:pt x="316647" y="1073281"/>
                    <a:pt x="267974" y="1013369"/>
                  </a:cubicBezTo>
                  <a:cubicBezTo>
                    <a:pt x="209681" y="941550"/>
                    <a:pt x="223112" y="841633"/>
                    <a:pt x="299502" y="781530"/>
                  </a:cubicBezTo>
                  <a:close/>
                </a:path>
              </a:pathLst>
            </a:custGeom>
            <a:solidFill>
              <a:srgbClr val="F2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4" name="Gráfico 2">
              <a:extLst>
                <a:ext uri="{FF2B5EF4-FFF2-40B4-BE49-F238E27FC236}">
                  <a16:creationId xmlns:a16="http://schemas.microsoft.com/office/drawing/2014/main" id="{9472CB95-C702-4EBA-942A-B8C04F8F6449}"/>
                </a:ext>
              </a:extLst>
            </p:cNvPr>
            <p:cNvSpPr/>
            <p:nvPr/>
          </p:nvSpPr>
          <p:spPr>
            <a:xfrm>
              <a:off x="5421139" y="2828729"/>
              <a:ext cx="1068809" cy="1358851"/>
            </a:xfrm>
            <a:custGeom>
              <a:avLst/>
              <a:gdLst>
                <a:gd name="connsiteX0" fmla="*/ 1003187 w 1068809"/>
                <a:gd name="connsiteY0" fmla="*/ 672661 h 1358851"/>
                <a:gd name="connsiteX1" fmla="*/ 847548 w 1068809"/>
                <a:gd name="connsiteY1" fmla="*/ 569981 h 1358851"/>
                <a:gd name="connsiteX2" fmla="*/ 979279 w 1068809"/>
                <a:gd name="connsiteY2" fmla="*/ 237749 h 1358851"/>
                <a:gd name="connsiteX3" fmla="*/ 562846 w 1068809"/>
                <a:gd name="connsiteY3" fmla="*/ 5 h 1358851"/>
                <a:gd name="connsiteX4" fmla="*/ 182132 w 1068809"/>
                <a:gd name="connsiteY4" fmla="*/ 205650 h 1358851"/>
                <a:gd name="connsiteX5" fmla="*/ 137650 w 1068809"/>
                <a:gd name="connsiteY5" fmla="*/ 419486 h 1358851"/>
                <a:gd name="connsiteX6" fmla="*/ 242616 w 1068809"/>
                <a:gd name="connsiteY6" fmla="*/ 613510 h 1358851"/>
                <a:gd name="connsiteX7" fmla="*/ 68118 w 1068809"/>
                <a:gd name="connsiteY7" fmla="*/ 770292 h 1358851"/>
                <a:gd name="connsiteX8" fmla="*/ 25541 w 1068809"/>
                <a:gd name="connsiteY8" fmla="*/ 1114811 h 1358851"/>
                <a:gd name="connsiteX9" fmla="*/ 327579 w 1068809"/>
                <a:gd name="connsiteY9" fmla="*/ 1343602 h 1358851"/>
                <a:gd name="connsiteX10" fmla="*/ 464167 w 1068809"/>
                <a:gd name="connsiteY10" fmla="*/ 1358842 h 1358851"/>
                <a:gd name="connsiteX11" fmla="*/ 1016522 w 1068809"/>
                <a:gd name="connsiteY11" fmla="*/ 1069186 h 1358851"/>
                <a:gd name="connsiteX12" fmla="*/ 1003187 w 1068809"/>
                <a:gd name="connsiteY12" fmla="*/ 672661 h 1358851"/>
                <a:gd name="connsiteX13" fmla="*/ 88882 w 1068809"/>
                <a:gd name="connsiteY13" fmla="*/ 783151 h 1358851"/>
                <a:gd name="connsiteX14" fmla="*/ 269095 w 1068809"/>
                <a:gd name="connsiteY14" fmla="*/ 626179 h 1358851"/>
                <a:gd name="connsiteX15" fmla="*/ 283954 w 1068809"/>
                <a:gd name="connsiteY15" fmla="*/ 617892 h 1358851"/>
                <a:gd name="connsiteX16" fmla="*/ 271095 w 1068809"/>
                <a:gd name="connsiteY16" fmla="*/ 606843 h 1358851"/>
                <a:gd name="connsiteX17" fmla="*/ 162129 w 1068809"/>
                <a:gd name="connsiteY17" fmla="*/ 416914 h 1358851"/>
                <a:gd name="connsiteX18" fmla="*/ 203087 w 1068809"/>
                <a:gd name="connsiteY18" fmla="*/ 218032 h 1358851"/>
                <a:gd name="connsiteX19" fmla="*/ 569037 w 1068809"/>
                <a:gd name="connsiteY19" fmla="*/ 24103 h 1358851"/>
                <a:gd name="connsiteX20" fmla="*/ 955467 w 1068809"/>
                <a:gd name="connsiteY20" fmla="*/ 243845 h 1358851"/>
                <a:gd name="connsiteX21" fmla="*/ 814782 w 1068809"/>
                <a:gd name="connsiteY21" fmla="*/ 566171 h 1358851"/>
                <a:gd name="connsiteX22" fmla="*/ 796780 w 1068809"/>
                <a:gd name="connsiteY22" fmla="*/ 580840 h 1358851"/>
                <a:gd name="connsiteX23" fmla="*/ 819450 w 1068809"/>
                <a:gd name="connsiteY23" fmla="*/ 586745 h 1358851"/>
                <a:gd name="connsiteX24" fmla="*/ 983280 w 1068809"/>
                <a:gd name="connsiteY24" fmla="*/ 686472 h 1358851"/>
                <a:gd name="connsiteX25" fmla="*/ 994995 w 1068809"/>
                <a:gd name="connsiteY25" fmla="*/ 1058042 h 1358851"/>
                <a:gd name="connsiteX26" fmla="*/ 464643 w 1068809"/>
                <a:gd name="connsiteY26" fmla="*/ 1334743 h 1358851"/>
                <a:gd name="connsiteX27" fmla="*/ 333579 w 1068809"/>
                <a:gd name="connsiteY27" fmla="*/ 1320075 h 1358851"/>
                <a:gd name="connsiteX28" fmla="*/ 48401 w 1068809"/>
                <a:gd name="connsiteY28" fmla="*/ 1105572 h 1358851"/>
                <a:gd name="connsiteX29" fmla="*/ 31446 w 1068809"/>
                <a:gd name="connsiteY29" fmla="*/ 1051184 h 1358851"/>
                <a:gd name="connsiteX30" fmla="*/ 88882 w 1068809"/>
                <a:gd name="connsiteY30" fmla="*/ 783151 h 135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68809" h="1358851">
                  <a:moveTo>
                    <a:pt x="1003187" y="672661"/>
                  </a:moveTo>
                  <a:cubicBezTo>
                    <a:pt x="970707" y="627226"/>
                    <a:pt x="916986" y="591984"/>
                    <a:pt x="847548" y="569981"/>
                  </a:cubicBezTo>
                  <a:cubicBezTo>
                    <a:pt x="958229" y="472350"/>
                    <a:pt x="1008521" y="346620"/>
                    <a:pt x="979279" y="237749"/>
                  </a:cubicBezTo>
                  <a:cubicBezTo>
                    <a:pt x="939369" y="89540"/>
                    <a:pt x="788589" y="2958"/>
                    <a:pt x="562846" y="5"/>
                  </a:cubicBezTo>
                  <a:cubicBezTo>
                    <a:pt x="417304" y="-757"/>
                    <a:pt x="257284" y="85730"/>
                    <a:pt x="182132" y="205650"/>
                  </a:cubicBezTo>
                  <a:cubicBezTo>
                    <a:pt x="145461" y="264038"/>
                    <a:pt x="128887" y="343953"/>
                    <a:pt x="137650" y="419486"/>
                  </a:cubicBezTo>
                  <a:cubicBezTo>
                    <a:pt x="144794" y="480922"/>
                    <a:pt x="196324" y="567409"/>
                    <a:pt x="242616" y="613510"/>
                  </a:cubicBezTo>
                  <a:cubicBezTo>
                    <a:pt x="167463" y="657325"/>
                    <a:pt x="105932" y="712570"/>
                    <a:pt x="68118" y="770292"/>
                  </a:cubicBezTo>
                  <a:cubicBezTo>
                    <a:pt x="-4272" y="880877"/>
                    <a:pt x="-19798" y="1006417"/>
                    <a:pt x="25541" y="1114811"/>
                  </a:cubicBezTo>
                  <a:cubicBezTo>
                    <a:pt x="73261" y="1229206"/>
                    <a:pt x="180608" y="1310359"/>
                    <a:pt x="327579" y="1343602"/>
                  </a:cubicBezTo>
                  <a:cubicBezTo>
                    <a:pt x="371394" y="1353507"/>
                    <a:pt x="417399" y="1358651"/>
                    <a:pt x="464167" y="1358842"/>
                  </a:cubicBezTo>
                  <a:cubicBezTo>
                    <a:pt x="696387" y="1360080"/>
                    <a:pt x="923463" y="1240922"/>
                    <a:pt x="1016522" y="1069186"/>
                  </a:cubicBezTo>
                  <a:cubicBezTo>
                    <a:pt x="1090626" y="932503"/>
                    <a:pt x="1085769" y="787913"/>
                    <a:pt x="1003187" y="672661"/>
                  </a:cubicBezTo>
                  <a:close/>
                  <a:moveTo>
                    <a:pt x="88882" y="783151"/>
                  </a:moveTo>
                  <a:cubicBezTo>
                    <a:pt x="126887" y="724953"/>
                    <a:pt x="190895" y="669327"/>
                    <a:pt x="269095" y="626179"/>
                  </a:cubicBezTo>
                  <a:lnTo>
                    <a:pt x="283954" y="617892"/>
                  </a:lnTo>
                  <a:lnTo>
                    <a:pt x="271095" y="606843"/>
                  </a:lnTo>
                  <a:cubicBezTo>
                    <a:pt x="226423" y="568647"/>
                    <a:pt x="169083" y="477398"/>
                    <a:pt x="162129" y="416914"/>
                  </a:cubicBezTo>
                  <a:cubicBezTo>
                    <a:pt x="153938" y="346334"/>
                    <a:pt x="169368" y="271944"/>
                    <a:pt x="203087" y="218032"/>
                  </a:cubicBezTo>
                  <a:cubicBezTo>
                    <a:pt x="274048" y="104875"/>
                    <a:pt x="425305" y="23151"/>
                    <a:pt x="569037" y="24103"/>
                  </a:cubicBezTo>
                  <a:cubicBezTo>
                    <a:pt x="670955" y="25818"/>
                    <a:pt x="904032" y="51535"/>
                    <a:pt x="955467" y="243845"/>
                  </a:cubicBezTo>
                  <a:cubicBezTo>
                    <a:pt x="983851" y="349096"/>
                    <a:pt x="930035" y="472826"/>
                    <a:pt x="814782" y="566171"/>
                  </a:cubicBezTo>
                  <a:lnTo>
                    <a:pt x="796780" y="580840"/>
                  </a:lnTo>
                  <a:lnTo>
                    <a:pt x="819450" y="586745"/>
                  </a:lnTo>
                  <a:cubicBezTo>
                    <a:pt x="894030" y="606652"/>
                    <a:pt x="950609" y="641038"/>
                    <a:pt x="983280" y="686472"/>
                  </a:cubicBezTo>
                  <a:cubicBezTo>
                    <a:pt x="1060146" y="794104"/>
                    <a:pt x="1064528" y="929550"/>
                    <a:pt x="994995" y="1058042"/>
                  </a:cubicBezTo>
                  <a:cubicBezTo>
                    <a:pt x="906222" y="1222063"/>
                    <a:pt x="688005" y="1335886"/>
                    <a:pt x="464643" y="1334743"/>
                  </a:cubicBezTo>
                  <a:cubicBezTo>
                    <a:pt x="419685" y="1334553"/>
                    <a:pt x="375584" y="1329600"/>
                    <a:pt x="333579" y="1320075"/>
                  </a:cubicBezTo>
                  <a:cubicBezTo>
                    <a:pt x="194514" y="1288642"/>
                    <a:pt x="93264" y="1212633"/>
                    <a:pt x="48401" y="1105572"/>
                  </a:cubicBezTo>
                  <a:cubicBezTo>
                    <a:pt x="41067" y="1087855"/>
                    <a:pt x="35352" y="1069663"/>
                    <a:pt x="31446" y="1051184"/>
                  </a:cubicBezTo>
                  <a:cubicBezTo>
                    <a:pt x="12968" y="963935"/>
                    <a:pt x="32780" y="868876"/>
                    <a:pt x="88882" y="783151"/>
                  </a:cubicBezTo>
                  <a:close/>
                </a:path>
              </a:pathLst>
            </a:custGeom>
            <a:solidFill>
              <a:srgbClr val="F5D0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95D749B4-BA9A-4D2A-B6F7-F829B0BE904D}"/>
                </a:ext>
              </a:extLst>
            </p:cNvPr>
            <p:cNvSpPr/>
            <p:nvPr/>
          </p:nvSpPr>
          <p:spPr>
            <a:xfrm>
              <a:off x="5452491" y="2852832"/>
              <a:ext cx="1012756" cy="1310648"/>
            </a:xfrm>
            <a:custGeom>
              <a:avLst/>
              <a:gdLst>
                <a:gd name="connsiteX0" fmla="*/ 537591 w 1012756"/>
                <a:gd name="connsiteY0" fmla="*/ 0 h 1310648"/>
                <a:gd name="connsiteX1" fmla="*/ 924020 w 1012756"/>
                <a:gd name="connsiteY1" fmla="*/ 219742 h 1310648"/>
                <a:gd name="connsiteX2" fmla="*/ 783336 w 1012756"/>
                <a:gd name="connsiteY2" fmla="*/ 542068 h 1310648"/>
                <a:gd name="connsiteX3" fmla="*/ 765334 w 1012756"/>
                <a:gd name="connsiteY3" fmla="*/ 556736 h 1310648"/>
                <a:gd name="connsiteX4" fmla="*/ 788003 w 1012756"/>
                <a:gd name="connsiteY4" fmla="*/ 562642 h 1310648"/>
                <a:gd name="connsiteX5" fmla="*/ 951833 w 1012756"/>
                <a:gd name="connsiteY5" fmla="*/ 662369 h 1310648"/>
                <a:gd name="connsiteX6" fmla="*/ 963549 w 1012756"/>
                <a:gd name="connsiteY6" fmla="*/ 1033939 h 1310648"/>
                <a:gd name="connsiteX7" fmla="*/ 433197 w 1012756"/>
                <a:gd name="connsiteY7" fmla="*/ 1310640 h 1310648"/>
                <a:gd name="connsiteX8" fmla="*/ 302133 w 1012756"/>
                <a:gd name="connsiteY8" fmla="*/ 1295972 h 1310648"/>
                <a:gd name="connsiteX9" fmla="*/ 16954 w 1012756"/>
                <a:gd name="connsiteY9" fmla="*/ 1081468 h 1310648"/>
                <a:gd name="connsiteX10" fmla="*/ 0 w 1012756"/>
                <a:gd name="connsiteY10" fmla="*/ 1027081 h 1310648"/>
                <a:gd name="connsiteX11" fmla="*/ 456629 w 1012756"/>
                <a:gd name="connsiteY11" fmla="*/ 1242441 h 1310648"/>
                <a:gd name="connsiteX12" fmla="*/ 537115 w 1012756"/>
                <a:gd name="connsiteY12" fmla="*/ 1236440 h 1310648"/>
                <a:gd name="connsiteX13" fmla="*/ 921448 w 1012756"/>
                <a:gd name="connsiteY13" fmla="*/ 863918 h 1310648"/>
                <a:gd name="connsiteX14" fmla="*/ 587121 w 1012756"/>
                <a:gd name="connsiteY14" fmla="*/ 592741 h 1310648"/>
                <a:gd name="connsiteX15" fmla="*/ 823531 w 1012756"/>
                <a:gd name="connsiteY15" fmla="*/ 388906 h 1310648"/>
                <a:gd name="connsiteX16" fmla="*/ 748094 w 1012756"/>
                <a:gd name="connsiteY16" fmla="*/ 113062 h 1310648"/>
                <a:gd name="connsiteX17" fmla="*/ 537591 w 1012756"/>
                <a:gd name="connsiteY17" fmla="*/ 0 h 1310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2756" h="1310648">
                  <a:moveTo>
                    <a:pt x="537591" y="0"/>
                  </a:moveTo>
                  <a:cubicBezTo>
                    <a:pt x="639508" y="1715"/>
                    <a:pt x="872585" y="27432"/>
                    <a:pt x="924020" y="219742"/>
                  </a:cubicBezTo>
                  <a:cubicBezTo>
                    <a:pt x="952405" y="324993"/>
                    <a:pt x="898588" y="448723"/>
                    <a:pt x="783336" y="542068"/>
                  </a:cubicBezTo>
                  <a:lnTo>
                    <a:pt x="765334" y="556736"/>
                  </a:lnTo>
                  <a:lnTo>
                    <a:pt x="788003" y="562642"/>
                  </a:lnTo>
                  <a:cubicBezTo>
                    <a:pt x="862584" y="582549"/>
                    <a:pt x="919163" y="616934"/>
                    <a:pt x="951833" y="662369"/>
                  </a:cubicBezTo>
                  <a:cubicBezTo>
                    <a:pt x="1028700" y="770001"/>
                    <a:pt x="1033081" y="905447"/>
                    <a:pt x="963549" y="1033939"/>
                  </a:cubicBezTo>
                  <a:cubicBezTo>
                    <a:pt x="874776" y="1197959"/>
                    <a:pt x="656558" y="1311783"/>
                    <a:pt x="433197" y="1310640"/>
                  </a:cubicBezTo>
                  <a:cubicBezTo>
                    <a:pt x="388239" y="1310450"/>
                    <a:pt x="344138" y="1305497"/>
                    <a:pt x="302133" y="1295972"/>
                  </a:cubicBezTo>
                  <a:cubicBezTo>
                    <a:pt x="163068" y="1264539"/>
                    <a:pt x="61817" y="1188530"/>
                    <a:pt x="16954" y="1081468"/>
                  </a:cubicBezTo>
                  <a:cubicBezTo>
                    <a:pt x="9620" y="1063752"/>
                    <a:pt x="3905" y="1045559"/>
                    <a:pt x="0" y="1027081"/>
                  </a:cubicBezTo>
                  <a:cubicBezTo>
                    <a:pt x="100203" y="1154525"/>
                    <a:pt x="282035" y="1241584"/>
                    <a:pt x="456629" y="1242441"/>
                  </a:cubicBezTo>
                  <a:cubicBezTo>
                    <a:pt x="483775" y="1242536"/>
                    <a:pt x="510635" y="1240631"/>
                    <a:pt x="537115" y="1236440"/>
                  </a:cubicBezTo>
                  <a:cubicBezTo>
                    <a:pt x="730091" y="1205865"/>
                    <a:pt x="916591" y="1065752"/>
                    <a:pt x="921448" y="863918"/>
                  </a:cubicBezTo>
                  <a:cubicBezTo>
                    <a:pt x="925639" y="691515"/>
                    <a:pt x="740188" y="610934"/>
                    <a:pt x="587121" y="592741"/>
                  </a:cubicBezTo>
                  <a:cubicBezTo>
                    <a:pt x="675989" y="536829"/>
                    <a:pt x="777907" y="485204"/>
                    <a:pt x="823531" y="388906"/>
                  </a:cubicBezTo>
                  <a:cubicBezTo>
                    <a:pt x="869156" y="292608"/>
                    <a:pt x="818960" y="182118"/>
                    <a:pt x="748094" y="113062"/>
                  </a:cubicBezTo>
                  <a:cubicBezTo>
                    <a:pt x="694468" y="61055"/>
                    <a:pt x="618363" y="20479"/>
                    <a:pt x="537591" y="0"/>
                  </a:cubicBezTo>
                  <a:close/>
                </a:path>
              </a:pathLst>
            </a:custGeom>
            <a:solidFill>
              <a:srgbClr val="F2C4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120" name="Grupo 119">
            <a:extLst>
              <a:ext uri="{FF2B5EF4-FFF2-40B4-BE49-F238E27FC236}">
                <a16:creationId xmlns:a16="http://schemas.microsoft.com/office/drawing/2014/main" id="{FEC4D070-113F-4F18-BB76-9342B0181C5A}"/>
              </a:ext>
            </a:extLst>
          </p:cNvPr>
          <p:cNvGrpSpPr/>
          <p:nvPr/>
        </p:nvGrpSpPr>
        <p:grpSpPr>
          <a:xfrm>
            <a:off x="6657318" y="2834633"/>
            <a:ext cx="1140036" cy="1468380"/>
            <a:chOff x="6657318" y="2834633"/>
            <a:chExt cx="1140036" cy="1468380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8B7AED7D-0698-4C8A-9C84-03FE53641262}"/>
                </a:ext>
              </a:extLst>
            </p:cNvPr>
            <p:cNvSpPr/>
            <p:nvPr/>
          </p:nvSpPr>
          <p:spPr>
            <a:xfrm>
              <a:off x="6724755" y="2884265"/>
              <a:ext cx="1072599" cy="1418748"/>
            </a:xfrm>
            <a:custGeom>
              <a:avLst/>
              <a:gdLst>
                <a:gd name="connsiteX0" fmla="*/ 199538 w 1072599"/>
                <a:gd name="connsiteY0" fmla="*/ 1021461 h 1418748"/>
                <a:gd name="connsiteX1" fmla="*/ 191728 w 1072599"/>
                <a:gd name="connsiteY1" fmla="*/ 1013365 h 1418748"/>
                <a:gd name="connsiteX2" fmla="*/ 193442 w 1072599"/>
                <a:gd name="connsiteY2" fmla="*/ 1014794 h 1418748"/>
                <a:gd name="connsiteX3" fmla="*/ 199538 w 1072599"/>
                <a:gd name="connsiteY3" fmla="*/ 1021461 h 1418748"/>
                <a:gd name="connsiteX4" fmla="*/ 199538 w 1072599"/>
                <a:gd name="connsiteY4" fmla="*/ 1021461 h 1418748"/>
                <a:gd name="connsiteX5" fmla="*/ 360511 w 1072599"/>
                <a:gd name="connsiteY5" fmla="*/ 612077 h 1418748"/>
                <a:gd name="connsiteX6" fmla="*/ 360130 w 1072599"/>
                <a:gd name="connsiteY6" fmla="*/ 611791 h 1418748"/>
                <a:gd name="connsiteX7" fmla="*/ 360034 w 1072599"/>
                <a:gd name="connsiteY7" fmla="*/ 611696 h 1418748"/>
                <a:gd name="connsiteX8" fmla="*/ 360511 w 1072599"/>
                <a:gd name="connsiteY8" fmla="*/ 612077 h 1418748"/>
                <a:gd name="connsiteX9" fmla="*/ 360511 w 1072599"/>
                <a:gd name="connsiteY9" fmla="*/ 612077 h 1418748"/>
                <a:gd name="connsiteX10" fmla="*/ 456999 w 1072599"/>
                <a:gd name="connsiteY10" fmla="*/ 643700 h 1418748"/>
                <a:gd name="connsiteX11" fmla="*/ 456237 w 1072599"/>
                <a:gd name="connsiteY11" fmla="*/ 643700 h 1418748"/>
                <a:gd name="connsiteX12" fmla="*/ 408422 w 1072599"/>
                <a:gd name="connsiteY12" fmla="*/ 635794 h 1418748"/>
                <a:gd name="connsiteX13" fmla="*/ 405754 w 1072599"/>
                <a:gd name="connsiteY13" fmla="*/ 632746 h 1418748"/>
                <a:gd name="connsiteX14" fmla="*/ 397563 w 1072599"/>
                <a:gd name="connsiteY14" fmla="*/ 623316 h 1418748"/>
                <a:gd name="connsiteX15" fmla="*/ 391086 w 1072599"/>
                <a:gd name="connsiteY15" fmla="*/ 614458 h 1418748"/>
                <a:gd name="connsiteX16" fmla="*/ 383847 w 1072599"/>
                <a:gd name="connsiteY16" fmla="*/ 604266 h 1418748"/>
                <a:gd name="connsiteX17" fmla="*/ 378323 w 1072599"/>
                <a:gd name="connsiteY17" fmla="*/ 595027 h 1418748"/>
                <a:gd name="connsiteX18" fmla="*/ 372036 w 1072599"/>
                <a:gd name="connsiteY18" fmla="*/ 584168 h 1418748"/>
                <a:gd name="connsiteX19" fmla="*/ 367559 w 1072599"/>
                <a:gd name="connsiteY19" fmla="*/ 574738 h 1418748"/>
                <a:gd name="connsiteX20" fmla="*/ 362320 w 1072599"/>
                <a:gd name="connsiteY20" fmla="*/ 563404 h 1418748"/>
                <a:gd name="connsiteX21" fmla="*/ 357177 w 1072599"/>
                <a:gd name="connsiteY21" fmla="*/ 548926 h 1418748"/>
                <a:gd name="connsiteX22" fmla="*/ 354510 w 1072599"/>
                <a:gd name="connsiteY22" fmla="*/ 541306 h 1418748"/>
                <a:gd name="connsiteX23" fmla="*/ 349176 w 1072599"/>
                <a:gd name="connsiteY23" fmla="*/ 519017 h 1418748"/>
                <a:gd name="connsiteX24" fmla="*/ 347366 w 1072599"/>
                <a:gd name="connsiteY24" fmla="*/ 504825 h 1418748"/>
                <a:gd name="connsiteX25" fmla="*/ 346699 w 1072599"/>
                <a:gd name="connsiteY25" fmla="*/ 498348 h 1418748"/>
                <a:gd name="connsiteX26" fmla="*/ 346223 w 1072599"/>
                <a:gd name="connsiteY26" fmla="*/ 484918 h 1418748"/>
                <a:gd name="connsiteX27" fmla="*/ 346128 w 1072599"/>
                <a:gd name="connsiteY27" fmla="*/ 481298 h 1418748"/>
                <a:gd name="connsiteX28" fmla="*/ 346223 w 1072599"/>
                <a:gd name="connsiteY28" fmla="*/ 479203 h 1418748"/>
                <a:gd name="connsiteX29" fmla="*/ 348033 w 1072599"/>
                <a:gd name="connsiteY29" fmla="*/ 458819 h 1418748"/>
                <a:gd name="connsiteX30" fmla="*/ 348985 w 1072599"/>
                <a:gd name="connsiteY30" fmla="*/ 453390 h 1418748"/>
                <a:gd name="connsiteX31" fmla="*/ 353176 w 1072599"/>
                <a:gd name="connsiteY31" fmla="*/ 436055 h 1418748"/>
                <a:gd name="connsiteX32" fmla="*/ 353653 w 1072599"/>
                <a:gd name="connsiteY32" fmla="*/ 434245 h 1418748"/>
                <a:gd name="connsiteX33" fmla="*/ 360892 w 1072599"/>
                <a:gd name="connsiteY33" fmla="*/ 416052 h 1418748"/>
                <a:gd name="connsiteX34" fmla="*/ 362797 w 1072599"/>
                <a:gd name="connsiteY34" fmla="*/ 412337 h 1418748"/>
                <a:gd name="connsiteX35" fmla="*/ 374512 w 1072599"/>
                <a:gd name="connsiteY35" fmla="*/ 392906 h 1418748"/>
                <a:gd name="connsiteX36" fmla="*/ 376322 w 1072599"/>
                <a:gd name="connsiteY36" fmla="*/ 390525 h 1418748"/>
                <a:gd name="connsiteX37" fmla="*/ 391276 w 1072599"/>
                <a:gd name="connsiteY37" fmla="*/ 373380 h 1418748"/>
                <a:gd name="connsiteX38" fmla="*/ 393086 w 1072599"/>
                <a:gd name="connsiteY38" fmla="*/ 371761 h 1418748"/>
                <a:gd name="connsiteX39" fmla="*/ 409850 w 1072599"/>
                <a:gd name="connsiteY39" fmla="*/ 357950 h 1418748"/>
                <a:gd name="connsiteX40" fmla="*/ 411279 w 1072599"/>
                <a:gd name="connsiteY40" fmla="*/ 356997 h 1418748"/>
                <a:gd name="connsiteX41" fmla="*/ 429091 w 1072599"/>
                <a:gd name="connsiteY41" fmla="*/ 346520 h 1418748"/>
                <a:gd name="connsiteX42" fmla="*/ 429948 w 1072599"/>
                <a:gd name="connsiteY42" fmla="*/ 346138 h 1418748"/>
                <a:gd name="connsiteX43" fmla="*/ 447950 w 1072599"/>
                <a:gd name="connsiteY43" fmla="*/ 339090 h 1418748"/>
                <a:gd name="connsiteX44" fmla="*/ 500528 w 1072599"/>
                <a:gd name="connsiteY44" fmla="*/ 332042 h 1418748"/>
                <a:gd name="connsiteX45" fmla="*/ 501862 w 1072599"/>
                <a:gd name="connsiteY45" fmla="*/ 332042 h 1418748"/>
                <a:gd name="connsiteX46" fmla="*/ 597683 w 1072599"/>
                <a:gd name="connsiteY46" fmla="*/ 350996 h 1418748"/>
                <a:gd name="connsiteX47" fmla="*/ 637402 w 1072599"/>
                <a:gd name="connsiteY47" fmla="*/ 423482 h 1418748"/>
                <a:gd name="connsiteX48" fmla="*/ 500814 w 1072599"/>
                <a:gd name="connsiteY48" fmla="*/ 637508 h 1418748"/>
                <a:gd name="connsiteX49" fmla="*/ 456999 w 1072599"/>
                <a:gd name="connsiteY49" fmla="*/ 643700 h 1418748"/>
                <a:gd name="connsiteX50" fmla="*/ 456999 w 1072599"/>
                <a:gd name="connsiteY50" fmla="*/ 643700 h 1418748"/>
                <a:gd name="connsiteX51" fmla="*/ 556249 w 1072599"/>
                <a:gd name="connsiteY51" fmla="*/ 316611 h 1418748"/>
                <a:gd name="connsiteX52" fmla="*/ 550534 w 1072599"/>
                <a:gd name="connsiteY52" fmla="*/ 313087 h 1418748"/>
                <a:gd name="connsiteX53" fmla="*/ 550916 w 1072599"/>
                <a:gd name="connsiteY53" fmla="*/ 313182 h 1418748"/>
                <a:gd name="connsiteX54" fmla="*/ 556249 w 1072599"/>
                <a:gd name="connsiteY54" fmla="*/ 316611 h 1418748"/>
                <a:gd name="connsiteX55" fmla="*/ 556249 w 1072599"/>
                <a:gd name="connsiteY55" fmla="*/ 316611 h 1418748"/>
                <a:gd name="connsiteX56" fmla="*/ 794184 w 1072599"/>
                <a:gd name="connsiteY56" fmla="*/ 149733 h 1418748"/>
                <a:gd name="connsiteX57" fmla="*/ 793993 w 1072599"/>
                <a:gd name="connsiteY57" fmla="*/ 149638 h 1418748"/>
                <a:gd name="connsiteX58" fmla="*/ 778849 w 1072599"/>
                <a:gd name="connsiteY58" fmla="*/ 134969 h 1418748"/>
                <a:gd name="connsiteX59" fmla="*/ 781135 w 1072599"/>
                <a:gd name="connsiteY59" fmla="*/ 136970 h 1418748"/>
                <a:gd name="connsiteX60" fmla="*/ 794184 w 1072599"/>
                <a:gd name="connsiteY60" fmla="*/ 149733 h 1418748"/>
                <a:gd name="connsiteX61" fmla="*/ 794184 w 1072599"/>
                <a:gd name="connsiteY61" fmla="*/ 149733 h 1418748"/>
                <a:gd name="connsiteX62" fmla="*/ 769324 w 1072599"/>
                <a:gd name="connsiteY62" fmla="*/ 126397 h 1418748"/>
                <a:gd name="connsiteX63" fmla="*/ 752655 w 1072599"/>
                <a:gd name="connsiteY63" fmla="*/ 111919 h 1418748"/>
                <a:gd name="connsiteX64" fmla="*/ 757989 w 1072599"/>
                <a:gd name="connsiteY64" fmla="*/ 116396 h 1418748"/>
                <a:gd name="connsiteX65" fmla="*/ 769324 w 1072599"/>
                <a:gd name="connsiteY65" fmla="*/ 126397 h 1418748"/>
                <a:gd name="connsiteX66" fmla="*/ 769324 w 1072599"/>
                <a:gd name="connsiteY66" fmla="*/ 126397 h 1418748"/>
                <a:gd name="connsiteX67" fmla="*/ 739415 w 1072599"/>
                <a:gd name="connsiteY67" fmla="*/ 101251 h 1418748"/>
                <a:gd name="connsiteX68" fmla="*/ 722461 w 1072599"/>
                <a:gd name="connsiteY68" fmla="*/ 88106 h 1418748"/>
                <a:gd name="connsiteX69" fmla="*/ 724747 w 1072599"/>
                <a:gd name="connsiteY69" fmla="*/ 89630 h 1418748"/>
                <a:gd name="connsiteX70" fmla="*/ 732557 w 1072599"/>
                <a:gd name="connsiteY70" fmla="*/ 95631 h 1418748"/>
                <a:gd name="connsiteX71" fmla="*/ 739415 w 1072599"/>
                <a:gd name="connsiteY71" fmla="*/ 101251 h 1418748"/>
                <a:gd name="connsiteX72" fmla="*/ 739415 w 1072599"/>
                <a:gd name="connsiteY72" fmla="*/ 101251 h 1418748"/>
                <a:gd name="connsiteX73" fmla="*/ 457856 w 1072599"/>
                <a:gd name="connsiteY73" fmla="*/ 0 h 1418748"/>
                <a:gd name="connsiteX74" fmla="*/ 52186 w 1072599"/>
                <a:gd name="connsiteY74" fmla="*/ 208312 h 1418748"/>
                <a:gd name="connsiteX75" fmla="*/ 183917 w 1072599"/>
                <a:gd name="connsiteY75" fmla="*/ 773811 h 1418748"/>
                <a:gd name="connsiteX76" fmla="*/ 201824 w 1072599"/>
                <a:gd name="connsiteY76" fmla="*/ 785241 h 1418748"/>
                <a:gd name="connsiteX77" fmla="*/ 191537 w 1072599"/>
                <a:gd name="connsiteY77" fmla="*/ 778955 h 1418748"/>
                <a:gd name="connsiteX78" fmla="*/ 276691 w 1072599"/>
                <a:gd name="connsiteY78" fmla="*/ 835438 h 1418748"/>
                <a:gd name="connsiteX79" fmla="*/ 517768 w 1072599"/>
                <a:gd name="connsiteY79" fmla="*/ 905351 h 1418748"/>
                <a:gd name="connsiteX80" fmla="*/ 520245 w 1072599"/>
                <a:gd name="connsiteY80" fmla="*/ 905351 h 1418748"/>
                <a:gd name="connsiteX81" fmla="*/ 703506 w 1072599"/>
                <a:gd name="connsiteY81" fmla="*/ 869156 h 1418748"/>
                <a:gd name="connsiteX82" fmla="*/ 562441 w 1072599"/>
                <a:gd name="connsiteY82" fmla="*/ 1082326 h 1418748"/>
                <a:gd name="connsiteX83" fmla="*/ 453665 w 1072599"/>
                <a:gd name="connsiteY83" fmla="*/ 1104043 h 1418748"/>
                <a:gd name="connsiteX84" fmla="*/ 451760 w 1072599"/>
                <a:gd name="connsiteY84" fmla="*/ 1104043 h 1418748"/>
                <a:gd name="connsiteX85" fmla="*/ 248306 w 1072599"/>
                <a:gd name="connsiteY85" fmla="*/ 1049560 h 1418748"/>
                <a:gd name="connsiteX86" fmla="*/ 184203 w 1072599"/>
                <a:gd name="connsiteY86" fmla="*/ 1006983 h 1418748"/>
                <a:gd name="connsiteX87" fmla="*/ 186965 w 1072599"/>
                <a:gd name="connsiteY87" fmla="*/ 1009269 h 1418748"/>
                <a:gd name="connsiteX88" fmla="*/ 151532 w 1072599"/>
                <a:gd name="connsiteY88" fmla="*/ 996887 h 1418748"/>
                <a:gd name="connsiteX89" fmla="*/ 151342 w 1072599"/>
                <a:gd name="connsiteY89" fmla="*/ 996887 h 1418748"/>
                <a:gd name="connsiteX90" fmla="*/ 97525 w 1072599"/>
                <a:gd name="connsiteY90" fmla="*/ 1022128 h 1418748"/>
                <a:gd name="connsiteX91" fmla="*/ 78952 w 1072599"/>
                <a:gd name="connsiteY91" fmla="*/ 1231392 h 1418748"/>
                <a:gd name="connsiteX92" fmla="*/ 145817 w 1072599"/>
                <a:gd name="connsiteY92" fmla="*/ 1295210 h 1418748"/>
                <a:gd name="connsiteX93" fmla="*/ 139245 w 1072599"/>
                <a:gd name="connsiteY93" fmla="*/ 1291400 h 1418748"/>
                <a:gd name="connsiteX94" fmla="*/ 139340 w 1072599"/>
                <a:gd name="connsiteY94" fmla="*/ 1291400 h 1418748"/>
                <a:gd name="connsiteX95" fmla="*/ 139340 w 1072599"/>
                <a:gd name="connsiteY95" fmla="*/ 1291400 h 1418748"/>
                <a:gd name="connsiteX96" fmla="*/ 224494 w 1072599"/>
                <a:gd name="connsiteY96" fmla="*/ 1347883 h 1418748"/>
                <a:gd name="connsiteX97" fmla="*/ 367750 w 1072599"/>
                <a:gd name="connsiteY97" fmla="*/ 1404652 h 1418748"/>
                <a:gd name="connsiteX98" fmla="*/ 488908 w 1072599"/>
                <a:gd name="connsiteY98" fmla="*/ 1418749 h 1418748"/>
                <a:gd name="connsiteX99" fmla="*/ 491860 w 1072599"/>
                <a:gd name="connsiteY99" fmla="*/ 1418749 h 1418748"/>
                <a:gd name="connsiteX100" fmla="*/ 526912 w 1072599"/>
                <a:gd name="connsiteY100" fmla="*/ 1417511 h 1418748"/>
                <a:gd name="connsiteX101" fmla="*/ 538247 w 1072599"/>
                <a:gd name="connsiteY101" fmla="*/ 1416558 h 1418748"/>
                <a:gd name="connsiteX102" fmla="*/ 565774 w 1072599"/>
                <a:gd name="connsiteY102" fmla="*/ 1413510 h 1418748"/>
                <a:gd name="connsiteX103" fmla="*/ 577109 w 1072599"/>
                <a:gd name="connsiteY103" fmla="*/ 1411891 h 1418748"/>
                <a:gd name="connsiteX104" fmla="*/ 612066 w 1072599"/>
                <a:gd name="connsiteY104" fmla="*/ 1405223 h 1418748"/>
                <a:gd name="connsiteX105" fmla="*/ 614161 w 1072599"/>
                <a:gd name="connsiteY105" fmla="*/ 1404842 h 1418748"/>
                <a:gd name="connsiteX106" fmla="*/ 650452 w 1072599"/>
                <a:gd name="connsiteY106" fmla="*/ 1395031 h 1418748"/>
                <a:gd name="connsiteX107" fmla="*/ 660739 w 1072599"/>
                <a:gd name="connsiteY107" fmla="*/ 1391698 h 1418748"/>
                <a:gd name="connsiteX108" fmla="*/ 686837 w 1072599"/>
                <a:gd name="connsiteY108" fmla="*/ 1382363 h 1418748"/>
                <a:gd name="connsiteX109" fmla="*/ 697410 w 1072599"/>
                <a:gd name="connsiteY109" fmla="*/ 1378268 h 1418748"/>
                <a:gd name="connsiteX110" fmla="*/ 728081 w 1072599"/>
                <a:gd name="connsiteY110" fmla="*/ 1364647 h 1418748"/>
                <a:gd name="connsiteX111" fmla="*/ 731605 w 1072599"/>
                <a:gd name="connsiteY111" fmla="*/ 1363028 h 1418748"/>
                <a:gd name="connsiteX112" fmla="*/ 732367 w 1072599"/>
                <a:gd name="connsiteY112" fmla="*/ 1362647 h 1418748"/>
                <a:gd name="connsiteX113" fmla="*/ 748274 w 1072599"/>
                <a:gd name="connsiteY113" fmla="*/ 1354455 h 1418748"/>
                <a:gd name="connsiteX114" fmla="*/ 756465 w 1072599"/>
                <a:gd name="connsiteY114" fmla="*/ 1349978 h 1418748"/>
                <a:gd name="connsiteX115" fmla="*/ 763609 w 1072599"/>
                <a:gd name="connsiteY115" fmla="*/ 1345597 h 1418748"/>
                <a:gd name="connsiteX116" fmla="*/ 770943 w 1072599"/>
                <a:gd name="connsiteY116" fmla="*/ 1341215 h 1418748"/>
                <a:gd name="connsiteX117" fmla="*/ 779230 w 1072599"/>
                <a:gd name="connsiteY117" fmla="*/ 1336262 h 1418748"/>
                <a:gd name="connsiteX118" fmla="*/ 784659 w 1072599"/>
                <a:gd name="connsiteY118" fmla="*/ 1332738 h 1418748"/>
                <a:gd name="connsiteX119" fmla="*/ 787898 w 1072599"/>
                <a:gd name="connsiteY119" fmla="*/ 1330643 h 1418748"/>
                <a:gd name="connsiteX120" fmla="*/ 801518 w 1072599"/>
                <a:gd name="connsiteY120" fmla="*/ 1321213 h 1418748"/>
                <a:gd name="connsiteX121" fmla="*/ 838475 w 1072599"/>
                <a:gd name="connsiteY121" fmla="*/ 1292352 h 1418748"/>
                <a:gd name="connsiteX122" fmla="*/ 838475 w 1072599"/>
                <a:gd name="connsiteY122" fmla="*/ 1292352 h 1418748"/>
                <a:gd name="connsiteX123" fmla="*/ 860383 w 1072599"/>
                <a:gd name="connsiteY123" fmla="*/ 1272635 h 1418748"/>
                <a:gd name="connsiteX124" fmla="*/ 866098 w 1072599"/>
                <a:gd name="connsiteY124" fmla="*/ 1266730 h 1418748"/>
                <a:gd name="connsiteX125" fmla="*/ 884005 w 1072599"/>
                <a:gd name="connsiteY125" fmla="*/ 1248442 h 1418748"/>
                <a:gd name="connsiteX126" fmla="*/ 894006 w 1072599"/>
                <a:gd name="connsiteY126" fmla="*/ 1238060 h 1418748"/>
                <a:gd name="connsiteX127" fmla="*/ 900007 w 1072599"/>
                <a:gd name="connsiteY127" fmla="*/ 1230916 h 1418748"/>
                <a:gd name="connsiteX128" fmla="*/ 907341 w 1072599"/>
                <a:gd name="connsiteY128" fmla="*/ 1222248 h 1418748"/>
                <a:gd name="connsiteX129" fmla="*/ 914866 w 1072599"/>
                <a:gd name="connsiteY129" fmla="*/ 1213295 h 1418748"/>
                <a:gd name="connsiteX130" fmla="*/ 914580 w 1072599"/>
                <a:gd name="connsiteY130" fmla="*/ 1213104 h 1418748"/>
                <a:gd name="connsiteX131" fmla="*/ 914866 w 1072599"/>
                <a:gd name="connsiteY131" fmla="*/ 1213295 h 1418748"/>
                <a:gd name="connsiteX132" fmla="*/ 921819 w 1072599"/>
                <a:gd name="connsiteY132" fmla="*/ 1203770 h 1418748"/>
                <a:gd name="connsiteX133" fmla="*/ 931725 w 1072599"/>
                <a:gd name="connsiteY133" fmla="*/ 1191292 h 1418748"/>
                <a:gd name="connsiteX134" fmla="*/ 938011 w 1072599"/>
                <a:gd name="connsiteY134" fmla="*/ 1181767 h 1418748"/>
                <a:gd name="connsiteX135" fmla="*/ 945917 w 1072599"/>
                <a:gd name="connsiteY135" fmla="*/ 1171004 h 1418748"/>
                <a:gd name="connsiteX136" fmla="*/ 955918 w 1072599"/>
                <a:gd name="connsiteY136" fmla="*/ 1155573 h 1418748"/>
                <a:gd name="connsiteX137" fmla="*/ 962300 w 1072599"/>
                <a:gd name="connsiteY137" fmla="*/ 1145000 h 1418748"/>
                <a:gd name="connsiteX138" fmla="*/ 964872 w 1072599"/>
                <a:gd name="connsiteY138" fmla="*/ 1140714 h 1418748"/>
                <a:gd name="connsiteX139" fmla="*/ 968873 w 1072599"/>
                <a:gd name="connsiteY139" fmla="*/ 1134142 h 1418748"/>
                <a:gd name="connsiteX140" fmla="*/ 990208 w 1072599"/>
                <a:gd name="connsiteY140" fmla="*/ 1094042 h 1418748"/>
                <a:gd name="connsiteX141" fmla="*/ 991447 w 1072599"/>
                <a:gd name="connsiteY141" fmla="*/ 1091756 h 1418748"/>
                <a:gd name="connsiteX142" fmla="*/ 994781 w 1072599"/>
                <a:gd name="connsiteY142" fmla="*/ 1084326 h 1418748"/>
                <a:gd name="connsiteX143" fmla="*/ 1005829 w 1072599"/>
                <a:gd name="connsiteY143" fmla="*/ 1060704 h 1418748"/>
                <a:gd name="connsiteX144" fmla="*/ 1010973 w 1072599"/>
                <a:gd name="connsiteY144" fmla="*/ 1047750 h 1418748"/>
                <a:gd name="connsiteX145" fmla="*/ 1016783 w 1072599"/>
                <a:gd name="connsiteY145" fmla="*/ 1033177 h 1418748"/>
                <a:gd name="connsiteX146" fmla="*/ 1030309 w 1072599"/>
                <a:gd name="connsiteY146" fmla="*/ 995363 h 1418748"/>
                <a:gd name="connsiteX147" fmla="*/ 1032976 w 1072599"/>
                <a:gd name="connsiteY147" fmla="*/ 987838 h 1418748"/>
                <a:gd name="connsiteX148" fmla="*/ 1033547 w 1072599"/>
                <a:gd name="connsiteY148" fmla="*/ 985456 h 1418748"/>
                <a:gd name="connsiteX149" fmla="*/ 1047644 w 1072599"/>
                <a:gd name="connsiteY149" fmla="*/ 934879 h 1418748"/>
                <a:gd name="connsiteX150" fmla="*/ 1050597 w 1072599"/>
                <a:gd name="connsiteY150" fmla="*/ 921925 h 1418748"/>
                <a:gd name="connsiteX151" fmla="*/ 1055264 w 1072599"/>
                <a:gd name="connsiteY151" fmla="*/ 901446 h 1418748"/>
                <a:gd name="connsiteX152" fmla="*/ 1057741 w 1072599"/>
                <a:gd name="connsiteY152" fmla="*/ 889063 h 1418748"/>
                <a:gd name="connsiteX153" fmla="*/ 1059455 w 1072599"/>
                <a:gd name="connsiteY153" fmla="*/ 878396 h 1418748"/>
                <a:gd name="connsiteX154" fmla="*/ 1060598 w 1072599"/>
                <a:gd name="connsiteY154" fmla="*/ 872680 h 1418748"/>
                <a:gd name="connsiteX155" fmla="*/ 1061456 w 1072599"/>
                <a:gd name="connsiteY155" fmla="*/ 866108 h 1418748"/>
                <a:gd name="connsiteX156" fmla="*/ 1068694 w 1072599"/>
                <a:gd name="connsiteY156" fmla="*/ 809625 h 1418748"/>
                <a:gd name="connsiteX157" fmla="*/ 1068980 w 1072599"/>
                <a:gd name="connsiteY157" fmla="*/ 805434 h 1418748"/>
                <a:gd name="connsiteX158" fmla="*/ 1072028 w 1072599"/>
                <a:gd name="connsiteY158" fmla="*/ 751522 h 1418748"/>
                <a:gd name="connsiteX159" fmla="*/ 1072409 w 1072599"/>
                <a:gd name="connsiteY159" fmla="*/ 745331 h 1418748"/>
                <a:gd name="connsiteX160" fmla="*/ 1072409 w 1072599"/>
                <a:gd name="connsiteY160" fmla="*/ 741902 h 1418748"/>
                <a:gd name="connsiteX161" fmla="*/ 1072600 w 1072599"/>
                <a:gd name="connsiteY161" fmla="*/ 734663 h 1418748"/>
                <a:gd name="connsiteX162" fmla="*/ 1072600 w 1072599"/>
                <a:gd name="connsiteY162" fmla="*/ 721328 h 1418748"/>
                <a:gd name="connsiteX163" fmla="*/ 1071457 w 1072599"/>
                <a:gd name="connsiteY163" fmla="*/ 693896 h 1418748"/>
                <a:gd name="connsiteX164" fmla="*/ 1070695 w 1072599"/>
                <a:gd name="connsiteY164" fmla="*/ 675608 h 1418748"/>
                <a:gd name="connsiteX165" fmla="*/ 1065170 w 1072599"/>
                <a:gd name="connsiteY165" fmla="*/ 618363 h 1418748"/>
                <a:gd name="connsiteX166" fmla="*/ 1063075 w 1072599"/>
                <a:gd name="connsiteY166" fmla="*/ 603980 h 1418748"/>
                <a:gd name="connsiteX167" fmla="*/ 1059836 w 1072599"/>
                <a:gd name="connsiteY167" fmla="*/ 585692 h 1418748"/>
                <a:gd name="connsiteX168" fmla="*/ 1054312 w 1072599"/>
                <a:gd name="connsiteY168" fmla="*/ 554355 h 1418748"/>
                <a:gd name="connsiteX169" fmla="*/ 1049168 w 1072599"/>
                <a:gd name="connsiteY169" fmla="*/ 529971 h 1418748"/>
                <a:gd name="connsiteX170" fmla="*/ 1042501 w 1072599"/>
                <a:gd name="connsiteY170" fmla="*/ 501110 h 1418748"/>
                <a:gd name="connsiteX171" fmla="*/ 1036214 w 1072599"/>
                <a:gd name="connsiteY171" fmla="*/ 478060 h 1418748"/>
                <a:gd name="connsiteX172" fmla="*/ 1028213 w 1072599"/>
                <a:gd name="connsiteY172" fmla="*/ 451295 h 1418748"/>
                <a:gd name="connsiteX173" fmla="*/ 1020879 w 1072599"/>
                <a:gd name="connsiteY173" fmla="*/ 429673 h 1418748"/>
                <a:gd name="connsiteX174" fmla="*/ 1011544 w 1072599"/>
                <a:gd name="connsiteY174" fmla="*/ 404813 h 1418748"/>
                <a:gd name="connsiteX175" fmla="*/ 1007734 w 1072599"/>
                <a:gd name="connsiteY175" fmla="*/ 394621 h 1418748"/>
                <a:gd name="connsiteX176" fmla="*/ 1002210 w 1072599"/>
                <a:gd name="connsiteY176" fmla="*/ 382334 h 1418748"/>
                <a:gd name="connsiteX177" fmla="*/ 994971 w 1072599"/>
                <a:gd name="connsiteY177" fmla="*/ 366522 h 1418748"/>
                <a:gd name="connsiteX178" fmla="*/ 983160 w 1072599"/>
                <a:gd name="connsiteY178" fmla="*/ 343186 h 1418748"/>
                <a:gd name="connsiteX179" fmla="*/ 975635 w 1072599"/>
                <a:gd name="connsiteY179" fmla="*/ 329184 h 1418748"/>
                <a:gd name="connsiteX180" fmla="*/ 961252 w 1072599"/>
                <a:gd name="connsiteY180" fmla="*/ 305657 h 1418748"/>
                <a:gd name="connsiteX181" fmla="*/ 954204 w 1072599"/>
                <a:gd name="connsiteY181" fmla="*/ 294513 h 1418748"/>
                <a:gd name="connsiteX182" fmla="*/ 930677 w 1072599"/>
                <a:gd name="connsiteY182" fmla="*/ 262509 h 1418748"/>
                <a:gd name="connsiteX183" fmla="*/ 913532 w 1072599"/>
                <a:gd name="connsiteY183" fmla="*/ 242221 h 1418748"/>
                <a:gd name="connsiteX184" fmla="*/ 908198 w 1072599"/>
                <a:gd name="connsiteY184" fmla="*/ 236315 h 1418748"/>
                <a:gd name="connsiteX185" fmla="*/ 892482 w 1072599"/>
                <a:gd name="connsiteY185" fmla="*/ 219456 h 1418748"/>
                <a:gd name="connsiteX186" fmla="*/ 888862 w 1072599"/>
                <a:gd name="connsiteY186" fmla="*/ 215646 h 1418748"/>
                <a:gd name="connsiteX187" fmla="*/ 887243 w 1072599"/>
                <a:gd name="connsiteY187" fmla="*/ 214122 h 1418748"/>
                <a:gd name="connsiteX188" fmla="*/ 866193 w 1072599"/>
                <a:gd name="connsiteY188" fmla="*/ 193548 h 1418748"/>
                <a:gd name="connsiteX189" fmla="*/ 861621 w 1072599"/>
                <a:gd name="connsiteY189" fmla="*/ 189452 h 1418748"/>
                <a:gd name="connsiteX190" fmla="*/ 843047 w 1072599"/>
                <a:gd name="connsiteY190" fmla="*/ 172974 h 1418748"/>
                <a:gd name="connsiteX191" fmla="*/ 835046 w 1072599"/>
                <a:gd name="connsiteY191" fmla="*/ 166307 h 1418748"/>
                <a:gd name="connsiteX192" fmla="*/ 817520 w 1072599"/>
                <a:gd name="connsiteY192" fmla="*/ 152305 h 1418748"/>
                <a:gd name="connsiteX193" fmla="*/ 809519 w 1072599"/>
                <a:gd name="connsiteY193" fmla="*/ 146209 h 1418748"/>
                <a:gd name="connsiteX194" fmla="*/ 783421 w 1072599"/>
                <a:gd name="connsiteY194" fmla="*/ 127635 h 1418748"/>
                <a:gd name="connsiteX195" fmla="*/ 698267 w 1072599"/>
                <a:gd name="connsiteY195" fmla="*/ 71152 h 1418748"/>
                <a:gd name="connsiteX196" fmla="*/ 709697 w 1072599"/>
                <a:gd name="connsiteY196" fmla="*/ 79248 h 1418748"/>
                <a:gd name="connsiteX197" fmla="*/ 618829 w 1072599"/>
                <a:gd name="connsiteY197" fmla="*/ 29146 h 1418748"/>
                <a:gd name="connsiteX198" fmla="*/ 460333 w 1072599"/>
                <a:gd name="connsiteY198" fmla="*/ 0 h 1418748"/>
                <a:gd name="connsiteX199" fmla="*/ 457856 w 1072599"/>
                <a:gd name="connsiteY199" fmla="*/ 0 h 1418748"/>
                <a:gd name="connsiteX200" fmla="*/ 457856 w 1072599"/>
                <a:gd name="connsiteY200" fmla="*/ 0 h 141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1072599" h="1418748">
                  <a:moveTo>
                    <a:pt x="199538" y="1021461"/>
                  </a:moveTo>
                  <a:cubicBezTo>
                    <a:pt x="197157" y="1018413"/>
                    <a:pt x="194490" y="1015841"/>
                    <a:pt x="191728" y="1013365"/>
                  </a:cubicBezTo>
                  <a:lnTo>
                    <a:pt x="193442" y="1014794"/>
                  </a:lnTo>
                  <a:cubicBezTo>
                    <a:pt x="195633" y="1016794"/>
                    <a:pt x="197728" y="1018985"/>
                    <a:pt x="199538" y="1021461"/>
                  </a:cubicBezTo>
                  <a:lnTo>
                    <a:pt x="199538" y="1021461"/>
                  </a:lnTo>
                  <a:close/>
                  <a:moveTo>
                    <a:pt x="360511" y="612077"/>
                  </a:moveTo>
                  <a:lnTo>
                    <a:pt x="360130" y="611791"/>
                  </a:lnTo>
                  <a:lnTo>
                    <a:pt x="360034" y="611696"/>
                  </a:lnTo>
                  <a:lnTo>
                    <a:pt x="360511" y="612077"/>
                  </a:lnTo>
                  <a:lnTo>
                    <a:pt x="360511" y="612077"/>
                  </a:lnTo>
                  <a:close/>
                  <a:moveTo>
                    <a:pt x="456999" y="643700"/>
                  </a:moveTo>
                  <a:cubicBezTo>
                    <a:pt x="456808" y="643700"/>
                    <a:pt x="456523" y="643700"/>
                    <a:pt x="456237" y="643700"/>
                  </a:cubicBezTo>
                  <a:cubicBezTo>
                    <a:pt x="439568" y="643604"/>
                    <a:pt x="423661" y="640747"/>
                    <a:pt x="408422" y="635794"/>
                  </a:cubicBezTo>
                  <a:lnTo>
                    <a:pt x="405754" y="632746"/>
                  </a:lnTo>
                  <a:cubicBezTo>
                    <a:pt x="402992" y="629603"/>
                    <a:pt x="400135" y="626650"/>
                    <a:pt x="397563" y="623316"/>
                  </a:cubicBezTo>
                  <a:cubicBezTo>
                    <a:pt x="395277" y="620459"/>
                    <a:pt x="393277" y="617411"/>
                    <a:pt x="391086" y="614458"/>
                  </a:cubicBezTo>
                  <a:cubicBezTo>
                    <a:pt x="388609" y="611124"/>
                    <a:pt x="386133" y="607790"/>
                    <a:pt x="383847" y="604266"/>
                  </a:cubicBezTo>
                  <a:cubicBezTo>
                    <a:pt x="381847" y="601218"/>
                    <a:pt x="380132" y="598075"/>
                    <a:pt x="378323" y="595027"/>
                  </a:cubicBezTo>
                  <a:cubicBezTo>
                    <a:pt x="376227" y="591407"/>
                    <a:pt x="373941" y="587883"/>
                    <a:pt x="372036" y="584168"/>
                  </a:cubicBezTo>
                  <a:cubicBezTo>
                    <a:pt x="370417" y="581120"/>
                    <a:pt x="369083" y="577882"/>
                    <a:pt x="367559" y="574738"/>
                  </a:cubicBezTo>
                  <a:cubicBezTo>
                    <a:pt x="365749" y="570929"/>
                    <a:pt x="363940" y="567214"/>
                    <a:pt x="362320" y="563404"/>
                  </a:cubicBezTo>
                  <a:cubicBezTo>
                    <a:pt x="360320" y="558641"/>
                    <a:pt x="358796" y="553784"/>
                    <a:pt x="357177" y="548926"/>
                  </a:cubicBezTo>
                  <a:cubicBezTo>
                    <a:pt x="356320" y="546354"/>
                    <a:pt x="355272" y="543878"/>
                    <a:pt x="354510" y="541306"/>
                  </a:cubicBezTo>
                  <a:cubicBezTo>
                    <a:pt x="352319" y="533876"/>
                    <a:pt x="350509" y="526447"/>
                    <a:pt x="349176" y="519017"/>
                  </a:cubicBezTo>
                  <a:cubicBezTo>
                    <a:pt x="348319" y="514159"/>
                    <a:pt x="347842" y="509492"/>
                    <a:pt x="347366" y="504825"/>
                  </a:cubicBezTo>
                  <a:cubicBezTo>
                    <a:pt x="347176" y="502634"/>
                    <a:pt x="346795" y="500444"/>
                    <a:pt x="346699" y="498348"/>
                  </a:cubicBezTo>
                  <a:cubicBezTo>
                    <a:pt x="346318" y="493776"/>
                    <a:pt x="346223" y="489299"/>
                    <a:pt x="346223" y="484918"/>
                  </a:cubicBezTo>
                  <a:lnTo>
                    <a:pt x="346128" y="481298"/>
                  </a:lnTo>
                  <a:lnTo>
                    <a:pt x="346223" y="479203"/>
                  </a:lnTo>
                  <a:cubicBezTo>
                    <a:pt x="346414" y="472154"/>
                    <a:pt x="347081" y="465392"/>
                    <a:pt x="348033" y="458819"/>
                  </a:cubicBezTo>
                  <a:lnTo>
                    <a:pt x="348985" y="453390"/>
                  </a:lnTo>
                  <a:cubicBezTo>
                    <a:pt x="350128" y="447389"/>
                    <a:pt x="351462" y="441579"/>
                    <a:pt x="353176" y="436055"/>
                  </a:cubicBezTo>
                  <a:lnTo>
                    <a:pt x="353653" y="434245"/>
                  </a:lnTo>
                  <a:cubicBezTo>
                    <a:pt x="355748" y="427863"/>
                    <a:pt x="358225" y="421862"/>
                    <a:pt x="360892" y="416052"/>
                  </a:cubicBezTo>
                  <a:lnTo>
                    <a:pt x="362797" y="412337"/>
                  </a:lnTo>
                  <a:cubicBezTo>
                    <a:pt x="366321" y="405384"/>
                    <a:pt x="370226" y="398907"/>
                    <a:pt x="374512" y="392906"/>
                  </a:cubicBezTo>
                  <a:lnTo>
                    <a:pt x="376322" y="390525"/>
                  </a:lnTo>
                  <a:cubicBezTo>
                    <a:pt x="380990" y="384334"/>
                    <a:pt x="385942" y="378524"/>
                    <a:pt x="391276" y="373380"/>
                  </a:cubicBezTo>
                  <a:lnTo>
                    <a:pt x="393086" y="371761"/>
                  </a:lnTo>
                  <a:cubicBezTo>
                    <a:pt x="398515" y="366617"/>
                    <a:pt x="404135" y="361950"/>
                    <a:pt x="409850" y="357950"/>
                  </a:cubicBezTo>
                  <a:lnTo>
                    <a:pt x="411279" y="356997"/>
                  </a:lnTo>
                  <a:cubicBezTo>
                    <a:pt x="417184" y="352901"/>
                    <a:pt x="423185" y="349377"/>
                    <a:pt x="429091" y="346520"/>
                  </a:cubicBezTo>
                  <a:lnTo>
                    <a:pt x="429948" y="346138"/>
                  </a:lnTo>
                  <a:cubicBezTo>
                    <a:pt x="436044" y="343186"/>
                    <a:pt x="442140" y="340805"/>
                    <a:pt x="447950" y="339090"/>
                  </a:cubicBezTo>
                  <a:cubicBezTo>
                    <a:pt x="463476" y="334328"/>
                    <a:pt x="481192" y="332042"/>
                    <a:pt x="500528" y="332042"/>
                  </a:cubicBezTo>
                  <a:cubicBezTo>
                    <a:pt x="501004" y="332042"/>
                    <a:pt x="501385" y="332042"/>
                    <a:pt x="501862" y="332042"/>
                  </a:cubicBezTo>
                  <a:cubicBezTo>
                    <a:pt x="533008" y="332232"/>
                    <a:pt x="566441" y="338709"/>
                    <a:pt x="597683" y="350996"/>
                  </a:cubicBezTo>
                  <a:cubicBezTo>
                    <a:pt x="616448" y="371284"/>
                    <a:pt x="630640" y="395478"/>
                    <a:pt x="637402" y="423482"/>
                  </a:cubicBezTo>
                  <a:cubicBezTo>
                    <a:pt x="661024" y="521017"/>
                    <a:pt x="585682" y="612838"/>
                    <a:pt x="500814" y="637508"/>
                  </a:cubicBezTo>
                  <a:cubicBezTo>
                    <a:pt x="486336" y="641699"/>
                    <a:pt x="471763" y="643700"/>
                    <a:pt x="456999" y="643700"/>
                  </a:cubicBezTo>
                  <a:lnTo>
                    <a:pt x="456999" y="643700"/>
                  </a:lnTo>
                  <a:close/>
                  <a:moveTo>
                    <a:pt x="556249" y="316611"/>
                  </a:moveTo>
                  <a:lnTo>
                    <a:pt x="550534" y="313087"/>
                  </a:lnTo>
                  <a:lnTo>
                    <a:pt x="550916" y="313182"/>
                  </a:lnTo>
                  <a:lnTo>
                    <a:pt x="556249" y="316611"/>
                  </a:lnTo>
                  <a:lnTo>
                    <a:pt x="556249" y="316611"/>
                  </a:lnTo>
                  <a:close/>
                  <a:moveTo>
                    <a:pt x="794184" y="149733"/>
                  </a:moveTo>
                  <a:lnTo>
                    <a:pt x="793993" y="149638"/>
                  </a:lnTo>
                  <a:cubicBezTo>
                    <a:pt x="789041" y="144780"/>
                    <a:pt x="784087" y="139827"/>
                    <a:pt x="778849" y="134969"/>
                  </a:cubicBezTo>
                  <a:lnTo>
                    <a:pt x="781135" y="136970"/>
                  </a:lnTo>
                  <a:cubicBezTo>
                    <a:pt x="785707" y="141256"/>
                    <a:pt x="789898" y="145447"/>
                    <a:pt x="794184" y="149733"/>
                  </a:cubicBezTo>
                  <a:lnTo>
                    <a:pt x="794184" y="149733"/>
                  </a:lnTo>
                  <a:close/>
                  <a:moveTo>
                    <a:pt x="769324" y="126397"/>
                  </a:moveTo>
                  <a:cubicBezTo>
                    <a:pt x="763894" y="121539"/>
                    <a:pt x="758370" y="116681"/>
                    <a:pt x="752655" y="111919"/>
                  </a:cubicBezTo>
                  <a:lnTo>
                    <a:pt x="757989" y="116396"/>
                  </a:lnTo>
                  <a:cubicBezTo>
                    <a:pt x="761894" y="119729"/>
                    <a:pt x="765514" y="123063"/>
                    <a:pt x="769324" y="126397"/>
                  </a:cubicBezTo>
                  <a:lnTo>
                    <a:pt x="769324" y="126397"/>
                  </a:lnTo>
                  <a:close/>
                  <a:moveTo>
                    <a:pt x="739415" y="101251"/>
                  </a:moveTo>
                  <a:cubicBezTo>
                    <a:pt x="733891" y="96774"/>
                    <a:pt x="728271" y="92392"/>
                    <a:pt x="722461" y="88106"/>
                  </a:cubicBezTo>
                  <a:lnTo>
                    <a:pt x="724747" y="89630"/>
                  </a:lnTo>
                  <a:cubicBezTo>
                    <a:pt x="727318" y="91630"/>
                    <a:pt x="729890" y="93631"/>
                    <a:pt x="732557" y="95631"/>
                  </a:cubicBezTo>
                  <a:cubicBezTo>
                    <a:pt x="734843" y="97536"/>
                    <a:pt x="737129" y="99441"/>
                    <a:pt x="739415" y="101251"/>
                  </a:cubicBezTo>
                  <a:lnTo>
                    <a:pt x="739415" y="101251"/>
                  </a:lnTo>
                  <a:close/>
                  <a:moveTo>
                    <a:pt x="457856" y="0"/>
                  </a:moveTo>
                  <a:cubicBezTo>
                    <a:pt x="291835" y="0"/>
                    <a:pt x="128958" y="83439"/>
                    <a:pt x="52186" y="208312"/>
                  </a:cubicBezTo>
                  <a:cubicBezTo>
                    <a:pt x="-54303" y="381476"/>
                    <a:pt x="8372" y="651034"/>
                    <a:pt x="183917" y="773811"/>
                  </a:cubicBezTo>
                  <a:cubicBezTo>
                    <a:pt x="189632" y="777907"/>
                    <a:pt x="195728" y="781526"/>
                    <a:pt x="201824" y="785241"/>
                  </a:cubicBezTo>
                  <a:cubicBezTo>
                    <a:pt x="198395" y="783146"/>
                    <a:pt x="194871" y="781240"/>
                    <a:pt x="191537" y="778955"/>
                  </a:cubicBezTo>
                  <a:lnTo>
                    <a:pt x="276691" y="835438"/>
                  </a:lnTo>
                  <a:cubicBezTo>
                    <a:pt x="344128" y="880110"/>
                    <a:pt x="429281" y="904875"/>
                    <a:pt x="517768" y="905351"/>
                  </a:cubicBezTo>
                  <a:cubicBezTo>
                    <a:pt x="518531" y="905351"/>
                    <a:pt x="519388" y="905351"/>
                    <a:pt x="520245" y="905351"/>
                  </a:cubicBezTo>
                  <a:cubicBezTo>
                    <a:pt x="584824" y="905351"/>
                    <a:pt x="647213" y="892683"/>
                    <a:pt x="703506" y="869156"/>
                  </a:cubicBezTo>
                  <a:cubicBezTo>
                    <a:pt x="694933" y="954596"/>
                    <a:pt x="647499" y="1044226"/>
                    <a:pt x="562441" y="1082326"/>
                  </a:cubicBezTo>
                  <a:cubicBezTo>
                    <a:pt x="530151" y="1096709"/>
                    <a:pt x="493480" y="1104043"/>
                    <a:pt x="453665" y="1104043"/>
                  </a:cubicBezTo>
                  <a:cubicBezTo>
                    <a:pt x="452999" y="1104043"/>
                    <a:pt x="452427" y="1104043"/>
                    <a:pt x="451760" y="1104043"/>
                  </a:cubicBezTo>
                  <a:cubicBezTo>
                    <a:pt x="386895" y="1103757"/>
                    <a:pt x="315267" y="1084040"/>
                    <a:pt x="248306" y="1049560"/>
                  </a:cubicBezTo>
                  <a:lnTo>
                    <a:pt x="184203" y="1006983"/>
                  </a:lnTo>
                  <a:lnTo>
                    <a:pt x="186965" y="1009269"/>
                  </a:lnTo>
                  <a:cubicBezTo>
                    <a:pt x="176583" y="1001554"/>
                    <a:pt x="164391" y="996982"/>
                    <a:pt x="151532" y="996887"/>
                  </a:cubicBezTo>
                  <a:cubicBezTo>
                    <a:pt x="151437" y="996887"/>
                    <a:pt x="151437" y="996887"/>
                    <a:pt x="151342" y="996887"/>
                  </a:cubicBezTo>
                  <a:cubicBezTo>
                    <a:pt x="138102" y="996887"/>
                    <a:pt x="118099" y="1001268"/>
                    <a:pt x="97525" y="1022128"/>
                  </a:cubicBezTo>
                  <a:cubicBezTo>
                    <a:pt x="50567" y="1069753"/>
                    <a:pt x="47424" y="1180433"/>
                    <a:pt x="78952" y="1231392"/>
                  </a:cubicBezTo>
                  <a:cubicBezTo>
                    <a:pt x="94001" y="1255681"/>
                    <a:pt x="116575" y="1276922"/>
                    <a:pt x="145817" y="1295210"/>
                  </a:cubicBezTo>
                  <a:lnTo>
                    <a:pt x="139245" y="1291400"/>
                  </a:lnTo>
                  <a:lnTo>
                    <a:pt x="139340" y="1291400"/>
                  </a:lnTo>
                  <a:lnTo>
                    <a:pt x="139340" y="1291400"/>
                  </a:lnTo>
                  <a:lnTo>
                    <a:pt x="224494" y="1347883"/>
                  </a:lnTo>
                  <a:cubicBezTo>
                    <a:pt x="260784" y="1371981"/>
                    <a:pt x="308695" y="1390936"/>
                    <a:pt x="367750" y="1404652"/>
                  </a:cubicBezTo>
                  <a:cubicBezTo>
                    <a:pt x="407374" y="1413891"/>
                    <a:pt x="448141" y="1418558"/>
                    <a:pt x="488908" y="1418749"/>
                  </a:cubicBezTo>
                  <a:cubicBezTo>
                    <a:pt x="489860" y="1418749"/>
                    <a:pt x="490908" y="1418749"/>
                    <a:pt x="491860" y="1418749"/>
                  </a:cubicBezTo>
                  <a:cubicBezTo>
                    <a:pt x="503576" y="1418749"/>
                    <a:pt x="515292" y="1418273"/>
                    <a:pt x="526912" y="1417511"/>
                  </a:cubicBezTo>
                  <a:cubicBezTo>
                    <a:pt x="530723" y="1417225"/>
                    <a:pt x="534437" y="1416939"/>
                    <a:pt x="538247" y="1416558"/>
                  </a:cubicBezTo>
                  <a:cubicBezTo>
                    <a:pt x="547486" y="1415796"/>
                    <a:pt x="556631" y="1414748"/>
                    <a:pt x="565774" y="1413510"/>
                  </a:cubicBezTo>
                  <a:cubicBezTo>
                    <a:pt x="569584" y="1413034"/>
                    <a:pt x="573394" y="1412462"/>
                    <a:pt x="577109" y="1411891"/>
                  </a:cubicBezTo>
                  <a:cubicBezTo>
                    <a:pt x="588825" y="1409986"/>
                    <a:pt x="600541" y="1407890"/>
                    <a:pt x="612066" y="1405223"/>
                  </a:cubicBezTo>
                  <a:lnTo>
                    <a:pt x="614161" y="1404842"/>
                  </a:lnTo>
                  <a:cubicBezTo>
                    <a:pt x="626353" y="1402080"/>
                    <a:pt x="638450" y="1398651"/>
                    <a:pt x="650452" y="1395031"/>
                  </a:cubicBezTo>
                  <a:cubicBezTo>
                    <a:pt x="653881" y="1393984"/>
                    <a:pt x="657310" y="1392841"/>
                    <a:pt x="660739" y="1391698"/>
                  </a:cubicBezTo>
                  <a:cubicBezTo>
                    <a:pt x="669597" y="1388840"/>
                    <a:pt x="678265" y="1385697"/>
                    <a:pt x="686837" y="1382363"/>
                  </a:cubicBezTo>
                  <a:cubicBezTo>
                    <a:pt x="690361" y="1381030"/>
                    <a:pt x="693886" y="1379696"/>
                    <a:pt x="697410" y="1378268"/>
                  </a:cubicBezTo>
                  <a:cubicBezTo>
                    <a:pt x="707792" y="1373981"/>
                    <a:pt x="717984" y="1369505"/>
                    <a:pt x="728081" y="1364647"/>
                  </a:cubicBezTo>
                  <a:lnTo>
                    <a:pt x="731605" y="1363028"/>
                  </a:lnTo>
                  <a:lnTo>
                    <a:pt x="732367" y="1362647"/>
                  </a:lnTo>
                  <a:cubicBezTo>
                    <a:pt x="737701" y="1359980"/>
                    <a:pt x="743035" y="1357217"/>
                    <a:pt x="748274" y="1354455"/>
                  </a:cubicBezTo>
                  <a:cubicBezTo>
                    <a:pt x="751036" y="1352931"/>
                    <a:pt x="753703" y="1351407"/>
                    <a:pt x="756465" y="1349978"/>
                  </a:cubicBezTo>
                  <a:cubicBezTo>
                    <a:pt x="758846" y="1348550"/>
                    <a:pt x="761227" y="1347121"/>
                    <a:pt x="763609" y="1345597"/>
                  </a:cubicBezTo>
                  <a:cubicBezTo>
                    <a:pt x="766085" y="1344168"/>
                    <a:pt x="768466" y="1342739"/>
                    <a:pt x="770943" y="1341215"/>
                  </a:cubicBezTo>
                  <a:cubicBezTo>
                    <a:pt x="773705" y="1339501"/>
                    <a:pt x="776563" y="1337977"/>
                    <a:pt x="779230" y="1336262"/>
                  </a:cubicBezTo>
                  <a:lnTo>
                    <a:pt x="784659" y="1332738"/>
                  </a:lnTo>
                  <a:lnTo>
                    <a:pt x="787898" y="1330643"/>
                  </a:lnTo>
                  <a:cubicBezTo>
                    <a:pt x="792469" y="1327595"/>
                    <a:pt x="797041" y="1324356"/>
                    <a:pt x="801518" y="1321213"/>
                  </a:cubicBezTo>
                  <a:cubicBezTo>
                    <a:pt x="814377" y="1312069"/>
                    <a:pt x="826664" y="1302353"/>
                    <a:pt x="838475" y="1292352"/>
                  </a:cubicBezTo>
                  <a:lnTo>
                    <a:pt x="838475" y="1292352"/>
                  </a:lnTo>
                  <a:cubicBezTo>
                    <a:pt x="846000" y="1285970"/>
                    <a:pt x="853334" y="1279398"/>
                    <a:pt x="860383" y="1272635"/>
                  </a:cubicBezTo>
                  <a:lnTo>
                    <a:pt x="866098" y="1266730"/>
                  </a:lnTo>
                  <a:cubicBezTo>
                    <a:pt x="872289" y="1260729"/>
                    <a:pt x="878099" y="1254633"/>
                    <a:pt x="884005" y="1248442"/>
                  </a:cubicBezTo>
                  <a:cubicBezTo>
                    <a:pt x="887243" y="1244918"/>
                    <a:pt x="890863" y="1241679"/>
                    <a:pt x="894006" y="1238060"/>
                  </a:cubicBezTo>
                  <a:cubicBezTo>
                    <a:pt x="896101" y="1235773"/>
                    <a:pt x="898007" y="1233297"/>
                    <a:pt x="900007" y="1230916"/>
                  </a:cubicBezTo>
                  <a:cubicBezTo>
                    <a:pt x="902483" y="1228058"/>
                    <a:pt x="904865" y="1225201"/>
                    <a:pt x="907341" y="1222248"/>
                  </a:cubicBezTo>
                  <a:cubicBezTo>
                    <a:pt x="909817" y="1219295"/>
                    <a:pt x="912484" y="1216343"/>
                    <a:pt x="914866" y="1213295"/>
                  </a:cubicBezTo>
                  <a:lnTo>
                    <a:pt x="914580" y="1213104"/>
                  </a:lnTo>
                  <a:lnTo>
                    <a:pt x="914866" y="1213295"/>
                  </a:lnTo>
                  <a:cubicBezTo>
                    <a:pt x="917342" y="1210247"/>
                    <a:pt x="919438" y="1206913"/>
                    <a:pt x="921819" y="1203770"/>
                  </a:cubicBezTo>
                  <a:cubicBezTo>
                    <a:pt x="925058" y="1199579"/>
                    <a:pt x="928582" y="1195578"/>
                    <a:pt x="931725" y="1191292"/>
                  </a:cubicBezTo>
                  <a:cubicBezTo>
                    <a:pt x="933916" y="1188244"/>
                    <a:pt x="935821" y="1184910"/>
                    <a:pt x="938011" y="1181767"/>
                  </a:cubicBezTo>
                  <a:cubicBezTo>
                    <a:pt x="940583" y="1178147"/>
                    <a:pt x="943441" y="1174718"/>
                    <a:pt x="945917" y="1171004"/>
                  </a:cubicBezTo>
                  <a:cubicBezTo>
                    <a:pt x="949346" y="1165860"/>
                    <a:pt x="952680" y="1160717"/>
                    <a:pt x="955918" y="1155573"/>
                  </a:cubicBezTo>
                  <a:cubicBezTo>
                    <a:pt x="958109" y="1152049"/>
                    <a:pt x="960205" y="1148525"/>
                    <a:pt x="962300" y="1145000"/>
                  </a:cubicBezTo>
                  <a:lnTo>
                    <a:pt x="964872" y="1140714"/>
                  </a:lnTo>
                  <a:cubicBezTo>
                    <a:pt x="966206" y="1138523"/>
                    <a:pt x="967634" y="1136332"/>
                    <a:pt x="968873" y="1134142"/>
                  </a:cubicBezTo>
                  <a:cubicBezTo>
                    <a:pt x="976492" y="1120997"/>
                    <a:pt x="983541" y="1107662"/>
                    <a:pt x="990208" y="1094042"/>
                  </a:cubicBezTo>
                  <a:lnTo>
                    <a:pt x="991447" y="1091756"/>
                  </a:lnTo>
                  <a:cubicBezTo>
                    <a:pt x="992685" y="1089279"/>
                    <a:pt x="993637" y="1086707"/>
                    <a:pt x="994781" y="1084326"/>
                  </a:cubicBezTo>
                  <a:cubicBezTo>
                    <a:pt x="998495" y="1076515"/>
                    <a:pt x="1002305" y="1068705"/>
                    <a:pt x="1005829" y="1060704"/>
                  </a:cubicBezTo>
                  <a:cubicBezTo>
                    <a:pt x="1007639" y="1056418"/>
                    <a:pt x="1009258" y="1052036"/>
                    <a:pt x="1010973" y="1047750"/>
                  </a:cubicBezTo>
                  <a:cubicBezTo>
                    <a:pt x="1012973" y="1042892"/>
                    <a:pt x="1014974" y="1038035"/>
                    <a:pt x="1016783" y="1033177"/>
                  </a:cubicBezTo>
                  <a:cubicBezTo>
                    <a:pt x="1021641" y="1020604"/>
                    <a:pt x="1026118" y="1008031"/>
                    <a:pt x="1030309" y="995363"/>
                  </a:cubicBezTo>
                  <a:cubicBezTo>
                    <a:pt x="1031071" y="992791"/>
                    <a:pt x="1032214" y="990314"/>
                    <a:pt x="1032976" y="987838"/>
                  </a:cubicBezTo>
                  <a:lnTo>
                    <a:pt x="1033547" y="985456"/>
                  </a:lnTo>
                  <a:cubicBezTo>
                    <a:pt x="1038786" y="968693"/>
                    <a:pt x="1043453" y="951833"/>
                    <a:pt x="1047644" y="934879"/>
                  </a:cubicBezTo>
                  <a:cubicBezTo>
                    <a:pt x="1048692" y="930593"/>
                    <a:pt x="1049644" y="926306"/>
                    <a:pt x="1050597" y="921925"/>
                  </a:cubicBezTo>
                  <a:cubicBezTo>
                    <a:pt x="1052121" y="915162"/>
                    <a:pt x="1053835" y="908304"/>
                    <a:pt x="1055264" y="901446"/>
                  </a:cubicBezTo>
                  <a:cubicBezTo>
                    <a:pt x="1056122" y="897350"/>
                    <a:pt x="1056884" y="893159"/>
                    <a:pt x="1057741" y="889063"/>
                  </a:cubicBezTo>
                  <a:cubicBezTo>
                    <a:pt x="1058408" y="885444"/>
                    <a:pt x="1058884" y="881920"/>
                    <a:pt x="1059455" y="878396"/>
                  </a:cubicBezTo>
                  <a:lnTo>
                    <a:pt x="1060598" y="872680"/>
                  </a:lnTo>
                  <a:cubicBezTo>
                    <a:pt x="1060979" y="870490"/>
                    <a:pt x="1061075" y="868299"/>
                    <a:pt x="1061456" y="866108"/>
                  </a:cubicBezTo>
                  <a:cubicBezTo>
                    <a:pt x="1064408" y="847249"/>
                    <a:pt x="1066980" y="828389"/>
                    <a:pt x="1068694" y="809625"/>
                  </a:cubicBezTo>
                  <a:lnTo>
                    <a:pt x="1068980" y="805434"/>
                  </a:lnTo>
                  <a:cubicBezTo>
                    <a:pt x="1070600" y="787337"/>
                    <a:pt x="1071552" y="769334"/>
                    <a:pt x="1072028" y="751522"/>
                  </a:cubicBezTo>
                  <a:lnTo>
                    <a:pt x="1072409" y="745331"/>
                  </a:lnTo>
                  <a:lnTo>
                    <a:pt x="1072409" y="741902"/>
                  </a:lnTo>
                  <a:cubicBezTo>
                    <a:pt x="1072409" y="739521"/>
                    <a:pt x="1072600" y="737045"/>
                    <a:pt x="1072600" y="734663"/>
                  </a:cubicBezTo>
                  <a:cubicBezTo>
                    <a:pt x="1072600" y="730187"/>
                    <a:pt x="1072600" y="725805"/>
                    <a:pt x="1072600" y="721328"/>
                  </a:cubicBezTo>
                  <a:cubicBezTo>
                    <a:pt x="1072504" y="712089"/>
                    <a:pt x="1071838" y="703040"/>
                    <a:pt x="1071457" y="693896"/>
                  </a:cubicBezTo>
                  <a:cubicBezTo>
                    <a:pt x="1071171" y="687800"/>
                    <a:pt x="1071076" y="681609"/>
                    <a:pt x="1070695" y="675608"/>
                  </a:cubicBezTo>
                  <a:cubicBezTo>
                    <a:pt x="1069457" y="656177"/>
                    <a:pt x="1067647" y="636937"/>
                    <a:pt x="1065170" y="618363"/>
                  </a:cubicBezTo>
                  <a:cubicBezTo>
                    <a:pt x="1064503" y="613505"/>
                    <a:pt x="1063837" y="608743"/>
                    <a:pt x="1063075" y="603980"/>
                  </a:cubicBezTo>
                  <a:cubicBezTo>
                    <a:pt x="1062122" y="597694"/>
                    <a:pt x="1060884" y="591884"/>
                    <a:pt x="1059836" y="585692"/>
                  </a:cubicBezTo>
                  <a:cubicBezTo>
                    <a:pt x="1058122" y="575120"/>
                    <a:pt x="1056407" y="564547"/>
                    <a:pt x="1054312" y="554355"/>
                  </a:cubicBezTo>
                  <a:cubicBezTo>
                    <a:pt x="1052692" y="546068"/>
                    <a:pt x="1050883" y="538067"/>
                    <a:pt x="1049168" y="529971"/>
                  </a:cubicBezTo>
                  <a:cubicBezTo>
                    <a:pt x="1047073" y="520255"/>
                    <a:pt x="1044882" y="510540"/>
                    <a:pt x="1042501" y="501110"/>
                  </a:cubicBezTo>
                  <a:cubicBezTo>
                    <a:pt x="1040500" y="493300"/>
                    <a:pt x="1038405" y="485680"/>
                    <a:pt x="1036214" y="478060"/>
                  </a:cubicBezTo>
                  <a:cubicBezTo>
                    <a:pt x="1033642" y="469011"/>
                    <a:pt x="1030975" y="459962"/>
                    <a:pt x="1028213" y="451295"/>
                  </a:cubicBezTo>
                  <a:cubicBezTo>
                    <a:pt x="1025832" y="443960"/>
                    <a:pt x="1023356" y="436817"/>
                    <a:pt x="1020879" y="429673"/>
                  </a:cubicBezTo>
                  <a:cubicBezTo>
                    <a:pt x="1017926" y="421196"/>
                    <a:pt x="1014783" y="412909"/>
                    <a:pt x="1011544" y="404813"/>
                  </a:cubicBezTo>
                  <a:cubicBezTo>
                    <a:pt x="1010211" y="401479"/>
                    <a:pt x="1009068" y="397859"/>
                    <a:pt x="1007734" y="394621"/>
                  </a:cubicBezTo>
                  <a:cubicBezTo>
                    <a:pt x="1006020" y="390430"/>
                    <a:pt x="1004020" y="386525"/>
                    <a:pt x="1002210" y="382334"/>
                  </a:cubicBezTo>
                  <a:cubicBezTo>
                    <a:pt x="999829" y="377000"/>
                    <a:pt x="997448" y="371666"/>
                    <a:pt x="994971" y="366522"/>
                  </a:cubicBezTo>
                  <a:cubicBezTo>
                    <a:pt x="991161" y="358521"/>
                    <a:pt x="987160" y="350806"/>
                    <a:pt x="983160" y="343186"/>
                  </a:cubicBezTo>
                  <a:cubicBezTo>
                    <a:pt x="980588" y="338519"/>
                    <a:pt x="978207" y="333756"/>
                    <a:pt x="975635" y="329184"/>
                  </a:cubicBezTo>
                  <a:cubicBezTo>
                    <a:pt x="971063" y="321088"/>
                    <a:pt x="966110" y="313373"/>
                    <a:pt x="961252" y="305657"/>
                  </a:cubicBezTo>
                  <a:cubicBezTo>
                    <a:pt x="958871" y="301942"/>
                    <a:pt x="956681" y="298133"/>
                    <a:pt x="954204" y="294513"/>
                  </a:cubicBezTo>
                  <a:cubicBezTo>
                    <a:pt x="946679" y="283464"/>
                    <a:pt x="938869" y="272796"/>
                    <a:pt x="930677" y="262509"/>
                  </a:cubicBezTo>
                  <a:cubicBezTo>
                    <a:pt x="925534" y="256032"/>
                    <a:pt x="919628" y="249174"/>
                    <a:pt x="913532" y="242221"/>
                  </a:cubicBezTo>
                  <a:lnTo>
                    <a:pt x="908198" y="236315"/>
                  </a:lnTo>
                  <a:cubicBezTo>
                    <a:pt x="903245" y="230791"/>
                    <a:pt x="897911" y="225171"/>
                    <a:pt x="892482" y="219456"/>
                  </a:cubicBezTo>
                  <a:lnTo>
                    <a:pt x="888862" y="215646"/>
                  </a:lnTo>
                  <a:lnTo>
                    <a:pt x="887243" y="214122"/>
                  </a:lnTo>
                  <a:cubicBezTo>
                    <a:pt x="880576" y="207264"/>
                    <a:pt x="873527" y="200406"/>
                    <a:pt x="866193" y="193548"/>
                  </a:cubicBezTo>
                  <a:lnTo>
                    <a:pt x="861621" y="189452"/>
                  </a:lnTo>
                  <a:cubicBezTo>
                    <a:pt x="855620" y="183928"/>
                    <a:pt x="849429" y="178403"/>
                    <a:pt x="843047" y="172974"/>
                  </a:cubicBezTo>
                  <a:cubicBezTo>
                    <a:pt x="840380" y="170688"/>
                    <a:pt x="837713" y="168497"/>
                    <a:pt x="835046" y="166307"/>
                  </a:cubicBezTo>
                  <a:cubicBezTo>
                    <a:pt x="829331" y="161544"/>
                    <a:pt x="823426" y="156877"/>
                    <a:pt x="817520" y="152305"/>
                  </a:cubicBezTo>
                  <a:cubicBezTo>
                    <a:pt x="814853" y="150304"/>
                    <a:pt x="812282" y="148209"/>
                    <a:pt x="809519" y="146209"/>
                  </a:cubicBezTo>
                  <a:cubicBezTo>
                    <a:pt x="800947" y="139827"/>
                    <a:pt x="792279" y="133541"/>
                    <a:pt x="783421" y="127635"/>
                  </a:cubicBezTo>
                  <a:lnTo>
                    <a:pt x="698267" y="71152"/>
                  </a:lnTo>
                  <a:cubicBezTo>
                    <a:pt x="702173" y="73724"/>
                    <a:pt x="705792" y="76581"/>
                    <a:pt x="709697" y="79248"/>
                  </a:cubicBezTo>
                  <a:cubicBezTo>
                    <a:pt x="680741" y="58960"/>
                    <a:pt x="649975" y="41148"/>
                    <a:pt x="618829" y="29146"/>
                  </a:cubicBezTo>
                  <a:cubicBezTo>
                    <a:pt x="569584" y="10001"/>
                    <a:pt x="516340" y="286"/>
                    <a:pt x="460333" y="0"/>
                  </a:cubicBezTo>
                  <a:cubicBezTo>
                    <a:pt x="459571" y="0"/>
                    <a:pt x="458714" y="0"/>
                    <a:pt x="457856" y="0"/>
                  </a:cubicBezTo>
                  <a:lnTo>
                    <a:pt x="457856" y="0"/>
                  </a:ln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35" name="Gráfico 2">
              <a:extLst>
                <a:ext uri="{FF2B5EF4-FFF2-40B4-BE49-F238E27FC236}">
                  <a16:creationId xmlns:a16="http://schemas.microsoft.com/office/drawing/2014/main" id="{C63FB1A0-F373-4CC6-AE27-7963483D0B9E}"/>
                </a:ext>
              </a:extLst>
            </p:cNvPr>
            <p:cNvGrpSpPr/>
            <p:nvPr/>
          </p:nvGrpSpPr>
          <p:grpSpPr>
            <a:xfrm>
              <a:off x="6683391" y="2846537"/>
              <a:ext cx="1046812" cy="1406385"/>
              <a:chOff x="6683391" y="2846537"/>
              <a:chExt cx="1046812" cy="1406385"/>
            </a:xfrm>
            <a:solidFill>
              <a:srgbClr val="C40C80"/>
            </a:solidFill>
          </p:grpSpPr>
          <p:sp>
            <p:nvSpPr>
              <p:cNvPr id="36" name="Forma libre: forma 35">
                <a:extLst>
                  <a:ext uri="{FF2B5EF4-FFF2-40B4-BE49-F238E27FC236}">
                    <a16:creationId xmlns:a16="http://schemas.microsoft.com/office/drawing/2014/main" id="{314BDA6A-76EF-410D-91B4-9B1804326694}"/>
                  </a:ext>
                </a:extLst>
              </p:cNvPr>
              <p:cNvSpPr/>
              <p:nvPr/>
            </p:nvSpPr>
            <p:spPr>
              <a:xfrm>
                <a:off x="6893433" y="3086288"/>
                <a:ext cx="515207" cy="472540"/>
              </a:xfrm>
              <a:custGeom>
                <a:avLst/>
                <a:gdLst>
                  <a:gd name="connsiteX0" fmla="*/ 114014 w 515207"/>
                  <a:gd name="connsiteY0" fmla="*/ 382526 h 472540"/>
                  <a:gd name="connsiteX1" fmla="*/ 199168 w 515207"/>
                  <a:gd name="connsiteY1" fmla="*/ 439010 h 472540"/>
                  <a:gd name="connsiteX2" fmla="*/ 304990 w 515207"/>
                  <a:gd name="connsiteY2" fmla="*/ 472538 h 472540"/>
                  <a:gd name="connsiteX3" fmla="*/ 356616 w 515207"/>
                  <a:gd name="connsiteY3" fmla="*/ 465108 h 472540"/>
                  <a:gd name="connsiteX4" fmla="*/ 374047 w 515207"/>
                  <a:gd name="connsiteY4" fmla="*/ 459107 h 472540"/>
                  <a:gd name="connsiteX5" fmla="*/ 379381 w 515207"/>
                  <a:gd name="connsiteY5" fmla="*/ 456726 h 472540"/>
                  <a:gd name="connsiteX6" fmla="*/ 391096 w 515207"/>
                  <a:gd name="connsiteY6" fmla="*/ 451487 h 472540"/>
                  <a:gd name="connsiteX7" fmla="*/ 397478 w 515207"/>
                  <a:gd name="connsiteY7" fmla="*/ 448058 h 472540"/>
                  <a:gd name="connsiteX8" fmla="*/ 407670 w 515207"/>
                  <a:gd name="connsiteY8" fmla="*/ 442439 h 472540"/>
                  <a:gd name="connsiteX9" fmla="*/ 414338 w 515207"/>
                  <a:gd name="connsiteY9" fmla="*/ 438057 h 472540"/>
                  <a:gd name="connsiteX10" fmla="*/ 423481 w 515207"/>
                  <a:gd name="connsiteY10" fmla="*/ 431866 h 472540"/>
                  <a:gd name="connsiteX11" fmla="*/ 430054 w 515207"/>
                  <a:gd name="connsiteY11" fmla="*/ 426723 h 472540"/>
                  <a:gd name="connsiteX12" fmla="*/ 438436 w 515207"/>
                  <a:gd name="connsiteY12" fmla="*/ 419960 h 472540"/>
                  <a:gd name="connsiteX13" fmla="*/ 444818 w 515207"/>
                  <a:gd name="connsiteY13" fmla="*/ 414245 h 472540"/>
                  <a:gd name="connsiteX14" fmla="*/ 452628 w 515207"/>
                  <a:gd name="connsiteY14" fmla="*/ 406910 h 472540"/>
                  <a:gd name="connsiteX15" fmla="*/ 458438 w 515207"/>
                  <a:gd name="connsiteY15" fmla="*/ 400719 h 472540"/>
                  <a:gd name="connsiteX16" fmla="*/ 465582 w 515207"/>
                  <a:gd name="connsiteY16" fmla="*/ 392718 h 472540"/>
                  <a:gd name="connsiteX17" fmla="*/ 470821 w 515207"/>
                  <a:gd name="connsiteY17" fmla="*/ 386051 h 472540"/>
                  <a:gd name="connsiteX18" fmla="*/ 475488 w 515207"/>
                  <a:gd name="connsiteY18" fmla="*/ 380240 h 472540"/>
                  <a:gd name="connsiteX19" fmla="*/ 477393 w 515207"/>
                  <a:gd name="connsiteY19" fmla="*/ 377383 h 472540"/>
                  <a:gd name="connsiteX20" fmla="*/ 482155 w 515207"/>
                  <a:gd name="connsiteY20" fmla="*/ 370239 h 472540"/>
                  <a:gd name="connsiteX21" fmla="*/ 487871 w 515207"/>
                  <a:gd name="connsiteY21" fmla="*/ 361095 h 472540"/>
                  <a:gd name="connsiteX22" fmla="*/ 492157 w 515207"/>
                  <a:gd name="connsiteY22" fmla="*/ 353285 h 472540"/>
                  <a:gd name="connsiteX23" fmla="*/ 495300 w 515207"/>
                  <a:gd name="connsiteY23" fmla="*/ 347570 h 472540"/>
                  <a:gd name="connsiteX24" fmla="*/ 496253 w 515207"/>
                  <a:gd name="connsiteY24" fmla="*/ 345093 h 472540"/>
                  <a:gd name="connsiteX25" fmla="*/ 505968 w 515207"/>
                  <a:gd name="connsiteY25" fmla="*/ 320804 h 472540"/>
                  <a:gd name="connsiteX26" fmla="*/ 506349 w 515207"/>
                  <a:gd name="connsiteY26" fmla="*/ 319852 h 472540"/>
                  <a:gd name="connsiteX27" fmla="*/ 507206 w 515207"/>
                  <a:gd name="connsiteY27" fmla="*/ 316328 h 472540"/>
                  <a:gd name="connsiteX28" fmla="*/ 511778 w 515207"/>
                  <a:gd name="connsiteY28" fmla="*/ 297659 h 472540"/>
                  <a:gd name="connsiteX29" fmla="*/ 512731 w 515207"/>
                  <a:gd name="connsiteY29" fmla="*/ 293944 h 472540"/>
                  <a:gd name="connsiteX30" fmla="*/ 513112 w 515207"/>
                  <a:gd name="connsiteY30" fmla="*/ 289944 h 472540"/>
                  <a:gd name="connsiteX31" fmla="*/ 514731 w 515207"/>
                  <a:gd name="connsiteY31" fmla="*/ 272513 h 472540"/>
                  <a:gd name="connsiteX32" fmla="*/ 515207 w 515207"/>
                  <a:gd name="connsiteY32" fmla="*/ 267655 h 472540"/>
                  <a:gd name="connsiteX33" fmla="*/ 515112 w 515207"/>
                  <a:gd name="connsiteY33" fmla="*/ 266036 h 472540"/>
                  <a:gd name="connsiteX34" fmla="*/ 513397 w 515207"/>
                  <a:gd name="connsiteY34" fmla="*/ 240318 h 472540"/>
                  <a:gd name="connsiteX35" fmla="*/ 513207 w 515207"/>
                  <a:gd name="connsiteY35" fmla="*/ 238223 h 472540"/>
                  <a:gd name="connsiteX36" fmla="*/ 510159 w 515207"/>
                  <a:gd name="connsiteY36" fmla="*/ 222697 h 472540"/>
                  <a:gd name="connsiteX37" fmla="*/ 502158 w 515207"/>
                  <a:gd name="connsiteY37" fmla="*/ 198313 h 472540"/>
                  <a:gd name="connsiteX38" fmla="*/ 501205 w 515207"/>
                  <a:gd name="connsiteY38" fmla="*/ 195455 h 472540"/>
                  <a:gd name="connsiteX39" fmla="*/ 499110 w 515207"/>
                  <a:gd name="connsiteY39" fmla="*/ 190979 h 472540"/>
                  <a:gd name="connsiteX40" fmla="*/ 495205 w 515207"/>
                  <a:gd name="connsiteY40" fmla="*/ 182882 h 472540"/>
                  <a:gd name="connsiteX41" fmla="*/ 490633 w 515207"/>
                  <a:gd name="connsiteY41" fmla="*/ 174500 h 472540"/>
                  <a:gd name="connsiteX42" fmla="*/ 485965 w 515207"/>
                  <a:gd name="connsiteY42" fmla="*/ 166976 h 472540"/>
                  <a:gd name="connsiteX43" fmla="*/ 480631 w 515207"/>
                  <a:gd name="connsiteY43" fmla="*/ 159165 h 472540"/>
                  <a:gd name="connsiteX44" fmla="*/ 475297 w 515207"/>
                  <a:gd name="connsiteY44" fmla="*/ 152021 h 472540"/>
                  <a:gd name="connsiteX45" fmla="*/ 469106 w 515207"/>
                  <a:gd name="connsiteY45" fmla="*/ 144687 h 472540"/>
                  <a:gd name="connsiteX46" fmla="*/ 463296 w 515207"/>
                  <a:gd name="connsiteY46" fmla="*/ 138210 h 472540"/>
                  <a:gd name="connsiteX47" fmla="*/ 461201 w 515207"/>
                  <a:gd name="connsiteY47" fmla="*/ 135829 h 472540"/>
                  <a:gd name="connsiteX48" fmla="*/ 458057 w 515207"/>
                  <a:gd name="connsiteY48" fmla="*/ 132971 h 472540"/>
                  <a:gd name="connsiteX49" fmla="*/ 445770 w 515207"/>
                  <a:gd name="connsiteY49" fmla="*/ 121732 h 472540"/>
                  <a:gd name="connsiteX50" fmla="*/ 440817 w 515207"/>
                  <a:gd name="connsiteY50" fmla="*/ 117541 h 472540"/>
                  <a:gd name="connsiteX51" fmla="*/ 422624 w 515207"/>
                  <a:gd name="connsiteY51" fmla="*/ 104111 h 472540"/>
                  <a:gd name="connsiteX52" fmla="*/ 403384 w 515207"/>
                  <a:gd name="connsiteY52" fmla="*/ 91347 h 472540"/>
                  <a:gd name="connsiteX53" fmla="*/ 337471 w 515207"/>
                  <a:gd name="connsiteY53" fmla="*/ 47627 h 472540"/>
                  <a:gd name="connsiteX54" fmla="*/ 337090 w 515207"/>
                  <a:gd name="connsiteY54" fmla="*/ 47437 h 472540"/>
                  <a:gd name="connsiteX55" fmla="*/ 309467 w 515207"/>
                  <a:gd name="connsiteY55" fmla="*/ 31625 h 472540"/>
                  <a:gd name="connsiteX56" fmla="*/ 304324 w 515207"/>
                  <a:gd name="connsiteY56" fmla="*/ 29054 h 472540"/>
                  <a:gd name="connsiteX57" fmla="*/ 275844 w 515207"/>
                  <a:gd name="connsiteY57" fmla="*/ 17243 h 472540"/>
                  <a:gd name="connsiteX58" fmla="*/ 273463 w 515207"/>
                  <a:gd name="connsiteY58" fmla="*/ 16290 h 472540"/>
                  <a:gd name="connsiteX59" fmla="*/ 268891 w 515207"/>
                  <a:gd name="connsiteY59" fmla="*/ 14957 h 472540"/>
                  <a:gd name="connsiteX60" fmla="*/ 251841 w 515207"/>
                  <a:gd name="connsiteY60" fmla="*/ 9908 h 472540"/>
                  <a:gd name="connsiteX61" fmla="*/ 244602 w 515207"/>
                  <a:gd name="connsiteY61" fmla="*/ 8003 h 472540"/>
                  <a:gd name="connsiteX62" fmla="*/ 221932 w 515207"/>
                  <a:gd name="connsiteY62" fmla="*/ 3431 h 472540"/>
                  <a:gd name="connsiteX63" fmla="*/ 220885 w 515207"/>
                  <a:gd name="connsiteY63" fmla="*/ 3241 h 472540"/>
                  <a:gd name="connsiteX64" fmla="*/ 220694 w 515207"/>
                  <a:gd name="connsiteY64" fmla="*/ 3241 h 472540"/>
                  <a:gd name="connsiteX65" fmla="*/ 205264 w 515207"/>
                  <a:gd name="connsiteY65" fmla="*/ 1431 h 472540"/>
                  <a:gd name="connsiteX66" fmla="*/ 200596 w 515207"/>
                  <a:gd name="connsiteY66" fmla="*/ 860 h 472540"/>
                  <a:gd name="connsiteX67" fmla="*/ 180689 w 515207"/>
                  <a:gd name="connsiteY67" fmla="*/ 2 h 472540"/>
                  <a:gd name="connsiteX68" fmla="*/ 119539 w 515207"/>
                  <a:gd name="connsiteY68" fmla="*/ 7813 h 472540"/>
                  <a:gd name="connsiteX69" fmla="*/ 97250 w 515207"/>
                  <a:gd name="connsiteY69" fmla="*/ 16576 h 472540"/>
                  <a:gd name="connsiteX70" fmla="*/ 94774 w 515207"/>
                  <a:gd name="connsiteY70" fmla="*/ 17719 h 472540"/>
                  <a:gd name="connsiteX71" fmla="*/ 74771 w 515207"/>
                  <a:gd name="connsiteY71" fmla="*/ 29625 h 472540"/>
                  <a:gd name="connsiteX72" fmla="*/ 71628 w 515207"/>
                  <a:gd name="connsiteY72" fmla="*/ 31816 h 472540"/>
                  <a:gd name="connsiteX73" fmla="*/ 53626 w 515207"/>
                  <a:gd name="connsiteY73" fmla="*/ 46961 h 472540"/>
                  <a:gd name="connsiteX74" fmla="*/ 50768 w 515207"/>
                  <a:gd name="connsiteY74" fmla="*/ 49818 h 472540"/>
                  <a:gd name="connsiteX75" fmla="*/ 34766 w 515207"/>
                  <a:gd name="connsiteY75" fmla="*/ 68392 h 472540"/>
                  <a:gd name="connsiteX76" fmla="*/ 34004 w 515207"/>
                  <a:gd name="connsiteY76" fmla="*/ 69249 h 472540"/>
                  <a:gd name="connsiteX77" fmla="*/ 33052 w 515207"/>
                  <a:gd name="connsiteY77" fmla="*/ 70868 h 472540"/>
                  <a:gd name="connsiteX78" fmla="*/ 18860 w 515207"/>
                  <a:gd name="connsiteY78" fmla="*/ 94490 h 472540"/>
                  <a:gd name="connsiteX79" fmla="*/ 18574 w 515207"/>
                  <a:gd name="connsiteY79" fmla="*/ 94967 h 472540"/>
                  <a:gd name="connsiteX80" fmla="*/ 17907 w 515207"/>
                  <a:gd name="connsiteY80" fmla="*/ 96586 h 472540"/>
                  <a:gd name="connsiteX81" fmla="*/ 9811 w 515207"/>
                  <a:gd name="connsiteY81" fmla="*/ 116684 h 472540"/>
                  <a:gd name="connsiteX82" fmla="*/ 8763 w 515207"/>
                  <a:gd name="connsiteY82" fmla="*/ 119255 h 472540"/>
                  <a:gd name="connsiteX83" fmla="*/ 8382 w 515207"/>
                  <a:gd name="connsiteY83" fmla="*/ 120779 h 472540"/>
                  <a:gd name="connsiteX84" fmla="*/ 3048 w 515207"/>
                  <a:gd name="connsiteY84" fmla="*/ 142973 h 472540"/>
                  <a:gd name="connsiteX85" fmla="*/ 2667 w 515207"/>
                  <a:gd name="connsiteY85" fmla="*/ 144497 h 472540"/>
                  <a:gd name="connsiteX86" fmla="*/ 2381 w 515207"/>
                  <a:gd name="connsiteY86" fmla="*/ 147354 h 472540"/>
                  <a:gd name="connsiteX87" fmla="*/ 286 w 515207"/>
                  <a:gd name="connsiteY87" fmla="*/ 169928 h 472540"/>
                  <a:gd name="connsiteX88" fmla="*/ 0 w 515207"/>
                  <a:gd name="connsiteY88" fmla="*/ 172881 h 472540"/>
                  <a:gd name="connsiteX89" fmla="*/ 0 w 515207"/>
                  <a:gd name="connsiteY89" fmla="*/ 174596 h 472540"/>
                  <a:gd name="connsiteX90" fmla="*/ 190 w 515207"/>
                  <a:gd name="connsiteY90" fmla="*/ 182216 h 472540"/>
                  <a:gd name="connsiteX91" fmla="*/ 667 w 515207"/>
                  <a:gd name="connsiteY91" fmla="*/ 192884 h 472540"/>
                  <a:gd name="connsiteX92" fmla="*/ 1524 w 515207"/>
                  <a:gd name="connsiteY92" fmla="*/ 201266 h 472540"/>
                  <a:gd name="connsiteX93" fmla="*/ 2381 w 515207"/>
                  <a:gd name="connsiteY93" fmla="*/ 208981 h 472540"/>
                  <a:gd name="connsiteX94" fmla="*/ 3429 w 515207"/>
                  <a:gd name="connsiteY94" fmla="*/ 215077 h 472540"/>
                  <a:gd name="connsiteX95" fmla="*/ 9239 w 515207"/>
                  <a:gd name="connsiteY95" fmla="*/ 239366 h 472540"/>
                  <a:gd name="connsiteX96" fmla="*/ 12097 w 515207"/>
                  <a:gd name="connsiteY96" fmla="*/ 247748 h 472540"/>
                  <a:gd name="connsiteX97" fmla="*/ 17812 w 515207"/>
                  <a:gd name="connsiteY97" fmla="*/ 263654 h 472540"/>
                  <a:gd name="connsiteX98" fmla="*/ 18288 w 515207"/>
                  <a:gd name="connsiteY98" fmla="*/ 265083 h 472540"/>
                  <a:gd name="connsiteX99" fmla="*/ 23813 w 515207"/>
                  <a:gd name="connsiteY99" fmla="*/ 276704 h 472540"/>
                  <a:gd name="connsiteX100" fmla="*/ 28385 w 515207"/>
                  <a:gd name="connsiteY100" fmla="*/ 286419 h 472540"/>
                  <a:gd name="connsiteX101" fmla="*/ 36195 w 515207"/>
                  <a:gd name="connsiteY101" fmla="*/ 299754 h 472540"/>
                  <a:gd name="connsiteX102" fmla="*/ 41434 w 515207"/>
                  <a:gd name="connsiteY102" fmla="*/ 308517 h 472540"/>
                  <a:gd name="connsiteX103" fmla="*/ 50673 w 515207"/>
                  <a:gd name="connsiteY103" fmla="*/ 321376 h 472540"/>
                  <a:gd name="connsiteX104" fmla="*/ 56579 w 515207"/>
                  <a:gd name="connsiteY104" fmla="*/ 329567 h 472540"/>
                  <a:gd name="connsiteX105" fmla="*/ 66675 w 515207"/>
                  <a:gd name="connsiteY105" fmla="*/ 341093 h 472540"/>
                  <a:gd name="connsiteX106" fmla="*/ 73819 w 515207"/>
                  <a:gd name="connsiteY106" fmla="*/ 349189 h 472540"/>
                  <a:gd name="connsiteX107" fmla="*/ 74200 w 515207"/>
                  <a:gd name="connsiteY107" fmla="*/ 349570 h 472540"/>
                  <a:gd name="connsiteX108" fmla="*/ 86868 w 515207"/>
                  <a:gd name="connsiteY108" fmla="*/ 361286 h 472540"/>
                  <a:gd name="connsiteX109" fmla="*/ 92773 w 515207"/>
                  <a:gd name="connsiteY109" fmla="*/ 366810 h 472540"/>
                  <a:gd name="connsiteX110" fmla="*/ 114014 w 515207"/>
                  <a:gd name="connsiteY110" fmla="*/ 382526 h 472540"/>
                  <a:gd name="connsiteX111" fmla="*/ 337185 w 515207"/>
                  <a:gd name="connsiteY111" fmla="*/ 66582 h 472540"/>
                  <a:gd name="connsiteX112" fmla="*/ 354044 w 515207"/>
                  <a:gd name="connsiteY112" fmla="*/ 71535 h 472540"/>
                  <a:gd name="connsiteX113" fmla="*/ 360997 w 515207"/>
                  <a:gd name="connsiteY113" fmla="*/ 73916 h 472540"/>
                  <a:gd name="connsiteX114" fmla="*/ 376619 w 515207"/>
                  <a:gd name="connsiteY114" fmla="*/ 80393 h 472540"/>
                  <a:gd name="connsiteX115" fmla="*/ 378238 w 515207"/>
                  <a:gd name="connsiteY115" fmla="*/ 82013 h 472540"/>
                  <a:gd name="connsiteX116" fmla="*/ 383953 w 515207"/>
                  <a:gd name="connsiteY116" fmla="*/ 88394 h 472540"/>
                  <a:gd name="connsiteX117" fmla="*/ 390239 w 515207"/>
                  <a:gd name="connsiteY117" fmla="*/ 95919 h 472540"/>
                  <a:gd name="connsiteX118" fmla="*/ 395288 w 515207"/>
                  <a:gd name="connsiteY118" fmla="*/ 102682 h 472540"/>
                  <a:gd name="connsiteX119" fmla="*/ 400907 w 515207"/>
                  <a:gd name="connsiteY119" fmla="*/ 110778 h 472540"/>
                  <a:gd name="connsiteX120" fmla="*/ 405384 w 515207"/>
                  <a:gd name="connsiteY120" fmla="*/ 118112 h 472540"/>
                  <a:gd name="connsiteX121" fmla="*/ 408241 w 515207"/>
                  <a:gd name="connsiteY121" fmla="*/ 123351 h 472540"/>
                  <a:gd name="connsiteX122" fmla="*/ 323660 w 515207"/>
                  <a:gd name="connsiteY122" fmla="*/ 67249 h 472540"/>
                  <a:gd name="connsiteX123" fmla="*/ 314135 w 515207"/>
                  <a:gd name="connsiteY123" fmla="*/ 61439 h 472540"/>
                  <a:gd name="connsiteX124" fmla="*/ 329755 w 515207"/>
                  <a:gd name="connsiteY124" fmla="*/ 64582 h 472540"/>
                  <a:gd name="connsiteX125" fmla="*/ 337185 w 515207"/>
                  <a:gd name="connsiteY125" fmla="*/ 66582 h 472540"/>
                  <a:gd name="connsiteX126" fmla="*/ 152781 w 515207"/>
                  <a:gd name="connsiteY126" fmla="*/ 398338 h 472540"/>
                  <a:gd name="connsiteX127" fmla="*/ 142113 w 515207"/>
                  <a:gd name="connsiteY127" fmla="*/ 386146 h 472540"/>
                  <a:gd name="connsiteX128" fmla="*/ 135350 w 515207"/>
                  <a:gd name="connsiteY128" fmla="*/ 376811 h 472540"/>
                  <a:gd name="connsiteX129" fmla="*/ 126968 w 515207"/>
                  <a:gd name="connsiteY129" fmla="*/ 365191 h 472540"/>
                  <a:gd name="connsiteX130" fmla="*/ 123920 w 515207"/>
                  <a:gd name="connsiteY130" fmla="*/ 360048 h 472540"/>
                  <a:gd name="connsiteX131" fmla="*/ 127159 w 515207"/>
                  <a:gd name="connsiteY131" fmla="*/ 362524 h 472540"/>
                  <a:gd name="connsiteX132" fmla="*/ 206121 w 515207"/>
                  <a:gd name="connsiteY132" fmla="*/ 414911 h 472540"/>
                  <a:gd name="connsiteX133" fmla="*/ 158305 w 515207"/>
                  <a:gd name="connsiteY133" fmla="*/ 404624 h 472540"/>
                  <a:gd name="connsiteX134" fmla="*/ 152781 w 515207"/>
                  <a:gd name="connsiteY134" fmla="*/ 398338 h 472540"/>
                  <a:gd name="connsiteX135" fmla="*/ 219837 w 515207"/>
                  <a:gd name="connsiteY135" fmla="*/ 416054 h 472540"/>
                  <a:gd name="connsiteX136" fmla="*/ 206883 w 515207"/>
                  <a:gd name="connsiteY136" fmla="*/ 414911 h 472540"/>
                  <a:gd name="connsiteX137" fmla="*/ 193738 w 515207"/>
                  <a:gd name="connsiteY137" fmla="*/ 405101 h 472540"/>
                  <a:gd name="connsiteX138" fmla="*/ 187928 w 515207"/>
                  <a:gd name="connsiteY138" fmla="*/ 399671 h 472540"/>
                  <a:gd name="connsiteX139" fmla="*/ 176974 w 515207"/>
                  <a:gd name="connsiteY139" fmla="*/ 389384 h 472540"/>
                  <a:gd name="connsiteX140" fmla="*/ 168783 w 515207"/>
                  <a:gd name="connsiteY140" fmla="*/ 380240 h 472540"/>
                  <a:gd name="connsiteX141" fmla="*/ 161449 w 515207"/>
                  <a:gd name="connsiteY141" fmla="*/ 371763 h 472540"/>
                  <a:gd name="connsiteX142" fmla="*/ 154210 w 515207"/>
                  <a:gd name="connsiteY142" fmla="*/ 361857 h 472540"/>
                  <a:gd name="connsiteX143" fmla="*/ 147638 w 515207"/>
                  <a:gd name="connsiteY143" fmla="*/ 352713 h 472540"/>
                  <a:gd name="connsiteX144" fmla="*/ 141541 w 515207"/>
                  <a:gd name="connsiteY144" fmla="*/ 342426 h 472540"/>
                  <a:gd name="connsiteX145" fmla="*/ 135827 w 515207"/>
                  <a:gd name="connsiteY145" fmla="*/ 332615 h 472540"/>
                  <a:gd name="connsiteX146" fmla="*/ 131064 w 515207"/>
                  <a:gd name="connsiteY146" fmla="*/ 322519 h 472540"/>
                  <a:gd name="connsiteX147" fmla="*/ 126111 w 515207"/>
                  <a:gd name="connsiteY147" fmla="*/ 311756 h 472540"/>
                  <a:gd name="connsiteX148" fmla="*/ 120682 w 515207"/>
                  <a:gd name="connsiteY148" fmla="*/ 296611 h 472540"/>
                  <a:gd name="connsiteX149" fmla="*/ 118301 w 515207"/>
                  <a:gd name="connsiteY149" fmla="*/ 289562 h 472540"/>
                  <a:gd name="connsiteX150" fmla="*/ 112966 w 515207"/>
                  <a:gd name="connsiteY150" fmla="*/ 267274 h 472540"/>
                  <a:gd name="connsiteX151" fmla="*/ 111252 w 515207"/>
                  <a:gd name="connsiteY151" fmla="*/ 253844 h 472540"/>
                  <a:gd name="connsiteX152" fmla="*/ 110395 w 515207"/>
                  <a:gd name="connsiteY152" fmla="*/ 246509 h 472540"/>
                  <a:gd name="connsiteX153" fmla="*/ 109919 w 515207"/>
                  <a:gd name="connsiteY153" fmla="*/ 233841 h 472540"/>
                  <a:gd name="connsiteX154" fmla="*/ 109823 w 515207"/>
                  <a:gd name="connsiteY154" fmla="*/ 229555 h 472540"/>
                  <a:gd name="connsiteX155" fmla="*/ 109919 w 515207"/>
                  <a:gd name="connsiteY155" fmla="*/ 227745 h 472540"/>
                  <a:gd name="connsiteX156" fmla="*/ 111823 w 515207"/>
                  <a:gd name="connsiteY156" fmla="*/ 207171 h 472540"/>
                  <a:gd name="connsiteX157" fmla="*/ 112681 w 515207"/>
                  <a:gd name="connsiteY157" fmla="*/ 201837 h 472540"/>
                  <a:gd name="connsiteX158" fmla="*/ 116872 w 515207"/>
                  <a:gd name="connsiteY158" fmla="*/ 184502 h 472540"/>
                  <a:gd name="connsiteX159" fmla="*/ 117348 w 515207"/>
                  <a:gd name="connsiteY159" fmla="*/ 182692 h 472540"/>
                  <a:gd name="connsiteX160" fmla="*/ 124587 w 515207"/>
                  <a:gd name="connsiteY160" fmla="*/ 164594 h 472540"/>
                  <a:gd name="connsiteX161" fmla="*/ 126587 w 515207"/>
                  <a:gd name="connsiteY161" fmla="*/ 160594 h 472540"/>
                  <a:gd name="connsiteX162" fmla="*/ 138303 w 515207"/>
                  <a:gd name="connsiteY162" fmla="*/ 141258 h 472540"/>
                  <a:gd name="connsiteX163" fmla="*/ 140113 w 515207"/>
                  <a:gd name="connsiteY163" fmla="*/ 138877 h 472540"/>
                  <a:gd name="connsiteX164" fmla="*/ 155067 w 515207"/>
                  <a:gd name="connsiteY164" fmla="*/ 121732 h 472540"/>
                  <a:gd name="connsiteX165" fmla="*/ 156877 w 515207"/>
                  <a:gd name="connsiteY165" fmla="*/ 120017 h 472540"/>
                  <a:gd name="connsiteX166" fmla="*/ 173641 w 515207"/>
                  <a:gd name="connsiteY166" fmla="*/ 106206 h 472540"/>
                  <a:gd name="connsiteX167" fmla="*/ 175165 w 515207"/>
                  <a:gd name="connsiteY167" fmla="*/ 105254 h 472540"/>
                  <a:gd name="connsiteX168" fmla="*/ 192977 w 515207"/>
                  <a:gd name="connsiteY168" fmla="*/ 94776 h 472540"/>
                  <a:gd name="connsiteX169" fmla="*/ 193834 w 515207"/>
                  <a:gd name="connsiteY169" fmla="*/ 94395 h 472540"/>
                  <a:gd name="connsiteX170" fmla="*/ 211836 w 515207"/>
                  <a:gd name="connsiteY170" fmla="*/ 87347 h 472540"/>
                  <a:gd name="connsiteX171" fmla="*/ 265747 w 515207"/>
                  <a:gd name="connsiteY171" fmla="*/ 80298 h 472540"/>
                  <a:gd name="connsiteX172" fmla="*/ 408432 w 515207"/>
                  <a:gd name="connsiteY172" fmla="*/ 123256 h 472540"/>
                  <a:gd name="connsiteX173" fmla="*/ 410242 w 515207"/>
                  <a:gd name="connsiteY173" fmla="*/ 126590 h 472540"/>
                  <a:gd name="connsiteX174" fmla="*/ 414052 w 515207"/>
                  <a:gd name="connsiteY174" fmla="*/ 134400 h 472540"/>
                  <a:gd name="connsiteX175" fmla="*/ 417290 w 515207"/>
                  <a:gd name="connsiteY175" fmla="*/ 142020 h 472540"/>
                  <a:gd name="connsiteX176" fmla="*/ 425291 w 515207"/>
                  <a:gd name="connsiteY176" fmla="*/ 166309 h 472540"/>
                  <a:gd name="connsiteX177" fmla="*/ 428435 w 515207"/>
                  <a:gd name="connsiteY177" fmla="*/ 183740 h 472540"/>
                  <a:gd name="connsiteX178" fmla="*/ 430149 w 515207"/>
                  <a:gd name="connsiteY178" fmla="*/ 209838 h 472540"/>
                  <a:gd name="connsiteX179" fmla="*/ 429863 w 515207"/>
                  <a:gd name="connsiteY179" fmla="*/ 215553 h 472540"/>
                  <a:gd name="connsiteX180" fmla="*/ 428149 w 515207"/>
                  <a:gd name="connsiteY180" fmla="*/ 234127 h 472540"/>
                  <a:gd name="connsiteX181" fmla="*/ 427006 w 515207"/>
                  <a:gd name="connsiteY181" fmla="*/ 240890 h 472540"/>
                  <a:gd name="connsiteX182" fmla="*/ 422434 w 515207"/>
                  <a:gd name="connsiteY182" fmla="*/ 260035 h 472540"/>
                  <a:gd name="connsiteX183" fmla="*/ 421196 w 515207"/>
                  <a:gd name="connsiteY183" fmla="*/ 264512 h 472540"/>
                  <a:gd name="connsiteX184" fmla="*/ 411385 w 515207"/>
                  <a:gd name="connsiteY184" fmla="*/ 288800 h 472540"/>
                  <a:gd name="connsiteX185" fmla="*/ 407480 w 515207"/>
                  <a:gd name="connsiteY185" fmla="*/ 296516 h 472540"/>
                  <a:gd name="connsiteX186" fmla="*/ 402907 w 515207"/>
                  <a:gd name="connsiteY186" fmla="*/ 304898 h 472540"/>
                  <a:gd name="connsiteX187" fmla="*/ 397764 w 515207"/>
                  <a:gd name="connsiteY187" fmla="*/ 313184 h 472540"/>
                  <a:gd name="connsiteX188" fmla="*/ 392335 w 515207"/>
                  <a:gd name="connsiteY188" fmla="*/ 321281 h 472540"/>
                  <a:gd name="connsiteX189" fmla="*/ 386620 w 515207"/>
                  <a:gd name="connsiteY189" fmla="*/ 328901 h 472540"/>
                  <a:gd name="connsiteX190" fmla="*/ 380619 w 515207"/>
                  <a:gd name="connsiteY190" fmla="*/ 336425 h 472540"/>
                  <a:gd name="connsiteX191" fmla="*/ 373952 w 515207"/>
                  <a:gd name="connsiteY191" fmla="*/ 343760 h 472540"/>
                  <a:gd name="connsiteX192" fmla="*/ 367665 w 515207"/>
                  <a:gd name="connsiteY192" fmla="*/ 350523 h 472540"/>
                  <a:gd name="connsiteX193" fmla="*/ 360236 w 515207"/>
                  <a:gd name="connsiteY193" fmla="*/ 357571 h 472540"/>
                  <a:gd name="connsiteX194" fmla="*/ 353568 w 515207"/>
                  <a:gd name="connsiteY194" fmla="*/ 363572 h 472540"/>
                  <a:gd name="connsiteX195" fmla="*/ 345377 w 515207"/>
                  <a:gd name="connsiteY195" fmla="*/ 370144 h 472540"/>
                  <a:gd name="connsiteX196" fmla="*/ 338519 w 515207"/>
                  <a:gd name="connsiteY196" fmla="*/ 375383 h 472540"/>
                  <a:gd name="connsiteX197" fmla="*/ 329565 w 515207"/>
                  <a:gd name="connsiteY197" fmla="*/ 381383 h 472540"/>
                  <a:gd name="connsiteX198" fmla="*/ 322707 w 515207"/>
                  <a:gd name="connsiteY198" fmla="*/ 385860 h 472540"/>
                  <a:gd name="connsiteX199" fmla="*/ 312896 w 515207"/>
                  <a:gd name="connsiteY199" fmla="*/ 391385 h 472540"/>
                  <a:gd name="connsiteX200" fmla="*/ 306229 w 515207"/>
                  <a:gd name="connsiteY200" fmla="*/ 395004 h 472540"/>
                  <a:gd name="connsiteX201" fmla="*/ 294894 w 515207"/>
                  <a:gd name="connsiteY201" fmla="*/ 400052 h 472540"/>
                  <a:gd name="connsiteX202" fmla="*/ 289179 w 515207"/>
                  <a:gd name="connsiteY202" fmla="*/ 402529 h 472540"/>
                  <a:gd name="connsiteX203" fmla="*/ 271748 w 515207"/>
                  <a:gd name="connsiteY203" fmla="*/ 408530 h 472540"/>
                  <a:gd name="connsiteX204" fmla="*/ 219837 w 515207"/>
                  <a:gd name="connsiteY204" fmla="*/ 416054 h 472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</a:cxnLst>
                <a:rect l="l" t="t" r="r" b="b"/>
                <a:pathLst>
                  <a:path w="515207" h="472540">
                    <a:moveTo>
                      <a:pt x="114014" y="382526"/>
                    </a:moveTo>
                    <a:lnTo>
                      <a:pt x="199168" y="439010"/>
                    </a:lnTo>
                    <a:cubicBezTo>
                      <a:pt x="230219" y="459584"/>
                      <a:pt x="266224" y="472347"/>
                      <a:pt x="304990" y="472538"/>
                    </a:cubicBezTo>
                    <a:cubicBezTo>
                      <a:pt x="322421" y="472633"/>
                      <a:pt x="339662" y="470156"/>
                      <a:pt x="356616" y="465108"/>
                    </a:cubicBezTo>
                    <a:cubicBezTo>
                      <a:pt x="362521" y="463394"/>
                      <a:pt x="368332" y="461394"/>
                      <a:pt x="374047" y="459107"/>
                    </a:cubicBezTo>
                    <a:cubicBezTo>
                      <a:pt x="375856" y="458345"/>
                      <a:pt x="377666" y="457488"/>
                      <a:pt x="379381" y="456726"/>
                    </a:cubicBezTo>
                    <a:cubicBezTo>
                      <a:pt x="383286" y="455012"/>
                      <a:pt x="387191" y="453392"/>
                      <a:pt x="391096" y="451487"/>
                    </a:cubicBezTo>
                    <a:cubicBezTo>
                      <a:pt x="393287" y="450440"/>
                      <a:pt x="395383" y="449201"/>
                      <a:pt x="397478" y="448058"/>
                    </a:cubicBezTo>
                    <a:cubicBezTo>
                      <a:pt x="400907" y="446249"/>
                      <a:pt x="404336" y="444439"/>
                      <a:pt x="407670" y="442439"/>
                    </a:cubicBezTo>
                    <a:cubicBezTo>
                      <a:pt x="409956" y="441105"/>
                      <a:pt x="412147" y="439581"/>
                      <a:pt x="414338" y="438057"/>
                    </a:cubicBezTo>
                    <a:cubicBezTo>
                      <a:pt x="417386" y="436057"/>
                      <a:pt x="420529" y="434057"/>
                      <a:pt x="423481" y="431866"/>
                    </a:cubicBezTo>
                    <a:cubicBezTo>
                      <a:pt x="425768" y="430247"/>
                      <a:pt x="427863" y="428437"/>
                      <a:pt x="430054" y="426723"/>
                    </a:cubicBezTo>
                    <a:cubicBezTo>
                      <a:pt x="432911" y="424532"/>
                      <a:pt x="435769" y="422341"/>
                      <a:pt x="438436" y="419960"/>
                    </a:cubicBezTo>
                    <a:cubicBezTo>
                      <a:pt x="440627" y="418150"/>
                      <a:pt x="442627" y="416150"/>
                      <a:pt x="444818" y="414245"/>
                    </a:cubicBezTo>
                    <a:cubicBezTo>
                      <a:pt x="447485" y="411863"/>
                      <a:pt x="450056" y="409387"/>
                      <a:pt x="452628" y="406910"/>
                    </a:cubicBezTo>
                    <a:cubicBezTo>
                      <a:pt x="454628" y="404910"/>
                      <a:pt x="456533" y="402815"/>
                      <a:pt x="458438" y="400719"/>
                    </a:cubicBezTo>
                    <a:cubicBezTo>
                      <a:pt x="460915" y="398052"/>
                      <a:pt x="463296" y="395480"/>
                      <a:pt x="465582" y="392718"/>
                    </a:cubicBezTo>
                    <a:cubicBezTo>
                      <a:pt x="467392" y="390527"/>
                      <a:pt x="469106" y="388337"/>
                      <a:pt x="470821" y="386051"/>
                    </a:cubicBezTo>
                    <a:cubicBezTo>
                      <a:pt x="472345" y="384146"/>
                      <a:pt x="473964" y="382241"/>
                      <a:pt x="475488" y="380240"/>
                    </a:cubicBezTo>
                    <a:cubicBezTo>
                      <a:pt x="476155" y="379288"/>
                      <a:pt x="476726" y="378335"/>
                      <a:pt x="477393" y="377383"/>
                    </a:cubicBezTo>
                    <a:cubicBezTo>
                      <a:pt x="479012" y="375002"/>
                      <a:pt x="480631" y="372620"/>
                      <a:pt x="482155" y="370239"/>
                    </a:cubicBezTo>
                    <a:cubicBezTo>
                      <a:pt x="484156" y="367191"/>
                      <a:pt x="486061" y="364238"/>
                      <a:pt x="487871" y="361095"/>
                    </a:cubicBezTo>
                    <a:cubicBezTo>
                      <a:pt x="489395" y="358523"/>
                      <a:pt x="490728" y="355952"/>
                      <a:pt x="492157" y="353285"/>
                    </a:cubicBezTo>
                    <a:cubicBezTo>
                      <a:pt x="493205" y="351380"/>
                      <a:pt x="494347" y="349570"/>
                      <a:pt x="495300" y="347570"/>
                    </a:cubicBezTo>
                    <a:cubicBezTo>
                      <a:pt x="495681" y="346808"/>
                      <a:pt x="495871" y="345950"/>
                      <a:pt x="496253" y="345093"/>
                    </a:cubicBezTo>
                    <a:cubicBezTo>
                      <a:pt x="499967" y="337187"/>
                      <a:pt x="503301" y="329186"/>
                      <a:pt x="505968" y="320804"/>
                    </a:cubicBezTo>
                    <a:cubicBezTo>
                      <a:pt x="506063" y="320519"/>
                      <a:pt x="506254" y="320233"/>
                      <a:pt x="506349" y="319852"/>
                    </a:cubicBezTo>
                    <a:cubicBezTo>
                      <a:pt x="506730" y="318709"/>
                      <a:pt x="506825" y="317471"/>
                      <a:pt x="507206" y="316328"/>
                    </a:cubicBezTo>
                    <a:cubicBezTo>
                      <a:pt x="509016" y="310232"/>
                      <a:pt x="510540" y="303945"/>
                      <a:pt x="511778" y="297659"/>
                    </a:cubicBezTo>
                    <a:cubicBezTo>
                      <a:pt x="512064" y="296420"/>
                      <a:pt x="512445" y="295182"/>
                      <a:pt x="512731" y="293944"/>
                    </a:cubicBezTo>
                    <a:cubicBezTo>
                      <a:pt x="512921" y="292610"/>
                      <a:pt x="512921" y="291277"/>
                      <a:pt x="513112" y="289944"/>
                    </a:cubicBezTo>
                    <a:cubicBezTo>
                      <a:pt x="513969" y="284228"/>
                      <a:pt x="514445" y="278418"/>
                      <a:pt x="514731" y="272513"/>
                    </a:cubicBezTo>
                    <a:cubicBezTo>
                      <a:pt x="514826" y="270894"/>
                      <a:pt x="515112" y="269274"/>
                      <a:pt x="515207" y="267655"/>
                    </a:cubicBezTo>
                    <a:cubicBezTo>
                      <a:pt x="515207" y="267083"/>
                      <a:pt x="515112" y="266512"/>
                      <a:pt x="515112" y="266036"/>
                    </a:cubicBezTo>
                    <a:cubicBezTo>
                      <a:pt x="515207" y="257558"/>
                      <a:pt x="514636" y="248986"/>
                      <a:pt x="513397" y="240318"/>
                    </a:cubicBezTo>
                    <a:cubicBezTo>
                      <a:pt x="513302" y="239651"/>
                      <a:pt x="513302" y="238889"/>
                      <a:pt x="513207" y="238223"/>
                    </a:cubicBezTo>
                    <a:cubicBezTo>
                      <a:pt x="512445" y="233079"/>
                      <a:pt x="511397" y="227936"/>
                      <a:pt x="510159" y="222697"/>
                    </a:cubicBezTo>
                    <a:cubicBezTo>
                      <a:pt x="508159" y="214220"/>
                      <a:pt x="505301" y="206123"/>
                      <a:pt x="502158" y="198313"/>
                    </a:cubicBezTo>
                    <a:cubicBezTo>
                      <a:pt x="501777" y="197456"/>
                      <a:pt x="501587" y="196408"/>
                      <a:pt x="501205" y="195455"/>
                    </a:cubicBezTo>
                    <a:cubicBezTo>
                      <a:pt x="500539" y="193931"/>
                      <a:pt x="499777" y="192503"/>
                      <a:pt x="499110" y="190979"/>
                    </a:cubicBezTo>
                    <a:cubicBezTo>
                      <a:pt x="497872" y="188216"/>
                      <a:pt x="496538" y="185549"/>
                      <a:pt x="495205" y="182882"/>
                    </a:cubicBezTo>
                    <a:cubicBezTo>
                      <a:pt x="493776" y="180025"/>
                      <a:pt x="492252" y="177263"/>
                      <a:pt x="490633" y="174500"/>
                    </a:cubicBezTo>
                    <a:cubicBezTo>
                      <a:pt x="489109" y="171929"/>
                      <a:pt x="487585" y="169452"/>
                      <a:pt x="485965" y="166976"/>
                    </a:cubicBezTo>
                    <a:cubicBezTo>
                      <a:pt x="484251" y="164309"/>
                      <a:pt x="482441" y="161737"/>
                      <a:pt x="480631" y="159165"/>
                    </a:cubicBezTo>
                    <a:cubicBezTo>
                      <a:pt x="478917" y="156784"/>
                      <a:pt x="477107" y="154403"/>
                      <a:pt x="475297" y="152021"/>
                    </a:cubicBezTo>
                    <a:cubicBezTo>
                      <a:pt x="473297" y="149545"/>
                      <a:pt x="471202" y="147069"/>
                      <a:pt x="469106" y="144687"/>
                    </a:cubicBezTo>
                    <a:cubicBezTo>
                      <a:pt x="467201" y="142496"/>
                      <a:pt x="465296" y="140306"/>
                      <a:pt x="463296" y="138210"/>
                    </a:cubicBezTo>
                    <a:cubicBezTo>
                      <a:pt x="462534" y="137448"/>
                      <a:pt x="461867" y="136591"/>
                      <a:pt x="461201" y="135829"/>
                    </a:cubicBezTo>
                    <a:cubicBezTo>
                      <a:pt x="460248" y="134781"/>
                      <a:pt x="459105" y="133924"/>
                      <a:pt x="458057" y="132971"/>
                    </a:cubicBezTo>
                    <a:cubicBezTo>
                      <a:pt x="454152" y="129066"/>
                      <a:pt x="449961" y="125351"/>
                      <a:pt x="445770" y="121732"/>
                    </a:cubicBezTo>
                    <a:cubicBezTo>
                      <a:pt x="444151" y="120303"/>
                      <a:pt x="442531" y="118874"/>
                      <a:pt x="440817" y="117541"/>
                    </a:cubicBezTo>
                    <a:cubicBezTo>
                      <a:pt x="434912" y="112874"/>
                      <a:pt x="428911" y="108302"/>
                      <a:pt x="422624" y="104111"/>
                    </a:cubicBezTo>
                    <a:lnTo>
                      <a:pt x="403384" y="91347"/>
                    </a:lnTo>
                    <a:cubicBezTo>
                      <a:pt x="381476" y="76869"/>
                      <a:pt x="356997" y="60581"/>
                      <a:pt x="337471" y="47627"/>
                    </a:cubicBezTo>
                    <a:cubicBezTo>
                      <a:pt x="337376" y="47532"/>
                      <a:pt x="337185" y="47532"/>
                      <a:pt x="337090" y="47437"/>
                    </a:cubicBezTo>
                    <a:cubicBezTo>
                      <a:pt x="328231" y="41627"/>
                      <a:pt x="318992" y="36483"/>
                      <a:pt x="309467" y="31625"/>
                    </a:cubicBezTo>
                    <a:cubicBezTo>
                      <a:pt x="307753" y="30768"/>
                      <a:pt x="306038" y="29911"/>
                      <a:pt x="304324" y="29054"/>
                    </a:cubicBezTo>
                    <a:cubicBezTo>
                      <a:pt x="294989" y="24577"/>
                      <a:pt x="285464" y="20672"/>
                      <a:pt x="275844" y="17243"/>
                    </a:cubicBezTo>
                    <a:cubicBezTo>
                      <a:pt x="274987" y="16957"/>
                      <a:pt x="274225" y="16576"/>
                      <a:pt x="273463" y="16290"/>
                    </a:cubicBezTo>
                    <a:cubicBezTo>
                      <a:pt x="271939" y="15814"/>
                      <a:pt x="270415" y="15433"/>
                      <a:pt x="268891" y="14957"/>
                    </a:cubicBezTo>
                    <a:cubicBezTo>
                      <a:pt x="263271" y="13147"/>
                      <a:pt x="257556" y="11432"/>
                      <a:pt x="251841" y="9908"/>
                    </a:cubicBezTo>
                    <a:cubicBezTo>
                      <a:pt x="249460" y="9242"/>
                      <a:pt x="246983" y="8575"/>
                      <a:pt x="244602" y="8003"/>
                    </a:cubicBezTo>
                    <a:cubicBezTo>
                      <a:pt x="237077" y="6194"/>
                      <a:pt x="229457" y="4670"/>
                      <a:pt x="221932" y="3431"/>
                    </a:cubicBezTo>
                    <a:cubicBezTo>
                      <a:pt x="221552" y="3431"/>
                      <a:pt x="221266" y="3241"/>
                      <a:pt x="220885" y="3241"/>
                    </a:cubicBezTo>
                    <a:cubicBezTo>
                      <a:pt x="220885" y="3241"/>
                      <a:pt x="220789" y="3241"/>
                      <a:pt x="220694" y="3241"/>
                    </a:cubicBezTo>
                    <a:cubicBezTo>
                      <a:pt x="215551" y="2479"/>
                      <a:pt x="210407" y="1907"/>
                      <a:pt x="205264" y="1431"/>
                    </a:cubicBezTo>
                    <a:cubicBezTo>
                      <a:pt x="203740" y="1241"/>
                      <a:pt x="202121" y="1050"/>
                      <a:pt x="200596" y="860"/>
                    </a:cubicBezTo>
                    <a:cubicBezTo>
                      <a:pt x="193929" y="288"/>
                      <a:pt x="187262" y="2"/>
                      <a:pt x="180689" y="2"/>
                    </a:cubicBezTo>
                    <a:cubicBezTo>
                      <a:pt x="158401" y="-93"/>
                      <a:pt x="137922" y="2574"/>
                      <a:pt x="119539" y="7813"/>
                    </a:cubicBezTo>
                    <a:cubicBezTo>
                      <a:pt x="111919" y="10099"/>
                      <a:pt x="104585" y="13052"/>
                      <a:pt x="97250" y="16576"/>
                    </a:cubicBezTo>
                    <a:cubicBezTo>
                      <a:pt x="96393" y="16957"/>
                      <a:pt x="95536" y="17338"/>
                      <a:pt x="94774" y="17719"/>
                    </a:cubicBezTo>
                    <a:cubicBezTo>
                      <a:pt x="87821" y="21148"/>
                      <a:pt x="81248" y="25244"/>
                      <a:pt x="74771" y="29625"/>
                    </a:cubicBezTo>
                    <a:cubicBezTo>
                      <a:pt x="73723" y="30387"/>
                      <a:pt x="72676" y="31054"/>
                      <a:pt x="71628" y="31816"/>
                    </a:cubicBezTo>
                    <a:cubicBezTo>
                      <a:pt x="65341" y="36388"/>
                      <a:pt x="59341" y="41436"/>
                      <a:pt x="53626" y="46961"/>
                    </a:cubicBezTo>
                    <a:cubicBezTo>
                      <a:pt x="52673" y="47913"/>
                      <a:pt x="51721" y="48866"/>
                      <a:pt x="50768" y="49818"/>
                    </a:cubicBezTo>
                    <a:cubicBezTo>
                      <a:pt x="45053" y="55533"/>
                      <a:pt x="39719" y="61724"/>
                      <a:pt x="34766" y="68392"/>
                    </a:cubicBezTo>
                    <a:cubicBezTo>
                      <a:pt x="34480" y="68678"/>
                      <a:pt x="34195" y="68963"/>
                      <a:pt x="34004" y="69249"/>
                    </a:cubicBezTo>
                    <a:cubicBezTo>
                      <a:pt x="33623" y="69725"/>
                      <a:pt x="33338" y="70392"/>
                      <a:pt x="33052" y="70868"/>
                    </a:cubicBezTo>
                    <a:cubicBezTo>
                      <a:pt x="27813" y="78203"/>
                      <a:pt x="22955" y="86108"/>
                      <a:pt x="18860" y="94490"/>
                    </a:cubicBezTo>
                    <a:cubicBezTo>
                      <a:pt x="18764" y="94681"/>
                      <a:pt x="18669" y="94776"/>
                      <a:pt x="18574" y="94967"/>
                    </a:cubicBezTo>
                    <a:cubicBezTo>
                      <a:pt x="18288" y="95443"/>
                      <a:pt x="18193" y="96110"/>
                      <a:pt x="17907" y="96586"/>
                    </a:cubicBezTo>
                    <a:cubicBezTo>
                      <a:pt x="14859" y="102968"/>
                      <a:pt x="12192" y="109730"/>
                      <a:pt x="9811" y="116684"/>
                    </a:cubicBezTo>
                    <a:cubicBezTo>
                      <a:pt x="9525" y="117541"/>
                      <a:pt x="9049" y="118398"/>
                      <a:pt x="8763" y="119255"/>
                    </a:cubicBezTo>
                    <a:cubicBezTo>
                      <a:pt x="8572" y="119732"/>
                      <a:pt x="8572" y="120303"/>
                      <a:pt x="8382" y="120779"/>
                    </a:cubicBezTo>
                    <a:cubicBezTo>
                      <a:pt x="6191" y="127923"/>
                      <a:pt x="4381" y="135353"/>
                      <a:pt x="3048" y="142973"/>
                    </a:cubicBezTo>
                    <a:cubicBezTo>
                      <a:pt x="2953" y="143449"/>
                      <a:pt x="2762" y="143925"/>
                      <a:pt x="2667" y="144497"/>
                    </a:cubicBezTo>
                    <a:cubicBezTo>
                      <a:pt x="2477" y="145449"/>
                      <a:pt x="2572" y="146402"/>
                      <a:pt x="2381" y="147354"/>
                    </a:cubicBezTo>
                    <a:cubicBezTo>
                      <a:pt x="1238" y="154688"/>
                      <a:pt x="571" y="162213"/>
                      <a:pt x="286" y="169928"/>
                    </a:cubicBezTo>
                    <a:cubicBezTo>
                      <a:pt x="286" y="170976"/>
                      <a:pt x="95" y="171833"/>
                      <a:pt x="0" y="172881"/>
                    </a:cubicBezTo>
                    <a:cubicBezTo>
                      <a:pt x="0" y="173453"/>
                      <a:pt x="0" y="174024"/>
                      <a:pt x="0" y="174596"/>
                    </a:cubicBezTo>
                    <a:cubicBezTo>
                      <a:pt x="0" y="177072"/>
                      <a:pt x="95" y="179644"/>
                      <a:pt x="190" y="182216"/>
                    </a:cubicBezTo>
                    <a:cubicBezTo>
                      <a:pt x="286" y="185740"/>
                      <a:pt x="381" y="189264"/>
                      <a:pt x="667" y="192884"/>
                    </a:cubicBezTo>
                    <a:cubicBezTo>
                      <a:pt x="857" y="195646"/>
                      <a:pt x="1238" y="198408"/>
                      <a:pt x="1524" y="201266"/>
                    </a:cubicBezTo>
                    <a:cubicBezTo>
                      <a:pt x="1810" y="203837"/>
                      <a:pt x="2000" y="206314"/>
                      <a:pt x="2381" y="208981"/>
                    </a:cubicBezTo>
                    <a:lnTo>
                      <a:pt x="3429" y="215077"/>
                    </a:lnTo>
                    <a:cubicBezTo>
                      <a:pt x="4858" y="223173"/>
                      <a:pt x="6858" y="231269"/>
                      <a:pt x="9239" y="239366"/>
                    </a:cubicBezTo>
                    <a:cubicBezTo>
                      <a:pt x="10096" y="242128"/>
                      <a:pt x="11239" y="244985"/>
                      <a:pt x="12097" y="247748"/>
                    </a:cubicBezTo>
                    <a:cubicBezTo>
                      <a:pt x="13906" y="253082"/>
                      <a:pt x="15621" y="258320"/>
                      <a:pt x="17812" y="263654"/>
                    </a:cubicBezTo>
                    <a:cubicBezTo>
                      <a:pt x="18002" y="264131"/>
                      <a:pt x="18097" y="264607"/>
                      <a:pt x="18288" y="265083"/>
                    </a:cubicBezTo>
                    <a:cubicBezTo>
                      <a:pt x="19907" y="268988"/>
                      <a:pt x="22003" y="272798"/>
                      <a:pt x="23813" y="276704"/>
                    </a:cubicBezTo>
                    <a:cubicBezTo>
                      <a:pt x="25337" y="279942"/>
                      <a:pt x="26765" y="283181"/>
                      <a:pt x="28385" y="286419"/>
                    </a:cubicBezTo>
                    <a:cubicBezTo>
                      <a:pt x="30766" y="290991"/>
                      <a:pt x="33528" y="295373"/>
                      <a:pt x="36195" y="299754"/>
                    </a:cubicBezTo>
                    <a:cubicBezTo>
                      <a:pt x="37910" y="302707"/>
                      <a:pt x="39529" y="305660"/>
                      <a:pt x="41434" y="308517"/>
                    </a:cubicBezTo>
                    <a:cubicBezTo>
                      <a:pt x="44291" y="312899"/>
                      <a:pt x="47530" y="317185"/>
                      <a:pt x="50673" y="321376"/>
                    </a:cubicBezTo>
                    <a:cubicBezTo>
                      <a:pt x="52673" y="324043"/>
                      <a:pt x="54483" y="326900"/>
                      <a:pt x="56579" y="329567"/>
                    </a:cubicBezTo>
                    <a:cubicBezTo>
                      <a:pt x="59722" y="333568"/>
                      <a:pt x="63246" y="337283"/>
                      <a:pt x="66675" y="341093"/>
                    </a:cubicBezTo>
                    <a:cubicBezTo>
                      <a:pt x="69056" y="343760"/>
                      <a:pt x="71342" y="346617"/>
                      <a:pt x="73819" y="349189"/>
                    </a:cubicBezTo>
                    <a:cubicBezTo>
                      <a:pt x="74009" y="349284"/>
                      <a:pt x="74104" y="349475"/>
                      <a:pt x="74200" y="349570"/>
                    </a:cubicBezTo>
                    <a:cubicBezTo>
                      <a:pt x="78200" y="353666"/>
                      <a:pt x="82582" y="357476"/>
                      <a:pt x="86868" y="361286"/>
                    </a:cubicBezTo>
                    <a:cubicBezTo>
                      <a:pt x="88868" y="363095"/>
                      <a:pt x="90773" y="365096"/>
                      <a:pt x="92773" y="366810"/>
                    </a:cubicBezTo>
                    <a:cubicBezTo>
                      <a:pt x="99822" y="372525"/>
                      <a:pt x="106775" y="377764"/>
                      <a:pt x="114014" y="382526"/>
                    </a:cubicBezTo>
                    <a:close/>
                    <a:moveTo>
                      <a:pt x="337185" y="66582"/>
                    </a:moveTo>
                    <a:cubicBezTo>
                      <a:pt x="342805" y="68106"/>
                      <a:pt x="348424" y="69725"/>
                      <a:pt x="354044" y="71535"/>
                    </a:cubicBezTo>
                    <a:cubicBezTo>
                      <a:pt x="356330" y="72297"/>
                      <a:pt x="358712" y="73059"/>
                      <a:pt x="360997" y="73916"/>
                    </a:cubicBezTo>
                    <a:cubicBezTo>
                      <a:pt x="366331" y="75821"/>
                      <a:pt x="371380" y="78203"/>
                      <a:pt x="376619" y="80393"/>
                    </a:cubicBezTo>
                    <a:cubicBezTo>
                      <a:pt x="377190" y="80965"/>
                      <a:pt x="377762" y="81441"/>
                      <a:pt x="378238" y="82013"/>
                    </a:cubicBezTo>
                    <a:cubicBezTo>
                      <a:pt x="380238" y="84108"/>
                      <a:pt x="382048" y="86204"/>
                      <a:pt x="383953" y="88394"/>
                    </a:cubicBezTo>
                    <a:cubicBezTo>
                      <a:pt x="386144" y="90871"/>
                      <a:pt x="388239" y="93348"/>
                      <a:pt x="390239" y="95919"/>
                    </a:cubicBezTo>
                    <a:cubicBezTo>
                      <a:pt x="391954" y="98110"/>
                      <a:pt x="393668" y="100396"/>
                      <a:pt x="395288" y="102682"/>
                    </a:cubicBezTo>
                    <a:cubicBezTo>
                      <a:pt x="397193" y="105349"/>
                      <a:pt x="399097" y="108016"/>
                      <a:pt x="400907" y="110778"/>
                    </a:cubicBezTo>
                    <a:cubicBezTo>
                      <a:pt x="402431" y="113159"/>
                      <a:pt x="403955" y="115636"/>
                      <a:pt x="405384" y="118112"/>
                    </a:cubicBezTo>
                    <a:cubicBezTo>
                      <a:pt x="406432" y="119827"/>
                      <a:pt x="407289" y="121637"/>
                      <a:pt x="408241" y="123351"/>
                    </a:cubicBezTo>
                    <a:lnTo>
                      <a:pt x="323660" y="67249"/>
                    </a:lnTo>
                    <a:cubicBezTo>
                      <a:pt x="320516" y="65249"/>
                      <a:pt x="317278" y="63344"/>
                      <a:pt x="314135" y="61439"/>
                    </a:cubicBezTo>
                    <a:cubicBezTo>
                      <a:pt x="319373" y="62391"/>
                      <a:pt x="324517" y="63344"/>
                      <a:pt x="329755" y="64582"/>
                    </a:cubicBezTo>
                    <a:cubicBezTo>
                      <a:pt x="332327" y="65153"/>
                      <a:pt x="334708" y="65915"/>
                      <a:pt x="337185" y="66582"/>
                    </a:cubicBezTo>
                    <a:close/>
                    <a:moveTo>
                      <a:pt x="152781" y="398338"/>
                    </a:moveTo>
                    <a:cubicBezTo>
                      <a:pt x="149162" y="394337"/>
                      <a:pt x="145447" y="390337"/>
                      <a:pt x="142113" y="386146"/>
                    </a:cubicBezTo>
                    <a:cubicBezTo>
                      <a:pt x="139732" y="383098"/>
                      <a:pt x="137636" y="379955"/>
                      <a:pt x="135350" y="376811"/>
                    </a:cubicBezTo>
                    <a:cubicBezTo>
                      <a:pt x="132493" y="373001"/>
                      <a:pt x="129540" y="369191"/>
                      <a:pt x="126968" y="365191"/>
                    </a:cubicBezTo>
                    <a:cubicBezTo>
                      <a:pt x="125825" y="363476"/>
                      <a:pt x="124968" y="361762"/>
                      <a:pt x="123920" y="360048"/>
                    </a:cubicBezTo>
                    <a:cubicBezTo>
                      <a:pt x="125063" y="360809"/>
                      <a:pt x="126016" y="361762"/>
                      <a:pt x="127159" y="362524"/>
                    </a:cubicBezTo>
                    <a:lnTo>
                      <a:pt x="206121" y="414911"/>
                    </a:lnTo>
                    <a:cubicBezTo>
                      <a:pt x="189547" y="413578"/>
                      <a:pt x="173546" y="410149"/>
                      <a:pt x="158305" y="404624"/>
                    </a:cubicBezTo>
                    <a:cubicBezTo>
                      <a:pt x="156401" y="402624"/>
                      <a:pt x="154686" y="400433"/>
                      <a:pt x="152781" y="398338"/>
                    </a:cubicBezTo>
                    <a:close/>
                    <a:moveTo>
                      <a:pt x="219837" y="416054"/>
                    </a:moveTo>
                    <a:cubicBezTo>
                      <a:pt x="215455" y="416054"/>
                      <a:pt x="211169" y="415292"/>
                      <a:pt x="206883" y="414911"/>
                    </a:cubicBezTo>
                    <a:cubicBezTo>
                      <a:pt x="202406" y="411768"/>
                      <a:pt x="197929" y="408625"/>
                      <a:pt x="193738" y="405101"/>
                    </a:cubicBezTo>
                    <a:cubicBezTo>
                      <a:pt x="191738" y="403386"/>
                      <a:pt x="189833" y="401481"/>
                      <a:pt x="187928" y="399671"/>
                    </a:cubicBezTo>
                    <a:cubicBezTo>
                      <a:pt x="184213" y="396338"/>
                      <a:pt x="180404" y="393004"/>
                      <a:pt x="176974" y="389384"/>
                    </a:cubicBezTo>
                    <a:cubicBezTo>
                      <a:pt x="174117" y="386432"/>
                      <a:pt x="171545" y="383288"/>
                      <a:pt x="168783" y="380240"/>
                    </a:cubicBezTo>
                    <a:cubicBezTo>
                      <a:pt x="166306" y="377478"/>
                      <a:pt x="163735" y="374716"/>
                      <a:pt x="161449" y="371763"/>
                    </a:cubicBezTo>
                    <a:cubicBezTo>
                      <a:pt x="158877" y="368525"/>
                      <a:pt x="156591" y="365191"/>
                      <a:pt x="154210" y="361857"/>
                    </a:cubicBezTo>
                    <a:cubicBezTo>
                      <a:pt x="152019" y="358809"/>
                      <a:pt x="149733" y="355856"/>
                      <a:pt x="147638" y="352713"/>
                    </a:cubicBezTo>
                    <a:cubicBezTo>
                      <a:pt x="145447" y="349379"/>
                      <a:pt x="143542" y="345950"/>
                      <a:pt x="141541" y="342426"/>
                    </a:cubicBezTo>
                    <a:cubicBezTo>
                      <a:pt x="139637" y="339188"/>
                      <a:pt x="137636" y="335949"/>
                      <a:pt x="135827" y="332615"/>
                    </a:cubicBezTo>
                    <a:cubicBezTo>
                      <a:pt x="134112" y="329282"/>
                      <a:pt x="132683" y="325948"/>
                      <a:pt x="131064" y="322519"/>
                    </a:cubicBezTo>
                    <a:cubicBezTo>
                      <a:pt x="129349" y="318899"/>
                      <a:pt x="127635" y="315375"/>
                      <a:pt x="126111" y="311756"/>
                    </a:cubicBezTo>
                    <a:cubicBezTo>
                      <a:pt x="124015" y="306803"/>
                      <a:pt x="122396" y="301659"/>
                      <a:pt x="120682" y="296611"/>
                    </a:cubicBezTo>
                    <a:cubicBezTo>
                      <a:pt x="119920" y="294230"/>
                      <a:pt x="118967" y="291944"/>
                      <a:pt x="118301" y="289562"/>
                    </a:cubicBezTo>
                    <a:cubicBezTo>
                      <a:pt x="116110" y="282133"/>
                      <a:pt x="114300" y="274703"/>
                      <a:pt x="112966" y="267274"/>
                    </a:cubicBezTo>
                    <a:cubicBezTo>
                      <a:pt x="112109" y="262702"/>
                      <a:pt x="111728" y="258225"/>
                      <a:pt x="111252" y="253844"/>
                    </a:cubicBezTo>
                    <a:cubicBezTo>
                      <a:pt x="110966" y="251367"/>
                      <a:pt x="110585" y="248891"/>
                      <a:pt x="110395" y="246509"/>
                    </a:cubicBezTo>
                    <a:cubicBezTo>
                      <a:pt x="110014" y="242128"/>
                      <a:pt x="110014" y="237937"/>
                      <a:pt x="109919" y="233841"/>
                    </a:cubicBezTo>
                    <a:cubicBezTo>
                      <a:pt x="109919" y="232412"/>
                      <a:pt x="109823" y="230984"/>
                      <a:pt x="109823" y="229555"/>
                    </a:cubicBezTo>
                    <a:cubicBezTo>
                      <a:pt x="109823" y="228888"/>
                      <a:pt x="109919" y="228317"/>
                      <a:pt x="109919" y="227745"/>
                    </a:cubicBezTo>
                    <a:cubicBezTo>
                      <a:pt x="110109" y="220601"/>
                      <a:pt x="110776" y="213744"/>
                      <a:pt x="111823" y="207171"/>
                    </a:cubicBezTo>
                    <a:cubicBezTo>
                      <a:pt x="112109" y="205361"/>
                      <a:pt x="112395" y="203552"/>
                      <a:pt x="112681" y="201837"/>
                    </a:cubicBezTo>
                    <a:cubicBezTo>
                      <a:pt x="113824" y="195836"/>
                      <a:pt x="115157" y="190026"/>
                      <a:pt x="116872" y="184502"/>
                    </a:cubicBezTo>
                    <a:cubicBezTo>
                      <a:pt x="117062" y="183930"/>
                      <a:pt x="117157" y="183263"/>
                      <a:pt x="117348" y="182692"/>
                    </a:cubicBezTo>
                    <a:cubicBezTo>
                      <a:pt x="119348" y="176310"/>
                      <a:pt x="121920" y="170309"/>
                      <a:pt x="124587" y="164594"/>
                    </a:cubicBezTo>
                    <a:cubicBezTo>
                      <a:pt x="125254" y="163261"/>
                      <a:pt x="125921" y="161927"/>
                      <a:pt x="126587" y="160594"/>
                    </a:cubicBezTo>
                    <a:cubicBezTo>
                      <a:pt x="130112" y="153736"/>
                      <a:pt x="134017" y="147259"/>
                      <a:pt x="138303" y="141258"/>
                    </a:cubicBezTo>
                    <a:cubicBezTo>
                      <a:pt x="138874" y="140401"/>
                      <a:pt x="139541" y="139639"/>
                      <a:pt x="140113" y="138877"/>
                    </a:cubicBezTo>
                    <a:cubicBezTo>
                      <a:pt x="144780" y="132686"/>
                      <a:pt x="149733" y="126875"/>
                      <a:pt x="155067" y="121732"/>
                    </a:cubicBezTo>
                    <a:cubicBezTo>
                      <a:pt x="155638" y="121160"/>
                      <a:pt x="156305" y="120589"/>
                      <a:pt x="156877" y="120017"/>
                    </a:cubicBezTo>
                    <a:cubicBezTo>
                      <a:pt x="162306" y="114874"/>
                      <a:pt x="167926" y="110207"/>
                      <a:pt x="173641" y="106206"/>
                    </a:cubicBezTo>
                    <a:cubicBezTo>
                      <a:pt x="174117" y="105825"/>
                      <a:pt x="174688" y="105539"/>
                      <a:pt x="175165" y="105254"/>
                    </a:cubicBezTo>
                    <a:cubicBezTo>
                      <a:pt x="181070" y="101253"/>
                      <a:pt x="187071" y="97634"/>
                      <a:pt x="192977" y="94776"/>
                    </a:cubicBezTo>
                    <a:cubicBezTo>
                      <a:pt x="193262" y="94681"/>
                      <a:pt x="193548" y="94490"/>
                      <a:pt x="193834" y="94395"/>
                    </a:cubicBezTo>
                    <a:cubicBezTo>
                      <a:pt x="199930" y="91442"/>
                      <a:pt x="206026" y="89061"/>
                      <a:pt x="211836" y="87347"/>
                    </a:cubicBezTo>
                    <a:cubicBezTo>
                      <a:pt x="227743" y="82489"/>
                      <a:pt x="245840" y="80203"/>
                      <a:pt x="265747" y="80298"/>
                    </a:cubicBezTo>
                    <a:cubicBezTo>
                      <a:pt x="313277" y="80584"/>
                      <a:pt x="365951" y="95252"/>
                      <a:pt x="408432" y="123256"/>
                    </a:cubicBezTo>
                    <a:cubicBezTo>
                      <a:pt x="409004" y="124399"/>
                      <a:pt x="409670" y="125447"/>
                      <a:pt x="410242" y="126590"/>
                    </a:cubicBezTo>
                    <a:cubicBezTo>
                      <a:pt x="411575" y="129161"/>
                      <a:pt x="412813" y="131733"/>
                      <a:pt x="414052" y="134400"/>
                    </a:cubicBezTo>
                    <a:cubicBezTo>
                      <a:pt x="415195" y="136877"/>
                      <a:pt x="416243" y="139448"/>
                      <a:pt x="417290" y="142020"/>
                    </a:cubicBezTo>
                    <a:cubicBezTo>
                      <a:pt x="420433" y="149831"/>
                      <a:pt x="423196" y="157927"/>
                      <a:pt x="425291" y="166309"/>
                    </a:cubicBezTo>
                    <a:cubicBezTo>
                      <a:pt x="426720" y="172119"/>
                      <a:pt x="427577" y="177929"/>
                      <a:pt x="428435" y="183740"/>
                    </a:cubicBezTo>
                    <a:cubicBezTo>
                      <a:pt x="429673" y="192503"/>
                      <a:pt x="430244" y="201266"/>
                      <a:pt x="430149" y="209838"/>
                    </a:cubicBezTo>
                    <a:cubicBezTo>
                      <a:pt x="430149" y="211743"/>
                      <a:pt x="429958" y="213648"/>
                      <a:pt x="429863" y="215553"/>
                    </a:cubicBezTo>
                    <a:cubicBezTo>
                      <a:pt x="429578" y="221840"/>
                      <a:pt x="429101" y="228031"/>
                      <a:pt x="428149" y="234127"/>
                    </a:cubicBezTo>
                    <a:cubicBezTo>
                      <a:pt x="427768" y="236413"/>
                      <a:pt x="427482" y="238604"/>
                      <a:pt x="427006" y="240890"/>
                    </a:cubicBezTo>
                    <a:cubicBezTo>
                      <a:pt x="425863" y="247367"/>
                      <a:pt x="424244" y="253748"/>
                      <a:pt x="422434" y="260035"/>
                    </a:cubicBezTo>
                    <a:cubicBezTo>
                      <a:pt x="421957" y="261559"/>
                      <a:pt x="421672" y="263083"/>
                      <a:pt x="421196" y="264512"/>
                    </a:cubicBezTo>
                    <a:cubicBezTo>
                      <a:pt x="418433" y="272798"/>
                      <a:pt x="415099" y="280895"/>
                      <a:pt x="411385" y="288800"/>
                    </a:cubicBezTo>
                    <a:cubicBezTo>
                      <a:pt x="410146" y="291372"/>
                      <a:pt x="408813" y="293944"/>
                      <a:pt x="407480" y="296516"/>
                    </a:cubicBezTo>
                    <a:cubicBezTo>
                      <a:pt x="405955" y="299373"/>
                      <a:pt x="404527" y="302135"/>
                      <a:pt x="402907" y="304898"/>
                    </a:cubicBezTo>
                    <a:cubicBezTo>
                      <a:pt x="401288" y="307660"/>
                      <a:pt x="399479" y="310422"/>
                      <a:pt x="397764" y="313184"/>
                    </a:cubicBezTo>
                    <a:cubicBezTo>
                      <a:pt x="395954" y="315947"/>
                      <a:pt x="394240" y="318709"/>
                      <a:pt x="392335" y="321281"/>
                    </a:cubicBezTo>
                    <a:cubicBezTo>
                      <a:pt x="390525" y="323852"/>
                      <a:pt x="388525" y="326424"/>
                      <a:pt x="386620" y="328901"/>
                    </a:cubicBezTo>
                    <a:cubicBezTo>
                      <a:pt x="384620" y="331473"/>
                      <a:pt x="382714" y="333949"/>
                      <a:pt x="380619" y="336425"/>
                    </a:cubicBezTo>
                    <a:cubicBezTo>
                      <a:pt x="378523" y="338997"/>
                      <a:pt x="376238" y="341378"/>
                      <a:pt x="373952" y="343760"/>
                    </a:cubicBezTo>
                    <a:cubicBezTo>
                      <a:pt x="371856" y="346046"/>
                      <a:pt x="369761" y="348332"/>
                      <a:pt x="367665" y="350523"/>
                    </a:cubicBezTo>
                    <a:cubicBezTo>
                      <a:pt x="365284" y="352904"/>
                      <a:pt x="362712" y="355190"/>
                      <a:pt x="360236" y="357571"/>
                    </a:cubicBezTo>
                    <a:cubicBezTo>
                      <a:pt x="358045" y="359571"/>
                      <a:pt x="355854" y="361667"/>
                      <a:pt x="353568" y="363572"/>
                    </a:cubicBezTo>
                    <a:cubicBezTo>
                      <a:pt x="350901" y="365858"/>
                      <a:pt x="348139" y="367953"/>
                      <a:pt x="345377" y="370144"/>
                    </a:cubicBezTo>
                    <a:cubicBezTo>
                      <a:pt x="343090" y="371954"/>
                      <a:pt x="340900" y="373763"/>
                      <a:pt x="338519" y="375383"/>
                    </a:cubicBezTo>
                    <a:cubicBezTo>
                      <a:pt x="335566" y="377478"/>
                      <a:pt x="332518" y="379383"/>
                      <a:pt x="329565" y="381383"/>
                    </a:cubicBezTo>
                    <a:cubicBezTo>
                      <a:pt x="327279" y="382907"/>
                      <a:pt x="324993" y="384431"/>
                      <a:pt x="322707" y="385860"/>
                    </a:cubicBezTo>
                    <a:cubicBezTo>
                      <a:pt x="319469" y="387860"/>
                      <a:pt x="316135" y="389575"/>
                      <a:pt x="312896" y="391385"/>
                    </a:cubicBezTo>
                    <a:cubicBezTo>
                      <a:pt x="310705" y="392623"/>
                      <a:pt x="308515" y="393861"/>
                      <a:pt x="306229" y="395004"/>
                    </a:cubicBezTo>
                    <a:cubicBezTo>
                      <a:pt x="302514" y="396814"/>
                      <a:pt x="298704" y="398433"/>
                      <a:pt x="294894" y="400052"/>
                    </a:cubicBezTo>
                    <a:cubicBezTo>
                      <a:pt x="292989" y="400910"/>
                      <a:pt x="291084" y="401862"/>
                      <a:pt x="289179" y="402529"/>
                    </a:cubicBezTo>
                    <a:cubicBezTo>
                      <a:pt x="283464" y="404815"/>
                      <a:pt x="277558" y="406815"/>
                      <a:pt x="271748" y="408530"/>
                    </a:cubicBezTo>
                    <a:cubicBezTo>
                      <a:pt x="254508" y="413673"/>
                      <a:pt x="237268" y="416150"/>
                      <a:pt x="219837" y="416054"/>
                    </a:cubicBezTo>
                    <a:close/>
                  </a:path>
                </a:pathLst>
              </a:custGeom>
              <a:solidFill>
                <a:srgbClr val="C40C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7" name="Forma libre: forma 36">
                <a:extLst>
                  <a:ext uri="{FF2B5EF4-FFF2-40B4-BE49-F238E27FC236}">
                    <a16:creationId xmlns:a16="http://schemas.microsoft.com/office/drawing/2014/main" id="{49CF551F-FBDB-4406-B70F-5F25306D109B}"/>
                  </a:ext>
                </a:extLst>
              </p:cNvPr>
              <p:cNvSpPr/>
              <p:nvPr/>
            </p:nvSpPr>
            <p:spPr>
              <a:xfrm>
                <a:off x="6841331" y="3841623"/>
                <a:ext cx="100679" cy="70961"/>
              </a:xfrm>
              <a:custGeom>
                <a:avLst/>
                <a:gdLst>
                  <a:gd name="connsiteX0" fmla="*/ 100679 w 100679"/>
                  <a:gd name="connsiteY0" fmla="*/ 70961 h 70961"/>
                  <a:gd name="connsiteX1" fmla="*/ 95536 w 100679"/>
                  <a:gd name="connsiteY1" fmla="*/ 65056 h 70961"/>
                  <a:gd name="connsiteX2" fmla="*/ 94583 w 100679"/>
                  <a:gd name="connsiteY2" fmla="*/ 64294 h 70961"/>
                  <a:gd name="connsiteX3" fmla="*/ 85154 w 100679"/>
                  <a:gd name="connsiteY3" fmla="*/ 56483 h 70961"/>
                  <a:gd name="connsiteX4" fmla="*/ 0 w 100679"/>
                  <a:gd name="connsiteY4" fmla="*/ 0 h 70961"/>
                  <a:gd name="connsiteX5" fmla="*/ 9335 w 100679"/>
                  <a:gd name="connsiteY5" fmla="*/ 7715 h 70961"/>
                  <a:gd name="connsiteX6" fmla="*/ 15430 w 100679"/>
                  <a:gd name="connsiteY6" fmla="*/ 14478 h 70961"/>
                  <a:gd name="connsiteX7" fmla="*/ 100679 w 100679"/>
                  <a:gd name="connsiteY7" fmla="*/ 70961 h 70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679" h="70961">
                    <a:moveTo>
                      <a:pt x="100679" y="70961"/>
                    </a:moveTo>
                    <a:lnTo>
                      <a:pt x="95536" y="65056"/>
                    </a:lnTo>
                    <a:cubicBezTo>
                      <a:pt x="95250" y="64770"/>
                      <a:pt x="94869" y="64579"/>
                      <a:pt x="94583" y="64294"/>
                    </a:cubicBezTo>
                    <a:cubicBezTo>
                      <a:pt x="91630" y="61341"/>
                      <a:pt x="88487" y="58674"/>
                      <a:pt x="85154" y="56483"/>
                    </a:cubicBezTo>
                    <a:cubicBezTo>
                      <a:pt x="59627" y="39529"/>
                      <a:pt x="25527" y="16954"/>
                      <a:pt x="0" y="0"/>
                    </a:cubicBezTo>
                    <a:cubicBezTo>
                      <a:pt x="3334" y="2191"/>
                      <a:pt x="6382" y="4858"/>
                      <a:pt x="9335" y="7715"/>
                    </a:cubicBezTo>
                    <a:cubicBezTo>
                      <a:pt x="11430" y="9811"/>
                      <a:pt x="13526" y="12001"/>
                      <a:pt x="15430" y="14478"/>
                    </a:cubicBezTo>
                    <a:lnTo>
                      <a:pt x="100679" y="70961"/>
                    </a:lnTo>
                    <a:close/>
                  </a:path>
                </a:pathLst>
              </a:custGeom>
              <a:solidFill>
                <a:srgbClr val="C40C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8" name="Forma libre: forma 37">
                <a:extLst>
                  <a:ext uri="{FF2B5EF4-FFF2-40B4-BE49-F238E27FC236}">
                    <a16:creationId xmlns:a16="http://schemas.microsoft.com/office/drawing/2014/main" id="{CD4F3124-752B-40AE-8253-7FBE3699CAEE}"/>
                  </a:ext>
                </a:extLst>
              </p:cNvPr>
              <p:cNvSpPr/>
              <p:nvPr/>
            </p:nvSpPr>
            <p:spPr>
              <a:xfrm>
                <a:off x="6683391" y="2846537"/>
                <a:ext cx="1046812" cy="1406385"/>
              </a:xfrm>
              <a:custGeom>
                <a:avLst/>
                <a:gdLst>
                  <a:gd name="connsiteX0" fmla="*/ 1046431 w 1046812"/>
                  <a:gd name="connsiteY0" fmla="*/ 709240 h 1406385"/>
                  <a:gd name="connsiteX1" fmla="*/ 1045288 w 1046812"/>
                  <a:gd name="connsiteY1" fmla="*/ 681428 h 1406385"/>
                  <a:gd name="connsiteX2" fmla="*/ 1044526 w 1046812"/>
                  <a:gd name="connsiteY2" fmla="*/ 663616 h 1406385"/>
                  <a:gd name="connsiteX3" fmla="*/ 1039002 w 1046812"/>
                  <a:gd name="connsiteY3" fmla="*/ 606275 h 1406385"/>
                  <a:gd name="connsiteX4" fmla="*/ 1036906 w 1046812"/>
                  <a:gd name="connsiteY4" fmla="*/ 591893 h 1406385"/>
                  <a:gd name="connsiteX5" fmla="*/ 1033858 w 1046812"/>
                  <a:gd name="connsiteY5" fmla="*/ 574366 h 1406385"/>
                  <a:gd name="connsiteX6" fmla="*/ 1028239 w 1046812"/>
                  <a:gd name="connsiteY6" fmla="*/ 541982 h 1406385"/>
                  <a:gd name="connsiteX7" fmla="*/ 1023286 w 1046812"/>
                  <a:gd name="connsiteY7" fmla="*/ 518455 h 1406385"/>
                  <a:gd name="connsiteX8" fmla="*/ 1016428 w 1046812"/>
                  <a:gd name="connsiteY8" fmla="*/ 488737 h 1406385"/>
                  <a:gd name="connsiteX9" fmla="*/ 1010332 w 1046812"/>
                  <a:gd name="connsiteY9" fmla="*/ 466258 h 1406385"/>
                  <a:gd name="connsiteX10" fmla="*/ 1002235 w 1046812"/>
                  <a:gd name="connsiteY10" fmla="*/ 439016 h 1406385"/>
                  <a:gd name="connsiteX11" fmla="*/ 994901 w 1046812"/>
                  <a:gd name="connsiteY11" fmla="*/ 417585 h 1406385"/>
                  <a:gd name="connsiteX12" fmla="*/ 985567 w 1046812"/>
                  <a:gd name="connsiteY12" fmla="*/ 392630 h 1406385"/>
                  <a:gd name="connsiteX13" fmla="*/ 981757 w 1046812"/>
                  <a:gd name="connsiteY13" fmla="*/ 382438 h 1406385"/>
                  <a:gd name="connsiteX14" fmla="*/ 976232 w 1046812"/>
                  <a:gd name="connsiteY14" fmla="*/ 370246 h 1406385"/>
                  <a:gd name="connsiteX15" fmla="*/ 969088 w 1046812"/>
                  <a:gd name="connsiteY15" fmla="*/ 354434 h 1406385"/>
                  <a:gd name="connsiteX16" fmla="*/ 957373 w 1046812"/>
                  <a:gd name="connsiteY16" fmla="*/ 331289 h 1406385"/>
                  <a:gd name="connsiteX17" fmla="*/ 949657 w 1046812"/>
                  <a:gd name="connsiteY17" fmla="*/ 317096 h 1406385"/>
                  <a:gd name="connsiteX18" fmla="*/ 935465 w 1046812"/>
                  <a:gd name="connsiteY18" fmla="*/ 293855 h 1406385"/>
                  <a:gd name="connsiteX19" fmla="*/ 928226 w 1046812"/>
                  <a:gd name="connsiteY19" fmla="*/ 282425 h 1406385"/>
                  <a:gd name="connsiteX20" fmla="*/ 904795 w 1046812"/>
                  <a:gd name="connsiteY20" fmla="*/ 250516 h 1406385"/>
                  <a:gd name="connsiteX21" fmla="*/ 887554 w 1046812"/>
                  <a:gd name="connsiteY21" fmla="*/ 230133 h 1406385"/>
                  <a:gd name="connsiteX22" fmla="*/ 882601 w 1046812"/>
                  <a:gd name="connsiteY22" fmla="*/ 224513 h 1406385"/>
                  <a:gd name="connsiteX23" fmla="*/ 866599 w 1046812"/>
                  <a:gd name="connsiteY23" fmla="*/ 207368 h 1406385"/>
                  <a:gd name="connsiteX24" fmla="*/ 863075 w 1046812"/>
                  <a:gd name="connsiteY24" fmla="*/ 203653 h 1406385"/>
                  <a:gd name="connsiteX25" fmla="*/ 861456 w 1046812"/>
                  <a:gd name="connsiteY25" fmla="*/ 202130 h 1406385"/>
                  <a:gd name="connsiteX26" fmla="*/ 840406 w 1046812"/>
                  <a:gd name="connsiteY26" fmla="*/ 181651 h 1406385"/>
                  <a:gd name="connsiteX27" fmla="*/ 835643 w 1046812"/>
                  <a:gd name="connsiteY27" fmla="*/ 177365 h 1406385"/>
                  <a:gd name="connsiteX28" fmla="*/ 817450 w 1046812"/>
                  <a:gd name="connsiteY28" fmla="*/ 161172 h 1406385"/>
                  <a:gd name="connsiteX29" fmla="*/ 809164 w 1046812"/>
                  <a:gd name="connsiteY29" fmla="*/ 154314 h 1406385"/>
                  <a:gd name="connsiteX30" fmla="*/ 791923 w 1046812"/>
                  <a:gd name="connsiteY30" fmla="*/ 140503 h 1406385"/>
                  <a:gd name="connsiteX31" fmla="*/ 783732 w 1046812"/>
                  <a:gd name="connsiteY31" fmla="*/ 134216 h 1406385"/>
                  <a:gd name="connsiteX32" fmla="*/ 757633 w 1046812"/>
                  <a:gd name="connsiteY32" fmla="*/ 115738 h 1406385"/>
                  <a:gd name="connsiteX33" fmla="*/ 672480 w 1046812"/>
                  <a:gd name="connsiteY33" fmla="*/ 59255 h 1406385"/>
                  <a:gd name="connsiteX34" fmla="*/ 698769 w 1046812"/>
                  <a:gd name="connsiteY34" fmla="*/ 77923 h 1406385"/>
                  <a:gd name="connsiteX35" fmla="*/ 706294 w 1046812"/>
                  <a:gd name="connsiteY35" fmla="*/ 83734 h 1406385"/>
                  <a:gd name="connsiteX36" fmla="*/ 724486 w 1046812"/>
                  <a:gd name="connsiteY36" fmla="*/ 98307 h 1406385"/>
                  <a:gd name="connsiteX37" fmla="*/ 731916 w 1046812"/>
                  <a:gd name="connsiteY37" fmla="*/ 104498 h 1406385"/>
                  <a:gd name="connsiteX38" fmla="*/ 751347 w 1046812"/>
                  <a:gd name="connsiteY38" fmla="*/ 121643 h 1406385"/>
                  <a:gd name="connsiteX39" fmla="*/ 755157 w 1046812"/>
                  <a:gd name="connsiteY39" fmla="*/ 125072 h 1406385"/>
                  <a:gd name="connsiteX40" fmla="*/ 768301 w 1046812"/>
                  <a:gd name="connsiteY40" fmla="*/ 137836 h 1406385"/>
                  <a:gd name="connsiteX41" fmla="*/ 750871 w 1046812"/>
                  <a:gd name="connsiteY41" fmla="*/ 125739 h 1406385"/>
                  <a:gd name="connsiteX42" fmla="*/ 665717 w 1046812"/>
                  <a:gd name="connsiteY42" fmla="*/ 69256 h 1406385"/>
                  <a:gd name="connsiteX43" fmla="*/ 607710 w 1046812"/>
                  <a:gd name="connsiteY43" fmla="*/ 36394 h 1406385"/>
                  <a:gd name="connsiteX44" fmla="*/ 588374 w 1046812"/>
                  <a:gd name="connsiteY44" fmla="*/ 28108 h 1406385"/>
                  <a:gd name="connsiteX45" fmla="*/ 435022 w 1046812"/>
                  <a:gd name="connsiteY45" fmla="*/ 9 h 1406385"/>
                  <a:gd name="connsiteX46" fmla="*/ 395493 w 1046812"/>
                  <a:gd name="connsiteY46" fmla="*/ 1628 h 1406385"/>
                  <a:gd name="connsiteX47" fmla="*/ 384634 w 1046812"/>
                  <a:gd name="connsiteY47" fmla="*/ 2581 h 1406385"/>
                  <a:gd name="connsiteX48" fmla="*/ 351582 w 1046812"/>
                  <a:gd name="connsiteY48" fmla="*/ 6962 h 1406385"/>
                  <a:gd name="connsiteX49" fmla="*/ 346534 w 1046812"/>
                  <a:gd name="connsiteY49" fmla="*/ 7629 h 1406385"/>
                  <a:gd name="connsiteX50" fmla="*/ 346725 w 1046812"/>
                  <a:gd name="connsiteY50" fmla="*/ 7724 h 1406385"/>
                  <a:gd name="connsiteX51" fmla="*/ 346725 w 1046812"/>
                  <a:gd name="connsiteY51" fmla="*/ 7724 h 1406385"/>
                  <a:gd name="connsiteX52" fmla="*/ 346534 w 1046812"/>
                  <a:gd name="connsiteY52" fmla="*/ 7629 h 1406385"/>
                  <a:gd name="connsiteX53" fmla="*/ 344439 w 1046812"/>
                  <a:gd name="connsiteY53" fmla="*/ 8010 h 1406385"/>
                  <a:gd name="connsiteX54" fmla="*/ 330056 w 1046812"/>
                  <a:gd name="connsiteY54" fmla="*/ 10963 h 1406385"/>
                  <a:gd name="connsiteX55" fmla="*/ 314149 w 1046812"/>
                  <a:gd name="connsiteY55" fmla="*/ 14392 h 1406385"/>
                  <a:gd name="connsiteX56" fmla="*/ 300052 w 1046812"/>
                  <a:gd name="connsiteY56" fmla="*/ 18202 h 1406385"/>
                  <a:gd name="connsiteX57" fmla="*/ 286908 w 1046812"/>
                  <a:gd name="connsiteY57" fmla="*/ 21726 h 1406385"/>
                  <a:gd name="connsiteX58" fmla="*/ 287003 w 1046812"/>
                  <a:gd name="connsiteY58" fmla="*/ 21821 h 1406385"/>
                  <a:gd name="connsiteX59" fmla="*/ 287003 w 1046812"/>
                  <a:gd name="connsiteY59" fmla="*/ 21821 h 1406385"/>
                  <a:gd name="connsiteX60" fmla="*/ 286908 w 1046812"/>
                  <a:gd name="connsiteY60" fmla="*/ 21726 h 1406385"/>
                  <a:gd name="connsiteX61" fmla="*/ 285193 w 1046812"/>
                  <a:gd name="connsiteY61" fmla="*/ 22298 h 1406385"/>
                  <a:gd name="connsiteX62" fmla="*/ 245188 w 1046812"/>
                  <a:gd name="connsiteY62" fmla="*/ 36490 h 1406385"/>
                  <a:gd name="connsiteX63" fmla="*/ 236425 w 1046812"/>
                  <a:gd name="connsiteY63" fmla="*/ 40109 h 1406385"/>
                  <a:gd name="connsiteX64" fmla="*/ 197563 w 1046812"/>
                  <a:gd name="connsiteY64" fmla="*/ 58111 h 1406385"/>
                  <a:gd name="connsiteX65" fmla="*/ 208707 w 1046812"/>
                  <a:gd name="connsiteY65" fmla="*/ 65446 h 1406385"/>
                  <a:gd name="connsiteX66" fmla="*/ 200326 w 1046812"/>
                  <a:gd name="connsiteY66" fmla="*/ 69732 h 1406385"/>
                  <a:gd name="connsiteX67" fmla="*/ 192229 w 1046812"/>
                  <a:gd name="connsiteY67" fmla="*/ 74399 h 1406385"/>
                  <a:gd name="connsiteX68" fmla="*/ 175084 w 1046812"/>
                  <a:gd name="connsiteY68" fmla="*/ 84305 h 1406385"/>
                  <a:gd name="connsiteX69" fmla="*/ 165845 w 1046812"/>
                  <a:gd name="connsiteY69" fmla="*/ 90306 h 1406385"/>
                  <a:gd name="connsiteX70" fmla="*/ 151081 w 1046812"/>
                  <a:gd name="connsiteY70" fmla="*/ 100212 h 1406385"/>
                  <a:gd name="connsiteX71" fmla="*/ 141747 w 1046812"/>
                  <a:gd name="connsiteY71" fmla="*/ 107070 h 1406385"/>
                  <a:gd name="connsiteX72" fmla="*/ 128412 w 1046812"/>
                  <a:gd name="connsiteY72" fmla="*/ 117452 h 1406385"/>
                  <a:gd name="connsiteX73" fmla="*/ 119363 w 1046812"/>
                  <a:gd name="connsiteY73" fmla="*/ 124977 h 1406385"/>
                  <a:gd name="connsiteX74" fmla="*/ 107076 w 1046812"/>
                  <a:gd name="connsiteY74" fmla="*/ 136121 h 1406385"/>
                  <a:gd name="connsiteX75" fmla="*/ 98694 w 1046812"/>
                  <a:gd name="connsiteY75" fmla="*/ 144122 h 1406385"/>
                  <a:gd name="connsiteX76" fmla="*/ 87169 w 1046812"/>
                  <a:gd name="connsiteY76" fmla="*/ 156314 h 1406385"/>
                  <a:gd name="connsiteX77" fmla="*/ 79834 w 1046812"/>
                  <a:gd name="connsiteY77" fmla="*/ 164315 h 1406385"/>
                  <a:gd name="connsiteX78" fmla="*/ 68214 w 1046812"/>
                  <a:gd name="connsiteY78" fmla="*/ 178698 h 1406385"/>
                  <a:gd name="connsiteX79" fmla="*/ 62785 w 1046812"/>
                  <a:gd name="connsiteY79" fmla="*/ 185651 h 1406385"/>
                  <a:gd name="connsiteX80" fmla="*/ 62022 w 1046812"/>
                  <a:gd name="connsiteY80" fmla="*/ 186604 h 1406385"/>
                  <a:gd name="connsiteX81" fmla="*/ 47545 w 1046812"/>
                  <a:gd name="connsiteY81" fmla="*/ 208226 h 1406385"/>
                  <a:gd name="connsiteX82" fmla="*/ 34210 w 1046812"/>
                  <a:gd name="connsiteY82" fmla="*/ 232514 h 1406385"/>
                  <a:gd name="connsiteX83" fmla="*/ 32209 w 1046812"/>
                  <a:gd name="connsiteY83" fmla="*/ 237086 h 1406385"/>
                  <a:gd name="connsiteX84" fmla="*/ 29352 w 1046812"/>
                  <a:gd name="connsiteY84" fmla="*/ 243468 h 1406385"/>
                  <a:gd name="connsiteX85" fmla="*/ 19255 w 1046812"/>
                  <a:gd name="connsiteY85" fmla="*/ 269186 h 1406385"/>
                  <a:gd name="connsiteX86" fmla="*/ 17541 w 1046812"/>
                  <a:gd name="connsiteY86" fmla="*/ 273948 h 1406385"/>
                  <a:gd name="connsiteX87" fmla="*/ 16779 w 1046812"/>
                  <a:gd name="connsiteY87" fmla="*/ 275948 h 1406385"/>
                  <a:gd name="connsiteX88" fmla="*/ 9159 w 1046812"/>
                  <a:gd name="connsiteY88" fmla="*/ 304619 h 1406385"/>
                  <a:gd name="connsiteX89" fmla="*/ 7635 w 1046812"/>
                  <a:gd name="connsiteY89" fmla="*/ 312334 h 1406385"/>
                  <a:gd name="connsiteX90" fmla="*/ 5158 w 1046812"/>
                  <a:gd name="connsiteY90" fmla="*/ 324526 h 1406385"/>
                  <a:gd name="connsiteX91" fmla="*/ 3634 w 1046812"/>
                  <a:gd name="connsiteY91" fmla="*/ 336813 h 1406385"/>
                  <a:gd name="connsiteX92" fmla="*/ 2301 w 1046812"/>
                  <a:gd name="connsiteY92" fmla="*/ 347481 h 1406385"/>
                  <a:gd name="connsiteX93" fmla="*/ 396 w 1046812"/>
                  <a:gd name="connsiteY93" fmla="*/ 375675 h 1406385"/>
                  <a:gd name="connsiteX94" fmla="*/ 110 w 1046812"/>
                  <a:gd name="connsiteY94" fmla="*/ 381199 h 1406385"/>
                  <a:gd name="connsiteX95" fmla="*/ 15 w 1046812"/>
                  <a:gd name="connsiteY95" fmla="*/ 382247 h 1406385"/>
                  <a:gd name="connsiteX96" fmla="*/ 586 w 1046812"/>
                  <a:gd name="connsiteY96" fmla="*/ 404536 h 1406385"/>
                  <a:gd name="connsiteX97" fmla="*/ 872 w 1046812"/>
                  <a:gd name="connsiteY97" fmla="*/ 418252 h 1406385"/>
                  <a:gd name="connsiteX98" fmla="*/ 3730 w 1046812"/>
                  <a:gd name="connsiteY98" fmla="*/ 445207 h 1406385"/>
                  <a:gd name="connsiteX99" fmla="*/ 4872 w 1046812"/>
                  <a:gd name="connsiteY99" fmla="*/ 455494 h 1406385"/>
                  <a:gd name="connsiteX100" fmla="*/ 4872 w 1046812"/>
                  <a:gd name="connsiteY100" fmla="*/ 455590 h 1406385"/>
                  <a:gd name="connsiteX101" fmla="*/ 11349 w 1046812"/>
                  <a:gd name="connsiteY101" fmla="*/ 489118 h 1406385"/>
                  <a:gd name="connsiteX102" fmla="*/ 13826 w 1046812"/>
                  <a:gd name="connsiteY102" fmla="*/ 499310 h 1406385"/>
                  <a:gd name="connsiteX103" fmla="*/ 20494 w 1046812"/>
                  <a:gd name="connsiteY103" fmla="*/ 523408 h 1406385"/>
                  <a:gd name="connsiteX104" fmla="*/ 23732 w 1046812"/>
                  <a:gd name="connsiteY104" fmla="*/ 533790 h 1406385"/>
                  <a:gd name="connsiteX105" fmla="*/ 34019 w 1046812"/>
                  <a:gd name="connsiteY105" fmla="*/ 561794 h 1406385"/>
                  <a:gd name="connsiteX106" fmla="*/ 35734 w 1046812"/>
                  <a:gd name="connsiteY106" fmla="*/ 566365 h 1406385"/>
                  <a:gd name="connsiteX107" fmla="*/ 36114 w 1046812"/>
                  <a:gd name="connsiteY107" fmla="*/ 567413 h 1406385"/>
                  <a:gd name="connsiteX108" fmla="*/ 41544 w 1046812"/>
                  <a:gd name="connsiteY108" fmla="*/ 578939 h 1406385"/>
                  <a:gd name="connsiteX109" fmla="*/ 52402 w 1046812"/>
                  <a:gd name="connsiteY109" fmla="*/ 601894 h 1406385"/>
                  <a:gd name="connsiteX110" fmla="*/ 60118 w 1046812"/>
                  <a:gd name="connsiteY110" fmla="*/ 615419 h 1406385"/>
                  <a:gd name="connsiteX111" fmla="*/ 71929 w 1046812"/>
                  <a:gd name="connsiteY111" fmla="*/ 635517 h 1406385"/>
                  <a:gd name="connsiteX112" fmla="*/ 81358 w 1046812"/>
                  <a:gd name="connsiteY112" fmla="*/ 649138 h 1406385"/>
                  <a:gd name="connsiteX113" fmla="*/ 94217 w 1046812"/>
                  <a:gd name="connsiteY113" fmla="*/ 667045 h 1406385"/>
                  <a:gd name="connsiteX114" fmla="*/ 105266 w 1046812"/>
                  <a:gd name="connsiteY114" fmla="*/ 680094 h 1406385"/>
                  <a:gd name="connsiteX115" fmla="*/ 119363 w 1046812"/>
                  <a:gd name="connsiteY115" fmla="*/ 696191 h 1406385"/>
                  <a:gd name="connsiteX116" fmla="*/ 122125 w 1046812"/>
                  <a:gd name="connsiteY116" fmla="*/ 699335 h 1406385"/>
                  <a:gd name="connsiteX117" fmla="*/ 136318 w 1046812"/>
                  <a:gd name="connsiteY117" fmla="*/ 712669 h 1406385"/>
                  <a:gd name="connsiteX118" fmla="*/ 144604 w 1046812"/>
                  <a:gd name="connsiteY118" fmla="*/ 720385 h 1406385"/>
                  <a:gd name="connsiteX119" fmla="*/ 172417 w 1046812"/>
                  <a:gd name="connsiteY119" fmla="*/ 742197 h 1406385"/>
                  <a:gd name="connsiteX120" fmla="*/ 179752 w 1046812"/>
                  <a:gd name="connsiteY120" fmla="*/ 747245 h 1406385"/>
                  <a:gd name="connsiteX121" fmla="*/ 264905 w 1046812"/>
                  <a:gd name="connsiteY121" fmla="*/ 803729 h 1406385"/>
                  <a:gd name="connsiteX122" fmla="*/ 263953 w 1046812"/>
                  <a:gd name="connsiteY122" fmla="*/ 803157 h 1406385"/>
                  <a:gd name="connsiteX123" fmla="*/ 264905 w 1046812"/>
                  <a:gd name="connsiteY123" fmla="*/ 803729 h 1406385"/>
                  <a:gd name="connsiteX124" fmla="*/ 299957 w 1046812"/>
                  <a:gd name="connsiteY124" fmla="*/ 823922 h 1406385"/>
                  <a:gd name="connsiteX125" fmla="*/ 165655 w 1046812"/>
                  <a:gd name="connsiteY125" fmla="*/ 766867 h 1406385"/>
                  <a:gd name="connsiteX126" fmla="*/ 250808 w 1046812"/>
                  <a:gd name="connsiteY126" fmla="*/ 823350 h 1406385"/>
                  <a:gd name="connsiteX127" fmla="*/ 491886 w 1046812"/>
                  <a:gd name="connsiteY127" fmla="*/ 893264 h 1406385"/>
                  <a:gd name="connsiteX128" fmla="*/ 703341 w 1046812"/>
                  <a:gd name="connsiteY128" fmla="*/ 845448 h 1406385"/>
                  <a:gd name="connsiteX129" fmla="*/ 703341 w 1046812"/>
                  <a:gd name="connsiteY129" fmla="*/ 846210 h 1406385"/>
                  <a:gd name="connsiteX130" fmla="*/ 702769 w 1046812"/>
                  <a:gd name="connsiteY130" fmla="*/ 856116 h 1406385"/>
                  <a:gd name="connsiteX131" fmla="*/ 701055 w 1046812"/>
                  <a:gd name="connsiteY131" fmla="*/ 870023 h 1406385"/>
                  <a:gd name="connsiteX132" fmla="*/ 699912 w 1046812"/>
                  <a:gd name="connsiteY132" fmla="*/ 878690 h 1406385"/>
                  <a:gd name="connsiteX133" fmla="*/ 696388 w 1046812"/>
                  <a:gd name="connsiteY133" fmla="*/ 896407 h 1406385"/>
                  <a:gd name="connsiteX134" fmla="*/ 695435 w 1046812"/>
                  <a:gd name="connsiteY134" fmla="*/ 901074 h 1406385"/>
                  <a:gd name="connsiteX135" fmla="*/ 689339 w 1046812"/>
                  <a:gd name="connsiteY135" fmla="*/ 922791 h 1406385"/>
                  <a:gd name="connsiteX136" fmla="*/ 685053 w 1046812"/>
                  <a:gd name="connsiteY136" fmla="*/ 934697 h 1406385"/>
                  <a:gd name="connsiteX137" fmla="*/ 681433 w 1046812"/>
                  <a:gd name="connsiteY137" fmla="*/ 944699 h 1406385"/>
                  <a:gd name="connsiteX138" fmla="*/ 676957 w 1046812"/>
                  <a:gd name="connsiteY138" fmla="*/ 954890 h 1406385"/>
                  <a:gd name="connsiteX139" fmla="*/ 672004 w 1046812"/>
                  <a:gd name="connsiteY139" fmla="*/ 965939 h 1406385"/>
                  <a:gd name="connsiteX140" fmla="*/ 660097 w 1046812"/>
                  <a:gd name="connsiteY140" fmla="*/ 987751 h 1406385"/>
                  <a:gd name="connsiteX141" fmla="*/ 657240 w 1046812"/>
                  <a:gd name="connsiteY141" fmla="*/ 992228 h 1406385"/>
                  <a:gd name="connsiteX142" fmla="*/ 646477 w 1046812"/>
                  <a:gd name="connsiteY142" fmla="*/ 1008325 h 1406385"/>
                  <a:gd name="connsiteX143" fmla="*/ 642667 w 1046812"/>
                  <a:gd name="connsiteY143" fmla="*/ 1013279 h 1406385"/>
                  <a:gd name="connsiteX144" fmla="*/ 627331 w 1046812"/>
                  <a:gd name="connsiteY144" fmla="*/ 1031948 h 1406385"/>
                  <a:gd name="connsiteX145" fmla="*/ 622283 w 1046812"/>
                  <a:gd name="connsiteY145" fmla="*/ 1037472 h 1406385"/>
                  <a:gd name="connsiteX146" fmla="*/ 601614 w 1046812"/>
                  <a:gd name="connsiteY146" fmla="*/ 1057189 h 1406385"/>
                  <a:gd name="connsiteX147" fmla="*/ 598280 w 1046812"/>
                  <a:gd name="connsiteY147" fmla="*/ 1059760 h 1406385"/>
                  <a:gd name="connsiteX148" fmla="*/ 578373 w 1046812"/>
                  <a:gd name="connsiteY148" fmla="*/ 1074334 h 1406385"/>
                  <a:gd name="connsiteX149" fmla="*/ 571896 w 1046812"/>
                  <a:gd name="connsiteY149" fmla="*/ 1078525 h 1406385"/>
                  <a:gd name="connsiteX150" fmla="*/ 546940 w 1046812"/>
                  <a:gd name="connsiteY150" fmla="*/ 1091955 h 1406385"/>
                  <a:gd name="connsiteX151" fmla="*/ 425878 w 1046812"/>
                  <a:gd name="connsiteY151" fmla="*/ 1115767 h 1406385"/>
                  <a:gd name="connsiteX152" fmla="*/ 209089 w 1046812"/>
                  <a:gd name="connsiteY152" fmla="*/ 1057379 h 1406385"/>
                  <a:gd name="connsiteX153" fmla="*/ 144604 w 1046812"/>
                  <a:gd name="connsiteY153" fmla="*/ 1014612 h 1406385"/>
                  <a:gd name="connsiteX154" fmla="*/ 125649 w 1046812"/>
                  <a:gd name="connsiteY154" fmla="*/ 1008611 h 1406385"/>
                  <a:gd name="connsiteX155" fmla="*/ 89264 w 1046812"/>
                  <a:gd name="connsiteY155" fmla="*/ 1026709 h 1406385"/>
                  <a:gd name="connsiteX156" fmla="*/ 82311 w 1046812"/>
                  <a:gd name="connsiteY156" fmla="*/ 1034900 h 1406385"/>
                  <a:gd name="connsiteX157" fmla="*/ 82120 w 1046812"/>
                  <a:gd name="connsiteY157" fmla="*/ 1035091 h 1406385"/>
                  <a:gd name="connsiteX158" fmla="*/ 81644 w 1046812"/>
                  <a:gd name="connsiteY158" fmla="*/ 1035948 h 1406385"/>
                  <a:gd name="connsiteX159" fmla="*/ 74310 w 1046812"/>
                  <a:gd name="connsiteY159" fmla="*/ 1048140 h 1406385"/>
                  <a:gd name="connsiteX160" fmla="*/ 73262 w 1046812"/>
                  <a:gd name="connsiteY160" fmla="*/ 1049855 h 1406385"/>
                  <a:gd name="connsiteX161" fmla="*/ 72690 w 1046812"/>
                  <a:gd name="connsiteY161" fmla="*/ 1051474 h 1406385"/>
                  <a:gd name="connsiteX162" fmla="*/ 66309 w 1046812"/>
                  <a:gd name="connsiteY162" fmla="*/ 1067666 h 1406385"/>
                  <a:gd name="connsiteX163" fmla="*/ 65832 w 1046812"/>
                  <a:gd name="connsiteY163" fmla="*/ 1068714 h 1406385"/>
                  <a:gd name="connsiteX164" fmla="*/ 65452 w 1046812"/>
                  <a:gd name="connsiteY164" fmla="*/ 1070429 h 1406385"/>
                  <a:gd name="connsiteX165" fmla="*/ 60213 w 1046812"/>
                  <a:gd name="connsiteY165" fmla="*/ 1092431 h 1406385"/>
                  <a:gd name="connsiteX166" fmla="*/ 59927 w 1046812"/>
                  <a:gd name="connsiteY166" fmla="*/ 1093670 h 1406385"/>
                  <a:gd name="connsiteX167" fmla="*/ 59737 w 1046812"/>
                  <a:gd name="connsiteY167" fmla="*/ 1095289 h 1406385"/>
                  <a:gd name="connsiteX168" fmla="*/ 57070 w 1046812"/>
                  <a:gd name="connsiteY168" fmla="*/ 1124531 h 1406385"/>
                  <a:gd name="connsiteX169" fmla="*/ 56974 w 1046812"/>
                  <a:gd name="connsiteY169" fmla="*/ 1125769 h 1406385"/>
                  <a:gd name="connsiteX170" fmla="*/ 56974 w 1046812"/>
                  <a:gd name="connsiteY170" fmla="*/ 1127007 h 1406385"/>
                  <a:gd name="connsiteX171" fmla="*/ 57355 w 1046812"/>
                  <a:gd name="connsiteY171" fmla="*/ 1143009 h 1406385"/>
                  <a:gd name="connsiteX172" fmla="*/ 57641 w 1046812"/>
                  <a:gd name="connsiteY172" fmla="*/ 1146152 h 1406385"/>
                  <a:gd name="connsiteX173" fmla="*/ 58974 w 1046812"/>
                  <a:gd name="connsiteY173" fmla="*/ 1159106 h 1406385"/>
                  <a:gd name="connsiteX174" fmla="*/ 59260 w 1046812"/>
                  <a:gd name="connsiteY174" fmla="*/ 1161297 h 1406385"/>
                  <a:gd name="connsiteX175" fmla="*/ 59546 w 1046812"/>
                  <a:gd name="connsiteY175" fmla="*/ 1162821 h 1406385"/>
                  <a:gd name="connsiteX176" fmla="*/ 62785 w 1046812"/>
                  <a:gd name="connsiteY176" fmla="*/ 1178823 h 1406385"/>
                  <a:gd name="connsiteX177" fmla="*/ 63356 w 1046812"/>
                  <a:gd name="connsiteY177" fmla="*/ 1180728 h 1406385"/>
                  <a:gd name="connsiteX178" fmla="*/ 67452 w 1046812"/>
                  <a:gd name="connsiteY178" fmla="*/ 1193110 h 1406385"/>
                  <a:gd name="connsiteX179" fmla="*/ 68214 w 1046812"/>
                  <a:gd name="connsiteY179" fmla="*/ 1195397 h 1406385"/>
                  <a:gd name="connsiteX180" fmla="*/ 68881 w 1046812"/>
                  <a:gd name="connsiteY180" fmla="*/ 1196730 h 1406385"/>
                  <a:gd name="connsiteX181" fmla="*/ 74214 w 1046812"/>
                  <a:gd name="connsiteY181" fmla="*/ 1207017 h 1406385"/>
                  <a:gd name="connsiteX182" fmla="*/ 84025 w 1046812"/>
                  <a:gd name="connsiteY182" fmla="*/ 1220924 h 1406385"/>
                  <a:gd name="connsiteX183" fmla="*/ 87264 w 1046812"/>
                  <a:gd name="connsiteY183" fmla="*/ 1224543 h 1406385"/>
                  <a:gd name="connsiteX184" fmla="*/ 94693 w 1046812"/>
                  <a:gd name="connsiteY184" fmla="*/ 1233020 h 1406385"/>
                  <a:gd name="connsiteX185" fmla="*/ 95836 w 1046812"/>
                  <a:gd name="connsiteY185" fmla="*/ 1233973 h 1406385"/>
                  <a:gd name="connsiteX186" fmla="*/ 104409 w 1046812"/>
                  <a:gd name="connsiteY186" fmla="*/ 1241783 h 1406385"/>
                  <a:gd name="connsiteX187" fmla="*/ 110505 w 1046812"/>
                  <a:gd name="connsiteY187" fmla="*/ 1247213 h 1406385"/>
                  <a:gd name="connsiteX188" fmla="*/ 127269 w 1046812"/>
                  <a:gd name="connsiteY188" fmla="*/ 1259500 h 1406385"/>
                  <a:gd name="connsiteX189" fmla="*/ 133746 w 1046812"/>
                  <a:gd name="connsiteY189" fmla="*/ 1263786 h 1406385"/>
                  <a:gd name="connsiteX190" fmla="*/ 107362 w 1046812"/>
                  <a:gd name="connsiteY190" fmla="*/ 1259785 h 1406385"/>
                  <a:gd name="connsiteX191" fmla="*/ 120601 w 1046812"/>
                  <a:gd name="connsiteY191" fmla="*/ 1269215 h 1406385"/>
                  <a:gd name="connsiteX192" fmla="*/ 192896 w 1046812"/>
                  <a:gd name="connsiteY192" fmla="*/ 1317126 h 1406385"/>
                  <a:gd name="connsiteX193" fmla="*/ 113457 w 1046812"/>
                  <a:gd name="connsiteY193" fmla="*/ 1279121 h 1406385"/>
                  <a:gd name="connsiteX194" fmla="*/ 113553 w 1046812"/>
                  <a:gd name="connsiteY194" fmla="*/ 1279216 h 1406385"/>
                  <a:gd name="connsiteX195" fmla="*/ 113457 w 1046812"/>
                  <a:gd name="connsiteY195" fmla="*/ 1279216 h 1406385"/>
                  <a:gd name="connsiteX196" fmla="*/ 198611 w 1046812"/>
                  <a:gd name="connsiteY196" fmla="*/ 1335605 h 1406385"/>
                  <a:gd name="connsiteX197" fmla="*/ 341867 w 1046812"/>
                  <a:gd name="connsiteY197" fmla="*/ 1392278 h 1406385"/>
                  <a:gd name="connsiteX198" fmla="*/ 463025 w 1046812"/>
                  <a:gd name="connsiteY198" fmla="*/ 1406375 h 1406385"/>
                  <a:gd name="connsiteX199" fmla="*/ 501030 w 1046812"/>
                  <a:gd name="connsiteY199" fmla="*/ 1405137 h 1406385"/>
                  <a:gd name="connsiteX200" fmla="*/ 512079 w 1046812"/>
                  <a:gd name="connsiteY200" fmla="*/ 1404184 h 1406385"/>
                  <a:gd name="connsiteX201" fmla="*/ 540082 w 1046812"/>
                  <a:gd name="connsiteY201" fmla="*/ 1401041 h 1406385"/>
                  <a:gd name="connsiteX202" fmla="*/ 550941 w 1046812"/>
                  <a:gd name="connsiteY202" fmla="*/ 1399517 h 1406385"/>
                  <a:gd name="connsiteX203" fmla="*/ 587040 w 1046812"/>
                  <a:gd name="connsiteY203" fmla="*/ 1392659 h 1406385"/>
                  <a:gd name="connsiteX204" fmla="*/ 587993 w 1046812"/>
                  <a:gd name="connsiteY204" fmla="*/ 1392469 h 1406385"/>
                  <a:gd name="connsiteX205" fmla="*/ 624664 w 1046812"/>
                  <a:gd name="connsiteY205" fmla="*/ 1382563 h 1406385"/>
                  <a:gd name="connsiteX206" fmla="*/ 634189 w 1046812"/>
                  <a:gd name="connsiteY206" fmla="*/ 1379515 h 1406385"/>
                  <a:gd name="connsiteX207" fmla="*/ 661431 w 1046812"/>
                  <a:gd name="connsiteY207" fmla="*/ 1369895 h 1406385"/>
                  <a:gd name="connsiteX208" fmla="*/ 671051 w 1046812"/>
                  <a:gd name="connsiteY208" fmla="*/ 1366180 h 1406385"/>
                  <a:gd name="connsiteX209" fmla="*/ 703627 w 1046812"/>
                  <a:gd name="connsiteY209" fmla="*/ 1351607 h 1406385"/>
                  <a:gd name="connsiteX210" fmla="*/ 705246 w 1046812"/>
                  <a:gd name="connsiteY210" fmla="*/ 1350845 h 1406385"/>
                  <a:gd name="connsiteX211" fmla="*/ 706389 w 1046812"/>
                  <a:gd name="connsiteY211" fmla="*/ 1350368 h 1406385"/>
                  <a:gd name="connsiteX212" fmla="*/ 722296 w 1046812"/>
                  <a:gd name="connsiteY212" fmla="*/ 1342082 h 1406385"/>
                  <a:gd name="connsiteX213" fmla="*/ 730487 w 1046812"/>
                  <a:gd name="connsiteY213" fmla="*/ 1337605 h 1406385"/>
                  <a:gd name="connsiteX214" fmla="*/ 737917 w 1046812"/>
                  <a:gd name="connsiteY214" fmla="*/ 1333128 h 1406385"/>
                  <a:gd name="connsiteX215" fmla="*/ 744774 w 1046812"/>
                  <a:gd name="connsiteY215" fmla="*/ 1329032 h 1406385"/>
                  <a:gd name="connsiteX216" fmla="*/ 753347 w 1046812"/>
                  <a:gd name="connsiteY216" fmla="*/ 1323889 h 1406385"/>
                  <a:gd name="connsiteX217" fmla="*/ 758776 w 1046812"/>
                  <a:gd name="connsiteY217" fmla="*/ 1320365 h 1406385"/>
                  <a:gd name="connsiteX218" fmla="*/ 762015 w 1046812"/>
                  <a:gd name="connsiteY218" fmla="*/ 1318269 h 1406385"/>
                  <a:gd name="connsiteX219" fmla="*/ 775636 w 1046812"/>
                  <a:gd name="connsiteY219" fmla="*/ 1308839 h 1406385"/>
                  <a:gd name="connsiteX220" fmla="*/ 812593 w 1046812"/>
                  <a:gd name="connsiteY220" fmla="*/ 1279979 h 1406385"/>
                  <a:gd name="connsiteX221" fmla="*/ 834500 w 1046812"/>
                  <a:gd name="connsiteY221" fmla="*/ 1260262 h 1406385"/>
                  <a:gd name="connsiteX222" fmla="*/ 840215 w 1046812"/>
                  <a:gd name="connsiteY222" fmla="*/ 1254356 h 1406385"/>
                  <a:gd name="connsiteX223" fmla="*/ 857836 w 1046812"/>
                  <a:gd name="connsiteY223" fmla="*/ 1236164 h 1406385"/>
                  <a:gd name="connsiteX224" fmla="*/ 868028 w 1046812"/>
                  <a:gd name="connsiteY224" fmla="*/ 1225686 h 1406385"/>
                  <a:gd name="connsiteX225" fmla="*/ 874219 w 1046812"/>
                  <a:gd name="connsiteY225" fmla="*/ 1218447 h 1406385"/>
                  <a:gd name="connsiteX226" fmla="*/ 881173 w 1046812"/>
                  <a:gd name="connsiteY226" fmla="*/ 1210160 h 1406385"/>
                  <a:gd name="connsiteX227" fmla="*/ 888983 w 1046812"/>
                  <a:gd name="connsiteY227" fmla="*/ 1201016 h 1406385"/>
                  <a:gd name="connsiteX228" fmla="*/ 888602 w 1046812"/>
                  <a:gd name="connsiteY228" fmla="*/ 1200826 h 1406385"/>
                  <a:gd name="connsiteX229" fmla="*/ 888602 w 1046812"/>
                  <a:gd name="connsiteY229" fmla="*/ 1200826 h 1406385"/>
                  <a:gd name="connsiteX230" fmla="*/ 888983 w 1046812"/>
                  <a:gd name="connsiteY230" fmla="*/ 1201016 h 1406385"/>
                  <a:gd name="connsiteX231" fmla="*/ 896127 w 1046812"/>
                  <a:gd name="connsiteY231" fmla="*/ 1191301 h 1406385"/>
                  <a:gd name="connsiteX232" fmla="*/ 905842 w 1046812"/>
                  <a:gd name="connsiteY232" fmla="*/ 1179014 h 1406385"/>
                  <a:gd name="connsiteX233" fmla="*/ 912129 w 1046812"/>
                  <a:gd name="connsiteY233" fmla="*/ 1169584 h 1406385"/>
                  <a:gd name="connsiteX234" fmla="*/ 920035 w 1046812"/>
                  <a:gd name="connsiteY234" fmla="*/ 1158821 h 1406385"/>
                  <a:gd name="connsiteX235" fmla="*/ 930036 w 1046812"/>
                  <a:gd name="connsiteY235" fmla="*/ 1143390 h 1406385"/>
                  <a:gd name="connsiteX236" fmla="*/ 936513 w 1046812"/>
                  <a:gd name="connsiteY236" fmla="*/ 1132627 h 1406385"/>
                  <a:gd name="connsiteX237" fmla="*/ 938894 w 1046812"/>
                  <a:gd name="connsiteY237" fmla="*/ 1128626 h 1406385"/>
                  <a:gd name="connsiteX238" fmla="*/ 942990 w 1046812"/>
                  <a:gd name="connsiteY238" fmla="*/ 1121959 h 1406385"/>
                  <a:gd name="connsiteX239" fmla="*/ 964421 w 1046812"/>
                  <a:gd name="connsiteY239" fmla="*/ 1081763 h 1406385"/>
                  <a:gd name="connsiteX240" fmla="*/ 965659 w 1046812"/>
                  <a:gd name="connsiteY240" fmla="*/ 1079573 h 1406385"/>
                  <a:gd name="connsiteX241" fmla="*/ 968803 w 1046812"/>
                  <a:gd name="connsiteY241" fmla="*/ 1072333 h 1406385"/>
                  <a:gd name="connsiteX242" fmla="*/ 979947 w 1046812"/>
                  <a:gd name="connsiteY242" fmla="*/ 1048521 h 1406385"/>
                  <a:gd name="connsiteX243" fmla="*/ 985186 w 1046812"/>
                  <a:gd name="connsiteY243" fmla="*/ 1035472 h 1406385"/>
                  <a:gd name="connsiteX244" fmla="*/ 990901 w 1046812"/>
                  <a:gd name="connsiteY244" fmla="*/ 1021184 h 1406385"/>
                  <a:gd name="connsiteX245" fmla="*/ 1004521 w 1046812"/>
                  <a:gd name="connsiteY245" fmla="*/ 982989 h 1406385"/>
                  <a:gd name="connsiteX246" fmla="*/ 1007188 w 1046812"/>
                  <a:gd name="connsiteY246" fmla="*/ 975655 h 1406385"/>
                  <a:gd name="connsiteX247" fmla="*/ 1007855 w 1046812"/>
                  <a:gd name="connsiteY247" fmla="*/ 973464 h 1406385"/>
                  <a:gd name="connsiteX248" fmla="*/ 1021952 w 1046812"/>
                  <a:gd name="connsiteY248" fmla="*/ 922696 h 1406385"/>
                  <a:gd name="connsiteX249" fmla="*/ 1024905 w 1046812"/>
                  <a:gd name="connsiteY249" fmla="*/ 909837 h 1406385"/>
                  <a:gd name="connsiteX250" fmla="*/ 1029572 w 1046812"/>
                  <a:gd name="connsiteY250" fmla="*/ 889358 h 1406385"/>
                  <a:gd name="connsiteX251" fmla="*/ 1031953 w 1046812"/>
                  <a:gd name="connsiteY251" fmla="*/ 876976 h 1406385"/>
                  <a:gd name="connsiteX252" fmla="*/ 1033668 w 1046812"/>
                  <a:gd name="connsiteY252" fmla="*/ 866213 h 1406385"/>
                  <a:gd name="connsiteX253" fmla="*/ 1034811 w 1046812"/>
                  <a:gd name="connsiteY253" fmla="*/ 860593 h 1406385"/>
                  <a:gd name="connsiteX254" fmla="*/ 1035668 w 1046812"/>
                  <a:gd name="connsiteY254" fmla="*/ 854211 h 1406385"/>
                  <a:gd name="connsiteX255" fmla="*/ 1043002 w 1046812"/>
                  <a:gd name="connsiteY255" fmla="*/ 797347 h 1406385"/>
                  <a:gd name="connsiteX256" fmla="*/ 1043288 w 1046812"/>
                  <a:gd name="connsiteY256" fmla="*/ 794204 h 1406385"/>
                  <a:gd name="connsiteX257" fmla="*/ 1046336 w 1046812"/>
                  <a:gd name="connsiteY257" fmla="*/ 739435 h 1406385"/>
                  <a:gd name="connsiteX258" fmla="*/ 1046717 w 1046812"/>
                  <a:gd name="connsiteY258" fmla="*/ 733339 h 1406385"/>
                  <a:gd name="connsiteX259" fmla="*/ 1046622 w 1046812"/>
                  <a:gd name="connsiteY259" fmla="*/ 729815 h 1406385"/>
                  <a:gd name="connsiteX260" fmla="*/ 1046812 w 1046812"/>
                  <a:gd name="connsiteY260" fmla="*/ 722576 h 1406385"/>
                  <a:gd name="connsiteX261" fmla="*/ 1046431 w 1046812"/>
                  <a:gd name="connsiteY261" fmla="*/ 709240 h 1406385"/>
                  <a:gd name="connsiteX262" fmla="*/ 722296 w 1046812"/>
                  <a:gd name="connsiteY262" fmla="*/ 112214 h 1406385"/>
                  <a:gd name="connsiteX263" fmla="*/ 745251 w 1046812"/>
                  <a:gd name="connsiteY263" fmla="*/ 132502 h 1406385"/>
                  <a:gd name="connsiteX264" fmla="*/ 746680 w 1046812"/>
                  <a:gd name="connsiteY264" fmla="*/ 133835 h 1406385"/>
                  <a:gd name="connsiteX265" fmla="*/ 760205 w 1046812"/>
                  <a:gd name="connsiteY265" fmla="*/ 146980 h 1406385"/>
                  <a:gd name="connsiteX266" fmla="*/ 743822 w 1046812"/>
                  <a:gd name="connsiteY266" fmla="*/ 135550 h 1406385"/>
                  <a:gd name="connsiteX267" fmla="*/ 661050 w 1046812"/>
                  <a:gd name="connsiteY267" fmla="*/ 80590 h 1406385"/>
                  <a:gd name="connsiteX268" fmla="*/ 673242 w 1046812"/>
                  <a:gd name="connsiteY268" fmla="*/ 84591 h 1406385"/>
                  <a:gd name="connsiteX269" fmla="*/ 707722 w 1046812"/>
                  <a:gd name="connsiteY269" fmla="*/ 100402 h 1406385"/>
                  <a:gd name="connsiteX270" fmla="*/ 715628 w 1046812"/>
                  <a:gd name="connsiteY270" fmla="*/ 106784 h 1406385"/>
                  <a:gd name="connsiteX271" fmla="*/ 722296 w 1046812"/>
                  <a:gd name="connsiteY271" fmla="*/ 112214 h 1406385"/>
                  <a:gd name="connsiteX272" fmla="*/ 224900 w 1046812"/>
                  <a:gd name="connsiteY272" fmla="*/ 772868 h 1406385"/>
                  <a:gd name="connsiteX273" fmla="*/ 220709 w 1046812"/>
                  <a:gd name="connsiteY273" fmla="*/ 768962 h 1406385"/>
                  <a:gd name="connsiteX274" fmla="*/ 204040 w 1046812"/>
                  <a:gd name="connsiteY274" fmla="*/ 752770 h 1406385"/>
                  <a:gd name="connsiteX275" fmla="*/ 190134 w 1046812"/>
                  <a:gd name="connsiteY275" fmla="*/ 736958 h 1406385"/>
                  <a:gd name="connsiteX276" fmla="*/ 178989 w 1046812"/>
                  <a:gd name="connsiteY276" fmla="*/ 723719 h 1406385"/>
                  <a:gd name="connsiteX277" fmla="*/ 166321 w 1046812"/>
                  <a:gd name="connsiteY277" fmla="*/ 706002 h 1406385"/>
                  <a:gd name="connsiteX278" fmla="*/ 156701 w 1046812"/>
                  <a:gd name="connsiteY278" fmla="*/ 692191 h 1406385"/>
                  <a:gd name="connsiteX279" fmla="*/ 145176 w 1046812"/>
                  <a:gd name="connsiteY279" fmla="*/ 672474 h 1406385"/>
                  <a:gd name="connsiteX280" fmla="*/ 137270 w 1046812"/>
                  <a:gd name="connsiteY280" fmla="*/ 658568 h 1406385"/>
                  <a:gd name="connsiteX281" fmla="*/ 126888 w 1046812"/>
                  <a:gd name="connsiteY281" fmla="*/ 636565 h 1406385"/>
                  <a:gd name="connsiteX282" fmla="*/ 120601 w 1046812"/>
                  <a:gd name="connsiteY282" fmla="*/ 623039 h 1406385"/>
                  <a:gd name="connsiteX283" fmla="*/ 119077 w 1046812"/>
                  <a:gd name="connsiteY283" fmla="*/ 619039 h 1406385"/>
                  <a:gd name="connsiteX284" fmla="*/ 108600 w 1046812"/>
                  <a:gd name="connsiteY284" fmla="*/ 590464 h 1406385"/>
                  <a:gd name="connsiteX285" fmla="*/ 105456 w 1046812"/>
                  <a:gd name="connsiteY285" fmla="*/ 580653 h 1406385"/>
                  <a:gd name="connsiteX286" fmla="*/ 98598 w 1046812"/>
                  <a:gd name="connsiteY286" fmla="*/ 555698 h 1406385"/>
                  <a:gd name="connsiteX287" fmla="*/ 96313 w 1046812"/>
                  <a:gd name="connsiteY287" fmla="*/ 546268 h 1406385"/>
                  <a:gd name="connsiteX288" fmla="*/ 89836 w 1046812"/>
                  <a:gd name="connsiteY288" fmla="*/ 512359 h 1406385"/>
                  <a:gd name="connsiteX289" fmla="*/ 89169 w 1046812"/>
                  <a:gd name="connsiteY289" fmla="*/ 506072 h 1406385"/>
                  <a:gd name="connsiteX290" fmla="*/ 85835 w 1046812"/>
                  <a:gd name="connsiteY290" fmla="*/ 475116 h 1406385"/>
                  <a:gd name="connsiteX291" fmla="*/ 85549 w 1046812"/>
                  <a:gd name="connsiteY291" fmla="*/ 462733 h 1406385"/>
                  <a:gd name="connsiteX292" fmla="*/ 84978 w 1046812"/>
                  <a:gd name="connsiteY292" fmla="*/ 438064 h 1406385"/>
                  <a:gd name="connsiteX293" fmla="*/ 85264 w 1046812"/>
                  <a:gd name="connsiteY293" fmla="*/ 432920 h 1406385"/>
                  <a:gd name="connsiteX294" fmla="*/ 87264 w 1046812"/>
                  <a:gd name="connsiteY294" fmla="*/ 404440 h 1406385"/>
                  <a:gd name="connsiteX295" fmla="*/ 88597 w 1046812"/>
                  <a:gd name="connsiteY295" fmla="*/ 393868 h 1406385"/>
                  <a:gd name="connsiteX296" fmla="*/ 92693 w 1046812"/>
                  <a:gd name="connsiteY296" fmla="*/ 369198 h 1406385"/>
                  <a:gd name="connsiteX297" fmla="*/ 94217 w 1046812"/>
                  <a:gd name="connsiteY297" fmla="*/ 361673 h 1406385"/>
                  <a:gd name="connsiteX298" fmla="*/ 102599 w 1046812"/>
                  <a:gd name="connsiteY298" fmla="*/ 330622 h 1406385"/>
                  <a:gd name="connsiteX299" fmla="*/ 104123 w 1046812"/>
                  <a:gd name="connsiteY299" fmla="*/ 326526 h 1406385"/>
                  <a:gd name="connsiteX300" fmla="*/ 114315 w 1046812"/>
                  <a:gd name="connsiteY300" fmla="*/ 300427 h 1406385"/>
                  <a:gd name="connsiteX301" fmla="*/ 117172 w 1046812"/>
                  <a:gd name="connsiteY301" fmla="*/ 293951 h 1406385"/>
                  <a:gd name="connsiteX302" fmla="*/ 132507 w 1046812"/>
                  <a:gd name="connsiteY302" fmla="*/ 265090 h 1406385"/>
                  <a:gd name="connsiteX303" fmla="*/ 147938 w 1046812"/>
                  <a:gd name="connsiteY303" fmla="*/ 242230 h 1406385"/>
                  <a:gd name="connsiteX304" fmla="*/ 152034 w 1046812"/>
                  <a:gd name="connsiteY304" fmla="*/ 236991 h 1406385"/>
                  <a:gd name="connsiteX305" fmla="*/ 164988 w 1046812"/>
                  <a:gd name="connsiteY305" fmla="*/ 220989 h 1406385"/>
                  <a:gd name="connsiteX306" fmla="*/ 171560 w 1046812"/>
                  <a:gd name="connsiteY306" fmla="*/ 213750 h 1406385"/>
                  <a:gd name="connsiteX307" fmla="*/ 183847 w 1046812"/>
                  <a:gd name="connsiteY307" fmla="*/ 200796 h 1406385"/>
                  <a:gd name="connsiteX308" fmla="*/ 191753 w 1046812"/>
                  <a:gd name="connsiteY308" fmla="*/ 193271 h 1406385"/>
                  <a:gd name="connsiteX309" fmla="*/ 204517 w 1046812"/>
                  <a:gd name="connsiteY309" fmla="*/ 181746 h 1406385"/>
                  <a:gd name="connsiteX310" fmla="*/ 213280 w 1046812"/>
                  <a:gd name="connsiteY310" fmla="*/ 174412 h 1406385"/>
                  <a:gd name="connsiteX311" fmla="*/ 226900 w 1046812"/>
                  <a:gd name="connsiteY311" fmla="*/ 163839 h 1406385"/>
                  <a:gd name="connsiteX312" fmla="*/ 236139 w 1046812"/>
                  <a:gd name="connsiteY312" fmla="*/ 157076 h 1406385"/>
                  <a:gd name="connsiteX313" fmla="*/ 250998 w 1046812"/>
                  <a:gd name="connsiteY313" fmla="*/ 147075 h 1406385"/>
                  <a:gd name="connsiteX314" fmla="*/ 260238 w 1046812"/>
                  <a:gd name="connsiteY314" fmla="*/ 141074 h 1406385"/>
                  <a:gd name="connsiteX315" fmla="*/ 277383 w 1046812"/>
                  <a:gd name="connsiteY315" fmla="*/ 131073 h 1406385"/>
                  <a:gd name="connsiteX316" fmla="*/ 285479 w 1046812"/>
                  <a:gd name="connsiteY316" fmla="*/ 126501 h 1406385"/>
                  <a:gd name="connsiteX317" fmla="*/ 311863 w 1046812"/>
                  <a:gd name="connsiteY317" fmla="*/ 113452 h 1406385"/>
                  <a:gd name="connsiteX318" fmla="*/ 333866 w 1046812"/>
                  <a:gd name="connsiteY318" fmla="*/ 113261 h 1406385"/>
                  <a:gd name="connsiteX319" fmla="*/ 510840 w 1046812"/>
                  <a:gd name="connsiteY319" fmla="*/ 135455 h 1406385"/>
                  <a:gd name="connsiteX320" fmla="*/ 611520 w 1046812"/>
                  <a:gd name="connsiteY320" fmla="*/ 173935 h 1406385"/>
                  <a:gd name="connsiteX321" fmla="*/ 619045 w 1046812"/>
                  <a:gd name="connsiteY321" fmla="*/ 180508 h 1406385"/>
                  <a:gd name="connsiteX322" fmla="*/ 642286 w 1046812"/>
                  <a:gd name="connsiteY322" fmla="*/ 202034 h 1406385"/>
                  <a:gd name="connsiteX323" fmla="*/ 653620 w 1046812"/>
                  <a:gd name="connsiteY323" fmla="*/ 213655 h 1406385"/>
                  <a:gd name="connsiteX324" fmla="*/ 675909 w 1046812"/>
                  <a:gd name="connsiteY324" fmla="*/ 238991 h 1406385"/>
                  <a:gd name="connsiteX325" fmla="*/ 684386 w 1046812"/>
                  <a:gd name="connsiteY325" fmla="*/ 249278 h 1406385"/>
                  <a:gd name="connsiteX326" fmla="*/ 711247 w 1046812"/>
                  <a:gd name="connsiteY326" fmla="*/ 286902 h 1406385"/>
                  <a:gd name="connsiteX327" fmla="*/ 716009 w 1046812"/>
                  <a:gd name="connsiteY327" fmla="*/ 294712 h 1406385"/>
                  <a:gd name="connsiteX328" fmla="*/ 735059 w 1046812"/>
                  <a:gd name="connsiteY328" fmla="*/ 327478 h 1406385"/>
                  <a:gd name="connsiteX329" fmla="*/ 742298 w 1046812"/>
                  <a:gd name="connsiteY329" fmla="*/ 341576 h 1406385"/>
                  <a:gd name="connsiteX330" fmla="*/ 756205 w 1046812"/>
                  <a:gd name="connsiteY330" fmla="*/ 371198 h 1406385"/>
                  <a:gd name="connsiteX331" fmla="*/ 762777 w 1046812"/>
                  <a:gd name="connsiteY331" fmla="*/ 386533 h 1406385"/>
                  <a:gd name="connsiteX332" fmla="*/ 770587 w 1046812"/>
                  <a:gd name="connsiteY332" fmla="*/ 407203 h 1406385"/>
                  <a:gd name="connsiteX333" fmla="*/ 777064 w 1046812"/>
                  <a:gd name="connsiteY333" fmla="*/ 425300 h 1406385"/>
                  <a:gd name="connsiteX334" fmla="*/ 783827 w 1046812"/>
                  <a:gd name="connsiteY334" fmla="*/ 447208 h 1406385"/>
                  <a:gd name="connsiteX335" fmla="*/ 789066 w 1046812"/>
                  <a:gd name="connsiteY335" fmla="*/ 465210 h 1406385"/>
                  <a:gd name="connsiteX336" fmla="*/ 794495 w 1046812"/>
                  <a:gd name="connsiteY336" fmla="*/ 487784 h 1406385"/>
                  <a:gd name="connsiteX337" fmla="*/ 798686 w 1046812"/>
                  <a:gd name="connsiteY337" fmla="*/ 505977 h 1406385"/>
                  <a:gd name="connsiteX338" fmla="*/ 802782 w 1046812"/>
                  <a:gd name="connsiteY338" fmla="*/ 528647 h 1406385"/>
                  <a:gd name="connsiteX339" fmla="*/ 805830 w 1046812"/>
                  <a:gd name="connsiteY339" fmla="*/ 546649 h 1406385"/>
                  <a:gd name="connsiteX340" fmla="*/ 811545 w 1046812"/>
                  <a:gd name="connsiteY340" fmla="*/ 601132 h 1406385"/>
                  <a:gd name="connsiteX341" fmla="*/ 812212 w 1046812"/>
                  <a:gd name="connsiteY341" fmla="*/ 613324 h 1406385"/>
                  <a:gd name="connsiteX342" fmla="*/ 813355 w 1046812"/>
                  <a:gd name="connsiteY342" fmla="*/ 662949 h 1406385"/>
                  <a:gd name="connsiteX343" fmla="*/ 813355 w 1046812"/>
                  <a:gd name="connsiteY343" fmla="*/ 670569 h 1406385"/>
                  <a:gd name="connsiteX344" fmla="*/ 811164 w 1046812"/>
                  <a:gd name="connsiteY344" fmla="*/ 714098 h 1406385"/>
                  <a:gd name="connsiteX345" fmla="*/ 803925 w 1046812"/>
                  <a:gd name="connsiteY345" fmla="*/ 772963 h 1406385"/>
                  <a:gd name="connsiteX346" fmla="*/ 799448 w 1046812"/>
                  <a:gd name="connsiteY346" fmla="*/ 797251 h 1406385"/>
                  <a:gd name="connsiteX347" fmla="*/ 794305 w 1046812"/>
                  <a:gd name="connsiteY347" fmla="*/ 822683 h 1406385"/>
                  <a:gd name="connsiteX348" fmla="*/ 787923 w 1046812"/>
                  <a:gd name="connsiteY348" fmla="*/ 847353 h 1406385"/>
                  <a:gd name="connsiteX349" fmla="*/ 786685 w 1046812"/>
                  <a:gd name="connsiteY349" fmla="*/ 851734 h 1406385"/>
                  <a:gd name="connsiteX350" fmla="*/ 786018 w 1046812"/>
                  <a:gd name="connsiteY350" fmla="*/ 845543 h 1406385"/>
                  <a:gd name="connsiteX351" fmla="*/ 785161 w 1046812"/>
                  <a:gd name="connsiteY351" fmla="*/ 840400 h 1406385"/>
                  <a:gd name="connsiteX352" fmla="*/ 779922 w 1046812"/>
                  <a:gd name="connsiteY352" fmla="*/ 819731 h 1406385"/>
                  <a:gd name="connsiteX353" fmla="*/ 777636 w 1046812"/>
                  <a:gd name="connsiteY353" fmla="*/ 813254 h 1406385"/>
                  <a:gd name="connsiteX354" fmla="*/ 774873 w 1046812"/>
                  <a:gd name="connsiteY354" fmla="*/ 805633 h 1406385"/>
                  <a:gd name="connsiteX355" fmla="*/ 769254 w 1046812"/>
                  <a:gd name="connsiteY355" fmla="*/ 793346 h 1406385"/>
                  <a:gd name="connsiteX356" fmla="*/ 762777 w 1046812"/>
                  <a:gd name="connsiteY356" fmla="*/ 780202 h 1406385"/>
                  <a:gd name="connsiteX357" fmla="*/ 677623 w 1046812"/>
                  <a:gd name="connsiteY357" fmla="*/ 723719 h 1406385"/>
                  <a:gd name="connsiteX358" fmla="*/ 665622 w 1046812"/>
                  <a:gd name="connsiteY358" fmla="*/ 732672 h 1406385"/>
                  <a:gd name="connsiteX359" fmla="*/ 406828 w 1046812"/>
                  <a:gd name="connsiteY359" fmla="*/ 813539 h 1406385"/>
                  <a:gd name="connsiteX360" fmla="*/ 224900 w 1046812"/>
                  <a:gd name="connsiteY360" fmla="*/ 772868 h 140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</a:cxnLst>
                <a:rect l="l" t="t" r="r" b="b"/>
                <a:pathLst>
                  <a:path w="1046812" h="1406385">
                    <a:moveTo>
                      <a:pt x="1046431" y="709240"/>
                    </a:moveTo>
                    <a:cubicBezTo>
                      <a:pt x="1046336" y="699811"/>
                      <a:pt x="1045765" y="690667"/>
                      <a:pt x="1045288" y="681428"/>
                    </a:cubicBezTo>
                    <a:cubicBezTo>
                      <a:pt x="1045003" y="675522"/>
                      <a:pt x="1044907" y="669521"/>
                      <a:pt x="1044526" y="663616"/>
                    </a:cubicBezTo>
                    <a:cubicBezTo>
                      <a:pt x="1043288" y="644090"/>
                      <a:pt x="1041573" y="624944"/>
                      <a:pt x="1039002" y="606275"/>
                    </a:cubicBezTo>
                    <a:cubicBezTo>
                      <a:pt x="1038335" y="601418"/>
                      <a:pt x="1037668" y="596655"/>
                      <a:pt x="1036906" y="591893"/>
                    </a:cubicBezTo>
                    <a:cubicBezTo>
                      <a:pt x="1036049" y="585892"/>
                      <a:pt x="1034811" y="580272"/>
                      <a:pt x="1033858" y="574366"/>
                    </a:cubicBezTo>
                    <a:cubicBezTo>
                      <a:pt x="1032048" y="563413"/>
                      <a:pt x="1030239" y="552554"/>
                      <a:pt x="1028239" y="541982"/>
                    </a:cubicBezTo>
                    <a:cubicBezTo>
                      <a:pt x="1026619" y="533981"/>
                      <a:pt x="1024905" y="526265"/>
                      <a:pt x="1023286" y="518455"/>
                    </a:cubicBezTo>
                    <a:cubicBezTo>
                      <a:pt x="1021095" y="508453"/>
                      <a:pt x="1018904" y="498452"/>
                      <a:pt x="1016428" y="488737"/>
                    </a:cubicBezTo>
                    <a:cubicBezTo>
                      <a:pt x="1014523" y="481117"/>
                      <a:pt x="1012427" y="473687"/>
                      <a:pt x="1010332" y="466258"/>
                    </a:cubicBezTo>
                    <a:cubicBezTo>
                      <a:pt x="1007665" y="457019"/>
                      <a:pt x="1005093" y="447970"/>
                      <a:pt x="1002235" y="439016"/>
                    </a:cubicBezTo>
                    <a:cubicBezTo>
                      <a:pt x="999854" y="431777"/>
                      <a:pt x="997473" y="424633"/>
                      <a:pt x="994901" y="417585"/>
                    </a:cubicBezTo>
                    <a:cubicBezTo>
                      <a:pt x="991948" y="409108"/>
                      <a:pt x="988805" y="400726"/>
                      <a:pt x="985567" y="392630"/>
                    </a:cubicBezTo>
                    <a:cubicBezTo>
                      <a:pt x="984233" y="389296"/>
                      <a:pt x="983090" y="385676"/>
                      <a:pt x="981757" y="382438"/>
                    </a:cubicBezTo>
                    <a:cubicBezTo>
                      <a:pt x="980042" y="378247"/>
                      <a:pt x="978042" y="374341"/>
                      <a:pt x="976232" y="370246"/>
                    </a:cubicBezTo>
                    <a:cubicBezTo>
                      <a:pt x="973851" y="364912"/>
                      <a:pt x="971470" y="359578"/>
                      <a:pt x="969088" y="354434"/>
                    </a:cubicBezTo>
                    <a:cubicBezTo>
                      <a:pt x="965373" y="346528"/>
                      <a:pt x="961373" y="338908"/>
                      <a:pt x="957373" y="331289"/>
                    </a:cubicBezTo>
                    <a:cubicBezTo>
                      <a:pt x="954801" y="326526"/>
                      <a:pt x="952324" y="321668"/>
                      <a:pt x="949657" y="317096"/>
                    </a:cubicBezTo>
                    <a:cubicBezTo>
                      <a:pt x="945085" y="309095"/>
                      <a:pt x="940323" y="301475"/>
                      <a:pt x="935465" y="293855"/>
                    </a:cubicBezTo>
                    <a:cubicBezTo>
                      <a:pt x="933084" y="290045"/>
                      <a:pt x="930703" y="286140"/>
                      <a:pt x="928226" y="282425"/>
                    </a:cubicBezTo>
                    <a:cubicBezTo>
                      <a:pt x="920701" y="271376"/>
                      <a:pt x="912986" y="260708"/>
                      <a:pt x="904795" y="250516"/>
                    </a:cubicBezTo>
                    <a:cubicBezTo>
                      <a:pt x="899556" y="243944"/>
                      <a:pt x="893650" y="237086"/>
                      <a:pt x="887554" y="230133"/>
                    </a:cubicBezTo>
                    <a:cubicBezTo>
                      <a:pt x="885935" y="228228"/>
                      <a:pt x="884221" y="226418"/>
                      <a:pt x="882601" y="224513"/>
                    </a:cubicBezTo>
                    <a:cubicBezTo>
                      <a:pt x="877553" y="218894"/>
                      <a:pt x="872219" y="213178"/>
                      <a:pt x="866599" y="207368"/>
                    </a:cubicBezTo>
                    <a:cubicBezTo>
                      <a:pt x="865361" y="206130"/>
                      <a:pt x="864313" y="204892"/>
                      <a:pt x="863075" y="203653"/>
                    </a:cubicBezTo>
                    <a:cubicBezTo>
                      <a:pt x="862599" y="203177"/>
                      <a:pt x="861932" y="202606"/>
                      <a:pt x="861456" y="202130"/>
                    </a:cubicBezTo>
                    <a:cubicBezTo>
                      <a:pt x="854693" y="195367"/>
                      <a:pt x="847740" y="188509"/>
                      <a:pt x="840406" y="181651"/>
                    </a:cubicBezTo>
                    <a:cubicBezTo>
                      <a:pt x="838882" y="180222"/>
                      <a:pt x="837262" y="178793"/>
                      <a:pt x="835643" y="177365"/>
                    </a:cubicBezTo>
                    <a:cubicBezTo>
                      <a:pt x="829738" y="171935"/>
                      <a:pt x="823642" y="166506"/>
                      <a:pt x="817450" y="161172"/>
                    </a:cubicBezTo>
                    <a:cubicBezTo>
                      <a:pt x="814688" y="158791"/>
                      <a:pt x="811926" y="156600"/>
                      <a:pt x="809164" y="154314"/>
                    </a:cubicBezTo>
                    <a:cubicBezTo>
                      <a:pt x="803544" y="149647"/>
                      <a:pt x="797734" y="145075"/>
                      <a:pt x="791923" y="140503"/>
                    </a:cubicBezTo>
                    <a:cubicBezTo>
                      <a:pt x="789161" y="138407"/>
                      <a:pt x="786494" y="136312"/>
                      <a:pt x="783732" y="134216"/>
                    </a:cubicBezTo>
                    <a:cubicBezTo>
                      <a:pt x="775159" y="127835"/>
                      <a:pt x="766492" y="121643"/>
                      <a:pt x="757633" y="115738"/>
                    </a:cubicBezTo>
                    <a:lnTo>
                      <a:pt x="672480" y="59255"/>
                    </a:lnTo>
                    <a:cubicBezTo>
                      <a:pt x="681433" y="65160"/>
                      <a:pt x="690196" y="71447"/>
                      <a:pt x="698769" y="77923"/>
                    </a:cubicBezTo>
                    <a:cubicBezTo>
                      <a:pt x="701340" y="79828"/>
                      <a:pt x="703817" y="81733"/>
                      <a:pt x="706294" y="83734"/>
                    </a:cubicBezTo>
                    <a:cubicBezTo>
                      <a:pt x="712485" y="88496"/>
                      <a:pt x="718581" y="93354"/>
                      <a:pt x="724486" y="98307"/>
                    </a:cubicBezTo>
                    <a:cubicBezTo>
                      <a:pt x="726963" y="100402"/>
                      <a:pt x="729535" y="102403"/>
                      <a:pt x="731916" y="104498"/>
                    </a:cubicBezTo>
                    <a:cubicBezTo>
                      <a:pt x="738583" y="110213"/>
                      <a:pt x="745060" y="115928"/>
                      <a:pt x="751347" y="121643"/>
                    </a:cubicBezTo>
                    <a:cubicBezTo>
                      <a:pt x="752585" y="122786"/>
                      <a:pt x="753919" y="123929"/>
                      <a:pt x="755157" y="125072"/>
                    </a:cubicBezTo>
                    <a:cubicBezTo>
                      <a:pt x="759729" y="129358"/>
                      <a:pt x="763920" y="133549"/>
                      <a:pt x="768301" y="137836"/>
                    </a:cubicBezTo>
                    <a:cubicBezTo>
                      <a:pt x="762491" y="133740"/>
                      <a:pt x="756776" y="129644"/>
                      <a:pt x="750871" y="125739"/>
                    </a:cubicBezTo>
                    <a:lnTo>
                      <a:pt x="665717" y="69256"/>
                    </a:lnTo>
                    <a:cubicBezTo>
                      <a:pt x="646667" y="56587"/>
                      <a:pt x="627141" y="45443"/>
                      <a:pt x="607710" y="36394"/>
                    </a:cubicBezTo>
                    <a:cubicBezTo>
                      <a:pt x="601233" y="33442"/>
                      <a:pt x="594756" y="30680"/>
                      <a:pt x="588374" y="28108"/>
                    </a:cubicBezTo>
                    <a:cubicBezTo>
                      <a:pt x="539320" y="9153"/>
                      <a:pt x="487219" y="295"/>
                      <a:pt x="435022" y="9"/>
                    </a:cubicBezTo>
                    <a:cubicBezTo>
                      <a:pt x="421782" y="-86"/>
                      <a:pt x="408637" y="581"/>
                      <a:pt x="395493" y="1628"/>
                    </a:cubicBezTo>
                    <a:cubicBezTo>
                      <a:pt x="391873" y="1914"/>
                      <a:pt x="388254" y="2295"/>
                      <a:pt x="384634" y="2581"/>
                    </a:cubicBezTo>
                    <a:cubicBezTo>
                      <a:pt x="373585" y="3724"/>
                      <a:pt x="362536" y="5152"/>
                      <a:pt x="351582" y="6962"/>
                    </a:cubicBezTo>
                    <a:cubicBezTo>
                      <a:pt x="349868" y="7248"/>
                      <a:pt x="348249" y="7343"/>
                      <a:pt x="346534" y="7629"/>
                    </a:cubicBezTo>
                    <a:cubicBezTo>
                      <a:pt x="346534" y="7629"/>
                      <a:pt x="346630" y="7724"/>
                      <a:pt x="346725" y="7724"/>
                    </a:cubicBezTo>
                    <a:lnTo>
                      <a:pt x="346725" y="7724"/>
                    </a:lnTo>
                    <a:cubicBezTo>
                      <a:pt x="346725" y="7724"/>
                      <a:pt x="346630" y="7629"/>
                      <a:pt x="346534" y="7629"/>
                    </a:cubicBezTo>
                    <a:cubicBezTo>
                      <a:pt x="345868" y="7724"/>
                      <a:pt x="345106" y="7915"/>
                      <a:pt x="344439" y="8010"/>
                    </a:cubicBezTo>
                    <a:cubicBezTo>
                      <a:pt x="339581" y="8867"/>
                      <a:pt x="334819" y="10010"/>
                      <a:pt x="330056" y="10963"/>
                    </a:cubicBezTo>
                    <a:cubicBezTo>
                      <a:pt x="324722" y="12106"/>
                      <a:pt x="319388" y="13153"/>
                      <a:pt x="314149" y="14392"/>
                    </a:cubicBezTo>
                    <a:cubicBezTo>
                      <a:pt x="309387" y="15535"/>
                      <a:pt x="304720" y="16964"/>
                      <a:pt x="300052" y="18202"/>
                    </a:cubicBezTo>
                    <a:cubicBezTo>
                      <a:pt x="295671" y="19440"/>
                      <a:pt x="291289" y="20488"/>
                      <a:pt x="286908" y="21726"/>
                    </a:cubicBezTo>
                    <a:cubicBezTo>
                      <a:pt x="287003" y="21726"/>
                      <a:pt x="287003" y="21821"/>
                      <a:pt x="287003" y="21821"/>
                    </a:cubicBezTo>
                    <a:lnTo>
                      <a:pt x="287003" y="21821"/>
                    </a:lnTo>
                    <a:cubicBezTo>
                      <a:pt x="287003" y="21821"/>
                      <a:pt x="286908" y="21726"/>
                      <a:pt x="286908" y="21726"/>
                    </a:cubicBezTo>
                    <a:cubicBezTo>
                      <a:pt x="286336" y="21916"/>
                      <a:pt x="285765" y="22107"/>
                      <a:pt x="285193" y="22298"/>
                    </a:cubicBezTo>
                    <a:cubicBezTo>
                      <a:pt x="271573" y="26489"/>
                      <a:pt x="258333" y="31251"/>
                      <a:pt x="245188" y="36490"/>
                    </a:cubicBezTo>
                    <a:cubicBezTo>
                      <a:pt x="242236" y="37633"/>
                      <a:pt x="239378" y="38871"/>
                      <a:pt x="236425" y="40109"/>
                    </a:cubicBezTo>
                    <a:cubicBezTo>
                      <a:pt x="223186" y="45634"/>
                      <a:pt x="210136" y="51539"/>
                      <a:pt x="197563" y="58111"/>
                    </a:cubicBezTo>
                    <a:lnTo>
                      <a:pt x="208707" y="65446"/>
                    </a:lnTo>
                    <a:cubicBezTo>
                      <a:pt x="205945" y="66874"/>
                      <a:pt x="203088" y="68208"/>
                      <a:pt x="200326" y="69732"/>
                    </a:cubicBezTo>
                    <a:cubicBezTo>
                      <a:pt x="197563" y="71256"/>
                      <a:pt x="194896" y="72875"/>
                      <a:pt x="192229" y="74399"/>
                    </a:cubicBezTo>
                    <a:cubicBezTo>
                      <a:pt x="186419" y="77638"/>
                      <a:pt x="180704" y="80876"/>
                      <a:pt x="175084" y="84305"/>
                    </a:cubicBezTo>
                    <a:cubicBezTo>
                      <a:pt x="171941" y="86210"/>
                      <a:pt x="168893" y="88306"/>
                      <a:pt x="165845" y="90306"/>
                    </a:cubicBezTo>
                    <a:cubicBezTo>
                      <a:pt x="160892" y="93544"/>
                      <a:pt x="155844" y="96878"/>
                      <a:pt x="151081" y="100212"/>
                    </a:cubicBezTo>
                    <a:cubicBezTo>
                      <a:pt x="147938" y="102498"/>
                      <a:pt x="144795" y="104784"/>
                      <a:pt x="141747" y="107070"/>
                    </a:cubicBezTo>
                    <a:cubicBezTo>
                      <a:pt x="137175" y="110499"/>
                      <a:pt x="132793" y="113928"/>
                      <a:pt x="128412" y="117452"/>
                    </a:cubicBezTo>
                    <a:cubicBezTo>
                      <a:pt x="125364" y="119929"/>
                      <a:pt x="122316" y="122405"/>
                      <a:pt x="119363" y="124977"/>
                    </a:cubicBezTo>
                    <a:cubicBezTo>
                      <a:pt x="115172" y="128597"/>
                      <a:pt x="111076" y="132311"/>
                      <a:pt x="107076" y="136121"/>
                    </a:cubicBezTo>
                    <a:cubicBezTo>
                      <a:pt x="104314" y="138788"/>
                      <a:pt x="101456" y="141455"/>
                      <a:pt x="98694" y="144122"/>
                    </a:cubicBezTo>
                    <a:cubicBezTo>
                      <a:pt x="94693" y="148123"/>
                      <a:pt x="90883" y="152219"/>
                      <a:pt x="87169" y="156314"/>
                    </a:cubicBezTo>
                    <a:cubicBezTo>
                      <a:pt x="84692" y="158981"/>
                      <a:pt x="82215" y="161648"/>
                      <a:pt x="79834" y="164315"/>
                    </a:cubicBezTo>
                    <a:cubicBezTo>
                      <a:pt x="75834" y="168982"/>
                      <a:pt x="72024" y="173840"/>
                      <a:pt x="68214" y="178698"/>
                    </a:cubicBezTo>
                    <a:cubicBezTo>
                      <a:pt x="66404" y="181079"/>
                      <a:pt x="64499" y="183270"/>
                      <a:pt x="62785" y="185651"/>
                    </a:cubicBezTo>
                    <a:cubicBezTo>
                      <a:pt x="62499" y="185937"/>
                      <a:pt x="62308" y="186318"/>
                      <a:pt x="62022" y="186604"/>
                    </a:cubicBezTo>
                    <a:cubicBezTo>
                      <a:pt x="56879" y="193652"/>
                      <a:pt x="52021" y="200891"/>
                      <a:pt x="47545" y="208226"/>
                    </a:cubicBezTo>
                    <a:cubicBezTo>
                      <a:pt x="42687" y="216131"/>
                      <a:pt x="38305" y="224227"/>
                      <a:pt x="34210" y="232514"/>
                    </a:cubicBezTo>
                    <a:cubicBezTo>
                      <a:pt x="33447" y="234038"/>
                      <a:pt x="32876" y="235562"/>
                      <a:pt x="32209" y="237086"/>
                    </a:cubicBezTo>
                    <a:cubicBezTo>
                      <a:pt x="31257" y="239182"/>
                      <a:pt x="30304" y="241373"/>
                      <a:pt x="29352" y="243468"/>
                    </a:cubicBezTo>
                    <a:cubicBezTo>
                      <a:pt x="25637" y="251850"/>
                      <a:pt x="22303" y="260423"/>
                      <a:pt x="19255" y="269186"/>
                    </a:cubicBezTo>
                    <a:cubicBezTo>
                      <a:pt x="18684" y="270805"/>
                      <a:pt x="18112" y="272329"/>
                      <a:pt x="17541" y="273948"/>
                    </a:cubicBezTo>
                    <a:cubicBezTo>
                      <a:pt x="17350" y="274615"/>
                      <a:pt x="17064" y="275281"/>
                      <a:pt x="16779" y="275948"/>
                    </a:cubicBezTo>
                    <a:cubicBezTo>
                      <a:pt x="13826" y="285283"/>
                      <a:pt x="11349" y="294903"/>
                      <a:pt x="9159" y="304619"/>
                    </a:cubicBezTo>
                    <a:cubicBezTo>
                      <a:pt x="8587" y="307190"/>
                      <a:pt x="8111" y="309762"/>
                      <a:pt x="7635" y="312334"/>
                    </a:cubicBezTo>
                    <a:cubicBezTo>
                      <a:pt x="6778" y="316430"/>
                      <a:pt x="5825" y="320430"/>
                      <a:pt x="5158" y="324526"/>
                    </a:cubicBezTo>
                    <a:cubicBezTo>
                      <a:pt x="4492" y="328526"/>
                      <a:pt x="4111" y="332717"/>
                      <a:pt x="3634" y="336813"/>
                    </a:cubicBezTo>
                    <a:cubicBezTo>
                      <a:pt x="3158" y="340337"/>
                      <a:pt x="2682" y="343861"/>
                      <a:pt x="2301" y="347481"/>
                    </a:cubicBezTo>
                    <a:cubicBezTo>
                      <a:pt x="1348" y="356815"/>
                      <a:pt x="681" y="366150"/>
                      <a:pt x="396" y="375675"/>
                    </a:cubicBezTo>
                    <a:cubicBezTo>
                      <a:pt x="301" y="377580"/>
                      <a:pt x="110" y="379390"/>
                      <a:pt x="110" y="381199"/>
                    </a:cubicBezTo>
                    <a:cubicBezTo>
                      <a:pt x="110" y="381581"/>
                      <a:pt x="15" y="381866"/>
                      <a:pt x="15" y="382247"/>
                    </a:cubicBezTo>
                    <a:cubicBezTo>
                      <a:pt x="-80" y="389677"/>
                      <a:pt x="301" y="397106"/>
                      <a:pt x="586" y="404536"/>
                    </a:cubicBezTo>
                    <a:cubicBezTo>
                      <a:pt x="777" y="409108"/>
                      <a:pt x="586" y="413680"/>
                      <a:pt x="872" y="418252"/>
                    </a:cubicBezTo>
                    <a:cubicBezTo>
                      <a:pt x="1444" y="427205"/>
                      <a:pt x="2587" y="436254"/>
                      <a:pt x="3730" y="445207"/>
                    </a:cubicBezTo>
                    <a:cubicBezTo>
                      <a:pt x="4111" y="448636"/>
                      <a:pt x="4301" y="452065"/>
                      <a:pt x="4872" y="455494"/>
                    </a:cubicBezTo>
                    <a:cubicBezTo>
                      <a:pt x="4872" y="455494"/>
                      <a:pt x="4872" y="455494"/>
                      <a:pt x="4872" y="455590"/>
                    </a:cubicBezTo>
                    <a:cubicBezTo>
                      <a:pt x="6587" y="466829"/>
                      <a:pt x="8778" y="477973"/>
                      <a:pt x="11349" y="489118"/>
                    </a:cubicBezTo>
                    <a:cubicBezTo>
                      <a:pt x="12112" y="492547"/>
                      <a:pt x="12969" y="495976"/>
                      <a:pt x="13826" y="499310"/>
                    </a:cubicBezTo>
                    <a:cubicBezTo>
                      <a:pt x="15826" y="507406"/>
                      <a:pt x="18017" y="515407"/>
                      <a:pt x="20494" y="523408"/>
                    </a:cubicBezTo>
                    <a:cubicBezTo>
                      <a:pt x="21541" y="526837"/>
                      <a:pt x="22589" y="530361"/>
                      <a:pt x="23732" y="533790"/>
                    </a:cubicBezTo>
                    <a:cubicBezTo>
                      <a:pt x="26875" y="543220"/>
                      <a:pt x="30304" y="552554"/>
                      <a:pt x="34019" y="561794"/>
                    </a:cubicBezTo>
                    <a:cubicBezTo>
                      <a:pt x="34590" y="563318"/>
                      <a:pt x="35162" y="564841"/>
                      <a:pt x="35734" y="566365"/>
                    </a:cubicBezTo>
                    <a:cubicBezTo>
                      <a:pt x="35829" y="566747"/>
                      <a:pt x="36019" y="567128"/>
                      <a:pt x="36114" y="567413"/>
                    </a:cubicBezTo>
                    <a:cubicBezTo>
                      <a:pt x="37734" y="571319"/>
                      <a:pt x="39829" y="575033"/>
                      <a:pt x="41544" y="578939"/>
                    </a:cubicBezTo>
                    <a:cubicBezTo>
                      <a:pt x="45068" y="586654"/>
                      <a:pt x="48497" y="594369"/>
                      <a:pt x="52402" y="601894"/>
                    </a:cubicBezTo>
                    <a:cubicBezTo>
                      <a:pt x="54784" y="606561"/>
                      <a:pt x="57546" y="610943"/>
                      <a:pt x="60118" y="615419"/>
                    </a:cubicBezTo>
                    <a:cubicBezTo>
                      <a:pt x="63928" y="622182"/>
                      <a:pt x="67738" y="629040"/>
                      <a:pt x="71929" y="635517"/>
                    </a:cubicBezTo>
                    <a:cubicBezTo>
                      <a:pt x="74881" y="640184"/>
                      <a:pt x="78215" y="644566"/>
                      <a:pt x="81358" y="649138"/>
                    </a:cubicBezTo>
                    <a:cubicBezTo>
                      <a:pt x="85549" y="655139"/>
                      <a:pt x="89740" y="661235"/>
                      <a:pt x="94217" y="667045"/>
                    </a:cubicBezTo>
                    <a:cubicBezTo>
                      <a:pt x="97741" y="671522"/>
                      <a:pt x="101551" y="675712"/>
                      <a:pt x="105266" y="680094"/>
                    </a:cubicBezTo>
                    <a:cubicBezTo>
                      <a:pt x="109933" y="685523"/>
                      <a:pt x="114505" y="691048"/>
                      <a:pt x="119363" y="696191"/>
                    </a:cubicBezTo>
                    <a:cubicBezTo>
                      <a:pt x="120315" y="697239"/>
                      <a:pt x="121173" y="698382"/>
                      <a:pt x="122125" y="699335"/>
                    </a:cubicBezTo>
                    <a:cubicBezTo>
                      <a:pt x="126697" y="704002"/>
                      <a:pt x="131555" y="708288"/>
                      <a:pt x="136318" y="712669"/>
                    </a:cubicBezTo>
                    <a:cubicBezTo>
                      <a:pt x="139080" y="715241"/>
                      <a:pt x="141747" y="717908"/>
                      <a:pt x="144604" y="720385"/>
                    </a:cubicBezTo>
                    <a:cubicBezTo>
                      <a:pt x="153558" y="728100"/>
                      <a:pt x="162797" y="735530"/>
                      <a:pt x="172417" y="742197"/>
                    </a:cubicBezTo>
                    <a:cubicBezTo>
                      <a:pt x="174798" y="743911"/>
                      <a:pt x="177275" y="745531"/>
                      <a:pt x="179752" y="747245"/>
                    </a:cubicBezTo>
                    <a:lnTo>
                      <a:pt x="264905" y="803729"/>
                    </a:lnTo>
                    <a:cubicBezTo>
                      <a:pt x="264619" y="803538"/>
                      <a:pt x="264334" y="803348"/>
                      <a:pt x="263953" y="803157"/>
                    </a:cubicBezTo>
                    <a:lnTo>
                      <a:pt x="264905" y="803729"/>
                    </a:lnTo>
                    <a:cubicBezTo>
                      <a:pt x="276049" y="811158"/>
                      <a:pt x="287860" y="817635"/>
                      <a:pt x="299957" y="823922"/>
                    </a:cubicBezTo>
                    <a:cubicBezTo>
                      <a:pt x="251094" y="812301"/>
                      <a:pt x="205279" y="793156"/>
                      <a:pt x="165655" y="766867"/>
                    </a:cubicBezTo>
                    <a:lnTo>
                      <a:pt x="250808" y="823350"/>
                    </a:lnTo>
                    <a:cubicBezTo>
                      <a:pt x="318245" y="868117"/>
                      <a:pt x="403303" y="892787"/>
                      <a:pt x="491886" y="893264"/>
                    </a:cubicBezTo>
                    <a:cubicBezTo>
                      <a:pt x="567324" y="893645"/>
                      <a:pt x="640095" y="876785"/>
                      <a:pt x="703341" y="845448"/>
                    </a:cubicBezTo>
                    <a:cubicBezTo>
                      <a:pt x="703341" y="845734"/>
                      <a:pt x="703341" y="845924"/>
                      <a:pt x="703341" y="846210"/>
                    </a:cubicBezTo>
                    <a:cubicBezTo>
                      <a:pt x="703150" y="849544"/>
                      <a:pt x="703055" y="852782"/>
                      <a:pt x="702769" y="856116"/>
                    </a:cubicBezTo>
                    <a:cubicBezTo>
                      <a:pt x="702388" y="860783"/>
                      <a:pt x="701722" y="865450"/>
                      <a:pt x="701055" y="870023"/>
                    </a:cubicBezTo>
                    <a:cubicBezTo>
                      <a:pt x="700674" y="872880"/>
                      <a:pt x="700388" y="875833"/>
                      <a:pt x="699912" y="878690"/>
                    </a:cubicBezTo>
                    <a:cubicBezTo>
                      <a:pt x="698959" y="884596"/>
                      <a:pt x="697721" y="890501"/>
                      <a:pt x="696388" y="896407"/>
                    </a:cubicBezTo>
                    <a:cubicBezTo>
                      <a:pt x="696007" y="897931"/>
                      <a:pt x="695816" y="899550"/>
                      <a:pt x="695435" y="901074"/>
                    </a:cubicBezTo>
                    <a:cubicBezTo>
                      <a:pt x="693721" y="908408"/>
                      <a:pt x="691625" y="915647"/>
                      <a:pt x="689339" y="922791"/>
                    </a:cubicBezTo>
                    <a:cubicBezTo>
                      <a:pt x="688006" y="926791"/>
                      <a:pt x="686482" y="930792"/>
                      <a:pt x="685053" y="934697"/>
                    </a:cubicBezTo>
                    <a:cubicBezTo>
                      <a:pt x="683815" y="938031"/>
                      <a:pt x="682767" y="941460"/>
                      <a:pt x="681433" y="944699"/>
                    </a:cubicBezTo>
                    <a:cubicBezTo>
                      <a:pt x="680005" y="948128"/>
                      <a:pt x="678385" y="951461"/>
                      <a:pt x="676957" y="954890"/>
                    </a:cubicBezTo>
                    <a:cubicBezTo>
                      <a:pt x="675337" y="958605"/>
                      <a:pt x="673718" y="962320"/>
                      <a:pt x="672004" y="965939"/>
                    </a:cubicBezTo>
                    <a:cubicBezTo>
                      <a:pt x="668289" y="973369"/>
                      <a:pt x="664288" y="980703"/>
                      <a:pt x="660097" y="987751"/>
                    </a:cubicBezTo>
                    <a:cubicBezTo>
                      <a:pt x="659145" y="989275"/>
                      <a:pt x="658097" y="990704"/>
                      <a:pt x="657240" y="992228"/>
                    </a:cubicBezTo>
                    <a:cubicBezTo>
                      <a:pt x="653811" y="997753"/>
                      <a:pt x="650287" y="1003087"/>
                      <a:pt x="646477" y="1008325"/>
                    </a:cubicBezTo>
                    <a:cubicBezTo>
                      <a:pt x="645238" y="1010040"/>
                      <a:pt x="643905" y="1011659"/>
                      <a:pt x="642667" y="1013279"/>
                    </a:cubicBezTo>
                    <a:cubicBezTo>
                      <a:pt x="637809" y="1019756"/>
                      <a:pt x="632665" y="1025947"/>
                      <a:pt x="627331" y="1031948"/>
                    </a:cubicBezTo>
                    <a:cubicBezTo>
                      <a:pt x="625712" y="1033853"/>
                      <a:pt x="623998" y="1035662"/>
                      <a:pt x="622283" y="1037472"/>
                    </a:cubicBezTo>
                    <a:cubicBezTo>
                      <a:pt x="615711" y="1044425"/>
                      <a:pt x="608853" y="1051093"/>
                      <a:pt x="601614" y="1057189"/>
                    </a:cubicBezTo>
                    <a:cubicBezTo>
                      <a:pt x="600566" y="1058141"/>
                      <a:pt x="599423" y="1058903"/>
                      <a:pt x="598280" y="1059760"/>
                    </a:cubicBezTo>
                    <a:cubicBezTo>
                      <a:pt x="591898" y="1064999"/>
                      <a:pt x="585231" y="1069857"/>
                      <a:pt x="578373" y="1074334"/>
                    </a:cubicBezTo>
                    <a:cubicBezTo>
                      <a:pt x="576182" y="1075763"/>
                      <a:pt x="574087" y="1077191"/>
                      <a:pt x="571896" y="1078525"/>
                    </a:cubicBezTo>
                    <a:cubicBezTo>
                      <a:pt x="563799" y="1083478"/>
                      <a:pt x="555513" y="1088050"/>
                      <a:pt x="546940" y="1091955"/>
                    </a:cubicBezTo>
                    <a:cubicBezTo>
                      <a:pt x="510840" y="1107862"/>
                      <a:pt x="470169" y="1116053"/>
                      <a:pt x="425878" y="1115767"/>
                    </a:cubicBezTo>
                    <a:cubicBezTo>
                      <a:pt x="356536" y="1115387"/>
                      <a:pt x="280050" y="1094336"/>
                      <a:pt x="209089" y="1057379"/>
                    </a:cubicBezTo>
                    <a:lnTo>
                      <a:pt x="144604" y="1014612"/>
                    </a:lnTo>
                    <a:cubicBezTo>
                      <a:pt x="138794" y="1010802"/>
                      <a:pt x="132222" y="1008611"/>
                      <a:pt x="125649" y="1008611"/>
                    </a:cubicBezTo>
                    <a:cubicBezTo>
                      <a:pt x="113553" y="1008516"/>
                      <a:pt x="101075" y="1014707"/>
                      <a:pt x="89264" y="1026709"/>
                    </a:cubicBezTo>
                    <a:cubicBezTo>
                      <a:pt x="86788" y="1029185"/>
                      <a:pt x="84502" y="1031948"/>
                      <a:pt x="82311" y="1034900"/>
                    </a:cubicBezTo>
                    <a:cubicBezTo>
                      <a:pt x="82311" y="1034996"/>
                      <a:pt x="82215" y="1034996"/>
                      <a:pt x="82120" y="1035091"/>
                    </a:cubicBezTo>
                    <a:cubicBezTo>
                      <a:pt x="81930" y="1035376"/>
                      <a:pt x="81835" y="1035662"/>
                      <a:pt x="81644" y="1035948"/>
                    </a:cubicBezTo>
                    <a:cubicBezTo>
                      <a:pt x="78977" y="1039663"/>
                      <a:pt x="76596" y="1043758"/>
                      <a:pt x="74310" y="1048140"/>
                    </a:cubicBezTo>
                    <a:cubicBezTo>
                      <a:pt x="74024" y="1048807"/>
                      <a:pt x="73548" y="1049283"/>
                      <a:pt x="73262" y="1049855"/>
                    </a:cubicBezTo>
                    <a:cubicBezTo>
                      <a:pt x="72976" y="1050331"/>
                      <a:pt x="72881" y="1050998"/>
                      <a:pt x="72690" y="1051474"/>
                    </a:cubicBezTo>
                    <a:cubicBezTo>
                      <a:pt x="70214" y="1056617"/>
                      <a:pt x="68119" y="1061951"/>
                      <a:pt x="66309" y="1067666"/>
                    </a:cubicBezTo>
                    <a:cubicBezTo>
                      <a:pt x="66214" y="1068047"/>
                      <a:pt x="66023" y="1068333"/>
                      <a:pt x="65832" y="1068714"/>
                    </a:cubicBezTo>
                    <a:cubicBezTo>
                      <a:pt x="65642" y="1069285"/>
                      <a:pt x="65642" y="1069857"/>
                      <a:pt x="65452" y="1070429"/>
                    </a:cubicBezTo>
                    <a:cubicBezTo>
                      <a:pt x="63261" y="1077477"/>
                      <a:pt x="61546" y="1084811"/>
                      <a:pt x="60213" y="1092431"/>
                    </a:cubicBezTo>
                    <a:cubicBezTo>
                      <a:pt x="60118" y="1092908"/>
                      <a:pt x="60022" y="1093289"/>
                      <a:pt x="59927" y="1093670"/>
                    </a:cubicBezTo>
                    <a:cubicBezTo>
                      <a:pt x="59832" y="1094241"/>
                      <a:pt x="59832" y="1094717"/>
                      <a:pt x="59737" y="1095289"/>
                    </a:cubicBezTo>
                    <a:cubicBezTo>
                      <a:pt x="58213" y="1104909"/>
                      <a:pt x="57355" y="1114720"/>
                      <a:pt x="57070" y="1124531"/>
                    </a:cubicBezTo>
                    <a:cubicBezTo>
                      <a:pt x="57070" y="1124912"/>
                      <a:pt x="56974" y="1125292"/>
                      <a:pt x="56974" y="1125769"/>
                    </a:cubicBezTo>
                    <a:cubicBezTo>
                      <a:pt x="56974" y="1126150"/>
                      <a:pt x="56974" y="1126531"/>
                      <a:pt x="56974" y="1127007"/>
                    </a:cubicBezTo>
                    <a:cubicBezTo>
                      <a:pt x="56879" y="1132341"/>
                      <a:pt x="57070" y="1137675"/>
                      <a:pt x="57355" y="1143009"/>
                    </a:cubicBezTo>
                    <a:cubicBezTo>
                      <a:pt x="57451" y="1144057"/>
                      <a:pt x="57546" y="1145105"/>
                      <a:pt x="57641" y="1146152"/>
                    </a:cubicBezTo>
                    <a:cubicBezTo>
                      <a:pt x="57927" y="1150534"/>
                      <a:pt x="58403" y="1154915"/>
                      <a:pt x="58974" y="1159106"/>
                    </a:cubicBezTo>
                    <a:cubicBezTo>
                      <a:pt x="59070" y="1159868"/>
                      <a:pt x="59165" y="1160630"/>
                      <a:pt x="59260" y="1161297"/>
                    </a:cubicBezTo>
                    <a:cubicBezTo>
                      <a:pt x="59356" y="1161773"/>
                      <a:pt x="59451" y="1162249"/>
                      <a:pt x="59546" y="1162821"/>
                    </a:cubicBezTo>
                    <a:cubicBezTo>
                      <a:pt x="60403" y="1168346"/>
                      <a:pt x="61451" y="1173775"/>
                      <a:pt x="62785" y="1178823"/>
                    </a:cubicBezTo>
                    <a:cubicBezTo>
                      <a:pt x="62975" y="1179490"/>
                      <a:pt x="63165" y="1180061"/>
                      <a:pt x="63356" y="1180728"/>
                    </a:cubicBezTo>
                    <a:cubicBezTo>
                      <a:pt x="64594" y="1185109"/>
                      <a:pt x="65928" y="1189205"/>
                      <a:pt x="67452" y="1193110"/>
                    </a:cubicBezTo>
                    <a:cubicBezTo>
                      <a:pt x="67738" y="1193873"/>
                      <a:pt x="67928" y="1194730"/>
                      <a:pt x="68214" y="1195397"/>
                    </a:cubicBezTo>
                    <a:cubicBezTo>
                      <a:pt x="68404" y="1195873"/>
                      <a:pt x="68690" y="1196254"/>
                      <a:pt x="68881" y="1196730"/>
                    </a:cubicBezTo>
                    <a:cubicBezTo>
                      <a:pt x="70500" y="1200445"/>
                      <a:pt x="72214" y="1203969"/>
                      <a:pt x="74214" y="1207017"/>
                    </a:cubicBezTo>
                    <a:cubicBezTo>
                      <a:pt x="77167" y="1211780"/>
                      <a:pt x="80406" y="1216447"/>
                      <a:pt x="84025" y="1220924"/>
                    </a:cubicBezTo>
                    <a:cubicBezTo>
                      <a:pt x="85073" y="1222162"/>
                      <a:pt x="86216" y="1223305"/>
                      <a:pt x="87264" y="1224543"/>
                    </a:cubicBezTo>
                    <a:cubicBezTo>
                      <a:pt x="89645" y="1227400"/>
                      <a:pt x="92026" y="1230258"/>
                      <a:pt x="94693" y="1233020"/>
                    </a:cubicBezTo>
                    <a:cubicBezTo>
                      <a:pt x="95074" y="1233401"/>
                      <a:pt x="95455" y="1233687"/>
                      <a:pt x="95836" y="1233973"/>
                    </a:cubicBezTo>
                    <a:cubicBezTo>
                      <a:pt x="98503" y="1236640"/>
                      <a:pt x="101456" y="1239212"/>
                      <a:pt x="104409" y="1241783"/>
                    </a:cubicBezTo>
                    <a:cubicBezTo>
                      <a:pt x="106409" y="1243593"/>
                      <a:pt x="108314" y="1245403"/>
                      <a:pt x="110505" y="1247213"/>
                    </a:cubicBezTo>
                    <a:cubicBezTo>
                      <a:pt x="115744" y="1251499"/>
                      <a:pt x="121363" y="1255595"/>
                      <a:pt x="127269" y="1259500"/>
                    </a:cubicBezTo>
                    <a:lnTo>
                      <a:pt x="133746" y="1263786"/>
                    </a:lnTo>
                    <a:cubicBezTo>
                      <a:pt x="124983" y="1262643"/>
                      <a:pt x="116220" y="1261309"/>
                      <a:pt x="107362" y="1259785"/>
                    </a:cubicBezTo>
                    <a:cubicBezTo>
                      <a:pt x="111648" y="1263024"/>
                      <a:pt x="116029" y="1266167"/>
                      <a:pt x="120601" y="1269215"/>
                    </a:cubicBezTo>
                    <a:lnTo>
                      <a:pt x="192896" y="1317126"/>
                    </a:lnTo>
                    <a:cubicBezTo>
                      <a:pt x="162321" y="1306267"/>
                      <a:pt x="135460" y="1293790"/>
                      <a:pt x="113457" y="1279121"/>
                    </a:cubicBezTo>
                    <a:lnTo>
                      <a:pt x="113553" y="1279216"/>
                    </a:lnTo>
                    <a:cubicBezTo>
                      <a:pt x="113553" y="1279216"/>
                      <a:pt x="113457" y="1279216"/>
                      <a:pt x="113457" y="1279216"/>
                    </a:cubicBezTo>
                    <a:lnTo>
                      <a:pt x="198611" y="1335605"/>
                    </a:lnTo>
                    <a:cubicBezTo>
                      <a:pt x="234901" y="1359703"/>
                      <a:pt x="282812" y="1378658"/>
                      <a:pt x="341867" y="1392278"/>
                    </a:cubicBezTo>
                    <a:cubicBezTo>
                      <a:pt x="381491" y="1401517"/>
                      <a:pt x="422258" y="1406185"/>
                      <a:pt x="463025" y="1406375"/>
                    </a:cubicBezTo>
                    <a:cubicBezTo>
                      <a:pt x="475789" y="1406471"/>
                      <a:pt x="488457" y="1405899"/>
                      <a:pt x="501030" y="1405137"/>
                    </a:cubicBezTo>
                    <a:cubicBezTo>
                      <a:pt x="504745" y="1404947"/>
                      <a:pt x="508459" y="1404566"/>
                      <a:pt x="512079" y="1404184"/>
                    </a:cubicBezTo>
                    <a:cubicBezTo>
                      <a:pt x="521509" y="1403327"/>
                      <a:pt x="530843" y="1402375"/>
                      <a:pt x="540082" y="1401041"/>
                    </a:cubicBezTo>
                    <a:cubicBezTo>
                      <a:pt x="543702" y="1400565"/>
                      <a:pt x="547321" y="1400089"/>
                      <a:pt x="550941" y="1399517"/>
                    </a:cubicBezTo>
                    <a:cubicBezTo>
                      <a:pt x="563038" y="1397612"/>
                      <a:pt x="575134" y="1395326"/>
                      <a:pt x="587040" y="1392659"/>
                    </a:cubicBezTo>
                    <a:cubicBezTo>
                      <a:pt x="587326" y="1392564"/>
                      <a:pt x="587707" y="1392564"/>
                      <a:pt x="587993" y="1392469"/>
                    </a:cubicBezTo>
                    <a:cubicBezTo>
                      <a:pt x="600376" y="1389611"/>
                      <a:pt x="612568" y="1386278"/>
                      <a:pt x="624664" y="1382563"/>
                    </a:cubicBezTo>
                    <a:cubicBezTo>
                      <a:pt x="627903" y="1381610"/>
                      <a:pt x="630951" y="1380467"/>
                      <a:pt x="634189" y="1379515"/>
                    </a:cubicBezTo>
                    <a:cubicBezTo>
                      <a:pt x="643333" y="1376562"/>
                      <a:pt x="652382" y="1373324"/>
                      <a:pt x="661431" y="1369895"/>
                    </a:cubicBezTo>
                    <a:cubicBezTo>
                      <a:pt x="664669" y="1368656"/>
                      <a:pt x="667908" y="1367418"/>
                      <a:pt x="671051" y="1366180"/>
                    </a:cubicBezTo>
                    <a:cubicBezTo>
                      <a:pt x="682100" y="1361703"/>
                      <a:pt x="692959" y="1356845"/>
                      <a:pt x="703627" y="1351607"/>
                    </a:cubicBezTo>
                    <a:cubicBezTo>
                      <a:pt x="704198" y="1351321"/>
                      <a:pt x="704770" y="1351130"/>
                      <a:pt x="705246" y="1350845"/>
                    </a:cubicBezTo>
                    <a:cubicBezTo>
                      <a:pt x="705627" y="1350654"/>
                      <a:pt x="706008" y="1350559"/>
                      <a:pt x="706389" y="1350368"/>
                    </a:cubicBezTo>
                    <a:cubicBezTo>
                      <a:pt x="711723" y="1347701"/>
                      <a:pt x="716962" y="1344939"/>
                      <a:pt x="722296" y="1342082"/>
                    </a:cubicBezTo>
                    <a:cubicBezTo>
                      <a:pt x="725058" y="1340558"/>
                      <a:pt x="727725" y="1339129"/>
                      <a:pt x="730487" y="1337605"/>
                    </a:cubicBezTo>
                    <a:cubicBezTo>
                      <a:pt x="732964" y="1336176"/>
                      <a:pt x="735440" y="1334652"/>
                      <a:pt x="737917" y="1333128"/>
                    </a:cubicBezTo>
                    <a:cubicBezTo>
                      <a:pt x="740203" y="1331795"/>
                      <a:pt x="742489" y="1330461"/>
                      <a:pt x="744774" y="1329032"/>
                    </a:cubicBezTo>
                    <a:cubicBezTo>
                      <a:pt x="747632" y="1327318"/>
                      <a:pt x="750585" y="1325699"/>
                      <a:pt x="753347" y="1323889"/>
                    </a:cubicBezTo>
                    <a:lnTo>
                      <a:pt x="758776" y="1320365"/>
                    </a:lnTo>
                    <a:lnTo>
                      <a:pt x="762015" y="1318269"/>
                    </a:lnTo>
                    <a:cubicBezTo>
                      <a:pt x="766587" y="1315221"/>
                      <a:pt x="771159" y="1312078"/>
                      <a:pt x="775636" y="1308839"/>
                    </a:cubicBezTo>
                    <a:cubicBezTo>
                      <a:pt x="788494" y="1299695"/>
                      <a:pt x="800877" y="1289980"/>
                      <a:pt x="812593" y="1279979"/>
                    </a:cubicBezTo>
                    <a:cubicBezTo>
                      <a:pt x="820117" y="1273597"/>
                      <a:pt x="827452" y="1267024"/>
                      <a:pt x="834500" y="1260262"/>
                    </a:cubicBezTo>
                    <a:cubicBezTo>
                      <a:pt x="836500" y="1258357"/>
                      <a:pt x="838310" y="1256261"/>
                      <a:pt x="840215" y="1254356"/>
                    </a:cubicBezTo>
                    <a:cubicBezTo>
                      <a:pt x="846311" y="1248451"/>
                      <a:pt x="852121" y="1242355"/>
                      <a:pt x="857836" y="1236164"/>
                    </a:cubicBezTo>
                    <a:cubicBezTo>
                      <a:pt x="861170" y="1232639"/>
                      <a:pt x="864790" y="1229306"/>
                      <a:pt x="868028" y="1225686"/>
                    </a:cubicBezTo>
                    <a:cubicBezTo>
                      <a:pt x="870123" y="1223305"/>
                      <a:pt x="872124" y="1220828"/>
                      <a:pt x="874219" y="1218447"/>
                    </a:cubicBezTo>
                    <a:cubicBezTo>
                      <a:pt x="876601" y="1215685"/>
                      <a:pt x="878887" y="1212923"/>
                      <a:pt x="881173" y="1210160"/>
                    </a:cubicBezTo>
                    <a:cubicBezTo>
                      <a:pt x="883744" y="1207112"/>
                      <a:pt x="886411" y="1204159"/>
                      <a:pt x="888983" y="1201016"/>
                    </a:cubicBezTo>
                    <a:cubicBezTo>
                      <a:pt x="888888" y="1200921"/>
                      <a:pt x="888697" y="1200826"/>
                      <a:pt x="888602" y="1200826"/>
                    </a:cubicBezTo>
                    <a:lnTo>
                      <a:pt x="888602" y="1200826"/>
                    </a:lnTo>
                    <a:cubicBezTo>
                      <a:pt x="888697" y="1200921"/>
                      <a:pt x="888888" y="1201016"/>
                      <a:pt x="888983" y="1201016"/>
                    </a:cubicBezTo>
                    <a:cubicBezTo>
                      <a:pt x="891460" y="1197873"/>
                      <a:pt x="893650" y="1194539"/>
                      <a:pt x="896127" y="1191301"/>
                    </a:cubicBezTo>
                    <a:cubicBezTo>
                      <a:pt x="899365" y="1187110"/>
                      <a:pt x="902794" y="1183205"/>
                      <a:pt x="905842" y="1179014"/>
                    </a:cubicBezTo>
                    <a:cubicBezTo>
                      <a:pt x="908033" y="1175966"/>
                      <a:pt x="909938" y="1172632"/>
                      <a:pt x="912129" y="1169584"/>
                    </a:cubicBezTo>
                    <a:cubicBezTo>
                      <a:pt x="914701" y="1165964"/>
                      <a:pt x="917558" y="1162440"/>
                      <a:pt x="920035" y="1158821"/>
                    </a:cubicBezTo>
                    <a:cubicBezTo>
                      <a:pt x="923464" y="1153772"/>
                      <a:pt x="926797" y="1148533"/>
                      <a:pt x="930036" y="1143390"/>
                    </a:cubicBezTo>
                    <a:cubicBezTo>
                      <a:pt x="932227" y="1139866"/>
                      <a:pt x="934322" y="1136246"/>
                      <a:pt x="936513" y="1132627"/>
                    </a:cubicBezTo>
                    <a:cubicBezTo>
                      <a:pt x="937370" y="1131293"/>
                      <a:pt x="938132" y="1129960"/>
                      <a:pt x="938894" y="1128626"/>
                    </a:cubicBezTo>
                    <a:cubicBezTo>
                      <a:pt x="940228" y="1126340"/>
                      <a:pt x="941656" y="1124149"/>
                      <a:pt x="942990" y="1121959"/>
                    </a:cubicBezTo>
                    <a:cubicBezTo>
                      <a:pt x="950610" y="1108814"/>
                      <a:pt x="957658" y="1095384"/>
                      <a:pt x="964421" y="1081763"/>
                    </a:cubicBezTo>
                    <a:cubicBezTo>
                      <a:pt x="964802" y="1081001"/>
                      <a:pt x="965278" y="1080334"/>
                      <a:pt x="965659" y="1079573"/>
                    </a:cubicBezTo>
                    <a:cubicBezTo>
                      <a:pt x="966802" y="1077191"/>
                      <a:pt x="967755" y="1074715"/>
                      <a:pt x="968803" y="1072333"/>
                    </a:cubicBezTo>
                    <a:cubicBezTo>
                      <a:pt x="972613" y="1064428"/>
                      <a:pt x="976423" y="1056522"/>
                      <a:pt x="979947" y="1048521"/>
                    </a:cubicBezTo>
                    <a:cubicBezTo>
                      <a:pt x="981852" y="1044235"/>
                      <a:pt x="983376" y="1039758"/>
                      <a:pt x="985186" y="1035472"/>
                    </a:cubicBezTo>
                    <a:cubicBezTo>
                      <a:pt x="987186" y="1030709"/>
                      <a:pt x="989091" y="1025947"/>
                      <a:pt x="990901" y="1021184"/>
                    </a:cubicBezTo>
                    <a:cubicBezTo>
                      <a:pt x="995758" y="1008516"/>
                      <a:pt x="1000330" y="995848"/>
                      <a:pt x="1004521" y="982989"/>
                    </a:cubicBezTo>
                    <a:cubicBezTo>
                      <a:pt x="1005379" y="980513"/>
                      <a:pt x="1006331" y="978131"/>
                      <a:pt x="1007188" y="975655"/>
                    </a:cubicBezTo>
                    <a:cubicBezTo>
                      <a:pt x="1007474" y="974893"/>
                      <a:pt x="1007569" y="974131"/>
                      <a:pt x="1007855" y="973464"/>
                    </a:cubicBezTo>
                    <a:cubicBezTo>
                      <a:pt x="1013094" y="956700"/>
                      <a:pt x="1017761" y="939746"/>
                      <a:pt x="1021952" y="922696"/>
                    </a:cubicBezTo>
                    <a:cubicBezTo>
                      <a:pt x="1023000" y="918409"/>
                      <a:pt x="1023857" y="914123"/>
                      <a:pt x="1024905" y="909837"/>
                    </a:cubicBezTo>
                    <a:cubicBezTo>
                      <a:pt x="1026429" y="902979"/>
                      <a:pt x="1028143" y="896216"/>
                      <a:pt x="1029572" y="889358"/>
                    </a:cubicBezTo>
                    <a:cubicBezTo>
                      <a:pt x="1030429" y="885263"/>
                      <a:pt x="1031191" y="881072"/>
                      <a:pt x="1031953" y="876976"/>
                    </a:cubicBezTo>
                    <a:cubicBezTo>
                      <a:pt x="1032620" y="873451"/>
                      <a:pt x="1033096" y="869832"/>
                      <a:pt x="1033668" y="866213"/>
                    </a:cubicBezTo>
                    <a:cubicBezTo>
                      <a:pt x="1033954" y="864307"/>
                      <a:pt x="1034525" y="862403"/>
                      <a:pt x="1034811" y="860593"/>
                    </a:cubicBezTo>
                    <a:cubicBezTo>
                      <a:pt x="1035192" y="858497"/>
                      <a:pt x="1035287" y="856307"/>
                      <a:pt x="1035668" y="854211"/>
                    </a:cubicBezTo>
                    <a:cubicBezTo>
                      <a:pt x="1038716" y="835161"/>
                      <a:pt x="1041288" y="816206"/>
                      <a:pt x="1043002" y="797347"/>
                    </a:cubicBezTo>
                    <a:cubicBezTo>
                      <a:pt x="1043098" y="796299"/>
                      <a:pt x="1043193" y="795251"/>
                      <a:pt x="1043288" y="794204"/>
                    </a:cubicBezTo>
                    <a:cubicBezTo>
                      <a:pt x="1044907" y="775820"/>
                      <a:pt x="1045860" y="757532"/>
                      <a:pt x="1046336" y="739435"/>
                    </a:cubicBezTo>
                    <a:cubicBezTo>
                      <a:pt x="1046431" y="737435"/>
                      <a:pt x="1046622" y="735339"/>
                      <a:pt x="1046717" y="733339"/>
                    </a:cubicBezTo>
                    <a:cubicBezTo>
                      <a:pt x="1046717" y="732196"/>
                      <a:pt x="1046622" y="731053"/>
                      <a:pt x="1046622" y="729815"/>
                    </a:cubicBezTo>
                    <a:cubicBezTo>
                      <a:pt x="1046717" y="727433"/>
                      <a:pt x="1046812" y="724957"/>
                      <a:pt x="1046812" y="722576"/>
                    </a:cubicBezTo>
                    <a:cubicBezTo>
                      <a:pt x="1046431" y="718194"/>
                      <a:pt x="1046431" y="713717"/>
                      <a:pt x="1046431" y="709240"/>
                    </a:cubicBezTo>
                    <a:close/>
                    <a:moveTo>
                      <a:pt x="722296" y="112214"/>
                    </a:moveTo>
                    <a:cubicBezTo>
                      <a:pt x="730106" y="118881"/>
                      <a:pt x="737821" y="125548"/>
                      <a:pt x="745251" y="132502"/>
                    </a:cubicBezTo>
                    <a:cubicBezTo>
                      <a:pt x="745727" y="132978"/>
                      <a:pt x="746203" y="133359"/>
                      <a:pt x="746680" y="133835"/>
                    </a:cubicBezTo>
                    <a:cubicBezTo>
                      <a:pt x="751347" y="138122"/>
                      <a:pt x="755728" y="142598"/>
                      <a:pt x="760205" y="146980"/>
                    </a:cubicBezTo>
                    <a:cubicBezTo>
                      <a:pt x="754776" y="143074"/>
                      <a:pt x="749442" y="139265"/>
                      <a:pt x="743822" y="135550"/>
                    </a:cubicBezTo>
                    <a:cubicBezTo>
                      <a:pt x="718962" y="119072"/>
                      <a:pt x="686291" y="97355"/>
                      <a:pt x="661050" y="80590"/>
                    </a:cubicBezTo>
                    <a:cubicBezTo>
                      <a:pt x="665050" y="82019"/>
                      <a:pt x="669241" y="83067"/>
                      <a:pt x="673242" y="84591"/>
                    </a:cubicBezTo>
                    <a:cubicBezTo>
                      <a:pt x="684672" y="88973"/>
                      <a:pt x="696197" y="94402"/>
                      <a:pt x="707722" y="100402"/>
                    </a:cubicBezTo>
                    <a:cubicBezTo>
                      <a:pt x="710389" y="102498"/>
                      <a:pt x="713056" y="104594"/>
                      <a:pt x="715628" y="106784"/>
                    </a:cubicBezTo>
                    <a:cubicBezTo>
                      <a:pt x="717914" y="108594"/>
                      <a:pt x="720200" y="110404"/>
                      <a:pt x="722296" y="112214"/>
                    </a:cubicBezTo>
                    <a:close/>
                    <a:moveTo>
                      <a:pt x="224900" y="772868"/>
                    </a:moveTo>
                    <a:cubicBezTo>
                      <a:pt x="223471" y="771629"/>
                      <a:pt x="222138" y="770296"/>
                      <a:pt x="220709" y="768962"/>
                    </a:cubicBezTo>
                    <a:cubicBezTo>
                      <a:pt x="214994" y="763724"/>
                      <a:pt x="209374" y="758390"/>
                      <a:pt x="204040" y="752770"/>
                    </a:cubicBezTo>
                    <a:cubicBezTo>
                      <a:pt x="199182" y="747722"/>
                      <a:pt x="194706" y="742292"/>
                      <a:pt x="190134" y="736958"/>
                    </a:cubicBezTo>
                    <a:cubicBezTo>
                      <a:pt x="186419" y="732577"/>
                      <a:pt x="182514" y="728290"/>
                      <a:pt x="178989" y="723719"/>
                    </a:cubicBezTo>
                    <a:cubicBezTo>
                      <a:pt x="174513" y="718003"/>
                      <a:pt x="170417" y="711907"/>
                      <a:pt x="166321" y="706002"/>
                    </a:cubicBezTo>
                    <a:cubicBezTo>
                      <a:pt x="163083" y="701430"/>
                      <a:pt x="159749" y="696953"/>
                      <a:pt x="156701" y="692191"/>
                    </a:cubicBezTo>
                    <a:cubicBezTo>
                      <a:pt x="152605" y="685809"/>
                      <a:pt x="148890" y="679046"/>
                      <a:pt x="145176" y="672474"/>
                    </a:cubicBezTo>
                    <a:cubicBezTo>
                      <a:pt x="142509" y="667807"/>
                      <a:pt x="139651" y="663330"/>
                      <a:pt x="137270" y="658568"/>
                    </a:cubicBezTo>
                    <a:cubicBezTo>
                      <a:pt x="133555" y="651328"/>
                      <a:pt x="130222" y="643899"/>
                      <a:pt x="126888" y="636565"/>
                    </a:cubicBezTo>
                    <a:cubicBezTo>
                      <a:pt x="124792" y="631993"/>
                      <a:pt x="122506" y="627611"/>
                      <a:pt x="120601" y="623039"/>
                    </a:cubicBezTo>
                    <a:cubicBezTo>
                      <a:pt x="120030" y="621706"/>
                      <a:pt x="119649" y="620372"/>
                      <a:pt x="119077" y="619039"/>
                    </a:cubicBezTo>
                    <a:cubicBezTo>
                      <a:pt x="115267" y="609609"/>
                      <a:pt x="111743" y="600084"/>
                      <a:pt x="108600" y="590464"/>
                    </a:cubicBezTo>
                    <a:cubicBezTo>
                      <a:pt x="107552" y="587225"/>
                      <a:pt x="106504" y="583891"/>
                      <a:pt x="105456" y="580653"/>
                    </a:cubicBezTo>
                    <a:cubicBezTo>
                      <a:pt x="102885" y="572366"/>
                      <a:pt x="100599" y="564080"/>
                      <a:pt x="98598" y="555698"/>
                    </a:cubicBezTo>
                    <a:cubicBezTo>
                      <a:pt x="97837" y="552554"/>
                      <a:pt x="96979" y="549411"/>
                      <a:pt x="96313" y="546268"/>
                    </a:cubicBezTo>
                    <a:cubicBezTo>
                      <a:pt x="93741" y="535028"/>
                      <a:pt x="91550" y="523694"/>
                      <a:pt x="89836" y="512359"/>
                    </a:cubicBezTo>
                    <a:cubicBezTo>
                      <a:pt x="89550" y="510263"/>
                      <a:pt x="89455" y="508168"/>
                      <a:pt x="89169" y="506072"/>
                    </a:cubicBezTo>
                    <a:cubicBezTo>
                      <a:pt x="87740" y="495785"/>
                      <a:pt x="86502" y="485498"/>
                      <a:pt x="85835" y="475116"/>
                    </a:cubicBezTo>
                    <a:cubicBezTo>
                      <a:pt x="85549" y="471020"/>
                      <a:pt x="85645" y="466924"/>
                      <a:pt x="85549" y="462733"/>
                    </a:cubicBezTo>
                    <a:cubicBezTo>
                      <a:pt x="85264" y="454447"/>
                      <a:pt x="84882" y="446255"/>
                      <a:pt x="84978" y="438064"/>
                    </a:cubicBezTo>
                    <a:cubicBezTo>
                      <a:pt x="85073" y="436349"/>
                      <a:pt x="85264" y="434635"/>
                      <a:pt x="85264" y="432920"/>
                    </a:cubicBezTo>
                    <a:cubicBezTo>
                      <a:pt x="85549" y="423395"/>
                      <a:pt x="86216" y="413870"/>
                      <a:pt x="87264" y="404440"/>
                    </a:cubicBezTo>
                    <a:cubicBezTo>
                      <a:pt x="87645" y="400916"/>
                      <a:pt x="88121" y="397392"/>
                      <a:pt x="88597" y="393868"/>
                    </a:cubicBezTo>
                    <a:cubicBezTo>
                      <a:pt x="89740" y="385581"/>
                      <a:pt x="90979" y="377390"/>
                      <a:pt x="92693" y="369198"/>
                    </a:cubicBezTo>
                    <a:cubicBezTo>
                      <a:pt x="93169" y="366722"/>
                      <a:pt x="93646" y="364150"/>
                      <a:pt x="94217" y="361673"/>
                    </a:cubicBezTo>
                    <a:cubicBezTo>
                      <a:pt x="96598" y="351196"/>
                      <a:pt x="99361" y="340814"/>
                      <a:pt x="102599" y="330622"/>
                    </a:cubicBezTo>
                    <a:cubicBezTo>
                      <a:pt x="103075" y="329193"/>
                      <a:pt x="103647" y="327860"/>
                      <a:pt x="104123" y="326526"/>
                    </a:cubicBezTo>
                    <a:cubicBezTo>
                      <a:pt x="107076" y="317668"/>
                      <a:pt x="110600" y="309000"/>
                      <a:pt x="114315" y="300427"/>
                    </a:cubicBezTo>
                    <a:cubicBezTo>
                      <a:pt x="115267" y="298237"/>
                      <a:pt x="116220" y="296046"/>
                      <a:pt x="117172" y="293951"/>
                    </a:cubicBezTo>
                    <a:cubicBezTo>
                      <a:pt x="121839" y="284044"/>
                      <a:pt x="126793" y="274424"/>
                      <a:pt x="132507" y="265090"/>
                    </a:cubicBezTo>
                    <a:cubicBezTo>
                      <a:pt x="137270" y="257279"/>
                      <a:pt x="142414" y="249659"/>
                      <a:pt x="147938" y="242230"/>
                    </a:cubicBezTo>
                    <a:cubicBezTo>
                      <a:pt x="149272" y="240420"/>
                      <a:pt x="150700" y="238706"/>
                      <a:pt x="152034" y="236991"/>
                    </a:cubicBezTo>
                    <a:cubicBezTo>
                      <a:pt x="156225" y="231562"/>
                      <a:pt x="160416" y="226228"/>
                      <a:pt x="164988" y="220989"/>
                    </a:cubicBezTo>
                    <a:cubicBezTo>
                      <a:pt x="167083" y="218512"/>
                      <a:pt x="169369" y="216131"/>
                      <a:pt x="171560" y="213750"/>
                    </a:cubicBezTo>
                    <a:cubicBezTo>
                      <a:pt x="175561" y="209369"/>
                      <a:pt x="179561" y="205082"/>
                      <a:pt x="183847" y="200796"/>
                    </a:cubicBezTo>
                    <a:cubicBezTo>
                      <a:pt x="186419" y="198224"/>
                      <a:pt x="189086" y="195748"/>
                      <a:pt x="191753" y="193271"/>
                    </a:cubicBezTo>
                    <a:cubicBezTo>
                      <a:pt x="195944" y="189366"/>
                      <a:pt x="200135" y="185556"/>
                      <a:pt x="204517" y="181746"/>
                    </a:cubicBezTo>
                    <a:cubicBezTo>
                      <a:pt x="207374" y="179269"/>
                      <a:pt x="210327" y="176793"/>
                      <a:pt x="213280" y="174412"/>
                    </a:cubicBezTo>
                    <a:cubicBezTo>
                      <a:pt x="217756" y="170792"/>
                      <a:pt x="222233" y="167268"/>
                      <a:pt x="226900" y="163839"/>
                    </a:cubicBezTo>
                    <a:cubicBezTo>
                      <a:pt x="229948" y="161553"/>
                      <a:pt x="232996" y="159267"/>
                      <a:pt x="236139" y="157076"/>
                    </a:cubicBezTo>
                    <a:cubicBezTo>
                      <a:pt x="240997" y="153647"/>
                      <a:pt x="245950" y="150314"/>
                      <a:pt x="250998" y="147075"/>
                    </a:cubicBezTo>
                    <a:cubicBezTo>
                      <a:pt x="254047" y="145075"/>
                      <a:pt x="257095" y="143074"/>
                      <a:pt x="260238" y="141074"/>
                    </a:cubicBezTo>
                    <a:cubicBezTo>
                      <a:pt x="265857" y="137645"/>
                      <a:pt x="271573" y="134311"/>
                      <a:pt x="277383" y="131073"/>
                    </a:cubicBezTo>
                    <a:cubicBezTo>
                      <a:pt x="280145" y="129549"/>
                      <a:pt x="282717" y="127930"/>
                      <a:pt x="285479" y="126501"/>
                    </a:cubicBezTo>
                    <a:cubicBezTo>
                      <a:pt x="294052" y="121929"/>
                      <a:pt x="302910" y="117548"/>
                      <a:pt x="311863" y="113452"/>
                    </a:cubicBezTo>
                    <a:cubicBezTo>
                      <a:pt x="319198" y="113261"/>
                      <a:pt x="326532" y="113166"/>
                      <a:pt x="333866" y="113261"/>
                    </a:cubicBezTo>
                    <a:cubicBezTo>
                      <a:pt x="398160" y="113547"/>
                      <a:pt x="461311" y="122786"/>
                      <a:pt x="510840" y="135455"/>
                    </a:cubicBezTo>
                    <a:cubicBezTo>
                      <a:pt x="547131" y="144789"/>
                      <a:pt x="580468" y="157933"/>
                      <a:pt x="611520" y="173935"/>
                    </a:cubicBezTo>
                    <a:cubicBezTo>
                      <a:pt x="614092" y="176031"/>
                      <a:pt x="616568" y="178317"/>
                      <a:pt x="619045" y="180508"/>
                    </a:cubicBezTo>
                    <a:cubicBezTo>
                      <a:pt x="627046" y="187461"/>
                      <a:pt x="634856" y="194605"/>
                      <a:pt x="642286" y="202034"/>
                    </a:cubicBezTo>
                    <a:cubicBezTo>
                      <a:pt x="646096" y="205844"/>
                      <a:pt x="649906" y="209749"/>
                      <a:pt x="653620" y="213655"/>
                    </a:cubicBezTo>
                    <a:cubicBezTo>
                      <a:pt x="661336" y="221846"/>
                      <a:pt x="668765" y="230323"/>
                      <a:pt x="675909" y="238991"/>
                    </a:cubicBezTo>
                    <a:cubicBezTo>
                      <a:pt x="678766" y="242420"/>
                      <a:pt x="681719" y="245754"/>
                      <a:pt x="684386" y="249278"/>
                    </a:cubicBezTo>
                    <a:cubicBezTo>
                      <a:pt x="693911" y="261375"/>
                      <a:pt x="702865" y="273948"/>
                      <a:pt x="711247" y="286902"/>
                    </a:cubicBezTo>
                    <a:cubicBezTo>
                      <a:pt x="712866" y="289474"/>
                      <a:pt x="714390" y="292141"/>
                      <a:pt x="716009" y="294712"/>
                    </a:cubicBezTo>
                    <a:cubicBezTo>
                      <a:pt x="722677" y="305381"/>
                      <a:pt x="729058" y="316334"/>
                      <a:pt x="735059" y="327478"/>
                    </a:cubicBezTo>
                    <a:cubicBezTo>
                      <a:pt x="737536" y="332146"/>
                      <a:pt x="739917" y="336813"/>
                      <a:pt x="742298" y="341576"/>
                    </a:cubicBezTo>
                    <a:cubicBezTo>
                      <a:pt x="747156" y="351291"/>
                      <a:pt x="751823" y="361197"/>
                      <a:pt x="756205" y="371198"/>
                    </a:cubicBezTo>
                    <a:cubicBezTo>
                      <a:pt x="758395" y="376247"/>
                      <a:pt x="760681" y="381390"/>
                      <a:pt x="762777" y="386533"/>
                    </a:cubicBezTo>
                    <a:cubicBezTo>
                      <a:pt x="765539" y="393391"/>
                      <a:pt x="768111" y="400249"/>
                      <a:pt x="770587" y="407203"/>
                    </a:cubicBezTo>
                    <a:cubicBezTo>
                      <a:pt x="772778" y="413203"/>
                      <a:pt x="775064" y="419204"/>
                      <a:pt x="777064" y="425300"/>
                    </a:cubicBezTo>
                    <a:cubicBezTo>
                      <a:pt x="779446" y="432539"/>
                      <a:pt x="781636" y="439873"/>
                      <a:pt x="783827" y="447208"/>
                    </a:cubicBezTo>
                    <a:cubicBezTo>
                      <a:pt x="785637" y="453208"/>
                      <a:pt x="787447" y="459114"/>
                      <a:pt x="789066" y="465210"/>
                    </a:cubicBezTo>
                    <a:cubicBezTo>
                      <a:pt x="791066" y="472735"/>
                      <a:pt x="792781" y="480260"/>
                      <a:pt x="794495" y="487784"/>
                    </a:cubicBezTo>
                    <a:cubicBezTo>
                      <a:pt x="795924" y="493880"/>
                      <a:pt x="797353" y="499881"/>
                      <a:pt x="798686" y="505977"/>
                    </a:cubicBezTo>
                    <a:cubicBezTo>
                      <a:pt x="800210" y="513502"/>
                      <a:pt x="801448" y="521027"/>
                      <a:pt x="802782" y="528647"/>
                    </a:cubicBezTo>
                    <a:cubicBezTo>
                      <a:pt x="803830" y="534647"/>
                      <a:pt x="804973" y="540648"/>
                      <a:pt x="805830" y="546649"/>
                    </a:cubicBezTo>
                    <a:cubicBezTo>
                      <a:pt x="808402" y="564746"/>
                      <a:pt x="810307" y="582939"/>
                      <a:pt x="811545" y="601132"/>
                    </a:cubicBezTo>
                    <a:cubicBezTo>
                      <a:pt x="811831" y="605228"/>
                      <a:pt x="812021" y="609323"/>
                      <a:pt x="812212" y="613324"/>
                    </a:cubicBezTo>
                    <a:cubicBezTo>
                      <a:pt x="813069" y="629897"/>
                      <a:pt x="813545" y="646471"/>
                      <a:pt x="813355" y="662949"/>
                    </a:cubicBezTo>
                    <a:cubicBezTo>
                      <a:pt x="813355" y="665521"/>
                      <a:pt x="813450" y="667997"/>
                      <a:pt x="813355" y="670569"/>
                    </a:cubicBezTo>
                    <a:cubicBezTo>
                      <a:pt x="813069" y="685142"/>
                      <a:pt x="812307" y="699715"/>
                      <a:pt x="811164" y="714098"/>
                    </a:cubicBezTo>
                    <a:cubicBezTo>
                      <a:pt x="809545" y="733910"/>
                      <a:pt x="806973" y="753532"/>
                      <a:pt x="803925" y="772963"/>
                    </a:cubicBezTo>
                    <a:cubicBezTo>
                      <a:pt x="802591" y="781154"/>
                      <a:pt x="800972" y="789155"/>
                      <a:pt x="799448" y="797251"/>
                    </a:cubicBezTo>
                    <a:cubicBezTo>
                      <a:pt x="797829" y="805729"/>
                      <a:pt x="796210" y="814301"/>
                      <a:pt x="794305" y="822683"/>
                    </a:cubicBezTo>
                    <a:cubicBezTo>
                      <a:pt x="792399" y="830970"/>
                      <a:pt x="790114" y="839162"/>
                      <a:pt x="787923" y="847353"/>
                    </a:cubicBezTo>
                    <a:cubicBezTo>
                      <a:pt x="787542" y="848782"/>
                      <a:pt x="787161" y="850306"/>
                      <a:pt x="786685" y="851734"/>
                    </a:cubicBezTo>
                    <a:cubicBezTo>
                      <a:pt x="786399" y="849639"/>
                      <a:pt x="786304" y="847543"/>
                      <a:pt x="786018" y="845543"/>
                    </a:cubicBezTo>
                    <a:lnTo>
                      <a:pt x="785161" y="840400"/>
                    </a:lnTo>
                    <a:cubicBezTo>
                      <a:pt x="783922" y="833447"/>
                      <a:pt x="782113" y="826589"/>
                      <a:pt x="779922" y="819731"/>
                    </a:cubicBezTo>
                    <a:cubicBezTo>
                      <a:pt x="779255" y="817635"/>
                      <a:pt x="778398" y="815444"/>
                      <a:pt x="777636" y="813254"/>
                    </a:cubicBezTo>
                    <a:cubicBezTo>
                      <a:pt x="776683" y="810682"/>
                      <a:pt x="776017" y="808205"/>
                      <a:pt x="774873" y="805633"/>
                    </a:cubicBezTo>
                    <a:cubicBezTo>
                      <a:pt x="773254" y="801633"/>
                      <a:pt x="771349" y="797537"/>
                      <a:pt x="769254" y="793346"/>
                    </a:cubicBezTo>
                    <a:lnTo>
                      <a:pt x="762777" y="780202"/>
                    </a:lnTo>
                    <a:lnTo>
                      <a:pt x="677623" y="723719"/>
                    </a:lnTo>
                    <a:lnTo>
                      <a:pt x="665622" y="732672"/>
                    </a:lnTo>
                    <a:cubicBezTo>
                      <a:pt x="595042" y="785345"/>
                      <a:pt x="503030" y="814015"/>
                      <a:pt x="406828" y="813539"/>
                    </a:cubicBezTo>
                    <a:cubicBezTo>
                      <a:pt x="341962" y="812873"/>
                      <a:pt x="279288" y="798680"/>
                      <a:pt x="224900" y="772868"/>
                    </a:cubicBezTo>
                    <a:close/>
                  </a:path>
                </a:pathLst>
              </a:custGeom>
              <a:solidFill>
                <a:srgbClr val="C40C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sp>
          <p:nvSpPr>
            <p:cNvPr id="39" name="Gráfico 2">
              <a:extLst>
                <a:ext uri="{FF2B5EF4-FFF2-40B4-BE49-F238E27FC236}">
                  <a16:creationId xmlns:a16="http://schemas.microsoft.com/office/drawing/2014/main" id="{4CEAAC0D-5836-4685-8B71-CCA3EAA5342D}"/>
                </a:ext>
              </a:extLst>
            </p:cNvPr>
            <p:cNvSpPr/>
            <p:nvPr/>
          </p:nvSpPr>
          <p:spPr>
            <a:xfrm>
              <a:off x="6682894" y="2858446"/>
              <a:ext cx="937355" cy="1314368"/>
            </a:xfrm>
            <a:custGeom>
              <a:avLst/>
              <a:gdLst>
                <a:gd name="connsiteX0" fmla="*/ 930153 w 937355"/>
                <a:gd name="connsiteY0" fmla="*/ 541217 h 1314368"/>
                <a:gd name="connsiteX1" fmla="*/ 800708 w 937355"/>
                <a:gd name="connsiteY1" fmla="*/ 196888 h 1314368"/>
                <a:gd name="connsiteX2" fmla="*/ 584110 w 937355"/>
                <a:gd name="connsiteY2" fmla="*/ 27343 h 1314368"/>
                <a:gd name="connsiteX3" fmla="*/ 434662 w 937355"/>
                <a:gd name="connsiteY3" fmla="*/ 7 h 1314368"/>
                <a:gd name="connsiteX4" fmla="*/ 226922 w 937355"/>
                <a:gd name="connsiteY4" fmla="*/ 44965 h 1314368"/>
                <a:gd name="connsiteX5" fmla="*/ 47661 w 937355"/>
                <a:gd name="connsiteY5" fmla="*/ 196698 h 1314368"/>
                <a:gd name="connsiteX6" fmla="*/ 172629 w 937355"/>
                <a:gd name="connsiteY6" fmla="*/ 730574 h 1314368"/>
                <a:gd name="connsiteX7" fmla="*/ 407230 w 937355"/>
                <a:gd name="connsiteY7" fmla="*/ 801345 h 1314368"/>
                <a:gd name="connsiteX8" fmla="*/ 666025 w 937355"/>
                <a:gd name="connsiteY8" fmla="*/ 720478 h 1314368"/>
                <a:gd name="connsiteX9" fmla="*/ 678026 w 937355"/>
                <a:gd name="connsiteY9" fmla="*/ 711524 h 1314368"/>
                <a:gd name="connsiteX10" fmla="*/ 684503 w 937355"/>
                <a:gd name="connsiteY10" fmla="*/ 724668 h 1314368"/>
                <a:gd name="connsiteX11" fmla="*/ 700410 w 937355"/>
                <a:gd name="connsiteY11" fmla="*/ 771722 h 1314368"/>
                <a:gd name="connsiteX12" fmla="*/ 547057 w 937355"/>
                <a:gd name="connsiteY12" fmla="*/ 1080237 h 1314368"/>
                <a:gd name="connsiteX13" fmla="*/ 425994 w 937355"/>
                <a:gd name="connsiteY13" fmla="*/ 1104049 h 1314368"/>
                <a:gd name="connsiteX14" fmla="*/ 158437 w 937355"/>
                <a:gd name="connsiteY14" fmla="*/ 1016229 h 1314368"/>
                <a:gd name="connsiteX15" fmla="*/ 155389 w 937355"/>
                <a:gd name="connsiteY15" fmla="*/ 1013181 h 1314368"/>
                <a:gd name="connsiteX16" fmla="*/ 125767 w 937355"/>
                <a:gd name="connsiteY16" fmla="*/ 996893 h 1314368"/>
                <a:gd name="connsiteX17" fmla="*/ 89381 w 937355"/>
                <a:gd name="connsiteY17" fmla="*/ 1014991 h 1314368"/>
                <a:gd name="connsiteX18" fmla="*/ 74332 w 937355"/>
                <a:gd name="connsiteY18" fmla="*/ 1195299 h 1314368"/>
                <a:gd name="connsiteX19" fmla="*/ 134149 w 937355"/>
                <a:gd name="connsiteY19" fmla="*/ 1252258 h 1314368"/>
                <a:gd name="connsiteX20" fmla="*/ 134149 w 937355"/>
                <a:gd name="connsiteY20" fmla="*/ 1252258 h 1314368"/>
                <a:gd name="connsiteX21" fmla="*/ 262736 w 937355"/>
                <a:gd name="connsiteY21" fmla="*/ 1301217 h 1314368"/>
                <a:gd name="connsiteX22" fmla="*/ 376084 w 937355"/>
                <a:gd name="connsiteY22" fmla="*/ 1314361 h 1314368"/>
                <a:gd name="connsiteX23" fmla="*/ 676311 w 937355"/>
                <a:gd name="connsiteY23" fmla="*/ 1221683 h 1314368"/>
                <a:gd name="connsiteX24" fmla="*/ 930153 w 937355"/>
                <a:gd name="connsiteY24" fmla="*/ 541217 h 1314368"/>
                <a:gd name="connsiteX25" fmla="*/ 482097 w 937355"/>
                <a:gd name="connsiteY25" fmla="*/ 636467 h 1314368"/>
                <a:gd name="connsiteX26" fmla="*/ 430471 w 937355"/>
                <a:gd name="connsiteY26" fmla="*/ 643896 h 1314368"/>
                <a:gd name="connsiteX27" fmla="*/ 214159 w 937355"/>
                <a:gd name="connsiteY27" fmla="*/ 443109 h 1314368"/>
                <a:gd name="connsiteX28" fmla="*/ 330173 w 937355"/>
                <a:gd name="connsiteY28" fmla="*/ 235845 h 1314368"/>
                <a:gd name="connsiteX29" fmla="*/ 391324 w 937355"/>
                <a:gd name="connsiteY29" fmla="*/ 228035 h 1314368"/>
                <a:gd name="connsiteX30" fmla="*/ 635735 w 937355"/>
                <a:gd name="connsiteY30" fmla="*/ 394246 h 1314368"/>
                <a:gd name="connsiteX31" fmla="*/ 482097 w 937355"/>
                <a:gd name="connsiteY31" fmla="*/ 636467 h 131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37355" h="1314368">
                  <a:moveTo>
                    <a:pt x="930153" y="541217"/>
                  </a:moveTo>
                  <a:cubicBezTo>
                    <a:pt x="909865" y="392913"/>
                    <a:pt x="867383" y="280232"/>
                    <a:pt x="800708" y="196888"/>
                  </a:cubicBezTo>
                  <a:cubicBezTo>
                    <a:pt x="754893" y="139548"/>
                    <a:pt x="670692" y="60871"/>
                    <a:pt x="584110" y="27343"/>
                  </a:cubicBezTo>
                  <a:cubicBezTo>
                    <a:pt x="537723" y="9532"/>
                    <a:pt x="487526" y="292"/>
                    <a:pt x="434662" y="7"/>
                  </a:cubicBezTo>
                  <a:cubicBezTo>
                    <a:pt x="362272" y="-375"/>
                    <a:pt x="290549" y="15913"/>
                    <a:pt x="226922" y="44965"/>
                  </a:cubicBezTo>
                  <a:cubicBezTo>
                    <a:pt x="151294" y="79540"/>
                    <a:pt x="87190" y="132309"/>
                    <a:pt x="47661" y="196698"/>
                  </a:cubicBezTo>
                  <a:cubicBezTo>
                    <a:pt x="-51017" y="357289"/>
                    <a:pt x="9752" y="616750"/>
                    <a:pt x="172629" y="730574"/>
                  </a:cubicBezTo>
                  <a:cubicBezTo>
                    <a:pt x="237019" y="775723"/>
                    <a:pt x="320362" y="800868"/>
                    <a:pt x="407230" y="801345"/>
                  </a:cubicBezTo>
                  <a:cubicBezTo>
                    <a:pt x="503433" y="801821"/>
                    <a:pt x="595349" y="773151"/>
                    <a:pt x="666025" y="720478"/>
                  </a:cubicBezTo>
                  <a:lnTo>
                    <a:pt x="678026" y="711524"/>
                  </a:lnTo>
                  <a:lnTo>
                    <a:pt x="684503" y="724668"/>
                  </a:lnTo>
                  <a:cubicBezTo>
                    <a:pt x="692790" y="741433"/>
                    <a:pt x="697647" y="756292"/>
                    <a:pt x="700410" y="771722"/>
                  </a:cubicBezTo>
                  <a:cubicBezTo>
                    <a:pt x="721555" y="896881"/>
                    <a:pt x="654213" y="1032326"/>
                    <a:pt x="547057" y="1080237"/>
                  </a:cubicBezTo>
                  <a:cubicBezTo>
                    <a:pt x="510958" y="1096143"/>
                    <a:pt x="470286" y="1104335"/>
                    <a:pt x="425994" y="1104049"/>
                  </a:cubicBezTo>
                  <a:cubicBezTo>
                    <a:pt x="339793" y="1103573"/>
                    <a:pt x="242352" y="1071569"/>
                    <a:pt x="158437" y="1016229"/>
                  </a:cubicBezTo>
                  <a:lnTo>
                    <a:pt x="155389" y="1013181"/>
                  </a:lnTo>
                  <a:cubicBezTo>
                    <a:pt x="147960" y="1003084"/>
                    <a:pt x="137006" y="996988"/>
                    <a:pt x="125767" y="996893"/>
                  </a:cubicBezTo>
                  <a:cubicBezTo>
                    <a:pt x="113670" y="996798"/>
                    <a:pt x="101192" y="1002989"/>
                    <a:pt x="89381" y="1014991"/>
                  </a:cubicBezTo>
                  <a:cubicBezTo>
                    <a:pt x="50900" y="1054043"/>
                    <a:pt x="48043" y="1152913"/>
                    <a:pt x="74332" y="1195299"/>
                  </a:cubicBezTo>
                  <a:cubicBezTo>
                    <a:pt x="87571" y="1216825"/>
                    <a:pt x="107669" y="1235875"/>
                    <a:pt x="134149" y="1252258"/>
                  </a:cubicBezTo>
                  <a:lnTo>
                    <a:pt x="134149" y="1252258"/>
                  </a:lnTo>
                  <a:cubicBezTo>
                    <a:pt x="167105" y="1272547"/>
                    <a:pt x="209968" y="1288930"/>
                    <a:pt x="262736" y="1301217"/>
                  </a:cubicBezTo>
                  <a:cubicBezTo>
                    <a:pt x="299788" y="1309884"/>
                    <a:pt x="337984" y="1314171"/>
                    <a:pt x="376084" y="1314361"/>
                  </a:cubicBezTo>
                  <a:cubicBezTo>
                    <a:pt x="483621" y="1314933"/>
                    <a:pt x="591063" y="1282738"/>
                    <a:pt x="676311" y="1221683"/>
                  </a:cubicBezTo>
                  <a:cubicBezTo>
                    <a:pt x="894625" y="1065092"/>
                    <a:pt x="961204" y="767245"/>
                    <a:pt x="930153" y="541217"/>
                  </a:cubicBezTo>
                  <a:close/>
                  <a:moveTo>
                    <a:pt x="482097" y="636467"/>
                  </a:moveTo>
                  <a:cubicBezTo>
                    <a:pt x="465047" y="641515"/>
                    <a:pt x="447807" y="643992"/>
                    <a:pt x="430471" y="643896"/>
                  </a:cubicBezTo>
                  <a:cubicBezTo>
                    <a:pt x="318934" y="643325"/>
                    <a:pt x="231208" y="539026"/>
                    <a:pt x="214159" y="443109"/>
                  </a:cubicBezTo>
                  <a:cubicBezTo>
                    <a:pt x="195013" y="335287"/>
                    <a:pt x="258164" y="257372"/>
                    <a:pt x="330173" y="235845"/>
                  </a:cubicBezTo>
                  <a:cubicBezTo>
                    <a:pt x="348556" y="230607"/>
                    <a:pt x="369035" y="227940"/>
                    <a:pt x="391324" y="228035"/>
                  </a:cubicBezTo>
                  <a:cubicBezTo>
                    <a:pt x="490384" y="228511"/>
                    <a:pt x="609732" y="286900"/>
                    <a:pt x="635735" y="394246"/>
                  </a:cubicBezTo>
                  <a:cubicBezTo>
                    <a:pt x="662310" y="504832"/>
                    <a:pt x="577728" y="608654"/>
                    <a:pt x="482097" y="636467"/>
                  </a:cubicBezTo>
                  <a:close/>
                </a:path>
              </a:pathLst>
            </a:custGeom>
            <a:solidFill>
              <a:srgbClr val="F896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41" name="Gráfico 2">
              <a:extLst>
                <a:ext uri="{FF2B5EF4-FFF2-40B4-BE49-F238E27FC236}">
                  <a16:creationId xmlns:a16="http://schemas.microsoft.com/office/drawing/2014/main" id="{BB9C09F8-12B6-4740-891C-49260849F1D6}"/>
                </a:ext>
              </a:extLst>
            </p:cNvPr>
            <p:cNvGrpSpPr/>
            <p:nvPr/>
          </p:nvGrpSpPr>
          <p:grpSpPr>
            <a:xfrm>
              <a:off x="6657318" y="2834633"/>
              <a:ext cx="987369" cy="1362374"/>
              <a:chOff x="6657318" y="2834633"/>
              <a:chExt cx="987369" cy="1362374"/>
            </a:xfrm>
            <a:solidFill>
              <a:srgbClr val="F785CD"/>
            </a:solidFill>
          </p:grpSpPr>
          <p:sp>
            <p:nvSpPr>
              <p:cNvPr id="42" name="Forma libre: forma 41">
                <a:extLst>
                  <a:ext uri="{FF2B5EF4-FFF2-40B4-BE49-F238E27FC236}">
                    <a16:creationId xmlns:a16="http://schemas.microsoft.com/office/drawing/2014/main" id="{777E2851-ECC4-4195-BE55-16991B667F6D}"/>
                  </a:ext>
                </a:extLst>
              </p:cNvPr>
              <p:cNvSpPr/>
              <p:nvPr/>
            </p:nvSpPr>
            <p:spPr>
              <a:xfrm>
                <a:off x="6893586" y="3086478"/>
                <a:ext cx="429997" cy="415866"/>
              </a:xfrm>
              <a:custGeom>
                <a:avLst/>
                <a:gdLst>
                  <a:gd name="connsiteX0" fmla="*/ 180631 w 429997"/>
                  <a:gd name="connsiteY0" fmla="*/ 2 h 415866"/>
                  <a:gd name="connsiteX1" fmla="*/ 425042 w 429997"/>
                  <a:gd name="connsiteY1" fmla="*/ 166214 h 415866"/>
                  <a:gd name="connsiteX2" fmla="*/ 271404 w 429997"/>
                  <a:gd name="connsiteY2" fmla="*/ 408435 h 415866"/>
                  <a:gd name="connsiteX3" fmla="*/ 219779 w 429997"/>
                  <a:gd name="connsiteY3" fmla="*/ 415864 h 415866"/>
                  <a:gd name="connsiteX4" fmla="*/ 3466 w 429997"/>
                  <a:gd name="connsiteY4" fmla="*/ 215077 h 415866"/>
                  <a:gd name="connsiteX5" fmla="*/ 119481 w 429997"/>
                  <a:gd name="connsiteY5" fmla="*/ 7813 h 415866"/>
                  <a:gd name="connsiteX6" fmla="*/ 180631 w 429997"/>
                  <a:gd name="connsiteY6" fmla="*/ 2 h 415866"/>
                  <a:gd name="connsiteX7" fmla="*/ 264546 w 429997"/>
                  <a:gd name="connsiteY7" fmla="*/ 385670 h 415866"/>
                  <a:gd name="connsiteX8" fmla="*/ 401135 w 429997"/>
                  <a:gd name="connsiteY8" fmla="*/ 171643 h 415866"/>
                  <a:gd name="connsiteX9" fmla="*/ 180440 w 429997"/>
                  <a:gd name="connsiteY9" fmla="*/ 23720 h 415866"/>
                  <a:gd name="connsiteX10" fmla="*/ 126529 w 429997"/>
                  <a:gd name="connsiteY10" fmla="*/ 30768 h 415866"/>
                  <a:gd name="connsiteX11" fmla="*/ 27660 w 429997"/>
                  <a:gd name="connsiteY11" fmla="*/ 210886 h 415866"/>
                  <a:gd name="connsiteX12" fmla="*/ 219874 w 429997"/>
                  <a:gd name="connsiteY12" fmla="*/ 391861 h 415866"/>
                  <a:gd name="connsiteX13" fmla="*/ 264546 w 429997"/>
                  <a:gd name="connsiteY13" fmla="*/ 385670 h 415866"/>
                  <a:gd name="connsiteX14" fmla="*/ 264546 w 429997"/>
                  <a:gd name="connsiteY14" fmla="*/ 385670 h 41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29997" h="415866">
                    <a:moveTo>
                      <a:pt x="180631" y="2"/>
                    </a:moveTo>
                    <a:cubicBezTo>
                      <a:pt x="279691" y="479"/>
                      <a:pt x="399039" y="58867"/>
                      <a:pt x="425042" y="166214"/>
                    </a:cubicBezTo>
                    <a:cubicBezTo>
                      <a:pt x="451617" y="276799"/>
                      <a:pt x="367131" y="380622"/>
                      <a:pt x="271404" y="408435"/>
                    </a:cubicBezTo>
                    <a:cubicBezTo>
                      <a:pt x="254355" y="413483"/>
                      <a:pt x="237114" y="415959"/>
                      <a:pt x="219779" y="415864"/>
                    </a:cubicBezTo>
                    <a:cubicBezTo>
                      <a:pt x="108241" y="415293"/>
                      <a:pt x="20516" y="310994"/>
                      <a:pt x="3466" y="215077"/>
                    </a:cubicBezTo>
                    <a:cubicBezTo>
                      <a:pt x="-15679" y="107254"/>
                      <a:pt x="47472" y="29339"/>
                      <a:pt x="119481" y="7813"/>
                    </a:cubicBezTo>
                    <a:cubicBezTo>
                      <a:pt x="137864" y="2574"/>
                      <a:pt x="158342" y="-93"/>
                      <a:pt x="180631" y="2"/>
                    </a:cubicBezTo>
                    <a:close/>
                    <a:moveTo>
                      <a:pt x="264546" y="385670"/>
                    </a:moveTo>
                    <a:cubicBezTo>
                      <a:pt x="349414" y="361000"/>
                      <a:pt x="424757" y="269179"/>
                      <a:pt x="401135" y="171643"/>
                    </a:cubicBezTo>
                    <a:cubicBezTo>
                      <a:pt x="378180" y="76298"/>
                      <a:pt x="270166" y="24196"/>
                      <a:pt x="180440" y="23720"/>
                    </a:cubicBezTo>
                    <a:cubicBezTo>
                      <a:pt x="160629" y="23625"/>
                      <a:pt x="142531" y="25910"/>
                      <a:pt x="126529" y="30768"/>
                    </a:cubicBezTo>
                    <a:cubicBezTo>
                      <a:pt x="76523" y="45532"/>
                      <a:pt x="8990" y="105635"/>
                      <a:pt x="27660" y="210886"/>
                    </a:cubicBezTo>
                    <a:cubicBezTo>
                      <a:pt x="42995" y="297659"/>
                      <a:pt x="120909" y="391385"/>
                      <a:pt x="219874" y="391861"/>
                    </a:cubicBezTo>
                    <a:cubicBezTo>
                      <a:pt x="234924" y="391956"/>
                      <a:pt x="249687" y="389861"/>
                      <a:pt x="264546" y="385670"/>
                    </a:cubicBezTo>
                    <a:lnTo>
                      <a:pt x="264546" y="385670"/>
                    </a:lnTo>
                    <a:close/>
                  </a:path>
                </a:pathLst>
              </a:custGeom>
              <a:solidFill>
                <a:srgbClr val="F785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43" name="Forma libre: forma 42">
                <a:extLst>
                  <a:ext uri="{FF2B5EF4-FFF2-40B4-BE49-F238E27FC236}">
                    <a16:creationId xmlns:a16="http://schemas.microsoft.com/office/drawing/2014/main" id="{7F16B62D-D8C0-4154-83CE-7FB1C1A05D85}"/>
                  </a:ext>
                </a:extLst>
              </p:cNvPr>
              <p:cNvSpPr/>
              <p:nvPr/>
            </p:nvSpPr>
            <p:spPr>
              <a:xfrm>
                <a:off x="6657318" y="2834633"/>
                <a:ext cx="987369" cy="1362374"/>
              </a:xfrm>
              <a:custGeom>
                <a:avLst/>
                <a:gdLst>
                  <a:gd name="connsiteX0" fmla="*/ 979921 w 987369"/>
                  <a:gd name="connsiteY0" fmla="*/ 561696 h 1362374"/>
                  <a:gd name="connsiteX1" fmla="*/ 845524 w 987369"/>
                  <a:gd name="connsiteY1" fmla="*/ 206032 h 1362374"/>
                  <a:gd name="connsiteX2" fmla="*/ 618924 w 987369"/>
                  <a:gd name="connsiteY2" fmla="*/ 29153 h 1362374"/>
                  <a:gd name="connsiteX3" fmla="*/ 460428 w 987369"/>
                  <a:gd name="connsiteY3" fmla="*/ 7 h 1362374"/>
                  <a:gd name="connsiteX4" fmla="*/ 52186 w 987369"/>
                  <a:gd name="connsiteY4" fmla="*/ 208318 h 1362374"/>
                  <a:gd name="connsiteX5" fmla="*/ 183917 w 987369"/>
                  <a:gd name="connsiteY5" fmla="*/ 773817 h 1362374"/>
                  <a:gd name="connsiteX6" fmla="*/ 432615 w 987369"/>
                  <a:gd name="connsiteY6" fmla="*/ 848875 h 1362374"/>
                  <a:gd name="connsiteX7" fmla="*/ 693981 w 987369"/>
                  <a:gd name="connsiteY7" fmla="*/ 772103 h 1362374"/>
                  <a:gd name="connsiteX8" fmla="*/ 701696 w 987369"/>
                  <a:gd name="connsiteY8" fmla="*/ 799440 h 1362374"/>
                  <a:gd name="connsiteX9" fmla="*/ 562441 w 987369"/>
                  <a:gd name="connsiteY9" fmla="*/ 1082332 h 1362374"/>
                  <a:gd name="connsiteX10" fmla="*/ 451760 w 987369"/>
                  <a:gd name="connsiteY10" fmla="*/ 1104049 h 1362374"/>
                  <a:gd name="connsiteX11" fmla="*/ 199538 w 987369"/>
                  <a:gd name="connsiteY11" fmla="*/ 1021467 h 1362374"/>
                  <a:gd name="connsiteX12" fmla="*/ 151437 w 987369"/>
                  <a:gd name="connsiteY12" fmla="*/ 996988 h 1362374"/>
                  <a:gd name="connsiteX13" fmla="*/ 97430 w 987369"/>
                  <a:gd name="connsiteY13" fmla="*/ 1022230 h 1362374"/>
                  <a:gd name="connsiteX14" fmla="*/ 78856 w 987369"/>
                  <a:gd name="connsiteY14" fmla="*/ 1231494 h 1362374"/>
                  <a:gd name="connsiteX15" fmla="*/ 282406 w 987369"/>
                  <a:gd name="connsiteY15" fmla="*/ 1348175 h 1362374"/>
                  <a:gd name="connsiteX16" fmla="*/ 403564 w 987369"/>
                  <a:gd name="connsiteY16" fmla="*/ 1362367 h 1362374"/>
                  <a:gd name="connsiteX17" fmla="*/ 716269 w 987369"/>
                  <a:gd name="connsiteY17" fmla="*/ 1264736 h 1362374"/>
                  <a:gd name="connsiteX18" fmla="*/ 979921 w 987369"/>
                  <a:gd name="connsiteY18" fmla="*/ 561696 h 1362374"/>
                  <a:gd name="connsiteX19" fmla="*/ 99811 w 987369"/>
                  <a:gd name="connsiteY19" fmla="*/ 1219111 h 1362374"/>
                  <a:gd name="connsiteX20" fmla="*/ 114861 w 987369"/>
                  <a:gd name="connsiteY20" fmla="*/ 1038803 h 1362374"/>
                  <a:gd name="connsiteX21" fmla="*/ 151246 w 987369"/>
                  <a:gd name="connsiteY21" fmla="*/ 1020706 h 1362374"/>
                  <a:gd name="connsiteX22" fmla="*/ 180869 w 987369"/>
                  <a:gd name="connsiteY22" fmla="*/ 1036993 h 1362374"/>
                  <a:gd name="connsiteX23" fmla="*/ 183917 w 987369"/>
                  <a:gd name="connsiteY23" fmla="*/ 1040041 h 1362374"/>
                  <a:gd name="connsiteX24" fmla="*/ 451474 w 987369"/>
                  <a:gd name="connsiteY24" fmla="*/ 1127862 h 1362374"/>
                  <a:gd name="connsiteX25" fmla="*/ 572537 w 987369"/>
                  <a:gd name="connsiteY25" fmla="*/ 1104049 h 1362374"/>
                  <a:gd name="connsiteX26" fmla="*/ 725890 w 987369"/>
                  <a:gd name="connsiteY26" fmla="*/ 795534 h 1362374"/>
                  <a:gd name="connsiteX27" fmla="*/ 709983 w 987369"/>
                  <a:gd name="connsiteY27" fmla="*/ 748481 h 1362374"/>
                  <a:gd name="connsiteX28" fmla="*/ 703506 w 987369"/>
                  <a:gd name="connsiteY28" fmla="*/ 735337 h 1362374"/>
                  <a:gd name="connsiteX29" fmla="*/ 691504 w 987369"/>
                  <a:gd name="connsiteY29" fmla="*/ 744290 h 1362374"/>
                  <a:gd name="connsiteX30" fmla="*/ 432710 w 987369"/>
                  <a:gd name="connsiteY30" fmla="*/ 825157 h 1362374"/>
                  <a:gd name="connsiteX31" fmla="*/ 198109 w 987369"/>
                  <a:gd name="connsiteY31" fmla="*/ 754387 h 1362374"/>
                  <a:gd name="connsiteX32" fmla="*/ 73141 w 987369"/>
                  <a:gd name="connsiteY32" fmla="*/ 220510 h 1362374"/>
                  <a:gd name="connsiteX33" fmla="*/ 252402 w 987369"/>
                  <a:gd name="connsiteY33" fmla="*/ 68777 h 1362374"/>
                  <a:gd name="connsiteX34" fmla="*/ 460142 w 987369"/>
                  <a:gd name="connsiteY34" fmla="*/ 23819 h 1362374"/>
                  <a:gd name="connsiteX35" fmla="*/ 609589 w 987369"/>
                  <a:gd name="connsiteY35" fmla="*/ 51156 h 1362374"/>
                  <a:gd name="connsiteX36" fmla="*/ 826188 w 987369"/>
                  <a:gd name="connsiteY36" fmla="*/ 220701 h 1362374"/>
                  <a:gd name="connsiteX37" fmla="*/ 955633 w 987369"/>
                  <a:gd name="connsiteY37" fmla="*/ 565029 h 1362374"/>
                  <a:gd name="connsiteX38" fmla="*/ 701696 w 987369"/>
                  <a:gd name="connsiteY38" fmla="*/ 1245400 h 1362374"/>
                  <a:gd name="connsiteX39" fmla="*/ 401468 w 987369"/>
                  <a:gd name="connsiteY39" fmla="*/ 1338078 h 1362374"/>
                  <a:gd name="connsiteX40" fmla="*/ 288121 w 987369"/>
                  <a:gd name="connsiteY40" fmla="*/ 1324934 h 1362374"/>
                  <a:gd name="connsiteX41" fmla="*/ 159533 w 987369"/>
                  <a:gd name="connsiteY41" fmla="*/ 1275976 h 1362374"/>
                  <a:gd name="connsiteX42" fmla="*/ 159533 w 987369"/>
                  <a:gd name="connsiteY42" fmla="*/ 1275976 h 1362374"/>
                  <a:gd name="connsiteX43" fmla="*/ 99811 w 987369"/>
                  <a:gd name="connsiteY43" fmla="*/ 1219111 h 1362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87369" h="1362374">
                    <a:moveTo>
                      <a:pt x="979921" y="561696"/>
                    </a:moveTo>
                    <a:cubicBezTo>
                      <a:pt x="958966" y="409105"/>
                      <a:pt x="915056" y="292615"/>
                      <a:pt x="845524" y="206032"/>
                    </a:cubicBezTo>
                    <a:cubicBezTo>
                      <a:pt x="797803" y="146406"/>
                      <a:pt x="709793" y="64205"/>
                      <a:pt x="618924" y="29153"/>
                    </a:cubicBezTo>
                    <a:cubicBezTo>
                      <a:pt x="569680" y="10008"/>
                      <a:pt x="516435" y="292"/>
                      <a:pt x="460428" y="7"/>
                    </a:cubicBezTo>
                    <a:cubicBezTo>
                      <a:pt x="293550" y="-851"/>
                      <a:pt x="129339" y="82779"/>
                      <a:pt x="52186" y="208318"/>
                    </a:cubicBezTo>
                    <a:cubicBezTo>
                      <a:pt x="-54303" y="381483"/>
                      <a:pt x="8371" y="651040"/>
                      <a:pt x="183917" y="773817"/>
                    </a:cubicBezTo>
                    <a:cubicBezTo>
                      <a:pt x="252497" y="821824"/>
                      <a:pt x="340699" y="848398"/>
                      <a:pt x="432615" y="848875"/>
                    </a:cubicBezTo>
                    <a:cubicBezTo>
                      <a:pt x="528722" y="849351"/>
                      <a:pt x="620734" y="822205"/>
                      <a:pt x="693981" y="772103"/>
                    </a:cubicBezTo>
                    <a:cubicBezTo>
                      <a:pt x="697601" y="781342"/>
                      <a:pt x="700172" y="790200"/>
                      <a:pt x="701696" y="799440"/>
                    </a:cubicBezTo>
                    <a:cubicBezTo>
                      <a:pt x="718841" y="900119"/>
                      <a:pt x="671407" y="1033564"/>
                      <a:pt x="562441" y="1082332"/>
                    </a:cubicBezTo>
                    <a:cubicBezTo>
                      <a:pt x="529675" y="1096906"/>
                      <a:pt x="492337" y="1104240"/>
                      <a:pt x="451760" y="1104049"/>
                    </a:cubicBezTo>
                    <a:cubicBezTo>
                      <a:pt x="370893" y="1103668"/>
                      <a:pt x="279167" y="1073569"/>
                      <a:pt x="199538" y="1021467"/>
                    </a:cubicBezTo>
                    <a:cubicBezTo>
                      <a:pt x="187537" y="1005942"/>
                      <a:pt x="170011" y="997083"/>
                      <a:pt x="151437" y="996988"/>
                    </a:cubicBezTo>
                    <a:cubicBezTo>
                      <a:pt x="138197" y="996893"/>
                      <a:pt x="118099" y="1001370"/>
                      <a:pt x="97430" y="1022230"/>
                    </a:cubicBezTo>
                    <a:cubicBezTo>
                      <a:pt x="50472" y="1069855"/>
                      <a:pt x="47234" y="1180535"/>
                      <a:pt x="78856" y="1231494"/>
                    </a:cubicBezTo>
                    <a:cubicBezTo>
                      <a:pt x="112099" y="1285310"/>
                      <a:pt x="180774" y="1324743"/>
                      <a:pt x="282406" y="1348175"/>
                    </a:cubicBezTo>
                    <a:cubicBezTo>
                      <a:pt x="322030" y="1357414"/>
                      <a:pt x="362797" y="1362082"/>
                      <a:pt x="403564" y="1362367"/>
                    </a:cubicBezTo>
                    <a:cubicBezTo>
                      <a:pt x="516244" y="1362939"/>
                      <a:pt x="627306" y="1328363"/>
                      <a:pt x="716269" y="1264736"/>
                    </a:cubicBezTo>
                    <a:cubicBezTo>
                      <a:pt x="942774" y="1102335"/>
                      <a:pt x="1012116" y="794582"/>
                      <a:pt x="979921" y="561696"/>
                    </a:cubicBezTo>
                    <a:close/>
                    <a:moveTo>
                      <a:pt x="99811" y="1219111"/>
                    </a:moveTo>
                    <a:cubicBezTo>
                      <a:pt x="73427" y="1176725"/>
                      <a:pt x="76380" y="1077856"/>
                      <a:pt x="114861" y="1038803"/>
                    </a:cubicBezTo>
                    <a:cubicBezTo>
                      <a:pt x="126672" y="1026801"/>
                      <a:pt x="139054" y="1020706"/>
                      <a:pt x="151246" y="1020706"/>
                    </a:cubicBezTo>
                    <a:cubicBezTo>
                      <a:pt x="162486" y="1020801"/>
                      <a:pt x="173440" y="1026801"/>
                      <a:pt x="180869" y="1036993"/>
                    </a:cubicBezTo>
                    <a:lnTo>
                      <a:pt x="183917" y="1040041"/>
                    </a:lnTo>
                    <a:cubicBezTo>
                      <a:pt x="267928" y="1095382"/>
                      <a:pt x="365273" y="1127385"/>
                      <a:pt x="451474" y="1127862"/>
                    </a:cubicBezTo>
                    <a:cubicBezTo>
                      <a:pt x="495766" y="1128052"/>
                      <a:pt x="536437" y="1119956"/>
                      <a:pt x="572537" y="1104049"/>
                    </a:cubicBezTo>
                    <a:cubicBezTo>
                      <a:pt x="679693" y="1056139"/>
                      <a:pt x="747035" y="920693"/>
                      <a:pt x="725890" y="795534"/>
                    </a:cubicBezTo>
                    <a:cubicBezTo>
                      <a:pt x="723127" y="780104"/>
                      <a:pt x="718174" y="765245"/>
                      <a:pt x="709983" y="748481"/>
                    </a:cubicBezTo>
                    <a:lnTo>
                      <a:pt x="703506" y="735337"/>
                    </a:lnTo>
                    <a:lnTo>
                      <a:pt x="691504" y="744290"/>
                    </a:lnTo>
                    <a:cubicBezTo>
                      <a:pt x="620924" y="796963"/>
                      <a:pt x="528913" y="825633"/>
                      <a:pt x="432710" y="825157"/>
                    </a:cubicBezTo>
                    <a:cubicBezTo>
                      <a:pt x="345842" y="824681"/>
                      <a:pt x="262498" y="799535"/>
                      <a:pt x="198109" y="754387"/>
                    </a:cubicBezTo>
                    <a:cubicBezTo>
                      <a:pt x="35232" y="640467"/>
                      <a:pt x="-25538" y="381102"/>
                      <a:pt x="73141" y="220510"/>
                    </a:cubicBezTo>
                    <a:cubicBezTo>
                      <a:pt x="112670" y="156121"/>
                      <a:pt x="176773" y="103353"/>
                      <a:pt x="252402" y="68777"/>
                    </a:cubicBezTo>
                    <a:cubicBezTo>
                      <a:pt x="316029" y="39726"/>
                      <a:pt x="387752" y="23438"/>
                      <a:pt x="460142" y="23819"/>
                    </a:cubicBezTo>
                    <a:cubicBezTo>
                      <a:pt x="513006" y="24105"/>
                      <a:pt x="563203" y="33344"/>
                      <a:pt x="609589" y="51156"/>
                    </a:cubicBezTo>
                    <a:cubicBezTo>
                      <a:pt x="696172" y="84684"/>
                      <a:pt x="780373" y="163360"/>
                      <a:pt x="826188" y="220701"/>
                    </a:cubicBezTo>
                    <a:cubicBezTo>
                      <a:pt x="892863" y="304045"/>
                      <a:pt x="935344" y="416630"/>
                      <a:pt x="955633" y="565029"/>
                    </a:cubicBezTo>
                    <a:cubicBezTo>
                      <a:pt x="986684" y="791058"/>
                      <a:pt x="920104" y="1088905"/>
                      <a:pt x="701696" y="1245400"/>
                    </a:cubicBezTo>
                    <a:cubicBezTo>
                      <a:pt x="616447" y="1306456"/>
                      <a:pt x="509101" y="1338650"/>
                      <a:pt x="401468" y="1338078"/>
                    </a:cubicBezTo>
                    <a:cubicBezTo>
                      <a:pt x="363368" y="1337888"/>
                      <a:pt x="325268" y="1333602"/>
                      <a:pt x="288121" y="1324934"/>
                    </a:cubicBezTo>
                    <a:cubicBezTo>
                      <a:pt x="235447" y="1312647"/>
                      <a:pt x="192490" y="1296359"/>
                      <a:pt x="159533" y="1275976"/>
                    </a:cubicBezTo>
                    <a:lnTo>
                      <a:pt x="159533" y="1275976"/>
                    </a:lnTo>
                    <a:cubicBezTo>
                      <a:pt x="133149" y="1259688"/>
                      <a:pt x="113146" y="1240638"/>
                      <a:pt x="99811" y="1219111"/>
                    </a:cubicBezTo>
                    <a:close/>
                  </a:path>
                </a:pathLst>
              </a:custGeom>
              <a:solidFill>
                <a:srgbClr val="F785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83540FF7-1566-402B-AF01-F7B1274D9873}"/>
                </a:ext>
              </a:extLst>
            </p:cNvPr>
            <p:cNvSpPr/>
            <p:nvPr/>
          </p:nvSpPr>
          <p:spPr>
            <a:xfrm>
              <a:off x="6816851" y="2858446"/>
              <a:ext cx="803301" cy="1314273"/>
            </a:xfrm>
            <a:custGeom>
              <a:avLst/>
              <a:gdLst>
                <a:gd name="connsiteX0" fmla="*/ 300609 w 803301"/>
                <a:gd name="connsiteY0" fmla="*/ 7 h 1314273"/>
                <a:gd name="connsiteX1" fmla="*/ 450056 w 803301"/>
                <a:gd name="connsiteY1" fmla="*/ 27343 h 1314273"/>
                <a:gd name="connsiteX2" fmla="*/ 666655 w 803301"/>
                <a:gd name="connsiteY2" fmla="*/ 196888 h 1314273"/>
                <a:gd name="connsiteX3" fmla="*/ 796100 w 803301"/>
                <a:gd name="connsiteY3" fmla="*/ 541217 h 1314273"/>
                <a:gd name="connsiteX4" fmla="*/ 542163 w 803301"/>
                <a:gd name="connsiteY4" fmla="*/ 1221588 h 1314273"/>
                <a:gd name="connsiteX5" fmla="*/ 241935 w 803301"/>
                <a:gd name="connsiteY5" fmla="*/ 1314266 h 1314273"/>
                <a:gd name="connsiteX6" fmla="*/ 128588 w 803301"/>
                <a:gd name="connsiteY6" fmla="*/ 1301122 h 1314273"/>
                <a:gd name="connsiteX7" fmla="*/ 0 w 803301"/>
                <a:gd name="connsiteY7" fmla="*/ 1252163 h 1314273"/>
                <a:gd name="connsiteX8" fmla="*/ 106966 w 803301"/>
                <a:gd name="connsiteY8" fmla="*/ 1259307 h 1314273"/>
                <a:gd name="connsiteX9" fmla="*/ 181451 w 803301"/>
                <a:gd name="connsiteY9" fmla="*/ 1256544 h 1314273"/>
                <a:gd name="connsiteX10" fmla="*/ 677228 w 803301"/>
                <a:gd name="connsiteY10" fmla="*/ 701809 h 1314273"/>
                <a:gd name="connsiteX11" fmla="*/ 291655 w 803301"/>
                <a:gd name="connsiteY11" fmla="*/ 66777 h 1314273"/>
                <a:gd name="connsiteX12" fmla="*/ 114681 w 803301"/>
                <a:gd name="connsiteY12" fmla="*/ 44583 h 1314273"/>
                <a:gd name="connsiteX13" fmla="*/ 92678 w 803301"/>
                <a:gd name="connsiteY13" fmla="*/ 44774 h 1314273"/>
                <a:gd name="connsiteX14" fmla="*/ 300609 w 803301"/>
                <a:gd name="connsiteY14" fmla="*/ 7 h 131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3301" h="1314273">
                  <a:moveTo>
                    <a:pt x="300609" y="7"/>
                  </a:moveTo>
                  <a:cubicBezTo>
                    <a:pt x="353473" y="292"/>
                    <a:pt x="403670" y="9532"/>
                    <a:pt x="450056" y="27343"/>
                  </a:cubicBezTo>
                  <a:cubicBezTo>
                    <a:pt x="536638" y="60871"/>
                    <a:pt x="620839" y="139548"/>
                    <a:pt x="666655" y="196888"/>
                  </a:cubicBezTo>
                  <a:cubicBezTo>
                    <a:pt x="733330" y="280232"/>
                    <a:pt x="775811" y="392817"/>
                    <a:pt x="796100" y="541217"/>
                  </a:cubicBezTo>
                  <a:cubicBezTo>
                    <a:pt x="827151" y="767245"/>
                    <a:pt x="760571" y="1065092"/>
                    <a:pt x="542163" y="1221588"/>
                  </a:cubicBezTo>
                  <a:cubicBezTo>
                    <a:pt x="456914" y="1282643"/>
                    <a:pt x="349568" y="1314838"/>
                    <a:pt x="241935" y="1314266"/>
                  </a:cubicBezTo>
                  <a:cubicBezTo>
                    <a:pt x="203835" y="1314076"/>
                    <a:pt x="165735" y="1309789"/>
                    <a:pt x="128588" y="1301122"/>
                  </a:cubicBezTo>
                  <a:cubicBezTo>
                    <a:pt x="75914" y="1288834"/>
                    <a:pt x="32957" y="1272547"/>
                    <a:pt x="0" y="1252163"/>
                  </a:cubicBezTo>
                  <a:cubicBezTo>
                    <a:pt x="36004" y="1256926"/>
                    <a:pt x="72104" y="1259116"/>
                    <a:pt x="106966" y="1259307"/>
                  </a:cubicBezTo>
                  <a:cubicBezTo>
                    <a:pt x="132683" y="1259402"/>
                    <a:pt x="157734" y="1258450"/>
                    <a:pt x="181451" y="1256544"/>
                  </a:cubicBezTo>
                  <a:cubicBezTo>
                    <a:pt x="484918" y="1230827"/>
                    <a:pt x="654939" y="978415"/>
                    <a:pt x="677228" y="701809"/>
                  </a:cubicBezTo>
                  <a:cubicBezTo>
                    <a:pt x="698754" y="436156"/>
                    <a:pt x="577501" y="140119"/>
                    <a:pt x="291655" y="66777"/>
                  </a:cubicBezTo>
                  <a:cubicBezTo>
                    <a:pt x="242126" y="54108"/>
                    <a:pt x="178975" y="44965"/>
                    <a:pt x="114681" y="44583"/>
                  </a:cubicBezTo>
                  <a:cubicBezTo>
                    <a:pt x="107347" y="44583"/>
                    <a:pt x="100013" y="44583"/>
                    <a:pt x="92678" y="44774"/>
                  </a:cubicBezTo>
                  <a:cubicBezTo>
                    <a:pt x="156496" y="15913"/>
                    <a:pt x="228219" y="-375"/>
                    <a:pt x="300609" y="7"/>
                  </a:cubicBezTo>
                  <a:close/>
                </a:path>
              </a:pathLst>
            </a:custGeom>
            <a:solidFill>
              <a:srgbClr val="F896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122" name="Grupo 121">
            <a:extLst>
              <a:ext uri="{FF2B5EF4-FFF2-40B4-BE49-F238E27FC236}">
                <a16:creationId xmlns:a16="http://schemas.microsoft.com/office/drawing/2014/main" id="{4FF86CE0-8140-492D-BCAB-33DAFAE89270}"/>
              </a:ext>
            </a:extLst>
          </p:cNvPr>
          <p:cNvGrpSpPr/>
          <p:nvPr/>
        </p:nvGrpSpPr>
        <p:grpSpPr>
          <a:xfrm>
            <a:off x="3124241" y="1190623"/>
            <a:ext cx="853340" cy="1526668"/>
            <a:chOff x="3124241" y="1190623"/>
            <a:chExt cx="853340" cy="1526668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965A99F9-9163-4390-A46F-B343014A4B23}"/>
                </a:ext>
              </a:extLst>
            </p:cNvPr>
            <p:cNvSpPr/>
            <p:nvPr/>
          </p:nvSpPr>
          <p:spPr>
            <a:xfrm>
              <a:off x="3194440" y="1241869"/>
              <a:ext cx="783141" cy="1475422"/>
            </a:xfrm>
            <a:custGeom>
              <a:avLst/>
              <a:gdLst>
                <a:gd name="connsiteX0" fmla="*/ 541741 w 783141"/>
                <a:gd name="connsiteY0" fmla="*/ 0 h 1475422"/>
                <a:gd name="connsiteX1" fmla="*/ 476304 w 783141"/>
                <a:gd name="connsiteY1" fmla="*/ 11144 h 1475422"/>
                <a:gd name="connsiteX2" fmla="*/ 256372 w 783141"/>
                <a:gd name="connsiteY2" fmla="*/ 170783 h 1475422"/>
                <a:gd name="connsiteX3" fmla="*/ 175028 w 783141"/>
                <a:gd name="connsiteY3" fmla="*/ 236125 h 1475422"/>
                <a:gd name="connsiteX4" fmla="*/ 151025 w 783141"/>
                <a:gd name="connsiteY4" fmla="*/ 256127 h 1475422"/>
                <a:gd name="connsiteX5" fmla="*/ 128356 w 783141"/>
                <a:gd name="connsiteY5" fmla="*/ 273749 h 1475422"/>
                <a:gd name="connsiteX6" fmla="*/ 244 w 783141"/>
                <a:gd name="connsiteY6" fmla="*/ 443198 h 1475422"/>
                <a:gd name="connsiteX7" fmla="*/ 85588 w 783141"/>
                <a:gd name="connsiteY7" fmla="*/ 582454 h 1475422"/>
                <a:gd name="connsiteX8" fmla="*/ 84445 w 783141"/>
                <a:gd name="connsiteY8" fmla="*/ 581787 h 1475422"/>
                <a:gd name="connsiteX9" fmla="*/ 173028 w 783141"/>
                <a:gd name="connsiteY9" fmla="*/ 640080 h 1475422"/>
                <a:gd name="connsiteX10" fmla="*/ 224844 w 783141"/>
                <a:gd name="connsiteY10" fmla="*/ 657416 h 1475422"/>
                <a:gd name="connsiteX11" fmla="*/ 225225 w 783141"/>
                <a:gd name="connsiteY11" fmla="*/ 657416 h 1475422"/>
                <a:gd name="connsiteX12" fmla="*/ 232845 w 783141"/>
                <a:gd name="connsiteY12" fmla="*/ 657035 h 1475422"/>
                <a:gd name="connsiteX13" fmla="*/ 313903 w 783141"/>
                <a:gd name="connsiteY13" fmla="*/ 617696 h 1475422"/>
                <a:gd name="connsiteX14" fmla="*/ 303711 w 783141"/>
                <a:gd name="connsiteY14" fmla="*/ 716280 h 1475422"/>
                <a:gd name="connsiteX15" fmla="*/ 275231 w 783141"/>
                <a:gd name="connsiteY15" fmla="*/ 928211 h 1475422"/>
                <a:gd name="connsiteX16" fmla="*/ 240084 w 783141"/>
                <a:gd name="connsiteY16" fmla="*/ 1209961 h 1475422"/>
                <a:gd name="connsiteX17" fmla="*/ 239608 w 783141"/>
                <a:gd name="connsiteY17" fmla="*/ 1215104 h 1475422"/>
                <a:gd name="connsiteX18" fmla="*/ 287518 w 783141"/>
                <a:gd name="connsiteY18" fmla="*/ 1391222 h 1475422"/>
                <a:gd name="connsiteX19" fmla="*/ 287328 w 783141"/>
                <a:gd name="connsiteY19" fmla="*/ 1391126 h 1475422"/>
                <a:gd name="connsiteX20" fmla="*/ 287709 w 783141"/>
                <a:gd name="connsiteY20" fmla="*/ 1391412 h 1475422"/>
                <a:gd name="connsiteX21" fmla="*/ 297424 w 783141"/>
                <a:gd name="connsiteY21" fmla="*/ 1397127 h 1475422"/>
                <a:gd name="connsiteX22" fmla="*/ 287899 w 783141"/>
                <a:gd name="connsiteY22" fmla="*/ 1391603 h 1475422"/>
                <a:gd name="connsiteX23" fmla="*/ 375910 w 783141"/>
                <a:gd name="connsiteY23" fmla="*/ 1449515 h 1475422"/>
                <a:gd name="connsiteX24" fmla="*/ 388674 w 783141"/>
                <a:gd name="connsiteY24" fmla="*/ 1456754 h 1475422"/>
                <a:gd name="connsiteX25" fmla="*/ 488496 w 783141"/>
                <a:gd name="connsiteY25" fmla="*/ 1475423 h 1475422"/>
                <a:gd name="connsiteX26" fmla="*/ 491353 w 783141"/>
                <a:gd name="connsiteY26" fmla="*/ 1475423 h 1475422"/>
                <a:gd name="connsiteX27" fmla="*/ 540312 w 783141"/>
                <a:gd name="connsiteY27" fmla="*/ 1473899 h 1475422"/>
                <a:gd name="connsiteX28" fmla="*/ 568982 w 783141"/>
                <a:gd name="connsiteY28" fmla="*/ 1472756 h 1475422"/>
                <a:gd name="connsiteX29" fmla="*/ 688426 w 783141"/>
                <a:gd name="connsiteY29" fmla="*/ 1426655 h 1475422"/>
                <a:gd name="connsiteX30" fmla="*/ 700808 w 783141"/>
                <a:gd name="connsiteY30" fmla="*/ 1412081 h 1475422"/>
                <a:gd name="connsiteX31" fmla="*/ 701475 w 783141"/>
                <a:gd name="connsiteY31" fmla="*/ 1411319 h 1475422"/>
                <a:gd name="connsiteX32" fmla="*/ 702713 w 783141"/>
                <a:gd name="connsiteY32" fmla="*/ 1409319 h 1475422"/>
                <a:gd name="connsiteX33" fmla="*/ 709952 w 783141"/>
                <a:gd name="connsiteY33" fmla="*/ 1398556 h 1475422"/>
                <a:gd name="connsiteX34" fmla="*/ 712333 w 783141"/>
                <a:gd name="connsiteY34" fmla="*/ 1394460 h 1475422"/>
                <a:gd name="connsiteX35" fmla="*/ 714238 w 783141"/>
                <a:gd name="connsiteY35" fmla="*/ 1390364 h 1475422"/>
                <a:gd name="connsiteX36" fmla="*/ 716620 w 783141"/>
                <a:gd name="connsiteY36" fmla="*/ 1386364 h 1475422"/>
                <a:gd name="connsiteX37" fmla="*/ 716143 w 783141"/>
                <a:gd name="connsiteY37" fmla="*/ 1386078 h 1475422"/>
                <a:gd name="connsiteX38" fmla="*/ 716143 w 783141"/>
                <a:gd name="connsiteY38" fmla="*/ 1386078 h 1475422"/>
                <a:gd name="connsiteX39" fmla="*/ 716620 w 783141"/>
                <a:gd name="connsiteY39" fmla="*/ 1386364 h 1475422"/>
                <a:gd name="connsiteX40" fmla="*/ 721573 w 783141"/>
                <a:gd name="connsiteY40" fmla="*/ 1374077 h 1475422"/>
                <a:gd name="connsiteX41" fmla="*/ 726907 w 783141"/>
                <a:gd name="connsiteY41" fmla="*/ 1360837 h 1475422"/>
                <a:gd name="connsiteX42" fmla="*/ 728240 w 783141"/>
                <a:gd name="connsiteY42" fmla="*/ 1357408 h 1475422"/>
                <a:gd name="connsiteX43" fmla="*/ 734431 w 783141"/>
                <a:gd name="connsiteY43" fmla="*/ 1333976 h 1475422"/>
                <a:gd name="connsiteX44" fmla="*/ 735479 w 783141"/>
                <a:gd name="connsiteY44" fmla="*/ 1328547 h 1475422"/>
                <a:gd name="connsiteX45" fmla="*/ 737765 w 783141"/>
                <a:gd name="connsiteY45" fmla="*/ 1317117 h 1475422"/>
                <a:gd name="connsiteX46" fmla="*/ 739003 w 783141"/>
                <a:gd name="connsiteY46" fmla="*/ 1306925 h 1475422"/>
                <a:gd name="connsiteX47" fmla="*/ 741194 w 783141"/>
                <a:gd name="connsiteY47" fmla="*/ 1289304 h 1475422"/>
                <a:gd name="connsiteX48" fmla="*/ 742623 w 783141"/>
                <a:gd name="connsiteY48" fmla="*/ 1271397 h 1475422"/>
                <a:gd name="connsiteX49" fmla="*/ 743290 w 783141"/>
                <a:gd name="connsiteY49" fmla="*/ 1262253 h 1475422"/>
                <a:gd name="connsiteX50" fmla="*/ 743385 w 783141"/>
                <a:gd name="connsiteY50" fmla="*/ 1259491 h 1475422"/>
                <a:gd name="connsiteX51" fmla="*/ 743480 w 783141"/>
                <a:gd name="connsiteY51" fmla="*/ 1251680 h 1475422"/>
                <a:gd name="connsiteX52" fmla="*/ 743766 w 783141"/>
                <a:gd name="connsiteY52" fmla="*/ 1246061 h 1475422"/>
                <a:gd name="connsiteX53" fmla="*/ 743671 w 783141"/>
                <a:gd name="connsiteY53" fmla="*/ 1239298 h 1475422"/>
                <a:gd name="connsiteX54" fmla="*/ 743194 w 783141"/>
                <a:gd name="connsiteY54" fmla="*/ 1195578 h 1475422"/>
                <a:gd name="connsiteX55" fmla="*/ 741670 w 783141"/>
                <a:gd name="connsiteY55" fmla="*/ 1107853 h 1475422"/>
                <a:gd name="connsiteX56" fmla="*/ 741670 w 783141"/>
                <a:gd name="connsiteY56" fmla="*/ 1082421 h 1475422"/>
                <a:gd name="connsiteX57" fmla="*/ 742242 w 783141"/>
                <a:gd name="connsiteY57" fmla="*/ 1014889 h 1475422"/>
                <a:gd name="connsiteX58" fmla="*/ 742623 w 783141"/>
                <a:gd name="connsiteY58" fmla="*/ 992600 h 1475422"/>
                <a:gd name="connsiteX59" fmla="*/ 745099 w 783141"/>
                <a:gd name="connsiteY59" fmla="*/ 907161 h 1475422"/>
                <a:gd name="connsiteX60" fmla="*/ 745385 w 783141"/>
                <a:gd name="connsiteY60" fmla="*/ 900684 h 1475422"/>
                <a:gd name="connsiteX61" fmla="*/ 748814 w 783141"/>
                <a:gd name="connsiteY61" fmla="*/ 820293 h 1475422"/>
                <a:gd name="connsiteX62" fmla="*/ 750148 w 783141"/>
                <a:gd name="connsiteY62" fmla="*/ 794766 h 1475422"/>
                <a:gd name="connsiteX63" fmla="*/ 753577 w 783141"/>
                <a:gd name="connsiteY63" fmla="*/ 729996 h 1475422"/>
                <a:gd name="connsiteX64" fmla="*/ 754910 w 783141"/>
                <a:gd name="connsiteY64" fmla="*/ 706469 h 1475422"/>
                <a:gd name="connsiteX65" fmla="*/ 759673 w 783141"/>
                <a:gd name="connsiteY65" fmla="*/ 625031 h 1475422"/>
                <a:gd name="connsiteX66" fmla="*/ 760720 w 783141"/>
                <a:gd name="connsiteY66" fmla="*/ 607505 h 1475422"/>
                <a:gd name="connsiteX67" fmla="*/ 770150 w 783141"/>
                <a:gd name="connsiteY67" fmla="*/ 505016 h 1475422"/>
                <a:gd name="connsiteX68" fmla="*/ 774151 w 783141"/>
                <a:gd name="connsiteY68" fmla="*/ 465392 h 1475422"/>
                <a:gd name="connsiteX69" fmla="*/ 775770 w 783141"/>
                <a:gd name="connsiteY69" fmla="*/ 448437 h 1475422"/>
                <a:gd name="connsiteX70" fmla="*/ 778056 w 783141"/>
                <a:gd name="connsiteY70" fmla="*/ 423958 h 1475422"/>
                <a:gd name="connsiteX71" fmla="*/ 779294 w 783141"/>
                <a:gd name="connsiteY71" fmla="*/ 405765 h 1475422"/>
                <a:gd name="connsiteX72" fmla="*/ 781009 w 783141"/>
                <a:gd name="connsiteY72" fmla="*/ 381857 h 1475422"/>
                <a:gd name="connsiteX73" fmla="*/ 781866 w 783141"/>
                <a:gd name="connsiteY73" fmla="*/ 363093 h 1475422"/>
                <a:gd name="connsiteX74" fmla="*/ 782723 w 783141"/>
                <a:gd name="connsiteY74" fmla="*/ 339471 h 1475422"/>
                <a:gd name="connsiteX75" fmla="*/ 782914 w 783141"/>
                <a:gd name="connsiteY75" fmla="*/ 335090 h 1475422"/>
                <a:gd name="connsiteX76" fmla="*/ 783009 w 783141"/>
                <a:gd name="connsiteY76" fmla="*/ 302895 h 1475422"/>
                <a:gd name="connsiteX77" fmla="*/ 782818 w 783141"/>
                <a:gd name="connsiteY77" fmla="*/ 297371 h 1475422"/>
                <a:gd name="connsiteX78" fmla="*/ 781485 w 783141"/>
                <a:gd name="connsiteY78" fmla="*/ 266129 h 1475422"/>
                <a:gd name="connsiteX79" fmla="*/ 780723 w 783141"/>
                <a:gd name="connsiteY79" fmla="*/ 255175 h 1475422"/>
                <a:gd name="connsiteX80" fmla="*/ 777770 w 783141"/>
                <a:gd name="connsiteY80" fmla="*/ 226981 h 1475422"/>
                <a:gd name="connsiteX81" fmla="*/ 776722 w 783141"/>
                <a:gd name="connsiteY81" fmla="*/ 218218 h 1475422"/>
                <a:gd name="connsiteX82" fmla="*/ 776341 w 783141"/>
                <a:gd name="connsiteY82" fmla="*/ 214694 h 1475422"/>
                <a:gd name="connsiteX83" fmla="*/ 770150 w 783141"/>
                <a:gd name="connsiteY83" fmla="*/ 181166 h 1475422"/>
                <a:gd name="connsiteX84" fmla="*/ 761959 w 783141"/>
                <a:gd name="connsiteY84" fmla="*/ 159734 h 1475422"/>
                <a:gd name="connsiteX85" fmla="*/ 761768 w 783141"/>
                <a:gd name="connsiteY85" fmla="*/ 159068 h 1475422"/>
                <a:gd name="connsiteX86" fmla="*/ 752624 w 783141"/>
                <a:gd name="connsiteY86" fmla="*/ 139637 h 1475422"/>
                <a:gd name="connsiteX87" fmla="*/ 749671 w 783141"/>
                <a:gd name="connsiteY87" fmla="*/ 134207 h 1475422"/>
                <a:gd name="connsiteX88" fmla="*/ 739099 w 783141"/>
                <a:gd name="connsiteY88" fmla="*/ 117158 h 1475422"/>
                <a:gd name="connsiteX89" fmla="*/ 736051 w 783141"/>
                <a:gd name="connsiteY89" fmla="*/ 112776 h 1475422"/>
                <a:gd name="connsiteX90" fmla="*/ 721954 w 783141"/>
                <a:gd name="connsiteY90" fmla="*/ 96012 h 1475422"/>
                <a:gd name="connsiteX91" fmla="*/ 718429 w 783141"/>
                <a:gd name="connsiteY91" fmla="*/ 92488 h 1475422"/>
                <a:gd name="connsiteX92" fmla="*/ 700903 w 783141"/>
                <a:gd name="connsiteY92" fmla="*/ 78581 h 1475422"/>
                <a:gd name="connsiteX93" fmla="*/ 612321 w 783141"/>
                <a:gd name="connsiteY93" fmla="*/ 20288 h 1475422"/>
                <a:gd name="connsiteX94" fmla="*/ 614512 w 783141"/>
                <a:gd name="connsiteY94" fmla="*/ 21717 h 1475422"/>
                <a:gd name="connsiteX95" fmla="*/ 542598 w 783141"/>
                <a:gd name="connsiteY95" fmla="*/ 95 h 1475422"/>
                <a:gd name="connsiteX96" fmla="*/ 541741 w 783141"/>
                <a:gd name="connsiteY96" fmla="*/ 0 h 1475422"/>
                <a:gd name="connsiteX97" fmla="*/ 541741 w 783141"/>
                <a:gd name="connsiteY97" fmla="*/ 0 h 147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783141" h="1475422">
                  <a:moveTo>
                    <a:pt x="541741" y="0"/>
                  </a:moveTo>
                  <a:cubicBezTo>
                    <a:pt x="523167" y="0"/>
                    <a:pt x="502402" y="3429"/>
                    <a:pt x="476304" y="11144"/>
                  </a:cubicBezTo>
                  <a:cubicBezTo>
                    <a:pt x="404485" y="48673"/>
                    <a:pt x="325618" y="113538"/>
                    <a:pt x="256372" y="170783"/>
                  </a:cubicBezTo>
                  <a:cubicBezTo>
                    <a:pt x="227511" y="194596"/>
                    <a:pt x="200269" y="216980"/>
                    <a:pt x="175028" y="236125"/>
                  </a:cubicBezTo>
                  <a:cubicBezTo>
                    <a:pt x="167408" y="242983"/>
                    <a:pt x="159598" y="249555"/>
                    <a:pt x="151025" y="256127"/>
                  </a:cubicBezTo>
                  <a:cubicBezTo>
                    <a:pt x="144072" y="261652"/>
                    <a:pt x="136452" y="267557"/>
                    <a:pt x="128356" y="273749"/>
                  </a:cubicBezTo>
                  <a:cubicBezTo>
                    <a:pt x="72253" y="316611"/>
                    <a:pt x="-4899" y="375380"/>
                    <a:pt x="244" y="443198"/>
                  </a:cubicBezTo>
                  <a:cubicBezTo>
                    <a:pt x="3578" y="488918"/>
                    <a:pt x="39297" y="552641"/>
                    <a:pt x="85588" y="582454"/>
                  </a:cubicBezTo>
                  <a:lnTo>
                    <a:pt x="84445" y="581787"/>
                  </a:lnTo>
                  <a:lnTo>
                    <a:pt x="173028" y="640080"/>
                  </a:lnTo>
                  <a:cubicBezTo>
                    <a:pt x="189316" y="650748"/>
                    <a:pt x="206842" y="657320"/>
                    <a:pt x="224844" y="657416"/>
                  </a:cubicBezTo>
                  <a:cubicBezTo>
                    <a:pt x="224939" y="657416"/>
                    <a:pt x="225130" y="657416"/>
                    <a:pt x="225225" y="657416"/>
                  </a:cubicBezTo>
                  <a:cubicBezTo>
                    <a:pt x="227797" y="657416"/>
                    <a:pt x="230273" y="657320"/>
                    <a:pt x="232845" y="657035"/>
                  </a:cubicBezTo>
                  <a:cubicBezTo>
                    <a:pt x="261134" y="653987"/>
                    <a:pt x="288280" y="638747"/>
                    <a:pt x="313903" y="617696"/>
                  </a:cubicBezTo>
                  <a:cubicBezTo>
                    <a:pt x="310474" y="650843"/>
                    <a:pt x="307330" y="683705"/>
                    <a:pt x="303711" y="716280"/>
                  </a:cubicBezTo>
                  <a:cubicBezTo>
                    <a:pt x="295996" y="786860"/>
                    <a:pt x="285423" y="858774"/>
                    <a:pt x="275231" y="928211"/>
                  </a:cubicBezTo>
                  <a:cubicBezTo>
                    <a:pt x="261801" y="1020318"/>
                    <a:pt x="247894" y="1115663"/>
                    <a:pt x="240084" y="1209961"/>
                  </a:cubicBezTo>
                  <a:lnTo>
                    <a:pt x="239608" y="1215104"/>
                  </a:lnTo>
                  <a:cubicBezTo>
                    <a:pt x="234559" y="1273493"/>
                    <a:pt x="227892" y="1352169"/>
                    <a:pt x="287518" y="1391222"/>
                  </a:cubicBezTo>
                  <a:cubicBezTo>
                    <a:pt x="287423" y="1391222"/>
                    <a:pt x="287423" y="1391126"/>
                    <a:pt x="287328" y="1391126"/>
                  </a:cubicBezTo>
                  <a:lnTo>
                    <a:pt x="287709" y="1391412"/>
                  </a:lnTo>
                  <a:cubicBezTo>
                    <a:pt x="290757" y="1393412"/>
                    <a:pt x="293995" y="1395317"/>
                    <a:pt x="297424" y="1397127"/>
                  </a:cubicBezTo>
                  <a:cubicBezTo>
                    <a:pt x="294091" y="1395413"/>
                    <a:pt x="290852" y="1393507"/>
                    <a:pt x="287899" y="1391603"/>
                  </a:cubicBezTo>
                  <a:lnTo>
                    <a:pt x="375910" y="1449515"/>
                  </a:lnTo>
                  <a:cubicBezTo>
                    <a:pt x="379816" y="1452086"/>
                    <a:pt x="384102" y="1454563"/>
                    <a:pt x="388674" y="1456754"/>
                  </a:cubicBezTo>
                  <a:cubicBezTo>
                    <a:pt x="422392" y="1473327"/>
                    <a:pt x="461826" y="1475327"/>
                    <a:pt x="488496" y="1475423"/>
                  </a:cubicBezTo>
                  <a:cubicBezTo>
                    <a:pt x="489448" y="1475423"/>
                    <a:pt x="490401" y="1475423"/>
                    <a:pt x="491353" y="1475423"/>
                  </a:cubicBezTo>
                  <a:cubicBezTo>
                    <a:pt x="507832" y="1475423"/>
                    <a:pt x="524500" y="1474661"/>
                    <a:pt x="540312" y="1473899"/>
                  </a:cubicBezTo>
                  <a:cubicBezTo>
                    <a:pt x="550218" y="1473518"/>
                    <a:pt x="559838" y="1473136"/>
                    <a:pt x="568982" y="1472756"/>
                  </a:cubicBezTo>
                  <a:cubicBezTo>
                    <a:pt x="619655" y="1471517"/>
                    <a:pt x="659755" y="1455992"/>
                    <a:pt x="688426" y="1426655"/>
                  </a:cubicBezTo>
                  <a:cubicBezTo>
                    <a:pt x="692902" y="1422082"/>
                    <a:pt x="696998" y="1417225"/>
                    <a:pt x="700808" y="1412081"/>
                  </a:cubicBezTo>
                  <a:lnTo>
                    <a:pt x="701475" y="1411319"/>
                  </a:lnTo>
                  <a:lnTo>
                    <a:pt x="702713" y="1409319"/>
                  </a:lnTo>
                  <a:cubicBezTo>
                    <a:pt x="705285" y="1405795"/>
                    <a:pt x="707761" y="1402271"/>
                    <a:pt x="709952" y="1398556"/>
                  </a:cubicBezTo>
                  <a:lnTo>
                    <a:pt x="712333" y="1394460"/>
                  </a:lnTo>
                  <a:lnTo>
                    <a:pt x="714238" y="1390364"/>
                  </a:lnTo>
                  <a:lnTo>
                    <a:pt x="716620" y="1386364"/>
                  </a:lnTo>
                  <a:lnTo>
                    <a:pt x="716143" y="1386078"/>
                  </a:lnTo>
                  <a:lnTo>
                    <a:pt x="716143" y="1386078"/>
                  </a:lnTo>
                  <a:lnTo>
                    <a:pt x="716620" y="1386364"/>
                  </a:lnTo>
                  <a:cubicBezTo>
                    <a:pt x="718525" y="1382459"/>
                    <a:pt x="719858" y="1378172"/>
                    <a:pt x="721573" y="1374077"/>
                  </a:cubicBezTo>
                  <a:cubicBezTo>
                    <a:pt x="723382" y="1369695"/>
                    <a:pt x="725383" y="1365409"/>
                    <a:pt x="726907" y="1360837"/>
                  </a:cubicBezTo>
                  <a:lnTo>
                    <a:pt x="728240" y="1357408"/>
                  </a:lnTo>
                  <a:cubicBezTo>
                    <a:pt x="730717" y="1349788"/>
                    <a:pt x="732622" y="1341977"/>
                    <a:pt x="734431" y="1333976"/>
                  </a:cubicBezTo>
                  <a:lnTo>
                    <a:pt x="735479" y="1328547"/>
                  </a:lnTo>
                  <a:cubicBezTo>
                    <a:pt x="736241" y="1324737"/>
                    <a:pt x="737098" y="1321022"/>
                    <a:pt x="737765" y="1317117"/>
                  </a:cubicBezTo>
                  <a:cubicBezTo>
                    <a:pt x="738337" y="1313783"/>
                    <a:pt x="738527" y="1310259"/>
                    <a:pt x="739003" y="1306925"/>
                  </a:cubicBezTo>
                  <a:cubicBezTo>
                    <a:pt x="739861" y="1301115"/>
                    <a:pt x="740527" y="1295210"/>
                    <a:pt x="741194" y="1289304"/>
                  </a:cubicBezTo>
                  <a:cubicBezTo>
                    <a:pt x="741766" y="1283399"/>
                    <a:pt x="742242" y="1277398"/>
                    <a:pt x="742623" y="1271397"/>
                  </a:cubicBezTo>
                  <a:cubicBezTo>
                    <a:pt x="742813" y="1268349"/>
                    <a:pt x="743194" y="1265301"/>
                    <a:pt x="743290" y="1262253"/>
                  </a:cubicBezTo>
                  <a:lnTo>
                    <a:pt x="743385" y="1259491"/>
                  </a:lnTo>
                  <a:cubicBezTo>
                    <a:pt x="743480" y="1256919"/>
                    <a:pt x="743385" y="1254347"/>
                    <a:pt x="743480" y="1251680"/>
                  </a:cubicBezTo>
                  <a:lnTo>
                    <a:pt x="743766" y="1246061"/>
                  </a:lnTo>
                  <a:cubicBezTo>
                    <a:pt x="743766" y="1243775"/>
                    <a:pt x="743671" y="1241584"/>
                    <a:pt x="743671" y="1239298"/>
                  </a:cubicBezTo>
                  <a:cubicBezTo>
                    <a:pt x="743861" y="1224629"/>
                    <a:pt x="743766" y="1209961"/>
                    <a:pt x="743194" y="1195578"/>
                  </a:cubicBezTo>
                  <a:cubicBezTo>
                    <a:pt x="742242" y="1166432"/>
                    <a:pt x="741861" y="1137190"/>
                    <a:pt x="741670" y="1107853"/>
                  </a:cubicBezTo>
                  <a:cubicBezTo>
                    <a:pt x="741575" y="1099376"/>
                    <a:pt x="741670" y="1090898"/>
                    <a:pt x="741670" y="1082421"/>
                  </a:cubicBezTo>
                  <a:cubicBezTo>
                    <a:pt x="741670" y="1059942"/>
                    <a:pt x="741861" y="1037368"/>
                    <a:pt x="742242" y="1014889"/>
                  </a:cubicBezTo>
                  <a:cubicBezTo>
                    <a:pt x="742337" y="1007459"/>
                    <a:pt x="742432" y="1000030"/>
                    <a:pt x="742623" y="992600"/>
                  </a:cubicBezTo>
                  <a:cubicBezTo>
                    <a:pt x="743194" y="964121"/>
                    <a:pt x="744052" y="935641"/>
                    <a:pt x="745099" y="907161"/>
                  </a:cubicBezTo>
                  <a:lnTo>
                    <a:pt x="745385" y="900684"/>
                  </a:lnTo>
                  <a:cubicBezTo>
                    <a:pt x="746433" y="873824"/>
                    <a:pt x="747576" y="847058"/>
                    <a:pt x="748814" y="820293"/>
                  </a:cubicBezTo>
                  <a:cubicBezTo>
                    <a:pt x="749290" y="811721"/>
                    <a:pt x="749671" y="803243"/>
                    <a:pt x="750148" y="794766"/>
                  </a:cubicBezTo>
                  <a:cubicBezTo>
                    <a:pt x="751195" y="773144"/>
                    <a:pt x="752434" y="751523"/>
                    <a:pt x="753577" y="729996"/>
                  </a:cubicBezTo>
                  <a:cubicBezTo>
                    <a:pt x="754053" y="722186"/>
                    <a:pt x="754434" y="714280"/>
                    <a:pt x="754910" y="706469"/>
                  </a:cubicBezTo>
                  <a:cubicBezTo>
                    <a:pt x="756434" y="679228"/>
                    <a:pt x="758053" y="651986"/>
                    <a:pt x="759673" y="625031"/>
                  </a:cubicBezTo>
                  <a:lnTo>
                    <a:pt x="760720" y="607505"/>
                  </a:lnTo>
                  <a:cubicBezTo>
                    <a:pt x="762625" y="575881"/>
                    <a:pt x="766435" y="541496"/>
                    <a:pt x="770150" y="505016"/>
                  </a:cubicBezTo>
                  <a:cubicBezTo>
                    <a:pt x="771484" y="491966"/>
                    <a:pt x="772912" y="478822"/>
                    <a:pt x="774151" y="465392"/>
                  </a:cubicBezTo>
                  <a:cubicBezTo>
                    <a:pt x="774722" y="459772"/>
                    <a:pt x="775198" y="454057"/>
                    <a:pt x="775770" y="448437"/>
                  </a:cubicBezTo>
                  <a:cubicBezTo>
                    <a:pt x="776532" y="440341"/>
                    <a:pt x="777294" y="432149"/>
                    <a:pt x="778056" y="423958"/>
                  </a:cubicBezTo>
                  <a:cubicBezTo>
                    <a:pt x="778532" y="417957"/>
                    <a:pt x="778913" y="411861"/>
                    <a:pt x="779294" y="405765"/>
                  </a:cubicBezTo>
                  <a:cubicBezTo>
                    <a:pt x="779866" y="397859"/>
                    <a:pt x="780532" y="389858"/>
                    <a:pt x="781009" y="381857"/>
                  </a:cubicBezTo>
                  <a:cubicBezTo>
                    <a:pt x="781390" y="375666"/>
                    <a:pt x="781580" y="369380"/>
                    <a:pt x="781866" y="363093"/>
                  </a:cubicBezTo>
                  <a:cubicBezTo>
                    <a:pt x="782247" y="355187"/>
                    <a:pt x="782533" y="347282"/>
                    <a:pt x="782723" y="339471"/>
                  </a:cubicBezTo>
                  <a:lnTo>
                    <a:pt x="782914" y="335090"/>
                  </a:lnTo>
                  <a:cubicBezTo>
                    <a:pt x="783199" y="324326"/>
                    <a:pt x="783199" y="313658"/>
                    <a:pt x="783009" y="302895"/>
                  </a:cubicBezTo>
                  <a:lnTo>
                    <a:pt x="782818" y="297371"/>
                  </a:lnTo>
                  <a:cubicBezTo>
                    <a:pt x="782628" y="286893"/>
                    <a:pt x="782152" y="276511"/>
                    <a:pt x="781485" y="266129"/>
                  </a:cubicBezTo>
                  <a:cubicBezTo>
                    <a:pt x="781294" y="262509"/>
                    <a:pt x="781009" y="258794"/>
                    <a:pt x="780723" y="255175"/>
                  </a:cubicBezTo>
                  <a:cubicBezTo>
                    <a:pt x="779961" y="245745"/>
                    <a:pt x="779008" y="236315"/>
                    <a:pt x="777770" y="226981"/>
                  </a:cubicBezTo>
                  <a:cubicBezTo>
                    <a:pt x="777389" y="224123"/>
                    <a:pt x="777103" y="221171"/>
                    <a:pt x="776722" y="218218"/>
                  </a:cubicBezTo>
                  <a:lnTo>
                    <a:pt x="776341" y="214694"/>
                  </a:lnTo>
                  <a:cubicBezTo>
                    <a:pt x="774627" y="203359"/>
                    <a:pt x="772531" y="192215"/>
                    <a:pt x="770150" y="181166"/>
                  </a:cubicBezTo>
                  <a:cubicBezTo>
                    <a:pt x="767864" y="174689"/>
                    <a:pt x="765197" y="167354"/>
                    <a:pt x="761959" y="159734"/>
                  </a:cubicBezTo>
                  <a:lnTo>
                    <a:pt x="761768" y="159068"/>
                  </a:lnTo>
                  <a:cubicBezTo>
                    <a:pt x="759101" y="152781"/>
                    <a:pt x="755958" y="146209"/>
                    <a:pt x="752624" y="139637"/>
                  </a:cubicBezTo>
                  <a:lnTo>
                    <a:pt x="749671" y="134207"/>
                  </a:lnTo>
                  <a:cubicBezTo>
                    <a:pt x="746528" y="128397"/>
                    <a:pt x="743004" y="122777"/>
                    <a:pt x="739099" y="117158"/>
                  </a:cubicBezTo>
                  <a:lnTo>
                    <a:pt x="736051" y="112776"/>
                  </a:lnTo>
                  <a:cubicBezTo>
                    <a:pt x="731764" y="106966"/>
                    <a:pt x="727192" y="101251"/>
                    <a:pt x="721954" y="96012"/>
                  </a:cubicBezTo>
                  <a:lnTo>
                    <a:pt x="718429" y="92488"/>
                  </a:lnTo>
                  <a:cubicBezTo>
                    <a:pt x="712810" y="87249"/>
                    <a:pt x="706999" y="82677"/>
                    <a:pt x="700903" y="78581"/>
                  </a:cubicBezTo>
                  <a:lnTo>
                    <a:pt x="612321" y="20288"/>
                  </a:lnTo>
                  <a:cubicBezTo>
                    <a:pt x="612988" y="20764"/>
                    <a:pt x="613750" y="21241"/>
                    <a:pt x="614512" y="21717"/>
                  </a:cubicBezTo>
                  <a:cubicBezTo>
                    <a:pt x="593842" y="7429"/>
                    <a:pt x="569744" y="190"/>
                    <a:pt x="542598" y="95"/>
                  </a:cubicBezTo>
                  <a:cubicBezTo>
                    <a:pt x="542217" y="0"/>
                    <a:pt x="541931" y="0"/>
                    <a:pt x="541741" y="0"/>
                  </a:cubicBezTo>
                  <a:lnTo>
                    <a:pt x="541741" y="0"/>
                  </a:ln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4" name="Gráfico 2">
              <a:extLst>
                <a:ext uri="{FF2B5EF4-FFF2-40B4-BE49-F238E27FC236}">
                  <a16:creationId xmlns:a16="http://schemas.microsoft.com/office/drawing/2014/main" id="{53B5BF1D-A658-432A-BA7C-12D9DFF42185}"/>
                </a:ext>
              </a:extLst>
            </p:cNvPr>
            <p:cNvSpPr/>
            <p:nvPr/>
          </p:nvSpPr>
          <p:spPr>
            <a:xfrm>
              <a:off x="3149727" y="1203101"/>
              <a:ext cx="757585" cy="1462573"/>
            </a:xfrm>
            <a:custGeom>
              <a:avLst/>
              <a:gdLst>
                <a:gd name="connsiteX0" fmla="*/ 752475 w 757585"/>
                <a:gd name="connsiteY0" fmla="*/ 411291 h 1462573"/>
                <a:gd name="connsiteX1" fmla="*/ 753809 w 757585"/>
                <a:gd name="connsiteY1" fmla="*/ 393099 h 1462573"/>
                <a:gd name="connsiteX2" fmla="*/ 755523 w 757585"/>
                <a:gd name="connsiteY2" fmla="*/ 369191 h 1462573"/>
                <a:gd name="connsiteX3" fmla="*/ 756380 w 757585"/>
                <a:gd name="connsiteY3" fmla="*/ 350426 h 1462573"/>
                <a:gd name="connsiteX4" fmla="*/ 757238 w 757585"/>
                <a:gd name="connsiteY4" fmla="*/ 326805 h 1462573"/>
                <a:gd name="connsiteX5" fmla="*/ 757428 w 757585"/>
                <a:gd name="connsiteY5" fmla="*/ 322423 h 1462573"/>
                <a:gd name="connsiteX6" fmla="*/ 757523 w 757585"/>
                <a:gd name="connsiteY6" fmla="*/ 290229 h 1462573"/>
                <a:gd name="connsiteX7" fmla="*/ 757333 w 757585"/>
                <a:gd name="connsiteY7" fmla="*/ 284704 h 1462573"/>
                <a:gd name="connsiteX8" fmla="*/ 755999 w 757585"/>
                <a:gd name="connsiteY8" fmla="*/ 253462 h 1462573"/>
                <a:gd name="connsiteX9" fmla="*/ 755237 w 757585"/>
                <a:gd name="connsiteY9" fmla="*/ 242508 h 1462573"/>
                <a:gd name="connsiteX10" fmla="*/ 752380 w 757585"/>
                <a:gd name="connsiteY10" fmla="*/ 214314 h 1462573"/>
                <a:gd name="connsiteX11" fmla="*/ 751332 w 757585"/>
                <a:gd name="connsiteY11" fmla="*/ 205551 h 1462573"/>
                <a:gd name="connsiteX12" fmla="*/ 750951 w 757585"/>
                <a:gd name="connsiteY12" fmla="*/ 202027 h 1462573"/>
                <a:gd name="connsiteX13" fmla="*/ 744760 w 757585"/>
                <a:gd name="connsiteY13" fmla="*/ 168499 h 1462573"/>
                <a:gd name="connsiteX14" fmla="*/ 736568 w 757585"/>
                <a:gd name="connsiteY14" fmla="*/ 147068 h 1462573"/>
                <a:gd name="connsiteX15" fmla="*/ 736283 w 757585"/>
                <a:gd name="connsiteY15" fmla="*/ 146401 h 1462573"/>
                <a:gd name="connsiteX16" fmla="*/ 727138 w 757585"/>
                <a:gd name="connsiteY16" fmla="*/ 126970 h 1462573"/>
                <a:gd name="connsiteX17" fmla="*/ 724186 w 757585"/>
                <a:gd name="connsiteY17" fmla="*/ 121636 h 1462573"/>
                <a:gd name="connsiteX18" fmla="*/ 713613 w 757585"/>
                <a:gd name="connsiteY18" fmla="*/ 104586 h 1462573"/>
                <a:gd name="connsiteX19" fmla="*/ 710660 w 757585"/>
                <a:gd name="connsiteY19" fmla="*/ 100205 h 1462573"/>
                <a:gd name="connsiteX20" fmla="*/ 696563 w 757585"/>
                <a:gd name="connsiteY20" fmla="*/ 83441 h 1462573"/>
                <a:gd name="connsiteX21" fmla="*/ 692849 w 757585"/>
                <a:gd name="connsiteY21" fmla="*/ 79916 h 1462573"/>
                <a:gd name="connsiteX22" fmla="*/ 675323 w 757585"/>
                <a:gd name="connsiteY22" fmla="*/ 66010 h 1462573"/>
                <a:gd name="connsiteX23" fmla="*/ 586740 w 757585"/>
                <a:gd name="connsiteY23" fmla="*/ 7717 h 1462573"/>
                <a:gd name="connsiteX24" fmla="*/ 604266 w 757585"/>
                <a:gd name="connsiteY24" fmla="*/ 21623 h 1462573"/>
                <a:gd name="connsiteX25" fmla="*/ 621983 w 757585"/>
                <a:gd name="connsiteY25" fmla="*/ 41912 h 1462573"/>
                <a:gd name="connsiteX26" fmla="*/ 624935 w 757585"/>
                <a:gd name="connsiteY26" fmla="*/ 46293 h 1462573"/>
                <a:gd name="connsiteX27" fmla="*/ 626555 w 757585"/>
                <a:gd name="connsiteY27" fmla="*/ 48865 h 1462573"/>
                <a:gd name="connsiteX28" fmla="*/ 579501 w 757585"/>
                <a:gd name="connsiteY28" fmla="*/ 17909 h 1462573"/>
                <a:gd name="connsiteX29" fmla="*/ 549688 w 757585"/>
                <a:gd name="connsiteY29" fmla="*/ 4383 h 1462573"/>
                <a:gd name="connsiteX30" fmla="*/ 549021 w 757585"/>
                <a:gd name="connsiteY30" fmla="*/ 4193 h 1462573"/>
                <a:gd name="connsiteX31" fmla="*/ 542925 w 757585"/>
                <a:gd name="connsiteY31" fmla="*/ 2954 h 1462573"/>
                <a:gd name="connsiteX32" fmla="*/ 516827 w 757585"/>
                <a:gd name="connsiteY32" fmla="*/ 2 h 1462573"/>
                <a:gd name="connsiteX33" fmla="*/ 456914 w 757585"/>
                <a:gd name="connsiteY33" fmla="*/ 9431 h 1462573"/>
                <a:gd name="connsiteX34" fmla="*/ 342519 w 757585"/>
                <a:gd name="connsiteY34" fmla="*/ 84965 h 1462573"/>
                <a:gd name="connsiteX35" fmla="*/ 353568 w 757585"/>
                <a:gd name="connsiteY35" fmla="*/ 92204 h 1462573"/>
                <a:gd name="connsiteX36" fmla="*/ 247460 w 757585"/>
                <a:gd name="connsiteY36" fmla="*/ 177072 h 1462573"/>
                <a:gd name="connsiteX37" fmla="*/ 165926 w 757585"/>
                <a:gd name="connsiteY37" fmla="*/ 242604 h 1462573"/>
                <a:gd name="connsiteX38" fmla="*/ 141923 w 757585"/>
                <a:gd name="connsiteY38" fmla="*/ 262606 h 1462573"/>
                <a:gd name="connsiteX39" fmla="*/ 118586 w 757585"/>
                <a:gd name="connsiteY39" fmla="*/ 280608 h 1462573"/>
                <a:gd name="connsiteX40" fmla="*/ 107823 w 757585"/>
                <a:gd name="connsiteY40" fmla="*/ 288800 h 1462573"/>
                <a:gd name="connsiteX41" fmla="*/ 103632 w 757585"/>
                <a:gd name="connsiteY41" fmla="*/ 292038 h 1462573"/>
                <a:gd name="connsiteX42" fmla="*/ 95917 w 757585"/>
                <a:gd name="connsiteY42" fmla="*/ 298039 h 1462573"/>
                <a:gd name="connsiteX43" fmla="*/ 91154 w 757585"/>
                <a:gd name="connsiteY43" fmla="*/ 301849 h 1462573"/>
                <a:gd name="connsiteX44" fmla="*/ 83534 w 757585"/>
                <a:gd name="connsiteY44" fmla="*/ 308040 h 1462573"/>
                <a:gd name="connsiteX45" fmla="*/ 79153 w 757585"/>
                <a:gd name="connsiteY45" fmla="*/ 311660 h 1462573"/>
                <a:gd name="connsiteX46" fmla="*/ 67532 w 757585"/>
                <a:gd name="connsiteY46" fmla="*/ 321471 h 1462573"/>
                <a:gd name="connsiteX47" fmla="*/ 66104 w 757585"/>
                <a:gd name="connsiteY47" fmla="*/ 322804 h 1462573"/>
                <a:gd name="connsiteX48" fmla="*/ 56198 w 757585"/>
                <a:gd name="connsiteY48" fmla="*/ 331758 h 1462573"/>
                <a:gd name="connsiteX49" fmla="*/ 52483 w 757585"/>
                <a:gd name="connsiteY49" fmla="*/ 335282 h 1462573"/>
                <a:gd name="connsiteX50" fmla="*/ 45149 w 757585"/>
                <a:gd name="connsiteY50" fmla="*/ 342521 h 1462573"/>
                <a:gd name="connsiteX51" fmla="*/ 41339 w 757585"/>
                <a:gd name="connsiteY51" fmla="*/ 346426 h 1462573"/>
                <a:gd name="connsiteX52" fmla="*/ 34290 w 757585"/>
                <a:gd name="connsiteY52" fmla="*/ 354141 h 1462573"/>
                <a:gd name="connsiteX53" fmla="*/ 31337 w 757585"/>
                <a:gd name="connsiteY53" fmla="*/ 357475 h 1462573"/>
                <a:gd name="connsiteX54" fmla="*/ 22003 w 757585"/>
                <a:gd name="connsiteY54" fmla="*/ 368524 h 1462573"/>
                <a:gd name="connsiteX55" fmla="*/ 21908 w 757585"/>
                <a:gd name="connsiteY55" fmla="*/ 368715 h 1462573"/>
                <a:gd name="connsiteX56" fmla="*/ 21717 w 757585"/>
                <a:gd name="connsiteY56" fmla="*/ 369000 h 1462573"/>
                <a:gd name="connsiteX57" fmla="*/ 9335 w 757585"/>
                <a:gd name="connsiteY57" fmla="*/ 389003 h 1462573"/>
                <a:gd name="connsiteX58" fmla="*/ 9049 w 757585"/>
                <a:gd name="connsiteY58" fmla="*/ 389384 h 1462573"/>
                <a:gd name="connsiteX59" fmla="*/ 8287 w 757585"/>
                <a:gd name="connsiteY59" fmla="*/ 391289 h 1462573"/>
                <a:gd name="connsiteX60" fmla="*/ 4382 w 757585"/>
                <a:gd name="connsiteY60" fmla="*/ 400719 h 1462573"/>
                <a:gd name="connsiteX61" fmla="*/ 3619 w 757585"/>
                <a:gd name="connsiteY61" fmla="*/ 402624 h 1462573"/>
                <a:gd name="connsiteX62" fmla="*/ 2953 w 757585"/>
                <a:gd name="connsiteY62" fmla="*/ 405291 h 1462573"/>
                <a:gd name="connsiteX63" fmla="*/ 1524 w 757585"/>
                <a:gd name="connsiteY63" fmla="*/ 410910 h 1462573"/>
                <a:gd name="connsiteX64" fmla="*/ 952 w 757585"/>
                <a:gd name="connsiteY64" fmla="*/ 413292 h 1462573"/>
                <a:gd name="connsiteX65" fmla="*/ 667 w 757585"/>
                <a:gd name="connsiteY65" fmla="*/ 415863 h 1462573"/>
                <a:gd name="connsiteX66" fmla="*/ 190 w 757585"/>
                <a:gd name="connsiteY66" fmla="*/ 420721 h 1462573"/>
                <a:gd name="connsiteX67" fmla="*/ 0 w 757585"/>
                <a:gd name="connsiteY67" fmla="*/ 423007 h 1462573"/>
                <a:gd name="connsiteX68" fmla="*/ 190 w 757585"/>
                <a:gd name="connsiteY68" fmla="*/ 428722 h 1462573"/>
                <a:gd name="connsiteX69" fmla="*/ 952 w 757585"/>
                <a:gd name="connsiteY69" fmla="*/ 435485 h 1462573"/>
                <a:gd name="connsiteX70" fmla="*/ 1905 w 757585"/>
                <a:gd name="connsiteY70" fmla="*/ 439485 h 1462573"/>
                <a:gd name="connsiteX71" fmla="*/ 3905 w 757585"/>
                <a:gd name="connsiteY71" fmla="*/ 448153 h 1462573"/>
                <a:gd name="connsiteX72" fmla="*/ 6191 w 757585"/>
                <a:gd name="connsiteY72" fmla="*/ 455773 h 1462573"/>
                <a:gd name="connsiteX73" fmla="*/ 9525 w 757585"/>
                <a:gd name="connsiteY73" fmla="*/ 465012 h 1462573"/>
                <a:gd name="connsiteX74" fmla="*/ 11144 w 757585"/>
                <a:gd name="connsiteY74" fmla="*/ 469489 h 1462573"/>
                <a:gd name="connsiteX75" fmla="*/ 12859 w 757585"/>
                <a:gd name="connsiteY75" fmla="*/ 473109 h 1462573"/>
                <a:gd name="connsiteX76" fmla="*/ 16669 w 757585"/>
                <a:gd name="connsiteY76" fmla="*/ 481110 h 1462573"/>
                <a:gd name="connsiteX77" fmla="*/ 21146 w 757585"/>
                <a:gd name="connsiteY77" fmla="*/ 489587 h 1462573"/>
                <a:gd name="connsiteX78" fmla="*/ 25813 w 757585"/>
                <a:gd name="connsiteY78" fmla="*/ 497493 h 1462573"/>
                <a:gd name="connsiteX79" fmla="*/ 31147 w 757585"/>
                <a:gd name="connsiteY79" fmla="*/ 505684 h 1462573"/>
                <a:gd name="connsiteX80" fmla="*/ 36576 w 757585"/>
                <a:gd name="connsiteY80" fmla="*/ 513209 h 1462573"/>
                <a:gd name="connsiteX81" fmla="*/ 42577 w 757585"/>
                <a:gd name="connsiteY81" fmla="*/ 520829 h 1462573"/>
                <a:gd name="connsiteX82" fmla="*/ 48482 w 757585"/>
                <a:gd name="connsiteY82" fmla="*/ 527592 h 1462573"/>
                <a:gd name="connsiteX83" fmla="*/ 51626 w 757585"/>
                <a:gd name="connsiteY83" fmla="*/ 531211 h 1462573"/>
                <a:gd name="connsiteX84" fmla="*/ 56293 w 757585"/>
                <a:gd name="connsiteY84" fmla="*/ 535497 h 1462573"/>
                <a:gd name="connsiteX85" fmla="*/ 60007 w 757585"/>
                <a:gd name="connsiteY85" fmla="*/ 538926 h 1462573"/>
                <a:gd name="connsiteX86" fmla="*/ 72676 w 757585"/>
                <a:gd name="connsiteY86" fmla="*/ 548737 h 1462573"/>
                <a:gd name="connsiteX87" fmla="*/ 127064 w 757585"/>
                <a:gd name="connsiteY87" fmla="*/ 584551 h 1462573"/>
                <a:gd name="connsiteX88" fmla="*/ 118777 w 757585"/>
                <a:gd name="connsiteY88" fmla="*/ 585980 h 1462573"/>
                <a:gd name="connsiteX89" fmla="*/ 110776 w 757585"/>
                <a:gd name="connsiteY89" fmla="*/ 586361 h 1462573"/>
                <a:gd name="connsiteX90" fmla="*/ 59055 w 757585"/>
                <a:gd name="connsiteY90" fmla="*/ 569025 h 1462573"/>
                <a:gd name="connsiteX91" fmla="*/ 147638 w 757585"/>
                <a:gd name="connsiteY91" fmla="*/ 627318 h 1462573"/>
                <a:gd name="connsiteX92" fmla="*/ 199454 w 757585"/>
                <a:gd name="connsiteY92" fmla="*/ 644654 h 1462573"/>
                <a:gd name="connsiteX93" fmla="*/ 207454 w 757585"/>
                <a:gd name="connsiteY93" fmla="*/ 644273 h 1462573"/>
                <a:gd name="connsiteX94" fmla="*/ 316897 w 757585"/>
                <a:gd name="connsiteY94" fmla="*/ 578836 h 1462573"/>
                <a:gd name="connsiteX95" fmla="*/ 315087 w 757585"/>
                <a:gd name="connsiteY95" fmla="*/ 596076 h 1462573"/>
                <a:gd name="connsiteX96" fmla="*/ 303562 w 757585"/>
                <a:gd name="connsiteY96" fmla="*/ 706090 h 1462573"/>
                <a:gd name="connsiteX97" fmla="*/ 275082 w 757585"/>
                <a:gd name="connsiteY97" fmla="*/ 918974 h 1462573"/>
                <a:gd name="connsiteX98" fmla="*/ 240030 w 757585"/>
                <a:gd name="connsiteY98" fmla="*/ 1199199 h 1462573"/>
                <a:gd name="connsiteX99" fmla="*/ 239744 w 757585"/>
                <a:gd name="connsiteY99" fmla="*/ 1204343 h 1462573"/>
                <a:gd name="connsiteX100" fmla="*/ 238030 w 757585"/>
                <a:gd name="connsiteY100" fmla="*/ 1226155 h 1462573"/>
                <a:gd name="connsiteX101" fmla="*/ 237649 w 757585"/>
                <a:gd name="connsiteY101" fmla="*/ 1233299 h 1462573"/>
                <a:gd name="connsiteX102" fmla="*/ 236887 w 757585"/>
                <a:gd name="connsiteY102" fmla="*/ 1248825 h 1462573"/>
                <a:gd name="connsiteX103" fmla="*/ 236792 w 757585"/>
                <a:gd name="connsiteY103" fmla="*/ 1251206 h 1462573"/>
                <a:gd name="connsiteX104" fmla="*/ 236887 w 757585"/>
                <a:gd name="connsiteY104" fmla="*/ 1261588 h 1462573"/>
                <a:gd name="connsiteX105" fmla="*/ 236982 w 757585"/>
                <a:gd name="connsiteY105" fmla="*/ 1270065 h 1462573"/>
                <a:gd name="connsiteX106" fmla="*/ 238220 w 757585"/>
                <a:gd name="connsiteY106" fmla="*/ 1284353 h 1462573"/>
                <a:gd name="connsiteX107" fmla="*/ 238792 w 757585"/>
                <a:gd name="connsiteY107" fmla="*/ 1290639 h 1462573"/>
                <a:gd name="connsiteX108" fmla="*/ 238887 w 757585"/>
                <a:gd name="connsiteY108" fmla="*/ 1291401 h 1462573"/>
                <a:gd name="connsiteX109" fmla="*/ 242697 w 757585"/>
                <a:gd name="connsiteY109" fmla="*/ 1308832 h 1462573"/>
                <a:gd name="connsiteX110" fmla="*/ 244316 w 757585"/>
                <a:gd name="connsiteY110" fmla="*/ 1313499 h 1462573"/>
                <a:gd name="connsiteX111" fmla="*/ 247079 w 757585"/>
                <a:gd name="connsiteY111" fmla="*/ 1321786 h 1462573"/>
                <a:gd name="connsiteX112" fmla="*/ 249269 w 757585"/>
                <a:gd name="connsiteY112" fmla="*/ 1325787 h 1462573"/>
                <a:gd name="connsiteX113" fmla="*/ 252127 w 757585"/>
                <a:gd name="connsiteY113" fmla="*/ 1331311 h 1462573"/>
                <a:gd name="connsiteX114" fmla="*/ 259271 w 757585"/>
                <a:gd name="connsiteY114" fmla="*/ 1341788 h 1462573"/>
                <a:gd name="connsiteX115" fmla="*/ 262700 w 757585"/>
                <a:gd name="connsiteY115" fmla="*/ 1346170 h 1462573"/>
                <a:gd name="connsiteX116" fmla="*/ 264224 w 757585"/>
                <a:gd name="connsiteY116" fmla="*/ 1348075 h 1462573"/>
                <a:gd name="connsiteX117" fmla="*/ 276701 w 757585"/>
                <a:gd name="connsiteY117" fmla="*/ 1358267 h 1462573"/>
                <a:gd name="connsiteX118" fmla="*/ 276892 w 757585"/>
                <a:gd name="connsiteY118" fmla="*/ 1358457 h 1462573"/>
                <a:gd name="connsiteX119" fmla="*/ 277082 w 757585"/>
                <a:gd name="connsiteY119" fmla="*/ 1358553 h 1462573"/>
                <a:gd name="connsiteX120" fmla="*/ 276892 w 757585"/>
                <a:gd name="connsiteY120" fmla="*/ 1358457 h 1462573"/>
                <a:gd name="connsiteX121" fmla="*/ 335185 w 757585"/>
                <a:gd name="connsiteY121" fmla="*/ 1396843 h 1462573"/>
                <a:gd name="connsiteX122" fmla="*/ 344329 w 757585"/>
                <a:gd name="connsiteY122" fmla="*/ 1402844 h 1462573"/>
                <a:gd name="connsiteX123" fmla="*/ 274511 w 757585"/>
                <a:gd name="connsiteY123" fmla="*/ 1385604 h 1462573"/>
                <a:gd name="connsiteX124" fmla="*/ 261747 w 757585"/>
                <a:gd name="connsiteY124" fmla="*/ 1378365 h 1462573"/>
                <a:gd name="connsiteX125" fmla="*/ 350330 w 757585"/>
                <a:gd name="connsiteY125" fmla="*/ 1436658 h 1462573"/>
                <a:gd name="connsiteX126" fmla="*/ 363093 w 757585"/>
                <a:gd name="connsiteY126" fmla="*/ 1443897 h 1462573"/>
                <a:gd name="connsiteX127" fmla="*/ 462915 w 757585"/>
                <a:gd name="connsiteY127" fmla="*/ 1462566 h 1462573"/>
                <a:gd name="connsiteX128" fmla="*/ 514731 w 757585"/>
                <a:gd name="connsiteY128" fmla="*/ 1461042 h 1462573"/>
                <a:gd name="connsiteX129" fmla="*/ 543401 w 757585"/>
                <a:gd name="connsiteY129" fmla="*/ 1459899 h 1462573"/>
                <a:gd name="connsiteX130" fmla="*/ 662845 w 757585"/>
                <a:gd name="connsiteY130" fmla="*/ 1413798 h 1462573"/>
                <a:gd name="connsiteX131" fmla="*/ 675227 w 757585"/>
                <a:gd name="connsiteY131" fmla="*/ 1399224 h 1462573"/>
                <a:gd name="connsiteX132" fmla="*/ 675894 w 757585"/>
                <a:gd name="connsiteY132" fmla="*/ 1398367 h 1462573"/>
                <a:gd name="connsiteX133" fmla="*/ 677132 w 757585"/>
                <a:gd name="connsiteY133" fmla="*/ 1396367 h 1462573"/>
                <a:gd name="connsiteX134" fmla="*/ 684371 w 757585"/>
                <a:gd name="connsiteY134" fmla="*/ 1385604 h 1462573"/>
                <a:gd name="connsiteX135" fmla="*/ 686753 w 757585"/>
                <a:gd name="connsiteY135" fmla="*/ 1381508 h 1462573"/>
                <a:gd name="connsiteX136" fmla="*/ 688562 w 757585"/>
                <a:gd name="connsiteY136" fmla="*/ 1377412 h 1462573"/>
                <a:gd name="connsiteX137" fmla="*/ 690944 w 757585"/>
                <a:gd name="connsiteY137" fmla="*/ 1373412 h 1462573"/>
                <a:gd name="connsiteX138" fmla="*/ 690467 w 757585"/>
                <a:gd name="connsiteY138" fmla="*/ 1373126 h 1462573"/>
                <a:gd name="connsiteX139" fmla="*/ 690467 w 757585"/>
                <a:gd name="connsiteY139" fmla="*/ 1373126 h 1462573"/>
                <a:gd name="connsiteX140" fmla="*/ 690944 w 757585"/>
                <a:gd name="connsiteY140" fmla="*/ 1373412 h 1462573"/>
                <a:gd name="connsiteX141" fmla="*/ 695897 w 757585"/>
                <a:gd name="connsiteY141" fmla="*/ 1361124 h 1462573"/>
                <a:gd name="connsiteX142" fmla="*/ 701231 w 757585"/>
                <a:gd name="connsiteY142" fmla="*/ 1347885 h 1462573"/>
                <a:gd name="connsiteX143" fmla="*/ 702564 w 757585"/>
                <a:gd name="connsiteY143" fmla="*/ 1344456 h 1462573"/>
                <a:gd name="connsiteX144" fmla="*/ 708755 w 757585"/>
                <a:gd name="connsiteY144" fmla="*/ 1321024 h 1462573"/>
                <a:gd name="connsiteX145" fmla="*/ 709803 w 757585"/>
                <a:gd name="connsiteY145" fmla="*/ 1315595 h 1462573"/>
                <a:gd name="connsiteX146" fmla="*/ 712089 w 757585"/>
                <a:gd name="connsiteY146" fmla="*/ 1304165 h 1462573"/>
                <a:gd name="connsiteX147" fmla="*/ 713327 w 757585"/>
                <a:gd name="connsiteY147" fmla="*/ 1293973 h 1462573"/>
                <a:gd name="connsiteX148" fmla="*/ 715518 w 757585"/>
                <a:gd name="connsiteY148" fmla="*/ 1276257 h 1462573"/>
                <a:gd name="connsiteX149" fmla="*/ 716947 w 757585"/>
                <a:gd name="connsiteY149" fmla="*/ 1258445 h 1462573"/>
                <a:gd name="connsiteX150" fmla="*/ 717613 w 757585"/>
                <a:gd name="connsiteY150" fmla="*/ 1249301 h 1462573"/>
                <a:gd name="connsiteX151" fmla="*/ 717709 w 757585"/>
                <a:gd name="connsiteY151" fmla="*/ 1246538 h 1462573"/>
                <a:gd name="connsiteX152" fmla="*/ 717804 w 757585"/>
                <a:gd name="connsiteY152" fmla="*/ 1238728 h 1462573"/>
                <a:gd name="connsiteX153" fmla="*/ 718090 w 757585"/>
                <a:gd name="connsiteY153" fmla="*/ 1233108 h 1462573"/>
                <a:gd name="connsiteX154" fmla="*/ 717995 w 757585"/>
                <a:gd name="connsiteY154" fmla="*/ 1226346 h 1462573"/>
                <a:gd name="connsiteX155" fmla="*/ 717518 w 757585"/>
                <a:gd name="connsiteY155" fmla="*/ 1182626 h 1462573"/>
                <a:gd name="connsiteX156" fmla="*/ 715994 w 757585"/>
                <a:gd name="connsiteY156" fmla="*/ 1094901 h 1462573"/>
                <a:gd name="connsiteX157" fmla="*/ 715994 w 757585"/>
                <a:gd name="connsiteY157" fmla="*/ 1069469 h 1462573"/>
                <a:gd name="connsiteX158" fmla="*/ 716566 w 757585"/>
                <a:gd name="connsiteY158" fmla="*/ 1001937 h 1462573"/>
                <a:gd name="connsiteX159" fmla="*/ 716947 w 757585"/>
                <a:gd name="connsiteY159" fmla="*/ 979743 h 1462573"/>
                <a:gd name="connsiteX160" fmla="*/ 719423 w 757585"/>
                <a:gd name="connsiteY160" fmla="*/ 894304 h 1462573"/>
                <a:gd name="connsiteX161" fmla="*/ 719709 w 757585"/>
                <a:gd name="connsiteY161" fmla="*/ 888018 h 1462573"/>
                <a:gd name="connsiteX162" fmla="*/ 723233 w 757585"/>
                <a:gd name="connsiteY162" fmla="*/ 807341 h 1462573"/>
                <a:gd name="connsiteX163" fmla="*/ 724567 w 757585"/>
                <a:gd name="connsiteY163" fmla="*/ 781909 h 1462573"/>
                <a:gd name="connsiteX164" fmla="*/ 727996 w 757585"/>
                <a:gd name="connsiteY164" fmla="*/ 716949 h 1462573"/>
                <a:gd name="connsiteX165" fmla="*/ 729329 w 757585"/>
                <a:gd name="connsiteY165" fmla="*/ 693517 h 1462573"/>
                <a:gd name="connsiteX166" fmla="*/ 734092 w 757585"/>
                <a:gd name="connsiteY166" fmla="*/ 611983 h 1462573"/>
                <a:gd name="connsiteX167" fmla="*/ 735140 w 757585"/>
                <a:gd name="connsiteY167" fmla="*/ 594457 h 1462573"/>
                <a:gd name="connsiteX168" fmla="*/ 744569 w 757585"/>
                <a:gd name="connsiteY168" fmla="*/ 491968 h 1462573"/>
                <a:gd name="connsiteX169" fmla="*/ 748665 w 757585"/>
                <a:gd name="connsiteY169" fmla="*/ 452344 h 1462573"/>
                <a:gd name="connsiteX170" fmla="*/ 750284 w 757585"/>
                <a:gd name="connsiteY170" fmla="*/ 435390 h 1462573"/>
                <a:gd name="connsiteX171" fmla="*/ 752475 w 757585"/>
                <a:gd name="connsiteY171" fmla="*/ 411291 h 146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757585" h="1462573">
                  <a:moveTo>
                    <a:pt x="752475" y="411291"/>
                  </a:moveTo>
                  <a:cubicBezTo>
                    <a:pt x="752951" y="405291"/>
                    <a:pt x="753332" y="399099"/>
                    <a:pt x="753809" y="393099"/>
                  </a:cubicBezTo>
                  <a:cubicBezTo>
                    <a:pt x="754380" y="385098"/>
                    <a:pt x="755047" y="377192"/>
                    <a:pt x="755523" y="369191"/>
                  </a:cubicBezTo>
                  <a:cubicBezTo>
                    <a:pt x="755904" y="362999"/>
                    <a:pt x="756095" y="356713"/>
                    <a:pt x="756380" y="350426"/>
                  </a:cubicBezTo>
                  <a:cubicBezTo>
                    <a:pt x="756761" y="342521"/>
                    <a:pt x="757047" y="334615"/>
                    <a:pt x="757238" y="326805"/>
                  </a:cubicBezTo>
                  <a:cubicBezTo>
                    <a:pt x="757238" y="325376"/>
                    <a:pt x="757428" y="323947"/>
                    <a:pt x="757428" y="322423"/>
                  </a:cubicBezTo>
                  <a:cubicBezTo>
                    <a:pt x="757619" y="311660"/>
                    <a:pt x="757619" y="300992"/>
                    <a:pt x="757523" y="290229"/>
                  </a:cubicBezTo>
                  <a:cubicBezTo>
                    <a:pt x="757523" y="288419"/>
                    <a:pt x="757333" y="286609"/>
                    <a:pt x="757333" y="284704"/>
                  </a:cubicBezTo>
                  <a:cubicBezTo>
                    <a:pt x="757142" y="274227"/>
                    <a:pt x="756666" y="263844"/>
                    <a:pt x="755999" y="253462"/>
                  </a:cubicBezTo>
                  <a:cubicBezTo>
                    <a:pt x="755809" y="249747"/>
                    <a:pt x="755523" y="246128"/>
                    <a:pt x="755237" y="242508"/>
                  </a:cubicBezTo>
                  <a:cubicBezTo>
                    <a:pt x="754475" y="233079"/>
                    <a:pt x="753523" y="223649"/>
                    <a:pt x="752380" y="214314"/>
                  </a:cubicBezTo>
                  <a:cubicBezTo>
                    <a:pt x="751999" y="211362"/>
                    <a:pt x="751713" y="208409"/>
                    <a:pt x="751332" y="205551"/>
                  </a:cubicBezTo>
                  <a:cubicBezTo>
                    <a:pt x="751142" y="204408"/>
                    <a:pt x="751046" y="203170"/>
                    <a:pt x="750951" y="202027"/>
                  </a:cubicBezTo>
                  <a:cubicBezTo>
                    <a:pt x="749236" y="190692"/>
                    <a:pt x="747141" y="179548"/>
                    <a:pt x="744760" y="168499"/>
                  </a:cubicBezTo>
                  <a:cubicBezTo>
                    <a:pt x="742474" y="162022"/>
                    <a:pt x="739807" y="154688"/>
                    <a:pt x="736568" y="147068"/>
                  </a:cubicBezTo>
                  <a:cubicBezTo>
                    <a:pt x="736473" y="146782"/>
                    <a:pt x="736378" y="146687"/>
                    <a:pt x="736283" y="146401"/>
                  </a:cubicBezTo>
                  <a:cubicBezTo>
                    <a:pt x="733616" y="140115"/>
                    <a:pt x="730472" y="133542"/>
                    <a:pt x="727138" y="126970"/>
                  </a:cubicBezTo>
                  <a:cubicBezTo>
                    <a:pt x="726186" y="125160"/>
                    <a:pt x="725138" y="123446"/>
                    <a:pt x="724186" y="121636"/>
                  </a:cubicBezTo>
                  <a:cubicBezTo>
                    <a:pt x="721043" y="115826"/>
                    <a:pt x="717518" y="110206"/>
                    <a:pt x="713613" y="104586"/>
                  </a:cubicBezTo>
                  <a:cubicBezTo>
                    <a:pt x="712565" y="103158"/>
                    <a:pt x="711708" y="101633"/>
                    <a:pt x="710660" y="100205"/>
                  </a:cubicBezTo>
                  <a:cubicBezTo>
                    <a:pt x="706374" y="94395"/>
                    <a:pt x="701802" y="88679"/>
                    <a:pt x="696563" y="83441"/>
                  </a:cubicBezTo>
                  <a:lnTo>
                    <a:pt x="692849" y="79916"/>
                  </a:lnTo>
                  <a:cubicBezTo>
                    <a:pt x="687229" y="74678"/>
                    <a:pt x="681419" y="70010"/>
                    <a:pt x="675323" y="66010"/>
                  </a:cubicBezTo>
                  <a:lnTo>
                    <a:pt x="586740" y="7717"/>
                  </a:lnTo>
                  <a:cubicBezTo>
                    <a:pt x="592836" y="11717"/>
                    <a:pt x="598742" y="16385"/>
                    <a:pt x="604266" y="21623"/>
                  </a:cubicBezTo>
                  <a:cubicBezTo>
                    <a:pt x="610838" y="27815"/>
                    <a:pt x="616649" y="34768"/>
                    <a:pt x="621983" y="41912"/>
                  </a:cubicBezTo>
                  <a:cubicBezTo>
                    <a:pt x="623030" y="43340"/>
                    <a:pt x="623888" y="44864"/>
                    <a:pt x="624935" y="46293"/>
                  </a:cubicBezTo>
                  <a:cubicBezTo>
                    <a:pt x="625507" y="47151"/>
                    <a:pt x="625983" y="48008"/>
                    <a:pt x="626555" y="48865"/>
                  </a:cubicBezTo>
                  <a:lnTo>
                    <a:pt x="579501" y="17909"/>
                  </a:lnTo>
                  <a:cubicBezTo>
                    <a:pt x="569976" y="11622"/>
                    <a:pt x="559975" y="7241"/>
                    <a:pt x="549688" y="4383"/>
                  </a:cubicBezTo>
                  <a:cubicBezTo>
                    <a:pt x="549497" y="4288"/>
                    <a:pt x="549307" y="4193"/>
                    <a:pt x="549021" y="4193"/>
                  </a:cubicBezTo>
                  <a:cubicBezTo>
                    <a:pt x="547021" y="3621"/>
                    <a:pt x="545021" y="3431"/>
                    <a:pt x="542925" y="2954"/>
                  </a:cubicBezTo>
                  <a:cubicBezTo>
                    <a:pt x="534353" y="1145"/>
                    <a:pt x="525685" y="2"/>
                    <a:pt x="516827" y="2"/>
                  </a:cubicBezTo>
                  <a:cubicBezTo>
                    <a:pt x="497205" y="-94"/>
                    <a:pt x="477012" y="3716"/>
                    <a:pt x="456914" y="9431"/>
                  </a:cubicBezTo>
                  <a:cubicBezTo>
                    <a:pt x="420053" y="28767"/>
                    <a:pt x="381095" y="55532"/>
                    <a:pt x="342519" y="84965"/>
                  </a:cubicBezTo>
                  <a:lnTo>
                    <a:pt x="353568" y="92204"/>
                  </a:lnTo>
                  <a:cubicBezTo>
                    <a:pt x="317373" y="119540"/>
                    <a:pt x="281178" y="149163"/>
                    <a:pt x="247460" y="177072"/>
                  </a:cubicBezTo>
                  <a:cubicBezTo>
                    <a:pt x="218313" y="200884"/>
                    <a:pt x="190881" y="223554"/>
                    <a:pt x="165926" y="242604"/>
                  </a:cubicBezTo>
                  <a:cubicBezTo>
                    <a:pt x="158591" y="248985"/>
                    <a:pt x="150495" y="255843"/>
                    <a:pt x="141923" y="262606"/>
                  </a:cubicBezTo>
                  <a:cubicBezTo>
                    <a:pt x="134779" y="268321"/>
                    <a:pt x="126873" y="274322"/>
                    <a:pt x="118586" y="280608"/>
                  </a:cubicBezTo>
                  <a:cubicBezTo>
                    <a:pt x="115062" y="283275"/>
                    <a:pt x="111443" y="286038"/>
                    <a:pt x="107823" y="288800"/>
                  </a:cubicBezTo>
                  <a:cubicBezTo>
                    <a:pt x="106394" y="289848"/>
                    <a:pt x="105061" y="290991"/>
                    <a:pt x="103632" y="292038"/>
                  </a:cubicBezTo>
                  <a:cubicBezTo>
                    <a:pt x="101060" y="294039"/>
                    <a:pt x="98489" y="296039"/>
                    <a:pt x="95917" y="298039"/>
                  </a:cubicBezTo>
                  <a:cubicBezTo>
                    <a:pt x="94298" y="299277"/>
                    <a:pt x="92774" y="300516"/>
                    <a:pt x="91154" y="301849"/>
                  </a:cubicBezTo>
                  <a:cubicBezTo>
                    <a:pt x="88582" y="303849"/>
                    <a:pt x="86011" y="305945"/>
                    <a:pt x="83534" y="308040"/>
                  </a:cubicBezTo>
                  <a:cubicBezTo>
                    <a:pt x="82010" y="309279"/>
                    <a:pt x="80582" y="310422"/>
                    <a:pt x="79153" y="311660"/>
                  </a:cubicBezTo>
                  <a:cubicBezTo>
                    <a:pt x="75248" y="314898"/>
                    <a:pt x="71342" y="318137"/>
                    <a:pt x="67532" y="321471"/>
                  </a:cubicBezTo>
                  <a:cubicBezTo>
                    <a:pt x="67056" y="321947"/>
                    <a:pt x="66580" y="322328"/>
                    <a:pt x="66104" y="322804"/>
                  </a:cubicBezTo>
                  <a:cubicBezTo>
                    <a:pt x="62770" y="325757"/>
                    <a:pt x="59436" y="328710"/>
                    <a:pt x="56198" y="331758"/>
                  </a:cubicBezTo>
                  <a:cubicBezTo>
                    <a:pt x="54959" y="332900"/>
                    <a:pt x="53721" y="334139"/>
                    <a:pt x="52483" y="335282"/>
                  </a:cubicBezTo>
                  <a:cubicBezTo>
                    <a:pt x="50006" y="337663"/>
                    <a:pt x="47530" y="340044"/>
                    <a:pt x="45149" y="342521"/>
                  </a:cubicBezTo>
                  <a:cubicBezTo>
                    <a:pt x="43910" y="343759"/>
                    <a:pt x="42577" y="345093"/>
                    <a:pt x="41339" y="346426"/>
                  </a:cubicBezTo>
                  <a:cubicBezTo>
                    <a:pt x="38862" y="348998"/>
                    <a:pt x="36576" y="351570"/>
                    <a:pt x="34290" y="354141"/>
                  </a:cubicBezTo>
                  <a:cubicBezTo>
                    <a:pt x="33337" y="355284"/>
                    <a:pt x="32290" y="356332"/>
                    <a:pt x="31337" y="357475"/>
                  </a:cubicBezTo>
                  <a:cubicBezTo>
                    <a:pt x="27813" y="361095"/>
                    <a:pt x="24765" y="364809"/>
                    <a:pt x="22003" y="368524"/>
                  </a:cubicBezTo>
                  <a:cubicBezTo>
                    <a:pt x="22003" y="368619"/>
                    <a:pt x="21908" y="368619"/>
                    <a:pt x="21908" y="368715"/>
                  </a:cubicBezTo>
                  <a:cubicBezTo>
                    <a:pt x="21812" y="368810"/>
                    <a:pt x="21812" y="368905"/>
                    <a:pt x="21717" y="369000"/>
                  </a:cubicBezTo>
                  <a:cubicBezTo>
                    <a:pt x="16859" y="375573"/>
                    <a:pt x="12668" y="382240"/>
                    <a:pt x="9335" y="389003"/>
                  </a:cubicBezTo>
                  <a:cubicBezTo>
                    <a:pt x="9239" y="389193"/>
                    <a:pt x="9144" y="389289"/>
                    <a:pt x="9049" y="389384"/>
                  </a:cubicBezTo>
                  <a:cubicBezTo>
                    <a:pt x="8763" y="390050"/>
                    <a:pt x="8572" y="390622"/>
                    <a:pt x="8287" y="391289"/>
                  </a:cubicBezTo>
                  <a:cubicBezTo>
                    <a:pt x="6858" y="394432"/>
                    <a:pt x="5524" y="397575"/>
                    <a:pt x="4382" y="400719"/>
                  </a:cubicBezTo>
                  <a:cubicBezTo>
                    <a:pt x="4191" y="401290"/>
                    <a:pt x="3810" y="401957"/>
                    <a:pt x="3619" y="402624"/>
                  </a:cubicBezTo>
                  <a:cubicBezTo>
                    <a:pt x="3334" y="403481"/>
                    <a:pt x="3238" y="404433"/>
                    <a:pt x="2953" y="405291"/>
                  </a:cubicBezTo>
                  <a:cubicBezTo>
                    <a:pt x="2381" y="407196"/>
                    <a:pt x="1905" y="409005"/>
                    <a:pt x="1524" y="410910"/>
                  </a:cubicBezTo>
                  <a:cubicBezTo>
                    <a:pt x="1333" y="411672"/>
                    <a:pt x="1048" y="412434"/>
                    <a:pt x="952" y="413292"/>
                  </a:cubicBezTo>
                  <a:cubicBezTo>
                    <a:pt x="762" y="414149"/>
                    <a:pt x="857" y="415006"/>
                    <a:pt x="667" y="415863"/>
                  </a:cubicBezTo>
                  <a:cubicBezTo>
                    <a:pt x="476" y="417483"/>
                    <a:pt x="286" y="419102"/>
                    <a:pt x="190" y="420721"/>
                  </a:cubicBezTo>
                  <a:cubicBezTo>
                    <a:pt x="190" y="421483"/>
                    <a:pt x="0" y="422245"/>
                    <a:pt x="0" y="423007"/>
                  </a:cubicBezTo>
                  <a:lnTo>
                    <a:pt x="190" y="428722"/>
                  </a:lnTo>
                  <a:cubicBezTo>
                    <a:pt x="381" y="430913"/>
                    <a:pt x="571" y="433104"/>
                    <a:pt x="952" y="435485"/>
                  </a:cubicBezTo>
                  <a:cubicBezTo>
                    <a:pt x="1143" y="436723"/>
                    <a:pt x="1619" y="438247"/>
                    <a:pt x="1905" y="439485"/>
                  </a:cubicBezTo>
                  <a:cubicBezTo>
                    <a:pt x="2477" y="442343"/>
                    <a:pt x="3048" y="445200"/>
                    <a:pt x="3905" y="448153"/>
                  </a:cubicBezTo>
                  <a:cubicBezTo>
                    <a:pt x="4572" y="450725"/>
                    <a:pt x="5334" y="453201"/>
                    <a:pt x="6191" y="455773"/>
                  </a:cubicBezTo>
                  <a:cubicBezTo>
                    <a:pt x="7239" y="458821"/>
                    <a:pt x="8287" y="461869"/>
                    <a:pt x="9525" y="465012"/>
                  </a:cubicBezTo>
                  <a:cubicBezTo>
                    <a:pt x="10096" y="466536"/>
                    <a:pt x="10477" y="467965"/>
                    <a:pt x="11144" y="469489"/>
                  </a:cubicBezTo>
                  <a:cubicBezTo>
                    <a:pt x="11621" y="470727"/>
                    <a:pt x="12383" y="471966"/>
                    <a:pt x="12859" y="473109"/>
                  </a:cubicBezTo>
                  <a:cubicBezTo>
                    <a:pt x="14097" y="475775"/>
                    <a:pt x="15335" y="478443"/>
                    <a:pt x="16669" y="481110"/>
                  </a:cubicBezTo>
                  <a:cubicBezTo>
                    <a:pt x="18097" y="483967"/>
                    <a:pt x="19526" y="486824"/>
                    <a:pt x="21146" y="489587"/>
                  </a:cubicBezTo>
                  <a:cubicBezTo>
                    <a:pt x="22669" y="492254"/>
                    <a:pt x="24193" y="494921"/>
                    <a:pt x="25813" y="497493"/>
                  </a:cubicBezTo>
                  <a:cubicBezTo>
                    <a:pt x="27527" y="500255"/>
                    <a:pt x="29242" y="503017"/>
                    <a:pt x="31147" y="505684"/>
                  </a:cubicBezTo>
                  <a:cubicBezTo>
                    <a:pt x="32861" y="508256"/>
                    <a:pt x="34671" y="510732"/>
                    <a:pt x="36576" y="513209"/>
                  </a:cubicBezTo>
                  <a:cubicBezTo>
                    <a:pt x="38576" y="515876"/>
                    <a:pt x="40577" y="518352"/>
                    <a:pt x="42577" y="520829"/>
                  </a:cubicBezTo>
                  <a:cubicBezTo>
                    <a:pt x="44482" y="523115"/>
                    <a:pt x="46482" y="525401"/>
                    <a:pt x="48482" y="527592"/>
                  </a:cubicBezTo>
                  <a:cubicBezTo>
                    <a:pt x="49530" y="528735"/>
                    <a:pt x="50483" y="530068"/>
                    <a:pt x="51626" y="531211"/>
                  </a:cubicBezTo>
                  <a:cubicBezTo>
                    <a:pt x="53150" y="532735"/>
                    <a:pt x="54769" y="534069"/>
                    <a:pt x="56293" y="535497"/>
                  </a:cubicBezTo>
                  <a:cubicBezTo>
                    <a:pt x="57531" y="536640"/>
                    <a:pt x="58769" y="537879"/>
                    <a:pt x="60007" y="538926"/>
                  </a:cubicBezTo>
                  <a:cubicBezTo>
                    <a:pt x="64103" y="542546"/>
                    <a:pt x="68390" y="545880"/>
                    <a:pt x="72676" y="548737"/>
                  </a:cubicBezTo>
                  <a:lnTo>
                    <a:pt x="127064" y="584551"/>
                  </a:lnTo>
                  <a:cubicBezTo>
                    <a:pt x="124301" y="585027"/>
                    <a:pt x="121539" y="585694"/>
                    <a:pt x="118777" y="585980"/>
                  </a:cubicBezTo>
                  <a:cubicBezTo>
                    <a:pt x="116110" y="586266"/>
                    <a:pt x="113443" y="586361"/>
                    <a:pt x="110776" y="586361"/>
                  </a:cubicBezTo>
                  <a:cubicBezTo>
                    <a:pt x="92869" y="586266"/>
                    <a:pt x="75248" y="579789"/>
                    <a:pt x="59055" y="569025"/>
                  </a:cubicBezTo>
                  <a:lnTo>
                    <a:pt x="147638" y="627318"/>
                  </a:lnTo>
                  <a:cubicBezTo>
                    <a:pt x="163925" y="637986"/>
                    <a:pt x="181451" y="644559"/>
                    <a:pt x="199454" y="644654"/>
                  </a:cubicBezTo>
                  <a:cubicBezTo>
                    <a:pt x="202121" y="644654"/>
                    <a:pt x="204788" y="644559"/>
                    <a:pt x="207454" y="644273"/>
                  </a:cubicBezTo>
                  <a:cubicBezTo>
                    <a:pt x="246412" y="640082"/>
                    <a:pt x="283178" y="612840"/>
                    <a:pt x="316897" y="578836"/>
                  </a:cubicBezTo>
                  <a:cubicBezTo>
                    <a:pt x="316325" y="584551"/>
                    <a:pt x="315659" y="590361"/>
                    <a:pt x="315087" y="596076"/>
                  </a:cubicBezTo>
                  <a:cubicBezTo>
                    <a:pt x="311277" y="633033"/>
                    <a:pt x="307562" y="669800"/>
                    <a:pt x="303562" y="706090"/>
                  </a:cubicBezTo>
                  <a:cubicBezTo>
                    <a:pt x="295847" y="777147"/>
                    <a:pt x="285274" y="849251"/>
                    <a:pt x="275082" y="918974"/>
                  </a:cubicBezTo>
                  <a:cubicBezTo>
                    <a:pt x="261842" y="1010604"/>
                    <a:pt x="247936" y="1105569"/>
                    <a:pt x="240030" y="1199199"/>
                  </a:cubicBezTo>
                  <a:lnTo>
                    <a:pt x="239744" y="1204343"/>
                  </a:lnTo>
                  <a:cubicBezTo>
                    <a:pt x="239173" y="1211487"/>
                    <a:pt x="238601" y="1218726"/>
                    <a:pt x="238030" y="1226155"/>
                  </a:cubicBezTo>
                  <a:cubicBezTo>
                    <a:pt x="237839" y="1228536"/>
                    <a:pt x="237839" y="1230917"/>
                    <a:pt x="237649" y="1233299"/>
                  </a:cubicBezTo>
                  <a:cubicBezTo>
                    <a:pt x="237268" y="1238442"/>
                    <a:pt x="237077" y="1243681"/>
                    <a:pt x="236887" y="1248825"/>
                  </a:cubicBezTo>
                  <a:cubicBezTo>
                    <a:pt x="236887" y="1249682"/>
                    <a:pt x="236792" y="1250444"/>
                    <a:pt x="236792" y="1251206"/>
                  </a:cubicBezTo>
                  <a:cubicBezTo>
                    <a:pt x="236696" y="1254635"/>
                    <a:pt x="236887" y="1258064"/>
                    <a:pt x="236887" y="1261588"/>
                  </a:cubicBezTo>
                  <a:cubicBezTo>
                    <a:pt x="236887" y="1264446"/>
                    <a:pt x="236887" y="1267303"/>
                    <a:pt x="236982" y="1270065"/>
                  </a:cubicBezTo>
                  <a:cubicBezTo>
                    <a:pt x="237173" y="1274923"/>
                    <a:pt x="237649" y="1279590"/>
                    <a:pt x="238220" y="1284353"/>
                  </a:cubicBezTo>
                  <a:cubicBezTo>
                    <a:pt x="238411" y="1286448"/>
                    <a:pt x="238506" y="1288544"/>
                    <a:pt x="238792" y="1290639"/>
                  </a:cubicBezTo>
                  <a:cubicBezTo>
                    <a:pt x="238792" y="1290830"/>
                    <a:pt x="238792" y="1291116"/>
                    <a:pt x="238887" y="1291401"/>
                  </a:cubicBezTo>
                  <a:cubicBezTo>
                    <a:pt x="239840" y="1297402"/>
                    <a:pt x="241078" y="1303212"/>
                    <a:pt x="242697" y="1308832"/>
                  </a:cubicBezTo>
                  <a:cubicBezTo>
                    <a:pt x="243173" y="1310451"/>
                    <a:pt x="243745" y="1311975"/>
                    <a:pt x="244316" y="1313499"/>
                  </a:cubicBezTo>
                  <a:cubicBezTo>
                    <a:pt x="245269" y="1316262"/>
                    <a:pt x="246031" y="1319119"/>
                    <a:pt x="247079" y="1321786"/>
                  </a:cubicBezTo>
                  <a:cubicBezTo>
                    <a:pt x="247650" y="1323215"/>
                    <a:pt x="248507" y="1324453"/>
                    <a:pt x="249269" y="1325787"/>
                  </a:cubicBezTo>
                  <a:cubicBezTo>
                    <a:pt x="250127" y="1327692"/>
                    <a:pt x="251079" y="1329501"/>
                    <a:pt x="252127" y="1331311"/>
                  </a:cubicBezTo>
                  <a:cubicBezTo>
                    <a:pt x="254222" y="1335026"/>
                    <a:pt x="256604" y="1338455"/>
                    <a:pt x="259271" y="1341788"/>
                  </a:cubicBezTo>
                  <a:cubicBezTo>
                    <a:pt x="260414" y="1343217"/>
                    <a:pt x="261461" y="1344741"/>
                    <a:pt x="262700" y="1346170"/>
                  </a:cubicBezTo>
                  <a:cubicBezTo>
                    <a:pt x="263271" y="1346742"/>
                    <a:pt x="263652" y="1347504"/>
                    <a:pt x="264224" y="1348075"/>
                  </a:cubicBezTo>
                  <a:cubicBezTo>
                    <a:pt x="267938" y="1351790"/>
                    <a:pt x="272034" y="1355219"/>
                    <a:pt x="276701" y="1358267"/>
                  </a:cubicBezTo>
                  <a:cubicBezTo>
                    <a:pt x="276797" y="1358362"/>
                    <a:pt x="276892" y="1358457"/>
                    <a:pt x="276892" y="1358457"/>
                  </a:cubicBezTo>
                  <a:lnTo>
                    <a:pt x="277082" y="1358553"/>
                  </a:lnTo>
                  <a:cubicBezTo>
                    <a:pt x="276987" y="1358553"/>
                    <a:pt x="276987" y="1358457"/>
                    <a:pt x="276892" y="1358457"/>
                  </a:cubicBezTo>
                  <a:lnTo>
                    <a:pt x="335185" y="1396843"/>
                  </a:lnTo>
                  <a:lnTo>
                    <a:pt x="344329" y="1402844"/>
                  </a:lnTo>
                  <a:cubicBezTo>
                    <a:pt x="322136" y="1401034"/>
                    <a:pt x="297180" y="1396748"/>
                    <a:pt x="274511" y="1385604"/>
                  </a:cubicBezTo>
                  <a:cubicBezTo>
                    <a:pt x="269939" y="1383317"/>
                    <a:pt x="265748" y="1380936"/>
                    <a:pt x="261747" y="1378365"/>
                  </a:cubicBezTo>
                  <a:lnTo>
                    <a:pt x="350330" y="1436658"/>
                  </a:lnTo>
                  <a:cubicBezTo>
                    <a:pt x="354235" y="1439229"/>
                    <a:pt x="358521" y="1441706"/>
                    <a:pt x="363093" y="1443897"/>
                  </a:cubicBezTo>
                  <a:cubicBezTo>
                    <a:pt x="396812" y="1460470"/>
                    <a:pt x="436245" y="1462470"/>
                    <a:pt x="462915" y="1462566"/>
                  </a:cubicBezTo>
                  <a:cubicBezTo>
                    <a:pt x="480346" y="1462661"/>
                    <a:pt x="497967" y="1461899"/>
                    <a:pt x="514731" y="1461042"/>
                  </a:cubicBezTo>
                  <a:cubicBezTo>
                    <a:pt x="524637" y="1460661"/>
                    <a:pt x="534257" y="1460280"/>
                    <a:pt x="543401" y="1459899"/>
                  </a:cubicBezTo>
                  <a:cubicBezTo>
                    <a:pt x="594074" y="1458565"/>
                    <a:pt x="634175" y="1443039"/>
                    <a:pt x="662845" y="1413798"/>
                  </a:cubicBezTo>
                  <a:cubicBezTo>
                    <a:pt x="667322" y="1409226"/>
                    <a:pt x="671322" y="1404273"/>
                    <a:pt x="675227" y="1399224"/>
                  </a:cubicBezTo>
                  <a:cubicBezTo>
                    <a:pt x="675418" y="1398938"/>
                    <a:pt x="675704" y="1398653"/>
                    <a:pt x="675894" y="1398367"/>
                  </a:cubicBezTo>
                  <a:cubicBezTo>
                    <a:pt x="676370" y="1397700"/>
                    <a:pt x="676656" y="1396938"/>
                    <a:pt x="677132" y="1396367"/>
                  </a:cubicBezTo>
                  <a:cubicBezTo>
                    <a:pt x="679609" y="1392842"/>
                    <a:pt x="682181" y="1389318"/>
                    <a:pt x="684371" y="1385604"/>
                  </a:cubicBezTo>
                  <a:lnTo>
                    <a:pt x="686753" y="1381508"/>
                  </a:lnTo>
                  <a:cubicBezTo>
                    <a:pt x="687515" y="1380174"/>
                    <a:pt x="687896" y="1378746"/>
                    <a:pt x="688562" y="1377412"/>
                  </a:cubicBezTo>
                  <a:cubicBezTo>
                    <a:pt x="689324" y="1376079"/>
                    <a:pt x="690277" y="1374840"/>
                    <a:pt x="690944" y="1373412"/>
                  </a:cubicBezTo>
                  <a:lnTo>
                    <a:pt x="690467" y="1373126"/>
                  </a:lnTo>
                  <a:lnTo>
                    <a:pt x="690467" y="1373126"/>
                  </a:lnTo>
                  <a:lnTo>
                    <a:pt x="690944" y="1373412"/>
                  </a:lnTo>
                  <a:cubicBezTo>
                    <a:pt x="692849" y="1369506"/>
                    <a:pt x="694182" y="1365220"/>
                    <a:pt x="695897" y="1361124"/>
                  </a:cubicBezTo>
                  <a:cubicBezTo>
                    <a:pt x="697706" y="1356743"/>
                    <a:pt x="699707" y="1352457"/>
                    <a:pt x="701231" y="1347885"/>
                  </a:cubicBezTo>
                  <a:cubicBezTo>
                    <a:pt x="701611" y="1346646"/>
                    <a:pt x="702183" y="1345599"/>
                    <a:pt x="702564" y="1344456"/>
                  </a:cubicBezTo>
                  <a:cubicBezTo>
                    <a:pt x="704945" y="1336931"/>
                    <a:pt x="706946" y="1329025"/>
                    <a:pt x="708755" y="1321024"/>
                  </a:cubicBezTo>
                  <a:cubicBezTo>
                    <a:pt x="709136" y="1319214"/>
                    <a:pt x="709422" y="1317405"/>
                    <a:pt x="709803" y="1315595"/>
                  </a:cubicBezTo>
                  <a:cubicBezTo>
                    <a:pt x="710565" y="1311785"/>
                    <a:pt x="711422" y="1308070"/>
                    <a:pt x="712089" y="1304165"/>
                  </a:cubicBezTo>
                  <a:cubicBezTo>
                    <a:pt x="712661" y="1300831"/>
                    <a:pt x="712851" y="1297402"/>
                    <a:pt x="713327" y="1293973"/>
                  </a:cubicBezTo>
                  <a:cubicBezTo>
                    <a:pt x="714185" y="1288067"/>
                    <a:pt x="714851" y="1282257"/>
                    <a:pt x="715518" y="1276257"/>
                  </a:cubicBezTo>
                  <a:cubicBezTo>
                    <a:pt x="716090" y="1270351"/>
                    <a:pt x="716566" y="1264350"/>
                    <a:pt x="716947" y="1258445"/>
                  </a:cubicBezTo>
                  <a:cubicBezTo>
                    <a:pt x="717137" y="1255397"/>
                    <a:pt x="717518" y="1252349"/>
                    <a:pt x="717613" y="1249301"/>
                  </a:cubicBezTo>
                  <a:lnTo>
                    <a:pt x="717709" y="1246538"/>
                  </a:lnTo>
                  <a:cubicBezTo>
                    <a:pt x="717804" y="1243967"/>
                    <a:pt x="717804" y="1241395"/>
                    <a:pt x="717804" y="1238728"/>
                  </a:cubicBezTo>
                  <a:cubicBezTo>
                    <a:pt x="717899" y="1236823"/>
                    <a:pt x="718090" y="1235013"/>
                    <a:pt x="718090" y="1233108"/>
                  </a:cubicBezTo>
                  <a:cubicBezTo>
                    <a:pt x="718090" y="1230822"/>
                    <a:pt x="717995" y="1228632"/>
                    <a:pt x="717995" y="1226346"/>
                  </a:cubicBezTo>
                  <a:cubicBezTo>
                    <a:pt x="718185" y="1211677"/>
                    <a:pt x="718090" y="1197009"/>
                    <a:pt x="717518" y="1182626"/>
                  </a:cubicBezTo>
                  <a:cubicBezTo>
                    <a:pt x="716566" y="1153479"/>
                    <a:pt x="716185" y="1124238"/>
                    <a:pt x="715994" y="1094901"/>
                  </a:cubicBezTo>
                  <a:cubicBezTo>
                    <a:pt x="715994" y="1086423"/>
                    <a:pt x="715994" y="1077946"/>
                    <a:pt x="715994" y="1069469"/>
                  </a:cubicBezTo>
                  <a:cubicBezTo>
                    <a:pt x="715994" y="1046990"/>
                    <a:pt x="716185" y="1024511"/>
                    <a:pt x="716566" y="1001937"/>
                  </a:cubicBezTo>
                  <a:cubicBezTo>
                    <a:pt x="716661" y="994507"/>
                    <a:pt x="716756" y="987078"/>
                    <a:pt x="716947" y="979743"/>
                  </a:cubicBezTo>
                  <a:cubicBezTo>
                    <a:pt x="717518" y="951264"/>
                    <a:pt x="718376" y="922689"/>
                    <a:pt x="719423" y="894304"/>
                  </a:cubicBezTo>
                  <a:cubicBezTo>
                    <a:pt x="719519" y="892209"/>
                    <a:pt x="719614" y="890113"/>
                    <a:pt x="719709" y="888018"/>
                  </a:cubicBezTo>
                  <a:cubicBezTo>
                    <a:pt x="720757" y="861062"/>
                    <a:pt x="721900" y="834201"/>
                    <a:pt x="723233" y="807341"/>
                  </a:cubicBezTo>
                  <a:cubicBezTo>
                    <a:pt x="723710" y="798864"/>
                    <a:pt x="724091" y="790386"/>
                    <a:pt x="724567" y="781909"/>
                  </a:cubicBezTo>
                  <a:cubicBezTo>
                    <a:pt x="725615" y="760192"/>
                    <a:pt x="726853" y="738570"/>
                    <a:pt x="727996" y="716949"/>
                  </a:cubicBezTo>
                  <a:cubicBezTo>
                    <a:pt x="728472" y="709138"/>
                    <a:pt x="728853" y="701328"/>
                    <a:pt x="729329" y="693517"/>
                  </a:cubicBezTo>
                  <a:cubicBezTo>
                    <a:pt x="730853" y="666276"/>
                    <a:pt x="732473" y="639034"/>
                    <a:pt x="734092" y="611983"/>
                  </a:cubicBezTo>
                  <a:lnTo>
                    <a:pt x="735140" y="594457"/>
                  </a:lnTo>
                  <a:cubicBezTo>
                    <a:pt x="737045" y="562834"/>
                    <a:pt x="740855" y="528449"/>
                    <a:pt x="744569" y="491968"/>
                  </a:cubicBezTo>
                  <a:cubicBezTo>
                    <a:pt x="745903" y="478919"/>
                    <a:pt x="747332" y="465774"/>
                    <a:pt x="748665" y="452344"/>
                  </a:cubicBezTo>
                  <a:cubicBezTo>
                    <a:pt x="749236" y="446724"/>
                    <a:pt x="749713" y="441009"/>
                    <a:pt x="750284" y="435390"/>
                  </a:cubicBezTo>
                  <a:cubicBezTo>
                    <a:pt x="750951" y="427579"/>
                    <a:pt x="751808" y="419483"/>
                    <a:pt x="752475" y="411291"/>
                  </a:cubicBezTo>
                  <a:close/>
                </a:path>
              </a:pathLst>
            </a:custGeom>
            <a:solidFill>
              <a:srgbClr val="4E9D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" name="Gráfico 2">
              <a:extLst>
                <a:ext uri="{FF2B5EF4-FFF2-40B4-BE49-F238E27FC236}">
                  <a16:creationId xmlns:a16="http://schemas.microsoft.com/office/drawing/2014/main" id="{D0C16412-A515-42B3-B3DA-B9422075E9BB}"/>
                </a:ext>
              </a:extLst>
            </p:cNvPr>
            <p:cNvSpPr/>
            <p:nvPr/>
          </p:nvSpPr>
          <p:spPr>
            <a:xfrm>
              <a:off x="3149747" y="1215197"/>
              <a:ext cx="643509" cy="1367894"/>
            </a:xfrm>
            <a:custGeom>
              <a:avLst/>
              <a:gdLst>
                <a:gd name="connsiteX0" fmla="*/ 631297 w 643509"/>
                <a:gd name="connsiteY0" fmla="*/ 104682 h 1367894"/>
                <a:gd name="connsiteX1" fmla="*/ 586339 w 643509"/>
                <a:gd name="connsiteY1" fmla="*/ 27148 h 1367894"/>
                <a:gd name="connsiteX2" fmla="*/ 517187 w 643509"/>
                <a:gd name="connsiteY2" fmla="*/ 2 h 1367894"/>
                <a:gd name="connsiteX3" fmla="*/ 461752 w 643509"/>
                <a:gd name="connsiteY3" fmla="*/ 8765 h 1367894"/>
                <a:gd name="connsiteX4" fmla="*/ 359549 w 643509"/>
                <a:gd name="connsiteY4" fmla="*/ 75250 h 1367894"/>
                <a:gd name="connsiteX5" fmla="*/ 247344 w 643509"/>
                <a:gd name="connsiteY5" fmla="*/ 164880 h 1367894"/>
                <a:gd name="connsiteX6" fmla="*/ 165810 w 643509"/>
                <a:gd name="connsiteY6" fmla="*/ 230412 h 1367894"/>
                <a:gd name="connsiteX7" fmla="*/ 141807 w 643509"/>
                <a:gd name="connsiteY7" fmla="*/ 250414 h 1367894"/>
                <a:gd name="connsiteX8" fmla="*/ 118471 w 643509"/>
                <a:gd name="connsiteY8" fmla="*/ 268417 h 1367894"/>
                <a:gd name="connsiteX9" fmla="*/ 170 w 643509"/>
                <a:gd name="connsiteY9" fmla="*/ 416721 h 1367894"/>
                <a:gd name="connsiteX10" fmla="*/ 110660 w 643509"/>
                <a:gd name="connsiteY10" fmla="*/ 549785 h 1367894"/>
                <a:gd name="connsiteX11" fmla="*/ 116185 w 643509"/>
                <a:gd name="connsiteY11" fmla="*/ 549500 h 1367894"/>
                <a:gd name="connsiteX12" fmla="*/ 275348 w 643509"/>
                <a:gd name="connsiteY12" fmla="*/ 415673 h 1367894"/>
                <a:gd name="connsiteX13" fmla="*/ 315924 w 643509"/>
                <a:gd name="connsiteY13" fmla="*/ 367382 h 1367894"/>
                <a:gd name="connsiteX14" fmla="*/ 342975 w 643509"/>
                <a:gd name="connsiteY14" fmla="*/ 338330 h 1367894"/>
                <a:gd name="connsiteX15" fmla="*/ 337832 w 643509"/>
                <a:gd name="connsiteY15" fmla="*/ 377287 h 1367894"/>
                <a:gd name="connsiteX16" fmla="*/ 314876 w 643509"/>
                <a:gd name="connsiteY16" fmla="*/ 584171 h 1367894"/>
                <a:gd name="connsiteX17" fmla="*/ 303351 w 643509"/>
                <a:gd name="connsiteY17" fmla="*/ 694184 h 1367894"/>
                <a:gd name="connsiteX18" fmla="*/ 274871 w 643509"/>
                <a:gd name="connsiteY18" fmla="*/ 907068 h 1367894"/>
                <a:gd name="connsiteX19" fmla="*/ 239819 w 643509"/>
                <a:gd name="connsiteY19" fmla="*/ 1187294 h 1367894"/>
                <a:gd name="connsiteX20" fmla="*/ 239533 w 643509"/>
                <a:gd name="connsiteY20" fmla="*/ 1192437 h 1367894"/>
                <a:gd name="connsiteX21" fmla="*/ 286301 w 643509"/>
                <a:gd name="connsiteY21" fmla="*/ 1351885 h 1367894"/>
                <a:gd name="connsiteX22" fmla="*/ 374693 w 643509"/>
                <a:gd name="connsiteY22" fmla="*/ 1367888 h 1367894"/>
                <a:gd name="connsiteX23" fmla="*/ 425176 w 643509"/>
                <a:gd name="connsiteY23" fmla="*/ 1366364 h 1367894"/>
                <a:gd name="connsiteX24" fmla="*/ 447559 w 643509"/>
                <a:gd name="connsiteY24" fmla="*/ 1365411 h 1367894"/>
                <a:gd name="connsiteX25" fmla="*/ 454322 w 643509"/>
                <a:gd name="connsiteY25" fmla="*/ 1365125 h 1367894"/>
                <a:gd name="connsiteX26" fmla="*/ 555764 w 643509"/>
                <a:gd name="connsiteY26" fmla="*/ 1326644 h 1367894"/>
                <a:gd name="connsiteX27" fmla="*/ 603770 w 643509"/>
                <a:gd name="connsiteY27" fmla="*/ 1113189 h 1367894"/>
                <a:gd name="connsiteX28" fmla="*/ 620343 w 643509"/>
                <a:gd name="connsiteY28" fmla="*/ 540641 h 1367894"/>
                <a:gd name="connsiteX29" fmla="*/ 621200 w 643509"/>
                <a:gd name="connsiteY29" fmla="*/ 523115 h 1367894"/>
                <a:gd name="connsiteX30" fmla="*/ 630630 w 643509"/>
                <a:gd name="connsiteY30" fmla="*/ 419579 h 1367894"/>
                <a:gd name="connsiteX31" fmla="*/ 631297 w 643509"/>
                <a:gd name="connsiteY31" fmla="*/ 104682 h 136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43509" h="1367894">
                  <a:moveTo>
                    <a:pt x="631297" y="104682"/>
                  </a:moveTo>
                  <a:cubicBezTo>
                    <a:pt x="619010" y="69154"/>
                    <a:pt x="604532" y="44103"/>
                    <a:pt x="586339" y="27148"/>
                  </a:cubicBezTo>
                  <a:cubicBezTo>
                    <a:pt x="567098" y="9146"/>
                    <a:pt x="545096" y="193"/>
                    <a:pt x="517187" y="2"/>
                  </a:cubicBezTo>
                  <a:cubicBezTo>
                    <a:pt x="500900" y="-93"/>
                    <a:pt x="482611" y="2860"/>
                    <a:pt x="461752" y="8765"/>
                  </a:cubicBezTo>
                  <a:cubicBezTo>
                    <a:pt x="428795" y="26005"/>
                    <a:pt x="394124" y="49437"/>
                    <a:pt x="359549" y="75250"/>
                  </a:cubicBezTo>
                  <a:cubicBezTo>
                    <a:pt x="321258" y="103825"/>
                    <a:pt x="282968" y="135353"/>
                    <a:pt x="247344" y="164880"/>
                  </a:cubicBezTo>
                  <a:cubicBezTo>
                    <a:pt x="218198" y="188692"/>
                    <a:pt x="190765" y="211362"/>
                    <a:pt x="165810" y="230412"/>
                  </a:cubicBezTo>
                  <a:cubicBezTo>
                    <a:pt x="158380" y="236794"/>
                    <a:pt x="150379" y="243652"/>
                    <a:pt x="141807" y="250414"/>
                  </a:cubicBezTo>
                  <a:cubicBezTo>
                    <a:pt x="134663" y="256129"/>
                    <a:pt x="126757" y="262130"/>
                    <a:pt x="118471" y="268417"/>
                  </a:cubicBezTo>
                  <a:cubicBezTo>
                    <a:pt x="66750" y="307945"/>
                    <a:pt x="-3926" y="362048"/>
                    <a:pt x="170" y="416721"/>
                  </a:cubicBezTo>
                  <a:cubicBezTo>
                    <a:pt x="3885" y="466632"/>
                    <a:pt x="56749" y="549595"/>
                    <a:pt x="110660" y="549785"/>
                  </a:cubicBezTo>
                  <a:lnTo>
                    <a:pt x="116185" y="549500"/>
                  </a:lnTo>
                  <a:cubicBezTo>
                    <a:pt x="172382" y="543594"/>
                    <a:pt x="229437" y="472823"/>
                    <a:pt x="275348" y="415673"/>
                  </a:cubicBezTo>
                  <a:cubicBezTo>
                    <a:pt x="289730" y="397576"/>
                    <a:pt x="303446" y="380621"/>
                    <a:pt x="315924" y="367382"/>
                  </a:cubicBezTo>
                  <a:lnTo>
                    <a:pt x="342975" y="338330"/>
                  </a:lnTo>
                  <a:lnTo>
                    <a:pt x="337832" y="377287"/>
                  </a:lnTo>
                  <a:cubicBezTo>
                    <a:pt x="328973" y="446153"/>
                    <a:pt x="321639" y="516257"/>
                    <a:pt x="314876" y="584171"/>
                  </a:cubicBezTo>
                  <a:cubicBezTo>
                    <a:pt x="311066" y="621128"/>
                    <a:pt x="307352" y="657894"/>
                    <a:pt x="303351" y="694184"/>
                  </a:cubicBezTo>
                  <a:cubicBezTo>
                    <a:pt x="295636" y="765241"/>
                    <a:pt x="285063" y="837345"/>
                    <a:pt x="274871" y="907068"/>
                  </a:cubicBezTo>
                  <a:cubicBezTo>
                    <a:pt x="261631" y="998699"/>
                    <a:pt x="247725" y="1093663"/>
                    <a:pt x="239819" y="1187294"/>
                  </a:cubicBezTo>
                  <a:lnTo>
                    <a:pt x="239533" y="1192437"/>
                  </a:lnTo>
                  <a:cubicBezTo>
                    <a:pt x="234676" y="1250825"/>
                    <a:pt x="228484" y="1323501"/>
                    <a:pt x="286301" y="1351885"/>
                  </a:cubicBezTo>
                  <a:cubicBezTo>
                    <a:pt x="308495" y="1362649"/>
                    <a:pt x="336403" y="1367697"/>
                    <a:pt x="374693" y="1367888"/>
                  </a:cubicBezTo>
                  <a:cubicBezTo>
                    <a:pt x="391648" y="1367983"/>
                    <a:pt x="408602" y="1367126"/>
                    <a:pt x="425176" y="1366364"/>
                  </a:cubicBezTo>
                  <a:cubicBezTo>
                    <a:pt x="432891" y="1366078"/>
                    <a:pt x="440225" y="1365697"/>
                    <a:pt x="447559" y="1365411"/>
                  </a:cubicBezTo>
                  <a:lnTo>
                    <a:pt x="454322" y="1365125"/>
                  </a:lnTo>
                  <a:cubicBezTo>
                    <a:pt x="498613" y="1363982"/>
                    <a:pt x="531761" y="1351409"/>
                    <a:pt x="555764" y="1326644"/>
                  </a:cubicBezTo>
                  <a:cubicBezTo>
                    <a:pt x="602722" y="1278638"/>
                    <a:pt x="606532" y="1191770"/>
                    <a:pt x="603770" y="1113189"/>
                  </a:cubicBezTo>
                  <a:cubicBezTo>
                    <a:pt x="597674" y="922689"/>
                    <a:pt x="609008" y="728379"/>
                    <a:pt x="620343" y="540641"/>
                  </a:cubicBezTo>
                  <a:lnTo>
                    <a:pt x="621200" y="523115"/>
                  </a:lnTo>
                  <a:cubicBezTo>
                    <a:pt x="623105" y="490826"/>
                    <a:pt x="626820" y="456250"/>
                    <a:pt x="630630" y="419579"/>
                  </a:cubicBezTo>
                  <a:cubicBezTo>
                    <a:pt x="641108" y="317947"/>
                    <a:pt x="653109" y="202694"/>
                    <a:pt x="631297" y="104682"/>
                  </a:cubicBezTo>
                  <a:close/>
                </a:path>
              </a:pathLst>
            </a:custGeom>
            <a:solidFill>
              <a:srgbClr val="96E9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7" name="Gráfico 2">
              <a:extLst>
                <a:ext uri="{FF2B5EF4-FFF2-40B4-BE49-F238E27FC236}">
                  <a16:creationId xmlns:a16="http://schemas.microsoft.com/office/drawing/2014/main" id="{692FE66B-8340-4240-BA54-AE4EACDAFECD}"/>
                </a:ext>
              </a:extLst>
            </p:cNvPr>
            <p:cNvSpPr/>
            <p:nvPr/>
          </p:nvSpPr>
          <p:spPr>
            <a:xfrm>
              <a:off x="3124241" y="1190623"/>
              <a:ext cx="694495" cy="1416948"/>
            </a:xfrm>
            <a:custGeom>
              <a:avLst/>
              <a:gdLst>
                <a:gd name="connsiteX0" fmla="*/ 681473 w 694495"/>
                <a:gd name="connsiteY0" fmla="*/ 122779 h 1416948"/>
                <a:gd name="connsiteX1" fmla="*/ 629752 w 694495"/>
                <a:gd name="connsiteY1" fmla="*/ 34197 h 1416948"/>
                <a:gd name="connsiteX2" fmla="*/ 542408 w 694495"/>
                <a:gd name="connsiteY2" fmla="*/ 2 h 1416948"/>
                <a:gd name="connsiteX3" fmla="*/ 476209 w 694495"/>
                <a:gd name="connsiteY3" fmla="*/ 11146 h 1416948"/>
                <a:gd name="connsiteX4" fmla="*/ 256277 w 694495"/>
                <a:gd name="connsiteY4" fmla="*/ 170785 h 1416948"/>
                <a:gd name="connsiteX5" fmla="*/ 174933 w 694495"/>
                <a:gd name="connsiteY5" fmla="*/ 236127 h 1416948"/>
                <a:gd name="connsiteX6" fmla="*/ 150930 w 694495"/>
                <a:gd name="connsiteY6" fmla="*/ 256129 h 1416948"/>
                <a:gd name="connsiteX7" fmla="*/ 128261 w 694495"/>
                <a:gd name="connsiteY7" fmla="*/ 273750 h 1416948"/>
                <a:gd name="connsiteX8" fmla="*/ 245 w 694495"/>
                <a:gd name="connsiteY8" fmla="*/ 443200 h 1416948"/>
                <a:gd name="connsiteX9" fmla="*/ 136166 w 694495"/>
                <a:gd name="connsiteY9" fmla="*/ 599124 h 1416948"/>
                <a:gd name="connsiteX10" fmla="*/ 144167 w 694495"/>
                <a:gd name="connsiteY10" fmla="*/ 598743 h 1416948"/>
                <a:gd name="connsiteX11" fmla="*/ 320856 w 694495"/>
                <a:gd name="connsiteY11" fmla="*/ 455487 h 1416948"/>
                <a:gd name="connsiteX12" fmla="*/ 332953 w 694495"/>
                <a:gd name="connsiteY12" fmla="*/ 440533 h 1416948"/>
                <a:gd name="connsiteX13" fmla="*/ 314951 w 694495"/>
                <a:gd name="connsiteY13" fmla="*/ 606554 h 1416948"/>
                <a:gd name="connsiteX14" fmla="*/ 303616 w 694495"/>
                <a:gd name="connsiteY14" fmla="*/ 716282 h 1416948"/>
                <a:gd name="connsiteX15" fmla="*/ 275136 w 694495"/>
                <a:gd name="connsiteY15" fmla="*/ 928213 h 1416948"/>
                <a:gd name="connsiteX16" fmla="*/ 239989 w 694495"/>
                <a:gd name="connsiteY16" fmla="*/ 1209963 h 1416948"/>
                <a:gd name="connsiteX17" fmla="*/ 239513 w 694495"/>
                <a:gd name="connsiteY17" fmla="*/ 1215011 h 1416948"/>
                <a:gd name="connsiteX18" fmla="*/ 299996 w 694495"/>
                <a:gd name="connsiteY18" fmla="*/ 1398272 h 1416948"/>
                <a:gd name="connsiteX19" fmla="*/ 399818 w 694495"/>
                <a:gd name="connsiteY19" fmla="*/ 1416941 h 1416948"/>
                <a:gd name="connsiteX20" fmla="*/ 451634 w 694495"/>
                <a:gd name="connsiteY20" fmla="*/ 1415417 h 1416948"/>
                <a:gd name="connsiteX21" fmla="*/ 480305 w 694495"/>
                <a:gd name="connsiteY21" fmla="*/ 1414179 h 1416948"/>
                <a:gd name="connsiteX22" fmla="*/ 599748 w 694495"/>
                <a:gd name="connsiteY22" fmla="*/ 1368078 h 1416948"/>
                <a:gd name="connsiteX23" fmla="*/ 654612 w 694495"/>
                <a:gd name="connsiteY23" fmla="*/ 1136906 h 1416948"/>
                <a:gd name="connsiteX24" fmla="*/ 670995 w 694495"/>
                <a:gd name="connsiteY24" fmla="*/ 566358 h 1416948"/>
                <a:gd name="connsiteX25" fmla="*/ 672043 w 694495"/>
                <a:gd name="connsiteY25" fmla="*/ 548832 h 1416948"/>
                <a:gd name="connsiteX26" fmla="*/ 681473 w 694495"/>
                <a:gd name="connsiteY26" fmla="*/ 446343 h 1416948"/>
                <a:gd name="connsiteX27" fmla="*/ 681473 w 694495"/>
                <a:gd name="connsiteY27" fmla="*/ 122779 h 1416948"/>
                <a:gd name="connsiteX28" fmla="*/ 450587 w 694495"/>
                <a:gd name="connsiteY28" fmla="*/ 1390843 h 1416948"/>
                <a:gd name="connsiteX29" fmla="*/ 400104 w 694495"/>
                <a:gd name="connsiteY29" fmla="*/ 1392366 h 1416948"/>
                <a:gd name="connsiteX30" fmla="*/ 311712 w 694495"/>
                <a:gd name="connsiteY30" fmla="*/ 1376364 h 1416948"/>
                <a:gd name="connsiteX31" fmla="*/ 264944 w 694495"/>
                <a:gd name="connsiteY31" fmla="*/ 1216916 h 1416948"/>
                <a:gd name="connsiteX32" fmla="*/ 265230 w 694495"/>
                <a:gd name="connsiteY32" fmla="*/ 1211773 h 1416948"/>
                <a:gd name="connsiteX33" fmla="*/ 300282 w 694495"/>
                <a:gd name="connsiteY33" fmla="*/ 931547 h 1416948"/>
                <a:gd name="connsiteX34" fmla="*/ 328762 w 694495"/>
                <a:gd name="connsiteY34" fmla="*/ 718663 h 1416948"/>
                <a:gd name="connsiteX35" fmla="*/ 340287 w 694495"/>
                <a:gd name="connsiteY35" fmla="*/ 608649 h 1416948"/>
                <a:gd name="connsiteX36" fmla="*/ 363242 w 694495"/>
                <a:gd name="connsiteY36" fmla="*/ 401766 h 1416948"/>
                <a:gd name="connsiteX37" fmla="*/ 368386 w 694495"/>
                <a:gd name="connsiteY37" fmla="*/ 362809 h 1416948"/>
                <a:gd name="connsiteX38" fmla="*/ 341335 w 694495"/>
                <a:gd name="connsiteY38" fmla="*/ 391860 h 1416948"/>
                <a:gd name="connsiteX39" fmla="*/ 300758 w 694495"/>
                <a:gd name="connsiteY39" fmla="*/ 440152 h 1416948"/>
                <a:gd name="connsiteX40" fmla="*/ 141596 w 694495"/>
                <a:gd name="connsiteY40" fmla="*/ 573978 h 1416948"/>
                <a:gd name="connsiteX41" fmla="*/ 136166 w 694495"/>
                <a:gd name="connsiteY41" fmla="*/ 574359 h 1416948"/>
                <a:gd name="connsiteX42" fmla="*/ 25676 w 694495"/>
                <a:gd name="connsiteY42" fmla="*/ 441295 h 1416948"/>
                <a:gd name="connsiteX43" fmla="*/ 143977 w 694495"/>
                <a:gd name="connsiteY43" fmla="*/ 293086 h 1416948"/>
                <a:gd name="connsiteX44" fmla="*/ 167313 w 694495"/>
                <a:gd name="connsiteY44" fmla="*/ 275084 h 1416948"/>
                <a:gd name="connsiteX45" fmla="*/ 191316 w 694495"/>
                <a:gd name="connsiteY45" fmla="*/ 255081 h 1416948"/>
                <a:gd name="connsiteX46" fmla="*/ 272850 w 694495"/>
                <a:gd name="connsiteY46" fmla="*/ 189549 h 1416948"/>
                <a:gd name="connsiteX47" fmla="*/ 385055 w 694495"/>
                <a:gd name="connsiteY47" fmla="*/ 99919 h 1416948"/>
                <a:gd name="connsiteX48" fmla="*/ 487258 w 694495"/>
                <a:gd name="connsiteY48" fmla="*/ 33435 h 1416948"/>
                <a:gd name="connsiteX49" fmla="*/ 542693 w 694495"/>
                <a:gd name="connsiteY49" fmla="*/ 24672 h 1416948"/>
                <a:gd name="connsiteX50" fmla="*/ 611845 w 694495"/>
                <a:gd name="connsiteY50" fmla="*/ 51818 h 1416948"/>
                <a:gd name="connsiteX51" fmla="*/ 656803 w 694495"/>
                <a:gd name="connsiteY51" fmla="*/ 129351 h 1416948"/>
                <a:gd name="connsiteX52" fmla="*/ 656041 w 694495"/>
                <a:gd name="connsiteY52" fmla="*/ 444248 h 1416948"/>
                <a:gd name="connsiteX53" fmla="*/ 646611 w 694495"/>
                <a:gd name="connsiteY53" fmla="*/ 547785 h 1416948"/>
                <a:gd name="connsiteX54" fmla="*/ 645754 w 694495"/>
                <a:gd name="connsiteY54" fmla="*/ 565311 h 1416948"/>
                <a:gd name="connsiteX55" fmla="*/ 629180 w 694495"/>
                <a:gd name="connsiteY55" fmla="*/ 1137858 h 1416948"/>
                <a:gd name="connsiteX56" fmla="*/ 581174 w 694495"/>
                <a:gd name="connsiteY56" fmla="*/ 1351314 h 1416948"/>
                <a:gd name="connsiteX57" fmla="*/ 479733 w 694495"/>
                <a:gd name="connsiteY57" fmla="*/ 1389795 h 1416948"/>
                <a:gd name="connsiteX58" fmla="*/ 472970 w 694495"/>
                <a:gd name="connsiteY58" fmla="*/ 1390081 h 1416948"/>
                <a:gd name="connsiteX59" fmla="*/ 450587 w 694495"/>
                <a:gd name="connsiteY59" fmla="*/ 1390843 h 141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94495" h="1416948">
                  <a:moveTo>
                    <a:pt x="681473" y="122779"/>
                  </a:moveTo>
                  <a:cubicBezTo>
                    <a:pt x="672519" y="97252"/>
                    <a:pt x="657470" y="60200"/>
                    <a:pt x="629752" y="34197"/>
                  </a:cubicBezTo>
                  <a:cubicBezTo>
                    <a:pt x="605844" y="11622"/>
                    <a:pt x="576602" y="192"/>
                    <a:pt x="542408" y="2"/>
                  </a:cubicBezTo>
                  <a:cubicBezTo>
                    <a:pt x="523548" y="-93"/>
                    <a:pt x="502688" y="3336"/>
                    <a:pt x="476209" y="11146"/>
                  </a:cubicBezTo>
                  <a:cubicBezTo>
                    <a:pt x="404390" y="48675"/>
                    <a:pt x="325523" y="113540"/>
                    <a:pt x="256277" y="170785"/>
                  </a:cubicBezTo>
                  <a:cubicBezTo>
                    <a:pt x="227416" y="194598"/>
                    <a:pt x="200174" y="216981"/>
                    <a:pt x="174933" y="236127"/>
                  </a:cubicBezTo>
                  <a:cubicBezTo>
                    <a:pt x="167313" y="242985"/>
                    <a:pt x="159407" y="249557"/>
                    <a:pt x="150930" y="256129"/>
                  </a:cubicBezTo>
                  <a:cubicBezTo>
                    <a:pt x="143977" y="261654"/>
                    <a:pt x="136357" y="267559"/>
                    <a:pt x="128261" y="273750"/>
                  </a:cubicBezTo>
                  <a:cubicBezTo>
                    <a:pt x="72158" y="316708"/>
                    <a:pt x="-4899" y="375382"/>
                    <a:pt x="245" y="443200"/>
                  </a:cubicBezTo>
                  <a:cubicBezTo>
                    <a:pt x="4721" y="504636"/>
                    <a:pt x="67586" y="598743"/>
                    <a:pt x="136166" y="599124"/>
                  </a:cubicBezTo>
                  <a:cubicBezTo>
                    <a:pt x="138833" y="599124"/>
                    <a:pt x="141500" y="599029"/>
                    <a:pt x="144167" y="598743"/>
                  </a:cubicBezTo>
                  <a:cubicBezTo>
                    <a:pt x="211223" y="591600"/>
                    <a:pt x="271993" y="516162"/>
                    <a:pt x="320856" y="455487"/>
                  </a:cubicBezTo>
                  <a:cubicBezTo>
                    <a:pt x="325047" y="450439"/>
                    <a:pt x="328952" y="445296"/>
                    <a:pt x="332953" y="440533"/>
                  </a:cubicBezTo>
                  <a:cubicBezTo>
                    <a:pt x="326285" y="496254"/>
                    <a:pt x="320475" y="552071"/>
                    <a:pt x="314951" y="606554"/>
                  </a:cubicBezTo>
                  <a:cubicBezTo>
                    <a:pt x="311141" y="643511"/>
                    <a:pt x="307616" y="679992"/>
                    <a:pt x="303616" y="716282"/>
                  </a:cubicBezTo>
                  <a:cubicBezTo>
                    <a:pt x="295901" y="786862"/>
                    <a:pt x="285328" y="858776"/>
                    <a:pt x="275136" y="928213"/>
                  </a:cubicBezTo>
                  <a:cubicBezTo>
                    <a:pt x="261706" y="1020225"/>
                    <a:pt x="247799" y="1115665"/>
                    <a:pt x="239989" y="1209963"/>
                  </a:cubicBezTo>
                  <a:lnTo>
                    <a:pt x="239513" y="1215011"/>
                  </a:lnTo>
                  <a:cubicBezTo>
                    <a:pt x="234179" y="1277209"/>
                    <a:pt x="226940" y="1362458"/>
                    <a:pt x="299996" y="1398272"/>
                  </a:cubicBezTo>
                  <a:cubicBezTo>
                    <a:pt x="333810" y="1414845"/>
                    <a:pt x="373244" y="1416751"/>
                    <a:pt x="399818" y="1416941"/>
                  </a:cubicBezTo>
                  <a:cubicBezTo>
                    <a:pt x="417249" y="1417036"/>
                    <a:pt x="434966" y="1416179"/>
                    <a:pt x="451634" y="1415417"/>
                  </a:cubicBezTo>
                  <a:cubicBezTo>
                    <a:pt x="461445" y="1415036"/>
                    <a:pt x="471161" y="1414560"/>
                    <a:pt x="480305" y="1414179"/>
                  </a:cubicBezTo>
                  <a:cubicBezTo>
                    <a:pt x="530978" y="1412845"/>
                    <a:pt x="571078" y="1397415"/>
                    <a:pt x="599748" y="1368078"/>
                  </a:cubicBezTo>
                  <a:cubicBezTo>
                    <a:pt x="652993" y="1313404"/>
                    <a:pt x="657470" y="1220440"/>
                    <a:pt x="654612" y="1136906"/>
                  </a:cubicBezTo>
                  <a:cubicBezTo>
                    <a:pt x="648516" y="947358"/>
                    <a:pt x="659946" y="753620"/>
                    <a:pt x="670995" y="566358"/>
                  </a:cubicBezTo>
                  <a:lnTo>
                    <a:pt x="672043" y="548832"/>
                  </a:lnTo>
                  <a:cubicBezTo>
                    <a:pt x="673948" y="517209"/>
                    <a:pt x="677663" y="482919"/>
                    <a:pt x="681473" y="446343"/>
                  </a:cubicBezTo>
                  <a:cubicBezTo>
                    <a:pt x="692331" y="343092"/>
                    <a:pt x="704333" y="225840"/>
                    <a:pt x="681473" y="122779"/>
                  </a:cubicBezTo>
                  <a:close/>
                  <a:moveTo>
                    <a:pt x="450587" y="1390843"/>
                  </a:moveTo>
                  <a:cubicBezTo>
                    <a:pt x="434013" y="1391605"/>
                    <a:pt x="417059" y="1392462"/>
                    <a:pt x="400104" y="1392366"/>
                  </a:cubicBezTo>
                  <a:cubicBezTo>
                    <a:pt x="361814" y="1392176"/>
                    <a:pt x="333905" y="1387223"/>
                    <a:pt x="311712" y="1376364"/>
                  </a:cubicBezTo>
                  <a:cubicBezTo>
                    <a:pt x="253895" y="1347980"/>
                    <a:pt x="260087" y="1275304"/>
                    <a:pt x="264944" y="1216916"/>
                  </a:cubicBezTo>
                  <a:lnTo>
                    <a:pt x="265230" y="1211773"/>
                  </a:lnTo>
                  <a:cubicBezTo>
                    <a:pt x="273136" y="1118142"/>
                    <a:pt x="287042" y="1023177"/>
                    <a:pt x="300282" y="931547"/>
                  </a:cubicBezTo>
                  <a:cubicBezTo>
                    <a:pt x="310569" y="861824"/>
                    <a:pt x="321047" y="789720"/>
                    <a:pt x="328762" y="718663"/>
                  </a:cubicBezTo>
                  <a:cubicBezTo>
                    <a:pt x="332762" y="682373"/>
                    <a:pt x="336477" y="645606"/>
                    <a:pt x="340287" y="608649"/>
                  </a:cubicBezTo>
                  <a:cubicBezTo>
                    <a:pt x="347050" y="540736"/>
                    <a:pt x="354384" y="470537"/>
                    <a:pt x="363242" y="401766"/>
                  </a:cubicBezTo>
                  <a:lnTo>
                    <a:pt x="368386" y="362809"/>
                  </a:lnTo>
                  <a:lnTo>
                    <a:pt x="341335" y="391860"/>
                  </a:lnTo>
                  <a:cubicBezTo>
                    <a:pt x="328857" y="405100"/>
                    <a:pt x="315141" y="422055"/>
                    <a:pt x="300758" y="440152"/>
                  </a:cubicBezTo>
                  <a:cubicBezTo>
                    <a:pt x="254848" y="497302"/>
                    <a:pt x="197793" y="568073"/>
                    <a:pt x="141596" y="573978"/>
                  </a:cubicBezTo>
                  <a:lnTo>
                    <a:pt x="136166" y="574359"/>
                  </a:lnTo>
                  <a:cubicBezTo>
                    <a:pt x="82255" y="574074"/>
                    <a:pt x="29486" y="491206"/>
                    <a:pt x="25676" y="441295"/>
                  </a:cubicBezTo>
                  <a:cubicBezTo>
                    <a:pt x="21581" y="386526"/>
                    <a:pt x="92256" y="332520"/>
                    <a:pt x="143977" y="293086"/>
                  </a:cubicBezTo>
                  <a:cubicBezTo>
                    <a:pt x="152264" y="286704"/>
                    <a:pt x="160169" y="280799"/>
                    <a:pt x="167313" y="275084"/>
                  </a:cubicBezTo>
                  <a:cubicBezTo>
                    <a:pt x="175886" y="268226"/>
                    <a:pt x="183982" y="261463"/>
                    <a:pt x="191316" y="255081"/>
                  </a:cubicBezTo>
                  <a:cubicBezTo>
                    <a:pt x="216272" y="235936"/>
                    <a:pt x="243799" y="213267"/>
                    <a:pt x="272850" y="189549"/>
                  </a:cubicBezTo>
                  <a:cubicBezTo>
                    <a:pt x="308569" y="160022"/>
                    <a:pt x="346764" y="128494"/>
                    <a:pt x="385055" y="99919"/>
                  </a:cubicBezTo>
                  <a:cubicBezTo>
                    <a:pt x="419630" y="74106"/>
                    <a:pt x="454397" y="50675"/>
                    <a:pt x="487258" y="33435"/>
                  </a:cubicBezTo>
                  <a:cubicBezTo>
                    <a:pt x="508118" y="27529"/>
                    <a:pt x="526501" y="24576"/>
                    <a:pt x="542693" y="24672"/>
                  </a:cubicBezTo>
                  <a:cubicBezTo>
                    <a:pt x="570602" y="24862"/>
                    <a:pt x="592509" y="33816"/>
                    <a:pt x="611845" y="51818"/>
                  </a:cubicBezTo>
                  <a:cubicBezTo>
                    <a:pt x="630038" y="68772"/>
                    <a:pt x="644516" y="93823"/>
                    <a:pt x="656803" y="129351"/>
                  </a:cubicBezTo>
                  <a:cubicBezTo>
                    <a:pt x="678615" y="227364"/>
                    <a:pt x="666614" y="342616"/>
                    <a:pt x="656041" y="444248"/>
                  </a:cubicBezTo>
                  <a:cubicBezTo>
                    <a:pt x="652231" y="481014"/>
                    <a:pt x="648516" y="515495"/>
                    <a:pt x="646611" y="547785"/>
                  </a:cubicBezTo>
                  <a:lnTo>
                    <a:pt x="645754" y="565311"/>
                  </a:lnTo>
                  <a:cubicBezTo>
                    <a:pt x="634419" y="753048"/>
                    <a:pt x="623084" y="947358"/>
                    <a:pt x="629180" y="1137858"/>
                  </a:cubicBezTo>
                  <a:cubicBezTo>
                    <a:pt x="631943" y="1216440"/>
                    <a:pt x="628133" y="1303308"/>
                    <a:pt x="581174" y="1351314"/>
                  </a:cubicBezTo>
                  <a:cubicBezTo>
                    <a:pt x="557076" y="1375984"/>
                    <a:pt x="523929" y="1388652"/>
                    <a:pt x="479733" y="1389795"/>
                  </a:cubicBezTo>
                  <a:lnTo>
                    <a:pt x="472970" y="1390081"/>
                  </a:lnTo>
                  <a:cubicBezTo>
                    <a:pt x="465636" y="1390271"/>
                    <a:pt x="458302" y="1390557"/>
                    <a:pt x="450587" y="1390843"/>
                  </a:cubicBezTo>
                  <a:close/>
                </a:path>
              </a:pathLst>
            </a:custGeom>
            <a:solidFill>
              <a:srgbClr val="96E9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22F07ADF-225C-4346-974B-EF6E862F05C1}"/>
                </a:ext>
              </a:extLst>
            </p:cNvPr>
            <p:cNvSpPr/>
            <p:nvPr/>
          </p:nvSpPr>
          <p:spPr>
            <a:xfrm>
              <a:off x="3509390" y="1215197"/>
              <a:ext cx="283954" cy="1365410"/>
            </a:xfrm>
            <a:custGeom>
              <a:avLst/>
              <a:gdLst>
                <a:gd name="connsiteX0" fmla="*/ 157639 w 283954"/>
                <a:gd name="connsiteY0" fmla="*/ 2 h 1365410"/>
                <a:gd name="connsiteX1" fmla="*/ 226790 w 283954"/>
                <a:gd name="connsiteY1" fmla="*/ 27148 h 1365410"/>
                <a:gd name="connsiteX2" fmla="*/ 271748 w 283954"/>
                <a:gd name="connsiteY2" fmla="*/ 104682 h 1365410"/>
                <a:gd name="connsiteX3" fmla="*/ 270986 w 283954"/>
                <a:gd name="connsiteY3" fmla="*/ 419579 h 1365410"/>
                <a:gd name="connsiteX4" fmla="*/ 261557 w 283954"/>
                <a:gd name="connsiteY4" fmla="*/ 523115 h 1365410"/>
                <a:gd name="connsiteX5" fmla="*/ 260699 w 283954"/>
                <a:gd name="connsiteY5" fmla="*/ 540641 h 1365410"/>
                <a:gd name="connsiteX6" fmla="*/ 244126 w 283954"/>
                <a:gd name="connsiteY6" fmla="*/ 1113189 h 1365410"/>
                <a:gd name="connsiteX7" fmla="*/ 196120 w 283954"/>
                <a:gd name="connsiteY7" fmla="*/ 1326644 h 1365410"/>
                <a:gd name="connsiteX8" fmla="*/ 94679 w 283954"/>
                <a:gd name="connsiteY8" fmla="*/ 1365125 h 1365410"/>
                <a:gd name="connsiteX9" fmla="*/ 87916 w 283954"/>
                <a:gd name="connsiteY9" fmla="*/ 1365411 h 1365410"/>
                <a:gd name="connsiteX10" fmla="*/ 154972 w 283954"/>
                <a:gd name="connsiteY10" fmla="*/ 394909 h 1365410"/>
                <a:gd name="connsiteX11" fmla="*/ 32290 w 283954"/>
                <a:gd name="connsiteY11" fmla="*/ 85156 h 1365410"/>
                <a:gd name="connsiteX12" fmla="*/ 0 w 283954"/>
                <a:gd name="connsiteY12" fmla="*/ 75345 h 1365410"/>
                <a:gd name="connsiteX13" fmla="*/ 102203 w 283954"/>
                <a:gd name="connsiteY13" fmla="*/ 8860 h 1365410"/>
                <a:gd name="connsiteX14" fmla="*/ 157639 w 283954"/>
                <a:gd name="connsiteY14" fmla="*/ 2 h 136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3954" h="1365410">
                  <a:moveTo>
                    <a:pt x="157639" y="2"/>
                  </a:moveTo>
                  <a:cubicBezTo>
                    <a:pt x="185547" y="193"/>
                    <a:pt x="207455" y="9146"/>
                    <a:pt x="226790" y="27148"/>
                  </a:cubicBezTo>
                  <a:cubicBezTo>
                    <a:pt x="244983" y="44103"/>
                    <a:pt x="259461" y="69154"/>
                    <a:pt x="271748" y="104682"/>
                  </a:cubicBezTo>
                  <a:cubicBezTo>
                    <a:pt x="293561" y="202694"/>
                    <a:pt x="281559" y="317947"/>
                    <a:pt x="270986" y="419579"/>
                  </a:cubicBezTo>
                  <a:cubicBezTo>
                    <a:pt x="267176" y="456345"/>
                    <a:pt x="263462" y="490826"/>
                    <a:pt x="261557" y="523115"/>
                  </a:cubicBezTo>
                  <a:lnTo>
                    <a:pt x="260699" y="540641"/>
                  </a:lnTo>
                  <a:cubicBezTo>
                    <a:pt x="249365" y="728379"/>
                    <a:pt x="238030" y="922689"/>
                    <a:pt x="244126" y="1113189"/>
                  </a:cubicBezTo>
                  <a:cubicBezTo>
                    <a:pt x="246888" y="1191770"/>
                    <a:pt x="243078" y="1278638"/>
                    <a:pt x="196120" y="1326644"/>
                  </a:cubicBezTo>
                  <a:cubicBezTo>
                    <a:pt x="172022" y="1351314"/>
                    <a:pt x="138875" y="1363982"/>
                    <a:pt x="94679" y="1365125"/>
                  </a:cubicBezTo>
                  <a:lnTo>
                    <a:pt x="87916" y="1365411"/>
                  </a:lnTo>
                  <a:cubicBezTo>
                    <a:pt x="133636" y="1043561"/>
                    <a:pt x="164497" y="719521"/>
                    <a:pt x="154972" y="394909"/>
                  </a:cubicBezTo>
                  <a:cubicBezTo>
                    <a:pt x="151829" y="285276"/>
                    <a:pt x="154781" y="136495"/>
                    <a:pt x="32290" y="85156"/>
                  </a:cubicBezTo>
                  <a:cubicBezTo>
                    <a:pt x="21336" y="80679"/>
                    <a:pt x="10573" y="77440"/>
                    <a:pt x="0" y="75345"/>
                  </a:cubicBezTo>
                  <a:cubicBezTo>
                    <a:pt x="34576" y="49532"/>
                    <a:pt x="69342" y="26101"/>
                    <a:pt x="102203" y="8860"/>
                  </a:cubicBezTo>
                  <a:cubicBezTo>
                    <a:pt x="123063" y="2860"/>
                    <a:pt x="141351" y="-93"/>
                    <a:pt x="157639" y="2"/>
                  </a:cubicBezTo>
                  <a:close/>
                </a:path>
              </a:pathLst>
            </a:custGeom>
            <a:solidFill>
              <a:srgbClr val="96E9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124" name="Grupo 123">
            <a:extLst>
              <a:ext uri="{FF2B5EF4-FFF2-40B4-BE49-F238E27FC236}">
                <a16:creationId xmlns:a16="http://schemas.microsoft.com/office/drawing/2014/main" id="{CB8451A1-6DDB-4CAA-8A63-039D5AC0D34A}"/>
              </a:ext>
            </a:extLst>
          </p:cNvPr>
          <p:cNvGrpSpPr/>
          <p:nvPr/>
        </p:nvGrpSpPr>
        <p:grpSpPr>
          <a:xfrm>
            <a:off x="5183957" y="1205858"/>
            <a:ext cx="1246194" cy="1521911"/>
            <a:chOff x="5183957" y="1205858"/>
            <a:chExt cx="1246194" cy="1521911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D7FDB68C-AF1E-4FFF-B538-F27A5DF8A1AA}"/>
                </a:ext>
              </a:extLst>
            </p:cNvPr>
            <p:cNvSpPr/>
            <p:nvPr/>
          </p:nvSpPr>
          <p:spPr>
            <a:xfrm>
              <a:off x="5254159" y="1257014"/>
              <a:ext cx="1175992" cy="1470755"/>
            </a:xfrm>
            <a:custGeom>
              <a:avLst/>
              <a:gdLst>
                <a:gd name="connsiteX0" fmla="*/ 492178 w 1175992"/>
                <a:gd name="connsiteY0" fmla="*/ 0 h 1470755"/>
                <a:gd name="connsiteX1" fmla="*/ 327205 w 1175992"/>
                <a:gd name="connsiteY1" fmla="*/ 28385 h 1470755"/>
                <a:gd name="connsiteX2" fmla="*/ 66886 w 1175992"/>
                <a:gd name="connsiteY2" fmla="*/ 290798 h 1470755"/>
                <a:gd name="connsiteX3" fmla="*/ 133657 w 1175992"/>
                <a:gd name="connsiteY3" fmla="*/ 405479 h 1470755"/>
                <a:gd name="connsiteX4" fmla="*/ 132133 w 1175992"/>
                <a:gd name="connsiteY4" fmla="*/ 404527 h 1470755"/>
                <a:gd name="connsiteX5" fmla="*/ 132228 w 1175992"/>
                <a:gd name="connsiteY5" fmla="*/ 404527 h 1470755"/>
                <a:gd name="connsiteX6" fmla="*/ 220810 w 1175992"/>
                <a:gd name="connsiteY6" fmla="*/ 462820 h 1470755"/>
                <a:gd name="connsiteX7" fmla="*/ 263673 w 1175992"/>
                <a:gd name="connsiteY7" fmla="*/ 485204 h 1470755"/>
                <a:gd name="connsiteX8" fmla="*/ 307393 w 1175992"/>
                <a:gd name="connsiteY8" fmla="*/ 494729 h 1470755"/>
                <a:gd name="connsiteX9" fmla="*/ 307774 w 1175992"/>
                <a:gd name="connsiteY9" fmla="*/ 494729 h 1470755"/>
                <a:gd name="connsiteX10" fmla="*/ 326633 w 1175992"/>
                <a:gd name="connsiteY10" fmla="*/ 492728 h 1470755"/>
                <a:gd name="connsiteX11" fmla="*/ 330253 w 1175992"/>
                <a:gd name="connsiteY11" fmla="*/ 492062 h 1470755"/>
                <a:gd name="connsiteX12" fmla="*/ 347302 w 1175992"/>
                <a:gd name="connsiteY12" fmla="*/ 486537 h 1470755"/>
                <a:gd name="connsiteX13" fmla="*/ 350350 w 1175992"/>
                <a:gd name="connsiteY13" fmla="*/ 485108 h 1470755"/>
                <a:gd name="connsiteX14" fmla="*/ 365495 w 1175992"/>
                <a:gd name="connsiteY14" fmla="*/ 476726 h 1470755"/>
                <a:gd name="connsiteX15" fmla="*/ 366733 w 1175992"/>
                <a:gd name="connsiteY15" fmla="*/ 476060 h 1470755"/>
                <a:gd name="connsiteX16" fmla="*/ 381497 w 1175992"/>
                <a:gd name="connsiteY16" fmla="*/ 464725 h 1470755"/>
                <a:gd name="connsiteX17" fmla="*/ 384450 w 1175992"/>
                <a:gd name="connsiteY17" fmla="*/ 462153 h 1470755"/>
                <a:gd name="connsiteX18" fmla="*/ 396451 w 1175992"/>
                <a:gd name="connsiteY18" fmla="*/ 450628 h 1470755"/>
                <a:gd name="connsiteX19" fmla="*/ 397309 w 1175992"/>
                <a:gd name="connsiteY19" fmla="*/ 449675 h 1470755"/>
                <a:gd name="connsiteX20" fmla="*/ 417216 w 1175992"/>
                <a:gd name="connsiteY20" fmla="*/ 426625 h 1470755"/>
                <a:gd name="connsiteX21" fmla="*/ 422169 w 1175992"/>
                <a:gd name="connsiteY21" fmla="*/ 420338 h 1470755"/>
                <a:gd name="connsiteX22" fmla="*/ 439314 w 1175992"/>
                <a:gd name="connsiteY22" fmla="*/ 397669 h 1470755"/>
                <a:gd name="connsiteX23" fmla="*/ 453221 w 1175992"/>
                <a:gd name="connsiteY23" fmla="*/ 379095 h 1470755"/>
                <a:gd name="connsiteX24" fmla="*/ 622384 w 1175992"/>
                <a:gd name="connsiteY24" fmla="*/ 295275 h 1470755"/>
                <a:gd name="connsiteX25" fmla="*/ 623337 w 1175992"/>
                <a:gd name="connsiteY25" fmla="*/ 295275 h 1470755"/>
                <a:gd name="connsiteX26" fmla="*/ 661913 w 1175992"/>
                <a:gd name="connsiteY26" fmla="*/ 299657 h 1470755"/>
                <a:gd name="connsiteX27" fmla="*/ 674677 w 1175992"/>
                <a:gd name="connsiteY27" fmla="*/ 303181 h 1470755"/>
                <a:gd name="connsiteX28" fmla="*/ 707729 w 1175992"/>
                <a:gd name="connsiteY28" fmla="*/ 401288 h 1470755"/>
                <a:gd name="connsiteX29" fmla="*/ 426646 w 1175992"/>
                <a:gd name="connsiteY29" fmla="*/ 573405 h 1470755"/>
                <a:gd name="connsiteX30" fmla="*/ 414263 w 1175992"/>
                <a:gd name="connsiteY30" fmla="*/ 574643 h 1470755"/>
                <a:gd name="connsiteX31" fmla="*/ 247195 w 1175992"/>
                <a:gd name="connsiteY31" fmla="*/ 646176 h 1470755"/>
                <a:gd name="connsiteX32" fmla="*/ 245099 w 1175992"/>
                <a:gd name="connsiteY32" fmla="*/ 719233 h 1470755"/>
                <a:gd name="connsiteX33" fmla="*/ 291772 w 1175992"/>
                <a:gd name="connsiteY33" fmla="*/ 767334 h 1470755"/>
                <a:gd name="connsiteX34" fmla="*/ 286914 w 1175992"/>
                <a:gd name="connsiteY34" fmla="*/ 764477 h 1470755"/>
                <a:gd name="connsiteX35" fmla="*/ 375496 w 1175992"/>
                <a:gd name="connsiteY35" fmla="*/ 822770 h 1470755"/>
                <a:gd name="connsiteX36" fmla="*/ 426646 w 1175992"/>
                <a:gd name="connsiteY36" fmla="*/ 843534 h 1470755"/>
                <a:gd name="connsiteX37" fmla="*/ 493606 w 1175992"/>
                <a:gd name="connsiteY37" fmla="*/ 849440 h 1470755"/>
                <a:gd name="connsiteX38" fmla="*/ 499036 w 1175992"/>
                <a:gd name="connsiteY38" fmla="*/ 849440 h 1470755"/>
                <a:gd name="connsiteX39" fmla="*/ 509513 w 1175992"/>
                <a:gd name="connsiteY39" fmla="*/ 849344 h 1470755"/>
                <a:gd name="connsiteX40" fmla="*/ 614669 w 1175992"/>
                <a:gd name="connsiteY40" fmla="*/ 832580 h 1470755"/>
                <a:gd name="connsiteX41" fmla="*/ 749734 w 1175992"/>
                <a:gd name="connsiteY41" fmla="*/ 814673 h 1470755"/>
                <a:gd name="connsiteX42" fmla="*/ 751448 w 1175992"/>
                <a:gd name="connsiteY42" fmla="*/ 814673 h 1470755"/>
                <a:gd name="connsiteX43" fmla="*/ 820028 w 1175992"/>
                <a:gd name="connsiteY43" fmla="*/ 823341 h 1470755"/>
                <a:gd name="connsiteX44" fmla="*/ 844603 w 1175992"/>
                <a:gd name="connsiteY44" fmla="*/ 927545 h 1470755"/>
                <a:gd name="connsiteX45" fmla="*/ 664580 w 1175992"/>
                <a:gd name="connsiteY45" fmla="*/ 1137380 h 1470755"/>
                <a:gd name="connsiteX46" fmla="*/ 589523 w 1175992"/>
                <a:gd name="connsiteY46" fmla="*/ 1146905 h 1470755"/>
                <a:gd name="connsiteX47" fmla="*/ 587904 w 1175992"/>
                <a:gd name="connsiteY47" fmla="*/ 1146905 h 1470755"/>
                <a:gd name="connsiteX48" fmla="*/ 453887 w 1175992"/>
                <a:gd name="connsiteY48" fmla="*/ 1113568 h 1470755"/>
                <a:gd name="connsiteX49" fmla="*/ 451220 w 1175992"/>
                <a:gd name="connsiteY49" fmla="*/ 1111377 h 1470755"/>
                <a:gd name="connsiteX50" fmla="*/ 426646 w 1175992"/>
                <a:gd name="connsiteY50" fmla="*/ 1090422 h 1470755"/>
                <a:gd name="connsiteX51" fmla="*/ 415787 w 1175992"/>
                <a:gd name="connsiteY51" fmla="*/ 1080611 h 1470755"/>
                <a:gd name="connsiteX52" fmla="*/ 389498 w 1175992"/>
                <a:gd name="connsiteY52" fmla="*/ 1055370 h 1470755"/>
                <a:gd name="connsiteX53" fmla="*/ 383116 w 1175992"/>
                <a:gd name="connsiteY53" fmla="*/ 1049084 h 1470755"/>
                <a:gd name="connsiteX54" fmla="*/ 349684 w 1175992"/>
                <a:gd name="connsiteY54" fmla="*/ 1014222 h 1470755"/>
                <a:gd name="connsiteX55" fmla="*/ 346826 w 1175992"/>
                <a:gd name="connsiteY55" fmla="*/ 1011269 h 1470755"/>
                <a:gd name="connsiteX56" fmla="*/ 340635 w 1175992"/>
                <a:gd name="connsiteY56" fmla="*/ 1005554 h 1470755"/>
                <a:gd name="connsiteX57" fmla="*/ 336825 w 1175992"/>
                <a:gd name="connsiteY57" fmla="*/ 1002030 h 1470755"/>
                <a:gd name="connsiteX58" fmla="*/ 324442 w 1175992"/>
                <a:gd name="connsiteY58" fmla="*/ 992791 h 1470755"/>
                <a:gd name="connsiteX59" fmla="*/ 235860 w 1175992"/>
                <a:gd name="connsiteY59" fmla="*/ 934498 h 1470755"/>
                <a:gd name="connsiteX60" fmla="*/ 239479 w 1175992"/>
                <a:gd name="connsiteY60" fmla="*/ 937165 h 1470755"/>
                <a:gd name="connsiteX61" fmla="*/ 171090 w 1175992"/>
                <a:gd name="connsiteY61" fmla="*/ 914686 h 1470755"/>
                <a:gd name="connsiteX62" fmla="*/ 170423 w 1175992"/>
                <a:gd name="connsiteY62" fmla="*/ 914686 h 1470755"/>
                <a:gd name="connsiteX63" fmla="*/ 1640 w 1175992"/>
                <a:gd name="connsiteY63" fmla="*/ 1069086 h 1470755"/>
                <a:gd name="connsiteX64" fmla="*/ 143848 w 1175992"/>
                <a:gd name="connsiteY64" fmla="*/ 1299210 h 1470755"/>
                <a:gd name="connsiteX65" fmla="*/ 143086 w 1175992"/>
                <a:gd name="connsiteY65" fmla="*/ 1298734 h 1470755"/>
                <a:gd name="connsiteX66" fmla="*/ 231669 w 1175992"/>
                <a:gd name="connsiteY66" fmla="*/ 1357027 h 1470755"/>
                <a:gd name="connsiteX67" fmla="*/ 395499 w 1175992"/>
                <a:gd name="connsiteY67" fmla="*/ 1437894 h 1470755"/>
                <a:gd name="connsiteX68" fmla="*/ 590095 w 1175992"/>
                <a:gd name="connsiteY68" fmla="*/ 1470755 h 1470755"/>
                <a:gd name="connsiteX69" fmla="*/ 593714 w 1175992"/>
                <a:gd name="connsiteY69" fmla="*/ 1470755 h 1470755"/>
                <a:gd name="connsiteX70" fmla="*/ 1010338 w 1175992"/>
                <a:gd name="connsiteY70" fmla="*/ 1324356 h 1470755"/>
                <a:gd name="connsiteX71" fmla="*/ 1045580 w 1175992"/>
                <a:gd name="connsiteY71" fmla="*/ 1289304 h 1470755"/>
                <a:gd name="connsiteX72" fmla="*/ 1055200 w 1175992"/>
                <a:gd name="connsiteY72" fmla="*/ 1278446 h 1470755"/>
                <a:gd name="connsiteX73" fmla="*/ 1077775 w 1175992"/>
                <a:gd name="connsiteY73" fmla="*/ 1250918 h 1470755"/>
                <a:gd name="connsiteX74" fmla="*/ 1083394 w 1175992"/>
                <a:gd name="connsiteY74" fmla="*/ 1244060 h 1470755"/>
                <a:gd name="connsiteX75" fmla="*/ 1086919 w 1175992"/>
                <a:gd name="connsiteY75" fmla="*/ 1238822 h 1470755"/>
                <a:gd name="connsiteX76" fmla="*/ 1101016 w 1175992"/>
                <a:gd name="connsiteY76" fmla="*/ 1217867 h 1470755"/>
                <a:gd name="connsiteX77" fmla="*/ 1109874 w 1175992"/>
                <a:gd name="connsiteY77" fmla="*/ 1203960 h 1470755"/>
                <a:gd name="connsiteX78" fmla="*/ 1122733 w 1175992"/>
                <a:gd name="connsiteY78" fmla="*/ 1180529 h 1470755"/>
                <a:gd name="connsiteX79" fmla="*/ 1128543 w 1175992"/>
                <a:gd name="connsiteY79" fmla="*/ 1169956 h 1470755"/>
                <a:gd name="connsiteX80" fmla="*/ 1129591 w 1175992"/>
                <a:gd name="connsiteY80" fmla="*/ 1167575 h 1470755"/>
                <a:gd name="connsiteX81" fmla="*/ 1135020 w 1175992"/>
                <a:gd name="connsiteY81" fmla="*/ 1155383 h 1470755"/>
                <a:gd name="connsiteX82" fmla="*/ 1144259 w 1175992"/>
                <a:gd name="connsiteY82" fmla="*/ 1133951 h 1470755"/>
                <a:gd name="connsiteX83" fmla="*/ 1149403 w 1175992"/>
                <a:gd name="connsiteY83" fmla="*/ 1119854 h 1470755"/>
                <a:gd name="connsiteX84" fmla="*/ 1154737 w 1175992"/>
                <a:gd name="connsiteY84" fmla="*/ 1105091 h 1470755"/>
                <a:gd name="connsiteX85" fmla="*/ 1156356 w 1175992"/>
                <a:gd name="connsiteY85" fmla="*/ 1099376 h 1470755"/>
                <a:gd name="connsiteX86" fmla="*/ 1159975 w 1175992"/>
                <a:gd name="connsiteY86" fmla="*/ 1086422 h 1470755"/>
                <a:gd name="connsiteX87" fmla="*/ 1165309 w 1175992"/>
                <a:gd name="connsiteY87" fmla="*/ 1065181 h 1470755"/>
                <a:gd name="connsiteX88" fmla="*/ 1168072 w 1175992"/>
                <a:gd name="connsiteY88" fmla="*/ 1051655 h 1470755"/>
                <a:gd name="connsiteX89" fmla="*/ 1169977 w 1175992"/>
                <a:gd name="connsiteY89" fmla="*/ 1042702 h 1470755"/>
                <a:gd name="connsiteX90" fmla="*/ 1171596 w 1175992"/>
                <a:gd name="connsiteY90" fmla="*/ 1030415 h 1470755"/>
                <a:gd name="connsiteX91" fmla="*/ 1173406 w 1175992"/>
                <a:gd name="connsiteY91" fmla="*/ 1016889 h 1470755"/>
                <a:gd name="connsiteX92" fmla="*/ 1175120 w 1175992"/>
                <a:gd name="connsiteY92" fmla="*/ 994410 h 1470755"/>
                <a:gd name="connsiteX93" fmla="*/ 1175787 w 1175992"/>
                <a:gd name="connsiteY93" fmla="*/ 982123 h 1470755"/>
                <a:gd name="connsiteX94" fmla="*/ 1175977 w 1175992"/>
                <a:gd name="connsiteY94" fmla="*/ 978789 h 1470755"/>
                <a:gd name="connsiteX95" fmla="*/ 1175597 w 1175992"/>
                <a:gd name="connsiteY95" fmla="*/ 962025 h 1470755"/>
                <a:gd name="connsiteX96" fmla="*/ 1175215 w 1175992"/>
                <a:gd name="connsiteY96" fmla="*/ 945547 h 1470755"/>
                <a:gd name="connsiteX97" fmla="*/ 1173215 w 1175992"/>
                <a:gd name="connsiteY97" fmla="*/ 925259 h 1470755"/>
                <a:gd name="connsiteX98" fmla="*/ 1171501 w 1175992"/>
                <a:gd name="connsiteY98" fmla="*/ 909352 h 1470755"/>
                <a:gd name="connsiteX99" fmla="*/ 1171310 w 1175992"/>
                <a:gd name="connsiteY99" fmla="*/ 907352 h 1470755"/>
                <a:gd name="connsiteX100" fmla="*/ 1165500 w 1175992"/>
                <a:gd name="connsiteY100" fmla="*/ 877253 h 1470755"/>
                <a:gd name="connsiteX101" fmla="*/ 1163595 w 1175992"/>
                <a:gd name="connsiteY101" fmla="*/ 869442 h 1470755"/>
                <a:gd name="connsiteX102" fmla="*/ 1156451 w 1175992"/>
                <a:gd name="connsiteY102" fmla="*/ 843820 h 1470755"/>
                <a:gd name="connsiteX103" fmla="*/ 1153784 w 1175992"/>
                <a:gd name="connsiteY103" fmla="*/ 835343 h 1470755"/>
                <a:gd name="connsiteX104" fmla="*/ 1142449 w 1175992"/>
                <a:gd name="connsiteY104" fmla="*/ 805053 h 1470755"/>
                <a:gd name="connsiteX105" fmla="*/ 1141973 w 1175992"/>
                <a:gd name="connsiteY105" fmla="*/ 804101 h 1470755"/>
                <a:gd name="connsiteX106" fmla="*/ 1124828 w 1175992"/>
                <a:gd name="connsiteY106" fmla="*/ 768287 h 1470755"/>
                <a:gd name="connsiteX107" fmla="*/ 1111493 w 1175992"/>
                <a:gd name="connsiteY107" fmla="*/ 745998 h 1470755"/>
                <a:gd name="connsiteX108" fmla="*/ 1106731 w 1175992"/>
                <a:gd name="connsiteY108" fmla="*/ 739140 h 1470755"/>
                <a:gd name="connsiteX109" fmla="*/ 1096158 w 1175992"/>
                <a:gd name="connsiteY109" fmla="*/ 724186 h 1470755"/>
                <a:gd name="connsiteX110" fmla="*/ 1095872 w 1175992"/>
                <a:gd name="connsiteY110" fmla="*/ 723805 h 1470755"/>
                <a:gd name="connsiteX111" fmla="*/ 1094539 w 1175992"/>
                <a:gd name="connsiteY111" fmla="*/ 722090 h 1470755"/>
                <a:gd name="connsiteX112" fmla="*/ 1090443 w 1175992"/>
                <a:gd name="connsiteY112" fmla="*/ 717233 h 1470755"/>
                <a:gd name="connsiteX113" fmla="*/ 1075584 w 1175992"/>
                <a:gd name="connsiteY113" fmla="*/ 699516 h 1470755"/>
                <a:gd name="connsiteX114" fmla="*/ 1067964 w 1175992"/>
                <a:gd name="connsiteY114" fmla="*/ 691325 h 1470755"/>
                <a:gd name="connsiteX115" fmla="*/ 1060630 w 1175992"/>
                <a:gd name="connsiteY115" fmla="*/ 683419 h 1470755"/>
                <a:gd name="connsiteX116" fmla="*/ 1056248 w 1175992"/>
                <a:gd name="connsiteY116" fmla="*/ 679418 h 1470755"/>
                <a:gd name="connsiteX117" fmla="*/ 1030340 w 1175992"/>
                <a:gd name="connsiteY117" fmla="*/ 655796 h 1470755"/>
                <a:gd name="connsiteX118" fmla="*/ 1024816 w 1175992"/>
                <a:gd name="connsiteY118" fmla="*/ 650939 h 1470755"/>
                <a:gd name="connsiteX119" fmla="*/ 995479 w 1175992"/>
                <a:gd name="connsiteY119" fmla="*/ 628841 h 1470755"/>
                <a:gd name="connsiteX120" fmla="*/ 995288 w 1175992"/>
                <a:gd name="connsiteY120" fmla="*/ 628745 h 1470755"/>
                <a:gd name="connsiteX121" fmla="*/ 988621 w 1175992"/>
                <a:gd name="connsiteY121" fmla="*/ 624269 h 1470755"/>
                <a:gd name="connsiteX122" fmla="*/ 948330 w 1175992"/>
                <a:gd name="connsiteY122" fmla="*/ 597789 h 1470755"/>
                <a:gd name="connsiteX123" fmla="*/ 970333 w 1175992"/>
                <a:gd name="connsiteY123" fmla="*/ 558165 h 1470755"/>
                <a:gd name="connsiteX124" fmla="*/ 970618 w 1175992"/>
                <a:gd name="connsiteY124" fmla="*/ 557689 h 1470755"/>
                <a:gd name="connsiteX125" fmla="*/ 986239 w 1175992"/>
                <a:gd name="connsiteY125" fmla="*/ 521780 h 1470755"/>
                <a:gd name="connsiteX126" fmla="*/ 987954 w 1175992"/>
                <a:gd name="connsiteY126" fmla="*/ 517779 h 1470755"/>
                <a:gd name="connsiteX127" fmla="*/ 989478 w 1175992"/>
                <a:gd name="connsiteY127" fmla="*/ 513683 h 1470755"/>
                <a:gd name="connsiteX128" fmla="*/ 991383 w 1175992"/>
                <a:gd name="connsiteY128" fmla="*/ 507587 h 1470755"/>
                <a:gd name="connsiteX129" fmla="*/ 994526 w 1175992"/>
                <a:gd name="connsiteY129" fmla="*/ 498824 h 1470755"/>
                <a:gd name="connsiteX130" fmla="*/ 999193 w 1175992"/>
                <a:gd name="connsiteY130" fmla="*/ 482441 h 1470755"/>
                <a:gd name="connsiteX131" fmla="*/ 1000432 w 1175992"/>
                <a:gd name="connsiteY131" fmla="*/ 478346 h 1470755"/>
                <a:gd name="connsiteX132" fmla="*/ 1001289 w 1175992"/>
                <a:gd name="connsiteY132" fmla="*/ 475107 h 1470755"/>
                <a:gd name="connsiteX133" fmla="*/ 1001480 w 1175992"/>
                <a:gd name="connsiteY133" fmla="*/ 474536 h 1470755"/>
                <a:gd name="connsiteX134" fmla="*/ 1001956 w 1175992"/>
                <a:gd name="connsiteY134" fmla="*/ 472726 h 1470755"/>
                <a:gd name="connsiteX135" fmla="*/ 1002432 w 1175992"/>
                <a:gd name="connsiteY135" fmla="*/ 470059 h 1470755"/>
                <a:gd name="connsiteX136" fmla="*/ 1006337 w 1175992"/>
                <a:gd name="connsiteY136" fmla="*/ 451009 h 1470755"/>
                <a:gd name="connsiteX137" fmla="*/ 1007861 w 1175992"/>
                <a:gd name="connsiteY137" fmla="*/ 439769 h 1470755"/>
                <a:gd name="connsiteX138" fmla="*/ 1008623 w 1175992"/>
                <a:gd name="connsiteY138" fmla="*/ 433673 h 1470755"/>
                <a:gd name="connsiteX139" fmla="*/ 1010528 w 1175992"/>
                <a:gd name="connsiteY139" fmla="*/ 407099 h 1470755"/>
                <a:gd name="connsiteX140" fmla="*/ 1010433 w 1175992"/>
                <a:gd name="connsiteY140" fmla="*/ 402622 h 1470755"/>
                <a:gd name="connsiteX141" fmla="*/ 1010242 w 1175992"/>
                <a:gd name="connsiteY141" fmla="*/ 395669 h 1470755"/>
                <a:gd name="connsiteX142" fmla="*/ 1008338 w 1175992"/>
                <a:gd name="connsiteY142" fmla="*/ 368522 h 1470755"/>
                <a:gd name="connsiteX143" fmla="*/ 1007766 w 1175992"/>
                <a:gd name="connsiteY143" fmla="*/ 363188 h 1470755"/>
                <a:gd name="connsiteX144" fmla="*/ 1007480 w 1175992"/>
                <a:gd name="connsiteY144" fmla="*/ 360617 h 1470755"/>
                <a:gd name="connsiteX145" fmla="*/ 1003765 w 1175992"/>
                <a:gd name="connsiteY145" fmla="*/ 343567 h 1470755"/>
                <a:gd name="connsiteX146" fmla="*/ 1001003 w 1175992"/>
                <a:gd name="connsiteY146" fmla="*/ 330137 h 1470755"/>
                <a:gd name="connsiteX147" fmla="*/ 1000146 w 1175992"/>
                <a:gd name="connsiteY147" fmla="*/ 327184 h 1470755"/>
                <a:gd name="connsiteX148" fmla="*/ 1000051 w 1175992"/>
                <a:gd name="connsiteY148" fmla="*/ 326803 h 1470755"/>
                <a:gd name="connsiteX149" fmla="*/ 999574 w 1175992"/>
                <a:gd name="connsiteY149" fmla="*/ 325279 h 1470755"/>
                <a:gd name="connsiteX150" fmla="*/ 997098 w 1175992"/>
                <a:gd name="connsiteY150" fmla="*/ 318516 h 1470755"/>
                <a:gd name="connsiteX151" fmla="*/ 988525 w 1175992"/>
                <a:gd name="connsiteY151" fmla="*/ 294037 h 1470755"/>
                <a:gd name="connsiteX152" fmla="*/ 986811 w 1175992"/>
                <a:gd name="connsiteY152" fmla="*/ 290227 h 1470755"/>
                <a:gd name="connsiteX153" fmla="*/ 986049 w 1175992"/>
                <a:gd name="connsiteY153" fmla="*/ 288227 h 1470755"/>
                <a:gd name="connsiteX154" fmla="*/ 982715 w 1175992"/>
                <a:gd name="connsiteY154" fmla="*/ 280988 h 1470755"/>
                <a:gd name="connsiteX155" fmla="*/ 979953 w 1175992"/>
                <a:gd name="connsiteY155" fmla="*/ 275749 h 1470755"/>
                <a:gd name="connsiteX156" fmla="*/ 975667 w 1175992"/>
                <a:gd name="connsiteY156" fmla="*/ 267462 h 1470755"/>
                <a:gd name="connsiteX157" fmla="*/ 968332 w 1175992"/>
                <a:gd name="connsiteY157" fmla="*/ 254603 h 1470755"/>
                <a:gd name="connsiteX158" fmla="*/ 963570 w 1175992"/>
                <a:gd name="connsiteY158" fmla="*/ 246697 h 1470755"/>
                <a:gd name="connsiteX159" fmla="*/ 954331 w 1175992"/>
                <a:gd name="connsiteY159" fmla="*/ 232982 h 1470755"/>
                <a:gd name="connsiteX160" fmla="*/ 949664 w 1175992"/>
                <a:gd name="connsiteY160" fmla="*/ 226314 h 1470755"/>
                <a:gd name="connsiteX161" fmla="*/ 934042 w 1175992"/>
                <a:gd name="connsiteY161" fmla="*/ 206407 h 1470755"/>
                <a:gd name="connsiteX162" fmla="*/ 924041 w 1175992"/>
                <a:gd name="connsiteY162" fmla="*/ 195072 h 1470755"/>
                <a:gd name="connsiteX163" fmla="*/ 922803 w 1175992"/>
                <a:gd name="connsiteY163" fmla="*/ 193834 h 1470755"/>
                <a:gd name="connsiteX164" fmla="*/ 920517 w 1175992"/>
                <a:gd name="connsiteY164" fmla="*/ 191643 h 1470755"/>
                <a:gd name="connsiteX165" fmla="*/ 916040 w 1175992"/>
                <a:gd name="connsiteY165" fmla="*/ 186785 h 1470755"/>
                <a:gd name="connsiteX166" fmla="*/ 898609 w 1175992"/>
                <a:gd name="connsiteY166" fmla="*/ 170879 h 1470755"/>
                <a:gd name="connsiteX167" fmla="*/ 888608 w 1175992"/>
                <a:gd name="connsiteY167" fmla="*/ 161830 h 1470755"/>
                <a:gd name="connsiteX168" fmla="*/ 854032 w 1175992"/>
                <a:gd name="connsiteY168" fmla="*/ 136112 h 1470755"/>
                <a:gd name="connsiteX169" fmla="*/ 765450 w 1175992"/>
                <a:gd name="connsiteY169" fmla="*/ 77819 h 1470755"/>
                <a:gd name="connsiteX170" fmla="*/ 765545 w 1175992"/>
                <a:gd name="connsiteY170" fmla="*/ 77915 h 1470755"/>
                <a:gd name="connsiteX171" fmla="*/ 765450 w 1175992"/>
                <a:gd name="connsiteY171" fmla="*/ 77819 h 1470755"/>
                <a:gd name="connsiteX172" fmla="*/ 771451 w 1175992"/>
                <a:gd name="connsiteY172" fmla="*/ 82296 h 1470755"/>
                <a:gd name="connsiteX173" fmla="*/ 494845 w 1175992"/>
                <a:gd name="connsiteY173" fmla="*/ 381 h 1470755"/>
                <a:gd name="connsiteX174" fmla="*/ 492178 w 1175992"/>
                <a:gd name="connsiteY174" fmla="*/ 0 h 1470755"/>
                <a:gd name="connsiteX175" fmla="*/ 492178 w 1175992"/>
                <a:gd name="connsiteY175" fmla="*/ 0 h 1470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175992" h="1470755">
                  <a:moveTo>
                    <a:pt x="492178" y="0"/>
                  </a:moveTo>
                  <a:cubicBezTo>
                    <a:pt x="433694" y="0"/>
                    <a:pt x="376830" y="9620"/>
                    <a:pt x="327205" y="28385"/>
                  </a:cubicBezTo>
                  <a:cubicBezTo>
                    <a:pt x="178329" y="84106"/>
                    <a:pt x="68887" y="194501"/>
                    <a:pt x="66886" y="290798"/>
                  </a:cubicBezTo>
                  <a:cubicBezTo>
                    <a:pt x="66029" y="324803"/>
                    <a:pt x="78316" y="369570"/>
                    <a:pt x="133657" y="405479"/>
                  </a:cubicBezTo>
                  <a:lnTo>
                    <a:pt x="132133" y="404527"/>
                  </a:lnTo>
                  <a:lnTo>
                    <a:pt x="132228" y="404527"/>
                  </a:lnTo>
                  <a:lnTo>
                    <a:pt x="220810" y="462820"/>
                  </a:lnTo>
                  <a:cubicBezTo>
                    <a:pt x="232907" y="470726"/>
                    <a:pt x="247099" y="478250"/>
                    <a:pt x="263673" y="485204"/>
                  </a:cubicBezTo>
                  <a:cubicBezTo>
                    <a:pt x="278532" y="491490"/>
                    <a:pt x="293200" y="494633"/>
                    <a:pt x="307393" y="494729"/>
                  </a:cubicBezTo>
                  <a:cubicBezTo>
                    <a:pt x="307488" y="494729"/>
                    <a:pt x="307678" y="494729"/>
                    <a:pt x="307774" y="494729"/>
                  </a:cubicBezTo>
                  <a:cubicBezTo>
                    <a:pt x="314346" y="494729"/>
                    <a:pt x="320537" y="493967"/>
                    <a:pt x="326633" y="492728"/>
                  </a:cubicBezTo>
                  <a:lnTo>
                    <a:pt x="330253" y="492062"/>
                  </a:lnTo>
                  <a:cubicBezTo>
                    <a:pt x="336158" y="490728"/>
                    <a:pt x="341778" y="488823"/>
                    <a:pt x="347302" y="486537"/>
                  </a:cubicBezTo>
                  <a:lnTo>
                    <a:pt x="350350" y="485108"/>
                  </a:lnTo>
                  <a:cubicBezTo>
                    <a:pt x="355589" y="482632"/>
                    <a:pt x="360638" y="479870"/>
                    <a:pt x="365495" y="476726"/>
                  </a:cubicBezTo>
                  <a:lnTo>
                    <a:pt x="366733" y="476060"/>
                  </a:lnTo>
                  <a:cubicBezTo>
                    <a:pt x="371782" y="472631"/>
                    <a:pt x="376735" y="468725"/>
                    <a:pt x="381497" y="464725"/>
                  </a:cubicBezTo>
                  <a:lnTo>
                    <a:pt x="384450" y="462153"/>
                  </a:lnTo>
                  <a:cubicBezTo>
                    <a:pt x="388546" y="458534"/>
                    <a:pt x="392641" y="454628"/>
                    <a:pt x="396451" y="450628"/>
                  </a:cubicBezTo>
                  <a:lnTo>
                    <a:pt x="397309" y="449675"/>
                  </a:lnTo>
                  <a:cubicBezTo>
                    <a:pt x="404262" y="442341"/>
                    <a:pt x="410834" y="434626"/>
                    <a:pt x="417216" y="426625"/>
                  </a:cubicBezTo>
                  <a:lnTo>
                    <a:pt x="422169" y="420338"/>
                  </a:lnTo>
                  <a:cubicBezTo>
                    <a:pt x="428074" y="412814"/>
                    <a:pt x="433789" y="405194"/>
                    <a:pt x="439314" y="397669"/>
                  </a:cubicBezTo>
                  <a:cubicBezTo>
                    <a:pt x="444172" y="391287"/>
                    <a:pt x="448839" y="385096"/>
                    <a:pt x="453221" y="379095"/>
                  </a:cubicBezTo>
                  <a:cubicBezTo>
                    <a:pt x="493606" y="326803"/>
                    <a:pt x="559043" y="295275"/>
                    <a:pt x="622384" y="295275"/>
                  </a:cubicBezTo>
                  <a:cubicBezTo>
                    <a:pt x="622670" y="295275"/>
                    <a:pt x="623051" y="295275"/>
                    <a:pt x="623337" y="295275"/>
                  </a:cubicBezTo>
                  <a:cubicBezTo>
                    <a:pt x="636386" y="295370"/>
                    <a:pt x="649340" y="296799"/>
                    <a:pt x="661913" y="299657"/>
                  </a:cubicBezTo>
                  <a:cubicBezTo>
                    <a:pt x="666104" y="300609"/>
                    <a:pt x="670390" y="301847"/>
                    <a:pt x="674677" y="303181"/>
                  </a:cubicBezTo>
                  <a:cubicBezTo>
                    <a:pt x="698394" y="331089"/>
                    <a:pt x="712396" y="365379"/>
                    <a:pt x="707729" y="401288"/>
                  </a:cubicBezTo>
                  <a:cubicBezTo>
                    <a:pt x="693727" y="507111"/>
                    <a:pt x="553328" y="559499"/>
                    <a:pt x="426646" y="573405"/>
                  </a:cubicBezTo>
                  <a:lnTo>
                    <a:pt x="414263" y="574643"/>
                  </a:lnTo>
                  <a:cubicBezTo>
                    <a:pt x="357113" y="580549"/>
                    <a:pt x="279103" y="588836"/>
                    <a:pt x="247195" y="646176"/>
                  </a:cubicBezTo>
                  <a:cubicBezTo>
                    <a:pt x="233860" y="669608"/>
                    <a:pt x="233193" y="695039"/>
                    <a:pt x="245099" y="719233"/>
                  </a:cubicBezTo>
                  <a:cubicBezTo>
                    <a:pt x="254529" y="738188"/>
                    <a:pt x="271388" y="755142"/>
                    <a:pt x="291772" y="767334"/>
                  </a:cubicBezTo>
                  <a:lnTo>
                    <a:pt x="286914" y="764477"/>
                  </a:lnTo>
                  <a:lnTo>
                    <a:pt x="375496" y="822770"/>
                  </a:lnTo>
                  <a:cubicBezTo>
                    <a:pt x="390832" y="832866"/>
                    <a:pt x="408453" y="840200"/>
                    <a:pt x="426646" y="843534"/>
                  </a:cubicBezTo>
                  <a:cubicBezTo>
                    <a:pt x="447505" y="847439"/>
                    <a:pt x="469222" y="849344"/>
                    <a:pt x="493606" y="849440"/>
                  </a:cubicBezTo>
                  <a:cubicBezTo>
                    <a:pt x="495416" y="849440"/>
                    <a:pt x="497131" y="849440"/>
                    <a:pt x="499036" y="849440"/>
                  </a:cubicBezTo>
                  <a:cubicBezTo>
                    <a:pt x="502369" y="849440"/>
                    <a:pt x="505798" y="849440"/>
                    <a:pt x="509513" y="849344"/>
                  </a:cubicBezTo>
                  <a:cubicBezTo>
                    <a:pt x="545041" y="846201"/>
                    <a:pt x="580474" y="839248"/>
                    <a:pt x="614669" y="832580"/>
                  </a:cubicBezTo>
                  <a:cubicBezTo>
                    <a:pt x="658960" y="823627"/>
                    <a:pt x="704871" y="814673"/>
                    <a:pt x="749734" y="814673"/>
                  </a:cubicBezTo>
                  <a:cubicBezTo>
                    <a:pt x="750305" y="814673"/>
                    <a:pt x="750877" y="814673"/>
                    <a:pt x="751448" y="814673"/>
                  </a:cubicBezTo>
                  <a:cubicBezTo>
                    <a:pt x="775832" y="814769"/>
                    <a:pt x="798311" y="817912"/>
                    <a:pt x="820028" y="823341"/>
                  </a:cubicBezTo>
                  <a:cubicBezTo>
                    <a:pt x="840031" y="851821"/>
                    <a:pt x="849175" y="887730"/>
                    <a:pt x="844603" y="927545"/>
                  </a:cubicBezTo>
                  <a:cubicBezTo>
                    <a:pt x="832411" y="1033367"/>
                    <a:pt x="765259" y="1111853"/>
                    <a:pt x="664580" y="1137380"/>
                  </a:cubicBezTo>
                  <a:cubicBezTo>
                    <a:pt x="639625" y="1143762"/>
                    <a:pt x="614479" y="1146905"/>
                    <a:pt x="589523" y="1146905"/>
                  </a:cubicBezTo>
                  <a:cubicBezTo>
                    <a:pt x="588952" y="1146905"/>
                    <a:pt x="588475" y="1146905"/>
                    <a:pt x="587904" y="1146905"/>
                  </a:cubicBezTo>
                  <a:cubicBezTo>
                    <a:pt x="539707" y="1146620"/>
                    <a:pt x="495321" y="1134142"/>
                    <a:pt x="453887" y="1113568"/>
                  </a:cubicBezTo>
                  <a:lnTo>
                    <a:pt x="451220" y="1111377"/>
                  </a:lnTo>
                  <a:cubicBezTo>
                    <a:pt x="442933" y="1104614"/>
                    <a:pt x="434742" y="1097661"/>
                    <a:pt x="426646" y="1090422"/>
                  </a:cubicBezTo>
                  <a:cubicBezTo>
                    <a:pt x="423026" y="1087184"/>
                    <a:pt x="419407" y="1083945"/>
                    <a:pt x="415787" y="1080611"/>
                  </a:cubicBezTo>
                  <a:cubicBezTo>
                    <a:pt x="406929" y="1072420"/>
                    <a:pt x="398166" y="1063943"/>
                    <a:pt x="389498" y="1055370"/>
                  </a:cubicBezTo>
                  <a:lnTo>
                    <a:pt x="383116" y="1049084"/>
                  </a:lnTo>
                  <a:cubicBezTo>
                    <a:pt x="371782" y="1037654"/>
                    <a:pt x="360638" y="1026033"/>
                    <a:pt x="349684" y="1014222"/>
                  </a:cubicBezTo>
                  <a:lnTo>
                    <a:pt x="346826" y="1011269"/>
                  </a:lnTo>
                  <a:lnTo>
                    <a:pt x="340635" y="1005554"/>
                  </a:lnTo>
                  <a:lnTo>
                    <a:pt x="336825" y="1002030"/>
                  </a:lnTo>
                  <a:cubicBezTo>
                    <a:pt x="332824" y="998696"/>
                    <a:pt x="328729" y="995553"/>
                    <a:pt x="324442" y="992791"/>
                  </a:cubicBezTo>
                  <a:lnTo>
                    <a:pt x="235860" y="934498"/>
                  </a:lnTo>
                  <a:lnTo>
                    <a:pt x="239479" y="937165"/>
                  </a:lnTo>
                  <a:cubicBezTo>
                    <a:pt x="219001" y="922687"/>
                    <a:pt x="195855" y="914876"/>
                    <a:pt x="171090" y="914686"/>
                  </a:cubicBezTo>
                  <a:cubicBezTo>
                    <a:pt x="170899" y="914686"/>
                    <a:pt x="170709" y="914686"/>
                    <a:pt x="170423" y="914686"/>
                  </a:cubicBezTo>
                  <a:cubicBezTo>
                    <a:pt x="93080" y="914686"/>
                    <a:pt x="12880" y="988314"/>
                    <a:pt x="1640" y="1069086"/>
                  </a:cubicBezTo>
                  <a:cubicBezTo>
                    <a:pt x="-12076" y="1168718"/>
                    <a:pt x="62410" y="1245870"/>
                    <a:pt x="143848" y="1299210"/>
                  </a:cubicBezTo>
                  <a:lnTo>
                    <a:pt x="143086" y="1298734"/>
                  </a:lnTo>
                  <a:cubicBezTo>
                    <a:pt x="172614" y="1318165"/>
                    <a:pt x="202141" y="1337596"/>
                    <a:pt x="231669" y="1357027"/>
                  </a:cubicBezTo>
                  <a:cubicBezTo>
                    <a:pt x="294534" y="1398365"/>
                    <a:pt x="361590" y="1425512"/>
                    <a:pt x="395499" y="1437894"/>
                  </a:cubicBezTo>
                  <a:cubicBezTo>
                    <a:pt x="454459" y="1459421"/>
                    <a:pt x="519991" y="1470374"/>
                    <a:pt x="590095" y="1470755"/>
                  </a:cubicBezTo>
                  <a:cubicBezTo>
                    <a:pt x="591333" y="1470755"/>
                    <a:pt x="592476" y="1470755"/>
                    <a:pt x="593714" y="1470755"/>
                  </a:cubicBezTo>
                  <a:cubicBezTo>
                    <a:pt x="752496" y="1470755"/>
                    <a:pt x="908039" y="1416082"/>
                    <a:pt x="1010338" y="1324356"/>
                  </a:cubicBezTo>
                  <a:cubicBezTo>
                    <a:pt x="1022815" y="1313117"/>
                    <a:pt x="1034436" y="1301306"/>
                    <a:pt x="1045580" y="1289304"/>
                  </a:cubicBezTo>
                  <a:cubicBezTo>
                    <a:pt x="1048914" y="1285685"/>
                    <a:pt x="1052057" y="1282065"/>
                    <a:pt x="1055200" y="1278446"/>
                  </a:cubicBezTo>
                  <a:cubicBezTo>
                    <a:pt x="1063106" y="1269492"/>
                    <a:pt x="1070631" y="1260253"/>
                    <a:pt x="1077775" y="1250918"/>
                  </a:cubicBezTo>
                  <a:cubicBezTo>
                    <a:pt x="1079584" y="1248537"/>
                    <a:pt x="1081680" y="1246346"/>
                    <a:pt x="1083394" y="1244060"/>
                  </a:cubicBezTo>
                  <a:lnTo>
                    <a:pt x="1086919" y="1238822"/>
                  </a:lnTo>
                  <a:cubicBezTo>
                    <a:pt x="1091872" y="1231964"/>
                    <a:pt x="1096444" y="1224915"/>
                    <a:pt x="1101016" y="1217867"/>
                  </a:cubicBezTo>
                  <a:cubicBezTo>
                    <a:pt x="1103968" y="1213199"/>
                    <a:pt x="1107112" y="1208627"/>
                    <a:pt x="1109874" y="1203960"/>
                  </a:cubicBezTo>
                  <a:cubicBezTo>
                    <a:pt x="1114446" y="1196245"/>
                    <a:pt x="1118637" y="1188434"/>
                    <a:pt x="1122733" y="1180529"/>
                  </a:cubicBezTo>
                  <a:cubicBezTo>
                    <a:pt x="1124542" y="1177004"/>
                    <a:pt x="1126733" y="1173480"/>
                    <a:pt x="1128543" y="1169956"/>
                  </a:cubicBezTo>
                  <a:lnTo>
                    <a:pt x="1129591" y="1167575"/>
                  </a:lnTo>
                  <a:cubicBezTo>
                    <a:pt x="1131496" y="1163574"/>
                    <a:pt x="1133210" y="1159478"/>
                    <a:pt x="1135020" y="1155383"/>
                  </a:cubicBezTo>
                  <a:cubicBezTo>
                    <a:pt x="1138258" y="1148239"/>
                    <a:pt x="1141402" y="1141190"/>
                    <a:pt x="1144259" y="1133951"/>
                  </a:cubicBezTo>
                  <a:cubicBezTo>
                    <a:pt x="1146069" y="1129284"/>
                    <a:pt x="1147688" y="1124522"/>
                    <a:pt x="1149403" y="1119854"/>
                  </a:cubicBezTo>
                  <a:cubicBezTo>
                    <a:pt x="1151213" y="1114997"/>
                    <a:pt x="1153117" y="1110044"/>
                    <a:pt x="1154737" y="1105091"/>
                  </a:cubicBezTo>
                  <a:lnTo>
                    <a:pt x="1156356" y="1099376"/>
                  </a:lnTo>
                  <a:cubicBezTo>
                    <a:pt x="1157689" y="1095089"/>
                    <a:pt x="1158832" y="1090803"/>
                    <a:pt x="1159975" y="1086422"/>
                  </a:cubicBezTo>
                  <a:cubicBezTo>
                    <a:pt x="1161976" y="1079373"/>
                    <a:pt x="1163690" y="1072229"/>
                    <a:pt x="1165309" y="1065181"/>
                  </a:cubicBezTo>
                  <a:cubicBezTo>
                    <a:pt x="1166262" y="1060704"/>
                    <a:pt x="1167214" y="1056227"/>
                    <a:pt x="1168072" y="1051655"/>
                  </a:cubicBezTo>
                  <a:cubicBezTo>
                    <a:pt x="1168643" y="1048607"/>
                    <a:pt x="1169405" y="1045655"/>
                    <a:pt x="1169977" y="1042702"/>
                  </a:cubicBezTo>
                  <a:cubicBezTo>
                    <a:pt x="1170643" y="1038606"/>
                    <a:pt x="1171024" y="1034510"/>
                    <a:pt x="1171596" y="1030415"/>
                  </a:cubicBezTo>
                  <a:cubicBezTo>
                    <a:pt x="1172263" y="1025938"/>
                    <a:pt x="1172930" y="1021366"/>
                    <a:pt x="1173406" y="1016889"/>
                  </a:cubicBezTo>
                  <a:cubicBezTo>
                    <a:pt x="1174263" y="1009364"/>
                    <a:pt x="1174739" y="1001935"/>
                    <a:pt x="1175120" y="994410"/>
                  </a:cubicBezTo>
                  <a:cubicBezTo>
                    <a:pt x="1175311" y="990314"/>
                    <a:pt x="1175692" y="986219"/>
                    <a:pt x="1175787" y="982123"/>
                  </a:cubicBezTo>
                  <a:lnTo>
                    <a:pt x="1175977" y="978789"/>
                  </a:lnTo>
                  <a:cubicBezTo>
                    <a:pt x="1176073" y="973169"/>
                    <a:pt x="1175692" y="967645"/>
                    <a:pt x="1175597" y="962025"/>
                  </a:cubicBezTo>
                  <a:cubicBezTo>
                    <a:pt x="1175501" y="956501"/>
                    <a:pt x="1175597" y="950976"/>
                    <a:pt x="1175215" y="945547"/>
                  </a:cubicBezTo>
                  <a:cubicBezTo>
                    <a:pt x="1174834" y="938784"/>
                    <a:pt x="1173977" y="932021"/>
                    <a:pt x="1173215" y="925259"/>
                  </a:cubicBezTo>
                  <a:cubicBezTo>
                    <a:pt x="1172644" y="919925"/>
                    <a:pt x="1172263" y="914591"/>
                    <a:pt x="1171501" y="909352"/>
                  </a:cubicBezTo>
                  <a:lnTo>
                    <a:pt x="1171310" y="907352"/>
                  </a:lnTo>
                  <a:cubicBezTo>
                    <a:pt x="1169786" y="897255"/>
                    <a:pt x="1167786" y="887254"/>
                    <a:pt x="1165500" y="877253"/>
                  </a:cubicBezTo>
                  <a:cubicBezTo>
                    <a:pt x="1164929" y="874586"/>
                    <a:pt x="1164166" y="872014"/>
                    <a:pt x="1163595" y="869442"/>
                  </a:cubicBezTo>
                  <a:cubicBezTo>
                    <a:pt x="1161499" y="860870"/>
                    <a:pt x="1159118" y="852297"/>
                    <a:pt x="1156451" y="843820"/>
                  </a:cubicBezTo>
                  <a:cubicBezTo>
                    <a:pt x="1155499" y="840962"/>
                    <a:pt x="1154737" y="838200"/>
                    <a:pt x="1153784" y="835343"/>
                  </a:cubicBezTo>
                  <a:cubicBezTo>
                    <a:pt x="1150355" y="825151"/>
                    <a:pt x="1146640" y="815054"/>
                    <a:pt x="1142449" y="805053"/>
                  </a:cubicBezTo>
                  <a:lnTo>
                    <a:pt x="1141973" y="804101"/>
                  </a:lnTo>
                  <a:cubicBezTo>
                    <a:pt x="1136830" y="792004"/>
                    <a:pt x="1131115" y="780098"/>
                    <a:pt x="1124828" y="768287"/>
                  </a:cubicBezTo>
                  <a:cubicBezTo>
                    <a:pt x="1120732" y="760762"/>
                    <a:pt x="1116351" y="753332"/>
                    <a:pt x="1111493" y="745998"/>
                  </a:cubicBezTo>
                  <a:cubicBezTo>
                    <a:pt x="1110064" y="743712"/>
                    <a:pt x="1108255" y="741521"/>
                    <a:pt x="1106731" y="739140"/>
                  </a:cubicBezTo>
                  <a:cubicBezTo>
                    <a:pt x="1103302" y="734092"/>
                    <a:pt x="1099873" y="729044"/>
                    <a:pt x="1096158" y="724186"/>
                  </a:cubicBezTo>
                  <a:lnTo>
                    <a:pt x="1095872" y="723805"/>
                  </a:lnTo>
                  <a:lnTo>
                    <a:pt x="1094539" y="722090"/>
                  </a:lnTo>
                  <a:lnTo>
                    <a:pt x="1090443" y="717233"/>
                  </a:lnTo>
                  <a:cubicBezTo>
                    <a:pt x="1085681" y="711232"/>
                    <a:pt x="1080727" y="705326"/>
                    <a:pt x="1075584" y="699516"/>
                  </a:cubicBezTo>
                  <a:cubicBezTo>
                    <a:pt x="1073107" y="696754"/>
                    <a:pt x="1070536" y="694087"/>
                    <a:pt x="1067964" y="691325"/>
                  </a:cubicBezTo>
                  <a:cubicBezTo>
                    <a:pt x="1065488" y="688658"/>
                    <a:pt x="1063201" y="685991"/>
                    <a:pt x="1060630" y="683419"/>
                  </a:cubicBezTo>
                  <a:lnTo>
                    <a:pt x="1056248" y="679418"/>
                  </a:lnTo>
                  <a:cubicBezTo>
                    <a:pt x="1047866" y="671227"/>
                    <a:pt x="1039294" y="663321"/>
                    <a:pt x="1030340" y="655796"/>
                  </a:cubicBezTo>
                  <a:lnTo>
                    <a:pt x="1024816" y="650939"/>
                  </a:lnTo>
                  <a:cubicBezTo>
                    <a:pt x="1015291" y="643223"/>
                    <a:pt x="1005480" y="635699"/>
                    <a:pt x="995479" y="628841"/>
                  </a:cubicBezTo>
                  <a:lnTo>
                    <a:pt x="995288" y="628745"/>
                  </a:lnTo>
                  <a:lnTo>
                    <a:pt x="988621" y="624269"/>
                  </a:lnTo>
                  <a:lnTo>
                    <a:pt x="948330" y="597789"/>
                  </a:lnTo>
                  <a:cubicBezTo>
                    <a:pt x="956426" y="584454"/>
                    <a:pt x="963760" y="571214"/>
                    <a:pt x="970333" y="558165"/>
                  </a:cubicBezTo>
                  <a:lnTo>
                    <a:pt x="970618" y="557689"/>
                  </a:lnTo>
                  <a:cubicBezTo>
                    <a:pt x="976619" y="545592"/>
                    <a:pt x="981667" y="533686"/>
                    <a:pt x="986239" y="521780"/>
                  </a:cubicBezTo>
                  <a:lnTo>
                    <a:pt x="987954" y="517779"/>
                  </a:lnTo>
                  <a:lnTo>
                    <a:pt x="989478" y="513683"/>
                  </a:lnTo>
                  <a:lnTo>
                    <a:pt x="991383" y="507587"/>
                  </a:lnTo>
                  <a:cubicBezTo>
                    <a:pt x="992335" y="504635"/>
                    <a:pt x="993669" y="501682"/>
                    <a:pt x="994526" y="498824"/>
                  </a:cubicBezTo>
                  <a:cubicBezTo>
                    <a:pt x="996241" y="493300"/>
                    <a:pt x="997669" y="487871"/>
                    <a:pt x="999193" y="482441"/>
                  </a:cubicBezTo>
                  <a:lnTo>
                    <a:pt x="1000432" y="478346"/>
                  </a:lnTo>
                  <a:lnTo>
                    <a:pt x="1001289" y="475107"/>
                  </a:lnTo>
                  <a:lnTo>
                    <a:pt x="1001480" y="474536"/>
                  </a:lnTo>
                  <a:lnTo>
                    <a:pt x="1001956" y="472726"/>
                  </a:lnTo>
                  <a:lnTo>
                    <a:pt x="1002432" y="470059"/>
                  </a:lnTo>
                  <a:cubicBezTo>
                    <a:pt x="1003861" y="463677"/>
                    <a:pt x="1005385" y="457295"/>
                    <a:pt x="1006337" y="451009"/>
                  </a:cubicBezTo>
                  <a:cubicBezTo>
                    <a:pt x="1007004" y="447199"/>
                    <a:pt x="1007290" y="443484"/>
                    <a:pt x="1007861" y="439769"/>
                  </a:cubicBezTo>
                  <a:lnTo>
                    <a:pt x="1008623" y="433673"/>
                  </a:lnTo>
                  <a:cubicBezTo>
                    <a:pt x="1009671" y="424815"/>
                    <a:pt x="1010338" y="415957"/>
                    <a:pt x="1010528" y="407099"/>
                  </a:cubicBezTo>
                  <a:lnTo>
                    <a:pt x="1010433" y="402622"/>
                  </a:lnTo>
                  <a:cubicBezTo>
                    <a:pt x="1010433" y="400336"/>
                    <a:pt x="1010338" y="398050"/>
                    <a:pt x="1010242" y="395669"/>
                  </a:cubicBezTo>
                  <a:cubicBezTo>
                    <a:pt x="1010052" y="386525"/>
                    <a:pt x="1009480" y="377476"/>
                    <a:pt x="1008338" y="368522"/>
                  </a:cubicBezTo>
                  <a:lnTo>
                    <a:pt x="1007766" y="363188"/>
                  </a:lnTo>
                  <a:lnTo>
                    <a:pt x="1007480" y="360617"/>
                  </a:lnTo>
                  <a:cubicBezTo>
                    <a:pt x="1006623" y="354902"/>
                    <a:pt x="1005004" y="349282"/>
                    <a:pt x="1003765" y="343567"/>
                  </a:cubicBezTo>
                  <a:cubicBezTo>
                    <a:pt x="1002813" y="339090"/>
                    <a:pt x="1002241" y="334518"/>
                    <a:pt x="1001003" y="330137"/>
                  </a:cubicBezTo>
                  <a:lnTo>
                    <a:pt x="1000146" y="327184"/>
                  </a:lnTo>
                  <a:lnTo>
                    <a:pt x="1000051" y="326803"/>
                  </a:lnTo>
                  <a:lnTo>
                    <a:pt x="999574" y="325279"/>
                  </a:lnTo>
                  <a:cubicBezTo>
                    <a:pt x="998908" y="322993"/>
                    <a:pt x="997765" y="320802"/>
                    <a:pt x="997098" y="318516"/>
                  </a:cubicBezTo>
                  <a:cubicBezTo>
                    <a:pt x="994526" y="310325"/>
                    <a:pt x="991955" y="302133"/>
                    <a:pt x="988525" y="294037"/>
                  </a:cubicBezTo>
                  <a:lnTo>
                    <a:pt x="986811" y="290227"/>
                  </a:lnTo>
                  <a:lnTo>
                    <a:pt x="986049" y="288227"/>
                  </a:lnTo>
                  <a:cubicBezTo>
                    <a:pt x="985001" y="285845"/>
                    <a:pt x="983858" y="283369"/>
                    <a:pt x="982715" y="280988"/>
                  </a:cubicBezTo>
                  <a:lnTo>
                    <a:pt x="979953" y="275749"/>
                  </a:lnTo>
                  <a:cubicBezTo>
                    <a:pt x="978619" y="272987"/>
                    <a:pt x="977096" y="270224"/>
                    <a:pt x="975667" y="267462"/>
                  </a:cubicBezTo>
                  <a:cubicBezTo>
                    <a:pt x="973381" y="263176"/>
                    <a:pt x="970809" y="258890"/>
                    <a:pt x="968332" y="254603"/>
                  </a:cubicBezTo>
                  <a:cubicBezTo>
                    <a:pt x="966713" y="251936"/>
                    <a:pt x="965189" y="249365"/>
                    <a:pt x="963570" y="246697"/>
                  </a:cubicBezTo>
                  <a:cubicBezTo>
                    <a:pt x="960617" y="242126"/>
                    <a:pt x="957474" y="237554"/>
                    <a:pt x="954331" y="232982"/>
                  </a:cubicBezTo>
                  <a:lnTo>
                    <a:pt x="949664" y="226314"/>
                  </a:lnTo>
                  <a:cubicBezTo>
                    <a:pt x="944710" y="219647"/>
                    <a:pt x="939567" y="212979"/>
                    <a:pt x="934042" y="206407"/>
                  </a:cubicBezTo>
                  <a:cubicBezTo>
                    <a:pt x="930804" y="202597"/>
                    <a:pt x="927470" y="198787"/>
                    <a:pt x="924041" y="195072"/>
                  </a:cubicBezTo>
                  <a:lnTo>
                    <a:pt x="922803" y="193834"/>
                  </a:lnTo>
                  <a:lnTo>
                    <a:pt x="920517" y="191643"/>
                  </a:lnTo>
                  <a:lnTo>
                    <a:pt x="916040" y="186785"/>
                  </a:lnTo>
                  <a:cubicBezTo>
                    <a:pt x="910516" y="181261"/>
                    <a:pt x="904515" y="176117"/>
                    <a:pt x="898609" y="170879"/>
                  </a:cubicBezTo>
                  <a:cubicBezTo>
                    <a:pt x="895276" y="167926"/>
                    <a:pt x="892132" y="164687"/>
                    <a:pt x="888608" y="161830"/>
                  </a:cubicBezTo>
                  <a:cubicBezTo>
                    <a:pt x="877655" y="152781"/>
                    <a:pt x="866129" y="144113"/>
                    <a:pt x="854032" y="136112"/>
                  </a:cubicBezTo>
                  <a:lnTo>
                    <a:pt x="765450" y="77819"/>
                  </a:lnTo>
                  <a:lnTo>
                    <a:pt x="765545" y="77915"/>
                  </a:lnTo>
                  <a:lnTo>
                    <a:pt x="765450" y="77819"/>
                  </a:lnTo>
                  <a:lnTo>
                    <a:pt x="771451" y="82296"/>
                  </a:lnTo>
                  <a:cubicBezTo>
                    <a:pt x="696108" y="30670"/>
                    <a:pt x="598667" y="953"/>
                    <a:pt x="494845" y="381"/>
                  </a:cubicBezTo>
                  <a:cubicBezTo>
                    <a:pt x="493988" y="0"/>
                    <a:pt x="493035" y="0"/>
                    <a:pt x="492178" y="0"/>
                  </a:cubicBezTo>
                  <a:lnTo>
                    <a:pt x="492178" y="0"/>
                  </a:ln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77" name="Gráfico 2">
              <a:extLst>
                <a:ext uri="{FF2B5EF4-FFF2-40B4-BE49-F238E27FC236}">
                  <a16:creationId xmlns:a16="http://schemas.microsoft.com/office/drawing/2014/main" id="{C780FAAF-04F5-4C5E-A8C7-5ED0259D4F1A}"/>
                </a:ext>
              </a:extLst>
            </p:cNvPr>
            <p:cNvGrpSpPr/>
            <p:nvPr/>
          </p:nvGrpSpPr>
          <p:grpSpPr>
            <a:xfrm>
              <a:off x="5208270" y="1218431"/>
              <a:ext cx="1151492" cy="1459246"/>
              <a:chOff x="5208270" y="1218431"/>
              <a:chExt cx="1151492" cy="1459246"/>
            </a:xfrm>
            <a:solidFill>
              <a:srgbClr val="C010C6"/>
            </a:solidFill>
          </p:grpSpPr>
          <p:sp>
            <p:nvSpPr>
              <p:cNvPr id="78" name="Forma libre: forma 77">
                <a:extLst>
                  <a:ext uri="{FF2B5EF4-FFF2-40B4-BE49-F238E27FC236}">
                    <a16:creationId xmlns:a16="http://schemas.microsoft.com/office/drawing/2014/main" id="{63A9871F-4046-4E37-A07D-0B17FB640F1B}"/>
                  </a:ext>
                </a:extLst>
              </p:cNvPr>
              <p:cNvSpPr/>
              <p:nvPr/>
            </p:nvSpPr>
            <p:spPr>
              <a:xfrm>
                <a:off x="5419534" y="2140362"/>
                <a:ext cx="261842" cy="211550"/>
              </a:xfrm>
              <a:custGeom>
                <a:avLst/>
                <a:gdLst>
                  <a:gd name="connsiteX0" fmla="*/ 25241 w 261842"/>
                  <a:gd name="connsiteY0" fmla="*/ 21527 h 211550"/>
                  <a:gd name="connsiteX1" fmla="*/ 56960 w 261842"/>
                  <a:gd name="connsiteY1" fmla="*/ 54673 h 211550"/>
                  <a:gd name="connsiteX2" fmla="*/ 58579 w 261842"/>
                  <a:gd name="connsiteY2" fmla="*/ 56198 h 211550"/>
                  <a:gd name="connsiteX3" fmla="*/ 65437 w 261842"/>
                  <a:gd name="connsiteY3" fmla="*/ 62865 h 211550"/>
                  <a:gd name="connsiteX4" fmla="*/ 91154 w 261842"/>
                  <a:gd name="connsiteY4" fmla="*/ 87630 h 211550"/>
                  <a:gd name="connsiteX5" fmla="*/ 102394 w 261842"/>
                  <a:gd name="connsiteY5" fmla="*/ 97822 h 211550"/>
                  <a:gd name="connsiteX6" fmla="*/ 126397 w 261842"/>
                  <a:gd name="connsiteY6" fmla="*/ 118300 h 211550"/>
                  <a:gd name="connsiteX7" fmla="*/ 137541 w 261842"/>
                  <a:gd name="connsiteY7" fmla="*/ 127349 h 211550"/>
                  <a:gd name="connsiteX8" fmla="*/ 173260 w 261842"/>
                  <a:gd name="connsiteY8" fmla="*/ 153257 h 211550"/>
                  <a:gd name="connsiteX9" fmla="*/ 261842 w 261842"/>
                  <a:gd name="connsiteY9" fmla="*/ 211550 h 211550"/>
                  <a:gd name="connsiteX10" fmla="*/ 226028 w 261842"/>
                  <a:gd name="connsiteY10" fmla="*/ 185547 h 211550"/>
                  <a:gd name="connsiteX11" fmla="*/ 215360 w 261842"/>
                  <a:gd name="connsiteY11" fmla="*/ 176879 h 211550"/>
                  <a:gd name="connsiteX12" fmla="*/ 190595 w 261842"/>
                  <a:gd name="connsiteY12" fmla="*/ 155734 h 211550"/>
                  <a:gd name="connsiteX13" fmla="*/ 180118 w 261842"/>
                  <a:gd name="connsiteY13" fmla="*/ 146304 h 211550"/>
                  <a:gd name="connsiteX14" fmla="*/ 152781 w 261842"/>
                  <a:gd name="connsiteY14" fmla="*/ 120015 h 211550"/>
                  <a:gd name="connsiteX15" fmla="*/ 147542 w 261842"/>
                  <a:gd name="connsiteY15" fmla="*/ 114871 h 211550"/>
                  <a:gd name="connsiteX16" fmla="*/ 113824 w 261842"/>
                  <a:gd name="connsiteY16" fmla="*/ 79724 h 211550"/>
                  <a:gd name="connsiteX17" fmla="*/ 110966 w 261842"/>
                  <a:gd name="connsiteY17" fmla="*/ 76771 h 211550"/>
                  <a:gd name="connsiteX18" fmla="*/ 104870 w 261842"/>
                  <a:gd name="connsiteY18" fmla="*/ 71152 h 211550"/>
                  <a:gd name="connsiteX19" fmla="*/ 100870 w 261842"/>
                  <a:gd name="connsiteY19" fmla="*/ 67532 h 211550"/>
                  <a:gd name="connsiteX20" fmla="*/ 88583 w 261842"/>
                  <a:gd name="connsiteY20" fmla="*/ 58293 h 211550"/>
                  <a:gd name="connsiteX21" fmla="*/ 0 w 261842"/>
                  <a:gd name="connsiteY21" fmla="*/ 0 h 211550"/>
                  <a:gd name="connsiteX22" fmla="*/ 12383 w 261842"/>
                  <a:gd name="connsiteY22" fmla="*/ 9239 h 211550"/>
                  <a:gd name="connsiteX23" fmla="*/ 16002 w 261842"/>
                  <a:gd name="connsiteY23" fmla="*/ 12573 h 211550"/>
                  <a:gd name="connsiteX24" fmla="*/ 25241 w 261842"/>
                  <a:gd name="connsiteY24" fmla="*/ 21527 h 21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1842" h="211550">
                    <a:moveTo>
                      <a:pt x="25241" y="21527"/>
                    </a:moveTo>
                    <a:cubicBezTo>
                      <a:pt x="35624" y="32671"/>
                      <a:pt x="46196" y="43815"/>
                      <a:pt x="56960" y="54673"/>
                    </a:cubicBezTo>
                    <a:cubicBezTo>
                      <a:pt x="57436" y="55150"/>
                      <a:pt x="58007" y="55721"/>
                      <a:pt x="58579" y="56198"/>
                    </a:cubicBezTo>
                    <a:cubicBezTo>
                      <a:pt x="60865" y="58483"/>
                      <a:pt x="63151" y="60579"/>
                      <a:pt x="65437" y="62865"/>
                    </a:cubicBezTo>
                    <a:cubicBezTo>
                      <a:pt x="73914" y="71247"/>
                      <a:pt x="82487" y="79534"/>
                      <a:pt x="91154" y="87630"/>
                    </a:cubicBezTo>
                    <a:cubicBezTo>
                      <a:pt x="94869" y="91059"/>
                      <a:pt x="98679" y="94393"/>
                      <a:pt x="102394" y="97822"/>
                    </a:cubicBezTo>
                    <a:cubicBezTo>
                      <a:pt x="110300" y="104870"/>
                      <a:pt x="118300" y="111728"/>
                      <a:pt x="126397" y="118300"/>
                    </a:cubicBezTo>
                    <a:cubicBezTo>
                      <a:pt x="130112" y="121348"/>
                      <a:pt x="133731" y="124396"/>
                      <a:pt x="137541" y="127349"/>
                    </a:cubicBezTo>
                    <a:cubicBezTo>
                      <a:pt x="149257" y="136493"/>
                      <a:pt x="161068" y="145256"/>
                      <a:pt x="173260" y="153257"/>
                    </a:cubicBezTo>
                    <a:cubicBezTo>
                      <a:pt x="202787" y="172688"/>
                      <a:pt x="232315" y="192119"/>
                      <a:pt x="261842" y="211550"/>
                    </a:cubicBezTo>
                    <a:cubicBezTo>
                      <a:pt x="249650" y="203549"/>
                      <a:pt x="237744" y="194691"/>
                      <a:pt x="226028" y="185547"/>
                    </a:cubicBezTo>
                    <a:cubicBezTo>
                      <a:pt x="222409" y="182785"/>
                      <a:pt x="218884" y="179737"/>
                      <a:pt x="215360" y="176879"/>
                    </a:cubicBezTo>
                    <a:cubicBezTo>
                      <a:pt x="206978" y="170021"/>
                      <a:pt x="198692" y="163068"/>
                      <a:pt x="190595" y="155734"/>
                    </a:cubicBezTo>
                    <a:cubicBezTo>
                      <a:pt x="187071" y="152591"/>
                      <a:pt x="183547" y="149447"/>
                      <a:pt x="180118" y="146304"/>
                    </a:cubicBezTo>
                    <a:cubicBezTo>
                      <a:pt x="170879" y="137731"/>
                      <a:pt x="161734" y="128969"/>
                      <a:pt x="152781" y="120015"/>
                    </a:cubicBezTo>
                    <a:cubicBezTo>
                      <a:pt x="151067" y="118300"/>
                      <a:pt x="149257" y="116586"/>
                      <a:pt x="147542" y="114871"/>
                    </a:cubicBezTo>
                    <a:cubicBezTo>
                      <a:pt x="136112" y="103346"/>
                      <a:pt x="124873" y="91631"/>
                      <a:pt x="113824" y="79724"/>
                    </a:cubicBezTo>
                    <a:lnTo>
                      <a:pt x="110966" y="76771"/>
                    </a:lnTo>
                    <a:cubicBezTo>
                      <a:pt x="108966" y="74771"/>
                      <a:pt x="106871" y="72962"/>
                      <a:pt x="104870" y="71152"/>
                    </a:cubicBezTo>
                    <a:cubicBezTo>
                      <a:pt x="103537" y="69914"/>
                      <a:pt x="102299" y="68675"/>
                      <a:pt x="100870" y="67532"/>
                    </a:cubicBezTo>
                    <a:cubicBezTo>
                      <a:pt x="96869" y="64198"/>
                      <a:pt x="92774" y="61055"/>
                      <a:pt x="88583" y="58293"/>
                    </a:cubicBezTo>
                    <a:lnTo>
                      <a:pt x="0" y="0"/>
                    </a:lnTo>
                    <a:cubicBezTo>
                      <a:pt x="4191" y="2762"/>
                      <a:pt x="8382" y="5906"/>
                      <a:pt x="12383" y="9239"/>
                    </a:cubicBezTo>
                    <a:cubicBezTo>
                      <a:pt x="13621" y="10287"/>
                      <a:pt x="14859" y="11525"/>
                      <a:pt x="16002" y="12573"/>
                    </a:cubicBezTo>
                    <a:cubicBezTo>
                      <a:pt x="19145" y="15526"/>
                      <a:pt x="22289" y="18288"/>
                      <a:pt x="25241" y="21527"/>
                    </a:cubicBezTo>
                    <a:close/>
                  </a:path>
                </a:pathLst>
              </a:custGeom>
              <a:solidFill>
                <a:srgbClr val="C010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9" name="Forma libre: forma 78">
                <a:extLst>
                  <a:ext uri="{FF2B5EF4-FFF2-40B4-BE49-F238E27FC236}">
                    <a16:creationId xmlns:a16="http://schemas.microsoft.com/office/drawing/2014/main" id="{207487D1-D658-4A0B-BEF3-099D206FB818}"/>
                  </a:ext>
                </a:extLst>
              </p:cNvPr>
              <p:cNvSpPr/>
              <p:nvPr/>
            </p:nvSpPr>
            <p:spPr>
              <a:xfrm>
                <a:off x="5208270" y="1218431"/>
                <a:ext cx="1151492" cy="1459246"/>
              </a:xfrm>
              <a:custGeom>
                <a:avLst/>
                <a:gdLst>
                  <a:gd name="connsiteX0" fmla="*/ 1150620 w 1151492"/>
                  <a:gd name="connsiteY0" fmla="*/ 981748 h 1459246"/>
                  <a:gd name="connsiteX1" fmla="*/ 1151287 w 1151492"/>
                  <a:gd name="connsiteY1" fmla="*/ 969366 h 1459246"/>
                  <a:gd name="connsiteX2" fmla="*/ 1151477 w 1151492"/>
                  <a:gd name="connsiteY2" fmla="*/ 966032 h 1459246"/>
                  <a:gd name="connsiteX3" fmla="*/ 1151096 w 1151492"/>
                  <a:gd name="connsiteY3" fmla="*/ 949268 h 1459246"/>
                  <a:gd name="connsiteX4" fmla="*/ 1150715 w 1151492"/>
                  <a:gd name="connsiteY4" fmla="*/ 932790 h 1459246"/>
                  <a:gd name="connsiteX5" fmla="*/ 1148715 w 1151492"/>
                  <a:gd name="connsiteY5" fmla="*/ 912311 h 1459246"/>
                  <a:gd name="connsiteX6" fmla="*/ 1147001 w 1151492"/>
                  <a:gd name="connsiteY6" fmla="*/ 896500 h 1459246"/>
                  <a:gd name="connsiteX7" fmla="*/ 1146810 w 1151492"/>
                  <a:gd name="connsiteY7" fmla="*/ 894499 h 1459246"/>
                  <a:gd name="connsiteX8" fmla="*/ 1141000 w 1151492"/>
                  <a:gd name="connsiteY8" fmla="*/ 864400 h 1459246"/>
                  <a:gd name="connsiteX9" fmla="*/ 1139095 w 1151492"/>
                  <a:gd name="connsiteY9" fmla="*/ 856685 h 1459246"/>
                  <a:gd name="connsiteX10" fmla="*/ 1131951 w 1151492"/>
                  <a:gd name="connsiteY10" fmla="*/ 831063 h 1459246"/>
                  <a:gd name="connsiteX11" fmla="*/ 1129284 w 1151492"/>
                  <a:gd name="connsiteY11" fmla="*/ 822586 h 1459246"/>
                  <a:gd name="connsiteX12" fmla="*/ 1117949 w 1151492"/>
                  <a:gd name="connsiteY12" fmla="*/ 792296 h 1459246"/>
                  <a:gd name="connsiteX13" fmla="*/ 1117568 w 1151492"/>
                  <a:gd name="connsiteY13" fmla="*/ 791344 h 1459246"/>
                  <a:gd name="connsiteX14" fmla="*/ 1100423 w 1151492"/>
                  <a:gd name="connsiteY14" fmla="*/ 755434 h 1459246"/>
                  <a:gd name="connsiteX15" fmla="*/ 1087088 w 1151492"/>
                  <a:gd name="connsiteY15" fmla="*/ 733146 h 1459246"/>
                  <a:gd name="connsiteX16" fmla="*/ 1082993 w 1151492"/>
                  <a:gd name="connsiteY16" fmla="*/ 727336 h 1459246"/>
                  <a:gd name="connsiteX17" fmla="*/ 1071753 w 1151492"/>
                  <a:gd name="connsiteY17" fmla="*/ 711429 h 1459246"/>
                  <a:gd name="connsiteX18" fmla="*/ 1071562 w 1151492"/>
                  <a:gd name="connsiteY18" fmla="*/ 711143 h 1459246"/>
                  <a:gd name="connsiteX19" fmla="*/ 1070229 w 1151492"/>
                  <a:gd name="connsiteY19" fmla="*/ 709429 h 1459246"/>
                  <a:gd name="connsiteX20" fmla="*/ 1066133 w 1151492"/>
                  <a:gd name="connsiteY20" fmla="*/ 704571 h 1459246"/>
                  <a:gd name="connsiteX21" fmla="*/ 1051274 w 1151492"/>
                  <a:gd name="connsiteY21" fmla="*/ 686854 h 1459246"/>
                  <a:gd name="connsiteX22" fmla="*/ 1043654 w 1151492"/>
                  <a:gd name="connsiteY22" fmla="*/ 678663 h 1459246"/>
                  <a:gd name="connsiteX23" fmla="*/ 1036320 w 1151492"/>
                  <a:gd name="connsiteY23" fmla="*/ 670662 h 1459246"/>
                  <a:gd name="connsiteX24" fmla="*/ 1031939 w 1151492"/>
                  <a:gd name="connsiteY24" fmla="*/ 666661 h 1459246"/>
                  <a:gd name="connsiteX25" fmla="*/ 1006031 w 1151492"/>
                  <a:gd name="connsiteY25" fmla="*/ 643039 h 1459246"/>
                  <a:gd name="connsiteX26" fmla="*/ 1000506 w 1151492"/>
                  <a:gd name="connsiteY26" fmla="*/ 638182 h 1459246"/>
                  <a:gd name="connsiteX27" fmla="*/ 971169 w 1151492"/>
                  <a:gd name="connsiteY27" fmla="*/ 616084 h 1459246"/>
                  <a:gd name="connsiteX28" fmla="*/ 971074 w 1151492"/>
                  <a:gd name="connsiteY28" fmla="*/ 615988 h 1459246"/>
                  <a:gd name="connsiteX29" fmla="*/ 964406 w 1151492"/>
                  <a:gd name="connsiteY29" fmla="*/ 611512 h 1459246"/>
                  <a:gd name="connsiteX30" fmla="*/ 924116 w 1151492"/>
                  <a:gd name="connsiteY30" fmla="*/ 585032 h 1459246"/>
                  <a:gd name="connsiteX31" fmla="*/ 946118 w 1151492"/>
                  <a:gd name="connsiteY31" fmla="*/ 545408 h 1459246"/>
                  <a:gd name="connsiteX32" fmla="*/ 946404 w 1151492"/>
                  <a:gd name="connsiteY32" fmla="*/ 544932 h 1459246"/>
                  <a:gd name="connsiteX33" fmla="*/ 962025 w 1151492"/>
                  <a:gd name="connsiteY33" fmla="*/ 509023 h 1459246"/>
                  <a:gd name="connsiteX34" fmla="*/ 963740 w 1151492"/>
                  <a:gd name="connsiteY34" fmla="*/ 505022 h 1459246"/>
                  <a:gd name="connsiteX35" fmla="*/ 965264 w 1151492"/>
                  <a:gd name="connsiteY35" fmla="*/ 500926 h 1459246"/>
                  <a:gd name="connsiteX36" fmla="*/ 967168 w 1151492"/>
                  <a:gd name="connsiteY36" fmla="*/ 494830 h 1459246"/>
                  <a:gd name="connsiteX37" fmla="*/ 970312 w 1151492"/>
                  <a:gd name="connsiteY37" fmla="*/ 486067 h 1459246"/>
                  <a:gd name="connsiteX38" fmla="*/ 974979 w 1151492"/>
                  <a:gd name="connsiteY38" fmla="*/ 469684 h 1459246"/>
                  <a:gd name="connsiteX39" fmla="*/ 976217 w 1151492"/>
                  <a:gd name="connsiteY39" fmla="*/ 465589 h 1459246"/>
                  <a:gd name="connsiteX40" fmla="*/ 977075 w 1151492"/>
                  <a:gd name="connsiteY40" fmla="*/ 462350 h 1459246"/>
                  <a:gd name="connsiteX41" fmla="*/ 977265 w 1151492"/>
                  <a:gd name="connsiteY41" fmla="*/ 461779 h 1459246"/>
                  <a:gd name="connsiteX42" fmla="*/ 977741 w 1151492"/>
                  <a:gd name="connsiteY42" fmla="*/ 459969 h 1459246"/>
                  <a:gd name="connsiteX43" fmla="*/ 978218 w 1151492"/>
                  <a:gd name="connsiteY43" fmla="*/ 457302 h 1459246"/>
                  <a:gd name="connsiteX44" fmla="*/ 982123 w 1151492"/>
                  <a:gd name="connsiteY44" fmla="*/ 438252 h 1459246"/>
                  <a:gd name="connsiteX45" fmla="*/ 983647 w 1151492"/>
                  <a:gd name="connsiteY45" fmla="*/ 427012 h 1459246"/>
                  <a:gd name="connsiteX46" fmla="*/ 984409 w 1151492"/>
                  <a:gd name="connsiteY46" fmla="*/ 420916 h 1459246"/>
                  <a:gd name="connsiteX47" fmla="*/ 986314 w 1151492"/>
                  <a:gd name="connsiteY47" fmla="*/ 394342 h 1459246"/>
                  <a:gd name="connsiteX48" fmla="*/ 986218 w 1151492"/>
                  <a:gd name="connsiteY48" fmla="*/ 389865 h 1459246"/>
                  <a:gd name="connsiteX49" fmla="*/ 986028 w 1151492"/>
                  <a:gd name="connsiteY49" fmla="*/ 382911 h 1459246"/>
                  <a:gd name="connsiteX50" fmla="*/ 984123 w 1151492"/>
                  <a:gd name="connsiteY50" fmla="*/ 355765 h 1459246"/>
                  <a:gd name="connsiteX51" fmla="*/ 983551 w 1151492"/>
                  <a:gd name="connsiteY51" fmla="*/ 350527 h 1459246"/>
                  <a:gd name="connsiteX52" fmla="*/ 983266 w 1151492"/>
                  <a:gd name="connsiteY52" fmla="*/ 347955 h 1459246"/>
                  <a:gd name="connsiteX53" fmla="*/ 979551 w 1151492"/>
                  <a:gd name="connsiteY53" fmla="*/ 330905 h 1459246"/>
                  <a:gd name="connsiteX54" fmla="*/ 976884 w 1151492"/>
                  <a:gd name="connsiteY54" fmla="*/ 317475 h 1459246"/>
                  <a:gd name="connsiteX55" fmla="*/ 976598 w 1151492"/>
                  <a:gd name="connsiteY55" fmla="*/ 317284 h 1459246"/>
                  <a:gd name="connsiteX56" fmla="*/ 976598 w 1151492"/>
                  <a:gd name="connsiteY56" fmla="*/ 317284 h 1459246"/>
                  <a:gd name="connsiteX57" fmla="*/ 976884 w 1151492"/>
                  <a:gd name="connsiteY57" fmla="*/ 317475 h 1459246"/>
                  <a:gd name="connsiteX58" fmla="*/ 976027 w 1151492"/>
                  <a:gd name="connsiteY58" fmla="*/ 314522 h 1459246"/>
                  <a:gd name="connsiteX59" fmla="*/ 975932 w 1151492"/>
                  <a:gd name="connsiteY59" fmla="*/ 314141 h 1459246"/>
                  <a:gd name="connsiteX60" fmla="*/ 975455 w 1151492"/>
                  <a:gd name="connsiteY60" fmla="*/ 312617 h 1459246"/>
                  <a:gd name="connsiteX61" fmla="*/ 975265 w 1151492"/>
                  <a:gd name="connsiteY61" fmla="*/ 312522 h 1459246"/>
                  <a:gd name="connsiteX62" fmla="*/ 975265 w 1151492"/>
                  <a:gd name="connsiteY62" fmla="*/ 312522 h 1459246"/>
                  <a:gd name="connsiteX63" fmla="*/ 975455 w 1151492"/>
                  <a:gd name="connsiteY63" fmla="*/ 312617 h 1459246"/>
                  <a:gd name="connsiteX64" fmla="*/ 972979 w 1151492"/>
                  <a:gd name="connsiteY64" fmla="*/ 305854 h 1459246"/>
                  <a:gd name="connsiteX65" fmla="*/ 964406 w 1151492"/>
                  <a:gd name="connsiteY65" fmla="*/ 281375 h 1459246"/>
                  <a:gd name="connsiteX66" fmla="*/ 962596 w 1151492"/>
                  <a:gd name="connsiteY66" fmla="*/ 277565 h 1459246"/>
                  <a:gd name="connsiteX67" fmla="*/ 961834 w 1151492"/>
                  <a:gd name="connsiteY67" fmla="*/ 275565 h 1459246"/>
                  <a:gd name="connsiteX68" fmla="*/ 958501 w 1151492"/>
                  <a:gd name="connsiteY68" fmla="*/ 268326 h 1459246"/>
                  <a:gd name="connsiteX69" fmla="*/ 955739 w 1151492"/>
                  <a:gd name="connsiteY69" fmla="*/ 263087 h 1459246"/>
                  <a:gd name="connsiteX70" fmla="*/ 951452 w 1151492"/>
                  <a:gd name="connsiteY70" fmla="*/ 254800 h 1459246"/>
                  <a:gd name="connsiteX71" fmla="*/ 944118 w 1151492"/>
                  <a:gd name="connsiteY71" fmla="*/ 241941 h 1459246"/>
                  <a:gd name="connsiteX72" fmla="*/ 939356 w 1151492"/>
                  <a:gd name="connsiteY72" fmla="*/ 234036 h 1459246"/>
                  <a:gd name="connsiteX73" fmla="*/ 930116 w 1151492"/>
                  <a:gd name="connsiteY73" fmla="*/ 220415 h 1459246"/>
                  <a:gd name="connsiteX74" fmla="*/ 925449 w 1151492"/>
                  <a:gd name="connsiteY74" fmla="*/ 213748 h 1459246"/>
                  <a:gd name="connsiteX75" fmla="*/ 909828 w 1151492"/>
                  <a:gd name="connsiteY75" fmla="*/ 193745 h 1459246"/>
                  <a:gd name="connsiteX76" fmla="*/ 899827 w 1151492"/>
                  <a:gd name="connsiteY76" fmla="*/ 182410 h 1459246"/>
                  <a:gd name="connsiteX77" fmla="*/ 898589 w 1151492"/>
                  <a:gd name="connsiteY77" fmla="*/ 181077 h 1459246"/>
                  <a:gd name="connsiteX78" fmla="*/ 896302 w 1151492"/>
                  <a:gd name="connsiteY78" fmla="*/ 178886 h 1459246"/>
                  <a:gd name="connsiteX79" fmla="*/ 891826 w 1151492"/>
                  <a:gd name="connsiteY79" fmla="*/ 173933 h 1459246"/>
                  <a:gd name="connsiteX80" fmla="*/ 874395 w 1151492"/>
                  <a:gd name="connsiteY80" fmla="*/ 158122 h 1459246"/>
                  <a:gd name="connsiteX81" fmla="*/ 864394 w 1151492"/>
                  <a:gd name="connsiteY81" fmla="*/ 149073 h 1459246"/>
                  <a:gd name="connsiteX82" fmla="*/ 829818 w 1151492"/>
                  <a:gd name="connsiteY82" fmla="*/ 123355 h 1459246"/>
                  <a:gd name="connsiteX83" fmla="*/ 741235 w 1151492"/>
                  <a:gd name="connsiteY83" fmla="*/ 65062 h 1459246"/>
                  <a:gd name="connsiteX84" fmla="*/ 741331 w 1151492"/>
                  <a:gd name="connsiteY84" fmla="*/ 65157 h 1459246"/>
                  <a:gd name="connsiteX85" fmla="*/ 741235 w 1151492"/>
                  <a:gd name="connsiteY85" fmla="*/ 65062 h 1459246"/>
                  <a:gd name="connsiteX86" fmla="*/ 775811 w 1151492"/>
                  <a:gd name="connsiteY86" fmla="*/ 90780 h 1459246"/>
                  <a:gd name="connsiteX87" fmla="*/ 786003 w 1151492"/>
                  <a:gd name="connsiteY87" fmla="*/ 100114 h 1459246"/>
                  <a:gd name="connsiteX88" fmla="*/ 807529 w 1151492"/>
                  <a:gd name="connsiteY88" fmla="*/ 120498 h 1459246"/>
                  <a:gd name="connsiteX89" fmla="*/ 814673 w 1151492"/>
                  <a:gd name="connsiteY89" fmla="*/ 128308 h 1459246"/>
                  <a:gd name="connsiteX90" fmla="*/ 806768 w 1151492"/>
                  <a:gd name="connsiteY90" fmla="*/ 123165 h 1459246"/>
                  <a:gd name="connsiteX91" fmla="*/ 783050 w 1151492"/>
                  <a:gd name="connsiteY91" fmla="*/ 107544 h 1459246"/>
                  <a:gd name="connsiteX92" fmla="*/ 779050 w 1151492"/>
                  <a:gd name="connsiteY92" fmla="*/ 104877 h 1459246"/>
                  <a:gd name="connsiteX93" fmla="*/ 734377 w 1151492"/>
                  <a:gd name="connsiteY93" fmla="*/ 75444 h 1459246"/>
                  <a:gd name="connsiteX94" fmla="*/ 700850 w 1151492"/>
                  <a:gd name="connsiteY94" fmla="*/ 55823 h 1459246"/>
                  <a:gd name="connsiteX95" fmla="*/ 689705 w 1151492"/>
                  <a:gd name="connsiteY95" fmla="*/ 50298 h 1459246"/>
                  <a:gd name="connsiteX96" fmla="*/ 664845 w 1151492"/>
                  <a:gd name="connsiteY96" fmla="*/ 38964 h 1459246"/>
                  <a:gd name="connsiteX97" fmla="*/ 658844 w 1151492"/>
                  <a:gd name="connsiteY97" fmla="*/ 36201 h 1459246"/>
                  <a:gd name="connsiteX98" fmla="*/ 660178 w 1151492"/>
                  <a:gd name="connsiteY98" fmla="*/ 37059 h 1459246"/>
                  <a:gd name="connsiteX99" fmla="*/ 660178 w 1151492"/>
                  <a:gd name="connsiteY99" fmla="*/ 37059 h 1459246"/>
                  <a:gd name="connsiteX100" fmla="*/ 658844 w 1151492"/>
                  <a:gd name="connsiteY100" fmla="*/ 36201 h 1459246"/>
                  <a:gd name="connsiteX101" fmla="*/ 652653 w 1151492"/>
                  <a:gd name="connsiteY101" fmla="*/ 34011 h 1459246"/>
                  <a:gd name="connsiteX102" fmla="*/ 619316 w 1151492"/>
                  <a:gd name="connsiteY102" fmla="*/ 22485 h 1459246"/>
                  <a:gd name="connsiteX103" fmla="*/ 611410 w 1151492"/>
                  <a:gd name="connsiteY103" fmla="*/ 20009 h 1459246"/>
                  <a:gd name="connsiteX104" fmla="*/ 569595 w 1151492"/>
                  <a:gd name="connsiteY104" fmla="*/ 10008 h 1459246"/>
                  <a:gd name="connsiteX105" fmla="*/ 559022 w 1151492"/>
                  <a:gd name="connsiteY105" fmla="*/ 8198 h 1459246"/>
                  <a:gd name="connsiteX106" fmla="*/ 525590 w 1151492"/>
                  <a:gd name="connsiteY106" fmla="*/ 3435 h 1459246"/>
                  <a:gd name="connsiteX107" fmla="*/ 513398 w 1151492"/>
                  <a:gd name="connsiteY107" fmla="*/ 2197 h 1459246"/>
                  <a:gd name="connsiteX108" fmla="*/ 470440 w 1151492"/>
                  <a:gd name="connsiteY108" fmla="*/ 6 h 1459246"/>
                  <a:gd name="connsiteX109" fmla="*/ 470440 w 1151492"/>
                  <a:gd name="connsiteY109" fmla="*/ 6 h 1459246"/>
                  <a:gd name="connsiteX110" fmla="*/ 470440 w 1151492"/>
                  <a:gd name="connsiteY110" fmla="*/ 6 h 1459246"/>
                  <a:gd name="connsiteX111" fmla="*/ 470440 w 1151492"/>
                  <a:gd name="connsiteY111" fmla="*/ 6 h 1459246"/>
                  <a:gd name="connsiteX112" fmla="*/ 307562 w 1151492"/>
                  <a:gd name="connsiteY112" fmla="*/ 27534 h 1459246"/>
                  <a:gd name="connsiteX113" fmla="*/ 288417 w 1151492"/>
                  <a:gd name="connsiteY113" fmla="*/ 35154 h 1459246"/>
                  <a:gd name="connsiteX114" fmla="*/ 267176 w 1151492"/>
                  <a:gd name="connsiteY114" fmla="*/ 44583 h 1459246"/>
                  <a:gd name="connsiteX115" fmla="*/ 279273 w 1151492"/>
                  <a:gd name="connsiteY115" fmla="*/ 52584 h 1459246"/>
                  <a:gd name="connsiteX116" fmla="*/ 273653 w 1151492"/>
                  <a:gd name="connsiteY116" fmla="*/ 55347 h 1459246"/>
                  <a:gd name="connsiteX117" fmla="*/ 253365 w 1151492"/>
                  <a:gd name="connsiteY117" fmla="*/ 65253 h 1459246"/>
                  <a:gd name="connsiteX118" fmla="*/ 244126 w 1151492"/>
                  <a:gd name="connsiteY118" fmla="*/ 70015 h 1459246"/>
                  <a:gd name="connsiteX119" fmla="*/ 223171 w 1151492"/>
                  <a:gd name="connsiteY119" fmla="*/ 81922 h 1459246"/>
                  <a:gd name="connsiteX120" fmla="*/ 217170 w 1151492"/>
                  <a:gd name="connsiteY120" fmla="*/ 85446 h 1459246"/>
                  <a:gd name="connsiteX121" fmla="*/ 192310 w 1151492"/>
                  <a:gd name="connsiteY121" fmla="*/ 101734 h 1459246"/>
                  <a:gd name="connsiteX122" fmla="*/ 186118 w 1151492"/>
                  <a:gd name="connsiteY122" fmla="*/ 106210 h 1459246"/>
                  <a:gd name="connsiteX123" fmla="*/ 168973 w 1151492"/>
                  <a:gd name="connsiteY123" fmla="*/ 119259 h 1459246"/>
                  <a:gd name="connsiteX124" fmla="*/ 161639 w 1151492"/>
                  <a:gd name="connsiteY124" fmla="*/ 125355 h 1459246"/>
                  <a:gd name="connsiteX125" fmla="*/ 146780 w 1151492"/>
                  <a:gd name="connsiteY125" fmla="*/ 138405 h 1459246"/>
                  <a:gd name="connsiteX126" fmla="*/ 140779 w 1151492"/>
                  <a:gd name="connsiteY126" fmla="*/ 143929 h 1459246"/>
                  <a:gd name="connsiteX127" fmla="*/ 122587 w 1151492"/>
                  <a:gd name="connsiteY127" fmla="*/ 162694 h 1459246"/>
                  <a:gd name="connsiteX128" fmla="*/ 120682 w 1151492"/>
                  <a:gd name="connsiteY128" fmla="*/ 164979 h 1459246"/>
                  <a:gd name="connsiteX129" fmla="*/ 106871 w 1151492"/>
                  <a:gd name="connsiteY129" fmla="*/ 182029 h 1459246"/>
                  <a:gd name="connsiteX130" fmla="*/ 104966 w 1151492"/>
                  <a:gd name="connsiteY130" fmla="*/ 184411 h 1459246"/>
                  <a:gd name="connsiteX131" fmla="*/ 101155 w 1151492"/>
                  <a:gd name="connsiteY131" fmla="*/ 190030 h 1459246"/>
                  <a:gd name="connsiteX132" fmla="*/ 95536 w 1151492"/>
                  <a:gd name="connsiteY132" fmla="*/ 198317 h 1459246"/>
                  <a:gd name="connsiteX133" fmla="*/ 90583 w 1151492"/>
                  <a:gd name="connsiteY133" fmla="*/ 206699 h 1459246"/>
                  <a:gd name="connsiteX134" fmla="*/ 85725 w 1151492"/>
                  <a:gd name="connsiteY134" fmla="*/ 215272 h 1459246"/>
                  <a:gd name="connsiteX135" fmla="*/ 84106 w 1151492"/>
                  <a:gd name="connsiteY135" fmla="*/ 218129 h 1459246"/>
                  <a:gd name="connsiteX136" fmla="*/ 82772 w 1151492"/>
                  <a:gd name="connsiteY136" fmla="*/ 221463 h 1459246"/>
                  <a:gd name="connsiteX137" fmla="*/ 75724 w 1151492"/>
                  <a:gd name="connsiteY137" fmla="*/ 238703 h 1459246"/>
                  <a:gd name="connsiteX138" fmla="*/ 74390 w 1151492"/>
                  <a:gd name="connsiteY138" fmla="*/ 242037 h 1459246"/>
                  <a:gd name="connsiteX139" fmla="*/ 74009 w 1151492"/>
                  <a:gd name="connsiteY139" fmla="*/ 243751 h 1459246"/>
                  <a:gd name="connsiteX140" fmla="*/ 70580 w 1151492"/>
                  <a:gd name="connsiteY140" fmla="*/ 257848 h 1459246"/>
                  <a:gd name="connsiteX141" fmla="*/ 69723 w 1151492"/>
                  <a:gd name="connsiteY141" fmla="*/ 261468 h 1459246"/>
                  <a:gd name="connsiteX142" fmla="*/ 69628 w 1151492"/>
                  <a:gd name="connsiteY142" fmla="*/ 262039 h 1459246"/>
                  <a:gd name="connsiteX143" fmla="*/ 68008 w 1151492"/>
                  <a:gd name="connsiteY143" fmla="*/ 279089 h 1459246"/>
                  <a:gd name="connsiteX144" fmla="*/ 68008 w 1151492"/>
                  <a:gd name="connsiteY144" fmla="*/ 279470 h 1459246"/>
                  <a:gd name="connsiteX145" fmla="*/ 68104 w 1151492"/>
                  <a:gd name="connsiteY145" fmla="*/ 280899 h 1459246"/>
                  <a:gd name="connsiteX146" fmla="*/ 68961 w 1151492"/>
                  <a:gd name="connsiteY146" fmla="*/ 294805 h 1459246"/>
                  <a:gd name="connsiteX147" fmla="*/ 69056 w 1151492"/>
                  <a:gd name="connsiteY147" fmla="*/ 296425 h 1459246"/>
                  <a:gd name="connsiteX148" fmla="*/ 69628 w 1151492"/>
                  <a:gd name="connsiteY148" fmla="*/ 298425 h 1459246"/>
                  <a:gd name="connsiteX149" fmla="*/ 75438 w 1151492"/>
                  <a:gd name="connsiteY149" fmla="*/ 318904 h 1459246"/>
                  <a:gd name="connsiteX150" fmla="*/ 75533 w 1151492"/>
                  <a:gd name="connsiteY150" fmla="*/ 319094 h 1459246"/>
                  <a:gd name="connsiteX151" fmla="*/ 76009 w 1151492"/>
                  <a:gd name="connsiteY151" fmla="*/ 319856 h 1459246"/>
                  <a:gd name="connsiteX152" fmla="*/ 83915 w 1151492"/>
                  <a:gd name="connsiteY152" fmla="*/ 334429 h 1459246"/>
                  <a:gd name="connsiteX153" fmla="*/ 86582 w 1151492"/>
                  <a:gd name="connsiteY153" fmla="*/ 338334 h 1459246"/>
                  <a:gd name="connsiteX154" fmla="*/ 97346 w 1151492"/>
                  <a:gd name="connsiteY154" fmla="*/ 351384 h 1459246"/>
                  <a:gd name="connsiteX155" fmla="*/ 98203 w 1151492"/>
                  <a:gd name="connsiteY155" fmla="*/ 352431 h 1459246"/>
                  <a:gd name="connsiteX156" fmla="*/ 98584 w 1151492"/>
                  <a:gd name="connsiteY156" fmla="*/ 352717 h 1459246"/>
                  <a:gd name="connsiteX157" fmla="*/ 105918 w 1151492"/>
                  <a:gd name="connsiteY157" fmla="*/ 359385 h 1459246"/>
                  <a:gd name="connsiteX158" fmla="*/ 109918 w 1151492"/>
                  <a:gd name="connsiteY158" fmla="*/ 363004 h 1459246"/>
                  <a:gd name="connsiteX159" fmla="*/ 123158 w 1151492"/>
                  <a:gd name="connsiteY159" fmla="*/ 372625 h 1459246"/>
                  <a:gd name="connsiteX160" fmla="*/ 200787 w 1151492"/>
                  <a:gd name="connsiteY160" fmla="*/ 423679 h 1459246"/>
                  <a:gd name="connsiteX161" fmla="*/ 194500 w 1151492"/>
                  <a:gd name="connsiteY161" fmla="*/ 424345 h 1459246"/>
                  <a:gd name="connsiteX162" fmla="*/ 150781 w 1151492"/>
                  <a:gd name="connsiteY162" fmla="*/ 414820 h 1459246"/>
                  <a:gd name="connsiteX163" fmla="*/ 107823 w 1151492"/>
                  <a:gd name="connsiteY163" fmla="*/ 392436 h 1459246"/>
                  <a:gd name="connsiteX164" fmla="*/ 107918 w 1151492"/>
                  <a:gd name="connsiteY164" fmla="*/ 392436 h 1459246"/>
                  <a:gd name="connsiteX165" fmla="*/ 107823 w 1151492"/>
                  <a:gd name="connsiteY165" fmla="*/ 392436 h 1459246"/>
                  <a:gd name="connsiteX166" fmla="*/ 196405 w 1151492"/>
                  <a:gd name="connsiteY166" fmla="*/ 450730 h 1459246"/>
                  <a:gd name="connsiteX167" fmla="*/ 239268 w 1151492"/>
                  <a:gd name="connsiteY167" fmla="*/ 473113 h 1459246"/>
                  <a:gd name="connsiteX168" fmla="*/ 282988 w 1151492"/>
                  <a:gd name="connsiteY168" fmla="*/ 482638 h 1459246"/>
                  <a:gd name="connsiteX169" fmla="*/ 302228 w 1151492"/>
                  <a:gd name="connsiteY169" fmla="*/ 480638 h 1459246"/>
                  <a:gd name="connsiteX170" fmla="*/ 305848 w 1151492"/>
                  <a:gd name="connsiteY170" fmla="*/ 479876 h 1459246"/>
                  <a:gd name="connsiteX171" fmla="*/ 322802 w 1151492"/>
                  <a:gd name="connsiteY171" fmla="*/ 474352 h 1459246"/>
                  <a:gd name="connsiteX172" fmla="*/ 325850 w 1151492"/>
                  <a:gd name="connsiteY172" fmla="*/ 472923 h 1459246"/>
                  <a:gd name="connsiteX173" fmla="*/ 340995 w 1151492"/>
                  <a:gd name="connsiteY173" fmla="*/ 464541 h 1459246"/>
                  <a:gd name="connsiteX174" fmla="*/ 342138 w 1151492"/>
                  <a:gd name="connsiteY174" fmla="*/ 463874 h 1459246"/>
                  <a:gd name="connsiteX175" fmla="*/ 356902 w 1151492"/>
                  <a:gd name="connsiteY175" fmla="*/ 452539 h 1459246"/>
                  <a:gd name="connsiteX176" fmla="*/ 359854 w 1151492"/>
                  <a:gd name="connsiteY176" fmla="*/ 449968 h 1459246"/>
                  <a:gd name="connsiteX177" fmla="*/ 371856 w 1151492"/>
                  <a:gd name="connsiteY177" fmla="*/ 438442 h 1459246"/>
                  <a:gd name="connsiteX178" fmla="*/ 372713 w 1151492"/>
                  <a:gd name="connsiteY178" fmla="*/ 437490 h 1459246"/>
                  <a:gd name="connsiteX179" fmla="*/ 392620 w 1151492"/>
                  <a:gd name="connsiteY179" fmla="*/ 414439 h 1459246"/>
                  <a:gd name="connsiteX180" fmla="*/ 397574 w 1151492"/>
                  <a:gd name="connsiteY180" fmla="*/ 408153 h 1459246"/>
                  <a:gd name="connsiteX181" fmla="*/ 414718 w 1151492"/>
                  <a:gd name="connsiteY181" fmla="*/ 385483 h 1459246"/>
                  <a:gd name="connsiteX182" fmla="*/ 428625 w 1151492"/>
                  <a:gd name="connsiteY182" fmla="*/ 366909 h 1459246"/>
                  <a:gd name="connsiteX183" fmla="*/ 598742 w 1151492"/>
                  <a:gd name="connsiteY183" fmla="*/ 283090 h 1459246"/>
                  <a:gd name="connsiteX184" fmla="*/ 637318 w 1151492"/>
                  <a:gd name="connsiteY184" fmla="*/ 287471 h 1459246"/>
                  <a:gd name="connsiteX185" fmla="*/ 692563 w 1151492"/>
                  <a:gd name="connsiteY185" fmla="*/ 310426 h 1459246"/>
                  <a:gd name="connsiteX186" fmla="*/ 698564 w 1151492"/>
                  <a:gd name="connsiteY186" fmla="*/ 322714 h 1459246"/>
                  <a:gd name="connsiteX187" fmla="*/ 700468 w 1151492"/>
                  <a:gd name="connsiteY187" fmla="*/ 327952 h 1459246"/>
                  <a:gd name="connsiteX188" fmla="*/ 705041 w 1151492"/>
                  <a:gd name="connsiteY188" fmla="*/ 342716 h 1459246"/>
                  <a:gd name="connsiteX189" fmla="*/ 706565 w 1151492"/>
                  <a:gd name="connsiteY189" fmla="*/ 349479 h 1459246"/>
                  <a:gd name="connsiteX190" fmla="*/ 708279 w 1151492"/>
                  <a:gd name="connsiteY190" fmla="*/ 362338 h 1459246"/>
                  <a:gd name="connsiteX191" fmla="*/ 708946 w 1151492"/>
                  <a:gd name="connsiteY191" fmla="*/ 372910 h 1459246"/>
                  <a:gd name="connsiteX192" fmla="*/ 708184 w 1151492"/>
                  <a:gd name="connsiteY192" fmla="*/ 391960 h 1459246"/>
                  <a:gd name="connsiteX193" fmla="*/ 702754 w 1151492"/>
                  <a:gd name="connsiteY193" fmla="*/ 416630 h 1459246"/>
                  <a:gd name="connsiteX194" fmla="*/ 702088 w 1151492"/>
                  <a:gd name="connsiteY194" fmla="*/ 419202 h 1459246"/>
                  <a:gd name="connsiteX195" fmla="*/ 692658 w 1151492"/>
                  <a:gd name="connsiteY195" fmla="*/ 442157 h 1459246"/>
                  <a:gd name="connsiteX196" fmla="*/ 678370 w 1151492"/>
                  <a:gd name="connsiteY196" fmla="*/ 465398 h 1459246"/>
                  <a:gd name="connsiteX197" fmla="*/ 663035 w 1151492"/>
                  <a:gd name="connsiteY197" fmla="*/ 483400 h 1459246"/>
                  <a:gd name="connsiteX198" fmla="*/ 657511 w 1151492"/>
                  <a:gd name="connsiteY198" fmla="*/ 488734 h 1459246"/>
                  <a:gd name="connsiteX199" fmla="*/ 645224 w 1151492"/>
                  <a:gd name="connsiteY199" fmla="*/ 499783 h 1459246"/>
                  <a:gd name="connsiteX200" fmla="*/ 638366 w 1151492"/>
                  <a:gd name="connsiteY200" fmla="*/ 505213 h 1459246"/>
                  <a:gd name="connsiteX201" fmla="*/ 625126 w 1151492"/>
                  <a:gd name="connsiteY201" fmla="*/ 514642 h 1459246"/>
                  <a:gd name="connsiteX202" fmla="*/ 618268 w 1151492"/>
                  <a:gd name="connsiteY202" fmla="*/ 519214 h 1459246"/>
                  <a:gd name="connsiteX203" fmla="*/ 601504 w 1151492"/>
                  <a:gd name="connsiteY203" fmla="*/ 528930 h 1459246"/>
                  <a:gd name="connsiteX204" fmla="*/ 597122 w 1151492"/>
                  <a:gd name="connsiteY204" fmla="*/ 531406 h 1459246"/>
                  <a:gd name="connsiteX205" fmla="*/ 575119 w 1151492"/>
                  <a:gd name="connsiteY205" fmla="*/ 541979 h 1459246"/>
                  <a:gd name="connsiteX206" fmla="*/ 568643 w 1151492"/>
                  <a:gd name="connsiteY206" fmla="*/ 544646 h 1459246"/>
                  <a:gd name="connsiteX207" fmla="*/ 552355 w 1151492"/>
                  <a:gd name="connsiteY207" fmla="*/ 551218 h 1459246"/>
                  <a:gd name="connsiteX208" fmla="*/ 544068 w 1151492"/>
                  <a:gd name="connsiteY208" fmla="*/ 554266 h 1459246"/>
                  <a:gd name="connsiteX209" fmla="*/ 529209 w 1151492"/>
                  <a:gd name="connsiteY209" fmla="*/ 559315 h 1459246"/>
                  <a:gd name="connsiteX210" fmla="*/ 521113 w 1151492"/>
                  <a:gd name="connsiteY210" fmla="*/ 561886 h 1459246"/>
                  <a:gd name="connsiteX211" fmla="*/ 505206 w 1151492"/>
                  <a:gd name="connsiteY211" fmla="*/ 566458 h 1459246"/>
                  <a:gd name="connsiteX212" fmla="*/ 499015 w 1151492"/>
                  <a:gd name="connsiteY212" fmla="*/ 568173 h 1459246"/>
                  <a:gd name="connsiteX213" fmla="*/ 477965 w 1151492"/>
                  <a:gd name="connsiteY213" fmla="*/ 573316 h 1459246"/>
                  <a:gd name="connsiteX214" fmla="*/ 473488 w 1151492"/>
                  <a:gd name="connsiteY214" fmla="*/ 574269 h 1459246"/>
                  <a:gd name="connsiteX215" fmla="*/ 457867 w 1151492"/>
                  <a:gd name="connsiteY215" fmla="*/ 577507 h 1459246"/>
                  <a:gd name="connsiteX216" fmla="*/ 451009 w 1151492"/>
                  <a:gd name="connsiteY216" fmla="*/ 578746 h 1459246"/>
                  <a:gd name="connsiteX217" fmla="*/ 439102 w 1151492"/>
                  <a:gd name="connsiteY217" fmla="*/ 580841 h 1459246"/>
                  <a:gd name="connsiteX218" fmla="*/ 432911 w 1151492"/>
                  <a:gd name="connsiteY218" fmla="*/ 581794 h 1459246"/>
                  <a:gd name="connsiteX219" fmla="*/ 422148 w 1151492"/>
                  <a:gd name="connsiteY219" fmla="*/ 583318 h 1459246"/>
                  <a:gd name="connsiteX220" fmla="*/ 417290 w 1151492"/>
                  <a:gd name="connsiteY220" fmla="*/ 583984 h 1459246"/>
                  <a:gd name="connsiteX221" fmla="*/ 404622 w 1151492"/>
                  <a:gd name="connsiteY221" fmla="*/ 585508 h 1459246"/>
                  <a:gd name="connsiteX222" fmla="*/ 391954 w 1151492"/>
                  <a:gd name="connsiteY222" fmla="*/ 586746 h 1459246"/>
                  <a:gd name="connsiteX223" fmla="*/ 371761 w 1151492"/>
                  <a:gd name="connsiteY223" fmla="*/ 588937 h 1459246"/>
                  <a:gd name="connsiteX224" fmla="*/ 366617 w 1151492"/>
                  <a:gd name="connsiteY224" fmla="*/ 589604 h 1459246"/>
                  <a:gd name="connsiteX225" fmla="*/ 350996 w 1151492"/>
                  <a:gd name="connsiteY225" fmla="*/ 591700 h 1459246"/>
                  <a:gd name="connsiteX226" fmla="*/ 343757 w 1151492"/>
                  <a:gd name="connsiteY226" fmla="*/ 592938 h 1459246"/>
                  <a:gd name="connsiteX227" fmla="*/ 330232 w 1151492"/>
                  <a:gd name="connsiteY227" fmla="*/ 595414 h 1459246"/>
                  <a:gd name="connsiteX228" fmla="*/ 322326 w 1151492"/>
                  <a:gd name="connsiteY228" fmla="*/ 597319 h 1459246"/>
                  <a:gd name="connsiteX229" fmla="*/ 310134 w 1151492"/>
                  <a:gd name="connsiteY229" fmla="*/ 600463 h 1459246"/>
                  <a:gd name="connsiteX230" fmla="*/ 302038 w 1151492"/>
                  <a:gd name="connsiteY230" fmla="*/ 603225 h 1459246"/>
                  <a:gd name="connsiteX231" fmla="*/ 291179 w 1151492"/>
                  <a:gd name="connsiteY231" fmla="*/ 607225 h 1459246"/>
                  <a:gd name="connsiteX232" fmla="*/ 283464 w 1151492"/>
                  <a:gd name="connsiteY232" fmla="*/ 610940 h 1459246"/>
                  <a:gd name="connsiteX233" fmla="*/ 274034 w 1151492"/>
                  <a:gd name="connsiteY233" fmla="*/ 616084 h 1459246"/>
                  <a:gd name="connsiteX234" fmla="*/ 267081 w 1151492"/>
                  <a:gd name="connsiteY234" fmla="*/ 620941 h 1459246"/>
                  <a:gd name="connsiteX235" fmla="*/ 259271 w 1151492"/>
                  <a:gd name="connsiteY235" fmla="*/ 627514 h 1459246"/>
                  <a:gd name="connsiteX236" fmla="*/ 253460 w 1151492"/>
                  <a:gd name="connsiteY236" fmla="*/ 633705 h 1459246"/>
                  <a:gd name="connsiteX237" fmla="*/ 249746 w 1151492"/>
                  <a:gd name="connsiteY237" fmla="*/ 637705 h 1459246"/>
                  <a:gd name="connsiteX238" fmla="*/ 244697 w 1151492"/>
                  <a:gd name="connsiteY238" fmla="*/ 645516 h 1459246"/>
                  <a:gd name="connsiteX239" fmla="*/ 243173 w 1151492"/>
                  <a:gd name="connsiteY239" fmla="*/ 648373 h 1459246"/>
                  <a:gd name="connsiteX240" fmla="*/ 239839 w 1151492"/>
                  <a:gd name="connsiteY240" fmla="*/ 656565 h 1459246"/>
                  <a:gd name="connsiteX241" fmla="*/ 239649 w 1151492"/>
                  <a:gd name="connsiteY241" fmla="*/ 657517 h 1459246"/>
                  <a:gd name="connsiteX242" fmla="*/ 239173 w 1151492"/>
                  <a:gd name="connsiteY242" fmla="*/ 659232 h 1459246"/>
                  <a:gd name="connsiteX243" fmla="*/ 238030 w 1151492"/>
                  <a:gd name="connsiteY243" fmla="*/ 663899 h 1459246"/>
                  <a:gd name="connsiteX244" fmla="*/ 237363 w 1151492"/>
                  <a:gd name="connsiteY244" fmla="*/ 670471 h 1459246"/>
                  <a:gd name="connsiteX245" fmla="*/ 237268 w 1151492"/>
                  <a:gd name="connsiteY245" fmla="*/ 671043 h 1459246"/>
                  <a:gd name="connsiteX246" fmla="*/ 237268 w 1151492"/>
                  <a:gd name="connsiteY246" fmla="*/ 671233 h 1459246"/>
                  <a:gd name="connsiteX247" fmla="*/ 237839 w 1151492"/>
                  <a:gd name="connsiteY247" fmla="*/ 679711 h 1459246"/>
                  <a:gd name="connsiteX248" fmla="*/ 238411 w 1151492"/>
                  <a:gd name="connsiteY248" fmla="*/ 681616 h 1459246"/>
                  <a:gd name="connsiteX249" fmla="*/ 240601 w 1151492"/>
                  <a:gd name="connsiteY249" fmla="*/ 689236 h 1459246"/>
                  <a:gd name="connsiteX250" fmla="*/ 241840 w 1151492"/>
                  <a:gd name="connsiteY250" fmla="*/ 693522 h 1459246"/>
                  <a:gd name="connsiteX251" fmla="*/ 243268 w 1151492"/>
                  <a:gd name="connsiteY251" fmla="*/ 696665 h 1459246"/>
                  <a:gd name="connsiteX252" fmla="*/ 249555 w 1151492"/>
                  <a:gd name="connsiteY252" fmla="*/ 707047 h 1459246"/>
                  <a:gd name="connsiteX253" fmla="*/ 252031 w 1151492"/>
                  <a:gd name="connsiteY253" fmla="*/ 710095 h 1459246"/>
                  <a:gd name="connsiteX254" fmla="*/ 257746 w 1151492"/>
                  <a:gd name="connsiteY254" fmla="*/ 716763 h 1459246"/>
                  <a:gd name="connsiteX255" fmla="*/ 258413 w 1151492"/>
                  <a:gd name="connsiteY255" fmla="*/ 717620 h 1459246"/>
                  <a:gd name="connsiteX256" fmla="*/ 259651 w 1151492"/>
                  <a:gd name="connsiteY256" fmla="*/ 718668 h 1459246"/>
                  <a:gd name="connsiteX257" fmla="*/ 276130 w 1151492"/>
                  <a:gd name="connsiteY257" fmla="*/ 732098 h 1459246"/>
                  <a:gd name="connsiteX258" fmla="*/ 276225 w 1151492"/>
                  <a:gd name="connsiteY258" fmla="*/ 732098 h 1459246"/>
                  <a:gd name="connsiteX259" fmla="*/ 276225 w 1151492"/>
                  <a:gd name="connsiteY259" fmla="*/ 732098 h 1459246"/>
                  <a:gd name="connsiteX260" fmla="*/ 276225 w 1151492"/>
                  <a:gd name="connsiteY260" fmla="*/ 732098 h 1459246"/>
                  <a:gd name="connsiteX261" fmla="*/ 276130 w 1151492"/>
                  <a:gd name="connsiteY261" fmla="*/ 732098 h 1459246"/>
                  <a:gd name="connsiteX262" fmla="*/ 345186 w 1151492"/>
                  <a:gd name="connsiteY262" fmla="*/ 777532 h 1459246"/>
                  <a:gd name="connsiteX263" fmla="*/ 313087 w 1151492"/>
                  <a:gd name="connsiteY263" fmla="*/ 773151 h 1459246"/>
                  <a:gd name="connsiteX264" fmla="*/ 261842 w 1151492"/>
                  <a:gd name="connsiteY264" fmla="*/ 752386 h 1459246"/>
                  <a:gd name="connsiteX265" fmla="*/ 350425 w 1151492"/>
                  <a:gd name="connsiteY265" fmla="*/ 810679 h 1459246"/>
                  <a:gd name="connsiteX266" fmla="*/ 401574 w 1151492"/>
                  <a:gd name="connsiteY266" fmla="*/ 831444 h 1459246"/>
                  <a:gd name="connsiteX267" fmla="*/ 468535 w 1151492"/>
                  <a:gd name="connsiteY267" fmla="*/ 837349 h 1459246"/>
                  <a:gd name="connsiteX268" fmla="*/ 484346 w 1151492"/>
                  <a:gd name="connsiteY268" fmla="*/ 837254 h 1459246"/>
                  <a:gd name="connsiteX269" fmla="*/ 589502 w 1151492"/>
                  <a:gd name="connsiteY269" fmla="*/ 820490 h 1459246"/>
                  <a:gd name="connsiteX270" fmla="*/ 726376 w 1151492"/>
                  <a:gd name="connsiteY270" fmla="*/ 802583 h 1459246"/>
                  <a:gd name="connsiteX271" fmla="*/ 799719 w 1151492"/>
                  <a:gd name="connsiteY271" fmla="*/ 812298 h 1459246"/>
                  <a:gd name="connsiteX272" fmla="*/ 832104 w 1151492"/>
                  <a:gd name="connsiteY272" fmla="*/ 825443 h 1459246"/>
                  <a:gd name="connsiteX273" fmla="*/ 832104 w 1151492"/>
                  <a:gd name="connsiteY273" fmla="*/ 825443 h 1459246"/>
                  <a:gd name="connsiteX274" fmla="*/ 837152 w 1151492"/>
                  <a:gd name="connsiteY274" fmla="*/ 839350 h 1459246"/>
                  <a:gd name="connsiteX275" fmla="*/ 839438 w 1151492"/>
                  <a:gd name="connsiteY275" fmla="*/ 845827 h 1459246"/>
                  <a:gd name="connsiteX276" fmla="*/ 844201 w 1151492"/>
                  <a:gd name="connsiteY276" fmla="*/ 867829 h 1459246"/>
                  <a:gd name="connsiteX277" fmla="*/ 846010 w 1151492"/>
                  <a:gd name="connsiteY277" fmla="*/ 896404 h 1459246"/>
                  <a:gd name="connsiteX278" fmla="*/ 844868 w 1151492"/>
                  <a:gd name="connsiteY278" fmla="*/ 918121 h 1459246"/>
                  <a:gd name="connsiteX279" fmla="*/ 839438 w 1151492"/>
                  <a:gd name="connsiteY279" fmla="*/ 947363 h 1459246"/>
                  <a:gd name="connsiteX280" fmla="*/ 834485 w 1151492"/>
                  <a:gd name="connsiteY280" fmla="*/ 967746 h 1459246"/>
                  <a:gd name="connsiteX281" fmla="*/ 827818 w 1151492"/>
                  <a:gd name="connsiteY281" fmla="*/ 987368 h 1459246"/>
                  <a:gd name="connsiteX282" fmla="*/ 820293 w 1151492"/>
                  <a:gd name="connsiteY282" fmla="*/ 1006132 h 1459246"/>
                  <a:gd name="connsiteX283" fmla="*/ 805720 w 1151492"/>
                  <a:gd name="connsiteY283" fmla="*/ 1034326 h 1459246"/>
                  <a:gd name="connsiteX284" fmla="*/ 804005 w 1151492"/>
                  <a:gd name="connsiteY284" fmla="*/ 1036803 h 1459246"/>
                  <a:gd name="connsiteX285" fmla="*/ 783526 w 1151492"/>
                  <a:gd name="connsiteY285" fmla="*/ 1064806 h 1459246"/>
                  <a:gd name="connsiteX286" fmla="*/ 781241 w 1151492"/>
                  <a:gd name="connsiteY286" fmla="*/ 1067569 h 1459246"/>
                  <a:gd name="connsiteX287" fmla="*/ 756571 w 1151492"/>
                  <a:gd name="connsiteY287" fmla="*/ 1092048 h 1459246"/>
                  <a:gd name="connsiteX288" fmla="*/ 752094 w 1151492"/>
                  <a:gd name="connsiteY288" fmla="*/ 1095953 h 1459246"/>
                  <a:gd name="connsiteX289" fmla="*/ 724281 w 1151492"/>
                  <a:gd name="connsiteY289" fmla="*/ 1115956 h 1459246"/>
                  <a:gd name="connsiteX290" fmla="*/ 718852 w 1151492"/>
                  <a:gd name="connsiteY290" fmla="*/ 1119194 h 1459246"/>
                  <a:gd name="connsiteX291" fmla="*/ 687134 w 1151492"/>
                  <a:gd name="connsiteY291" fmla="*/ 1135291 h 1459246"/>
                  <a:gd name="connsiteX292" fmla="*/ 682561 w 1151492"/>
                  <a:gd name="connsiteY292" fmla="*/ 1137101 h 1459246"/>
                  <a:gd name="connsiteX293" fmla="*/ 645700 w 1151492"/>
                  <a:gd name="connsiteY293" fmla="*/ 1149293 h 1459246"/>
                  <a:gd name="connsiteX294" fmla="*/ 562832 w 1151492"/>
                  <a:gd name="connsiteY294" fmla="*/ 1159961 h 1459246"/>
                  <a:gd name="connsiteX295" fmla="*/ 415004 w 1151492"/>
                  <a:gd name="connsiteY295" fmla="*/ 1123004 h 1459246"/>
                  <a:gd name="connsiteX296" fmla="*/ 409956 w 1151492"/>
                  <a:gd name="connsiteY296" fmla="*/ 1118908 h 1459246"/>
                  <a:gd name="connsiteX297" fmla="*/ 384905 w 1151492"/>
                  <a:gd name="connsiteY297" fmla="*/ 1097572 h 1459246"/>
                  <a:gd name="connsiteX298" fmla="*/ 373285 w 1151492"/>
                  <a:gd name="connsiteY298" fmla="*/ 1087095 h 1459246"/>
                  <a:gd name="connsiteX299" fmla="*/ 347186 w 1151492"/>
                  <a:gd name="connsiteY299" fmla="*/ 1062139 h 1459246"/>
                  <a:gd name="connsiteX300" fmla="*/ 339471 w 1151492"/>
                  <a:gd name="connsiteY300" fmla="*/ 1054519 h 1459246"/>
                  <a:gd name="connsiteX301" fmla="*/ 305467 w 1151492"/>
                  <a:gd name="connsiteY301" fmla="*/ 1019182 h 1459246"/>
                  <a:gd name="connsiteX302" fmla="*/ 303085 w 1151492"/>
                  <a:gd name="connsiteY302" fmla="*/ 1016705 h 1459246"/>
                  <a:gd name="connsiteX303" fmla="*/ 301562 w 1151492"/>
                  <a:gd name="connsiteY303" fmla="*/ 1015467 h 1459246"/>
                  <a:gd name="connsiteX304" fmla="*/ 284607 w 1151492"/>
                  <a:gd name="connsiteY304" fmla="*/ 1001465 h 1459246"/>
                  <a:gd name="connsiteX305" fmla="*/ 196025 w 1151492"/>
                  <a:gd name="connsiteY305" fmla="*/ 943172 h 1459246"/>
                  <a:gd name="connsiteX306" fmla="*/ 145637 w 1151492"/>
                  <a:gd name="connsiteY306" fmla="*/ 927837 h 1459246"/>
                  <a:gd name="connsiteX307" fmla="*/ 131159 w 1151492"/>
                  <a:gd name="connsiteY307" fmla="*/ 928885 h 1459246"/>
                  <a:gd name="connsiteX308" fmla="*/ 126587 w 1151492"/>
                  <a:gd name="connsiteY308" fmla="*/ 929646 h 1459246"/>
                  <a:gd name="connsiteX309" fmla="*/ 116300 w 1151492"/>
                  <a:gd name="connsiteY309" fmla="*/ 932028 h 1459246"/>
                  <a:gd name="connsiteX310" fmla="*/ 111633 w 1151492"/>
                  <a:gd name="connsiteY310" fmla="*/ 933361 h 1459246"/>
                  <a:gd name="connsiteX311" fmla="*/ 99631 w 1151492"/>
                  <a:gd name="connsiteY311" fmla="*/ 937838 h 1459246"/>
                  <a:gd name="connsiteX312" fmla="*/ 97441 w 1151492"/>
                  <a:gd name="connsiteY312" fmla="*/ 938695 h 1459246"/>
                  <a:gd name="connsiteX313" fmla="*/ 83820 w 1151492"/>
                  <a:gd name="connsiteY313" fmla="*/ 945744 h 1459246"/>
                  <a:gd name="connsiteX314" fmla="*/ 79819 w 1151492"/>
                  <a:gd name="connsiteY314" fmla="*/ 948220 h 1459246"/>
                  <a:gd name="connsiteX315" fmla="*/ 70199 w 1151492"/>
                  <a:gd name="connsiteY315" fmla="*/ 954602 h 1459246"/>
                  <a:gd name="connsiteX316" fmla="*/ 66008 w 1151492"/>
                  <a:gd name="connsiteY316" fmla="*/ 957650 h 1459246"/>
                  <a:gd name="connsiteX317" fmla="*/ 56007 w 1151492"/>
                  <a:gd name="connsiteY317" fmla="*/ 965842 h 1459246"/>
                  <a:gd name="connsiteX318" fmla="*/ 53530 w 1151492"/>
                  <a:gd name="connsiteY318" fmla="*/ 967937 h 1459246"/>
                  <a:gd name="connsiteX319" fmla="*/ 42100 w 1151492"/>
                  <a:gd name="connsiteY319" fmla="*/ 979367 h 1459246"/>
                  <a:gd name="connsiteX320" fmla="*/ 39338 w 1151492"/>
                  <a:gd name="connsiteY320" fmla="*/ 982510 h 1459246"/>
                  <a:gd name="connsiteX321" fmla="*/ 31528 w 1151492"/>
                  <a:gd name="connsiteY321" fmla="*/ 992035 h 1459246"/>
                  <a:gd name="connsiteX322" fmla="*/ 29908 w 1151492"/>
                  <a:gd name="connsiteY322" fmla="*/ 994131 h 1459246"/>
                  <a:gd name="connsiteX323" fmla="*/ 29146 w 1151492"/>
                  <a:gd name="connsiteY323" fmla="*/ 995464 h 1459246"/>
                  <a:gd name="connsiteX324" fmla="*/ 15621 w 1151492"/>
                  <a:gd name="connsiteY324" fmla="*/ 1017658 h 1459246"/>
                  <a:gd name="connsiteX325" fmla="*/ 14668 w 1151492"/>
                  <a:gd name="connsiteY325" fmla="*/ 1019086 h 1459246"/>
                  <a:gd name="connsiteX326" fmla="*/ 14097 w 1151492"/>
                  <a:gd name="connsiteY326" fmla="*/ 1020420 h 1459246"/>
                  <a:gd name="connsiteX327" fmla="*/ 6858 w 1151492"/>
                  <a:gd name="connsiteY327" fmla="*/ 1038041 h 1459246"/>
                  <a:gd name="connsiteX328" fmla="*/ 6287 w 1151492"/>
                  <a:gd name="connsiteY328" fmla="*/ 1039375 h 1459246"/>
                  <a:gd name="connsiteX329" fmla="*/ 5620 w 1151492"/>
                  <a:gd name="connsiteY329" fmla="*/ 1041946 h 1459246"/>
                  <a:gd name="connsiteX330" fmla="*/ 2572 w 1151492"/>
                  <a:gd name="connsiteY330" fmla="*/ 1054424 h 1459246"/>
                  <a:gd name="connsiteX331" fmla="*/ 1905 w 1151492"/>
                  <a:gd name="connsiteY331" fmla="*/ 1057186 h 1459246"/>
                  <a:gd name="connsiteX332" fmla="*/ 1333 w 1151492"/>
                  <a:gd name="connsiteY332" fmla="*/ 1060711 h 1459246"/>
                  <a:gd name="connsiteX333" fmla="*/ 0 w 1151492"/>
                  <a:gd name="connsiteY333" fmla="*/ 1077665 h 1459246"/>
                  <a:gd name="connsiteX334" fmla="*/ 0 w 1151492"/>
                  <a:gd name="connsiteY334" fmla="*/ 1078522 h 1459246"/>
                  <a:gd name="connsiteX335" fmla="*/ 191 w 1151492"/>
                  <a:gd name="connsiteY335" fmla="*/ 1080523 h 1459246"/>
                  <a:gd name="connsiteX336" fmla="*/ 1429 w 1151492"/>
                  <a:gd name="connsiteY336" fmla="*/ 1100335 h 1459246"/>
                  <a:gd name="connsiteX337" fmla="*/ 1619 w 1151492"/>
                  <a:gd name="connsiteY337" fmla="*/ 1103097 h 1459246"/>
                  <a:gd name="connsiteX338" fmla="*/ 2096 w 1151492"/>
                  <a:gd name="connsiteY338" fmla="*/ 1105097 h 1459246"/>
                  <a:gd name="connsiteX339" fmla="*/ 6001 w 1151492"/>
                  <a:gd name="connsiteY339" fmla="*/ 1122718 h 1459246"/>
                  <a:gd name="connsiteX340" fmla="*/ 6001 w 1151492"/>
                  <a:gd name="connsiteY340" fmla="*/ 1122718 h 1459246"/>
                  <a:gd name="connsiteX341" fmla="*/ 12192 w 1151492"/>
                  <a:gd name="connsiteY341" fmla="*/ 1139863 h 1459246"/>
                  <a:gd name="connsiteX342" fmla="*/ 12859 w 1151492"/>
                  <a:gd name="connsiteY342" fmla="*/ 1141578 h 1459246"/>
                  <a:gd name="connsiteX343" fmla="*/ 14478 w 1151492"/>
                  <a:gd name="connsiteY343" fmla="*/ 1144721 h 1459246"/>
                  <a:gd name="connsiteX344" fmla="*/ 20669 w 1151492"/>
                  <a:gd name="connsiteY344" fmla="*/ 1157104 h 1459246"/>
                  <a:gd name="connsiteX345" fmla="*/ 23336 w 1151492"/>
                  <a:gd name="connsiteY345" fmla="*/ 1161866 h 1459246"/>
                  <a:gd name="connsiteX346" fmla="*/ 33052 w 1151492"/>
                  <a:gd name="connsiteY346" fmla="*/ 1177011 h 1459246"/>
                  <a:gd name="connsiteX347" fmla="*/ 33433 w 1151492"/>
                  <a:gd name="connsiteY347" fmla="*/ 1177678 h 1459246"/>
                  <a:gd name="connsiteX348" fmla="*/ 45434 w 1151492"/>
                  <a:gd name="connsiteY348" fmla="*/ 1193013 h 1459246"/>
                  <a:gd name="connsiteX349" fmla="*/ 48863 w 1151492"/>
                  <a:gd name="connsiteY349" fmla="*/ 1196918 h 1459246"/>
                  <a:gd name="connsiteX350" fmla="*/ 58960 w 1151492"/>
                  <a:gd name="connsiteY350" fmla="*/ 1207967 h 1459246"/>
                  <a:gd name="connsiteX351" fmla="*/ 61150 w 1151492"/>
                  <a:gd name="connsiteY351" fmla="*/ 1210348 h 1459246"/>
                  <a:gd name="connsiteX352" fmla="*/ 62198 w 1151492"/>
                  <a:gd name="connsiteY352" fmla="*/ 1211206 h 1459246"/>
                  <a:gd name="connsiteX353" fmla="*/ 93631 w 1151492"/>
                  <a:gd name="connsiteY353" fmla="*/ 1239304 h 1459246"/>
                  <a:gd name="connsiteX354" fmla="*/ 95917 w 1151492"/>
                  <a:gd name="connsiteY354" fmla="*/ 1241114 h 1459246"/>
                  <a:gd name="connsiteX355" fmla="*/ 131064 w 1151492"/>
                  <a:gd name="connsiteY355" fmla="*/ 1266546 h 1459246"/>
                  <a:gd name="connsiteX356" fmla="*/ 207645 w 1151492"/>
                  <a:gd name="connsiteY356" fmla="*/ 1316933 h 1459246"/>
                  <a:gd name="connsiteX357" fmla="*/ 215170 w 1151492"/>
                  <a:gd name="connsiteY357" fmla="*/ 1321886 h 1459246"/>
                  <a:gd name="connsiteX358" fmla="*/ 219551 w 1151492"/>
                  <a:gd name="connsiteY358" fmla="*/ 1324839 h 1459246"/>
                  <a:gd name="connsiteX359" fmla="*/ 326803 w 1151492"/>
                  <a:gd name="connsiteY359" fmla="*/ 1382274 h 1459246"/>
                  <a:gd name="connsiteX360" fmla="*/ 281464 w 1151492"/>
                  <a:gd name="connsiteY360" fmla="*/ 1368082 h 1459246"/>
                  <a:gd name="connsiteX361" fmla="*/ 117634 w 1151492"/>
                  <a:gd name="connsiteY361" fmla="*/ 1287215 h 1459246"/>
                  <a:gd name="connsiteX362" fmla="*/ 206216 w 1151492"/>
                  <a:gd name="connsiteY362" fmla="*/ 1345508 h 1459246"/>
                  <a:gd name="connsiteX363" fmla="*/ 370046 w 1151492"/>
                  <a:gd name="connsiteY363" fmla="*/ 1426375 h 1459246"/>
                  <a:gd name="connsiteX364" fmla="*/ 564642 w 1151492"/>
                  <a:gd name="connsiteY364" fmla="*/ 1459237 h 1459246"/>
                  <a:gd name="connsiteX365" fmla="*/ 984980 w 1151492"/>
                  <a:gd name="connsiteY365" fmla="*/ 1312837 h 1459246"/>
                  <a:gd name="connsiteX366" fmla="*/ 1020223 w 1151492"/>
                  <a:gd name="connsiteY366" fmla="*/ 1277785 h 1459246"/>
                  <a:gd name="connsiteX367" fmla="*/ 1029748 w 1151492"/>
                  <a:gd name="connsiteY367" fmla="*/ 1267022 h 1459246"/>
                  <a:gd name="connsiteX368" fmla="*/ 1052417 w 1151492"/>
                  <a:gd name="connsiteY368" fmla="*/ 1239304 h 1459246"/>
                  <a:gd name="connsiteX369" fmla="*/ 1058037 w 1151492"/>
                  <a:gd name="connsiteY369" fmla="*/ 1232446 h 1459246"/>
                  <a:gd name="connsiteX370" fmla="*/ 1061466 w 1151492"/>
                  <a:gd name="connsiteY370" fmla="*/ 1227303 h 1459246"/>
                  <a:gd name="connsiteX371" fmla="*/ 1075753 w 1151492"/>
                  <a:gd name="connsiteY371" fmla="*/ 1206062 h 1459246"/>
                  <a:gd name="connsiteX372" fmla="*/ 1084517 w 1151492"/>
                  <a:gd name="connsiteY372" fmla="*/ 1192441 h 1459246"/>
                  <a:gd name="connsiteX373" fmla="*/ 1097756 w 1151492"/>
                  <a:gd name="connsiteY373" fmla="*/ 1168438 h 1459246"/>
                  <a:gd name="connsiteX374" fmla="*/ 1103281 w 1151492"/>
                  <a:gd name="connsiteY374" fmla="*/ 1158342 h 1459246"/>
                  <a:gd name="connsiteX375" fmla="*/ 1104328 w 1151492"/>
                  <a:gd name="connsiteY375" fmla="*/ 1156151 h 1459246"/>
                  <a:gd name="connsiteX376" fmla="*/ 1110043 w 1151492"/>
                  <a:gd name="connsiteY376" fmla="*/ 1143483 h 1459246"/>
                  <a:gd name="connsiteX377" fmla="*/ 1119092 w 1151492"/>
                  <a:gd name="connsiteY377" fmla="*/ 1122528 h 1459246"/>
                  <a:gd name="connsiteX378" fmla="*/ 1124236 w 1151492"/>
                  <a:gd name="connsiteY378" fmla="*/ 1108240 h 1459246"/>
                  <a:gd name="connsiteX379" fmla="*/ 1129475 w 1151492"/>
                  <a:gd name="connsiteY379" fmla="*/ 1093572 h 1459246"/>
                  <a:gd name="connsiteX380" fmla="*/ 1131094 w 1151492"/>
                  <a:gd name="connsiteY380" fmla="*/ 1087857 h 1459246"/>
                  <a:gd name="connsiteX381" fmla="*/ 1134713 w 1151492"/>
                  <a:gd name="connsiteY381" fmla="*/ 1074808 h 1459246"/>
                  <a:gd name="connsiteX382" fmla="*/ 1140047 w 1151492"/>
                  <a:gd name="connsiteY382" fmla="*/ 1053662 h 1459246"/>
                  <a:gd name="connsiteX383" fmla="*/ 1142810 w 1151492"/>
                  <a:gd name="connsiteY383" fmla="*/ 1040137 h 1459246"/>
                  <a:gd name="connsiteX384" fmla="*/ 1144619 w 1151492"/>
                  <a:gd name="connsiteY384" fmla="*/ 1031183 h 1459246"/>
                  <a:gd name="connsiteX385" fmla="*/ 1146239 w 1151492"/>
                  <a:gd name="connsiteY385" fmla="*/ 1018896 h 1459246"/>
                  <a:gd name="connsiteX386" fmla="*/ 1148048 w 1151492"/>
                  <a:gd name="connsiteY386" fmla="*/ 1005275 h 1459246"/>
                  <a:gd name="connsiteX387" fmla="*/ 1150620 w 1151492"/>
                  <a:gd name="connsiteY387" fmla="*/ 981748 h 1459246"/>
                  <a:gd name="connsiteX388" fmla="*/ 615982 w 1151492"/>
                  <a:gd name="connsiteY388" fmla="*/ 258896 h 1459246"/>
                  <a:gd name="connsiteX389" fmla="*/ 643318 w 1151492"/>
                  <a:gd name="connsiteY389" fmla="*/ 262897 h 1459246"/>
                  <a:gd name="connsiteX390" fmla="*/ 664083 w 1151492"/>
                  <a:gd name="connsiteY390" fmla="*/ 268993 h 1459246"/>
                  <a:gd name="connsiteX391" fmla="*/ 674179 w 1151492"/>
                  <a:gd name="connsiteY391" fmla="*/ 280708 h 1459246"/>
                  <a:gd name="connsiteX392" fmla="*/ 677894 w 1151492"/>
                  <a:gd name="connsiteY392" fmla="*/ 285661 h 1459246"/>
                  <a:gd name="connsiteX393" fmla="*/ 687229 w 1151492"/>
                  <a:gd name="connsiteY393" fmla="*/ 299758 h 1459246"/>
                  <a:gd name="connsiteX394" fmla="*/ 689610 w 1151492"/>
                  <a:gd name="connsiteY394" fmla="*/ 303568 h 1459246"/>
                  <a:gd name="connsiteX395" fmla="*/ 692372 w 1151492"/>
                  <a:gd name="connsiteY395" fmla="*/ 309188 h 1459246"/>
                  <a:gd name="connsiteX396" fmla="*/ 615982 w 1151492"/>
                  <a:gd name="connsiteY396" fmla="*/ 258896 h 1459246"/>
                  <a:gd name="connsiteX397" fmla="*/ 766762 w 1151492"/>
                  <a:gd name="connsiteY397" fmla="*/ 779914 h 1459246"/>
                  <a:gd name="connsiteX398" fmla="*/ 807149 w 1151492"/>
                  <a:gd name="connsiteY398" fmla="*/ 787915 h 1459246"/>
                  <a:gd name="connsiteX399" fmla="*/ 810387 w 1151492"/>
                  <a:gd name="connsiteY399" fmla="*/ 789058 h 1459246"/>
                  <a:gd name="connsiteX400" fmla="*/ 815911 w 1151492"/>
                  <a:gd name="connsiteY400" fmla="*/ 795820 h 1459246"/>
                  <a:gd name="connsiteX401" fmla="*/ 819626 w 1151492"/>
                  <a:gd name="connsiteY401" fmla="*/ 800773 h 1459246"/>
                  <a:gd name="connsiteX402" fmla="*/ 831151 w 1151492"/>
                  <a:gd name="connsiteY402" fmla="*/ 822205 h 1459246"/>
                  <a:gd name="connsiteX403" fmla="*/ 766762 w 1151492"/>
                  <a:gd name="connsiteY403" fmla="*/ 779914 h 1459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</a:cxnLst>
                <a:rect l="l" t="t" r="r" b="b"/>
                <a:pathLst>
                  <a:path w="1151492" h="1459246">
                    <a:moveTo>
                      <a:pt x="1150620" y="981748"/>
                    </a:moveTo>
                    <a:cubicBezTo>
                      <a:pt x="1150810" y="977653"/>
                      <a:pt x="1151192" y="973462"/>
                      <a:pt x="1151287" y="969366"/>
                    </a:cubicBezTo>
                    <a:cubicBezTo>
                      <a:pt x="1151287" y="968223"/>
                      <a:pt x="1151477" y="967175"/>
                      <a:pt x="1151477" y="966032"/>
                    </a:cubicBezTo>
                    <a:cubicBezTo>
                      <a:pt x="1151573" y="960412"/>
                      <a:pt x="1151192" y="954888"/>
                      <a:pt x="1151096" y="949268"/>
                    </a:cubicBezTo>
                    <a:cubicBezTo>
                      <a:pt x="1151001" y="943744"/>
                      <a:pt x="1151096" y="938314"/>
                      <a:pt x="1150715" y="932790"/>
                    </a:cubicBezTo>
                    <a:cubicBezTo>
                      <a:pt x="1150239" y="925932"/>
                      <a:pt x="1149477" y="919169"/>
                      <a:pt x="1148715" y="912311"/>
                    </a:cubicBezTo>
                    <a:cubicBezTo>
                      <a:pt x="1148143" y="907072"/>
                      <a:pt x="1147762" y="901738"/>
                      <a:pt x="1147001" y="896500"/>
                    </a:cubicBezTo>
                    <a:cubicBezTo>
                      <a:pt x="1146905" y="895833"/>
                      <a:pt x="1146905" y="895166"/>
                      <a:pt x="1146810" y="894499"/>
                    </a:cubicBezTo>
                    <a:cubicBezTo>
                      <a:pt x="1145286" y="884403"/>
                      <a:pt x="1143286" y="874402"/>
                      <a:pt x="1141000" y="864400"/>
                    </a:cubicBezTo>
                    <a:cubicBezTo>
                      <a:pt x="1140428" y="861829"/>
                      <a:pt x="1139761" y="859257"/>
                      <a:pt x="1139095" y="856685"/>
                    </a:cubicBezTo>
                    <a:cubicBezTo>
                      <a:pt x="1136999" y="848113"/>
                      <a:pt x="1134618" y="839540"/>
                      <a:pt x="1131951" y="831063"/>
                    </a:cubicBezTo>
                    <a:cubicBezTo>
                      <a:pt x="1131094" y="828300"/>
                      <a:pt x="1130236" y="825443"/>
                      <a:pt x="1129284" y="822586"/>
                    </a:cubicBezTo>
                    <a:cubicBezTo>
                      <a:pt x="1125855" y="812394"/>
                      <a:pt x="1122140" y="802297"/>
                      <a:pt x="1117949" y="792296"/>
                    </a:cubicBezTo>
                    <a:cubicBezTo>
                      <a:pt x="1117854" y="792010"/>
                      <a:pt x="1117664" y="791725"/>
                      <a:pt x="1117568" y="791344"/>
                    </a:cubicBezTo>
                    <a:cubicBezTo>
                      <a:pt x="1112425" y="779247"/>
                      <a:pt x="1106710" y="767245"/>
                      <a:pt x="1100423" y="755434"/>
                    </a:cubicBezTo>
                    <a:cubicBezTo>
                      <a:pt x="1096327" y="747910"/>
                      <a:pt x="1091946" y="740480"/>
                      <a:pt x="1087088" y="733146"/>
                    </a:cubicBezTo>
                    <a:cubicBezTo>
                      <a:pt x="1085850" y="731146"/>
                      <a:pt x="1084326" y="729241"/>
                      <a:pt x="1082993" y="727336"/>
                    </a:cubicBezTo>
                    <a:cubicBezTo>
                      <a:pt x="1079373" y="722002"/>
                      <a:pt x="1075753" y="716668"/>
                      <a:pt x="1071753" y="711429"/>
                    </a:cubicBezTo>
                    <a:cubicBezTo>
                      <a:pt x="1071658" y="711334"/>
                      <a:pt x="1071562" y="711238"/>
                      <a:pt x="1071562" y="711143"/>
                    </a:cubicBezTo>
                    <a:lnTo>
                      <a:pt x="1070229" y="709429"/>
                    </a:lnTo>
                    <a:cubicBezTo>
                      <a:pt x="1068895" y="707809"/>
                      <a:pt x="1067467" y="706190"/>
                      <a:pt x="1066133" y="704571"/>
                    </a:cubicBezTo>
                    <a:cubicBezTo>
                      <a:pt x="1061371" y="698570"/>
                      <a:pt x="1056418" y="692665"/>
                      <a:pt x="1051274" y="686854"/>
                    </a:cubicBezTo>
                    <a:cubicBezTo>
                      <a:pt x="1048798" y="684092"/>
                      <a:pt x="1046226" y="681330"/>
                      <a:pt x="1043654" y="678663"/>
                    </a:cubicBezTo>
                    <a:cubicBezTo>
                      <a:pt x="1041178" y="675996"/>
                      <a:pt x="1038892" y="673329"/>
                      <a:pt x="1036320" y="670662"/>
                    </a:cubicBezTo>
                    <a:cubicBezTo>
                      <a:pt x="1034891" y="669233"/>
                      <a:pt x="1033272" y="667995"/>
                      <a:pt x="1031939" y="666661"/>
                    </a:cubicBezTo>
                    <a:cubicBezTo>
                      <a:pt x="1023557" y="658470"/>
                      <a:pt x="1014984" y="650564"/>
                      <a:pt x="1006031" y="643039"/>
                    </a:cubicBezTo>
                    <a:cubicBezTo>
                      <a:pt x="1004126" y="641420"/>
                      <a:pt x="1002411" y="639801"/>
                      <a:pt x="1000506" y="638182"/>
                    </a:cubicBezTo>
                    <a:cubicBezTo>
                      <a:pt x="990981" y="630371"/>
                      <a:pt x="981170" y="622942"/>
                      <a:pt x="971169" y="616084"/>
                    </a:cubicBezTo>
                    <a:lnTo>
                      <a:pt x="971074" y="615988"/>
                    </a:lnTo>
                    <a:lnTo>
                      <a:pt x="964406" y="611512"/>
                    </a:lnTo>
                    <a:lnTo>
                      <a:pt x="924116" y="585032"/>
                    </a:lnTo>
                    <a:cubicBezTo>
                      <a:pt x="932212" y="571697"/>
                      <a:pt x="939546" y="558457"/>
                      <a:pt x="946118" y="545408"/>
                    </a:cubicBezTo>
                    <a:cubicBezTo>
                      <a:pt x="946214" y="545218"/>
                      <a:pt x="946309" y="545027"/>
                      <a:pt x="946404" y="544932"/>
                    </a:cubicBezTo>
                    <a:cubicBezTo>
                      <a:pt x="952405" y="532835"/>
                      <a:pt x="957453" y="520929"/>
                      <a:pt x="962025" y="509023"/>
                    </a:cubicBezTo>
                    <a:cubicBezTo>
                      <a:pt x="962596" y="507689"/>
                      <a:pt x="963263" y="506356"/>
                      <a:pt x="963740" y="505022"/>
                    </a:cubicBezTo>
                    <a:lnTo>
                      <a:pt x="965264" y="500926"/>
                    </a:lnTo>
                    <a:cubicBezTo>
                      <a:pt x="966026" y="498831"/>
                      <a:pt x="966502" y="496926"/>
                      <a:pt x="967168" y="494830"/>
                    </a:cubicBezTo>
                    <a:cubicBezTo>
                      <a:pt x="968121" y="491878"/>
                      <a:pt x="969454" y="488925"/>
                      <a:pt x="970312" y="486067"/>
                    </a:cubicBezTo>
                    <a:cubicBezTo>
                      <a:pt x="972026" y="480543"/>
                      <a:pt x="973455" y="475114"/>
                      <a:pt x="974979" y="469684"/>
                    </a:cubicBezTo>
                    <a:cubicBezTo>
                      <a:pt x="975360" y="468351"/>
                      <a:pt x="975836" y="466922"/>
                      <a:pt x="976217" y="465589"/>
                    </a:cubicBezTo>
                    <a:lnTo>
                      <a:pt x="977075" y="462350"/>
                    </a:lnTo>
                    <a:cubicBezTo>
                      <a:pt x="977170" y="462159"/>
                      <a:pt x="977170" y="461969"/>
                      <a:pt x="977265" y="461779"/>
                    </a:cubicBezTo>
                    <a:lnTo>
                      <a:pt x="977741" y="459969"/>
                    </a:lnTo>
                    <a:cubicBezTo>
                      <a:pt x="977932" y="459111"/>
                      <a:pt x="978027" y="458254"/>
                      <a:pt x="978218" y="457302"/>
                    </a:cubicBezTo>
                    <a:cubicBezTo>
                      <a:pt x="979646" y="450920"/>
                      <a:pt x="981075" y="444538"/>
                      <a:pt x="982123" y="438252"/>
                    </a:cubicBezTo>
                    <a:cubicBezTo>
                      <a:pt x="982790" y="434442"/>
                      <a:pt x="983170" y="430727"/>
                      <a:pt x="983647" y="427012"/>
                    </a:cubicBezTo>
                    <a:cubicBezTo>
                      <a:pt x="983933" y="425012"/>
                      <a:pt x="984218" y="422917"/>
                      <a:pt x="984409" y="420916"/>
                    </a:cubicBezTo>
                    <a:cubicBezTo>
                      <a:pt x="985361" y="412058"/>
                      <a:pt x="986123" y="403200"/>
                      <a:pt x="986314" y="394342"/>
                    </a:cubicBezTo>
                    <a:cubicBezTo>
                      <a:pt x="986314" y="392818"/>
                      <a:pt x="986218" y="391389"/>
                      <a:pt x="986218" y="389865"/>
                    </a:cubicBezTo>
                    <a:cubicBezTo>
                      <a:pt x="986218" y="387483"/>
                      <a:pt x="986123" y="385198"/>
                      <a:pt x="986028" y="382911"/>
                    </a:cubicBezTo>
                    <a:cubicBezTo>
                      <a:pt x="985837" y="373768"/>
                      <a:pt x="985266" y="364719"/>
                      <a:pt x="984123" y="355765"/>
                    </a:cubicBezTo>
                    <a:cubicBezTo>
                      <a:pt x="983933" y="354051"/>
                      <a:pt x="983837" y="352241"/>
                      <a:pt x="983551" y="350527"/>
                    </a:cubicBezTo>
                    <a:cubicBezTo>
                      <a:pt x="983456" y="349669"/>
                      <a:pt x="983456" y="348812"/>
                      <a:pt x="983266" y="347955"/>
                    </a:cubicBezTo>
                    <a:cubicBezTo>
                      <a:pt x="982409" y="342240"/>
                      <a:pt x="980789" y="336525"/>
                      <a:pt x="979551" y="330905"/>
                    </a:cubicBezTo>
                    <a:cubicBezTo>
                      <a:pt x="978599" y="326428"/>
                      <a:pt x="978027" y="321856"/>
                      <a:pt x="976884" y="317475"/>
                    </a:cubicBezTo>
                    <a:lnTo>
                      <a:pt x="976598" y="317284"/>
                    </a:lnTo>
                    <a:lnTo>
                      <a:pt x="976598" y="317284"/>
                    </a:lnTo>
                    <a:cubicBezTo>
                      <a:pt x="976693" y="317380"/>
                      <a:pt x="976789" y="317380"/>
                      <a:pt x="976884" y="317475"/>
                    </a:cubicBezTo>
                    <a:lnTo>
                      <a:pt x="976027" y="314522"/>
                    </a:lnTo>
                    <a:cubicBezTo>
                      <a:pt x="975932" y="314427"/>
                      <a:pt x="975932" y="314236"/>
                      <a:pt x="975932" y="314141"/>
                    </a:cubicBezTo>
                    <a:lnTo>
                      <a:pt x="975455" y="312617"/>
                    </a:lnTo>
                    <a:lnTo>
                      <a:pt x="975265" y="312522"/>
                    </a:lnTo>
                    <a:lnTo>
                      <a:pt x="975265" y="312522"/>
                    </a:lnTo>
                    <a:cubicBezTo>
                      <a:pt x="975360" y="312522"/>
                      <a:pt x="975360" y="312617"/>
                      <a:pt x="975455" y="312617"/>
                    </a:cubicBezTo>
                    <a:cubicBezTo>
                      <a:pt x="974789" y="310331"/>
                      <a:pt x="973645" y="308140"/>
                      <a:pt x="972979" y="305854"/>
                    </a:cubicBezTo>
                    <a:cubicBezTo>
                      <a:pt x="970407" y="297663"/>
                      <a:pt x="967835" y="289471"/>
                      <a:pt x="964406" y="281375"/>
                    </a:cubicBezTo>
                    <a:cubicBezTo>
                      <a:pt x="963930" y="280137"/>
                      <a:pt x="963168" y="278803"/>
                      <a:pt x="962596" y="277565"/>
                    </a:cubicBezTo>
                    <a:cubicBezTo>
                      <a:pt x="962311" y="276898"/>
                      <a:pt x="962216" y="276232"/>
                      <a:pt x="961834" y="275565"/>
                    </a:cubicBezTo>
                    <a:cubicBezTo>
                      <a:pt x="960787" y="273184"/>
                      <a:pt x="959644" y="270707"/>
                      <a:pt x="958501" y="268326"/>
                    </a:cubicBezTo>
                    <a:cubicBezTo>
                      <a:pt x="957643" y="266516"/>
                      <a:pt x="956596" y="264802"/>
                      <a:pt x="955739" y="263087"/>
                    </a:cubicBezTo>
                    <a:cubicBezTo>
                      <a:pt x="954405" y="260325"/>
                      <a:pt x="952881" y="257562"/>
                      <a:pt x="951452" y="254800"/>
                    </a:cubicBezTo>
                    <a:cubicBezTo>
                      <a:pt x="949166" y="250514"/>
                      <a:pt x="946690" y="246228"/>
                      <a:pt x="944118" y="241941"/>
                    </a:cubicBezTo>
                    <a:cubicBezTo>
                      <a:pt x="942499" y="239275"/>
                      <a:pt x="940975" y="236703"/>
                      <a:pt x="939356" y="234036"/>
                    </a:cubicBezTo>
                    <a:cubicBezTo>
                      <a:pt x="936403" y="229464"/>
                      <a:pt x="933259" y="224892"/>
                      <a:pt x="930116" y="220415"/>
                    </a:cubicBezTo>
                    <a:cubicBezTo>
                      <a:pt x="928592" y="218224"/>
                      <a:pt x="927164" y="215938"/>
                      <a:pt x="925449" y="213748"/>
                    </a:cubicBezTo>
                    <a:cubicBezTo>
                      <a:pt x="920496" y="207080"/>
                      <a:pt x="915352" y="200412"/>
                      <a:pt x="909828" y="193745"/>
                    </a:cubicBezTo>
                    <a:cubicBezTo>
                      <a:pt x="906590" y="189935"/>
                      <a:pt x="903256" y="186125"/>
                      <a:pt x="899827" y="182410"/>
                    </a:cubicBezTo>
                    <a:lnTo>
                      <a:pt x="898589" y="181077"/>
                    </a:lnTo>
                    <a:cubicBezTo>
                      <a:pt x="897826" y="180315"/>
                      <a:pt x="896969" y="179648"/>
                      <a:pt x="896302" y="178886"/>
                    </a:cubicBezTo>
                    <a:cubicBezTo>
                      <a:pt x="894778" y="177267"/>
                      <a:pt x="893350" y="175552"/>
                      <a:pt x="891826" y="173933"/>
                    </a:cubicBezTo>
                    <a:cubicBezTo>
                      <a:pt x="886396" y="168409"/>
                      <a:pt x="880301" y="163360"/>
                      <a:pt x="874395" y="158122"/>
                    </a:cubicBezTo>
                    <a:cubicBezTo>
                      <a:pt x="871061" y="155169"/>
                      <a:pt x="867918" y="151930"/>
                      <a:pt x="864394" y="149073"/>
                    </a:cubicBezTo>
                    <a:cubicBezTo>
                      <a:pt x="853440" y="140024"/>
                      <a:pt x="841915" y="131356"/>
                      <a:pt x="829818" y="123355"/>
                    </a:cubicBezTo>
                    <a:lnTo>
                      <a:pt x="741235" y="65062"/>
                    </a:lnTo>
                    <a:cubicBezTo>
                      <a:pt x="741235" y="65062"/>
                      <a:pt x="741331" y="65157"/>
                      <a:pt x="741331" y="65157"/>
                    </a:cubicBezTo>
                    <a:cubicBezTo>
                      <a:pt x="741331" y="65157"/>
                      <a:pt x="741235" y="65062"/>
                      <a:pt x="741235" y="65062"/>
                    </a:cubicBezTo>
                    <a:cubicBezTo>
                      <a:pt x="753332" y="73063"/>
                      <a:pt x="764858" y="81636"/>
                      <a:pt x="775811" y="90780"/>
                    </a:cubicBezTo>
                    <a:cubicBezTo>
                      <a:pt x="779431" y="93732"/>
                      <a:pt x="782574" y="97066"/>
                      <a:pt x="786003" y="100114"/>
                    </a:cubicBezTo>
                    <a:cubicBezTo>
                      <a:pt x="793433" y="106686"/>
                      <a:pt x="800767" y="113354"/>
                      <a:pt x="807529" y="120498"/>
                    </a:cubicBezTo>
                    <a:cubicBezTo>
                      <a:pt x="810006" y="123069"/>
                      <a:pt x="812292" y="125737"/>
                      <a:pt x="814673" y="128308"/>
                    </a:cubicBezTo>
                    <a:lnTo>
                      <a:pt x="806768" y="123165"/>
                    </a:lnTo>
                    <a:cubicBezTo>
                      <a:pt x="798862" y="117926"/>
                      <a:pt x="790956" y="112782"/>
                      <a:pt x="783050" y="107544"/>
                    </a:cubicBezTo>
                    <a:cubicBezTo>
                      <a:pt x="781717" y="106686"/>
                      <a:pt x="780383" y="105734"/>
                      <a:pt x="779050" y="104877"/>
                    </a:cubicBezTo>
                    <a:lnTo>
                      <a:pt x="734377" y="75444"/>
                    </a:lnTo>
                    <a:cubicBezTo>
                      <a:pt x="723614" y="68301"/>
                      <a:pt x="712279" y="61919"/>
                      <a:pt x="700850" y="55823"/>
                    </a:cubicBezTo>
                    <a:cubicBezTo>
                      <a:pt x="697230" y="53918"/>
                      <a:pt x="693420" y="52203"/>
                      <a:pt x="689705" y="50298"/>
                    </a:cubicBezTo>
                    <a:cubicBezTo>
                      <a:pt x="681609" y="46298"/>
                      <a:pt x="673322" y="42488"/>
                      <a:pt x="664845" y="38964"/>
                    </a:cubicBezTo>
                    <a:cubicBezTo>
                      <a:pt x="662845" y="38106"/>
                      <a:pt x="660844" y="36963"/>
                      <a:pt x="658844" y="36201"/>
                    </a:cubicBezTo>
                    <a:cubicBezTo>
                      <a:pt x="659320" y="36487"/>
                      <a:pt x="659701" y="36773"/>
                      <a:pt x="660178" y="37059"/>
                    </a:cubicBezTo>
                    <a:lnTo>
                      <a:pt x="660178" y="37059"/>
                    </a:lnTo>
                    <a:cubicBezTo>
                      <a:pt x="659701" y="36773"/>
                      <a:pt x="659320" y="36487"/>
                      <a:pt x="658844" y="36201"/>
                    </a:cubicBezTo>
                    <a:cubicBezTo>
                      <a:pt x="656749" y="35439"/>
                      <a:pt x="654653" y="34868"/>
                      <a:pt x="652653" y="34011"/>
                    </a:cubicBezTo>
                    <a:cubicBezTo>
                      <a:pt x="641699" y="29820"/>
                      <a:pt x="630650" y="25914"/>
                      <a:pt x="619316" y="22485"/>
                    </a:cubicBezTo>
                    <a:cubicBezTo>
                      <a:pt x="616649" y="21723"/>
                      <a:pt x="614077" y="20771"/>
                      <a:pt x="611410" y="20009"/>
                    </a:cubicBezTo>
                    <a:cubicBezTo>
                      <a:pt x="597599" y="16104"/>
                      <a:pt x="583692" y="12770"/>
                      <a:pt x="569595" y="10008"/>
                    </a:cubicBezTo>
                    <a:cubicBezTo>
                      <a:pt x="566071" y="9341"/>
                      <a:pt x="562546" y="8769"/>
                      <a:pt x="559022" y="8198"/>
                    </a:cubicBezTo>
                    <a:cubicBezTo>
                      <a:pt x="547878" y="6198"/>
                      <a:pt x="536829" y="4674"/>
                      <a:pt x="525590" y="3435"/>
                    </a:cubicBezTo>
                    <a:cubicBezTo>
                      <a:pt x="521589" y="2959"/>
                      <a:pt x="517493" y="2483"/>
                      <a:pt x="513398" y="2197"/>
                    </a:cubicBezTo>
                    <a:cubicBezTo>
                      <a:pt x="499110" y="959"/>
                      <a:pt x="484727" y="102"/>
                      <a:pt x="470440" y="6"/>
                    </a:cubicBezTo>
                    <a:cubicBezTo>
                      <a:pt x="470440" y="6"/>
                      <a:pt x="470440" y="6"/>
                      <a:pt x="470440" y="6"/>
                    </a:cubicBezTo>
                    <a:lnTo>
                      <a:pt x="470440" y="6"/>
                    </a:lnTo>
                    <a:lnTo>
                      <a:pt x="470440" y="6"/>
                    </a:lnTo>
                    <a:cubicBezTo>
                      <a:pt x="413290" y="-279"/>
                      <a:pt x="357187" y="8865"/>
                      <a:pt x="307562" y="27534"/>
                    </a:cubicBezTo>
                    <a:cubicBezTo>
                      <a:pt x="301085" y="30010"/>
                      <a:pt x="294704" y="32487"/>
                      <a:pt x="288417" y="35154"/>
                    </a:cubicBezTo>
                    <a:cubicBezTo>
                      <a:pt x="281178" y="38202"/>
                      <a:pt x="274130" y="41345"/>
                      <a:pt x="267176" y="44583"/>
                    </a:cubicBezTo>
                    <a:lnTo>
                      <a:pt x="279273" y="52584"/>
                    </a:lnTo>
                    <a:cubicBezTo>
                      <a:pt x="277368" y="53442"/>
                      <a:pt x="275558" y="54489"/>
                      <a:pt x="273653" y="55347"/>
                    </a:cubicBezTo>
                    <a:cubicBezTo>
                      <a:pt x="266700" y="58585"/>
                      <a:pt x="259937" y="61824"/>
                      <a:pt x="253365" y="65253"/>
                    </a:cubicBezTo>
                    <a:cubicBezTo>
                      <a:pt x="250222" y="66872"/>
                      <a:pt x="247174" y="68396"/>
                      <a:pt x="244126" y="70015"/>
                    </a:cubicBezTo>
                    <a:cubicBezTo>
                      <a:pt x="236982" y="73825"/>
                      <a:pt x="230029" y="77826"/>
                      <a:pt x="223171" y="81922"/>
                    </a:cubicBezTo>
                    <a:cubicBezTo>
                      <a:pt x="221171" y="83160"/>
                      <a:pt x="219075" y="84207"/>
                      <a:pt x="217170" y="85446"/>
                    </a:cubicBezTo>
                    <a:cubicBezTo>
                      <a:pt x="208597" y="90684"/>
                      <a:pt x="200311" y="96209"/>
                      <a:pt x="192310" y="101734"/>
                    </a:cubicBezTo>
                    <a:cubicBezTo>
                      <a:pt x="190214" y="103162"/>
                      <a:pt x="188214" y="104781"/>
                      <a:pt x="186118" y="106210"/>
                    </a:cubicBezTo>
                    <a:cubicBezTo>
                      <a:pt x="180213" y="110497"/>
                      <a:pt x="174498" y="114783"/>
                      <a:pt x="168973" y="119259"/>
                    </a:cubicBezTo>
                    <a:cubicBezTo>
                      <a:pt x="166497" y="121260"/>
                      <a:pt x="164021" y="123260"/>
                      <a:pt x="161639" y="125355"/>
                    </a:cubicBezTo>
                    <a:cubicBezTo>
                      <a:pt x="156496" y="129642"/>
                      <a:pt x="151638" y="134023"/>
                      <a:pt x="146780" y="138405"/>
                    </a:cubicBezTo>
                    <a:cubicBezTo>
                      <a:pt x="144780" y="140214"/>
                      <a:pt x="142684" y="142024"/>
                      <a:pt x="140779" y="143929"/>
                    </a:cubicBezTo>
                    <a:cubicBezTo>
                      <a:pt x="134398" y="150121"/>
                      <a:pt x="128206" y="156312"/>
                      <a:pt x="122587" y="162694"/>
                    </a:cubicBezTo>
                    <a:cubicBezTo>
                      <a:pt x="121920" y="163456"/>
                      <a:pt x="121348" y="164217"/>
                      <a:pt x="120682" y="164979"/>
                    </a:cubicBezTo>
                    <a:cubicBezTo>
                      <a:pt x="115729" y="170599"/>
                      <a:pt x="111157" y="176314"/>
                      <a:pt x="106871" y="182029"/>
                    </a:cubicBezTo>
                    <a:cubicBezTo>
                      <a:pt x="106299" y="182791"/>
                      <a:pt x="105537" y="183553"/>
                      <a:pt x="104966" y="184411"/>
                    </a:cubicBezTo>
                    <a:cubicBezTo>
                      <a:pt x="103632" y="186315"/>
                      <a:pt x="102489" y="188221"/>
                      <a:pt x="101155" y="190030"/>
                    </a:cubicBezTo>
                    <a:cubicBezTo>
                      <a:pt x="99250" y="192792"/>
                      <a:pt x="97250" y="195555"/>
                      <a:pt x="95536" y="198317"/>
                    </a:cubicBezTo>
                    <a:cubicBezTo>
                      <a:pt x="93726" y="201079"/>
                      <a:pt x="92107" y="203841"/>
                      <a:pt x="90583" y="206699"/>
                    </a:cubicBezTo>
                    <a:cubicBezTo>
                      <a:pt x="88868" y="209557"/>
                      <a:pt x="87249" y="212414"/>
                      <a:pt x="85725" y="215272"/>
                    </a:cubicBezTo>
                    <a:cubicBezTo>
                      <a:pt x="85249" y="216224"/>
                      <a:pt x="84582" y="217176"/>
                      <a:pt x="84106" y="218129"/>
                    </a:cubicBezTo>
                    <a:cubicBezTo>
                      <a:pt x="83534" y="219272"/>
                      <a:pt x="83248" y="220320"/>
                      <a:pt x="82772" y="221463"/>
                    </a:cubicBezTo>
                    <a:cubicBezTo>
                      <a:pt x="80010" y="227178"/>
                      <a:pt x="77724" y="232988"/>
                      <a:pt x="75724" y="238703"/>
                    </a:cubicBezTo>
                    <a:cubicBezTo>
                      <a:pt x="75343" y="239846"/>
                      <a:pt x="74676" y="240989"/>
                      <a:pt x="74390" y="242037"/>
                    </a:cubicBezTo>
                    <a:cubicBezTo>
                      <a:pt x="74200" y="242608"/>
                      <a:pt x="74104" y="243180"/>
                      <a:pt x="74009" y="243751"/>
                    </a:cubicBezTo>
                    <a:cubicBezTo>
                      <a:pt x="72580" y="248514"/>
                      <a:pt x="71438" y="253181"/>
                      <a:pt x="70580" y="257848"/>
                    </a:cubicBezTo>
                    <a:cubicBezTo>
                      <a:pt x="70390" y="258991"/>
                      <a:pt x="69913" y="260229"/>
                      <a:pt x="69723" y="261468"/>
                    </a:cubicBezTo>
                    <a:cubicBezTo>
                      <a:pt x="69723" y="261658"/>
                      <a:pt x="69723" y="261849"/>
                      <a:pt x="69628" y="262039"/>
                    </a:cubicBezTo>
                    <a:cubicBezTo>
                      <a:pt x="68675" y="267754"/>
                      <a:pt x="68104" y="273469"/>
                      <a:pt x="68008" y="279089"/>
                    </a:cubicBezTo>
                    <a:lnTo>
                      <a:pt x="68008" y="279470"/>
                    </a:lnTo>
                    <a:cubicBezTo>
                      <a:pt x="68008" y="279946"/>
                      <a:pt x="68104" y="280423"/>
                      <a:pt x="68104" y="280899"/>
                    </a:cubicBezTo>
                    <a:cubicBezTo>
                      <a:pt x="68104" y="285661"/>
                      <a:pt x="68389" y="290233"/>
                      <a:pt x="68961" y="294805"/>
                    </a:cubicBezTo>
                    <a:cubicBezTo>
                      <a:pt x="69056" y="295377"/>
                      <a:pt x="68961" y="295853"/>
                      <a:pt x="69056" y="296425"/>
                    </a:cubicBezTo>
                    <a:cubicBezTo>
                      <a:pt x="69151" y="297091"/>
                      <a:pt x="69533" y="297758"/>
                      <a:pt x="69628" y="298425"/>
                    </a:cubicBezTo>
                    <a:cubicBezTo>
                      <a:pt x="70866" y="305473"/>
                      <a:pt x="72676" y="312331"/>
                      <a:pt x="75438" y="318904"/>
                    </a:cubicBezTo>
                    <a:cubicBezTo>
                      <a:pt x="75438" y="318999"/>
                      <a:pt x="75438" y="318999"/>
                      <a:pt x="75533" y="319094"/>
                    </a:cubicBezTo>
                    <a:cubicBezTo>
                      <a:pt x="75629" y="319380"/>
                      <a:pt x="75819" y="319570"/>
                      <a:pt x="76009" y="319856"/>
                    </a:cubicBezTo>
                    <a:cubicBezTo>
                      <a:pt x="78200" y="324904"/>
                      <a:pt x="80867" y="329667"/>
                      <a:pt x="83915" y="334429"/>
                    </a:cubicBezTo>
                    <a:cubicBezTo>
                      <a:pt x="84772" y="335763"/>
                      <a:pt x="85630" y="337096"/>
                      <a:pt x="86582" y="338334"/>
                    </a:cubicBezTo>
                    <a:cubicBezTo>
                      <a:pt x="89821" y="342811"/>
                      <a:pt x="93345" y="347193"/>
                      <a:pt x="97346" y="351384"/>
                    </a:cubicBezTo>
                    <a:cubicBezTo>
                      <a:pt x="97726" y="351765"/>
                      <a:pt x="97917" y="352146"/>
                      <a:pt x="98203" y="352431"/>
                    </a:cubicBezTo>
                    <a:cubicBezTo>
                      <a:pt x="98298" y="352527"/>
                      <a:pt x="98488" y="352622"/>
                      <a:pt x="98584" y="352717"/>
                    </a:cubicBezTo>
                    <a:cubicBezTo>
                      <a:pt x="100870" y="355003"/>
                      <a:pt x="103442" y="357194"/>
                      <a:pt x="105918" y="359385"/>
                    </a:cubicBezTo>
                    <a:cubicBezTo>
                      <a:pt x="107347" y="360623"/>
                      <a:pt x="108490" y="361861"/>
                      <a:pt x="109918" y="363004"/>
                    </a:cubicBezTo>
                    <a:cubicBezTo>
                      <a:pt x="114014" y="366338"/>
                      <a:pt x="118396" y="369577"/>
                      <a:pt x="123158" y="372625"/>
                    </a:cubicBezTo>
                    <a:lnTo>
                      <a:pt x="200787" y="423679"/>
                    </a:lnTo>
                    <a:cubicBezTo>
                      <a:pt x="198692" y="423774"/>
                      <a:pt x="196787" y="424345"/>
                      <a:pt x="194500" y="424345"/>
                    </a:cubicBezTo>
                    <a:cubicBezTo>
                      <a:pt x="180308" y="424250"/>
                      <a:pt x="165640" y="421107"/>
                      <a:pt x="150781" y="414820"/>
                    </a:cubicBezTo>
                    <a:cubicBezTo>
                      <a:pt x="134112" y="407962"/>
                      <a:pt x="120015" y="400438"/>
                      <a:pt x="107823" y="392436"/>
                    </a:cubicBezTo>
                    <a:lnTo>
                      <a:pt x="107918" y="392436"/>
                    </a:lnTo>
                    <a:cubicBezTo>
                      <a:pt x="107918" y="392436"/>
                      <a:pt x="107918" y="392436"/>
                      <a:pt x="107823" y="392436"/>
                    </a:cubicBezTo>
                    <a:lnTo>
                      <a:pt x="196405" y="450730"/>
                    </a:lnTo>
                    <a:cubicBezTo>
                      <a:pt x="208502" y="458731"/>
                      <a:pt x="222694" y="466255"/>
                      <a:pt x="239268" y="473113"/>
                    </a:cubicBezTo>
                    <a:cubicBezTo>
                      <a:pt x="254127" y="479400"/>
                      <a:pt x="268796" y="482543"/>
                      <a:pt x="282988" y="482638"/>
                    </a:cubicBezTo>
                    <a:cubicBezTo>
                      <a:pt x="289655" y="482638"/>
                      <a:pt x="296037" y="481876"/>
                      <a:pt x="302228" y="480638"/>
                    </a:cubicBezTo>
                    <a:cubicBezTo>
                      <a:pt x="303467" y="480448"/>
                      <a:pt x="304705" y="480257"/>
                      <a:pt x="305848" y="479876"/>
                    </a:cubicBezTo>
                    <a:cubicBezTo>
                      <a:pt x="311753" y="478543"/>
                      <a:pt x="317373" y="476638"/>
                      <a:pt x="322802" y="474352"/>
                    </a:cubicBezTo>
                    <a:cubicBezTo>
                      <a:pt x="323850" y="473875"/>
                      <a:pt x="324802" y="473399"/>
                      <a:pt x="325850" y="472923"/>
                    </a:cubicBezTo>
                    <a:cubicBezTo>
                      <a:pt x="331089" y="470446"/>
                      <a:pt x="336137" y="467684"/>
                      <a:pt x="340995" y="464541"/>
                    </a:cubicBezTo>
                    <a:cubicBezTo>
                      <a:pt x="341376" y="464255"/>
                      <a:pt x="341757" y="464065"/>
                      <a:pt x="342138" y="463874"/>
                    </a:cubicBezTo>
                    <a:cubicBezTo>
                      <a:pt x="347186" y="460445"/>
                      <a:pt x="352139" y="456635"/>
                      <a:pt x="356902" y="452539"/>
                    </a:cubicBezTo>
                    <a:cubicBezTo>
                      <a:pt x="357854" y="451682"/>
                      <a:pt x="358902" y="450825"/>
                      <a:pt x="359854" y="449968"/>
                    </a:cubicBezTo>
                    <a:cubicBezTo>
                      <a:pt x="363950" y="446348"/>
                      <a:pt x="367951" y="442443"/>
                      <a:pt x="371856" y="438442"/>
                    </a:cubicBezTo>
                    <a:cubicBezTo>
                      <a:pt x="372142" y="438156"/>
                      <a:pt x="372427" y="437776"/>
                      <a:pt x="372713" y="437490"/>
                    </a:cubicBezTo>
                    <a:cubicBezTo>
                      <a:pt x="379667" y="430156"/>
                      <a:pt x="386239" y="422440"/>
                      <a:pt x="392620" y="414439"/>
                    </a:cubicBezTo>
                    <a:cubicBezTo>
                      <a:pt x="394240" y="412344"/>
                      <a:pt x="395954" y="410248"/>
                      <a:pt x="397574" y="408153"/>
                    </a:cubicBezTo>
                    <a:cubicBezTo>
                      <a:pt x="403479" y="400628"/>
                      <a:pt x="409194" y="393008"/>
                      <a:pt x="414718" y="385483"/>
                    </a:cubicBezTo>
                    <a:cubicBezTo>
                      <a:pt x="419576" y="379102"/>
                      <a:pt x="424243" y="372910"/>
                      <a:pt x="428625" y="366909"/>
                    </a:cubicBezTo>
                    <a:cubicBezTo>
                      <a:pt x="469201" y="314427"/>
                      <a:pt x="535115" y="282708"/>
                      <a:pt x="598742" y="283090"/>
                    </a:cubicBezTo>
                    <a:cubicBezTo>
                      <a:pt x="611791" y="283185"/>
                      <a:pt x="624745" y="284614"/>
                      <a:pt x="637318" y="287471"/>
                    </a:cubicBezTo>
                    <a:cubicBezTo>
                      <a:pt x="656368" y="291853"/>
                      <a:pt x="675227" y="299854"/>
                      <a:pt x="692563" y="310426"/>
                    </a:cubicBezTo>
                    <a:cubicBezTo>
                      <a:pt x="694658" y="314522"/>
                      <a:pt x="696849" y="318523"/>
                      <a:pt x="698564" y="322714"/>
                    </a:cubicBezTo>
                    <a:cubicBezTo>
                      <a:pt x="699230" y="324428"/>
                      <a:pt x="699802" y="326238"/>
                      <a:pt x="700468" y="327952"/>
                    </a:cubicBezTo>
                    <a:cubicBezTo>
                      <a:pt x="702278" y="332810"/>
                      <a:pt x="703802" y="337763"/>
                      <a:pt x="705041" y="342716"/>
                    </a:cubicBezTo>
                    <a:cubicBezTo>
                      <a:pt x="705612" y="345002"/>
                      <a:pt x="706088" y="347193"/>
                      <a:pt x="706565" y="349479"/>
                    </a:cubicBezTo>
                    <a:cubicBezTo>
                      <a:pt x="707422" y="353670"/>
                      <a:pt x="707898" y="358051"/>
                      <a:pt x="708279" y="362338"/>
                    </a:cubicBezTo>
                    <a:cubicBezTo>
                      <a:pt x="708660" y="365862"/>
                      <a:pt x="708946" y="369386"/>
                      <a:pt x="708946" y="372910"/>
                    </a:cubicBezTo>
                    <a:cubicBezTo>
                      <a:pt x="709041" y="379197"/>
                      <a:pt x="709041" y="385579"/>
                      <a:pt x="708184" y="391960"/>
                    </a:cubicBezTo>
                    <a:cubicBezTo>
                      <a:pt x="707041" y="400628"/>
                      <a:pt x="705136" y="408724"/>
                      <a:pt x="702754" y="416630"/>
                    </a:cubicBezTo>
                    <a:cubicBezTo>
                      <a:pt x="702469" y="417487"/>
                      <a:pt x="702374" y="418345"/>
                      <a:pt x="702088" y="419202"/>
                    </a:cubicBezTo>
                    <a:cubicBezTo>
                      <a:pt x="699516" y="427203"/>
                      <a:pt x="696373" y="434823"/>
                      <a:pt x="692658" y="442157"/>
                    </a:cubicBezTo>
                    <a:cubicBezTo>
                      <a:pt x="688467" y="450349"/>
                      <a:pt x="683800" y="458159"/>
                      <a:pt x="678370" y="465398"/>
                    </a:cubicBezTo>
                    <a:cubicBezTo>
                      <a:pt x="673703" y="471780"/>
                      <a:pt x="668465" y="477685"/>
                      <a:pt x="663035" y="483400"/>
                    </a:cubicBezTo>
                    <a:cubicBezTo>
                      <a:pt x="661321" y="485210"/>
                      <a:pt x="659320" y="486925"/>
                      <a:pt x="657511" y="488734"/>
                    </a:cubicBezTo>
                    <a:cubicBezTo>
                      <a:pt x="653606" y="492544"/>
                      <a:pt x="649510" y="496259"/>
                      <a:pt x="645224" y="499783"/>
                    </a:cubicBezTo>
                    <a:cubicBezTo>
                      <a:pt x="642937" y="501593"/>
                      <a:pt x="640747" y="503403"/>
                      <a:pt x="638366" y="505213"/>
                    </a:cubicBezTo>
                    <a:cubicBezTo>
                      <a:pt x="634079" y="508546"/>
                      <a:pt x="629698" y="511690"/>
                      <a:pt x="625126" y="514642"/>
                    </a:cubicBezTo>
                    <a:cubicBezTo>
                      <a:pt x="622840" y="516166"/>
                      <a:pt x="620554" y="517785"/>
                      <a:pt x="618268" y="519214"/>
                    </a:cubicBezTo>
                    <a:cubicBezTo>
                      <a:pt x="612839" y="522643"/>
                      <a:pt x="607219" y="525882"/>
                      <a:pt x="601504" y="528930"/>
                    </a:cubicBezTo>
                    <a:cubicBezTo>
                      <a:pt x="600075" y="529692"/>
                      <a:pt x="598551" y="530644"/>
                      <a:pt x="597122" y="531406"/>
                    </a:cubicBezTo>
                    <a:cubicBezTo>
                      <a:pt x="589883" y="535216"/>
                      <a:pt x="582549" y="538741"/>
                      <a:pt x="575119" y="541979"/>
                    </a:cubicBezTo>
                    <a:cubicBezTo>
                      <a:pt x="572929" y="542932"/>
                      <a:pt x="570833" y="543789"/>
                      <a:pt x="568643" y="544646"/>
                    </a:cubicBezTo>
                    <a:cubicBezTo>
                      <a:pt x="563213" y="546932"/>
                      <a:pt x="557784" y="549123"/>
                      <a:pt x="552355" y="551218"/>
                    </a:cubicBezTo>
                    <a:cubicBezTo>
                      <a:pt x="549593" y="552266"/>
                      <a:pt x="546830" y="553219"/>
                      <a:pt x="544068" y="554266"/>
                    </a:cubicBezTo>
                    <a:cubicBezTo>
                      <a:pt x="539115" y="556076"/>
                      <a:pt x="534162" y="557791"/>
                      <a:pt x="529209" y="559315"/>
                    </a:cubicBezTo>
                    <a:cubicBezTo>
                      <a:pt x="526542" y="560172"/>
                      <a:pt x="523780" y="561029"/>
                      <a:pt x="521113" y="561886"/>
                    </a:cubicBezTo>
                    <a:cubicBezTo>
                      <a:pt x="515779" y="563506"/>
                      <a:pt x="510445" y="565030"/>
                      <a:pt x="505206" y="566458"/>
                    </a:cubicBezTo>
                    <a:cubicBezTo>
                      <a:pt x="503110" y="567030"/>
                      <a:pt x="501015" y="567697"/>
                      <a:pt x="499015" y="568173"/>
                    </a:cubicBezTo>
                    <a:cubicBezTo>
                      <a:pt x="491871" y="570078"/>
                      <a:pt x="484823" y="571697"/>
                      <a:pt x="477965" y="573316"/>
                    </a:cubicBezTo>
                    <a:cubicBezTo>
                      <a:pt x="476441" y="573697"/>
                      <a:pt x="475012" y="573888"/>
                      <a:pt x="473488" y="574269"/>
                    </a:cubicBezTo>
                    <a:cubicBezTo>
                      <a:pt x="468154" y="575412"/>
                      <a:pt x="462915" y="576460"/>
                      <a:pt x="457867" y="577507"/>
                    </a:cubicBezTo>
                    <a:cubicBezTo>
                      <a:pt x="455581" y="577984"/>
                      <a:pt x="453295" y="578365"/>
                      <a:pt x="451009" y="578746"/>
                    </a:cubicBezTo>
                    <a:cubicBezTo>
                      <a:pt x="446913" y="579508"/>
                      <a:pt x="442912" y="580174"/>
                      <a:pt x="439102" y="580841"/>
                    </a:cubicBezTo>
                    <a:cubicBezTo>
                      <a:pt x="437007" y="581222"/>
                      <a:pt x="434911" y="581508"/>
                      <a:pt x="432911" y="581794"/>
                    </a:cubicBezTo>
                    <a:cubicBezTo>
                      <a:pt x="429196" y="582365"/>
                      <a:pt x="425577" y="582937"/>
                      <a:pt x="422148" y="583318"/>
                    </a:cubicBezTo>
                    <a:cubicBezTo>
                      <a:pt x="420529" y="583508"/>
                      <a:pt x="418814" y="583794"/>
                      <a:pt x="417290" y="583984"/>
                    </a:cubicBezTo>
                    <a:cubicBezTo>
                      <a:pt x="412718" y="584556"/>
                      <a:pt x="408337" y="585127"/>
                      <a:pt x="404622" y="585508"/>
                    </a:cubicBezTo>
                    <a:lnTo>
                      <a:pt x="391954" y="586746"/>
                    </a:lnTo>
                    <a:cubicBezTo>
                      <a:pt x="385382" y="587413"/>
                      <a:pt x="378619" y="588175"/>
                      <a:pt x="371761" y="588937"/>
                    </a:cubicBezTo>
                    <a:cubicBezTo>
                      <a:pt x="370046" y="589128"/>
                      <a:pt x="368332" y="589414"/>
                      <a:pt x="366617" y="589604"/>
                    </a:cubicBezTo>
                    <a:cubicBezTo>
                      <a:pt x="361474" y="590271"/>
                      <a:pt x="356235" y="590938"/>
                      <a:pt x="350996" y="591700"/>
                    </a:cubicBezTo>
                    <a:cubicBezTo>
                      <a:pt x="348520" y="592081"/>
                      <a:pt x="346138" y="592557"/>
                      <a:pt x="343757" y="592938"/>
                    </a:cubicBezTo>
                    <a:cubicBezTo>
                      <a:pt x="339280" y="593700"/>
                      <a:pt x="334709" y="594462"/>
                      <a:pt x="330232" y="595414"/>
                    </a:cubicBezTo>
                    <a:cubicBezTo>
                      <a:pt x="327565" y="595986"/>
                      <a:pt x="324993" y="596653"/>
                      <a:pt x="322326" y="597319"/>
                    </a:cubicBezTo>
                    <a:cubicBezTo>
                      <a:pt x="318230" y="598272"/>
                      <a:pt x="314134" y="599224"/>
                      <a:pt x="310134" y="600463"/>
                    </a:cubicBezTo>
                    <a:cubicBezTo>
                      <a:pt x="307372" y="601225"/>
                      <a:pt x="304705" y="602272"/>
                      <a:pt x="302038" y="603225"/>
                    </a:cubicBezTo>
                    <a:cubicBezTo>
                      <a:pt x="298323" y="604463"/>
                      <a:pt x="294704" y="605796"/>
                      <a:pt x="291179" y="607225"/>
                    </a:cubicBezTo>
                    <a:cubicBezTo>
                      <a:pt x="288512" y="608368"/>
                      <a:pt x="286036" y="609702"/>
                      <a:pt x="283464" y="610940"/>
                    </a:cubicBezTo>
                    <a:cubicBezTo>
                      <a:pt x="280225" y="612559"/>
                      <a:pt x="276987" y="614179"/>
                      <a:pt x="274034" y="616084"/>
                    </a:cubicBezTo>
                    <a:cubicBezTo>
                      <a:pt x="271558" y="617608"/>
                      <a:pt x="269367" y="619227"/>
                      <a:pt x="267081" y="620941"/>
                    </a:cubicBezTo>
                    <a:cubicBezTo>
                      <a:pt x="264319" y="623037"/>
                      <a:pt x="261652" y="625132"/>
                      <a:pt x="259271" y="627514"/>
                    </a:cubicBezTo>
                    <a:cubicBezTo>
                      <a:pt x="257175" y="629419"/>
                      <a:pt x="255270" y="631609"/>
                      <a:pt x="253460" y="633705"/>
                    </a:cubicBezTo>
                    <a:cubicBezTo>
                      <a:pt x="252222" y="635134"/>
                      <a:pt x="250888" y="636181"/>
                      <a:pt x="249746" y="637705"/>
                    </a:cubicBezTo>
                    <a:cubicBezTo>
                      <a:pt x="247936" y="640182"/>
                      <a:pt x="246221" y="642754"/>
                      <a:pt x="244697" y="645516"/>
                    </a:cubicBezTo>
                    <a:lnTo>
                      <a:pt x="243173" y="648373"/>
                    </a:lnTo>
                    <a:cubicBezTo>
                      <a:pt x="241840" y="651136"/>
                      <a:pt x="240697" y="653803"/>
                      <a:pt x="239839" y="656565"/>
                    </a:cubicBezTo>
                    <a:cubicBezTo>
                      <a:pt x="239744" y="656850"/>
                      <a:pt x="239744" y="657232"/>
                      <a:pt x="239649" y="657517"/>
                    </a:cubicBezTo>
                    <a:cubicBezTo>
                      <a:pt x="239459" y="658089"/>
                      <a:pt x="239363" y="658660"/>
                      <a:pt x="239173" y="659232"/>
                    </a:cubicBezTo>
                    <a:cubicBezTo>
                      <a:pt x="238792" y="660756"/>
                      <a:pt x="238316" y="662280"/>
                      <a:pt x="238030" y="663899"/>
                    </a:cubicBezTo>
                    <a:cubicBezTo>
                      <a:pt x="237649" y="666090"/>
                      <a:pt x="237458" y="668281"/>
                      <a:pt x="237363" y="670471"/>
                    </a:cubicBezTo>
                    <a:cubicBezTo>
                      <a:pt x="237363" y="670662"/>
                      <a:pt x="237268" y="670852"/>
                      <a:pt x="237268" y="671043"/>
                    </a:cubicBezTo>
                    <a:cubicBezTo>
                      <a:pt x="237268" y="671138"/>
                      <a:pt x="237268" y="671138"/>
                      <a:pt x="237268" y="671233"/>
                    </a:cubicBezTo>
                    <a:cubicBezTo>
                      <a:pt x="237172" y="674091"/>
                      <a:pt x="237363" y="676853"/>
                      <a:pt x="237839" y="679711"/>
                    </a:cubicBezTo>
                    <a:cubicBezTo>
                      <a:pt x="237934" y="680377"/>
                      <a:pt x="238220" y="680949"/>
                      <a:pt x="238411" y="681616"/>
                    </a:cubicBezTo>
                    <a:cubicBezTo>
                      <a:pt x="238887" y="684187"/>
                      <a:pt x="239744" y="686759"/>
                      <a:pt x="240601" y="689236"/>
                    </a:cubicBezTo>
                    <a:cubicBezTo>
                      <a:pt x="241078" y="690664"/>
                      <a:pt x="241173" y="692093"/>
                      <a:pt x="241840" y="693522"/>
                    </a:cubicBezTo>
                    <a:lnTo>
                      <a:pt x="243268" y="696665"/>
                    </a:lnTo>
                    <a:cubicBezTo>
                      <a:pt x="244983" y="700189"/>
                      <a:pt x="247174" y="703714"/>
                      <a:pt x="249555" y="707047"/>
                    </a:cubicBezTo>
                    <a:cubicBezTo>
                      <a:pt x="250317" y="708095"/>
                      <a:pt x="251269" y="709048"/>
                      <a:pt x="252031" y="710095"/>
                    </a:cubicBezTo>
                    <a:cubicBezTo>
                      <a:pt x="253841" y="712381"/>
                      <a:pt x="255651" y="714667"/>
                      <a:pt x="257746" y="716763"/>
                    </a:cubicBezTo>
                    <a:cubicBezTo>
                      <a:pt x="257937" y="717048"/>
                      <a:pt x="258127" y="717334"/>
                      <a:pt x="258413" y="717620"/>
                    </a:cubicBezTo>
                    <a:cubicBezTo>
                      <a:pt x="258794" y="718001"/>
                      <a:pt x="259271" y="718287"/>
                      <a:pt x="259651" y="718668"/>
                    </a:cubicBezTo>
                    <a:cubicBezTo>
                      <a:pt x="264605" y="723525"/>
                      <a:pt x="270129" y="728098"/>
                      <a:pt x="276130" y="732098"/>
                    </a:cubicBezTo>
                    <a:lnTo>
                      <a:pt x="276225" y="732098"/>
                    </a:lnTo>
                    <a:lnTo>
                      <a:pt x="276225" y="732098"/>
                    </a:lnTo>
                    <a:lnTo>
                      <a:pt x="276225" y="732098"/>
                    </a:lnTo>
                    <a:cubicBezTo>
                      <a:pt x="276225" y="732098"/>
                      <a:pt x="276225" y="732098"/>
                      <a:pt x="276130" y="732098"/>
                    </a:cubicBezTo>
                    <a:lnTo>
                      <a:pt x="345186" y="777532"/>
                    </a:lnTo>
                    <a:cubicBezTo>
                      <a:pt x="334137" y="776580"/>
                      <a:pt x="323469" y="775151"/>
                      <a:pt x="313087" y="773151"/>
                    </a:cubicBezTo>
                    <a:cubicBezTo>
                      <a:pt x="294894" y="769817"/>
                      <a:pt x="277273" y="762483"/>
                      <a:pt x="261842" y="752386"/>
                    </a:cubicBezTo>
                    <a:lnTo>
                      <a:pt x="350425" y="810679"/>
                    </a:lnTo>
                    <a:cubicBezTo>
                      <a:pt x="365760" y="820776"/>
                      <a:pt x="383381" y="828110"/>
                      <a:pt x="401574" y="831444"/>
                    </a:cubicBezTo>
                    <a:cubicBezTo>
                      <a:pt x="422434" y="835349"/>
                      <a:pt x="444151" y="837159"/>
                      <a:pt x="468535" y="837349"/>
                    </a:cubicBezTo>
                    <a:cubicBezTo>
                      <a:pt x="473583" y="837349"/>
                      <a:pt x="478631" y="837444"/>
                      <a:pt x="484346" y="837254"/>
                    </a:cubicBezTo>
                    <a:cubicBezTo>
                      <a:pt x="519875" y="834111"/>
                      <a:pt x="555308" y="827158"/>
                      <a:pt x="589502" y="820490"/>
                    </a:cubicBezTo>
                    <a:cubicBezTo>
                      <a:pt x="634270" y="811441"/>
                      <a:pt x="680942" y="802393"/>
                      <a:pt x="726376" y="802583"/>
                    </a:cubicBezTo>
                    <a:cubicBezTo>
                      <a:pt x="752475" y="802678"/>
                      <a:pt x="776573" y="805917"/>
                      <a:pt x="799719" y="812298"/>
                    </a:cubicBezTo>
                    <a:cubicBezTo>
                      <a:pt x="811435" y="815537"/>
                      <a:pt x="822008" y="820204"/>
                      <a:pt x="832104" y="825443"/>
                    </a:cubicBezTo>
                    <a:cubicBezTo>
                      <a:pt x="832104" y="825443"/>
                      <a:pt x="832104" y="825443"/>
                      <a:pt x="832104" y="825443"/>
                    </a:cubicBezTo>
                    <a:cubicBezTo>
                      <a:pt x="834104" y="829920"/>
                      <a:pt x="835628" y="834682"/>
                      <a:pt x="837152" y="839350"/>
                    </a:cubicBezTo>
                    <a:cubicBezTo>
                      <a:pt x="837914" y="841540"/>
                      <a:pt x="838867" y="843636"/>
                      <a:pt x="839438" y="845827"/>
                    </a:cubicBezTo>
                    <a:cubicBezTo>
                      <a:pt x="841439" y="852970"/>
                      <a:pt x="843058" y="860305"/>
                      <a:pt x="844201" y="867829"/>
                    </a:cubicBezTo>
                    <a:cubicBezTo>
                      <a:pt x="845534" y="877069"/>
                      <a:pt x="846106" y="886689"/>
                      <a:pt x="846010" y="896404"/>
                    </a:cubicBezTo>
                    <a:cubicBezTo>
                      <a:pt x="846010" y="903548"/>
                      <a:pt x="845725" y="910787"/>
                      <a:pt x="844868" y="918121"/>
                    </a:cubicBezTo>
                    <a:cubicBezTo>
                      <a:pt x="843725" y="928218"/>
                      <a:pt x="841439" y="937743"/>
                      <a:pt x="839438" y="947363"/>
                    </a:cubicBezTo>
                    <a:cubicBezTo>
                      <a:pt x="838009" y="954221"/>
                      <a:pt x="836485" y="961079"/>
                      <a:pt x="834485" y="967746"/>
                    </a:cubicBezTo>
                    <a:cubicBezTo>
                      <a:pt x="832485" y="974414"/>
                      <a:pt x="830199" y="980891"/>
                      <a:pt x="827818" y="987368"/>
                    </a:cubicBezTo>
                    <a:cubicBezTo>
                      <a:pt x="825436" y="993750"/>
                      <a:pt x="823055" y="1000036"/>
                      <a:pt x="820293" y="1006132"/>
                    </a:cubicBezTo>
                    <a:cubicBezTo>
                      <a:pt x="815816" y="1015753"/>
                      <a:pt x="811149" y="1025373"/>
                      <a:pt x="805720" y="1034326"/>
                    </a:cubicBezTo>
                    <a:cubicBezTo>
                      <a:pt x="805148" y="1035184"/>
                      <a:pt x="804577" y="1035946"/>
                      <a:pt x="804005" y="1036803"/>
                    </a:cubicBezTo>
                    <a:cubicBezTo>
                      <a:pt x="797814" y="1046614"/>
                      <a:pt x="790956" y="1055948"/>
                      <a:pt x="783526" y="1064806"/>
                    </a:cubicBezTo>
                    <a:cubicBezTo>
                      <a:pt x="782765" y="1065664"/>
                      <a:pt x="782098" y="1066711"/>
                      <a:pt x="781241" y="1067569"/>
                    </a:cubicBezTo>
                    <a:cubicBezTo>
                      <a:pt x="773620" y="1076332"/>
                      <a:pt x="765334" y="1084428"/>
                      <a:pt x="756571" y="1092048"/>
                    </a:cubicBezTo>
                    <a:cubicBezTo>
                      <a:pt x="755047" y="1093381"/>
                      <a:pt x="753618" y="1094715"/>
                      <a:pt x="752094" y="1095953"/>
                    </a:cubicBezTo>
                    <a:cubicBezTo>
                      <a:pt x="743331" y="1103192"/>
                      <a:pt x="734092" y="1109860"/>
                      <a:pt x="724281" y="1115956"/>
                    </a:cubicBezTo>
                    <a:cubicBezTo>
                      <a:pt x="722567" y="1117099"/>
                      <a:pt x="720757" y="1118146"/>
                      <a:pt x="718852" y="1119194"/>
                    </a:cubicBezTo>
                    <a:cubicBezTo>
                      <a:pt x="708755" y="1125195"/>
                      <a:pt x="698278" y="1130624"/>
                      <a:pt x="687134" y="1135291"/>
                    </a:cubicBezTo>
                    <a:cubicBezTo>
                      <a:pt x="685609" y="1135958"/>
                      <a:pt x="684085" y="1136530"/>
                      <a:pt x="682561" y="1137101"/>
                    </a:cubicBezTo>
                    <a:cubicBezTo>
                      <a:pt x="670751" y="1141864"/>
                      <a:pt x="658559" y="1146055"/>
                      <a:pt x="645700" y="1149293"/>
                    </a:cubicBezTo>
                    <a:cubicBezTo>
                      <a:pt x="617887" y="1156437"/>
                      <a:pt x="590169" y="1160056"/>
                      <a:pt x="562832" y="1159961"/>
                    </a:cubicBezTo>
                    <a:cubicBezTo>
                      <a:pt x="509207" y="1159675"/>
                      <a:pt x="460248" y="1145674"/>
                      <a:pt x="415004" y="1123004"/>
                    </a:cubicBezTo>
                    <a:cubicBezTo>
                      <a:pt x="413290" y="1121671"/>
                      <a:pt x="411670" y="1120242"/>
                      <a:pt x="409956" y="1118908"/>
                    </a:cubicBezTo>
                    <a:cubicBezTo>
                      <a:pt x="401479" y="1112050"/>
                      <a:pt x="393097" y="1104907"/>
                      <a:pt x="384905" y="1097572"/>
                    </a:cubicBezTo>
                    <a:cubicBezTo>
                      <a:pt x="381000" y="1094143"/>
                      <a:pt x="377095" y="1090619"/>
                      <a:pt x="373285" y="1087095"/>
                    </a:cubicBezTo>
                    <a:cubicBezTo>
                      <a:pt x="364426" y="1078903"/>
                      <a:pt x="355759" y="1070617"/>
                      <a:pt x="347186" y="1062139"/>
                    </a:cubicBezTo>
                    <a:cubicBezTo>
                      <a:pt x="344614" y="1059568"/>
                      <a:pt x="341947" y="1057091"/>
                      <a:pt x="339471" y="1054519"/>
                    </a:cubicBezTo>
                    <a:cubicBezTo>
                      <a:pt x="327946" y="1042899"/>
                      <a:pt x="316611" y="1031088"/>
                      <a:pt x="305467" y="1019182"/>
                    </a:cubicBezTo>
                    <a:lnTo>
                      <a:pt x="303085" y="1016705"/>
                    </a:lnTo>
                    <a:cubicBezTo>
                      <a:pt x="302609" y="1016229"/>
                      <a:pt x="302038" y="1015943"/>
                      <a:pt x="301562" y="1015467"/>
                    </a:cubicBezTo>
                    <a:cubicBezTo>
                      <a:pt x="296132" y="1010133"/>
                      <a:pt x="290513" y="1005275"/>
                      <a:pt x="284607" y="1001465"/>
                    </a:cubicBezTo>
                    <a:lnTo>
                      <a:pt x="196025" y="943172"/>
                    </a:lnTo>
                    <a:cubicBezTo>
                      <a:pt x="180689" y="933075"/>
                      <a:pt x="163830" y="927932"/>
                      <a:pt x="145637" y="927837"/>
                    </a:cubicBezTo>
                    <a:cubicBezTo>
                      <a:pt x="140875" y="927837"/>
                      <a:pt x="136017" y="928218"/>
                      <a:pt x="131159" y="928885"/>
                    </a:cubicBezTo>
                    <a:cubicBezTo>
                      <a:pt x="129635" y="929075"/>
                      <a:pt x="128111" y="929361"/>
                      <a:pt x="126587" y="929646"/>
                    </a:cubicBezTo>
                    <a:cubicBezTo>
                      <a:pt x="123158" y="930218"/>
                      <a:pt x="119729" y="931075"/>
                      <a:pt x="116300" y="932028"/>
                    </a:cubicBezTo>
                    <a:cubicBezTo>
                      <a:pt x="114776" y="932409"/>
                      <a:pt x="113157" y="932885"/>
                      <a:pt x="111633" y="933361"/>
                    </a:cubicBezTo>
                    <a:cubicBezTo>
                      <a:pt x="107633" y="934600"/>
                      <a:pt x="103632" y="936123"/>
                      <a:pt x="99631" y="937838"/>
                    </a:cubicBezTo>
                    <a:cubicBezTo>
                      <a:pt x="98869" y="938124"/>
                      <a:pt x="98203" y="938314"/>
                      <a:pt x="97441" y="938695"/>
                    </a:cubicBezTo>
                    <a:cubicBezTo>
                      <a:pt x="92773" y="940791"/>
                      <a:pt x="88297" y="943172"/>
                      <a:pt x="83820" y="945744"/>
                    </a:cubicBezTo>
                    <a:cubicBezTo>
                      <a:pt x="82487" y="946506"/>
                      <a:pt x="81153" y="947363"/>
                      <a:pt x="79819" y="948220"/>
                    </a:cubicBezTo>
                    <a:cubicBezTo>
                      <a:pt x="76581" y="950221"/>
                      <a:pt x="73342" y="952316"/>
                      <a:pt x="70199" y="954602"/>
                    </a:cubicBezTo>
                    <a:cubicBezTo>
                      <a:pt x="68771" y="955650"/>
                      <a:pt x="67437" y="956602"/>
                      <a:pt x="66008" y="957650"/>
                    </a:cubicBezTo>
                    <a:cubicBezTo>
                      <a:pt x="62579" y="960222"/>
                      <a:pt x="59246" y="962984"/>
                      <a:pt x="56007" y="965842"/>
                    </a:cubicBezTo>
                    <a:cubicBezTo>
                      <a:pt x="55150" y="966604"/>
                      <a:pt x="54292" y="967270"/>
                      <a:pt x="53530" y="967937"/>
                    </a:cubicBezTo>
                    <a:cubicBezTo>
                      <a:pt x="49625" y="971557"/>
                      <a:pt x="45815" y="975367"/>
                      <a:pt x="42100" y="979367"/>
                    </a:cubicBezTo>
                    <a:cubicBezTo>
                      <a:pt x="41148" y="980415"/>
                      <a:pt x="40291" y="981463"/>
                      <a:pt x="39338" y="982510"/>
                    </a:cubicBezTo>
                    <a:cubicBezTo>
                      <a:pt x="36671" y="985558"/>
                      <a:pt x="34004" y="988797"/>
                      <a:pt x="31528" y="992035"/>
                    </a:cubicBezTo>
                    <a:cubicBezTo>
                      <a:pt x="31051" y="992702"/>
                      <a:pt x="30385" y="993369"/>
                      <a:pt x="29908" y="994131"/>
                    </a:cubicBezTo>
                    <a:cubicBezTo>
                      <a:pt x="29623" y="994512"/>
                      <a:pt x="29432" y="994988"/>
                      <a:pt x="29146" y="995464"/>
                    </a:cubicBezTo>
                    <a:cubicBezTo>
                      <a:pt x="24003" y="1002513"/>
                      <a:pt x="19526" y="1010038"/>
                      <a:pt x="15621" y="1017658"/>
                    </a:cubicBezTo>
                    <a:cubicBezTo>
                      <a:pt x="15335" y="1018134"/>
                      <a:pt x="14954" y="1018610"/>
                      <a:pt x="14668" y="1019086"/>
                    </a:cubicBezTo>
                    <a:cubicBezTo>
                      <a:pt x="14478" y="1019467"/>
                      <a:pt x="14288" y="1019944"/>
                      <a:pt x="14097" y="1020420"/>
                    </a:cubicBezTo>
                    <a:cubicBezTo>
                      <a:pt x="11335" y="1026135"/>
                      <a:pt x="8954" y="1032040"/>
                      <a:pt x="6858" y="1038041"/>
                    </a:cubicBezTo>
                    <a:cubicBezTo>
                      <a:pt x="6667" y="1038517"/>
                      <a:pt x="6477" y="1038898"/>
                      <a:pt x="6287" y="1039375"/>
                    </a:cubicBezTo>
                    <a:cubicBezTo>
                      <a:pt x="6001" y="1040232"/>
                      <a:pt x="5905" y="1041089"/>
                      <a:pt x="5620" y="1041946"/>
                    </a:cubicBezTo>
                    <a:cubicBezTo>
                      <a:pt x="4381" y="1046137"/>
                      <a:pt x="3334" y="1050233"/>
                      <a:pt x="2572" y="1054424"/>
                    </a:cubicBezTo>
                    <a:cubicBezTo>
                      <a:pt x="2381" y="1055377"/>
                      <a:pt x="2000" y="1056234"/>
                      <a:pt x="1905" y="1057186"/>
                    </a:cubicBezTo>
                    <a:lnTo>
                      <a:pt x="1333" y="1060711"/>
                    </a:lnTo>
                    <a:cubicBezTo>
                      <a:pt x="571" y="1066426"/>
                      <a:pt x="191" y="1072045"/>
                      <a:pt x="0" y="1077665"/>
                    </a:cubicBezTo>
                    <a:cubicBezTo>
                      <a:pt x="0" y="1077951"/>
                      <a:pt x="0" y="1078237"/>
                      <a:pt x="0" y="1078522"/>
                    </a:cubicBezTo>
                    <a:cubicBezTo>
                      <a:pt x="0" y="1079189"/>
                      <a:pt x="191" y="1079856"/>
                      <a:pt x="191" y="1080523"/>
                    </a:cubicBezTo>
                    <a:cubicBezTo>
                      <a:pt x="95" y="1087285"/>
                      <a:pt x="667" y="1093858"/>
                      <a:pt x="1429" y="1100335"/>
                    </a:cubicBezTo>
                    <a:cubicBezTo>
                      <a:pt x="1524" y="1101192"/>
                      <a:pt x="1429" y="1102144"/>
                      <a:pt x="1619" y="1103097"/>
                    </a:cubicBezTo>
                    <a:cubicBezTo>
                      <a:pt x="1714" y="1103764"/>
                      <a:pt x="2000" y="1104430"/>
                      <a:pt x="2096" y="1105097"/>
                    </a:cubicBezTo>
                    <a:cubicBezTo>
                      <a:pt x="3048" y="1111003"/>
                      <a:pt x="4381" y="1116908"/>
                      <a:pt x="6001" y="1122718"/>
                    </a:cubicBezTo>
                    <a:lnTo>
                      <a:pt x="6001" y="1122718"/>
                    </a:lnTo>
                    <a:cubicBezTo>
                      <a:pt x="7715" y="1128529"/>
                      <a:pt x="9811" y="1134244"/>
                      <a:pt x="12192" y="1139863"/>
                    </a:cubicBezTo>
                    <a:cubicBezTo>
                      <a:pt x="12478" y="1140435"/>
                      <a:pt x="12573" y="1141006"/>
                      <a:pt x="12859" y="1141578"/>
                    </a:cubicBezTo>
                    <a:cubicBezTo>
                      <a:pt x="13335" y="1142626"/>
                      <a:pt x="14002" y="1143673"/>
                      <a:pt x="14478" y="1144721"/>
                    </a:cubicBezTo>
                    <a:cubicBezTo>
                      <a:pt x="16383" y="1148912"/>
                      <a:pt x="18479" y="1153008"/>
                      <a:pt x="20669" y="1157104"/>
                    </a:cubicBezTo>
                    <a:cubicBezTo>
                      <a:pt x="21526" y="1158723"/>
                      <a:pt x="22384" y="1160247"/>
                      <a:pt x="23336" y="1161866"/>
                    </a:cubicBezTo>
                    <a:cubicBezTo>
                      <a:pt x="26384" y="1167010"/>
                      <a:pt x="29527" y="1172058"/>
                      <a:pt x="33052" y="1177011"/>
                    </a:cubicBezTo>
                    <a:cubicBezTo>
                      <a:pt x="33147" y="1177201"/>
                      <a:pt x="33338" y="1177392"/>
                      <a:pt x="33433" y="1177678"/>
                    </a:cubicBezTo>
                    <a:cubicBezTo>
                      <a:pt x="37147" y="1182916"/>
                      <a:pt x="41243" y="1187965"/>
                      <a:pt x="45434" y="1193013"/>
                    </a:cubicBezTo>
                    <a:cubicBezTo>
                      <a:pt x="46577" y="1194346"/>
                      <a:pt x="47720" y="1195680"/>
                      <a:pt x="48863" y="1196918"/>
                    </a:cubicBezTo>
                    <a:cubicBezTo>
                      <a:pt x="52102" y="1200633"/>
                      <a:pt x="55435" y="1204348"/>
                      <a:pt x="58960" y="1207967"/>
                    </a:cubicBezTo>
                    <a:cubicBezTo>
                      <a:pt x="59722" y="1208729"/>
                      <a:pt x="60388" y="1209586"/>
                      <a:pt x="61150" y="1210348"/>
                    </a:cubicBezTo>
                    <a:cubicBezTo>
                      <a:pt x="61531" y="1210634"/>
                      <a:pt x="61817" y="1210920"/>
                      <a:pt x="62198" y="1211206"/>
                    </a:cubicBezTo>
                    <a:cubicBezTo>
                      <a:pt x="72009" y="1221016"/>
                      <a:pt x="82582" y="1230446"/>
                      <a:pt x="93631" y="1239304"/>
                    </a:cubicBezTo>
                    <a:cubicBezTo>
                      <a:pt x="94393" y="1239971"/>
                      <a:pt x="95155" y="1240543"/>
                      <a:pt x="95917" y="1241114"/>
                    </a:cubicBezTo>
                    <a:cubicBezTo>
                      <a:pt x="107251" y="1250068"/>
                      <a:pt x="119063" y="1258545"/>
                      <a:pt x="131064" y="1266546"/>
                    </a:cubicBezTo>
                    <a:lnTo>
                      <a:pt x="207645" y="1316933"/>
                    </a:lnTo>
                    <a:cubicBezTo>
                      <a:pt x="210121" y="1318552"/>
                      <a:pt x="212693" y="1320267"/>
                      <a:pt x="215170" y="1321886"/>
                    </a:cubicBezTo>
                    <a:lnTo>
                      <a:pt x="219551" y="1324839"/>
                    </a:lnTo>
                    <a:cubicBezTo>
                      <a:pt x="256222" y="1349032"/>
                      <a:pt x="294704" y="1368178"/>
                      <a:pt x="326803" y="1382274"/>
                    </a:cubicBezTo>
                    <a:cubicBezTo>
                      <a:pt x="311277" y="1378179"/>
                      <a:pt x="296132" y="1373512"/>
                      <a:pt x="281464" y="1368082"/>
                    </a:cubicBezTo>
                    <a:cubicBezTo>
                      <a:pt x="247555" y="1355795"/>
                      <a:pt x="180404" y="1328553"/>
                      <a:pt x="117634" y="1287215"/>
                    </a:cubicBezTo>
                    <a:cubicBezTo>
                      <a:pt x="147161" y="1306646"/>
                      <a:pt x="176689" y="1326077"/>
                      <a:pt x="206216" y="1345508"/>
                    </a:cubicBezTo>
                    <a:cubicBezTo>
                      <a:pt x="269081" y="1386847"/>
                      <a:pt x="336042" y="1413993"/>
                      <a:pt x="370046" y="1426375"/>
                    </a:cubicBezTo>
                    <a:cubicBezTo>
                      <a:pt x="429006" y="1447902"/>
                      <a:pt x="494538" y="1458856"/>
                      <a:pt x="564642" y="1459237"/>
                    </a:cubicBezTo>
                    <a:cubicBezTo>
                      <a:pt x="724757" y="1460094"/>
                      <a:pt x="881825" y="1405230"/>
                      <a:pt x="984980" y="1312837"/>
                    </a:cubicBezTo>
                    <a:cubicBezTo>
                      <a:pt x="997553" y="1301598"/>
                      <a:pt x="1009078" y="1289787"/>
                      <a:pt x="1020223" y="1277785"/>
                    </a:cubicBezTo>
                    <a:cubicBezTo>
                      <a:pt x="1023461" y="1274261"/>
                      <a:pt x="1026604" y="1270642"/>
                      <a:pt x="1029748" y="1267022"/>
                    </a:cubicBezTo>
                    <a:cubicBezTo>
                      <a:pt x="1037653" y="1257973"/>
                      <a:pt x="1045274" y="1248734"/>
                      <a:pt x="1052417" y="1239304"/>
                    </a:cubicBezTo>
                    <a:cubicBezTo>
                      <a:pt x="1054227" y="1237018"/>
                      <a:pt x="1056323" y="1234828"/>
                      <a:pt x="1058037" y="1232446"/>
                    </a:cubicBezTo>
                    <a:cubicBezTo>
                      <a:pt x="1059275" y="1230732"/>
                      <a:pt x="1060323" y="1228922"/>
                      <a:pt x="1061466" y="1227303"/>
                    </a:cubicBezTo>
                    <a:cubicBezTo>
                      <a:pt x="1066514" y="1220349"/>
                      <a:pt x="1071086" y="1213206"/>
                      <a:pt x="1075753" y="1206062"/>
                    </a:cubicBezTo>
                    <a:cubicBezTo>
                      <a:pt x="1078706" y="1201490"/>
                      <a:pt x="1081754" y="1197013"/>
                      <a:pt x="1084517" y="1192441"/>
                    </a:cubicBezTo>
                    <a:cubicBezTo>
                      <a:pt x="1089184" y="1184536"/>
                      <a:pt x="1093565" y="1176535"/>
                      <a:pt x="1097756" y="1168438"/>
                    </a:cubicBezTo>
                    <a:cubicBezTo>
                      <a:pt x="1099566" y="1165009"/>
                      <a:pt x="1101661" y="1161771"/>
                      <a:pt x="1103281" y="1158342"/>
                    </a:cubicBezTo>
                    <a:cubicBezTo>
                      <a:pt x="1103662" y="1157580"/>
                      <a:pt x="1103948" y="1156818"/>
                      <a:pt x="1104328" y="1156151"/>
                    </a:cubicBezTo>
                    <a:cubicBezTo>
                      <a:pt x="1106329" y="1151960"/>
                      <a:pt x="1108139" y="1147674"/>
                      <a:pt x="1110043" y="1143483"/>
                    </a:cubicBezTo>
                    <a:cubicBezTo>
                      <a:pt x="1113187" y="1136530"/>
                      <a:pt x="1116330" y="1129576"/>
                      <a:pt x="1119092" y="1122528"/>
                    </a:cubicBezTo>
                    <a:cubicBezTo>
                      <a:pt x="1120902" y="1117765"/>
                      <a:pt x="1122521" y="1113003"/>
                      <a:pt x="1124236" y="1108240"/>
                    </a:cubicBezTo>
                    <a:cubicBezTo>
                      <a:pt x="1125950" y="1103287"/>
                      <a:pt x="1127951" y="1098525"/>
                      <a:pt x="1129475" y="1093572"/>
                    </a:cubicBezTo>
                    <a:cubicBezTo>
                      <a:pt x="1130046" y="1091667"/>
                      <a:pt x="1130522" y="1089762"/>
                      <a:pt x="1131094" y="1087857"/>
                    </a:cubicBezTo>
                    <a:cubicBezTo>
                      <a:pt x="1132427" y="1083475"/>
                      <a:pt x="1133570" y="1079094"/>
                      <a:pt x="1134713" y="1074808"/>
                    </a:cubicBezTo>
                    <a:cubicBezTo>
                      <a:pt x="1136618" y="1067759"/>
                      <a:pt x="1138428" y="1060711"/>
                      <a:pt x="1140047" y="1053662"/>
                    </a:cubicBezTo>
                    <a:cubicBezTo>
                      <a:pt x="1141095" y="1049185"/>
                      <a:pt x="1141952" y="1044709"/>
                      <a:pt x="1142810" y="1040137"/>
                    </a:cubicBezTo>
                    <a:cubicBezTo>
                      <a:pt x="1143381" y="1037089"/>
                      <a:pt x="1144143" y="1034136"/>
                      <a:pt x="1144619" y="1031183"/>
                    </a:cubicBezTo>
                    <a:cubicBezTo>
                      <a:pt x="1145286" y="1027087"/>
                      <a:pt x="1145667" y="1022992"/>
                      <a:pt x="1146239" y="1018896"/>
                    </a:cubicBezTo>
                    <a:cubicBezTo>
                      <a:pt x="1146905" y="1014324"/>
                      <a:pt x="1147572" y="1009847"/>
                      <a:pt x="1148048" y="1005275"/>
                    </a:cubicBezTo>
                    <a:cubicBezTo>
                      <a:pt x="1149668" y="996703"/>
                      <a:pt x="1150144" y="989273"/>
                      <a:pt x="1150620" y="981748"/>
                    </a:cubicBezTo>
                    <a:close/>
                    <a:moveTo>
                      <a:pt x="615982" y="258896"/>
                    </a:moveTo>
                    <a:cubicBezTo>
                      <a:pt x="625221" y="259658"/>
                      <a:pt x="634365" y="260801"/>
                      <a:pt x="643318" y="262897"/>
                    </a:cubicBezTo>
                    <a:cubicBezTo>
                      <a:pt x="650272" y="264516"/>
                      <a:pt x="657225" y="266611"/>
                      <a:pt x="664083" y="268993"/>
                    </a:cubicBezTo>
                    <a:cubicBezTo>
                      <a:pt x="667607" y="272803"/>
                      <a:pt x="671036" y="276708"/>
                      <a:pt x="674179" y="280708"/>
                    </a:cubicBezTo>
                    <a:cubicBezTo>
                      <a:pt x="675418" y="282328"/>
                      <a:pt x="676656" y="284042"/>
                      <a:pt x="677894" y="285661"/>
                    </a:cubicBezTo>
                    <a:cubicBezTo>
                      <a:pt x="681228" y="290233"/>
                      <a:pt x="684371" y="294901"/>
                      <a:pt x="687229" y="299758"/>
                    </a:cubicBezTo>
                    <a:cubicBezTo>
                      <a:pt x="687991" y="300997"/>
                      <a:pt x="688848" y="302235"/>
                      <a:pt x="689610" y="303568"/>
                    </a:cubicBezTo>
                    <a:cubicBezTo>
                      <a:pt x="690658" y="305378"/>
                      <a:pt x="691420" y="307378"/>
                      <a:pt x="692372" y="309188"/>
                    </a:cubicBezTo>
                    <a:lnTo>
                      <a:pt x="615982" y="258896"/>
                    </a:lnTo>
                    <a:close/>
                    <a:moveTo>
                      <a:pt x="766762" y="779914"/>
                    </a:moveTo>
                    <a:cubicBezTo>
                      <a:pt x="780574" y="781628"/>
                      <a:pt x="794004" y="784295"/>
                      <a:pt x="807149" y="787915"/>
                    </a:cubicBezTo>
                    <a:cubicBezTo>
                      <a:pt x="808292" y="788200"/>
                      <a:pt x="809244" y="788772"/>
                      <a:pt x="810387" y="789058"/>
                    </a:cubicBezTo>
                    <a:cubicBezTo>
                      <a:pt x="812292" y="791344"/>
                      <a:pt x="814197" y="793439"/>
                      <a:pt x="815911" y="795820"/>
                    </a:cubicBezTo>
                    <a:cubicBezTo>
                      <a:pt x="817150" y="797535"/>
                      <a:pt x="818483" y="799059"/>
                      <a:pt x="819626" y="800773"/>
                    </a:cubicBezTo>
                    <a:cubicBezTo>
                      <a:pt x="824008" y="807536"/>
                      <a:pt x="827818" y="814775"/>
                      <a:pt x="831151" y="822205"/>
                    </a:cubicBezTo>
                    <a:lnTo>
                      <a:pt x="766762" y="779914"/>
                    </a:lnTo>
                    <a:close/>
                  </a:path>
                </a:pathLst>
              </a:custGeom>
              <a:solidFill>
                <a:srgbClr val="C010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sp>
          <p:nvSpPr>
            <p:cNvPr id="80" name="Gráfico 2">
              <a:extLst>
                <a:ext uri="{FF2B5EF4-FFF2-40B4-BE49-F238E27FC236}">
                  <a16:creationId xmlns:a16="http://schemas.microsoft.com/office/drawing/2014/main" id="{56CCCD43-FB15-46FA-A69D-18F075F2878C}"/>
                </a:ext>
              </a:extLst>
            </p:cNvPr>
            <p:cNvSpPr/>
            <p:nvPr/>
          </p:nvSpPr>
          <p:spPr>
            <a:xfrm>
              <a:off x="5209147" y="1230337"/>
              <a:ext cx="1036530" cy="1363224"/>
            </a:xfrm>
            <a:custGeom>
              <a:avLst/>
              <a:gdLst>
                <a:gd name="connsiteX0" fmla="*/ 988103 w 1036530"/>
                <a:gd name="connsiteY0" fmla="*/ 696665 h 1363224"/>
                <a:gd name="connsiteX1" fmla="*/ 809510 w 1036530"/>
                <a:gd name="connsiteY1" fmla="*/ 533597 h 1363224"/>
                <a:gd name="connsiteX2" fmla="*/ 796270 w 1036530"/>
                <a:gd name="connsiteY2" fmla="*/ 527787 h 1363224"/>
                <a:gd name="connsiteX3" fmla="*/ 803985 w 1036530"/>
                <a:gd name="connsiteY3" fmla="*/ 515881 h 1363224"/>
                <a:gd name="connsiteX4" fmla="*/ 800270 w 1036530"/>
                <a:gd name="connsiteY4" fmla="*/ 138786 h 1363224"/>
                <a:gd name="connsiteX5" fmla="*/ 469467 w 1036530"/>
                <a:gd name="connsiteY5" fmla="*/ 6 h 1363224"/>
                <a:gd name="connsiteX6" fmla="*/ 312114 w 1036530"/>
                <a:gd name="connsiteY6" fmla="*/ 26295 h 1363224"/>
                <a:gd name="connsiteX7" fmla="*/ 320591 w 1036530"/>
                <a:gd name="connsiteY7" fmla="*/ 25914 h 1363224"/>
                <a:gd name="connsiteX8" fmla="*/ 311162 w 1036530"/>
                <a:gd name="connsiteY8" fmla="*/ 26581 h 1363224"/>
                <a:gd name="connsiteX9" fmla="*/ 67036 w 1036530"/>
                <a:gd name="connsiteY9" fmla="*/ 266421 h 1363224"/>
                <a:gd name="connsiteX10" fmla="*/ 159809 w 1036530"/>
                <a:gd name="connsiteY10" fmla="*/ 379578 h 1363224"/>
                <a:gd name="connsiteX11" fmla="*/ 193718 w 1036530"/>
                <a:gd name="connsiteY11" fmla="*/ 386817 h 1363224"/>
                <a:gd name="connsiteX12" fmla="*/ 304780 w 1036530"/>
                <a:gd name="connsiteY12" fmla="*/ 300139 h 1363224"/>
                <a:gd name="connsiteX13" fmla="*/ 318972 w 1036530"/>
                <a:gd name="connsiteY13" fmla="*/ 281185 h 1363224"/>
                <a:gd name="connsiteX14" fmla="*/ 509853 w 1036530"/>
                <a:gd name="connsiteY14" fmla="*/ 187554 h 1363224"/>
                <a:gd name="connsiteX15" fmla="*/ 553954 w 1036530"/>
                <a:gd name="connsiteY15" fmla="*/ 192507 h 1363224"/>
                <a:gd name="connsiteX16" fmla="*/ 707497 w 1036530"/>
                <a:gd name="connsiteY16" fmla="*/ 379292 h 1363224"/>
                <a:gd name="connsiteX17" fmla="*/ 404030 w 1036530"/>
                <a:gd name="connsiteY17" fmla="*/ 572840 h 1363224"/>
                <a:gd name="connsiteX18" fmla="*/ 391362 w 1036530"/>
                <a:gd name="connsiteY18" fmla="*/ 574078 h 1363224"/>
                <a:gd name="connsiteX19" fmla="*/ 244106 w 1036530"/>
                <a:gd name="connsiteY19" fmla="*/ 632657 h 1363224"/>
                <a:gd name="connsiteX20" fmla="*/ 242772 w 1036530"/>
                <a:gd name="connsiteY20" fmla="*/ 683806 h 1363224"/>
                <a:gd name="connsiteX21" fmla="*/ 317543 w 1036530"/>
                <a:gd name="connsiteY21" fmla="*/ 736194 h 1363224"/>
                <a:gd name="connsiteX22" fmla="*/ 379361 w 1036530"/>
                <a:gd name="connsiteY22" fmla="*/ 741623 h 1363224"/>
                <a:gd name="connsiteX23" fmla="*/ 394029 w 1036530"/>
                <a:gd name="connsiteY23" fmla="*/ 741433 h 1363224"/>
                <a:gd name="connsiteX24" fmla="*/ 495470 w 1036530"/>
                <a:gd name="connsiteY24" fmla="*/ 725145 h 1363224"/>
                <a:gd name="connsiteX25" fmla="*/ 637583 w 1036530"/>
                <a:gd name="connsiteY25" fmla="*/ 706857 h 1363224"/>
                <a:gd name="connsiteX26" fmla="*/ 717784 w 1036530"/>
                <a:gd name="connsiteY26" fmla="*/ 717430 h 1363224"/>
                <a:gd name="connsiteX27" fmla="*/ 844562 w 1036530"/>
                <a:gd name="connsiteY27" fmla="*/ 905167 h 1363224"/>
                <a:gd name="connsiteX28" fmla="*/ 645489 w 1036530"/>
                <a:gd name="connsiteY28" fmla="*/ 1136244 h 1363224"/>
                <a:gd name="connsiteX29" fmla="*/ 562621 w 1036530"/>
                <a:gd name="connsiteY29" fmla="*/ 1146912 h 1363224"/>
                <a:gd name="connsiteX30" fmla="*/ 216769 w 1036530"/>
                <a:gd name="connsiteY30" fmla="*/ 947839 h 1363224"/>
                <a:gd name="connsiteX31" fmla="*/ 145522 w 1036530"/>
                <a:gd name="connsiteY31" fmla="*/ 914692 h 1363224"/>
                <a:gd name="connsiteX32" fmla="*/ 1408 w 1036530"/>
                <a:gd name="connsiteY32" fmla="*/ 1047661 h 1363224"/>
                <a:gd name="connsiteX33" fmla="*/ 290588 w 1036530"/>
                <a:gd name="connsiteY33" fmla="*/ 1331887 h 1363224"/>
                <a:gd name="connsiteX34" fmla="*/ 476325 w 1036530"/>
                <a:gd name="connsiteY34" fmla="*/ 1363224 h 1363224"/>
                <a:gd name="connsiteX35" fmla="*/ 494708 w 1036530"/>
                <a:gd name="connsiteY35" fmla="*/ 1363034 h 1363224"/>
                <a:gd name="connsiteX36" fmla="*/ 878852 w 1036530"/>
                <a:gd name="connsiteY36" fmla="*/ 1223398 h 1363224"/>
                <a:gd name="connsiteX37" fmla="*/ 988103 w 1036530"/>
                <a:gd name="connsiteY37" fmla="*/ 696665 h 136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36530" h="1363224">
                  <a:moveTo>
                    <a:pt x="988103" y="696665"/>
                  </a:moveTo>
                  <a:cubicBezTo>
                    <a:pt x="951813" y="629419"/>
                    <a:pt x="881709" y="565220"/>
                    <a:pt x="809510" y="533597"/>
                  </a:cubicBezTo>
                  <a:lnTo>
                    <a:pt x="796270" y="527787"/>
                  </a:lnTo>
                  <a:lnTo>
                    <a:pt x="803985" y="515881"/>
                  </a:lnTo>
                  <a:cubicBezTo>
                    <a:pt x="894282" y="375958"/>
                    <a:pt x="893044" y="249085"/>
                    <a:pt x="800270" y="138786"/>
                  </a:cubicBezTo>
                  <a:cubicBezTo>
                    <a:pt x="727690" y="52489"/>
                    <a:pt x="604055" y="673"/>
                    <a:pt x="469467" y="6"/>
                  </a:cubicBezTo>
                  <a:cubicBezTo>
                    <a:pt x="413651" y="-279"/>
                    <a:pt x="359358" y="8865"/>
                    <a:pt x="312114" y="26295"/>
                  </a:cubicBezTo>
                  <a:cubicBezTo>
                    <a:pt x="314876" y="26105"/>
                    <a:pt x="317829" y="26105"/>
                    <a:pt x="320591" y="25914"/>
                  </a:cubicBezTo>
                  <a:cubicBezTo>
                    <a:pt x="317448" y="26200"/>
                    <a:pt x="314400" y="26295"/>
                    <a:pt x="311162" y="26581"/>
                  </a:cubicBezTo>
                  <a:cubicBezTo>
                    <a:pt x="171525" y="78969"/>
                    <a:pt x="68750" y="179838"/>
                    <a:pt x="67036" y="266421"/>
                  </a:cubicBezTo>
                  <a:cubicBezTo>
                    <a:pt x="65893" y="314903"/>
                    <a:pt x="98183" y="354051"/>
                    <a:pt x="159809" y="379578"/>
                  </a:cubicBezTo>
                  <a:cubicBezTo>
                    <a:pt x="171430" y="384340"/>
                    <a:pt x="182955" y="386817"/>
                    <a:pt x="193718" y="386817"/>
                  </a:cubicBezTo>
                  <a:cubicBezTo>
                    <a:pt x="240010" y="387103"/>
                    <a:pt x="274395" y="341002"/>
                    <a:pt x="304780" y="300139"/>
                  </a:cubicBezTo>
                  <a:cubicBezTo>
                    <a:pt x="309352" y="293757"/>
                    <a:pt x="314305" y="287376"/>
                    <a:pt x="318972" y="281185"/>
                  </a:cubicBezTo>
                  <a:cubicBezTo>
                    <a:pt x="364121" y="222511"/>
                    <a:pt x="438130" y="187173"/>
                    <a:pt x="509853" y="187554"/>
                  </a:cubicBezTo>
                  <a:cubicBezTo>
                    <a:pt x="524712" y="187649"/>
                    <a:pt x="539571" y="189268"/>
                    <a:pt x="553954" y="192507"/>
                  </a:cubicBezTo>
                  <a:cubicBezTo>
                    <a:pt x="637488" y="211557"/>
                    <a:pt x="719117" y="291281"/>
                    <a:pt x="707497" y="379292"/>
                  </a:cubicBezTo>
                  <a:cubicBezTo>
                    <a:pt x="687589" y="530168"/>
                    <a:pt x="470324" y="565601"/>
                    <a:pt x="404030" y="572840"/>
                  </a:cubicBezTo>
                  <a:lnTo>
                    <a:pt x="391362" y="574078"/>
                  </a:lnTo>
                  <a:cubicBezTo>
                    <a:pt x="337165" y="579793"/>
                    <a:pt x="269728" y="586937"/>
                    <a:pt x="244106" y="632657"/>
                  </a:cubicBezTo>
                  <a:cubicBezTo>
                    <a:pt x="234771" y="649421"/>
                    <a:pt x="234390" y="666471"/>
                    <a:pt x="242772" y="683806"/>
                  </a:cubicBezTo>
                  <a:cubicBezTo>
                    <a:pt x="255154" y="708857"/>
                    <a:pt x="285920" y="730574"/>
                    <a:pt x="317543" y="736194"/>
                  </a:cubicBezTo>
                  <a:cubicBezTo>
                    <a:pt x="336689" y="739718"/>
                    <a:pt x="357358" y="741433"/>
                    <a:pt x="379361" y="741623"/>
                  </a:cubicBezTo>
                  <a:cubicBezTo>
                    <a:pt x="384218" y="741623"/>
                    <a:pt x="389076" y="741623"/>
                    <a:pt x="394029" y="741433"/>
                  </a:cubicBezTo>
                  <a:cubicBezTo>
                    <a:pt x="427367" y="738480"/>
                    <a:pt x="462038" y="731812"/>
                    <a:pt x="495470" y="725145"/>
                  </a:cubicBezTo>
                  <a:cubicBezTo>
                    <a:pt x="541667" y="716096"/>
                    <a:pt x="589482" y="706571"/>
                    <a:pt x="637583" y="706857"/>
                  </a:cubicBezTo>
                  <a:cubicBezTo>
                    <a:pt x="666254" y="707047"/>
                    <a:pt x="692352" y="710476"/>
                    <a:pt x="717784" y="717430"/>
                  </a:cubicBezTo>
                  <a:cubicBezTo>
                    <a:pt x="804938" y="741528"/>
                    <a:pt x="854753" y="815346"/>
                    <a:pt x="844562" y="905167"/>
                  </a:cubicBezTo>
                  <a:cubicBezTo>
                    <a:pt x="831131" y="1021563"/>
                    <a:pt x="756741" y="1107955"/>
                    <a:pt x="645489" y="1136244"/>
                  </a:cubicBezTo>
                  <a:cubicBezTo>
                    <a:pt x="617676" y="1143388"/>
                    <a:pt x="589958" y="1147007"/>
                    <a:pt x="562621" y="1146912"/>
                  </a:cubicBezTo>
                  <a:cubicBezTo>
                    <a:pt x="421175" y="1146150"/>
                    <a:pt x="312590" y="1050614"/>
                    <a:pt x="216769" y="947839"/>
                  </a:cubicBezTo>
                  <a:cubicBezTo>
                    <a:pt x="196290" y="926027"/>
                    <a:pt x="172287" y="914788"/>
                    <a:pt x="145522" y="914692"/>
                  </a:cubicBezTo>
                  <a:cubicBezTo>
                    <a:pt x="80847" y="914311"/>
                    <a:pt x="11029" y="979081"/>
                    <a:pt x="1408" y="1047661"/>
                  </a:cubicBezTo>
                  <a:cubicBezTo>
                    <a:pt x="-20404" y="1205681"/>
                    <a:pt x="217245" y="1305217"/>
                    <a:pt x="290588" y="1331887"/>
                  </a:cubicBezTo>
                  <a:cubicBezTo>
                    <a:pt x="345642" y="1352080"/>
                    <a:pt x="410031" y="1362844"/>
                    <a:pt x="476325" y="1363224"/>
                  </a:cubicBezTo>
                  <a:cubicBezTo>
                    <a:pt x="482516" y="1363224"/>
                    <a:pt x="488612" y="1363224"/>
                    <a:pt x="494708" y="1363034"/>
                  </a:cubicBezTo>
                  <a:cubicBezTo>
                    <a:pt x="641870" y="1359795"/>
                    <a:pt x="784554" y="1308265"/>
                    <a:pt x="878852" y="1223398"/>
                  </a:cubicBezTo>
                  <a:cubicBezTo>
                    <a:pt x="1037443" y="1081189"/>
                    <a:pt x="1081258" y="869448"/>
                    <a:pt x="988103" y="696665"/>
                  </a:cubicBezTo>
                  <a:close/>
                </a:path>
              </a:pathLst>
            </a:custGeom>
            <a:solidFill>
              <a:srgbClr val="E830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2" name="Gráfico 2">
              <a:extLst>
                <a:ext uri="{FF2B5EF4-FFF2-40B4-BE49-F238E27FC236}">
                  <a16:creationId xmlns:a16="http://schemas.microsoft.com/office/drawing/2014/main" id="{FE2AD394-6F31-4371-9015-2A0A33B737DC}"/>
                </a:ext>
              </a:extLst>
            </p:cNvPr>
            <p:cNvSpPr/>
            <p:nvPr/>
          </p:nvSpPr>
          <p:spPr>
            <a:xfrm>
              <a:off x="5183957" y="1205858"/>
              <a:ext cx="1087321" cy="1412668"/>
            </a:xfrm>
            <a:custGeom>
              <a:avLst/>
              <a:gdLst>
                <a:gd name="connsiteX0" fmla="*/ 1036058 w 1087321"/>
                <a:gd name="connsiteY0" fmla="*/ 709809 h 1412668"/>
                <a:gd name="connsiteX1" fmla="*/ 858227 w 1087321"/>
                <a:gd name="connsiteY1" fmla="*/ 541693 h 1412668"/>
                <a:gd name="connsiteX2" fmla="*/ 845178 w 1087321"/>
                <a:gd name="connsiteY2" fmla="*/ 147739 h 1412668"/>
                <a:gd name="connsiteX3" fmla="*/ 494753 w 1087321"/>
                <a:gd name="connsiteY3" fmla="*/ 6 h 1412668"/>
                <a:gd name="connsiteX4" fmla="*/ 327113 w 1087321"/>
                <a:gd name="connsiteY4" fmla="*/ 28391 h 1412668"/>
                <a:gd name="connsiteX5" fmla="*/ 66794 w 1087321"/>
                <a:gd name="connsiteY5" fmla="*/ 290804 h 1412668"/>
                <a:gd name="connsiteX6" fmla="*/ 174998 w 1087321"/>
                <a:gd name="connsiteY6" fmla="*/ 426917 h 1412668"/>
                <a:gd name="connsiteX7" fmla="*/ 218718 w 1087321"/>
                <a:gd name="connsiteY7" fmla="*/ 436442 h 1412668"/>
                <a:gd name="connsiteX8" fmla="*/ 350544 w 1087321"/>
                <a:gd name="connsiteY8" fmla="*/ 339191 h 1412668"/>
                <a:gd name="connsiteX9" fmla="*/ 364451 w 1087321"/>
                <a:gd name="connsiteY9" fmla="*/ 320713 h 1412668"/>
                <a:gd name="connsiteX10" fmla="*/ 534567 w 1087321"/>
                <a:gd name="connsiteY10" fmla="*/ 236893 h 1412668"/>
                <a:gd name="connsiteX11" fmla="*/ 573144 w 1087321"/>
                <a:gd name="connsiteY11" fmla="*/ 241179 h 1412668"/>
                <a:gd name="connsiteX12" fmla="*/ 707446 w 1087321"/>
                <a:gd name="connsiteY12" fmla="*/ 401104 h 1412668"/>
                <a:gd name="connsiteX13" fmla="*/ 426363 w 1087321"/>
                <a:gd name="connsiteY13" fmla="*/ 573316 h 1412668"/>
                <a:gd name="connsiteX14" fmla="*/ 413981 w 1087321"/>
                <a:gd name="connsiteY14" fmla="*/ 574554 h 1412668"/>
                <a:gd name="connsiteX15" fmla="*/ 246912 w 1087321"/>
                <a:gd name="connsiteY15" fmla="*/ 646087 h 1412668"/>
                <a:gd name="connsiteX16" fmla="*/ 244912 w 1087321"/>
                <a:gd name="connsiteY16" fmla="*/ 719144 h 1412668"/>
                <a:gd name="connsiteX17" fmla="*/ 337876 w 1087321"/>
                <a:gd name="connsiteY17" fmla="*/ 785152 h 1412668"/>
                <a:gd name="connsiteX18" fmla="*/ 404837 w 1087321"/>
                <a:gd name="connsiteY18" fmla="*/ 791057 h 1412668"/>
                <a:gd name="connsiteX19" fmla="*/ 420648 w 1087321"/>
                <a:gd name="connsiteY19" fmla="*/ 790867 h 1412668"/>
                <a:gd name="connsiteX20" fmla="*/ 525899 w 1087321"/>
                <a:gd name="connsiteY20" fmla="*/ 774198 h 1412668"/>
                <a:gd name="connsiteX21" fmla="*/ 662679 w 1087321"/>
                <a:gd name="connsiteY21" fmla="*/ 756291 h 1412668"/>
                <a:gd name="connsiteX22" fmla="*/ 736021 w 1087321"/>
                <a:gd name="connsiteY22" fmla="*/ 766007 h 1412668"/>
                <a:gd name="connsiteX23" fmla="*/ 844415 w 1087321"/>
                <a:gd name="connsiteY23" fmla="*/ 927551 h 1412668"/>
                <a:gd name="connsiteX24" fmla="*/ 664393 w 1087321"/>
                <a:gd name="connsiteY24" fmla="*/ 1137387 h 1412668"/>
                <a:gd name="connsiteX25" fmla="*/ 587717 w 1087321"/>
                <a:gd name="connsiteY25" fmla="*/ 1146912 h 1412668"/>
                <a:gd name="connsiteX26" fmla="*/ 261105 w 1087321"/>
                <a:gd name="connsiteY26" fmla="*/ 956126 h 1412668"/>
                <a:gd name="connsiteX27" fmla="*/ 171093 w 1087321"/>
                <a:gd name="connsiteY27" fmla="*/ 914882 h 1412668"/>
                <a:gd name="connsiteX28" fmla="*/ 1643 w 1087321"/>
                <a:gd name="connsiteY28" fmla="*/ 1069187 h 1412668"/>
                <a:gd name="connsiteX29" fmla="*/ 306825 w 1087321"/>
                <a:gd name="connsiteY29" fmla="*/ 1379702 h 1412668"/>
                <a:gd name="connsiteX30" fmla="*/ 501420 w 1087321"/>
                <a:gd name="connsiteY30" fmla="*/ 1412659 h 1412668"/>
                <a:gd name="connsiteX31" fmla="*/ 921758 w 1087321"/>
                <a:gd name="connsiteY31" fmla="*/ 1266260 h 1412668"/>
                <a:gd name="connsiteX32" fmla="*/ 1036058 w 1087321"/>
                <a:gd name="connsiteY32" fmla="*/ 709809 h 1412668"/>
                <a:gd name="connsiteX33" fmla="*/ 26504 w 1087321"/>
                <a:gd name="connsiteY33" fmla="*/ 1072426 h 1412668"/>
                <a:gd name="connsiteX34" fmla="*/ 170617 w 1087321"/>
                <a:gd name="connsiteY34" fmla="*/ 939457 h 1412668"/>
                <a:gd name="connsiteX35" fmla="*/ 241864 w 1087321"/>
                <a:gd name="connsiteY35" fmla="*/ 972604 h 1412668"/>
                <a:gd name="connsiteX36" fmla="*/ 587717 w 1087321"/>
                <a:gd name="connsiteY36" fmla="*/ 1171677 h 1412668"/>
                <a:gd name="connsiteX37" fmla="*/ 670584 w 1087321"/>
                <a:gd name="connsiteY37" fmla="*/ 1161008 h 1412668"/>
                <a:gd name="connsiteX38" fmla="*/ 869657 w 1087321"/>
                <a:gd name="connsiteY38" fmla="*/ 929932 h 1412668"/>
                <a:gd name="connsiteX39" fmla="*/ 742879 w 1087321"/>
                <a:gd name="connsiteY39" fmla="*/ 742194 h 1412668"/>
                <a:gd name="connsiteX40" fmla="*/ 662679 w 1087321"/>
                <a:gd name="connsiteY40" fmla="*/ 731621 h 1412668"/>
                <a:gd name="connsiteX41" fmla="*/ 520565 w 1087321"/>
                <a:gd name="connsiteY41" fmla="*/ 749909 h 1412668"/>
                <a:gd name="connsiteX42" fmla="*/ 419124 w 1087321"/>
                <a:gd name="connsiteY42" fmla="*/ 766197 h 1412668"/>
                <a:gd name="connsiteX43" fmla="*/ 404456 w 1087321"/>
                <a:gd name="connsiteY43" fmla="*/ 766388 h 1412668"/>
                <a:gd name="connsiteX44" fmla="*/ 342639 w 1087321"/>
                <a:gd name="connsiteY44" fmla="*/ 760958 h 1412668"/>
                <a:gd name="connsiteX45" fmla="*/ 267867 w 1087321"/>
                <a:gd name="connsiteY45" fmla="*/ 708571 h 1412668"/>
                <a:gd name="connsiteX46" fmla="*/ 269201 w 1087321"/>
                <a:gd name="connsiteY46" fmla="*/ 657422 h 1412668"/>
                <a:gd name="connsiteX47" fmla="*/ 416457 w 1087321"/>
                <a:gd name="connsiteY47" fmla="*/ 598843 h 1412668"/>
                <a:gd name="connsiteX48" fmla="*/ 429125 w 1087321"/>
                <a:gd name="connsiteY48" fmla="*/ 597605 h 1412668"/>
                <a:gd name="connsiteX49" fmla="*/ 732592 w 1087321"/>
                <a:gd name="connsiteY49" fmla="*/ 404057 h 1412668"/>
                <a:gd name="connsiteX50" fmla="*/ 579049 w 1087321"/>
                <a:gd name="connsiteY50" fmla="*/ 217271 h 1412668"/>
                <a:gd name="connsiteX51" fmla="*/ 534948 w 1087321"/>
                <a:gd name="connsiteY51" fmla="*/ 212318 h 1412668"/>
                <a:gd name="connsiteX52" fmla="*/ 344067 w 1087321"/>
                <a:gd name="connsiteY52" fmla="*/ 305949 h 1412668"/>
                <a:gd name="connsiteX53" fmla="*/ 329875 w 1087321"/>
                <a:gd name="connsiteY53" fmla="*/ 324904 h 1412668"/>
                <a:gd name="connsiteX54" fmla="*/ 218813 w 1087321"/>
                <a:gd name="connsiteY54" fmla="*/ 411581 h 1412668"/>
                <a:gd name="connsiteX55" fmla="*/ 184905 w 1087321"/>
                <a:gd name="connsiteY55" fmla="*/ 404342 h 1412668"/>
                <a:gd name="connsiteX56" fmla="*/ 92131 w 1087321"/>
                <a:gd name="connsiteY56" fmla="*/ 291185 h 1412668"/>
                <a:gd name="connsiteX57" fmla="*/ 337209 w 1087321"/>
                <a:gd name="connsiteY57" fmla="*/ 50965 h 1412668"/>
                <a:gd name="connsiteX58" fmla="*/ 494562 w 1087321"/>
                <a:gd name="connsiteY58" fmla="*/ 24676 h 1412668"/>
                <a:gd name="connsiteX59" fmla="*/ 825365 w 1087321"/>
                <a:gd name="connsiteY59" fmla="*/ 163455 h 1412668"/>
                <a:gd name="connsiteX60" fmla="*/ 829080 w 1087321"/>
                <a:gd name="connsiteY60" fmla="*/ 540550 h 1412668"/>
                <a:gd name="connsiteX61" fmla="*/ 821365 w 1087321"/>
                <a:gd name="connsiteY61" fmla="*/ 552456 h 1412668"/>
                <a:gd name="connsiteX62" fmla="*/ 834605 w 1087321"/>
                <a:gd name="connsiteY62" fmla="*/ 558266 h 1412668"/>
                <a:gd name="connsiteX63" fmla="*/ 1013198 w 1087321"/>
                <a:gd name="connsiteY63" fmla="*/ 721334 h 1412668"/>
                <a:gd name="connsiteX64" fmla="*/ 903852 w 1087321"/>
                <a:gd name="connsiteY64" fmla="*/ 1248257 h 1412668"/>
                <a:gd name="connsiteX65" fmla="*/ 519708 w 1087321"/>
                <a:gd name="connsiteY65" fmla="*/ 1387894 h 1412668"/>
                <a:gd name="connsiteX66" fmla="*/ 501325 w 1087321"/>
                <a:gd name="connsiteY66" fmla="*/ 1388085 h 1412668"/>
                <a:gd name="connsiteX67" fmla="*/ 315588 w 1087321"/>
                <a:gd name="connsiteY67" fmla="*/ 1356747 h 1412668"/>
                <a:gd name="connsiteX68" fmla="*/ 26504 w 1087321"/>
                <a:gd name="connsiteY68" fmla="*/ 1072426 h 141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087321" h="1412668">
                  <a:moveTo>
                    <a:pt x="1036058" y="709809"/>
                  </a:moveTo>
                  <a:cubicBezTo>
                    <a:pt x="999292" y="641896"/>
                    <a:pt x="930426" y="577316"/>
                    <a:pt x="858227" y="541693"/>
                  </a:cubicBezTo>
                  <a:cubicBezTo>
                    <a:pt x="947095" y="396437"/>
                    <a:pt x="942809" y="264039"/>
                    <a:pt x="845178" y="147739"/>
                  </a:cubicBezTo>
                  <a:cubicBezTo>
                    <a:pt x="767834" y="55918"/>
                    <a:pt x="636866" y="768"/>
                    <a:pt x="494753" y="6"/>
                  </a:cubicBezTo>
                  <a:cubicBezTo>
                    <a:pt x="435317" y="-280"/>
                    <a:pt x="377500" y="9341"/>
                    <a:pt x="327113" y="28391"/>
                  </a:cubicBezTo>
                  <a:cubicBezTo>
                    <a:pt x="178237" y="84112"/>
                    <a:pt x="68795" y="194507"/>
                    <a:pt x="66794" y="290804"/>
                  </a:cubicBezTo>
                  <a:cubicBezTo>
                    <a:pt x="65747" y="331952"/>
                    <a:pt x="83844" y="389198"/>
                    <a:pt x="174998" y="426917"/>
                  </a:cubicBezTo>
                  <a:cubicBezTo>
                    <a:pt x="189857" y="433203"/>
                    <a:pt x="204526" y="436346"/>
                    <a:pt x="218718" y="436442"/>
                  </a:cubicBezTo>
                  <a:cubicBezTo>
                    <a:pt x="278345" y="436727"/>
                    <a:pt x="316635" y="384911"/>
                    <a:pt x="350544" y="339191"/>
                  </a:cubicBezTo>
                  <a:cubicBezTo>
                    <a:pt x="355402" y="332810"/>
                    <a:pt x="359974" y="326618"/>
                    <a:pt x="364451" y="320713"/>
                  </a:cubicBezTo>
                  <a:cubicBezTo>
                    <a:pt x="405122" y="268135"/>
                    <a:pt x="470940" y="236512"/>
                    <a:pt x="534567" y="236893"/>
                  </a:cubicBezTo>
                  <a:cubicBezTo>
                    <a:pt x="547616" y="236988"/>
                    <a:pt x="560571" y="238417"/>
                    <a:pt x="573144" y="241179"/>
                  </a:cubicBezTo>
                  <a:cubicBezTo>
                    <a:pt x="645914" y="257753"/>
                    <a:pt x="717352" y="326047"/>
                    <a:pt x="707446" y="401104"/>
                  </a:cubicBezTo>
                  <a:cubicBezTo>
                    <a:pt x="693444" y="506927"/>
                    <a:pt x="553046" y="559314"/>
                    <a:pt x="426363" y="573316"/>
                  </a:cubicBezTo>
                  <a:lnTo>
                    <a:pt x="413981" y="574554"/>
                  </a:lnTo>
                  <a:cubicBezTo>
                    <a:pt x="356831" y="580460"/>
                    <a:pt x="278821" y="588651"/>
                    <a:pt x="246912" y="646087"/>
                  </a:cubicBezTo>
                  <a:cubicBezTo>
                    <a:pt x="233672" y="669518"/>
                    <a:pt x="232910" y="694950"/>
                    <a:pt x="244912" y="719144"/>
                  </a:cubicBezTo>
                  <a:cubicBezTo>
                    <a:pt x="260914" y="751338"/>
                    <a:pt x="298061" y="777913"/>
                    <a:pt x="337876" y="785152"/>
                  </a:cubicBezTo>
                  <a:cubicBezTo>
                    <a:pt x="358736" y="789057"/>
                    <a:pt x="380548" y="790867"/>
                    <a:pt x="404837" y="791057"/>
                  </a:cubicBezTo>
                  <a:cubicBezTo>
                    <a:pt x="409885" y="791057"/>
                    <a:pt x="414933" y="791057"/>
                    <a:pt x="420648" y="790867"/>
                  </a:cubicBezTo>
                  <a:cubicBezTo>
                    <a:pt x="456272" y="787724"/>
                    <a:pt x="491609" y="780866"/>
                    <a:pt x="525899" y="774198"/>
                  </a:cubicBezTo>
                  <a:cubicBezTo>
                    <a:pt x="570667" y="765149"/>
                    <a:pt x="617339" y="756101"/>
                    <a:pt x="662679" y="756291"/>
                  </a:cubicBezTo>
                  <a:cubicBezTo>
                    <a:pt x="688872" y="756386"/>
                    <a:pt x="712875" y="759625"/>
                    <a:pt x="736021" y="766007"/>
                  </a:cubicBezTo>
                  <a:cubicBezTo>
                    <a:pt x="810792" y="786771"/>
                    <a:pt x="853369" y="850112"/>
                    <a:pt x="844415" y="927551"/>
                  </a:cubicBezTo>
                  <a:cubicBezTo>
                    <a:pt x="832223" y="1033373"/>
                    <a:pt x="765072" y="1111764"/>
                    <a:pt x="664393" y="1137387"/>
                  </a:cubicBezTo>
                  <a:cubicBezTo>
                    <a:pt x="638866" y="1143864"/>
                    <a:pt x="613148" y="1147102"/>
                    <a:pt x="587717" y="1146912"/>
                  </a:cubicBezTo>
                  <a:cubicBezTo>
                    <a:pt x="456367" y="1146245"/>
                    <a:pt x="352926" y="1054805"/>
                    <a:pt x="261105" y="956126"/>
                  </a:cubicBezTo>
                  <a:cubicBezTo>
                    <a:pt x="236054" y="929456"/>
                    <a:pt x="205002" y="915073"/>
                    <a:pt x="171093" y="914882"/>
                  </a:cubicBezTo>
                  <a:cubicBezTo>
                    <a:pt x="93560" y="914501"/>
                    <a:pt x="12883" y="988225"/>
                    <a:pt x="1643" y="1069187"/>
                  </a:cubicBezTo>
                  <a:cubicBezTo>
                    <a:pt x="-22645" y="1245400"/>
                    <a:pt x="229101" y="1351413"/>
                    <a:pt x="306825" y="1379702"/>
                  </a:cubicBezTo>
                  <a:cubicBezTo>
                    <a:pt x="365784" y="1401324"/>
                    <a:pt x="431221" y="1412278"/>
                    <a:pt x="501420" y="1412659"/>
                  </a:cubicBezTo>
                  <a:cubicBezTo>
                    <a:pt x="661536" y="1413516"/>
                    <a:pt x="818603" y="1358747"/>
                    <a:pt x="921758" y="1266260"/>
                  </a:cubicBezTo>
                  <a:cubicBezTo>
                    <a:pt x="1088446" y="1115955"/>
                    <a:pt x="1134452" y="892499"/>
                    <a:pt x="1036058" y="709809"/>
                  </a:cubicBezTo>
                  <a:close/>
                  <a:moveTo>
                    <a:pt x="26504" y="1072426"/>
                  </a:moveTo>
                  <a:cubicBezTo>
                    <a:pt x="36029" y="1003846"/>
                    <a:pt x="105847" y="939076"/>
                    <a:pt x="170617" y="939457"/>
                  </a:cubicBezTo>
                  <a:cubicBezTo>
                    <a:pt x="197382" y="939552"/>
                    <a:pt x="221385" y="950792"/>
                    <a:pt x="241864" y="972604"/>
                  </a:cubicBezTo>
                  <a:cubicBezTo>
                    <a:pt x="337685" y="1075379"/>
                    <a:pt x="446271" y="1171010"/>
                    <a:pt x="587717" y="1171677"/>
                  </a:cubicBezTo>
                  <a:cubicBezTo>
                    <a:pt x="615054" y="1171772"/>
                    <a:pt x="642771" y="1168247"/>
                    <a:pt x="670584" y="1161008"/>
                  </a:cubicBezTo>
                  <a:cubicBezTo>
                    <a:pt x="781836" y="1132814"/>
                    <a:pt x="856227" y="1046327"/>
                    <a:pt x="869657" y="929932"/>
                  </a:cubicBezTo>
                  <a:cubicBezTo>
                    <a:pt x="879848" y="840111"/>
                    <a:pt x="830033" y="766292"/>
                    <a:pt x="742879" y="742194"/>
                  </a:cubicBezTo>
                  <a:cubicBezTo>
                    <a:pt x="717447" y="735146"/>
                    <a:pt x="691349" y="731717"/>
                    <a:pt x="662679" y="731621"/>
                  </a:cubicBezTo>
                  <a:cubicBezTo>
                    <a:pt x="614577" y="731336"/>
                    <a:pt x="566762" y="740861"/>
                    <a:pt x="520565" y="749909"/>
                  </a:cubicBezTo>
                  <a:cubicBezTo>
                    <a:pt x="487038" y="756577"/>
                    <a:pt x="452366" y="763340"/>
                    <a:pt x="419124" y="766197"/>
                  </a:cubicBezTo>
                  <a:cubicBezTo>
                    <a:pt x="414171" y="766388"/>
                    <a:pt x="409218" y="766388"/>
                    <a:pt x="404456" y="766388"/>
                  </a:cubicBezTo>
                  <a:cubicBezTo>
                    <a:pt x="382453" y="766197"/>
                    <a:pt x="361784" y="764483"/>
                    <a:pt x="342639" y="760958"/>
                  </a:cubicBezTo>
                  <a:cubicBezTo>
                    <a:pt x="311015" y="755243"/>
                    <a:pt x="280250" y="733622"/>
                    <a:pt x="267867" y="708571"/>
                  </a:cubicBezTo>
                  <a:cubicBezTo>
                    <a:pt x="259485" y="691235"/>
                    <a:pt x="259866" y="674186"/>
                    <a:pt x="269201" y="657422"/>
                  </a:cubicBezTo>
                  <a:cubicBezTo>
                    <a:pt x="294823" y="611702"/>
                    <a:pt x="362355" y="604558"/>
                    <a:pt x="416457" y="598843"/>
                  </a:cubicBezTo>
                  <a:lnTo>
                    <a:pt x="429125" y="597605"/>
                  </a:lnTo>
                  <a:cubicBezTo>
                    <a:pt x="495515" y="590461"/>
                    <a:pt x="712685" y="555028"/>
                    <a:pt x="732592" y="404057"/>
                  </a:cubicBezTo>
                  <a:cubicBezTo>
                    <a:pt x="744213" y="315950"/>
                    <a:pt x="662583" y="236321"/>
                    <a:pt x="579049" y="217271"/>
                  </a:cubicBezTo>
                  <a:cubicBezTo>
                    <a:pt x="564666" y="214033"/>
                    <a:pt x="549903" y="212414"/>
                    <a:pt x="534948" y="212318"/>
                  </a:cubicBezTo>
                  <a:cubicBezTo>
                    <a:pt x="463225" y="211937"/>
                    <a:pt x="389216" y="247370"/>
                    <a:pt x="344067" y="305949"/>
                  </a:cubicBezTo>
                  <a:cubicBezTo>
                    <a:pt x="339400" y="312140"/>
                    <a:pt x="334542" y="318522"/>
                    <a:pt x="329875" y="324904"/>
                  </a:cubicBezTo>
                  <a:cubicBezTo>
                    <a:pt x="299490" y="365671"/>
                    <a:pt x="265105" y="411772"/>
                    <a:pt x="218813" y="411581"/>
                  </a:cubicBezTo>
                  <a:cubicBezTo>
                    <a:pt x="208050" y="411581"/>
                    <a:pt x="196620" y="409010"/>
                    <a:pt x="184905" y="404342"/>
                  </a:cubicBezTo>
                  <a:cubicBezTo>
                    <a:pt x="123182" y="378815"/>
                    <a:pt x="90988" y="339668"/>
                    <a:pt x="92131" y="291185"/>
                  </a:cubicBezTo>
                  <a:cubicBezTo>
                    <a:pt x="93846" y="204603"/>
                    <a:pt x="196525" y="103733"/>
                    <a:pt x="337209" y="50965"/>
                  </a:cubicBezTo>
                  <a:cubicBezTo>
                    <a:pt x="384358" y="33534"/>
                    <a:pt x="438650" y="24390"/>
                    <a:pt x="494562" y="24676"/>
                  </a:cubicBezTo>
                  <a:cubicBezTo>
                    <a:pt x="629150" y="25343"/>
                    <a:pt x="752785" y="77159"/>
                    <a:pt x="825365" y="163455"/>
                  </a:cubicBezTo>
                  <a:cubicBezTo>
                    <a:pt x="918139" y="273755"/>
                    <a:pt x="919377" y="400628"/>
                    <a:pt x="829080" y="540550"/>
                  </a:cubicBezTo>
                  <a:lnTo>
                    <a:pt x="821365" y="552456"/>
                  </a:lnTo>
                  <a:lnTo>
                    <a:pt x="834605" y="558266"/>
                  </a:lnTo>
                  <a:cubicBezTo>
                    <a:pt x="906804" y="589889"/>
                    <a:pt x="976813" y="653993"/>
                    <a:pt x="1013198" y="721334"/>
                  </a:cubicBezTo>
                  <a:cubicBezTo>
                    <a:pt x="1106353" y="894118"/>
                    <a:pt x="1062538" y="1105764"/>
                    <a:pt x="903852" y="1248257"/>
                  </a:cubicBezTo>
                  <a:cubicBezTo>
                    <a:pt x="809554" y="1333221"/>
                    <a:pt x="666870" y="1384656"/>
                    <a:pt x="519708" y="1387894"/>
                  </a:cubicBezTo>
                  <a:cubicBezTo>
                    <a:pt x="513612" y="1387989"/>
                    <a:pt x="507421" y="1388085"/>
                    <a:pt x="501325" y="1388085"/>
                  </a:cubicBezTo>
                  <a:cubicBezTo>
                    <a:pt x="435031" y="1387703"/>
                    <a:pt x="370737" y="1377035"/>
                    <a:pt x="315588" y="1356747"/>
                  </a:cubicBezTo>
                  <a:cubicBezTo>
                    <a:pt x="242340" y="1329887"/>
                    <a:pt x="4692" y="1230446"/>
                    <a:pt x="26504" y="1072426"/>
                  </a:cubicBezTo>
                  <a:close/>
                </a:path>
              </a:pathLst>
            </a:custGeom>
            <a:solidFill>
              <a:srgbClr val="F287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F0DD8792-F2D5-4F77-8475-74EB08B896EE}"/>
                </a:ext>
              </a:extLst>
            </p:cNvPr>
            <p:cNvSpPr/>
            <p:nvPr/>
          </p:nvSpPr>
          <p:spPr>
            <a:xfrm>
              <a:off x="5521261" y="1230337"/>
              <a:ext cx="724412" cy="1363224"/>
            </a:xfrm>
            <a:custGeom>
              <a:avLst/>
              <a:gdLst>
                <a:gd name="connsiteX0" fmla="*/ 157353 w 724412"/>
                <a:gd name="connsiteY0" fmla="*/ 6 h 1363224"/>
                <a:gd name="connsiteX1" fmla="*/ 488156 w 724412"/>
                <a:gd name="connsiteY1" fmla="*/ 138786 h 1363224"/>
                <a:gd name="connsiteX2" fmla="*/ 491871 w 724412"/>
                <a:gd name="connsiteY2" fmla="*/ 515881 h 1363224"/>
                <a:gd name="connsiteX3" fmla="*/ 484156 w 724412"/>
                <a:gd name="connsiteY3" fmla="*/ 527787 h 1363224"/>
                <a:gd name="connsiteX4" fmla="*/ 497396 w 724412"/>
                <a:gd name="connsiteY4" fmla="*/ 533597 h 1363224"/>
                <a:gd name="connsiteX5" fmla="*/ 675989 w 724412"/>
                <a:gd name="connsiteY5" fmla="*/ 696665 h 1363224"/>
                <a:gd name="connsiteX6" fmla="*/ 566642 w 724412"/>
                <a:gd name="connsiteY6" fmla="*/ 1223588 h 1363224"/>
                <a:gd name="connsiteX7" fmla="*/ 182499 w 724412"/>
                <a:gd name="connsiteY7" fmla="*/ 1363224 h 1363224"/>
                <a:gd name="connsiteX8" fmla="*/ 329470 w 724412"/>
                <a:gd name="connsiteY8" fmla="*/ 1313980 h 1363224"/>
                <a:gd name="connsiteX9" fmla="*/ 620078 w 724412"/>
                <a:gd name="connsiteY9" fmla="*/ 953173 h 1363224"/>
                <a:gd name="connsiteX10" fmla="*/ 366808 w 724412"/>
                <a:gd name="connsiteY10" fmla="*/ 557695 h 1363224"/>
                <a:gd name="connsiteX11" fmla="*/ 440912 w 724412"/>
                <a:gd name="connsiteY11" fmla="*/ 271755 h 1363224"/>
                <a:gd name="connsiteX12" fmla="*/ 163163 w 724412"/>
                <a:gd name="connsiteY12" fmla="*/ 40869 h 1363224"/>
                <a:gd name="connsiteX13" fmla="*/ 44291 w 724412"/>
                <a:gd name="connsiteY13" fmla="*/ 24390 h 1363224"/>
                <a:gd name="connsiteX14" fmla="*/ 0 w 724412"/>
                <a:gd name="connsiteY14" fmla="*/ 26200 h 1363224"/>
                <a:gd name="connsiteX15" fmla="*/ 157353 w 724412"/>
                <a:gd name="connsiteY15" fmla="*/ 6 h 136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4412" h="1363224">
                  <a:moveTo>
                    <a:pt x="157353" y="6"/>
                  </a:moveTo>
                  <a:cubicBezTo>
                    <a:pt x="291941" y="673"/>
                    <a:pt x="415576" y="52489"/>
                    <a:pt x="488156" y="138786"/>
                  </a:cubicBezTo>
                  <a:cubicBezTo>
                    <a:pt x="580930" y="249085"/>
                    <a:pt x="582168" y="375958"/>
                    <a:pt x="491871" y="515881"/>
                  </a:cubicBezTo>
                  <a:lnTo>
                    <a:pt x="484156" y="527787"/>
                  </a:lnTo>
                  <a:lnTo>
                    <a:pt x="497396" y="533597"/>
                  </a:lnTo>
                  <a:cubicBezTo>
                    <a:pt x="569595" y="565220"/>
                    <a:pt x="639604" y="629323"/>
                    <a:pt x="675989" y="696665"/>
                  </a:cubicBezTo>
                  <a:cubicBezTo>
                    <a:pt x="769144" y="869449"/>
                    <a:pt x="725329" y="1081094"/>
                    <a:pt x="566642" y="1223588"/>
                  </a:cubicBezTo>
                  <a:cubicBezTo>
                    <a:pt x="472345" y="1308551"/>
                    <a:pt x="329660" y="1359986"/>
                    <a:pt x="182499" y="1363224"/>
                  </a:cubicBezTo>
                  <a:cubicBezTo>
                    <a:pt x="233648" y="1351318"/>
                    <a:pt x="283083" y="1335031"/>
                    <a:pt x="329470" y="1313980"/>
                  </a:cubicBezTo>
                  <a:cubicBezTo>
                    <a:pt x="481870" y="1244543"/>
                    <a:pt x="588836" y="1112908"/>
                    <a:pt x="620078" y="953173"/>
                  </a:cubicBezTo>
                  <a:cubicBezTo>
                    <a:pt x="653987" y="778866"/>
                    <a:pt x="549021" y="592938"/>
                    <a:pt x="366808" y="557695"/>
                  </a:cubicBezTo>
                  <a:cubicBezTo>
                    <a:pt x="432435" y="474828"/>
                    <a:pt x="467201" y="376435"/>
                    <a:pt x="440912" y="271755"/>
                  </a:cubicBezTo>
                  <a:cubicBezTo>
                    <a:pt x="410337" y="149168"/>
                    <a:pt x="279654" y="73349"/>
                    <a:pt x="163163" y="40869"/>
                  </a:cubicBezTo>
                  <a:cubicBezTo>
                    <a:pt x="123730" y="29724"/>
                    <a:pt x="83915" y="24581"/>
                    <a:pt x="44291" y="24390"/>
                  </a:cubicBezTo>
                  <a:cubicBezTo>
                    <a:pt x="29527" y="24295"/>
                    <a:pt x="14764" y="24962"/>
                    <a:pt x="0" y="26200"/>
                  </a:cubicBezTo>
                  <a:cubicBezTo>
                    <a:pt x="47149" y="8865"/>
                    <a:pt x="101441" y="-279"/>
                    <a:pt x="157353" y="6"/>
                  </a:cubicBezTo>
                  <a:close/>
                </a:path>
              </a:pathLst>
            </a:custGeom>
            <a:solidFill>
              <a:srgbClr val="E830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125" name="Grupo 124">
            <a:extLst>
              <a:ext uri="{FF2B5EF4-FFF2-40B4-BE49-F238E27FC236}">
                <a16:creationId xmlns:a16="http://schemas.microsoft.com/office/drawing/2014/main" id="{A802A00B-A162-45BE-AA0C-CD7BE6F7C274}"/>
              </a:ext>
            </a:extLst>
          </p:cNvPr>
          <p:cNvGrpSpPr/>
          <p:nvPr/>
        </p:nvGrpSpPr>
        <p:grpSpPr>
          <a:xfrm>
            <a:off x="6449947" y="1192623"/>
            <a:ext cx="1257506" cy="1568292"/>
            <a:chOff x="6449947" y="1192623"/>
            <a:chExt cx="1257506" cy="1568292"/>
          </a:xfrm>
        </p:grpSpPr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DF7982FC-4940-421E-B433-A76C7DDE6E3B}"/>
                </a:ext>
              </a:extLst>
            </p:cNvPr>
            <p:cNvSpPr/>
            <p:nvPr/>
          </p:nvSpPr>
          <p:spPr>
            <a:xfrm>
              <a:off x="6520147" y="1243964"/>
              <a:ext cx="1187306" cy="1516951"/>
            </a:xfrm>
            <a:custGeom>
              <a:avLst/>
              <a:gdLst>
                <a:gd name="connsiteX0" fmla="*/ 447486 w 1187306"/>
                <a:gd name="connsiteY0" fmla="*/ 832580 h 1516951"/>
                <a:gd name="connsiteX1" fmla="*/ 452439 w 1187306"/>
                <a:gd name="connsiteY1" fmla="*/ 826008 h 1516951"/>
                <a:gd name="connsiteX2" fmla="*/ 497968 w 1187306"/>
                <a:gd name="connsiteY2" fmla="*/ 767620 h 1516951"/>
                <a:gd name="connsiteX3" fmla="*/ 545593 w 1187306"/>
                <a:gd name="connsiteY3" fmla="*/ 706374 h 1516951"/>
                <a:gd name="connsiteX4" fmla="*/ 560071 w 1187306"/>
                <a:gd name="connsiteY4" fmla="*/ 687134 h 1516951"/>
                <a:gd name="connsiteX5" fmla="*/ 587884 w 1187306"/>
                <a:gd name="connsiteY5" fmla="*/ 650272 h 1516951"/>
                <a:gd name="connsiteX6" fmla="*/ 600743 w 1187306"/>
                <a:gd name="connsiteY6" fmla="*/ 632555 h 1516951"/>
                <a:gd name="connsiteX7" fmla="*/ 638748 w 1187306"/>
                <a:gd name="connsiteY7" fmla="*/ 581216 h 1516951"/>
                <a:gd name="connsiteX8" fmla="*/ 636462 w 1187306"/>
                <a:gd name="connsiteY8" fmla="*/ 650939 h 1516951"/>
                <a:gd name="connsiteX9" fmla="*/ 627318 w 1187306"/>
                <a:gd name="connsiteY9" fmla="*/ 830294 h 1516951"/>
                <a:gd name="connsiteX10" fmla="*/ 543593 w 1187306"/>
                <a:gd name="connsiteY10" fmla="*/ 832104 h 1516951"/>
                <a:gd name="connsiteX11" fmla="*/ 459392 w 1187306"/>
                <a:gd name="connsiteY11" fmla="*/ 832485 h 1516951"/>
                <a:gd name="connsiteX12" fmla="*/ 447486 w 1187306"/>
                <a:gd name="connsiteY12" fmla="*/ 832580 h 1516951"/>
                <a:gd name="connsiteX13" fmla="*/ 447486 w 1187306"/>
                <a:gd name="connsiteY13" fmla="*/ 832580 h 1516951"/>
                <a:gd name="connsiteX14" fmla="*/ 776860 w 1187306"/>
                <a:gd name="connsiteY14" fmla="*/ 0 h 1516951"/>
                <a:gd name="connsiteX15" fmla="*/ 674276 w 1187306"/>
                <a:gd name="connsiteY15" fmla="*/ 44672 h 1516951"/>
                <a:gd name="connsiteX16" fmla="*/ 342901 w 1187306"/>
                <a:gd name="connsiteY16" fmla="*/ 425577 h 1516951"/>
                <a:gd name="connsiteX17" fmla="*/ 221362 w 1187306"/>
                <a:gd name="connsiteY17" fmla="*/ 581692 h 1516951"/>
                <a:gd name="connsiteX18" fmla="*/ 75630 w 1187306"/>
                <a:gd name="connsiteY18" fmla="*/ 771430 h 1516951"/>
                <a:gd name="connsiteX19" fmla="*/ 62866 w 1187306"/>
                <a:gd name="connsiteY19" fmla="*/ 788861 h 1516951"/>
                <a:gd name="connsiteX20" fmla="*/ 22099 w 1187306"/>
                <a:gd name="connsiteY20" fmla="*/ 984599 h 1516951"/>
                <a:gd name="connsiteX21" fmla="*/ 70772 w 1187306"/>
                <a:gd name="connsiteY21" fmla="*/ 1028319 h 1516951"/>
                <a:gd name="connsiteX22" fmla="*/ 68296 w 1187306"/>
                <a:gd name="connsiteY22" fmla="*/ 1026890 h 1516951"/>
                <a:gd name="connsiteX23" fmla="*/ 68391 w 1187306"/>
                <a:gd name="connsiteY23" fmla="*/ 1026986 h 1516951"/>
                <a:gd name="connsiteX24" fmla="*/ 68296 w 1187306"/>
                <a:gd name="connsiteY24" fmla="*/ 1026890 h 1516951"/>
                <a:gd name="connsiteX25" fmla="*/ 156878 w 1187306"/>
                <a:gd name="connsiteY25" fmla="*/ 1085183 h 1516951"/>
                <a:gd name="connsiteX26" fmla="*/ 354807 w 1187306"/>
                <a:gd name="connsiteY26" fmla="*/ 1131380 h 1516951"/>
                <a:gd name="connsiteX27" fmla="*/ 359380 w 1187306"/>
                <a:gd name="connsiteY27" fmla="*/ 1131380 h 1516951"/>
                <a:gd name="connsiteX28" fmla="*/ 389002 w 1187306"/>
                <a:gd name="connsiteY28" fmla="*/ 1131094 h 1516951"/>
                <a:gd name="connsiteX29" fmla="*/ 407862 w 1187306"/>
                <a:gd name="connsiteY29" fmla="*/ 1130522 h 1516951"/>
                <a:gd name="connsiteX30" fmla="*/ 602362 w 1187306"/>
                <a:gd name="connsiteY30" fmla="*/ 1125665 h 1516951"/>
                <a:gd name="connsiteX31" fmla="*/ 601696 w 1187306"/>
                <a:gd name="connsiteY31" fmla="*/ 1133475 h 1516951"/>
                <a:gd name="connsiteX32" fmla="*/ 590361 w 1187306"/>
                <a:gd name="connsiteY32" fmla="*/ 1279779 h 1516951"/>
                <a:gd name="connsiteX33" fmla="*/ 589027 w 1187306"/>
                <a:gd name="connsiteY33" fmla="*/ 1295495 h 1516951"/>
                <a:gd name="connsiteX34" fmla="*/ 618840 w 1187306"/>
                <a:gd name="connsiteY34" fmla="*/ 1421225 h 1516951"/>
                <a:gd name="connsiteX35" fmla="*/ 637319 w 1187306"/>
                <a:gd name="connsiteY35" fmla="*/ 1432655 h 1516951"/>
                <a:gd name="connsiteX36" fmla="*/ 627032 w 1187306"/>
                <a:gd name="connsiteY36" fmla="*/ 1427036 h 1516951"/>
                <a:gd name="connsiteX37" fmla="*/ 627127 w 1187306"/>
                <a:gd name="connsiteY37" fmla="*/ 1427036 h 1516951"/>
                <a:gd name="connsiteX38" fmla="*/ 627032 w 1187306"/>
                <a:gd name="connsiteY38" fmla="*/ 1427036 h 1516951"/>
                <a:gd name="connsiteX39" fmla="*/ 662941 w 1187306"/>
                <a:gd name="connsiteY39" fmla="*/ 1450658 h 1516951"/>
                <a:gd name="connsiteX40" fmla="*/ 715614 w 1187306"/>
                <a:gd name="connsiteY40" fmla="*/ 1485328 h 1516951"/>
                <a:gd name="connsiteX41" fmla="*/ 826295 w 1187306"/>
                <a:gd name="connsiteY41" fmla="*/ 1516952 h 1516951"/>
                <a:gd name="connsiteX42" fmla="*/ 827247 w 1187306"/>
                <a:gd name="connsiteY42" fmla="*/ 1516952 h 1516951"/>
                <a:gd name="connsiteX43" fmla="*/ 844773 w 1187306"/>
                <a:gd name="connsiteY43" fmla="*/ 1516285 h 1516951"/>
                <a:gd name="connsiteX44" fmla="*/ 851441 w 1187306"/>
                <a:gd name="connsiteY44" fmla="*/ 1515523 h 1516951"/>
                <a:gd name="connsiteX45" fmla="*/ 862680 w 1187306"/>
                <a:gd name="connsiteY45" fmla="*/ 1514189 h 1516951"/>
                <a:gd name="connsiteX46" fmla="*/ 869729 w 1187306"/>
                <a:gd name="connsiteY46" fmla="*/ 1512761 h 1516951"/>
                <a:gd name="connsiteX47" fmla="*/ 879825 w 1187306"/>
                <a:gd name="connsiteY47" fmla="*/ 1510665 h 1516951"/>
                <a:gd name="connsiteX48" fmla="*/ 887446 w 1187306"/>
                <a:gd name="connsiteY48" fmla="*/ 1508474 h 1516951"/>
                <a:gd name="connsiteX49" fmla="*/ 895732 w 1187306"/>
                <a:gd name="connsiteY49" fmla="*/ 1506093 h 1516951"/>
                <a:gd name="connsiteX50" fmla="*/ 895732 w 1187306"/>
                <a:gd name="connsiteY50" fmla="*/ 1506093 h 1516951"/>
                <a:gd name="connsiteX51" fmla="*/ 896208 w 1187306"/>
                <a:gd name="connsiteY51" fmla="*/ 1505903 h 1516951"/>
                <a:gd name="connsiteX52" fmla="*/ 905257 w 1187306"/>
                <a:gd name="connsiteY52" fmla="*/ 1502283 h 1516951"/>
                <a:gd name="connsiteX53" fmla="*/ 911925 w 1187306"/>
                <a:gd name="connsiteY53" fmla="*/ 1499616 h 1516951"/>
                <a:gd name="connsiteX54" fmla="*/ 920402 w 1187306"/>
                <a:gd name="connsiteY54" fmla="*/ 1495235 h 1516951"/>
                <a:gd name="connsiteX55" fmla="*/ 926498 w 1187306"/>
                <a:gd name="connsiteY55" fmla="*/ 1491996 h 1516951"/>
                <a:gd name="connsiteX56" fmla="*/ 934689 w 1187306"/>
                <a:gd name="connsiteY56" fmla="*/ 1486567 h 1516951"/>
                <a:gd name="connsiteX57" fmla="*/ 939738 w 1187306"/>
                <a:gd name="connsiteY57" fmla="*/ 1483138 h 1516951"/>
                <a:gd name="connsiteX58" fmla="*/ 951549 w 1187306"/>
                <a:gd name="connsiteY58" fmla="*/ 1473041 h 1516951"/>
                <a:gd name="connsiteX59" fmla="*/ 964598 w 1187306"/>
                <a:gd name="connsiteY59" fmla="*/ 1458182 h 1516951"/>
                <a:gd name="connsiteX60" fmla="*/ 965169 w 1187306"/>
                <a:gd name="connsiteY60" fmla="*/ 1457230 h 1516951"/>
                <a:gd name="connsiteX61" fmla="*/ 968122 w 1187306"/>
                <a:gd name="connsiteY61" fmla="*/ 1452467 h 1516951"/>
                <a:gd name="connsiteX62" fmla="*/ 974123 w 1187306"/>
                <a:gd name="connsiteY62" fmla="*/ 1442561 h 1516951"/>
                <a:gd name="connsiteX63" fmla="*/ 975266 w 1187306"/>
                <a:gd name="connsiteY63" fmla="*/ 1439894 h 1516951"/>
                <a:gd name="connsiteX64" fmla="*/ 977171 w 1187306"/>
                <a:gd name="connsiteY64" fmla="*/ 1435132 h 1516951"/>
                <a:gd name="connsiteX65" fmla="*/ 979838 w 1187306"/>
                <a:gd name="connsiteY65" fmla="*/ 1428560 h 1516951"/>
                <a:gd name="connsiteX66" fmla="*/ 981648 w 1187306"/>
                <a:gd name="connsiteY66" fmla="*/ 1421225 h 1516951"/>
                <a:gd name="connsiteX67" fmla="*/ 982696 w 1187306"/>
                <a:gd name="connsiteY67" fmla="*/ 1416653 h 1516951"/>
                <a:gd name="connsiteX68" fmla="*/ 983267 w 1187306"/>
                <a:gd name="connsiteY68" fmla="*/ 1414177 h 1516951"/>
                <a:gd name="connsiteX69" fmla="*/ 984791 w 1187306"/>
                <a:gd name="connsiteY69" fmla="*/ 1398175 h 1516951"/>
                <a:gd name="connsiteX70" fmla="*/ 984791 w 1187306"/>
                <a:gd name="connsiteY70" fmla="*/ 1397032 h 1516951"/>
                <a:gd name="connsiteX71" fmla="*/ 984791 w 1187306"/>
                <a:gd name="connsiteY71" fmla="*/ 1383983 h 1516951"/>
                <a:gd name="connsiteX72" fmla="*/ 984791 w 1187306"/>
                <a:gd name="connsiteY72" fmla="*/ 1382744 h 1516951"/>
                <a:gd name="connsiteX73" fmla="*/ 984791 w 1187306"/>
                <a:gd name="connsiteY73" fmla="*/ 1357884 h 1516951"/>
                <a:gd name="connsiteX74" fmla="*/ 984791 w 1187306"/>
                <a:gd name="connsiteY74" fmla="*/ 1349312 h 1516951"/>
                <a:gd name="connsiteX75" fmla="*/ 984696 w 1187306"/>
                <a:gd name="connsiteY75" fmla="*/ 1329309 h 1516951"/>
                <a:gd name="connsiteX76" fmla="*/ 984600 w 1187306"/>
                <a:gd name="connsiteY76" fmla="*/ 1308545 h 1516951"/>
                <a:gd name="connsiteX77" fmla="*/ 984600 w 1187306"/>
                <a:gd name="connsiteY77" fmla="*/ 1300353 h 1516951"/>
                <a:gd name="connsiteX78" fmla="*/ 984410 w 1187306"/>
                <a:gd name="connsiteY78" fmla="*/ 1269397 h 1516951"/>
                <a:gd name="connsiteX79" fmla="*/ 984410 w 1187306"/>
                <a:gd name="connsiteY79" fmla="*/ 1267301 h 1516951"/>
                <a:gd name="connsiteX80" fmla="*/ 983457 w 1187306"/>
                <a:gd name="connsiteY80" fmla="*/ 1136047 h 1516951"/>
                <a:gd name="connsiteX81" fmla="*/ 1012128 w 1187306"/>
                <a:gd name="connsiteY81" fmla="*/ 1135380 h 1516951"/>
                <a:gd name="connsiteX82" fmla="*/ 1016795 w 1187306"/>
                <a:gd name="connsiteY82" fmla="*/ 1135285 h 1516951"/>
                <a:gd name="connsiteX83" fmla="*/ 1037083 w 1187306"/>
                <a:gd name="connsiteY83" fmla="*/ 1134618 h 1516951"/>
                <a:gd name="connsiteX84" fmla="*/ 1039941 w 1187306"/>
                <a:gd name="connsiteY84" fmla="*/ 1134523 h 1516951"/>
                <a:gd name="connsiteX85" fmla="*/ 1042989 w 1187306"/>
                <a:gd name="connsiteY85" fmla="*/ 1134428 h 1516951"/>
                <a:gd name="connsiteX86" fmla="*/ 1078898 w 1187306"/>
                <a:gd name="connsiteY86" fmla="*/ 1132618 h 1516951"/>
                <a:gd name="connsiteX87" fmla="*/ 1094424 w 1187306"/>
                <a:gd name="connsiteY87" fmla="*/ 1130427 h 1516951"/>
                <a:gd name="connsiteX88" fmla="*/ 1098805 w 1187306"/>
                <a:gd name="connsiteY88" fmla="*/ 1129284 h 1516951"/>
                <a:gd name="connsiteX89" fmla="*/ 1109378 w 1187306"/>
                <a:gd name="connsiteY89" fmla="*/ 1125950 h 1516951"/>
                <a:gd name="connsiteX90" fmla="*/ 1112045 w 1187306"/>
                <a:gd name="connsiteY90" fmla="*/ 1125093 h 1516951"/>
                <a:gd name="connsiteX91" fmla="*/ 1114426 w 1187306"/>
                <a:gd name="connsiteY91" fmla="*/ 1124045 h 1516951"/>
                <a:gd name="connsiteX92" fmla="*/ 1118236 w 1187306"/>
                <a:gd name="connsiteY92" fmla="*/ 1122331 h 1516951"/>
                <a:gd name="connsiteX93" fmla="*/ 1121380 w 1187306"/>
                <a:gd name="connsiteY93" fmla="*/ 1120902 h 1516951"/>
                <a:gd name="connsiteX94" fmla="*/ 1123570 w 1187306"/>
                <a:gd name="connsiteY94" fmla="*/ 1119569 h 1516951"/>
                <a:gd name="connsiteX95" fmla="*/ 1131952 w 1187306"/>
                <a:gd name="connsiteY95" fmla="*/ 1114425 h 1516951"/>
                <a:gd name="connsiteX96" fmla="*/ 1135667 w 1187306"/>
                <a:gd name="connsiteY96" fmla="*/ 1111949 h 1516951"/>
                <a:gd name="connsiteX97" fmla="*/ 1145192 w 1187306"/>
                <a:gd name="connsiteY97" fmla="*/ 1104329 h 1516951"/>
                <a:gd name="connsiteX98" fmla="*/ 1146335 w 1187306"/>
                <a:gd name="connsiteY98" fmla="*/ 1103376 h 1516951"/>
                <a:gd name="connsiteX99" fmla="*/ 1146335 w 1187306"/>
                <a:gd name="connsiteY99" fmla="*/ 1103376 h 1516951"/>
                <a:gd name="connsiteX100" fmla="*/ 1146335 w 1187306"/>
                <a:gd name="connsiteY100" fmla="*/ 1103376 h 1516951"/>
                <a:gd name="connsiteX101" fmla="*/ 1146621 w 1187306"/>
                <a:gd name="connsiteY101" fmla="*/ 1103090 h 1516951"/>
                <a:gd name="connsiteX102" fmla="*/ 1146906 w 1187306"/>
                <a:gd name="connsiteY102" fmla="*/ 1102805 h 1516951"/>
                <a:gd name="connsiteX103" fmla="*/ 1149859 w 1187306"/>
                <a:gd name="connsiteY103" fmla="*/ 1100042 h 1516951"/>
                <a:gd name="connsiteX104" fmla="*/ 1151859 w 1187306"/>
                <a:gd name="connsiteY104" fmla="*/ 1097756 h 1516951"/>
                <a:gd name="connsiteX105" fmla="*/ 1157860 w 1187306"/>
                <a:gd name="connsiteY105" fmla="*/ 1091089 h 1516951"/>
                <a:gd name="connsiteX106" fmla="*/ 1159670 w 1187306"/>
                <a:gd name="connsiteY106" fmla="*/ 1089089 h 1516951"/>
                <a:gd name="connsiteX107" fmla="*/ 1161099 w 1187306"/>
                <a:gd name="connsiteY107" fmla="*/ 1087088 h 1516951"/>
                <a:gd name="connsiteX108" fmla="*/ 1162908 w 1187306"/>
                <a:gd name="connsiteY108" fmla="*/ 1084802 h 1516951"/>
                <a:gd name="connsiteX109" fmla="*/ 1164051 w 1187306"/>
                <a:gd name="connsiteY109" fmla="*/ 1082897 h 1516951"/>
                <a:gd name="connsiteX110" fmla="*/ 1167481 w 1187306"/>
                <a:gd name="connsiteY110" fmla="*/ 1078135 h 1516951"/>
                <a:gd name="connsiteX111" fmla="*/ 1173862 w 1187306"/>
                <a:gd name="connsiteY111" fmla="*/ 1066991 h 1516951"/>
                <a:gd name="connsiteX112" fmla="*/ 1173957 w 1187306"/>
                <a:gd name="connsiteY112" fmla="*/ 1066800 h 1516951"/>
                <a:gd name="connsiteX113" fmla="*/ 1174339 w 1187306"/>
                <a:gd name="connsiteY113" fmla="*/ 1066038 h 1516951"/>
                <a:gd name="connsiteX114" fmla="*/ 1174624 w 1187306"/>
                <a:gd name="connsiteY114" fmla="*/ 1065467 h 1516951"/>
                <a:gd name="connsiteX115" fmla="*/ 1176148 w 1187306"/>
                <a:gd name="connsiteY115" fmla="*/ 1061657 h 1516951"/>
                <a:gd name="connsiteX116" fmla="*/ 1181101 w 1187306"/>
                <a:gd name="connsiteY116" fmla="*/ 1049560 h 1516951"/>
                <a:gd name="connsiteX117" fmla="*/ 1181768 w 1187306"/>
                <a:gd name="connsiteY117" fmla="*/ 1047845 h 1516951"/>
                <a:gd name="connsiteX118" fmla="*/ 1183101 w 1187306"/>
                <a:gd name="connsiteY118" fmla="*/ 1042702 h 1516951"/>
                <a:gd name="connsiteX119" fmla="*/ 1184911 w 1187306"/>
                <a:gd name="connsiteY119" fmla="*/ 1036225 h 1516951"/>
                <a:gd name="connsiteX120" fmla="*/ 1185006 w 1187306"/>
                <a:gd name="connsiteY120" fmla="*/ 1035748 h 1516951"/>
                <a:gd name="connsiteX121" fmla="*/ 1185197 w 1187306"/>
                <a:gd name="connsiteY121" fmla="*/ 1033939 h 1516951"/>
                <a:gd name="connsiteX122" fmla="*/ 1185768 w 1187306"/>
                <a:gd name="connsiteY122" fmla="*/ 1031462 h 1516951"/>
                <a:gd name="connsiteX123" fmla="*/ 1187292 w 1187306"/>
                <a:gd name="connsiteY123" fmla="*/ 1015651 h 1516951"/>
                <a:gd name="connsiteX124" fmla="*/ 1187292 w 1187306"/>
                <a:gd name="connsiteY124" fmla="*/ 1014127 h 1516951"/>
                <a:gd name="connsiteX125" fmla="*/ 1186245 w 1187306"/>
                <a:gd name="connsiteY125" fmla="*/ 999268 h 1516951"/>
                <a:gd name="connsiteX126" fmla="*/ 1186149 w 1187306"/>
                <a:gd name="connsiteY126" fmla="*/ 998982 h 1516951"/>
                <a:gd name="connsiteX127" fmla="*/ 1185959 w 1187306"/>
                <a:gd name="connsiteY127" fmla="*/ 998030 h 1516951"/>
                <a:gd name="connsiteX128" fmla="*/ 1183006 w 1187306"/>
                <a:gd name="connsiteY128" fmla="*/ 985266 h 1516951"/>
                <a:gd name="connsiteX129" fmla="*/ 1181101 w 1187306"/>
                <a:gd name="connsiteY129" fmla="*/ 980789 h 1516951"/>
                <a:gd name="connsiteX130" fmla="*/ 1180244 w 1187306"/>
                <a:gd name="connsiteY130" fmla="*/ 978027 h 1516951"/>
                <a:gd name="connsiteX131" fmla="*/ 1178244 w 1187306"/>
                <a:gd name="connsiteY131" fmla="*/ 974312 h 1516951"/>
                <a:gd name="connsiteX132" fmla="*/ 1176815 w 1187306"/>
                <a:gd name="connsiteY132" fmla="*/ 970883 h 1516951"/>
                <a:gd name="connsiteX133" fmla="*/ 1174719 w 1187306"/>
                <a:gd name="connsiteY133" fmla="*/ 967264 h 1516951"/>
                <a:gd name="connsiteX134" fmla="*/ 1174719 w 1187306"/>
                <a:gd name="connsiteY134" fmla="*/ 967169 h 1516951"/>
                <a:gd name="connsiteX135" fmla="*/ 1174624 w 1187306"/>
                <a:gd name="connsiteY135" fmla="*/ 967073 h 1516951"/>
                <a:gd name="connsiteX136" fmla="*/ 1174529 w 1187306"/>
                <a:gd name="connsiteY136" fmla="*/ 966978 h 1516951"/>
                <a:gd name="connsiteX137" fmla="*/ 1174053 w 1187306"/>
                <a:gd name="connsiteY137" fmla="*/ 966311 h 1516951"/>
                <a:gd name="connsiteX138" fmla="*/ 1167862 w 1187306"/>
                <a:gd name="connsiteY138" fmla="*/ 958310 h 1516951"/>
                <a:gd name="connsiteX139" fmla="*/ 1165004 w 1187306"/>
                <a:gd name="connsiteY139" fmla="*/ 954691 h 1516951"/>
                <a:gd name="connsiteX140" fmla="*/ 1164718 w 1187306"/>
                <a:gd name="connsiteY140" fmla="*/ 954405 h 1516951"/>
                <a:gd name="connsiteX141" fmla="*/ 1164432 w 1187306"/>
                <a:gd name="connsiteY141" fmla="*/ 954119 h 1516951"/>
                <a:gd name="connsiteX142" fmla="*/ 1152050 w 1187306"/>
                <a:gd name="connsiteY142" fmla="*/ 944023 h 1516951"/>
                <a:gd name="connsiteX143" fmla="*/ 1063467 w 1187306"/>
                <a:gd name="connsiteY143" fmla="*/ 885730 h 1516951"/>
                <a:gd name="connsiteX144" fmla="*/ 1063467 w 1187306"/>
                <a:gd name="connsiteY144" fmla="*/ 885730 h 1516951"/>
                <a:gd name="connsiteX145" fmla="*/ 1063467 w 1187306"/>
                <a:gd name="connsiteY145" fmla="*/ 885730 h 1516951"/>
                <a:gd name="connsiteX146" fmla="*/ 1065754 w 1187306"/>
                <a:gd name="connsiteY146" fmla="*/ 887635 h 1516951"/>
                <a:gd name="connsiteX147" fmla="*/ 1013652 w 1187306"/>
                <a:gd name="connsiteY147" fmla="*/ 870395 h 1516951"/>
                <a:gd name="connsiteX148" fmla="*/ 980219 w 1187306"/>
                <a:gd name="connsiteY148" fmla="*/ 868585 h 1516951"/>
                <a:gd name="connsiteX149" fmla="*/ 979933 w 1187306"/>
                <a:gd name="connsiteY149" fmla="*/ 835152 h 1516951"/>
                <a:gd name="connsiteX150" fmla="*/ 979838 w 1187306"/>
                <a:gd name="connsiteY150" fmla="*/ 807434 h 1516951"/>
                <a:gd name="connsiteX151" fmla="*/ 979838 w 1187306"/>
                <a:gd name="connsiteY151" fmla="*/ 738473 h 1516951"/>
                <a:gd name="connsiteX152" fmla="*/ 979933 w 1187306"/>
                <a:gd name="connsiteY152" fmla="*/ 709136 h 1516951"/>
                <a:gd name="connsiteX153" fmla="*/ 981172 w 1187306"/>
                <a:gd name="connsiteY153" fmla="*/ 613601 h 1516951"/>
                <a:gd name="connsiteX154" fmla="*/ 984219 w 1187306"/>
                <a:gd name="connsiteY154" fmla="*/ 505016 h 1516951"/>
                <a:gd name="connsiteX155" fmla="*/ 985648 w 1187306"/>
                <a:gd name="connsiteY155" fmla="*/ 470059 h 1516951"/>
                <a:gd name="connsiteX156" fmla="*/ 988030 w 1187306"/>
                <a:gd name="connsiteY156" fmla="*/ 411194 h 1516951"/>
                <a:gd name="connsiteX157" fmla="*/ 987839 w 1187306"/>
                <a:gd name="connsiteY157" fmla="*/ 392906 h 1516951"/>
                <a:gd name="connsiteX158" fmla="*/ 988030 w 1187306"/>
                <a:gd name="connsiteY158" fmla="*/ 389001 h 1516951"/>
                <a:gd name="connsiteX159" fmla="*/ 989077 w 1187306"/>
                <a:gd name="connsiteY159" fmla="*/ 364903 h 1516951"/>
                <a:gd name="connsiteX160" fmla="*/ 989458 w 1187306"/>
                <a:gd name="connsiteY160" fmla="*/ 357378 h 1516951"/>
                <a:gd name="connsiteX161" fmla="*/ 991458 w 1187306"/>
                <a:gd name="connsiteY161" fmla="*/ 328517 h 1516951"/>
                <a:gd name="connsiteX162" fmla="*/ 993935 w 1187306"/>
                <a:gd name="connsiteY162" fmla="*/ 291560 h 1516951"/>
                <a:gd name="connsiteX163" fmla="*/ 994506 w 1187306"/>
                <a:gd name="connsiteY163" fmla="*/ 279940 h 1516951"/>
                <a:gd name="connsiteX164" fmla="*/ 995554 w 1187306"/>
                <a:gd name="connsiteY164" fmla="*/ 258985 h 1516951"/>
                <a:gd name="connsiteX165" fmla="*/ 995649 w 1187306"/>
                <a:gd name="connsiteY165" fmla="*/ 253936 h 1516951"/>
                <a:gd name="connsiteX166" fmla="*/ 995840 w 1187306"/>
                <a:gd name="connsiteY166" fmla="*/ 249460 h 1516951"/>
                <a:gd name="connsiteX167" fmla="*/ 995745 w 1187306"/>
                <a:gd name="connsiteY167" fmla="*/ 242697 h 1516951"/>
                <a:gd name="connsiteX168" fmla="*/ 995935 w 1187306"/>
                <a:gd name="connsiteY168" fmla="*/ 231458 h 1516951"/>
                <a:gd name="connsiteX169" fmla="*/ 995649 w 1187306"/>
                <a:gd name="connsiteY169" fmla="*/ 225266 h 1516951"/>
                <a:gd name="connsiteX170" fmla="*/ 995268 w 1187306"/>
                <a:gd name="connsiteY170" fmla="*/ 216313 h 1516951"/>
                <a:gd name="connsiteX171" fmla="*/ 993840 w 1187306"/>
                <a:gd name="connsiteY171" fmla="*/ 200406 h 1516951"/>
                <a:gd name="connsiteX172" fmla="*/ 993364 w 1187306"/>
                <a:gd name="connsiteY172" fmla="*/ 194596 h 1516951"/>
                <a:gd name="connsiteX173" fmla="*/ 992506 w 1187306"/>
                <a:gd name="connsiteY173" fmla="*/ 189643 h 1516951"/>
                <a:gd name="connsiteX174" fmla="*/ 987458 w 1187306"/>
                <a:gd name="connsiteY174" fmla="*/ 168497 h 1516951"/>
                <a:gd name="connsiteX175" fmla="*/ 985458 w 1187306"/>
                <a:gd name="connsiteY175" fmla="*/ 162211 h 1516951"/>
                <a:gd name="connsiteX176" fmla="*/ 982410 w 1187306"/>
                <a:gd name="connsiteY176" fmla="*/ 152686 h 1516951"/>
                <a:gd name="connsiteX177" fmla="*/ 979743 w 1187306"/>
                <a:gd name="connsiteY177" fmla="*/ 145923 h 1516951"/>
                <a:gd name="connsiteX178" fmla="*/ 979647 w 1187306"/>
                <a:gd name="connsiteY178" fmla="*/ 145828 h 1516951"/>
                <a:gd name="connsiteX179" fmla="*/ 979552 w 1187306"/>
                <a:gd name="connsiteY179" fmla="*/ 145637 h 1516951"/>
                <a:gd name="connsiteX180" fmla="*/ 978885 w 1187306"/>
                <a:gd name="connsiteY180" fmla="*/ 144399 h 1516951"/>
                <a:gd name="connsiteX181" fmla="*/ 967170 w 1187306"/>
                <a:gd name="connsiteY181" fmla="*/ 121444 h 1516951"/>
                <a:gd name="connsiteX182" fmla="*/ 964789 w 1187306"/>
                <a:gd name="connsiteY182" fmla="*/ 117729 h 1516951"/>
                <a:gd name="connsiteX183" fmla="*/ 964312 w 1187306"/>
                <a:gd name="connsiteY183" fmla="*/ 116967 h 1516951"/>
                <a:gd name="connsiteX184" fmla="*/ 962979 w 1187306"/>
                <a:gd name="connsiteY184" fmla="*/ 114967 h 1516951"/>
                <a:gd name="connsiteX185" fmla="*/ 947263 w 1187306"/>
                <a:gd name="connsiteY185" fmla="*/ 95631 h 1516951"/>
                <a:gd name="connsiteX186" fmla="*/ 945739 w 1187306"/>
                <a:gd name="connsiteY186" fmla="*/ 93821 h 1516951"/>
                <a:gd name="connsiteX187" fmla="*/ 944596 w 1187306"/>
                <a:gd name="connsiteY187" fmla="*/ 92869 h 1516951"/>
                <a:gd name="connsiteX188" fmla="*/ 942405 w 1187306"/>
                <a:gd name="connsiteY188" fmla="*/ 90583 h 1516951"/>
                <a:gd name="connsiteX189" fmla="*/ 924879 w 1187306"/>
                <a:gd name="connsiteY189" fmla="*/ 76581 h 1516951"/>
                <a:gd name="connsiteX190" fmla="*/ 876682 w 1187306"/>
                <a:gd name="connsiteY190" fmla="*/ 44863 h 1516951"/>
                <a:gd name="connsiteX191" fmla="*/ 836296 w 1187306"/>
                <a:gd name="connsiteY191" fmla="*/ 18288 h 1516951"/>
                <a:gd name="connsiteX192" fmla="*/ 836296 w 1187306"/>
                <a:gd name="connsiteY192" fmla="*/ 18288 h 1516951"/>
                <a:gd name="connsiteX193" fmla="*/ 836201 w 1187306"/>
                <a:gd name="connsiteY193" fmla="*/ 18288 h 1516951"/>
                <a:gd name="connsiteX194" fmla="*/ 836487 w 1187306"/>
                <a:gd name="connsiteY194" fmla="*/ 18574 h 1516951"/>
                <a:gd name="connsiteX195" fmla="*/ 838011 w 1187306"/>
                <a:gd name="connsiteY195" fmla="*/ 19812 h 1516951"/>
                <a:gd name="connsiteX196" fmla="*/ 776955 w 1187306"/>
                <a:gd name="connsiteY196" fmla="*/ 95 h 1516951"/>
                <a:gd name="connsiteX197" fmla="*/ 776860 w 1187306"/>
                <a:gd name="connsiteY197" fmla="*/ 0 h 1516951"/>
                <a:gd name="connsiteX198" fmla="*/ 776860 w 1187306"/>
                <a:gd name="connsiteY198" fmla="*/ 0 h 15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187306" h="1516951">
                  <a:moveTo>
                    <a:pt x="447486" y="832580"/>
                  </a:moveTo>
                  <a:lnTo>
                    <a:pt x="452439" y="826008"/>
                  </a:lnTo>
                  <a:cubicBezTo>
                    <a:pt x="467679" y="806291"/>
                    <a:pt x="483014" y="786860"/>
                    <a:pt x="497968" y="767620"/>
                  </a:cubicBezTo>
                  <a:cubicBezTo>
                    <a:pt x="513780" y="747522"/>
                    <a:pt x="529687" y="727043"/>
                    <a:pt x="545593" y="706374"/>
                  </a:cubicBezTo>
                  <a:cubicBezTo>
                    <a:pt x="550451" y="699992"/>
                    <a:pt x="555214" y="693611"/>
                    <a:pt x="560071" y="687134"/>
                  </a:cubicBezTo>
                  <a:cubicBezTo>
                    <a:pt x="569310" y="674846"/>
                    <a:pt x="578740" y="662654"/>
                    <a:pt x="587884" y="650272"/>
                  </a:cubicBezTo>
                  <a:cubicBezTo>
                    <a:pt x="592171" y="644366"/>
                    <a:pt x="596457" y="638461"/>
                    <a:pt x="600743" y="632555"/>
                  </a:cubicBezTo>
                  <a:cubicBezTo>
                    <a:pt x="613316" y="615125"/>
                    <a:pt x="626080" y="598265"/>
                    <a:pt x="638748" y="581216"/>
                  </a:cubicBezTo>
                  <a:cubicBezTo>
                    <a:pt x="637890" y="604742"/>
                    <a:pt x="637033" y="627983"/>
                    <a:pt x="636462" y="650939"/>
                  </a:cubicBezTo>
                  <a:cubicBezTo>
                    <a:pt x="634842" y="703421"/>
                    <a:pt x="632080" y="759143"/>
                    <a:pt x="627318" y="830294"/>
                  </a:cubicBezTo>
                  <a:cubicBezTo>
                    <a:pt x="599314" y="831056"/>
                    <a:pt x="571311" y="831533"/>
                    <a:pt x="543593" y="832104"/>
                  </a:cubicBezTo>
                  <a:cubicBezTo>
                    <a:pt x="515875" y="832390"/>
                    <a:pt x="487872" y="832485"/>
                    <a:pt x="459392" y="832485"/>
                  </a:cubicBezTo>
                  <a:cubicBezTo>
                    <a:pt x="455487" y="832485"/>
                    <a:pt x="451486" y="832580"/>
                    <a:pt x="447486" y="832580"/>
                  </a:cubicBezTo>
                  <a:lnTo>
                    <a:pt x="447486" y="832580"/>
                  </a:lnTo>
                  <a:close/>
                  <a:moveTo>
                    <a:pt x="776860" y="0"/>
                  </a:moveTo>
                  <a:cubicBezTo>
                    <a:pt x="743332" y="0"/>
                    <a:pt x="708947" y="14859"/>
                    <a:pt x="674276" y="44672"/>
                  </a:cubicBezTo>
                  <a:cubicBezTo>
                    <a:pt x="547403" y="153448"/>
                    <a:pt x="440913" y="292322"/>
                    <a:pt x="342901" y="425577"/>
                  </a:cubicBezTo>
                  <a:cubicBezTo>
                    <a:pt x="303944" y="478536"/>
                    <a:pt x="261939" y="531019"/>
                    <a:pt x="221362" y="581692"/>
                  </a:cubicBezTo>
                  <a:cubicBezTo>
                    <a:pt x="172404" y="643033"/>
                    <a:pt x="121826" y="706565"/>
                    <a:pt x="75630" y="771430"/>
                  </a:cubicBezTo>
                  <a:cubicBezTo>
                    <a:pt x="71629" y="777145"/>
                    <a:pt x="67248" y="782860"/>
                    <a:pt x="62866" y="788861"/>
                  </a:cubicBezTo>
                  <a:cubicBezTo>
                    <a:pt x="23147" y="842867"/>
                    <a:pt x="-30955" y="917067"/>
                    <a:pt x="22099" y="984599"/>
                  </a:cubicBezTo>
                  <a:cubicBezTo>
                    <a:pt x="36196" y="1002602"/>
                    <a:pt x="52770" y="1016889"/>
                    <a:pt x="70772" y="1028319"/>
                  </a:cubicBezTo>
                  <a:lnTo>
                    <a:pt x="68296" y="1026890"/>
                  </a:lnTo>
                  <a:lnTo>
                    <a:pt x="68391" y="1026986"/>
                  </a:lnTo>
                  <a:lnTo>
                    <a:pt x="68296" y="1026890"/>
                  </a:lnTo>
                  <a:lnTo>
                    <a:pt x="156878" y="1085183"/>
                  </a:lnTo>
                  <a:cubicBezTo>
                    <a:pt x="217743" y="1125284"/>
                    <a:pt x="296038" y="1131094"/>
                    <a:pt x="354807" y="1131380"/>
                  </a:cubicBezTo>
                  <a:cubicBezTo>
                    <a:pt x="356331" y="1131380"/>
                    <a:pt x="357855" y="1131380"/>
                    <a:pt x="359380" y="1131380"/>
                  </a:cubicBezTo>
                  <a:cubicBezTo>
                    <a:pt x="369285" y="1131380"/>
                    <a:pt x="379191" y="1131284"/>
                    <a:pt x="389002" y="1131094"/>
                  </a:cubicBezTo>
                  <a:lnTo>
                    <a:pt x="407862" y="1130522"/>
                  </a:lnTo>
                  <a:cubicBezTo>
                    <a:pt x="447867" y="1129284"/>
                    <a:pt x="532639" y="1126331"/>
                    <a:pt x="602362" y="1125665"/>
                  </a:cubicBezTo>
                  <a:cubicBezTo>
                    <a:pt x="602172" y="1128332"/>
                    <a:pt x="601981" y="1130903"/>
                    <a:pt x="601696" y="1133475"/>
                  </a:cubicBezTo>
                  <a:cubicBezTo>
                    <a:pt x="597600" y="1182148"/>
                    <a:pt x="593504" y="1231106"/>
                    <a:pt x="590361" y="1279779"/>
                  </a:cubicBezTo>
                  <a:cubicBezTo>
                    <a:pt x="590075" y="1284637"/>
                    <a:pt x="589599" y="1289971"/>
                    <a:pt x="589027" y="1295495"/>
                  </a:cubicBezTo>
                  <a:cubicBezTo>
                    <a:pt x="585408" y="1336453"/>
                    <a:pt x="580645" y="1392460"/>
                    <a:pt x="618840" y="1421225"/>
                  </a:cubicBezTo>
                  <a:cubicBezTo>
                    <a:pt x="624555" y="1425512"/>
                    <a:pt x="630937" y="1429036"/>
                    <a:pt x="637319" y="1432655"/>
                  </a:cubicBezTo>
                  <a:cubicBezTo>
                    <a:pt x="633890" y="1430750"/>
                    <a:pt x="630271" y="1429131"/>
                    <a:pt x="627032" y="1427036"/>
                  </a:cubicBezTo>
                  <a:lnTo>
                    <a:pt x="627127" y="1427036"/>
                  </a:lnTo>
                  <a:lnTo>
                    <a:pt x="627032" y="1427036"/>
                  </a:lnTo>
                  <a:lnTo>
                    <a:pt x="662941" y="1450658"/>
                  </a:lnTo>
                  <a:lnTo>
                    <a:pt x="715614" y="1485328"/>
                  </a:lnTo>
                  <a:cubicBezTo>
                    <a:pt x="746380" y="1505522"/>
                    <a:pt x="785147" y="1516666"/>
                    <a:pt x="826295" y="1516952"/>
                  </a:cubicBezTo>
                  <a:cubicBezTo>
                    <a:pt x="826581" y="1516952"/>
                    <a:pt x="826962" y="1516952"/>
                    <a:pt x="827247" y="1516952"/>
                  </a:cubicBezTo>
                  <a:cubicBezTo>
                    <a:pt x="833153" y="1516952"/>
                    <a:pt x="838963" y="1516761"/>
                    <a:pt x="844773" y="1516285"/>
                  </a:cubicBezTo>
                  <a:lnTo>
                    <a:pt x="851441" y="1515523"/>
                  </a:lnTo>
                  <a:cubicBezTo>
                    <a:pt x="855156" y="1515142"/>
                    <a:pt x="858966" y="1514761"/>
                    <a:pt x="862680" y="1514189"/>
                  </a:cubicBezTo>
                  <a:cubicBezTo>
                    <a:pt x="865062" y="1513808"/>
                    <a:pt x="867348" y="1513237"/>
                    <a:pt x="869729" y="1512761"/>
                  </a:cubicBezTo>
                  <a:cubicBezTo>
                    <a:pt x="873158" y="1512094"/>
                    <a:pt x="876587" y="1511522"/>
                    <a:pt x="879825" y="1510665"/>
                  </a:cubicBezTo>
                  <a:cubicBezTo>
                    <a:pt x="882397" y="1509998"/>
                    <a:pt x="884874" y="1509141"/>
                    <a:pt x="887446" y="1508474"/>
                  </a:cubicBezTo>
                  <a:cubicBezTo>
                    <a:pt x="890208" y="1507712"/>
                    <a:pt x="893065" y="1506950"/>
                    <a:pt x="895732" y="1506093"/>
                  </a:cubicBezTo>
                  <a:lnTo>
                    <a:pt x="895732" y="1506093"/>
                  </a:lnTo>
                  <a:lnTo>
                    <a:pt x="896208" y="1505903"/>
                  </a:lnTo>
                  <a:cubicBezTo>
                    <a:pt x="899256" y="1504855"/>
                    <a:pt x="902209" y="1503521"/>
                    <a:pt x="905257" y="1502283"/>
                  </a:cubicBezTo>
                  <a:lnTo>
                    <a:pt x="911925" y="1499616"/>
                  </a:lnTo>
                  <a:cubicBezTo>
                    <a:pt x="914877" y="1498283"/>
                    <a:pt x="917544" y="1496759"/>
                    <a:pt x="920402" y="1495235"/>
                  </a:cubicBezTo>
                  <a:lnTo>
                    <a:pt x="926498" y="1491996"/>
                  </a:lnTo>
                  <a:cubicBezTo>
                    <a:pt x="929355" y="1490282"/>
                    <a:pt x="932022" y="1488377"/>
                    <a:pt x="934689" y="1486567"/>
                  </a:cubicBezTo>
                  <a:lnTo>
                    <a:pt x="939738" y="1483138"/>
                  </a:lnTo>
                  <a:cubicBezTo>
                    <a:pt x="943929" y="1479995"/>
                    <a:pt x="947834" y="1476661"/>
                    <a:pt x="951549" y="1473041"/>
                  </a:cubicBezTo>
                  <a:cubicBezTo>
                    <a:pt x="956406" y="1468374"/>
                    <a:pt x="960788" y="1463421"/>
                    <a:pt x="964598" y="1458182"/>
                  </a:cubicBezTo>
                  <a:lnTo>
                    <a:pt x="965169" y="1457230"/>
                  </a:lnTo>
                  <a:lnTo>
                    <a:pt x="968122" y="1452467"/>
                  </a:lnTo>
                  <a:cubicBezTo>
                    <a:pt x="970218" y="1449229"/>
                    <a:pt x="972504" y="1445990"/>
                    <a:pt x="974123" y="1442561"/>
                  </a:cubicBezTo>
                  <a:lnTo>
                    <a:pt x="975266" y="1439894"/>
                  </a:lnTo>
                  <a:lnTo>
                    <a:pt x="977171" y="1435132"/>
                  </a:lnTo>
                  <a:cubicBezTo>
                    <a:pt x="978028" y="1432941"/>
                    <a:pt x="979171" y="1430750"/>
                    <a:pt x="979838" y="1428560"/>
                  </a:cubicBezTo>
                  <a:cubicBezTo>
                    <a:pt x="980600" y="1426178"/>
                    <a:pt x="980981" y="1423702"/>
                    <a:pt x="981648" y="1421225"/>
                  </a:cubicBezTo>
                  <a:lnTo>
                    <a:pt x="982696" y="1416653"/>
                  </a:lnTo>
                  <a:lnTo>
                    <a:pt x="983267" y="1414177"/>
                  </a:lnTo>
                  <a:cubicBezTo>
                    <a:pt x="984219" y="1408938"/>
                    <a:pt x="984696" y="1403604"/>
                    <a:pt x="984791" y="1398175"/>
                  </a:cubicBezTo>
                  <a:lnTo>
                    <a:pt x="984791" y="1397032"/>
                  </a:lnTo>
                  <a:cubicBezTo>
                    <a:pt x="984791" y="1392841"/>
                    <a:pt x="984791" y="1388459"/>
                    <a:pt x="984791" y="1383983"/>
                  </a:cubicBezTo>
                  <a:lnTo>
                    <a:pt x="984791" y="1382744"/>
                  </a:lnTo>
                  <a:cubicBezTo>
                    <a:pt x="984791" y="1374743"/>
                    <a:pt x="984791" y="1366552"/>
                    <a:pt x="984791" y="1357884"/>
                  </a:cubicBezTo>
                  <a:cubicBezTo>
                    <a:pt x="984791" y="1355027"/>
                    <a:pt x="984791" y="1352169"/>
                    <a:pt x="984791" y="1349312"/>
                  </a:cubicBezTo>
                  <a:cubicBezTo>
                    <a:pt x="984791" y="1342739"/>
                    <a:pt x="984791" y="1336167"/>
                    <a:pt x="984696" y="1329309"/>
                  </a:cubicBezTo>
                  <a:cubicBezTo>
                    <a:pt x="984696" y="1322451"/>
                    <a:pt x="984696" y="1315498"/>
                    <a:pt x="984600" y="1308545"/>
                  </a:cubicBezTo>
                  <a:cubicBezTo>
                    <a:pt x="984600" y="1305878"/>
                    <a:pt x="984600" y="1303115"/>
                    <a:pt x="984600" y="1300353"/>
                  </a:cubicBezTo>
                  <a:cubicBezTo>
                    <a:pt x="984600" y="1290066"/>
                    <a:pt x="984505" y="1279779"/>
                    <a:pt x="984410" y="1269397"/>
                  </a:cubicBezTo>
                  <a:lnTo>
                    <a:pt x="984410" y="1267301"/>
                  </a:lnTo>
                  <a:cubicBezTo>
                    <a:pt x="984219" y="1221105"/>
                    <a:pt x="983839" y="1174433"/>
                    <a:pt x="983457" y="1136047"/>
                  </a:cubicBezTo>
                  <a:cubicBezTo>
                    <a:pt x="993459" y="1135856"/>
                    <a:pt x="1002889" y="1135666"/>
                    <a:pt x="1012128" y="1135380"/>
                  </a:cubicBezTo>
                  <a:lnTo>
                    <a:pt x="1016795" y="1135285"/>
                  </a:lnTo>
                  <a:cubicBezTo>
                    <a:pt x="1023748" y="1135094"/>
                    <a:pt x="1030606" y="1134904"/>
                    <a:pt x="1037083" y="1134618"/>
                  </a:cubicBezTo>
                  <a:lnTo>
                    <a:pt x="1039941" y="1134523"/>
                  </a:lnTo>
                  <a:lnTo>
                    <a:pt x="1042989" y="1134428"/>
                  </a:lnTo>
                  <a:cubicBezTo>
                    <a:pt x="1055466" y="1133856"/>
                    <a:pt x="1067468" y="1133380"/>
                    <a:pt x="1078898" y="1132618"/>
                  </a:cubicBezTo>
                  <a:cubicBezTo>
                    <a:pt x="1084232" y="1132237"/>
                    <a:pt x="1089375" y="1131475"/>
                    <a:pt x="1094424" y="1130427"/>
                  </a:cubicBezTo>
                  <a:lnTo>
                    <a:pt x="1098805" y="1129284"/>
                  </a:lnTo>
                  <a:cubicBezTo>
                    <a:pt x="1102425" y="1128332"/>
                    <a:pt x="1105949" y="1127284"/>
                    <a:pt x="1109378" y="1125950"/>
                  </a:cubicBezTo>
                  <a:lnTo>
                    <a:pt x="1112045" y="1125093"/>
                  </a:lnTo>
                  <a:lnTo>
                    <a:pt x="1114426" y="1124045"/>
                  </a:lnTo>
                  <a:lnTo>
                    <a:pt x="1118236" y="1122331"/>
                  </a:lnTo>
                  <a:lnTo>
                    <a:pt x="1121380" y="1120902"/>
                  </a:lnTo>
                  <a:lnTo>
                    <a:pt x="1123570" y="1119569"/>
                  </a:lnTo>
                  <a:cubicBezTo>
                    <a:pt x="1126428" y="1117949"/>
                    <a:pt x="1129285" y="1116330"/>
                    <a:pt x="1131952" y="1114425"/>
                  </a:cubicBezTo>
                  <a:lnTo>
                    <a:pt x="1135667" y="1111949"/>
                  </a:lnTo>
                  <a:cubicBezTo>
                    <a:pt x="1139001" y="1109567"/>
                    <a:pt x="1142144" y="1106996"/>
                    <a:pt x="1145192" y="1104329"/>
                  </a:cubicBezTo>
                  <a:lnTo>
                    <a:pt x="1146335" y="1103376"/>
                  </a:lnTo>
                  <a:lnTo>
                    <a:pt x="1146335" y="1103376"/>
                  </a:lnTo>
                  <a:lnTo>
                    <a:pt x="1146335" y="1103376"/>
                  </a:lnTo>
                  <a:lnTo>
                    <a:pt x="1146621" y="1103090"/>
                  </a:lnTo>
                  <a:lnTo>
                    <a:pt x="1146906" y="1102805"/>
                  </a:lnTo>
                  <a:lnTo>
                    <a:pt x="1149859" y="1100042"/>
                  </a:lnTo>
                  <a:lnTo>
                    <a:pt x="1151859" y="1097756"/>
                  </a:lnTo>
                  <a:cubicBezTo>
                    <a:pt x="1153955" y="1095566"/>
                    <a:pt x="1155955" y="1093375"/>
                    <a:pt x="1157860" y="1091089"/>
                  </a:cubicBezTo>
                  <a:lnTo>
                    <a:pt x="1159670" y="1089089"/>
                  </a:lnTo>
                  <a:lnTo>
                    <a:pt x="1161099" y="1087088"/>
                  </a:lnTo>
                  <a:lnTo>
                    <a:pt x="1162908" y="1084802"/>
                  </a:lnTo>
                  <a:lnTo>
                    <a:pt x="1164051" y="1082897"/>
                  </a:lnTo>
                  <a:lnTo>
                    <a:pt x="1167481" y="1078135"/>
                  </a:lnTo>
                  <a:cubicBezTo>
                    <a:pt x="1169862" y="1074515"/>
                    <a:pt x="1171957" y="1070801"/>
                    <a:pt x="1173862" y="1066991"/>
                  </a:cubicBezTo>
                  <a:lnTo>
                    <a:pt x="1173957" y="1066800"/>
                  </a:lnTo>
                  <a:lnTo>
                    <a:pt x="1174339" y="1066038"/>
                  </a:lnTo>
                  <a:lnTo>
                    <a:pt x="1174624" y="1065467"/>
                  </a:lnTo>
                  <a:lnTo>
                    <a:pt x="1176148" y="1061657"/>
                  </a:lnTo>
                  <a:cubicBezTo>
                    <a:pt x="1177958" y="1057656"/>
                    <a:pt x="1179673" y="1053656"/>
                    <a:pt x="1181101" y="1049560"/>
                  </a:cubicBezTo>
                  <a:lnTo>
                    <a:pt x="1181768" y="1047845"/>
                  </a:lnTo>
                  <a:lnTo>
                    <a:pt x="1183101" y="1042702"/>
                  </a:lnTo>
                  <a:lnTo>
                    <a:pt x="1184911" y="1036225"/>
                  </a:lnTo>
                  <a:lnTo>
                    <a:pt x="1185006" y="1035748"/>
                  </a:lnTo>
                  <a:lnTo>
                    <a:pt x="1185197" y="1033939"/>
                  </a:lnTo>
                  <a:lnTo>
                    <a:pt x="1185768" y="1031462"/>
                  </a:lnTo>
                  <a:cubicBezTo>
                    <a:pt x="1186626" y="1026223"/>
                    <a:pt x="1187197" y="1020890"/>
                    <a:pt x="1187292" y="1015651"/>
                  </a:cubicBezTo>
                  <a:lnTo>
                    <a:pt x="1187292" y="1014127"/>
                  </a:lnTo>
                  <a:cubicBezTo>
                    <a:pt x="1187388" y="1009174"/>
                    <a:pt x="1187007" y="1004221"/>
                    <a:pt x="1186245" y="999268"/>
                  </a:cubicBezTo>
                  <a:lnTo>
                    <a:pt x="1186149" y="998982"/>
                  </a:lnTo>
                  <a:lnTo>
                    <a:pt x="1185959" y="998030"/>
                  </a:lnTo>
                  <a:cubicBezTo>
                    <a:pt x="1185197" y="993743"/>
                    <a:pt x="1184340" y="989457"/>
                    <a:pt x="1183006" y="985266"/>
                  </a:cubicBezTo>
                  <a:lnTo>
                    <a:pt x="1181101" y="980789"/>
                  </a:lnTo>
                  <a:lnTo>
                    <a:pt x="1180244" y="978027"/>
                  </a:lnTo>
                  <a:lnTo>
                    <a:pt x="1178244" y="974312"/>
                  </a:lnTo>
                  <a:lnTo>
                    <a:pt x="1176815" y="970883"/>
                  </a:lnTo>
                  <a:lnTo>
                    <a:pt x="1174719" y="967264"/>
                  </a:lnTo>
                  <a:lnTo>
                    <a:pt x="1174719" y="967169"/>
                  </a:lnTo>
                  <a:lnTo>
                    <a:pt x="1174624" y="967073"/>
                  </a:lnTo>
                  <a:lnTo>
                    <a:pt x="1174529" y="966978"/>
                  </a:lnTo>
                  <a:lnTo>
                    <a:pt x="1174053" y="966311"/>
                  </a:lnTo>
                  <a:cubicBezTo>
                    <a:pt x="1172243" y="963549"/>
                    <a:pt x="1170052" y="960882"/>
                    <a:pt x="1167862" y="958310"/>
                  </a:cubicBezTo>
                  <a:lnTo>
                    <a:pt x="1165004" y="954691"/>
                  </a:lnTo>
                  <a:lnTo>
                    <a:pt x="1164718" y="954405"/>
                  </a:lnTo>
                  <a:lnTo>
                    <a:pt x="1164432" y="954119"/>
                  </a:lnTo>
                  <a:cubicBezTo>
                    <a:pt x="1160813" y="950500"/>
                    <a:pt x="1156717" y="947071"/>
                    <a:pt x="1152050" y="944023"/>
                  </a:cubicBezTo>
                  <a:lnTo>
                    <a:pt x="1063467" y="885730"/>
                  </a:lnTo>
                  <a:lnTo>
                    <a:pt x="1063467" y="885730"/>
                  </a:lnTo>
                  <a:lnTo>
                    <a:pt x="1063467" y="885730"/>
                  </a:lnTo>
                  <a:lnTo>
                    <a:pt x="1065754" y="887635"/>
                  </a:lnTo>
                  <a:cubicBezTo>
                    <a:pt x="1052799" y="878396"/>
                    <a:pt x="1035845" y="871919"/>
                    <a:pt x="1013652" y="870395"/>
                  </a:cubicBezTo>
                  <a:cubicBezTo>
                    <a:pt x="1002507" y="869633"/>
                    <a:pt x="991268" y="869061"/>
                    <a:pt x="980219" y="868585"/>
                  </a:cubicBezTo>
                  <a:cubicBezTo>
                    <a:pt x="980124" y="857441"/>
                    <a:pt x="980029" y="846392"/>
                    <a:pt x="979933" y="835152"/>
                  </a:cubicBezTo>
                  <a:cubicBezTo>
                    <a:pt x="979933" y="826008"/>
                    <a:pt x="979838" y="816673"/>
                    <a:pt x="979838" y="807434"/>
                  </a:cubicBezTo>
                  <a:cubicBezTo>
                    <a:pt x="979743" y="784670"/>
                    <a:pt x="979743" y="761619"/>
                    <a:pt x="979838" y="738473"/>
                  </a:cubicBezTo>
                  <a:cubicBezTo>
                    <a:pt x="979838" y="728663"/>
                    <a:pt x="979933" y="718947"/>
                    <a:pt x="979933" y="709136"/>
                  </a:cubicBezTo>
                  <a:cubicBezTo>
                    <a:pt x="980219" y="677513"/>
                    <a:pt x="980505" y="645700"/>
                    <a:pt x="981172" y="613601"/>
                  </a:cubicBezTo>
                  <a:cubicBezTo>
                    <a:pt x="981838" y="577501"/>
                    <a:pt x="982886" y="541306"/>
                    <a:pt x="984219" y="505016"/>
                  </a:cubicBezTo>
                  <a:lnTo>
                    <a:pt x="985648" y="470059"/>
                  </a:lnTo>
                  <a:cubicBezTo>
                    <a:pt x="986505" y="451199"/>
                    <a:pt x="987363" y="431768"/>
                    <a:pt x="988030" y="411194"/>
                  </a:cubicBezTo>
                  <a:cubicBezTo>
                    <a:pt x="987744" y="405670"/>
                    <a:pt x="987744" y="399479"/>
                    <a:pt x="987839" y="392906"/>
                  </a:cubicBezTo>
                  <a:lnTo>
                    <a:pt x="988030" y="389001"/>
                  </a:lnTo>
                  <a:cubicBezTo>
                    <a:pt x="988220" y="381476"/>
                    <a:pt x="988601" y="373380"/>
                    <a:pt x="989077" y="364903"/>
                  </a:cubicBezTo>
                  <a:cubicBezTo>
                    <a:pt x="989172" y="362426"/>
                    <a:pt x="989363" y="359855"/>
                    <a:pt x="989458" y="357378"/>
                  </a:cubicBezTo>
                  <a:cubicBezTo>
                    <a:pt x="990125" y="347948"/>
                    <a:pt x="990792" y="338423"/>
                    <a:pt x="991458" y="328517"/>
                  </a:cubicBezTo>
                  <a:cubicBezTo>
                    <a:pt x="992411" y="316135"/>
                    <a:pt x="993173" y="303752"/>
                    <a:pt x="993935" y="291560"/>
                  </a:cubicBezTo>
                  <a:cubicBezTo>
                    <a:pt x="994221" y="287560"/>
                    <a:pt x="994316" y="283845"/>
                    <a:pt x="994506" y="279940"/>
                  </a:cubicBezTo>
                  <a:cubicBezTo>
                    <a:pt x="994888" y="272891"/>
                    <a:pt x="995364" y="265748"/>
                    <a:pt x="995554" y="258985"/>
                  </a:cubicBezTo>
                  <a:lnTo>
                    <a:pt x="995649" y="253936"/>
                  </a:lnTo>
                  <a:lnTo>
                    <a:pt x="995840" y="249460"/>
                  </a:lnTo>
                  <a:cubicBezTo>
                    <a:pt x="995840" y="247079"/>
                    <a:pt x="995745" y="245078"/>
                    <a:pt x="995745" y="242697"/>
                  </a:cubicBezTo>
                  <a:cubicBezTo>
                    <a:pt x="995840" y="238982"/>
                    <a:pt x="995935" y="235077"/>
                    <a:pt x="995935" y="231458"/>
                  </a:cubicBezTo>
                  <a:lnTo>
                    <a:pt x="995649" y="225266"/>
                  </a:lnTo>
                  <a:cubicBezTo>
                    <a:pt x="995554" y="222218"/>
                    <a:pt x="995459" y="219266"/>
                    <a:pt x="995268" y="216313"/>
                  </a:cubicBezTo>
                  <a:cubicBezTo>
                    <a:pt x="994888" y="210693"/>
                    <a:pt x="994411" y="205454"/>
                    <a:pt x="993840" y="200406"/>
                  </a:cubicBezTo>
                  <a:lnTo>
                    <a:pt x="993364" y="194596"/>
                  </a:lnTo>
                  <a:lnTo>
                    <a:pt x="992506" y="189643"/>
                  </a:lnTo>
                  <a:cubicBezTo>
                    <a:pt x="991173" y="182309"/>
                    <a:pt x="989458" y="175355"/>
                    <a:pt x="987458" y="168497"/>
                  </a:cubicBezTo>
                  <a:lnTo>
                    <a:pt x="985458" y="162211"/>
                  </a:lnTo>
                  <a:cubicBezTo>
                    <a:pt x="984410" y="159068"/>
                    <a:pt x="983553" y="155734"/>
                    <a:pt x="982410" y="152686"/>
                  </a:cubicBezTo>
                  <a:cubicBezTo>
                    <a:pt x="981552" y="150400"/>
                    <a:pt x="980600" y="148114"/>
                    <a:pt x="979743" y="145923"/>
                  </a:cubicBezTo>
                  <a:lnTo>
                    <a:pt x="979647" y="145828"/>
                  </a:lnTo>
                  <a:lnTo>
                    <a:pt x="979552" y="145637"/>
                  </a:lnTo>
                  <a:lnTo>
                    <a:pt x="978885" y="144399"/>
                  </a:lnTo>
                  <a:cubicBezTo>
                    <a:pt x="975361" y="136303"/>
                    <a:pt x="971551" y="128588"/>
                    <a:pt x="967170" y="121444"/>
                  </a:cubicBezTo>
                  <a:lnTo>
                    <a:pt x="964789" y="117729"/>
                  </a:lnTo>
                  <a:lnTo>
                    <a:pt x="964312" y="116967"/>
                  </a:lnTo>
                  <a:lnTo>
                    <a:pt x="962979" y="114967"/>
                  </a:lnTo>
                  <a:cubicBezTo>
                    <a:pt x="958216" y="107918"/>
                    <a:pt x="952787" y="101537"/>
                    <a:pt x="947263" y="95631"/>
                  </a:cubicBezTo>
                  <a:lnTo>
                    <a:pt x="945739" y="93821"/>
                  </a:lnTo>
                  <a:lnTo>
                    <a:pt x="944596" y="92869"/>
                  </a:lnTo>
                  <a:lnTo>
                    <a:pt x="942405" y="90583"/>
                  </a:lnTo>
                  <a:cubicBezTo>
                    <a:pt x="936880" y="85344"/>
                    <a:pt x="930975" y="80677"/>
                    <a:pt x="924879" y="76581"/>
                  </a:cubicBezTo>
                  <a:cubicBezTo>
                    <a:pt x="910496" y="67056"/>
                    <a:pt x="893541" y="55912"/>
                    <a:pt x="876682" y="44863"/>
                  </a:cubicBezTo>
                  <a:lnTo>
                    <a:pt x="836296" y="18288"/>
                  </a:lnTo>
                  <a:lnTo>
                    <a:pt x="836296" y="18288"/>
                  </a:lnTo>
                  <a:lnTo>
                    <a:pt x="836201" y="18288"/>
                  </a:lnTo>
                  <a:lnTo>
                    <a:pt x="836487" y="18574"/>
                  </a:lnTo>
                  <a:lnTo>
                    <a:pt x="838011" y="19812"/>
                  </a:lnTo>
                  <a:cubicBezTo>
                    <a:pt x="819818" y="7334"/>
                    <a:pt x="799149" y="190"/>
                    <a:pt x="776955" y="95"/>
                  </a:cubicBezTo>
                  <a:cubicBezTo>
                    <a:pt x="777241" y="0"/>
                    <a:pt x="777051" y="0"/>
                    <a:pt x="776860" y="0"/>
                  </a:cubicBezTo>
                  <a:lnTo>
                    <a:pt x="776860" y="0"/>
                  </a:ln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83" name="Gráfico 2">
              <a:extLst>
                <a:ext uri="{FF2B5EF4-FFF2-40B4-BE49-F238E27FC236}">
                  <a16:creationId xmlns:a16="http://schemas.microsoft.com/office/drawing/2014/main" id="{32236197-B043-4A7E-8E55-B034E0363893}"/>
                </a:ext>
              </a:extLst>
            </p:cNvPr>
            <p:cNvGrpSpPr/>
            <p:nvPr/>
          </p:nvGrpSpPr>
          <p:grpSpPr>
            <a:xfrm>
              <a:off x="6475190" y="1206245"/>
              <a:ext cx="1162335" cy="1503711"/>
              <a:chOff x="6475190" y="1206245"/>
              <a:chExt cx="1162335" cy="1503711"/>
            </a:xfrm>
            <a:solidFill>
              <a:srgbClr val="C4B510"/>
            </a:solidFill>
          </p:grpSpPr>
          <p:sp>
            <p:nvSpPr>
              <p:cNvPr id="84" name="Forma libre: forma 83">
                <a:extLst>
                  <a:ext uri="{FF2B5EF4-FFF2-40B4-BE49-F238E27FC236}">
                    <a16:creationId xmlns:a16="http://schemas.microsoft.com/office/drawing/2014/main" id="{AD356AD4-B446-46E9-824C-B64C5AB02844}"/>
                  </a:ext>
                </a:extLst>
              </p:cNvPr>
              <p:cNvSpPr/>
              <p:nvPr/>
            </p:nvSpPr>
            <p:spPr>
              <a:xfrm>
                <a:off x="6713982" y="1496758"/>
                <a:ext cx="511016" cy="614838"/>
              </a:xfrm>
              <a:custGeom>
                <a:avLst/>
                <a:gdLst>
                  <a:gd name="connsiteX0" fmla="*/ 114014 w 511016"/>
                  <a:gd name="connsiteY0" fmla="*/ 613791 h 614838"/>
                  <a:gd name="connsiteX1" fmla="*/ 283750 w 511016"/>
                  <a:gd name="connsiteY1" fmla="*/ 611315 h 614838"/>
                  <a:gd name="connsiteX2" fmla="*/ 368332 w 511016"/>
                  <a:gd name="connsiteY2" fmla="*/ 610838 h 614838"/>
                  <a:gd name="connsiteX3" fmla="*/ 463963 w 511016"/>
                  <a:gd name="connsiteY3" fmla="*/ 608648 h 614838"/>
                  <a:gd name="connsiteX4" fmla="*/ 475679 w 511016"/>
                  <a:gd name="connsiteY4" fmla="*/ 608267 h 614838"/>
                  <a:gd name="connsiteX5" fmla="*/ 476440 w 511016"/>
                  <a:gd name="connsiteY5" fmla="*/ 597027 h 614838"/>
                  <a:gd name="connsiteX6" fmla="*/ 486346 w 511016"/>
                  <a:gd name="connsiteY6" fmla="*/ 405765 h 614838"/>
                  <a:gd name="connsiteX7" fmla="*/ 505587 w 511016"/>
                  <a:gd name="connsiteY7" fmla="*/ 102965 h 614838"/>
                  <a:gd name="connsiteX8" fmla="*/ 511016 w 511016"/>
                  <a:gd name="connsiteY8" fmla="*/ 58293 h 614838"/>
                  <a:gd name="connsiteX9" fmla="*/ 422529 w 511016"/>
                  <a:gd name="connsiteY9" fmla="*/ 0 h 614838"/>
                  <a:gd name="connsiteX10" fmla="*/ 394430 w 511016"/>
                  <a:gd name="connsiteY10" fmla="*/ 35909 h 614838"/>
                  <a:gd name="connsiteX11" fmla="*/ 334137 w 511016"/>
                  <a:gd name="connsiteY11" fmla="*/ 113538 h 614838"/>
                  <a:gd name="connsiteX12" fmla="*/ 320897 w 511016"/>
                  <a:gd name="connsiteY12" fmla="*/ 130778 h 614838"/>
                  <a:gd name="connsiteX13" fmla="*/ 260223 w 511016"/>
                  <a:gd name="connsiteY13" fmla="*/ 211550 h 614838"/>
                  <a:gd name="connsiteX14" fmla="*/ 254317 w 511016"/>
                  <a:gd name="connsiteY14" fmla="*/ 219361 h 614838"/>
                  <a:gd name="connsiteX15" fmla="*/ 228790 w 511016"/>
                  <a:gd name="connsiteY15" fmla="*/ 254603 h 614838"/>
                  <a:gd name="connsiteX16" fmla="*/ 227362 w 511016"/>
                  <a:gd name="connsiteY16" fmla="*/ 256508 h 614838"/>
                  <a:gd name="connsiteX17" fmla="*/ 227362 w 511016"/>
                  <a:gd name="connsiteY17" fmla="*/ 256508 h 614838"/>
                  <a:gd name="connsiteX18" fmla="*/ 188690 w 511016"/>
                  <a:gd name="connsiteY18" fmla="*/ 308229 h 614838"/>
                  <a:gd name="connsiteX19" fmla="*/ 173831 w 511016"/>
                  <a:gd name="connsiteY19" fmla="*/ 327946 h 614838"/>
                  <a:gd name="connsiteX20" fmla="*/ 125063 w 511016"/>
                  <a:gd name="connsiteY20" fmla="*/ 390430 h 614838"/>
                  <a:gd name="connsiteX21" fmla="*/ 75438 w 511016"/>
                  <a:gd name="connsiteY21" fmla="*/ 454247 h 614838"/>
                  <a:gd name="connsiteX22" fmla="*/ 60103 w 511016"/>
                  <a:gd name="connsiteY22" fmla="*/ 474536 h 614838"/>
                  <a:gd name="connsiteX23" fmla="*/ 36100 w 511016"/>
                  <a:gd name="connsiteY23" fmla="*/ 506349 h 614838"/>
                  <a:gd name="connsiteX24" fmla="*/ 14383 w 511016"/>
                  <a:gd name="connsiteY24" fmla="*/ 536448 h 614838"/>
                  <a:gd name="connsiteX25" fmla="*/ 0 w 511016"/>
                  <a:gd name="connsiteY25" fmla="*/ 556546 h 614838"/>
                  <a:gd name="connsiteX26" fmla="*/ 88582 w 511016"/>
                  <a:gd name="connsiteY26" fmla="*/ 614839 h 614838"/>
                  <a:gd name="connsiteX27" fmla="*/ 114014 w 511016"/>
                  <a:gd name="connsiteY27" fmla="*/ 613791 h 614838"/>
                  <a:gd name="connsiteX28" fmla="*/ 387191 w 511016"/>
                  <a:gd name="connsiteY28" fmla="*/ 550069 h 614838"/>
                  <a:gd name="connsiteX29" fmla="*/ 375475 w 511016"/>
                  <a:gd name="connsiteY29" fmla="*/ 550450 h 614838"/>
                  <a:gd name="connsiteX30" fmla="*/ 279845 w 511016"/>
                  <a:gd name="connsiteY30" fmla="*/ 552641 h 614838"/>
                  <a:gd name="connsiteX31" fmla="*/ 195167 w 511016"/>
                  <a:gd name="connsiteY31" fmla="*/ 553022 h 614838"/>
                  <a:gd name="connsiteX32" fmla="*/ 164782 w 511016"/>
                  <a:gd name="connsiteY32" fmla="*/ 553212 h 614838"/>
                  <a:gd name="connsiteX33" fmla="*/ 174498 w 511016"/>
                  <a:gd name="connsiteY33" fmla="*/ 540258 h 614838"/>
                  <a:gd name="connsiteX34" fmla="*/ 188404 w 511016"/>
                  <a:gd name="connsiteY34" fmla="*/ 521875 h 614838"/>
                  <a:gd name="connsiteX35" fmla="*/ 233839 w 511016"/>
                  <a:gd name="connsiteY35" fmla="*/ 463582 h 614838"/>
                  <a:gd name="connsiteX36" fmla="*/ 281464 w 511016"/>
                  <a:gd name="connsiteY36" fmla="*/ 402336 h 614838"/>
                  <a:gd name="connsiteX37" fmla="*/ 295942 w 511016"/>
                  <a:gd name="connsiteY37" fmla="*/ 383096 h 614838"/>
                  <a:gd name="connsiteX38" fmla="*/ 323755 w 511016"/>
                  <a:gd name="connsiteY38" fmla="*/ 346234 h 614838"/>
                  <a:gd name="connsiteX39" fmla="*/ 336613 w 511016"/>
                  <a:gd name="connsiteY39" fmla="*/ 328517 h 614838"/>
                  <a:gd name="connsiteX40" fmla="*/ 392335 w 511016"/>
                  <a:gd name="connsiteY40" fmla="*/ 253270 h 614838"/>
                  <a:gd name="connsiteX41" fmla="*/ 401860 w 511016"/>
                  <a:gd name="connsiteY41" fmla="*/ 240506 h 614838"/>
                  <a:gd name="connsiteX42" fmla="*/ 397764 w 511016"/>
                  <a:gd name="connsiteY42" fmla="*/ 347377 h 614838"/>
                  <a:gd name="connsiteX43" fmla="*/ 387858 w 511016"/>
                  <a:gd name="connsiteY43" fmla="*/ 538639 h 614838"/>
                  <a:gd name="connsiteX44" fmla="*/ 387191 w 511016"/>
                  <a:gd name="connsiteY44" fmla="*/ 550069 h 614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11016" h="614838">
                    <a:moveTo>
                      <a:pt x="114014" y="613791"/>
                    </a:moveTo>
                    <a:cubicBezTo>
                      <a:pt x="170212" y="611600"/>
                      <a:pt x="228029" y="611505"/>
                      <a:pt x="283750" y="611315"/>
                    </a:cubicBezTo>
                    <a:cubicBezTo>
                      <a:pt x="312420" y="611219"/>
                      <a:pt x="340614" y="611219"/>
                      <a:pt x="368332" y="610838"/>
                    </a:cubicBezTo>
                    <a:cubicBezTo>
                      <a:pt x="400240" y="610362"/>
                      <a:pt x="432149" y="609600"/>
                      <a:pt x="463963" y="608648"/>
                    </a:cubicBezTo>
                    <a:lnTo>
                      <a:pt x="475679" y="608267"/>
                    </a:lnTo>
                    <a:lnTo>
                      <a:pt x="476440" y="597027"/>
                    </a:lnTo>
                    <a:cubicBezTo>
                      <a:pt x="481679" y="520446"/>
                      <a:pt x="484727" y="461296"/>
                      <a:pt x="486346" y="405765"/>
                    </a:cubicBezTo>
                    <a:cubicBezTo>
                      <a:pt x="489299" y="308324"/>
                      <a:pt x="493490" y="204026"/>
                      <a:pt x="505587" y="102965"/>
                    </a:cubicBezTo>
                    <a:lnTo>
                      <a:pt x="511016" y="58293"/>
                    </a:lnTo>
                    <a:lnTo>
                      <a:pt x="422529" y="0"/>
                    </a:lnTo>
                    <a:lnTo>
                      <a:pt x="394430" y="35909"/>
                    </a:lnTo>
                    <a:cubicBezTo>
                      <a:pt x="374713" y="61151"/>
                      <a:pt x="354521" y="87154"/>
                      <a:pt x="334137" y="113538"/>
                    </a:cubicBezTo>
                    <a:cubicBezTo>
                      <a:pt x="329660" y="119348"/>
                      <a:pt x="325374" y="124968"/>
                      <a:pt x="320897" y="130778"/>
                    </a:cubicBezTo>
                    <a:cubicBezTo>
                      <a:pt x="300704" y="157163"/>
                      <a:pt x="280416" y="184118"/>
                      <a:pt x="260223" y="211550"/>
                    </a:cubicBezTo>
                    <a:cubicBezTo>
                      <a:pt x="258223" y="214217"/>
                      <a:pt x="256318" y="216694"/>
                      <a:pt x="254317" y="219361"/>
                    </a:cubicBezTo>
                    <a:cubicBezTo>
                      <a:pt x="245745" y="230981"/>
                      <a:pt x="237268" y="242792"/>
                      <a:pt x="228790" y="254603"/>
                    </a:cubicBezTo>
                    <a:cubicBezTo>
                      <a:pt x="228314" y="255270"/>
                      <a:pt x="227838" y="255842"/>
                      <a:pt x="227362" y="256508"/>
                    </a:cubicBezTo>
                    <a:lnTo>
                      <a:pt x="227362" y="256508"/>
                    </a:lnTo>
                    <a:cubicBezTo>
                      <a:pt x="214884" y="273844"/>
                      <a:pt x="201739" y="291084"/>
                      <a:pt x="188690" y="308229"/>
                    </a:cubicBezTo>
                    <a:cubicBezTo>
                      <a:pt x="183642" y="314801"/>
                      <a:pt x="178879" y="321373"/>
                      <a:pt x="173831" y="327946"/>
                    </a:cubicBezTo>
                    <a:cubicBezTo>
                      <a:pt x="157639" y="348996"/>
                      <a:pt x="141256" y="369951"/>
                      <a:pt x="125063" y="390430"/>
                    </a:cubicBezTo>
                    <a:cubicBezTo>
                      <a:pt x="108585" y="411385"/>
                      <a:pt x="91916" y="432721"/>
                      <a:pt x="75438" y="454247"/>
                    </a:cubicBezTo>
                    <a:cubicBezTo>
                      <a:pt x="70199" y="461010"/>
                      <a:pt x="65246" y="467773"/>
                      <a:pt x="60103" y="474536"/>
                    </a:cubicBezTo>
                    <a:cubicBezTo>
                      <a:pt x="52102" y="485108"/>
                      <a:pt x="43910" y="495681"/>
                      <a:pt x="36100" y="506349"/>
                    </a:cubicBezTo>
                    <a:cubicBezTo>
                      <a:pt x="28765" y="516350"/>
                      <a:pt x="21527" y="526352"/>
                      <a:pt x="14383" y="536448"/>
                    </a:cubicBezTo>
                    <a:lnTo>
                      <a:pt x="0" y="556546"/>
                    </a:lnTo>
                    <a:lnTo>
                      <a:pt x="88582" y="614839"/>
                    </a:lnTo>
                    <a:lnTo>
                      <a:pt x="114014" y="613791"/>
                    </a:lnTo>
                    <a:close/>
                    <a:moveTo>
                      <a:pt x="387191" y="550069"/>
                    </a:moveTo>
                    <a:lnTo>
                      <a:pt x="375475" y="550450"/>
                    </a:lnTo>
                    <a:cubicBezTo>
                      <a:pt x="343567" y="551402"/>
                      <a:pt x="311753" y="552069"/>
                      <a:pt x="279845" y="552641"/>
                    </a:cubicBezTo>
                    <a:cubicBezTo>
                      <a:pt x="252127" y="552926"/>
                      <a:pt x="223838" y="553022"/>
                      <a:pt x="195167" y="553022"/>
                    </a:cubicBezTo>
                    <a:cubicBezTo>
                      <a:pt x="185166" y="553022"/>
                      <a:pt x="174879" y="553117"/>
                      <a:pt x="164782" y="553212"/>
                    </a:cubicBezTo>
                    <a:cubicBezTo>
                      <a:pt x="168021" y="548926"/>
                      <a:pt x="171259" y="544544"/>
                      <a:pt x="174498" y="540258"/>
                    </a:cubicBezTo>
                    <a:cubicBezTo>
                      <a:pt x="179165" y="534162"/>
                      <a:pt x="183737" y="527971"/>
                      <a:pt x="188404" y="521875"/>
                    </a:cubicBezTo>
                    <a:cubicBezTo>
                      <a:pt x="203645" y="502253"/>
                      <a:pt x="218884" y="482822"/>
                      <a:pt x="233839" y="463582"/>
                    </a:cubicBezTo>
                    <a:cubicBezTo>
                      <a:pt x="249650" y="443389"/>
                      <a:pt x="265557" y="423005"/>
                      <a:pt x="281464" y="402336"/>
                    </a:cubicBezTo>
                    <a:cubicBezTo>
                      <a:pt x="286321" y="395954"/>
                      <a:pt x="291084" y="389573"/>
                      <a:pt x="295942" y="383096"/>
                    </a:cubicBezTo>
                    <a:cubicBezTo>
                      <a:pt x="305181" y="370808"/>
                      <a:pt x="314611" y="358616"/>
                      <a:pt x="323755" y="346234"/>
                    </a:cubicBezTo>
                    <a:cubicBezTo>
                      <a:pt x="328041" y="340328"/>
                      <a:pt x="332327" y="334423"/>
                      <a:pt x="336613" y="328517"/>
                    </a:cubicBezTo>
                    <a:cubicBezTo>
                      <a:pt x="354997" y="302990"/>
                      <a:pt x="373666" y="278035"/>
                      <a:pt x="392335" y="253270"/>
                    </a:cubicBezTo>
                    <a:cubicBezTo>
                      <a:pt x="395478" y="249079"/>
                      <a:pt x="398716" y="244793"/>
                      <a:pt x="401860" y="240506"/>
                    </a:cubicBezTo>
                    <a:cubicBezTo>
                      <a:pt x="400145" y="276701"/>
                      <a:pt x="398812" y="312515"/>
                      <a:pt x="397764" y="347377"/>
                    </a:cubicBezTo>
                    <a:cubicBezTo>
                      <a:pt x="396145" y="402908"/>
                      <a:pt x="393097" y="462058"/>
                      <a:pt x="387858" y="538639"/>
                    </a:cubicBezTo>
                    <a:lnTo>
                      <a:pt x="387191" y="550069"/>
                    </a:lnTo>
                    <a:close/>
                  </a:path>
                </a:pathLst>
              </a:custGeom>
              <a:solidFill>
                <a:srgbClr val="C4B5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5" name="Forma libre: forma 84">
                <a:extLst>
                  <a:ext uri="{FF2B5EF4-FFF2-40B4-BE49-F238E27FC236}">
                    <a16:creationId xmlns:a16="http://schemas.microsoft.com/office/drawing/2014/main" id="{E41C639D-A95A-417B-97F6-C2EB401E00C6}"/>
                  </a:ext>
                </a:extLst>
              </p:cNvPr>
              <p:cNvSpPr/>
              <p:nvPr/>
            </p:nvSpPr>
            <p:spPr>
              <a:xfrm>
                <a:off x="6475190" y="1206245"/>
                <a:ext cx="1162335" cy="1503711"/>
              </a:xfrm>
              <a:custGeom>
                <a:avLst/>
                <a:gdLst>
                  <a:gd name="connsiteX0" fmla="*/ 1161098 w 1162335"/>
                  <a:gd name="connsiteY0" fmla="*/ 986028 h 1503711"/>
                  <a:gd name="connsiteX1" fmla="*/ 1161002 w 1162335"/>
                  <a:gd name="connsiteY1" fmla="*/ 985647 h 1503711"/>
                  <a:gd name="connsiteX2" fmla="*/ 1160717 w 1162335"/>
                  <a:gd name="connsiteY2" fmla="*/ 984599 h 1503711"/>
                  <a:gd name="connsiteX3" fmla="*/ 1157859 w 1162335"/>
                  <a:gd name="connsiteY3" fmla="*/ 971931 h 1503711"/>
                  <a:gd name="connsiteX4" fmla="*/ 1155954 w 1162335"/>
                  <a:gd name="connsiteY4" fmla="*/ 967454 h 1503711"/>
                  <a:gd name="connsiteX5" fmla="*/ 1155192 w 1162335"/>
                  <a:gd name="connsiteY5" fmla="*/ 964692 h 1503711"/>
                  <a:gd name="connsiteX6" fmla="*/ 1153287 w 1162335"/>
                  <a:gd name="connsiteY6" fmla="*/ 960977 h 1503711"/>
                  <a:gd name="connsiteX7" fmla="*/ 1151763 w 1162335"/>
                  <a:gd name="connsiteY7" fmla="*/ 957548 h 1503711"/>
                  <a:gd name="connsiteX8" fmla="*/ 1149668 w 1162335"/>
                  <a:gd name="connsiteY8" fmla="*/ 953929 h 1503711"/>
                  <a:gd name="connsiteX9" fmla="*/ 1149668 w 1162335"/>
                  <a:gd name="connsiteY9" fmla="*/ 953834 h 1503711"/>
                  <a:gd name="connsiteX10" fmla="*/ 1149572 w 1162335"/>
                  <a:gd name="connsiteY10" fmla="*/ 953738 h 1503711"/>
                  <a:gd name="connsiteX11" fmla="*/ 1149477 w 1162335"/>
                  <a:gd name="connsiteY11" fmla="*/ 953643 h 1503711"/>
                  <a:gd name="connsiteX12" fmla="*/ 1149096 w 1162335"/>
                  <a:gd name="connsiteY12" fmla="*/ 952976 h 1503711"/>
                  <a:gd name="connsiteX13" fmla="*/ 1142905 w 1162335"/>
                  <a:gd name="connsiteY13" fmla="*/ 945071 h 1503711"/>
                  <a:gd name="connsiteX14" fmla="*/ 1139952 w 1162335"/>
                  <a:gd name="connsiteY14" fmla="*/ 941356 h 1503711"/>
                  <a:gd name="connsiteX15" fmla="*/ 1139571 w 1162335"/>
                  <a:gd name="connsiteY15" fmla="*/ 941070 h 1503711"/>
                  <a:gd name="connsiteX16" fmla="*/ 1139381 w 1162335"/>
                  <a:gd name="connsiteY16" fmla="*/ 940784 h 1503711"/>
                  <a:gd name="connsiteX17" fmla="*/ 1126998 w 1162335"/>
                  <a:gd name="connsiteY17" fmla="*/ 930688 h 1503711"/>
                  <a:gd name="connsiteX18" fmla="*/ 1038415 w 1162335"/>
                  <a:gd name="connsiteY18" fmla="*/ 872395 h 1503711"/>
                  <a:gd name="connsiteX19" fmla="*/ 1038415 w 1162335"/>
                  <a:gd name="connsiteY19" fmla="*/ 872395 h 1503711"/>
                  <a:gd name="connsiteX20" fmla="*/ 1038415 w 1162335"/>
                  <a:gd name="connsiteY20" fmla="*/ 872395 h 1503711"/>
                  <a:gd name="connsiteX21" fmla="*/ 1051084 w 1162335"/>
                  <a:gd name="connsiteY21" fmla="*/ 882872 h 1503711"/>
                  <a:gd name="connsiteX22" fmla="*/ 1054037 w 1162335"/>
                  <a:gd name="connsiteY22" fmla="*/ 886587 h 1503711"/>
                  <a:gd name="connsiteX23" fmla="*/ 1060418 w 1162335"/>
                  <a:gd name="connsiteY23" fmla="*/ 894683 h 1503711"/>
                  <a:gd name="connsiteX24" fmla="*/ 1064609 w 1162335"/>
                  <a:gd name="connsiteY24" fmla="*/ 902589 h 1503711"/>
                  <a:gd name="connsiteX25" fmla="*/ 1065943 w 1162335"/>
                  <a:gd name="connsiteY25" fmla="*/ 905637 h 1503711"/>
                  <a:gd name="connsiteX26" fmla="*/ 1031177 w 1162335"/>
                  <a:gd name="connsiteY26" fmla="*/ 882777 h 1503711"/>
                  <a:gd name="connsiteX27" fmla="*/ 1015175 w 1162335"/>
                  <a:gd name="connsiteY27" fmla="*/ 874967 h 1503711"/>
                  <a:gd name="connsiteX28" fmla="*/ 1012984 w 1162335"/>
                  <a:gd name="connsiteY28" fmla="*/ 874395 h 1503711"/>
                  <a:gd name="connsiteX29" fmla="*/ 1009650 w 1162335"/>
                  <a:gd name="connsiteY29" fmla="*/ 873442 h 1503711"/>
                  <a:gd name="connsiteX30" fmla="*/ 987457 w 1162335"/>
                  <a:gd name="connsiteY30" fmla="*/ 869442 h 1503711"/>
                  <a:gd name="connsiteX31" fmla="*/ 955167 w 1162335"/>
                  <a:gd name="connsiteY31" fmla="*/ 867918 h 1503711"/>
                  <a:gd name="connsiteX32" fmla="*/ 954786 w 1162335"/>
                  <a:gd name="connsiteY32" fmla="*/ 821722 h 1503711"/>
                  <a:gd name="connsiteX33" fmla="*/ 954691 w 1162335"/>
                  <a:gd name="connsiteY33" fmla="*/ 794004 h 1503711"/>
                  <a:gd name="connsiteX34" fmla="*/ 954691 w 1162335"/>
                  <a:gd name="connsiteY34" fmla="*/ 725043 h 1503711"/>
                  <a:gd name="connsiteX35" fmla="*/ 954786 w 1162335"/>
                  <a:gd name="connsiteY35" fmla="*/ 695706 h 1503711"/>
                  <a:gd name="connsiteX36" fmla="*/ 956024 w 1162335"/>
                  <a:gd name="connsiteY36" fmla="*/ 600266 h 1503711"/>
                  <a:gd name="connsiteX37" fmla="*/ 959072 w 1162335"/>
                  <a:gd name="connsiteY37" fmla="*/ 491585 h 1503711"/>
                  <a:gd name="connsiteX38" fmla="*/ 960501 w 1162335"/>
                  <a:gd name="connsiteY38" fmla="*/ 456629 h 1503711"/>
                  <a:gd name="connsiteX39" fmla="*/ 962882 w 1162335"/>
                  <a:gd name="connsiteY39" fmla="*/ 397764 h 1503711"/>
                  <a:gd name="connsiteX40" fmla="*/ 962692 w 1162335"/>
                  <a:gd name="connsiteY40" fmla="*/ 379381 h 1503711"/>
                  <a:gd name="connsiteX41" fmla="*/ 962882 w 1162335"/>
                  <a:gd name="connsiteY41" fmla="*/ 375571 h 1503711"/>
                  <a:gd name="connsiteX42" fmla="*/ 963930 w 1162335"/>
                  <a:gd name="connsiteY42" fmla="*/ 351473 h 1503711"/>
                  <a:gd name="connsiteX43" fmla="*/ 964311 w 1162335"/>
                  <a:gd name="connsiteY43" fmla="*/ 343948 h 1503711"/>
                  <a:gd name="connsiteX44" fmla="*/ 966311 w 1162335"/>
                  <a:gd name="connsiteY44" fmla="*/ 314992 h 1503711"/>
                  <a:gd name="connsiteX45" fmla="*/ 968788 w 1162335"/>
                  <a:gd name="connsiteY45" fmla="*/ 278035 h 1503711"/>
                  <a:gd name="connsiteX46" fmla="*/ 969359 w 1162335"/>
                  <a:gd name="connsiteY46" fmla="*/ 266414 h 1503711"/>
                  <a:gd name="connsiteX47" fmla="*/ 970407 w 1162335"/>
                  <a:gd name="connsiteY47" fmla="*/ 245459 h 1503711"/>
                  <a:gd name="connsiteX48" fmla="*/ 970502 w 1162335"/>
                  <a:gd name="connsiteY48" fmla="*/ 240411 h 1503711"/>
                  <a:gd name="connsiteX49" fmla="*/ 970693 w 1162335"/>
                  <a:gd name="connsiteY49" fmla="*/ 235934 h 1503711"/>
                  <a:gd name="connsiteX50" fmla="*/ 970597 w 1162335"/>
                  <a:gd name="connsiteY50" fmla="*/ 229172 h 1503711"/>
                  <a:gd name="connsiteX51" fmla="*/ 970788 w 1162335"/>
                  <a:gd name="connsiteY51" fmla="*/ 217932 h 1503711"/>
                  <a:gd name="connsiteX52" fmla="*/ 970502 w 1162335"/>
                  <a:gd name="connsiteY52" fmla="*/ 211741 h 1503711"/>
                  <a:gd name="connsiteX53" fmla="*/ 970121 w 1162335"/>
                  <a:gd name="connsiteY53" fmla="*/ 202787 h 1503711"/>
                  <a:gd name="connsiteX54" fmla="*/ 968693 w 1162335"/>
                  <a:gd name="connsiteY54" fmla="*/ 186881 h 1503711"/>
                  <a:gd name="connsiteX55" fmla="*/ 968216 w 1162335"/>
                  <a:gd name="connsiteY55" fmla="*/ 181070 h 1503711"/>
                  <a:gd name="connsiteX56" fmla="*/ 967359 w 1162335"/>
                  <a:gd name="connsiteY56" fmla="*/ 176213 h 1503711"/>
                  <a:gd name="connsiteX57" fmla="*/ 962311 w 1162335"/>
                  <a:gd name="connsiteY57" fmla="*/ 155067 h 1503711"/>
                  <a:gd name="connsiteX58" fmla="*/ 960311 w 1162335"/>
                  <a:gd name="connsiteY58" fmla="*/ 148876 h 1503711"/>
                  <a:gd name="connsiteX59" fmla="*/ 957167 w 1162335"/>
                  <a:gd name="connsiteY59" fmla="*/ 139351 h 1503711"/>
                  <a:gd name="connsiteX60" fmla="*/ 954500 w 1162335"/>
                  <a:gd name="connsiteY60" fmla="*/ 132588 h 1503711"/>
                  <a:gd name="connsiteX61" fmla="*/ 954405 w 1162335"/>
                  <a:gd name="connsiteY61" fmla="*/ 132493 h 1503711"/>
                  <a:gd name="connsiteX62" fmla="*/ 954405 w 1162335"/>
                  <a:gd name="connsiteY62" fmla="*/ 132398 h 1503711"/>
                  <a:gd name="connsiteX63" fmla="*/ 953738 w 1162335"/>
                  <a:gd name="connsiteY63" fmla="*/ 131159 h 1503711"/>
                  <a:gd name="connsiteX64" fmla="*/ 942022 w 1162335"/>
                  <a:gd name="connsiteY64" fmla="*/ 108204 h 1503711"/>
                  <a:gd name="connsiteX65" fmla="*/ 939641 w 1162335"/>
                  <a:gd name="connsiteY65" fmla="*/ 104489 h 1503711"/>
                  <a:gd name="connsiteX66" fmla="*/ 939165 w 1162335"/>
                  <a:gd name="connsiteY66" fmla="*/ 103727 h 1503711"/>
                  <a:gd name="connsiteX67" fmla="*/ 937927 w 1162335"/>
                  <a:gd name="connsiteY67" fmla="*/ 101727 h 1503711"/>
                  <a:gd name="connsiteX68" fmla="*/ 922211 w 1162335"/>
                  <a:gd name="connsiteY68" fmla="*/ 82391 h 1503711"/>
                  <a:gd name="connsiteX69" fmla="*/ 920687 w 1162335"/>
                  <a:gd name="connsiteY69" fmla="*/ 80582 h 1503711"/>
                  <a:gd name="connsiteX70" fmla="*/ 919544 w 1162335"/>
                  <a:gd name="connsiteY70" fmla="*/ 79629 h 1503711"/>
                  <a:gd name="connsiteX71" fmla="*/ 917448 w 1162335"/>
                  <a:gd name="connsiteY71" fmla="*/ 77343 h 1503711"/>
                  <a:gd name="connsiteX72" fmla="*/ 899922 w 1162335"/>
                  <a:gd name="connsiteY72" fmla="*/ 63341 h 1503711"/>
                  <a:gd name="connsiteX73" fmla="*/ 851726 w 1162335"/>
                  <a:gd name="connsiteY73" fmla="*/ 31623 h 1503711"/>
                  <a:gd name="connsiteX74" fmla="*/ 811339 w 1162335"/>
                  <a:gd name="connsiteY74" fmla="*/ 5048 h 1503711"/>
                  <a:gd name="connsiteX75" fmla="*/ 811339 w 1162335"/>
                  <a:gd name="connsiteY75" fmla="*/ 5048 h 1503711"/>
                  <a:gd name="connsiteX76" fmla="*/ 811244 w 1162335"/>
                  <a:gd name="connsiteY76" fmla="*/ 5048 h 1503711"/>
                  <a:gd name="connsiteX77" fmla="*/ 811530 w 1162335"/>
                  <a:gd name="connsiteY77" fmla="*/ 5334 h 1503711"/>
                  <a:gd name="connsiteX78" fmla="*/ 830961 w 1162335"/>
                  <a:gd name="connsiteY78" fmla="*/ 21336 h 1503711"/>
                  <a:gd name="connsiteX79" fmla="*/ 833533 w 1162335"/>
                  <a:gd name="connsiteY79" fmla="*/ 24003 h 1503711"/>
                  <a:gd name="connsiteX80" fmla="*/ 850678 w 1162335"/>
                  <a:gd name="connsiteY80" fmla="*/ 45434 h 1503711"/>
                  <a:gd name="connsiteX81" fmla="*/ 851059 w 1162335"/>
                  <a:gd name="connsiteY81" fmla="*/ 46101 h 1503711"/>
                  <a:gd name="connsiteX82" fmla="*/ 851345 w 1162335"/>
                  <a:gd name="connsiteY82" fmla="*/ 46673 h 1503711"/>
                  <a:gd name="connsiteX83" fmla="*/ 804005 w 1162335"/>
                  <a:gd name="connsiteY83" fmla="*/ 15526 h 1503711"/>
                  <a:gd name="connsiteX84" fmla="*/ 787813 w 1162335"/>
                  <a:gd name="connsiteY84" fmla="*/ 7049 h 1503711"/>
                  <a:gd name="connsiteX85" fmla="*/ 786194 w 1162335"/>
                  <a:gd name="connsiteY85" fmla="*/ 6191 h 1503711"/>
                  <a:gd name="connsiteX86" fmla="*/ 784288 w 1162335"/>
                  <a:gd name="connsiteY86" fmla="*/ 5429 h 1503711"/>
                  <a:gd name="connsiteX87" fmla="*/ 783907 w 1162335"/>
                  <a:gd name="connsiteY87" fmla="*/ 5334 h 1503711"/>
                  <a:gd name="connsiteX88" fmla="*/ 775811 w 1162335"/>
                  <a:gd name="connsiteY88" fmla="*/ 2858 h 1503711"/>
                  <a:gd name="connsiteX89" fmla="*/ 772478 w 1162335"/>
                  <a:gd name="connsiteY89" fmla="*/ 1905 h 1503711"/>
                  <a:gd name="connsiteX90" fmla="*/ 760476 w 1162335"/>
                  <a:gd name="connsiteY90" fmla="*/ 0 h 1503711"/>
                  <a:gd name="connsiteX91" fmla="*/ 770001 w 1162335"/>
                  <a:gd name="connsiteY91" fmla="*/ 13621 h 1503711"/>
                  <a:gd name="connsiteX92" fmla="*/ 751808 w 1162335"/>
                  <a:gd name="connsiteY92" fmla="*/ 11525 h 1503711"/>
                  <a:gd name="connsiteX93" fmla="*/ 665988 w 1162335"/>
                  <a:gd name="connsiteY93" fmla="*/ 49816 h 1503711"/>
                  <a:gd name="connsiteX94" fmla="*/ 338328 w 1162335"/>
                  <a:gd name="connsiteY94" fmla="*/ 426529 h 1503711"/>
                  <a:gd name="connsiteX95" fmla="*/ 216313 w 1162335"/>
                  <a:gd name="connsiteY95" fmla="*/ 583597 h 1503711"/>
                  <a:gd name="connsiteX96" fmla="*/ 162020 w 1162335"/>
                  <a:gd name="connsiteY96" fmla="*/ 651891 h 1503711"/>
                  <a:gd name="connsiteX97" fmla="*/ 151162 w 1162335"/>
                  <a:gd name="connsiteY97" fmla="*/ 665702 h 1503711"/>
                  <a:gd name="connsiteX98" fmla="*/ 97727 w 1162335"/>
                  <a:gd name="connsiteY98" fmla="*/ 735997 h 1503711"/>
                  <a:gd name="connsiteX99" fmla="*/ 92583 w 1162335"/>
                  <a:gd name="connsiteY99" fmla="*/ 742664 h 1503711"/>
                  <a:gd name="connsiteX100" fmla="*/ 71247 w 1162335"/>
                  <a:gd name="connsiteY100" fmla="*/ 772097 h 1503711"/>
                  <a:gd name="connsiteX101" fmla="*/ 58198 w 1162335"/>
                  <a:gd name="connsiteY101" fmla="*/ 790004 h 1503711"/>
                  <a:gd name="connsiteX102" fmla="*/ 47815 w 1162335"/>
                  <a:gd name="connsiteY102" fmla="*/ 804386 h 1503711"/>
                  <a:gd name="connsiteX103" fmla="*/ 45720 w 1162335"/>
                  <a:gd name="connsiteY103" fmla="*/ 807244 h 1503711"/>
                  <a:gd name="connsiteX104" fmla="*/ 35147 w 1162335"/>
                  <a:gd name="connsiteY104" fmla="*/ 822389 h 1503711"/>
                  <a:gd name="connsiteX105" fmla="*/ 33719 w 1162335"/>
                  <a:gd name="connsiteY105" fmla="*/ 824579 h 1503711"/>
                  <a:gd name="connsiteX106" fmla="*/ 24003 w 1162335"/>
                  <a:gd name="connsiteY106" fmla="*/ 839724 h 1503711"/>
                  <a:gd name="connsiteX107" fmla="*/ 23527 w 1162335"/>
                  <a:gd name="connsiteY107" fmla="*/ 840581 h 1503711"/>
                  <a:gd name="connsiteX108" fmla="*/ 15050 w 1162335"/>
                  <a:gd name="connsiteY108" fmla="*/ 856012 h 1503711"/>
                  <a:gd name="connsiteX109" fmla="*/ 14097 w 1162335"/>
                  <a:gd name="connsiteY109" fmla="*/ 857631 h 1503711"/>
                  <a:gd name="connsiteX110" fmla="*/ 13716 w 1162335"/>
                  <a:gd name="connsiteY110" fmla="*/ 858584 h 1503711"/>
                  <a:gd name="connsiteX111" fmla="*/ 5715 w 1162335"/>
                  <a:gd name="connsiteY111" fmla="*/ 878110 h 1503711"/>
                  <a:gd name="connsiteX112" fmla="*/ 5144 w 1162335"/>
                  <a:gd name="connsiteY112" fmla="*/ 879539 h 1503711"/>
                  <a:gd name="connsiteX113" fmla="*/ 4763 w 1162335"/>
                  <a:gd name="connsiteY113" fmla="*/ 880967 h 1503711"/>
                  <a:gd name="connsiteX114" fmla="*/ 1334 w 1162335"/>
                  <a:gd name="connsiteY114" fmla="*/ 894588 h 1503711"/>
                  <a:gd name="connsiteX115" fmla="*/ 1334 w 1162335"/>
                  <a:gd name="connsiteY115" fmla="*/ 894779 h 1503711"/>
                  <a:gd name="connsiteX116" fmla="*/ 1143 w 1162335"/>
                  <a:gd name="connsiteY116" fmla="*/ 896303 h 1503711"/>
                  <a:gd name="connsiteX117" fmla="*/ 190 w 1162335"/>
                  <a:gd name="connsiteY117" fmla="*/ 906399 h 1503711"/>
                  <a:gd name="connsiteX118" fmla="*/ 0 w 1162335"/>
                  <a:gd name="connsiteY118" fmla="*/ 907733 h 1503711"/>
                  <a:gd name="connsiteX119" fmla="*/ 190 w 1162335"/>
                  <a:gd name="connsiteY119" fmla="*/ 910495 h 1503711"/>
                  <a:gd name="connsiteX120" fmla="*/ 667 w 1162335"/>
                  <a:gd name="connsiteY120" fmla="*/ 918305 h 1503711"/>
                  <a:gd name="connsiteX121" fmla="*/ 857 w 1162335"/>
                  <a:gd name="connsiteY121" fmla="*/ 920496 h 1503711"/>
                  <a:gd name="connsiteX122" fmla="*/ 1334 w 1162335"/>
                  <a:gd name="connsiteY122" fmla="*/ 922020 h 1503711"/>
                  <a:gd name="connsiteX123" fmla="*/ 5715 w 1162335"/>
                  <a:gd name="connsiteY123" fmla="*/ 937355 h 1503711"/>
                  <a:gd name="connsiteX124" fmla="*/ 5905 w 1162335"/>
                  <a:gd name="connsiteY124" fmla="*/ 937927 h 1503711"/>
                  <a:gd name="connsiteX125" fmla="*/ 8668 w 1162335"/>
                  <a:gd name="connsiteY125" fmla="*/ 943261 h 1503711"/>
                  <a:gd name="connsiteX126" fmla="*/ 10478 w 1162335"/>
                  <a:gd name="connsiteY126" fmla="*/ 946785 h 1503711"/>
                  <a:gd name="connsiteX127" fmla="*/ 17050 w 1162335"/>
                  <a:gd name="connsiteY127" fmla="*/ 956405 h 1503711"/>
                  <a:gd name="connsiteX128" fmla="*/ 29242 w 1162335"/>
                  <a:gd name="connsiteY128" fmla="*/ 970312 h 1503711"/>
                  <a:gd name="connsiteX129" fmla="*/ 34100 w 1162335"/>
                  <a:gd name="connsiteY129" fmla="*/ 974789 h 1503711"/>
                  <a:gd name="connsiteX130" fmla="*/ 38767 w 1162335"/>
                  <a:gd name="connsiteY130" fmla="*/ 979075 h 1503711"/>
                  <a:gd name="connsiteX131" fmla="*/ 57912 w 1162335"/>
                  <a:gd name="connsiteY131" fmla="*/ 993934 h 1503711"/>
                  <a:gd name="connsiteX132" fmla="*/ 124015 w 1162335"/>
                  <a:gd name="connsiteY132" fmla="*/ 1037368 h 1503711"/>
                  <a:gd name="connsiteX133" fmla="*/ 146495 w 1162335"/>
                  <a:gd name="connsiteY133" fmla="*/ 1052227 h 1503711"/>
                  <a:gd name="connsiteX134" fmla="*/ 146495 w 1162335"/>
                  <a:gd name="connsiteY134" fmla="*/ 1052227 h 1503711"/>
                  <a:gd name="connsiteX135" fmla="*/ 146590 w 1162335"/>
                  <a:gd name="connsiteY135" fmla="*/ 1052227 h 1503711"/>
                  <a:gd name="connsiteX136" fmla="*/ 147066 w 1162335"/>
                  <a:gd name="connsiteY136" fmla="*/ 1052513 h 1503711"/>
                  <a:gd name="connsiteX137" fmla="*/ 43053 w 1162335"/>
                  <a:gd name="connsiteY137" fmla="*/ 1013841 h 1503711"/>
                  <a:gd name="connsiteX138" fmla="*/ 131636 w 1162335"/>
                  <a:gd name="connsiteY138" fmla="*/ 1072134 h 1503711"/>
                  <a:gd name="connsiteX139" fmla="*/ 329565 w 1162335"/>
                  <a:gd name="connsiteY139" fmla="*/ 1118330 h 1503711"/>
                  <a:gd name="connsiteX140" fmla="*/ 363760 w 1162335"/>
                  <a:gd name="connsiteY140" fmla="*/ 1118045 h 1503711"/>
                  <a:gd name="connsiteX141" fmla="*/ 382524 w 1162335"/>
                  <a:gd name="connsiteY141" fmla="*/ 1117473 h 1503711"/>
                  <a:gd name="connsiteX142" fmla="*/ 602647 w 1162335"/>
                  <a:gd name="connsiteY142" fmla="*/ 1112425 h 1503711"/>
                  <a:gd name="connsiteX143" fmla="*/ 601789 w 1162335"/>
                  <a:gd name="connsiteY143" fmla="*/ 1122331 h 1503711"/>
                  <a:gd name="connsiteX144" fmla="*/ 590455 w 1162335"/>
                  <a:gd name="connsiteY144" fmla="*/ 1268159 h 1503711"/>
                  <a:gd name="connsiteX145" fmla="*/ 589121 w 1162335"/>
                  <a:gd name="connsiteY145" fmla="*/ 1284542 h 1503711"/>
                  <a:gd name="connsiteX146" fmla="*/ 586930 w 1162335"/>
                  <a:gd name="connsiteY146" fmla="*/ 1317974 h 1503711"/>
                  <a:gd name="connsiteX147" fmla="*/ 586740 w 1162335"/>
                  <a:gd name="connsiteY147" fmla="*/ 1320070 h 1503711"/>
                  <a:gd name="connsiteX148" fmla="*/ 586740 w 1162335"/>
                  <a:gd name="connsiteY148" fmla="*/ 1324070 h 1503711"/>
                  <a:gd name="connsiteX149" fmla="*/ 586835 w 1162335"/>
                  <a:gd name="connsiteY149" fmla="*/ 1330833 h 1503711"/>
                  <a:gd name="connsiteX150" fmla="*/ 587312 w 1162335"/>
                  <a:gd name="connsiteY150" fmla="*/ 1338453 h 1503711"/>
                  <a:gd name="connsiteX151" fmla="*/ 587978 w 1162335"/>
                  <a:gd name="connsiteY151" fmla="*/ 1344930 h 1503711"/>
                  <a:gd name="connsiteX152" fmla="*/ 588264 w 1162335"/>
                  <a:gd name="connsiteY152" fmla="*/ 1347883 h 1503711"/>
                  <a:gd name="connsiteX153" fmla="*/ 588836 w 1162335"/>
                  <a:gd name="connsiteY153" fmla="*/ 1349978 h 1503711"/>
                  <a:gd name="connsiteX154" fmla="*/ 593312 w 1162335"/>
                  <a:gd name="connsiteY154" fmla="*/ 1366647 h 1503711"/>
                  <a:gd name="connsiteX155" fmla="*/ 593693 w 1162335"/>
                  <a:gd name="connsiteY155" fmla="*/ 1367981 h 1503711"/>
                  <a:gd name="connsiteX156" fmla="*/ 593884 w 1162335"/>
                  <a:gd name="connsiteY156" fmla="*/ 1368457 h 1503711"/>
                  <a:gd name="connsiteX157" fmla="*/ 594836 w 1162335"/>
                  <a:gd name="connsiteY157" fmla="*/ 1370267 h 1503711"/>
                  <a:gd name="connsiteX158" fmla="*/ 599599 w 1162335"/>
                  <a:gd name="connsiteY158" fmla="*/ 1378363 h 1503711"/>
                  <a:gd name="connsiteX159" fmla="*/ 601789 w 1162335"/>
                  <a:gd name="connsiteY159" fmla="*/ 1381125 h 1503711"/>
                  <a:gd name="connsiteX160" fmla="*/ 604076 w 1162335"/>
                  <a:gd name="connsiteY160" fmla="*/ 1384078 h 1503711"/>
                  <a:gd name="connsiteX161" fmla="*/ 609314 w 1162335"/>
                  <a:gd name="connsiteY161" fmla="*/ 1388650 h 1503711"/>
                  <a:gd name="connsiteX162" fmla="*/ 616172 w 1162335"/>
                  <a:gd name="connsiteY162" fmla="*/ 1393508 h 1503711"/>
                  <a:gd name="connsiteX163" fmla="*/ 693039 w 1162335"/>
                  <a:gd name="connsiteY163" fmla="*/ 1443990 h 1503711"/>
                  <a:gd name="connsiteX164" fmla="*/ 682085 w 1162335"/>
                  <a:gd name="connsiteY164" fmla="*/ 1443228 h 1503711"/>
                  <a:gd name="connsiteX165" fmla="*/ 601789 w 1162335"/>
                  <a:gd name="connsiteY165" fmla="*/ 1413796 h 1503711"/>
                  <a:gd name="connsiteX166" fmla="*/ 601885 w 1162335"/>
                  <a:gd name="connsiteY166" fmla="*/ 1413796 h 1503711"/>
                  <a:gd name="connsiteX167" fmla="*/ 601789 w 1162335"/>
                  <a:gd name="connsiteY167" fmla="*/ 1413796 h 1503711"/>
                  <a:gd name="connsiteX168" fmla="*/ 624364 w 1162335"/>
                  <a:gd name="connsiteY168" fmla="*/ 1428655 h 1503711"/>
                  <a:gd name="connsiteX169" fmla="*/ 690372 w 1162335"/>
                  <a:gd name="connsiteY169" fmla="*/ 1472089 h 1503711"/>
                  <a:gd name="connsiteX170" fmla="*/ 770763 w 1162335"/>
                  <a:gd name="connsiteY170" fmla="*/ 1501521 h 1503711"/>
                  <a:gd name="connsiteX171" fmla="*/ 801148 w 1162335"/>
                  <a:gd name="connsiteY171" fmla="*/ 1503712 h 1503711"/>
                  <a:gd name="connsiteX172" fmla="*/ 819531 w 1162335"/>
                  <a:gd name="connsiteY172" fmla="*/ 1503045 h 1503711"/>
                  <a:gd name="connsiteX173" fmla="*/ 828675 w 1162335"/>
                  <a:gd name="connsiteY173" fmla="*/ 1501997 h 1503711"/>
                  <a:gd name="connsiteX174" fmla="*/ 837533 w 1162335"/>
                  <a:gd name="connsiteY174" fmla="*/ 1500950 h 1503711"/>
                  <a:gd name="connsiteX175" fmla="*/ 845915 w 1162335"/>
                  <a:gd name="connsiteY175" fmla="*/ 1499235 h 1503711"/>
                  <a:gd name="connsiteX176" fmla="*/ 854773 w 1162335"/>
                  <a:gd name="connsiteY176" fmla="*/ 1497425 h 1503711"/>
                  <a:gd name="connsiteX177" fmla="*/ 864203 w 1162335"/>
                  <a:gd name="connsiteY177" fmla="*/ 1494663 h 1503711"/>
                  <a:gd name="connsiteX178" fmla="*/ 870680 w 1162335"/>
                  <a:gd name="connsiteY178" fmla="*/ 1492758 h 1503711"/>
                  <a:gd name="connsiteX179" fmla="*/ 870680 w 1162335"/>
                  <a:gd name="connsiteY179" fmla="*/ 1492758 h 1503711"/>
                  <a:gd name="connsiteX180" fmla="*/ 871061 w 1162335"/>
                  <a:gd name="connsiteY180" fmla="*/ 1492663 h 1503711"/>
                  <a:gd name="connsiteX181" fmla="*/ 881063 w 1162335"/>
                  <a:gd name="connsiteY181" fmla="*/ 1488662 h 1503711"/>
                  <a:gd name="connsiteX182" fmla="*/ 886778 w 1162335"/>
                  <a:gd name="connsiteY182" fmla="*/ 1486376 h 1503711"/>
                  <a:gd name="connsiteX183" fmla="*/ 895064 w 1162335"/>
                  <a:gd name="connsiteY183" fmla="*/ 1482090 h 1503711"/>
                  <a:gd name="connsiteX184" fmla="*/ 901351 w 1162335"/>
                  <a:gd name="connsiteY184" fmla="*/ 1478756 h 1503711"/>
                  <a:gd name="connsiteX185" fmla="*/ 908971 w 1162335"/>
                  <a:gd name="connsiteY185" fmla="*/ 1473708 h 1503711"/>
                  <a:gd name="connsiteX186" fmla="*/ 914590 w 1162335"/>
                  <a:gd name="connsiteY186" fmla="*/ 1469993 h 1503711"/>
                  <a:gd name="connsiteX187" fmla="*/ 926306 w 1162335"/>
                  <a:gd name="connsiteY187" fmla="*/ 1459992 h 1503711"/>
                  <a:gd name="connsiteX188" fmla="*/ 939355 w 1162335"/>
                  <a:gd name="connsiteY188" fmla="*/ 1445133 h 1503711"/>
                  <a:gd name="connsiteX189" fmla="*/ 939927 w 1162335"/>
                  <a:gd name="connsiteY189" fmla="*/ 1444276 h 1503711"/>
                  <a:gd name="connsiteX190" fmla="*/ 942975 w 1162335"/>
                  <a:gd name="connsiteY190" fmla="*/ 1439323 h 1503711"/>
                  <a:gd name="connsiteX191" fmla="*/ 948880 w 1162335"/>
                  <a:gd name="connsiteY191" fmla="*/ 1429512 h 1503711"/>
                  <a:gd name="connsiteX192" fmla="*/ 950023 w 1162335"/>
                  <a:gd name="connsiteY192" fmla="*/ 1426845 h 1503711"/>
                  <a:gd name="connsiteX193" fmla="*/ 952024 w 1162335"/>
                  <a:gd name="connsiteY193" fmla="*/ 1422083 h 1503711"/>
                  <a:gd name="connsiteX194" fmla="*/ 954691 w 1162335"/>
                  <a:gd name="connsiteY194" fmla="*/ 1415510 h 1503711"/>
                  <a:gd name="connsiteX195" fmla="*/ 956501 w 1162335"/>
                  <a:gd name="connsiteY195" fmla="*/ 1408176 h 1503711"/>
                  <a:gd name="connsiteX196" fmla="*/ 957548 w 1162335"/>
                  <a:gd name="connsiteY196" fmla="*/ 1403699 h 1503711"/>
                  <a:gd name="connsiteX197" fmla="*/ 958120 w 1162335"/>
                  <a:gd name="connsiteY197" fmla="*/ 1401223 h 1503711"/>
                  <a:gd name="connsiteX198" fmla="*/ 959644 w 1162335"/>
                  <a:gd name="connsiteY198" fmla="*/ 1385221 h 1503711"/>
                  <a:gd name="connsiteX199" fmla="*/ 959644 w 1162335"/>
                  <a:gd name="connsiteY199" fmla="*/ 1383983 h 1503711"/>
                  <a:gd name="connsiteX200" fmla="*/ 959644 w 1162335"/>
                  <a:gd name="connsiteY200" fmla="*/ 1370933 h 1503711"/>
                  <a:gd name="connsiteX201" fmla="*/ 959644 w 1162335"/>
                  <a:gd name="connsiteY201" fmla="*/ 1369695 h 1503711"/>
                  <a:gd name="connsiteX202" fmla="*/ 959644 w 1162335"/>
                  <a:gd name="connsiteY202" fmla="*/ 1344835 h 1503711"/>
                  <a:gd name="connsiteX203" fmla="*/ 959644 w 1162335"/>
                  <a:gd name="connsiteY203" fmla="*/ 1336358 h 1503711"/>
                  <a:gd name="connsiteX204" fmla="*/ 959548 w 1162335"/>
                  <a:gd name="connsiteY204" fmla="*/ 1316355 h 1503711"/>
                  <a:gd name="connsiteX205" fmla="*/ 959453 w 1162335"/>
                  <a:gd name="connsiteY205" fmla="*/ 1295591 h 1503711"/>
                  <a:gd name="connsiteX206" fmla="*/ 959453 w 1162335"/>
                  <a:gd name="connsiteY206" fmla="*/ 1287399 h 1503711"/>
                  <a:gd name="connsiteX207" fmla="*/ 959263 w 1162335"/>
                  <a:gd name="connsiteY207" fmla="*/ 1256443 h 1503711"/>
                  <a:gd name="connsiteX208" fmla="*/ 959263 w 1162335"/>
                  <a:gd name="connsiteY208" fmla="*/ 1254443 h 1503711"/>
                  <a:gd name="connsiteX209" fmla="*/ 958310 w 1162335"/>
                  <a:gd name="connsiteY209" fmla="*/ 1123188 h 1503711"/>
                  <a:gd name="connsiteX210" fmla="*/ 986219 w 1162335"/>
                  <a:gd name="connsiteY210" fmla="*/ 1122521 h 1503711"/>
                  <a:gd name="connsiteX211" fmla="*/ 993077 w 1162335"/>
                  <a:gd name="connsiteY211" fmla="*/ 1122331 h 1503711"/>
                  <a:gd name="connsiteX212" fmla="*/ 1012698 w 1162335"/>
                  <a:gd name="connsiteY212" fmla="*/ 1121759 h 1503711"/>
                  <a:gd name="connsiteX213" fmla="*/ 1014794 w 1162335"/>
                  <a:gd name="connsiteY213" fmla="*/ 1121664 h 1503711"/>
                  <a:gd name="connsiteX214" fmla="*/ 1016889 w 1162335"/>
                  <a:gd name="connsiteY214" fmla="*/ 1121569 h 1503711"/>
                  <a:gd name="connsiteX215" fmla="*/ 1053751 w 1162335"/>
                  <a:gd name="connsiteY215" fmla="*/ 1119759 h 1503711"/>
                  <a:gd name="connsiteX216" fmla="*/ 1069372 w 1162335"/>
                  <a:gd name="connsiteY216" fmla="*/ 1117568 h 1503711"/>
                  <a:gd name="connsiteX217" fmla="*/ 1073658 w 1162335"/>
                  <a:gd name="connsiteY217" fmla="*/ 1116521 h 1503711"/>
                  <a:gd name="connsiteX218" fmla="*/ 1084326 w 1162335"/>
                  <a:gd name="connsiteY218" fmla="*/ 1113187 h 1503711"/>
                  <a:gd name="connsiteX219" fmla="*/ 1086898 w 1162335"/>
                  <a:gd name="connsiteY219" fmla="*/ 1112425 h 1503711"/>
                  <a:gd name="connsiteX220" fmla="*/ 1089279 w 1162335"/>
                  <a:gd name="connsiteY220" fmla="*/ 1111377 h 1503711"/>
                  <a:gd name="connsiteX221" fmla="*/ 1092994 w 1162335"/>
                  <a:gd name="connsiteY221" fmla="*/ 1109663 h 1503711"/>
                  <a:gd name="connsiteX222" fmla="*/ 1096137 w 1162335"/>
                  <a:gd name="connsiteY222" fmla="*/ 1108234 h 1503711"/>
                  <a:gd name="connsiteX223" fmla="*/ 1098423 w 1162335"/>
                  <a:gd name="connsiteY223" fmla="*/ 1106805 h 1503711"/>
                  <a:gd name="connsiteX224" fmla="*/ 1106710 w 1162335"/>
                  <a:gd name="connsiteY224" fmla="*/ 1101852 h 1503711"/>
                  <a:gd name="connsiteX225" fmla="*/ 1110520 w 1162335"/>
                  <a:gd name="connsiteY225" fmla="*/ 1099376 h 1503711"/>
                  <a:gd name="connsiteX226" fmla="*/ 1120235 w 1162335"/>
                  <a:gd name="connsiteY226" fmla="*/ 1091660 h 1503711"/>
                  <a:gd name="connsiteX227" fmla="*/ 1121283 w 1162335"/>
                  <a:gd name="connsiteY227" fmla="*/ 1090803 h 1503711"/>
                  <a:gd name="connsiteX228" fmla="*/ 1121283 w 1162335"/>
                  <a:gd name="connsiteY228" fmla="*/ 1090803 h 1503711"/>
                  <a:gd name="connsiteX229" fmla="*/ 1121283 w 1162335"/>
                  <a:gd name="connsiteY229" fmla="*/ 1090803 h 1503711"/>
                  <a:gd name="connsiteX230" fmla="*/ 1121283 w 1162335"/>
                  <a:gd name="connsiteY230" fmla="*/ 1090803 h 1503711"/>
                  <a:gd name="connsiteX231" fmla="*/ 1121569 w 1162335"/>
                  <a:gd name="connsiteY231" fmla="*/ 1090517 h 1503711"/>
                  <a:gd name="connsiteX232" fmla="*/ 1121950 w 1162335"/>
                  <a:gd name="connsiteY232" fmla="*/ 1090136 h 1503711"/>
                  <a:gd name="connsiteX233" fmla="*/ 1124807 w 1162335"/>
                  <a:gd name="connsiteY233" fmla="*/ 1087469 h 1503711"/>
                  <a:gd name="connsiteX234" fmla="*/ 1126807 w 1162335"/>
                  <a:gd name="connsiteY234" fmla="*/ 1085279 h 1503711"/>
                  <a:gd name="connsiteX235" fmla="*/ 1132808 w 1162335"/>
                  <a:gd name="connsiteY235" fmla="*/ 1078611 h 1503711"/>
                  <a:gd name="connsiteX236" fmla="*/ 1134713 w 1162335"/>
                  <a:gd name="connsiteY236" fmla="*/ 1076516 h 1503711"/>
                  <a:gd name="connsiteX237" fmla="*/ 1136142 w 1162335"/>
                  <a:gd name="connsiteY237" fmla="*/ 1074420 h 1503711"/>
                  <a:gd name="connsiteX238" fmla="*/ 1137952 w 1162335"/>
                  <a:gd name="connsiteY238" fmla="*/ 1072325 h 1503711"/>
                  <a:gd name="connsiteX239" fmla="*/ 1139000 w 1162335"/>
                  <a:gd name="connsiteY239" fmla="*/ 1070515 h 1503711"/>
                  <a:gd name="connsiteX240" fmla="*/ 1142524 w 1162335"/>
                  <a:gd name="connsiteY240" fmla="*/ 1065657 h 1503711"/>
                  <a:gd name="connsiteX241" fmla="*/ 1142143 w 1162335"/>
                  <a:gd name="connsiteY241" fmla="*/ 1065467 h 1503711"/>
                  <a:gd name="connsiteX242" fmla="*/ 1142143 w 1162335"/>
                  <a:gd name="connsiteY242" fmla="*/ 1065467 h 1503711"/>
                  <a:gd name="connsiteX243" fmla="*/ 1142524 w 1162335"/>
                  <a:gd name="connsiteY243" fmla="*/ 1065657 h 1503711"/>
                  <a:gd name="connsiteX244" fmla="*/ 1148906 w 1162335"/>
                  <a:gd name="connsiteY244" fmla="*/ 1054513 h 1503711"/>
                  <a:gd name="connsiteX245" fmla="*/ 1149001 w 1162335"/>
                  <a:gd name="connsiteY245" fmla="*/ 1054322 h 1503711"/>
                  <a:gd name="connsiteX246" fmla="*/ 1149382 w 1162335"/>
                  <a:gd name="connsiteY246" fmla="*/ 1053560 h 1503711"/>
                  <a:gd name="connsiteX247" fmla="*/ 1149763 w 1162335"/>
                  <a:gd name="connsiteY247" fmla="*/ 1052989 h 1503711"/>
                  <a:gd name="connsiteX248" fmla="*/ 1151382 w 1162335"/>
                  <a:gd name="connsiteY248" fmla="*/ 1049084 h 1503711"/>
                  <a:gd name="connsiteX249" fmla="*/ 1156145 w 1162335"/>
                  <a:gd name="connsiteY249" fmla="*/ 1037177 h 1503711"/>
                  <a:gd name="connsiteX250" fmla="*/ 1156811 w 1162335"/>
                  <a:gd name="connsiteY250" fmla="*/ 1035463 h 1503711"/>
                  <a:gd name="connsiteX251" fmla="*/ 1158050 w 1162335"/>
                  <a:gd name="connsiteY251" fmla="*/ 1030319 h 1503711"/>
                  <a:gd name="connsiteX252" fmla="*/ 1159955 w 1162335"/>
                  <a:gd name="connsiteY252" fmla="*/ 1023747 h 1503711"/>
                  <a:gd name="connsiteX253" fmla="*/ 1160050 w 1162335"/>
                  <a:gd name="connsiteY253" fmla="*/ 1023271 h 1503711"/>
                  <a:gd name="connsiteX254" fmla="*/ 1160240 w 1162335"/>
                  <a:gd name="connsiteY254" fmla="*/ 1021461 h 1503711"/>
                  <a:gd name="connsiteX255" fmla="*/ 1160812 w 1162335"/>
                  <a:gd name="connsiteY255" fmla="*/ 1018985 h 1503711"/>
                  <a:gd name="connsiteX256" fmla="*/ 1162336 w 1162335"/>
                  <a:gd name="connsiteY256" fmla="*/ 1003173 h 1503711"/>
                  <a:gd name="connsiteX257" fmla="*/ 1162336 w 1162335"/>
                  <a:gd name="connsiteY257" fmla="*/ 1001649 h 1503711"/>
                  <a:gd name="connsiteX258" fmla="*/ 1161098 w 1162335"/>
                  <a:gd name="connsiteY258" fmla="*/ 986028 h 1503711"/>
                  <a:gd name="connsiteX259" fmla="*/ 930212 w 1162335"/>
                  <a:gd name="connsiteY259" fmla="*/ 935641 h 1503711"/>
                  <a:gd name="connsiteX260" fmla="*/ 942880 w 1162335"/>
                  <a:gd name="connsiteY260" fmla="*/ 935641 h 1503711"/>
                  <a:gd name="connsiteX261" fmla="*/ 1047845 w 1162335"/>
                  <a:gd name="connsiteY261" fmla="*/ 938403 h 1503711"/>
                  <a:gd name="connsiteX262" fmla="*/ 1048131 w 1162335"/>
                  <a:gd name="connsiteY262" fmla="*/ 942308 h 1503711"/>
                  <a:gd name="connsiteX263" fmla="*/ 1046512 w 1162335"/>
                  <a:gd name="connsiteY263" fmla="*/ 957453 h 1503711"/>
                  <a:gd name="connsiteX264" fmla="*/ 1045369 w 1162335"/>
                  <a:gd name="connsiteY264" fmla="*/ 962216 h 1503711"/>
                  <a:gd name="connsiteX265" fmla="*/ 1042511 w 1162335"/>
                  <a:gd name="connsiteY265" fmla="*/ 972312 h 1503711"/>
                  <a:gd name="connsiteX266" fmla="*/ 1039939 w 1162335"/>
                  <a:gd name="connsiteY266" fmla="*/ 978694 h 1503711"/>
                  <a:gd name="connsiteX267" fmla="*/ 1036034 w 1162335"/>
                  <a:gd name="connsiteY267" fmla="*/ 986790 h 1503711"/>
                  <a:gd name="connsiteX268" fmla="*/ 1031081 w 1162335"/>
                  <a:gd name="connsiteY268" fmla="*/ 994886 h 1503711"/>
                  <a:gd name="connsiteX269" fmla="*/ 1026414 w 1162335"/>
                  <a:gd name="connsiteY269" fmla="*/ 1001554 h 1503711"/>
                  <a:gd name="connsiteX270" fmla="*/ 1019556 w 1162335"/>
                  <a:gd name="connsiteY270" fmla="*/ 1009269 h 1503711"/>
                  <a:gd name="connsiteX271" fmla="*/ 1014031 w 1162335"/>
                  <a:gd name="connsiteY271" fmla="*/ 1014794 h 1503711"/>
                  <a:gd name="connsiteX272" fmla="*/ 1005459 w 1162335"/>
                  <a:gd name="connsiteY272" fmla="*/ 1021175 h 1503711"/>
                  <a:gd name="connsiteX273" fmla="*/ 999268 w 1162335"/>
                  <a:gd name="connsiteY273" fmla="*/ 1025462 h 1503711"/>
                  <a:gd name="connsiteX274" fmla="*/ 988314 w 1162335"/>
                  <a:gd name="connsiteY274" fmla="*/ 1030319 h 1503711"/>
                  <a:gd name="connsiteX275" fmla="*/ 982409 w 1162335"/>
                  <a:gd name="connsiteY275" fmla="*/ 1032796 h 1503711"/>
                  <a:gd name="connsiteX276" fmla="*/ 963549 w 1162335"/>
                  <a:gd name="connsiteY276" fmla="*/ 1036225 h 1503711"/>
                  <a:gd name="connsiteX277" fmla="*/ 883253 w 1162335"/>
                  <a:gd name="connsiteY277" fmla="*/ 1039273 h 1503711"/>
                  <a:gd name="connsiteX278" fmla="*/ 887349 w 1162335"/>
                  <a:gd name="connsiteY278" fmla="*/ 907352 h 1503711"/>
                  <a:gd name="connsiteX279" fmla="*/ 930212 w 1162335"/>
                  <a:gd name="connsiteY279" fmla="*/ 935641 h 1503711"/>
                  <a:gd name="connsiteX280" fmla="*/ 712661 w 1162335"/>
                  <a:gd name="connsiteY280" fmla="*/ 1420368 h 1503711"/>
                  <a:gd name="connsiteX281" fmla="*/ 679895 w 1162335"/>
                  <a:gd name="connsiteY281" fmla="*/ 1417225 h 1503711"/>
                  <a:gd name="connsiteX282" fmla="*/ 677418 w 1162335"/>
                  <a:gd name="connsiteY282" fmla="*/ 1407986 h 1503711"/>
                  <a:gd name="connsiteX283" fmla="*/ 676561 w 1162335"/>
                  <a:gd name="connsiteY283" fmla="*/ 1403128 h 1503711"/>
                  <a:gd name="connsiteX284" fmla="*/ 675894 w 1162335"/>
                  <a:gd name="connsiteY284" fmla="*/ 1396365 h 1503711"/>
                  <a:gd name="connsiteX285" fmla="*/ 675418 w 1162335"/>
                  <a:gd name="connsiteY285" fmla="*/ 1389031 h 1503711"/>
                  <a:gd name="connsiteX286" fmla="*/ 675322 w 1162335"/>
                  <a:gd name="connsiteY286" fmla="*/ 1381887 h 1503711"/>
                  <a:gd name="connsiteX287" fmla="*/ 675418 w 1162335"/>
                  <a:gd name="connsiteY287" fmla="*/ 1376077 h 1503711"/>
                  <a:gd name="connsiteX288" fmla="*/ 677609 w 1162335"/>
                  <a:gd name="connsiteY288" fmla="*/ 1342549 h 1503711"/>
                  <a:gd name="connsiteX289" fmla="*/ 678847 w 1162335"/>
                  <a:gd name="connsiteY289" fmla="*/ 1326166 h 1503711"/>
                  <a:gd name="connsiteX290" fmla="*/ 690277 w 1162335"/>
                  <a:gd name="connsiteY290" fmla="*/ 1180243 h 1503711"/>
                  <a:gd name="connsiteX291" fmla="*/ 696373 w 1162335"/>
                  <a:gd name="connsiteY291" fmla="*/ 1105853 h 1503711"/>
                  <a:gd name="connsiteX292" fmla="*/ 696468 w 1162335"/>
                  <a:gd name="connsiteY292" fmla="*/ 1099852 h 1503711"/>
                  <a:gd name="connsiteX293" fmla="*/ 692848 w 1162335"/>
                  <a:gd name="connsiteY293" fmla="*/ 1096042 h 1503711"/>
                  <a:gd name="connsiteX294" fmla="*/ 692087 w 1162335"/>
                  <a:gd name="connsiteY294" fmla="*/ 1095185 h 1503711"/>
                  <a:gd name="connsiteX295" fmla="*/ 689991 w 1162335"/>
                  <a:gd name="connsiteY295" fmla="*/ 1093470 h 1503711"/>
                  <a:gd name="connsiteX296" fmla="*/ 601409 w 1162335"/>
                  <a:gd name="connsiteY296" fmla="*/ 1035177 h 1503711"/>
                  <a:gd name="connsiteX297" fmla="*/ 527971 w 1162335"/>
                  <a:gd name="connsiteY297" fmla="*/ 1029081 h 1503711"/>
                  <a:gd name="connsiteX298" fmla="*/ 292894 w 1162335"/>
                  <a:gd name="connsiteY298" fmla="*/ 1034034 h 1503711"/>
                  <a:gd name="connsiteX299" fmla="*/ 274511 w 1162335"/>
                  <a:gd name="connsiteY299" fmla="*/ 1034606 h 1503711"/>
                  <a:gd name="connsiteX300" fmla="*/ 240982 w 1162335"/>
                  <a:gd name="connsiteY300" fmla="*/ 1034891 h 1503711"/>
                  <a:gd name="connsiteX301" fmla="*/ 108204 w 1162335"/>
                  <a:gd name="connsiteY301" fmla="*/ 1017080 h 1503711"/>
                  <a:gd name="connsiteX302" fmla="*/ 105632 w 1162335"/>
                  <a:gd name="connsiteY302" fmla="*/ 1014222 h 1503711"/>
                  <a:gd name="connsiteX303" fmla="*/ 98965 w 1162335"/>
                  <a:gd name="connsiteY303" fmla="*/ 1004507 h 1503711"/>
                  <a:gd name="connsiteX304" fmla="*/ 97441 w 1162335"/>
                  <a:gd name="connsiteY304" fmla="*/ 1001649 h 1503711"/>
                  <a:gd name="connsiteX305" fmla="*/ 94202 w 1162335"/>
                  <a:gd name="connsiteY305" fmla="*/ 994982 h 1503711"/>
                  <a:gd name="connsiteX306" fmla="*/ 89916 w 1162335"/>
                  <a:gd name="connsiteY306" fmla="*/ 979742 h 1503711"/>
                  <a:gd name="connsiteX307" fmla="*/ 89345 w 1162335"/>
                  <a:gd name="connsiteY307" fmla="*/ 976122 h 1503711"/>
                  <a:gd name="connsiteX308" fmla="*/ 88773 w 1162335"/>
                  <a:gd name="connsiteY308" fmla="*/ 968216 h 1503711"/>
                  <a:gd name="connsiteX309" fmla="*/ 88773 w 1162335"/>
                  <a:gd name="connsiteY309" fmla="*/ 964216 h 1503711"/>
                  <a:gd name="connsiteX310" fmla="*/ 89726 w 1162335"/>
                  <a:gd name="connsiteY310" fmla="*/ 954119 h 1503711"/>
                  <a:gd name="connsiteX311" fmla="*/ 89916 w 1162335"/>
                  <a:gd name="connsiteY311" fmla="*/ 952500 h 1503711"/>
                  <a:gd name="connsiteX312" fmla="*/ 93250 w 1162335"/>
                  <a:gd name="connsiteY312" fmla="*/ 938975 h 1503711"/>
                  <a:gd name="connsiteX313" fmla="*/ 94202 w 1162335"/>
                  <a:gd name="connsiteY313" fmla="*/ 935927 h 1503711"/>
                  <a:gd name="connsiteX314" fmla="*/ 102203 w 1162335"/>
                  <a:gd name="connsiteY314" fmla="*/ 916591 h 1503711"/>
                  <a:gd name="connsiteX315" fmla="*/ 103632 w 1162335"/>
                  <a:gd name="connsiteY315" fmla="*/ 913638 h 1503711"/>
                  <a:gd name="connsiteX316" fmla="*/ 111823 w 1162335"/>
                  <a:gd name="connsiteY316" fmla="*/ 898684 h 1503711"/>
                  <a:gd name="connsiteX317" fmla="*/ 113157 w 1162335"/>
                  <a:gd name="connsiteY317" fmla="*/ 896493 h 1503711"/>
                  <a:gd name="connsiteX318" fmla="*/ 121729 w 1162335"/>
                  <a:gd name="connsiteY318" fmla="*/ 883063 h 1503711"/>
                  <a:gd name="connsiteX319" fmla="*/ 124015 w 1162335"/>
                  <a:gd name="connsiteY319" fmla="*/ 879634 h 1503711"/>
                  <a:gd name="connsiteX320" fmla="*/ 133826 w 1162335"/>
                  <a:gd name="connsiteY320" fmla="*/ 865537 h 1503711"/>
                  <a:gd name="connsiteX321" fmla="*/ 137065 w 1162335"/>
                  <a:gd name="connsiteY321" fmla="*/ 860965 h 1503711"/>
                  <a:gd name="connsiteX322" fmla="*/ 146590 w 1162335"/>
                  <a:gd name="connsiteY322" fmla="*/ 847820 h 1503711"/>
                  <a:gd name="connsiteX323" fmla="*/ 147256 w 1162335"/>
                  <a:gd name="connsiteY323" fmla="*/ 846963 h 1503711"/>
                  <a:gd name="connsiteX324" fmla="*/ 149543 w 1162335"/>
                  <a:gd name="connsiteY324" fmla="*/ 843820 h 1503711"/>
                  <a:gd name="connsiteX325" fmla="*/ 159639 w 1162335"/>
                  <a:gd name="connsiteY325" fmla="*/ 829913 h 1503711"/>
                  <a:gd name="connsiteX326" fmla="*/ 185928 w 1162335"/>
                  <a:gd name="connsiteY326" fmla="*/ 793814 h 1503711"/>
                  <a:gd name="connsiteX327" fmla="*/ 239459 w 1162335"/>
                  <a:gd name="connsiteY327" fmla="*/ 723519 h 1503711"/>
                  <a:gd name="connsiteX328" fmla="*/ 250507 w 1162335"/>
                  <a:gd name="connsiteY328" fmla="*/ 709517 h 1503711"/>
                  <a:gd name="connsiteX329" fmla="*/ 304610 w 1162335"/>
                  <a:gd name="connsiteY329" fmla="*/ 641318 h 1503711"/>
                  <a:gd name="connsiteX330" fmla="*/ 426625 w 1162335"/>
                  <a:gd name="connsiteY330" fmla="*/ 484251 h 1503711"/>
                  <a:gd name="connsiteX331" fmla="*/ 754285 w 1162335"/>
                  <a:gd name="connsiteY331" fmla="*/ 107537 h 1503711"/>
                  <a:gd name="connsiteX332" fmla="*/ 799719 w 1162335"/>
                  <a:gd name="connsiteY332" fmla="*/ 78296 h 1503711"/>
                  <a:gd name="connsiteX333" fmla="*/ 806958 w 1162335"/>
                  <a:gd name="connsiteY333" fmla="*/ 103537 h 1503711"/>
                  <a:gd name="connsiteX334" fmla="*/ 808863 w 1162335"/>
                  <a:gd name="connsiteY334" fmla="*/ 111824 h 1503711"/>
                  <a:gd name="connsiteX335" fmla="*/ 814197 w 1162335"/>
                  <a:gd name="connsiteY335" fmla="*/ 139256 h 1503711"/>
                  <a:gd name="connsiteX336" fmla="*/ 815150 w 1162335"/>
                  <a:gd name="connsiteY336" fmla="*/ 144875 h 1503711"/>
                  <a:gd name="connsiteX337" fmla="*/ 818769 w 1162335"/>
                  <a:gd name="connsiteY337" fmla="*/ 174403 h 1503711"/>
                  <a:gd name="connsiteX338" fmla="*/ 819817 w 1162335"/>
                  <a:gd name="connsiteY338" fmla="*/ 182594 h 1503711"/>
                  <a:gd name="connsiteX339" fmla="*/ 822484 w 1162335"/>
                  <a:gd name="connsiteY339" fmla="*/ 221933 h 1503711"/>
                  <a:gd name="connsiteX340" fmla="*/ 822770 w 1162335"/>
                  <a:gd name="connsiteY340" fmla="*/ 234220 h 1503711"/>
                  <a:gd name="connsiteX341" fmla="*/ 823436 w 1162335"/>
                  <a:gd name="connsiteY341" fmla="*/ 262985 h 1503711"/>
                  <a:gd name="connsiteX342" fmla="*/ 823341 w 1162335"/>
                  <a:gd name="connsiteY342" fmla="*/ 281369 h 1503711"/>
                  <a:gd name="connsiteX343" fmla="*/ 823055 w 1162335"/>
                  <a:gd name="connsiteY343" fmla="*/ 305372 h 1503711"/>
                  <a:gd name="connsiteX344" fmla="*/ 822103 w 1162335"/>
                  <a:gd name="connsiteY344" fmla="*/ 333280 h 1503711"/>
                  <a:gd name="connsiteX345" fmla="*/ 821531 w 1162335"/>
                  <a:gd name="connsiteY345" fmla="*/ 351282 h 1503711"/>
                  <a:gd name="connsiteX346" fmla="*/ 820007 w 1162335"/>
                  <a:gd name="connsiteY346" fmla="*/ 381000 h 1503711"/>
                  <a:gd name="connsiteX347" fmla="*/ 819055 w 1162335"/>
                  <a:gd name="connsiteY347" fmla="*/ 398717 h 1503711"/>
                  <a:gd name="connsiteX348" fmla="*/ 817055 w 1162335"/>
                  <a:gd name="connsiteY348" fmla="*/ 431197 h 1503711"/>
                  <a:gd name="connsiteX349" fmla="*/ 816007 w 1162335"/>
                  <a:gd name="connsiteY349" fmla="*/ 447199 h 1503711"/>
                  <a:gd name="connsiteX350" fmla="*/ 813245 w 1162335"/>
                  <a:gd name="connsiteY350" fmla="*/ 486251 h 1503711"/>
                  <a:gd name="connsiteX351" fmla="*/ 810959 w 1162335"/>
                  <a:gd name="connsiteY351" fmla="*/ 519398 h 1503711"/>
                  <a:gd name="connsiteX352" fmla="*/ 809244 w 1162335"/>
                  <a:gd name="connsiteY352" fmla="*/ 545021 h 1503711"/>
                  <a:gd name="connsiteX353" fmla="*/ 807053 w 1162335"/>
                  <a:gd name="connsiteY353" fmla="*/ 578930 h 1503711"/>
                  <a:gd name="connsiteX354" fmla="*/ 806005 w 1162335"/>
                  <a:gd name="connsiteY354" fmla="*/ 595313 h 1503711"/>
                  <a:gd name="connsiteX355" fmla="*/ 804101 w 1162335"/>
                  <a:gd name="connsiteY355" fmla="*/ 632555 h 1503711"/>
                  <a:gd name="connsiteX356" fmla="*/ 803434 w 1162335"/>
                  <a:gd name="connsiteY356" fmla="*/ 645890 h 1503711"/>
                  <a:gd name="connsiteX357" fmla="*/ 801719 w 1162335"/>
                  <a:gd name="connsiteY357" fmla="*/ 696373 h 1503711"/>
                  <a:gd name="connsiteX358" fmla="*/ 798862 w 1162335"/>
                  <a:gd name="connsiteY358" fmla="*/ 832485 h 1503711"/>
                  <a:gd name="connsiteX359" fmla="*/ 795052 w 1162335"/>
                  <a:gd name="connsiteY359" fmla="*/ 967264 h 1503711"/>
                  <a:gd name="connsiteX360" fmla="*/ 794956 w 1162335"/>
                  <a:gd name="connsiteY360" fmla="*/ 968407 h 1503711"/>
                  <a:gd name="connsiteX361" fmla="*/ 794956 w 1162335"/>
                  <a:gd name="connsiteY361" fmla="*/ 968407 h 1503711"/>
                  <a:gd name="connsiteX362" fmla="*/ 792385 w 1162335"/>
                  <a:gd name="connsiteY362" fmla="*/ 1024128 h 1503711"/>
                  <a:gd name="connsiteX363" fmla="*/ 773716 w 1162335"/>
                  <a:gd name="connsiteY363" fmla="*/ 1239584 h 1503711"/>
                  <a:gd name="connsiteX364" fmla="*/ 771715 w 1162335"/>
                  <a:gd name="connsiteY364" fmla="*/ 1254443 h 1503711"/>
                  <a:gd name="connsiteX365" fmla="*/ 771335 w 1162335"/>
                  <a:gd name="connsiteY365" fmla="*/ 1257491 h 1503711"/>
                  <a:gd name="connsiteX366" fmla="*/ 768668 w 1162335"/>
                  <a:gd name="connsiteY366" fmla="*/ 1275779 h 1503711"/>
                  <a:gd name="connsiteX367" fmla="*/ 768382 w 1162335"/>
                  <a:gd name="connsiteY367" fmla="*/ 1277588 h 1503711"/>
                  <a:gd name="connsiteX368" fmla="*/ 765715 w 1162335"/>
                  <a:gd name="connsiteY368" fmla="*/ 1293590 h 1503711"/>
                  <a:gd name="connsiteX369" fmla="*/ 764000 w 1162335"/>
                  <a:gd name="connsiteY369" fmla="*/ 1303211 h 1503711"/>
                  <a:gd name="connsiteX370" fmla="*/ 761429 w 1162335"/>
                  <a:gd name="connsiteY370" fmla="*/ 1316450 h 1503711"/>
                  <a:gd name="connsiteX371" fmla="*/ 759238 w 1162335"/>
                  <a:gd name="connsiteY371" fmla="*/ 1326547 h 1503711"/>
                  <a:gd name="connsiteX372" fmla="*/ 756095 w 1162335"/>
                  <a:gd name="connsiteY372" fmla="*/ 1340358 h 1503711"/>
                  <a:gd name="connsiteX373" fmla="*/ 753523 w 1162335"/>
                  <a:gd name="connsiteY373" fmla="*/ 1350645 h 1503711"/>
                  <a:gd name="connsiteX374" fmla="*/ 749618 w 1162335"/>
                  <a:gd name="connsiteY374" fmla="*/ 1364647 h 1503711"/>
                  <a:gd name="connsiteX375" fmla="*/ 746665 w 1162335"/>
                  <a:gd name="connsiteY375" fmla="*/ 1374743 h 1503711"/>
                  <a:gd name="connsiteX376" fmla="*/ 741426 w 1162335"/>
                  <a:gd name="connsiteY376" fmla="*/ 1390364 h 1503711"/>
                  <a:gd name="connsiteX377" fmla="*/ 738854 w 1162335"/>
                  <a:gd name="connsiteY377" fmla="*/ 1397699 h 1503711"/>
                  <a:gd name="connsiteX378" fmla="*/ 712661 w 1162335"/>
                  <a:gd name="connsiteY378" fmla="*/ 1420368 h 1503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</a:cxnLst>
                <a:rect l="l" t="t" r="r" b="b"/>
                <a:pathLst>
                  <a:path w="1162335" h="1503711">
                    <a:moveTo>
                      <a:pt x="1161098" y="986028"/>
                    </a:moveTo>
                    <a:cubicBezTo>
                      <a:pt x="1161098" y="985933"/>
                      <a:pt x="1161098" y="985838"/>
                      <a:pt x="1161002" y="985647"/>
                    </a:cubicBezTo>
                    <a:cubicBezTo>
                      <a:pt x="1161002" y="985266"/>
                      <a:pt x="1160812" y="984980"/>
                      <a:pt x="1160717" y="984599"/>
                    </a:cubicBezTo>
                    <a:cubicBezTo>
                      <a:pt x="1160050" y="980313"/>
                      <a:pt x="1159097" y="976122"/>
                      <a:pt x="1157859" y="971931"/>
                    </a:cubicBezTo>
                    <a:cubicBezTo>
                      <a:pt x="1157383" y="970407"/>
                      <a:pt x="1156526" y="968978"/>
                      <a:pt x="1155954" y="967454"/>
                    </a:cubicBezTo>
                    <a:cubicBezTo>
                      <a:pt x="1155573" y="966597"/>
                      <a:pt x="1155573" y="965644"/>
                      <a:pt x="1155192" y="964692"/>
                    </a:cubicBezTo>
                    <a:cubicBezTo>
                      <a:pt x="1154716" y="963454"/>
                      <a:pt x="1153859" y="962216"/>
                      <a:pt x="1153287" y="960977"/>
                    </a:cubicBezTo>
                    <a:cubicBezTo>
                      <a:pt x="1152715" y="959834"/>
                      <a:pt x="1152430" y="958691"/>
                      <a:pt x="1151763" y="957548"/>
                    </a:cubicBezTo>
                    <a:lnTo>
                      <a:pt x="1149668" y="953929"/>
                    </a:lnTo>
                    <a:lnTo>
                      <a:pt x="1149668" y="953834"/>
                    </a:lnTo>
                    <a:lnTo>
                      <a:pt x="1149572" y="953738"/>
                    </a:lnTo>
                    <a:lnTo>
                      <a:pt x="1149477" y="953643"/>
                    </a:lnTo>
                    <a:cubicBezTo>
                      <a:pt x="1149382" y="953453"/>
                      <a:pt x="1149191" y="953262"/>
                      <a:pt x="1149096" y="952976"/>
                    </a:cubicBezTo>
                    <a:cubicBezTo>
                      <a:pt x="1147286" y="950214"/>
                      <a:pt x="1145096" y="947642"/>
                      <a:pt x="1142905" y="945071"/>
                    </a:cubicBezTo>
                    <a:cubicBezTo>
                      <a:pt x="1141857" y="943832"/>
                      <a:pt x="1141095" y="942499"/>
                      <a:pt x="1139952" y="941356"/>
                    </a:cubicBezTo>
                    <a:cubicBezTo>
                      <a:pt x="1139857" y="941261"/>
                      <a:pt x="1139762" y="941165"/>
                      <a:pt x="1139571" y="941070"/>
                    </a:cubicBezTo>
                    <a:cubicBezTo>
                      <a:pt x="1139571" y="940975"/>
                      <a:pt x="1139476" y="940880"/>
                      <a:pt x="1139381" y="940784"/>
                    </a:cubicBezTo>
                    <a:cubicBezTo>
                      <a:pt x="1135761" y="937069"/>
                      <a:pt x="1131665" y="933641"/>
                      <a:pt x="1126998" y="930688"/>
                    </a:cubicBezTo>
                    <a:lnTo>
                      <a:pt x="1038415" y="872395"/>
                    </a:lnTo>
                    <a:cubicBezTo>
                      <a:pt x="1038415" y="872395"/>
                      <a:pt x="1038415" y="872395"/>
                      <a:pt x="1038415" y="872395"/>
                    </a:cubicBezTo>
                    <a:cubicBezTo>
                      <a:pt x="1038415" y="872395"/>
                      <a:pt x="1038415" y="872395"/>
                      <a:pt x="1038415" y="872395"/>
                    </a:cubicBezTo>
                    <a:cubicBezTo>
                      <a:pt x="1043178" y="875538"/>
                      <a:pt x="1047369" y="879062"/>
                      <a:pt x="1051084" y="882872"/>
                    </a:cubicBezTo>
                    <a:cubicBezTo>
                      <a:pt x="1052227" y="884015"/>
                      <a:pt x="1052989" y="885349"/>
                      <a:pt x="1054037" y="886587"/>
                    </a:cubicBezTo>
                    <a:cubicBezTo>
                      <a:pt x="1056323" y="889254"/>
                      <a:pt x="1058609" y="891826"/>
                      <a:pt x="1060418" y="894683"/>
                    </a:cubicBezTo>
                    <a:cubicBezTo>
                      <a:pt x="1062038" y="897255"/>
                      <a:pt x="1063371" y="899922"/>
                      <a:pt x="1064609" y="902589"/>
                    </a:cubicBezTo>
                    <a:cubicBezTo>
                      <a:pt x="1065086" y="903637"/>
                      <a:pt x="1065467" y="904589"/>
                      <a:pt x="1065943" y="905637"/>
                    </a:cubicBezTo>
                    <a:cubicBezTo>
                      <a:pt x="1053751" y="897636"/>
                      <a:pt x="1041654" y="889635"/>
                      <a:pt x="1031177" y="882777"/>
                    </a:cubicBezTo>
                    <a:cubicBezTo>
                      <a:pt x="1026509" y="879729"/>
                      <a:pt x="1021175" y="877062"/>
                      <a:pt x="1015175" y="874967"/>
                    </a:cubicBezTo>
                    <a:cubicBezTo>
                      <a:pt x="1014508" y="874681"/>
                      <a:pt x="1013746" y="874586"/>
                      <a:pt x="1012984" y="874395"/>
                    </a:cubicBezTo>
                    <a:cubicBezTo>
                      <a:pt x="1011936" y="874014"/>
                      <a:pt x="1010698" y="873824"/>
                      <a:pt x="1009650" y="873442"/>
                    </a:cubicBezTo>
                    <a:cubicBezTo>
                      <a:pt x="1002887" y="871538"/>
                      <a:pt x="995648" y="870014"/>
                      <a:pt x="987457" y="869442"/>
                    </a:cubicBezTo>
                    <a:cubicBezTo>
                      <a:pt x="976694" y="868680"/>
                      <a:pt x="965930" y="868394"/>
                      <a:pt x="955167" y="867918"/>
                    </a:cubicBezTo>
                    <a:cubicBezTo>
                      <a:pt x="955072" y="852583"/>
                      <a:pt x="954881" y="837343"/>
                      <a:pt x="954786" y="821722"/>
                    </a:cubicBezTo>
                    <a:cubicBezTo>
                      <a:pt x="954691" y="812578"/>
                      <a:pt x="954691" y="803243"/>
                      <a:pt x="954691" y="794004"/>
                    </a:cubicBezTo>
                    <a:cubicBezTo>
                      <a:pt x="954596" y="771239"/>
                      <a:pt x="954596" y="748189"/>
                      <a:pt x="954691" y="725043"/>
                    </a:cubicBezTo>
                    <a:cubicBezTo>
                      <a:pt x="954691" y="715232"/>
                      <a:pt x="954786" y="705517"/>
                      <a:pt x="954786" y="695706"/>
                    </a:cubicBezTo>
                    <a:cubicBezTo>
                      <a:pt x="954977" y="664083"/>
                      <a:pt x="955357" y="632269"/>
                      <a:pt x="956024" y="600266"/>
                    </a:cubicBezTo>
                    <a:cubicBezTo>
                      <a:pt x="956691" y="564166"/>
                      <a:pt x="957739" y="527971"/>
                      <a:pt x="959072" y="491585"/>
                    </a:cubicBezTo>
                    <a:lnTo>
                      <a:pt x="960501" y="456629"/>
                    </a:lnTo>
                    <a:cubicBezTo>
                      <a:pt x="961358" y="437769"/>
                      <a:pt x="962215" y="418338"/>
                      <a:pt x="962882" y="397764"/>
                    </a:cubicBezTo>
                    <a:cubicBezTo>
                      <a:pt x="962597" y="392240"/>
                      <a:pt x="962597" y="386048"/>
                      <a:pt x="962692" y="379381"/>
                    </a:cubicBezTo>
                    <a:cubicBezTo>
                      <a:pt x="962692" y="378143"/>
                      <a:pt x="962787" y="376809"/>
                      <a:pt x="962882" y="375571"/>
                    </a:cubicBezTo>
                    <a:cubicBezTo>
                      <a:pt x="963073" y="368046"/>
                      <a:pt x="963454" y="359950"/>
                      <a:pt x="963930" y="351473"/>
                    </a:cubicBezTo>
                    <a:cubicBezTo>
                      <a:pt x="964025" y="348996"/>
                      <a:pt x="964216" y="346520"/>
                      <a:pt x="964311" y="343948"/>
                    </a:cubicBezTo>
                    <a:cubicBezTo>
                      <a:pt x="964882" y="334518"/>
                      <a:pt x="965645" y="324993"/>
                      <a:pt x="966311" y="314992"/>
                    </a:cubicBezTo>
                    <a:cubicBezTo>
                      <a:pt x="967264" y="302704"/>
                      <a:pt x="968121" y="290227"/>
                      <a:pt x="968788" y="278035"/>
                    </a:cubicBezTo>
                    <a:cubicBezTo>
                      <a:pt x="969073" y="274130"/>
                      <a:pt x="969169" y="270320"/>
                      <a:pt x="969359" y="266414"/>
                    </a:cubicBezTo>
                    <a:cubicBezTo>
                      <a:pt x="969740" y="259366"/>
                      <a:pt x="970121" y="252222"/>
                      <a:pt x="970407" y="245459"/>
                    </a:cubicBezTo>
                    <a:cubicBezTo>
                      <a:pt x="970502" y="243745"/>
                      <a:pt x="970407" y="242126"/>
                      <a:pt x="970502" y="240411"/>
                    </a:cubicBezTo>
                    <a:cubicBezTo>
                      <a:pt x="970502" y="238982"/>
                      <a:pt x="970693" y="237363"/>
                      <a:pt x="970693" y="235934"/>
                    </a:cubicBezTo>
                    <a:cubicBezTo>
                      <a:pt x="970693" y="233553"/>
                      <a:pt x="970597" y="231458"/>
                      <a:pt x="970597" y="229172"/>
                    </a:cubicBezTo>
                    <a:cubicBezTo>
                      <a:pt x="970693" y="225457"/>
                      <a:pt x="970788" y="221552"/>
                      <a:pt x="970788" y="217932"/>
                    </a:cubicBezTo>
                    <a:cubicBezTo>
                      <a:pt x="970693" y="215741"/>
                      <a:pt x="970502" y="213836"/>
                      <a:pt x="970502" y="211741"/>
                    </a:cubicBezTo>
                    <a:cubicBezTo>
                      <a:pt x="970407" y="208693"/>
                      <a:pt x="970312" y="205740"/>
                      <a:pt x="970121" y="202787"/>
                    </a:cubicBezTo>
                    <a:cubicBezTo>
                      <a:pt x="969740" y="197168"/>
                      <a:pt x="969359" y="191929"/>
                      <a:pt x="968693" y="186881"/>
                    </a:cubicBezTo>
                    <a:cubicBezTo>
                      <a:pt x="968502" y="185071"/>
                      <a:pt x="968407" y="182880"/>
                      <a:pt x="968216" y="181070"/>
                    </a:cubicBezTo>
                    <a:lnTo>
                      <a:pt x="967359" y="176213"/>
                    </a:lnTo>
                    <a:cubicBezTo>
                      <a:pt x="966026" y="168878"/>
                      <a:pt x="964311" y="161925"/>
                      <a:pt x="962311" y="155067"/>
                    </a:cubicBezTo>
                    <a:cubicBezTo>
                      <a:pt x="961739" y="152972"/>
                      <a:pt x="960977" y="150876"/>
                      <a:pt x="960311" y="148876"/>
                    </a:cubicBezTo>
                    <a:cubicBezTo>
                      <a:pt x="959263" y="145637"/>
                      <a:pt x="958405" y="142399"/>
                      <a:pt x="957167" y="139351"/>
                    </a:cubicBezTo>
                    <a:cubicBezTo>
                      <a:pt x="956310" y="137065"/>
                      <a:pt x="955357" y="134779"/>
                      <a:pt x="954500" y="132588"/>
                    </a:cubicBezTo>
                    <a:cubicBezTo>
                      <a:pt x="954500" y="132588"/>
                      <a:pt x="954405" y="132493"/>
                      <a:pt x="954405" y="132493"/>
                    </a:cubicBezTo>
                    <a:cubicBezTo>
                      <a:pt x="954405" y="132493"/>
                      <a:pt x="954405" y="132398"/>
                      <a:pt x="954405" y="132398"/>
                    </a:cubicBezTo>
                    <a:cubicBezTo>
                      <a:pt x="954214" y="132017"/>
                      <a:pt x="953929" y="131636"/>
                      <a:pt x="953738" y="131159"/>
                    </a:cubicBezTo>
                    <a:cubicBezTo>
                      <a:pt x="950214" y="123063"/>
                      <a:pt x="946404" y="115348"/>
                      <a:pt x="942022" y="108204"/>
                    </a:cubicBezTo>
                    <a:lnTo>
                      <a:pt x="939641" y="104489"/>
                    </a:lnTo>
                    <a:cubicBezTo>
                      <a:pt x="939451" y="104204"/>
                      <a:pt x="939355" y="104013"/>
                      <a:pt x="939165" y="103727"/>
                    </a:cubicBezTo>
                    <a:lnTo>
                      <a:pt x="937927" y="101727"/>
                    </a:lnTo>
                    <a:cubicBezTo>
                      <a:pt x="933164" y="94679"/>
                      <a:pt x="927735" y="88297"/>
                      <a:pt x="922211" y="82391"/>
                    </a:cubicBezTo>
                    <a:cubicBezTo>
                      <a:pt x="921639" y="81820"/>
                      <a:pt x="921258" y="81058"/>
                      <a:pt x="920687" y="80582"/>
                    </a:cubicBezTo>
                    <a:cubicBezTo>
                      <a:pt x="920305" y="80201"/>
                      <a:pt x="919925" y="80010"/>
                      <a:pt x="919544" y="79629"/>
                    </a:cubicBezTo>
                    <a:cubicBezTo>
                      <a:pt x="918781" y="78867"/>
                      <a:pt x="918115" y="78105"/>
                      <a:pt x="917448" y="77343"/>
                    </a:cubicBezTo>
                    <a:cubicBezTo>
                      <a:pt x="911923" y="72104"/>
                      <a:pt x="906018" y="67437"/>
                      <a:pt x="899922" y="63341"/>
                    </a:cubicBezTo>
                    <a:cubicBezTo>
                      <a:pt x="885539" y="53816"/>
                      <a:pt x="868489" y="42672"/>
                      <a:pt x="851726" y="31623"/>
                    </a:cubicBezTo>
                    <a:lnTo>
                      <a:pt x="811339" y="5048"/>
                    </a:lnTo>
                    <a:cubicBezTo>
                      <a:pt x="811339" y="5048"/>
                      <a:pt x="811339" y="5048"/>
                      <a:pt x="811339" y="5048"/>
                    </a:cubicBezTo>
                    <a:cubicBezTo>
                      <a:pt x="811339" y="5048"/>
                      <a:pt x="811339" y="5048"/>
                      <a:pt x="811244" y="5048"/>
                    </a:cubicBezTo>
                    <a:cubicBezTo>
                      <a:pt x="811339" y="5144"/>
                      <a:pt x="811435" y="5239"/>
                      <a:pt x="811530" y="5334"/>
                    </a:cubicBezTo>
                    <a:cubicBezTo>
                      <a:pt x="818388" y="9906"/>
                      <a:pt x="824865" y="15335"/>
                      <a:pt x="830961" y="21336"/>
                    </a:cubicBezTo>
                    <a:cubicBezTo>
                      <a:pt x="831818" y="22193"/>
                      <a:pt x="832676" y="23146"/>
                      <a:pt x="833533" y="24003"/>
                    </a:cubicBezTo>
                    <a:cubicBezTo>
                      <a:pt x="839724" y="30480"/>
                      <a:pt x="845534" y="37529"/>
                      <a:pt x="850678" y="45434"/>
                    </a:cubicBezTo>
                    <a:cubicBezTo>
                      <a:pt x="850868" y="45625"/>
                      <a:pt x="850963" y="45815"/>
                      <a:pt x="851059" y="46101"/>
                    </a:cubicBezTo>
                    <a:cubicBezTo>
                      <a:pt x="851154" y="46292"/>
                      <a:pt x="851249" y="46482"/>
                      <a:pt x="851345" y="46673"/>
                    </a:cubicBezTo>
                    <a:cubicBezTo>
                      <a:pt x="834771" y="35814"/>
                      <a:pt x="818102" y="24860"/>
                      <a:pt x="804005" y="15526"/>
                    </a:cubicBezTo>
                    <a:cubicBezTo>
                      <a:pt x="798862" y="12097"/>
                      <a:pt x="793432" y="9430"/>
                      <a:pt x="787813" y="7049"/>
                    </a:cubicBezTo>
                    <a:cubicBezTo>
                      <a:pt x="787241" y="6858"/>
                      <a:pt x="786765" y="6382"/>
                      <a:pt x="786194" y="6191"/>
                    </a:cubicBezTo>
                    <a:lnTo>
                      <a:pt x="784288" y="5429"/>
                    </a:lnTo>
                    <a:cubicBezTo>
                      <a:pt x="784193" y="5429"/>
                      <a:pt x="784003" y="5334"/>
                      <a:pt x="783907" y="5334"/>
                    </a:cubicBezTo>
                    <a:cubicBezTo>
                      <a:pt x="781240" y="4381"/>
                      <a:pt x="778573" y="3620"/>
                      <a:pt x="775811" y="2858"/>
                    </a:cubicBezTo>
                    <a:cubicBezTo>
                      <a:pt x="774668" y="2572"/>
                      <a:pt x="773621" y="2096"/>
                      <a:pt x="772478" y="1905"/>
                    </a:cubicBezTo>
                    <a:cubicBezTo>
                      <a:pt x="768572" y="1048"/>
                      <a:pt x="764572" y="381"/>
                      <a:pt x="760476" y="0"/>
                    </a:cubicBezTo>
                    <a:cubicBezTo>
                      <a:pt x="763810" y="4381"/>
                      <a:pt x="767048" y="8953"/>
                      <a:pt x="770001" y="13621"/>
                    </a:cubicBezTo>
                    <a:cubicBezTo>
                      <a:pt x="764191" y="12287"/>
                      <a:pt x="758190" y="11525"/>
                      <a:pt x="751808" y="11525"/>
                    </a:cubicBezTo>
                    <a:cubicBezTo>
                      <a:pt x="724757" y="11430"/>
                      <a:pt x="695706" y="24289"/>
                      <a:pt x="665988" y="49816"/>
                    </a:cubicBezTo>
                    <a:cubicBezTo>
                      <a:pt x="540925" y="156972"/>
                      <a:pt x="435578" y="294608"/>
                      <a:pt x="338328" y="426529"/>
                    </a:cubicBezTo>
                    <a:cubicBezTo>
                      <a:pt x="299085" y="479965"/>
                      <a:pt x="256889" y="532638"/>
                      <a:pt x="216313" y="583597"/>
                    </a:cubicBezTo>
                    <a:cubicBezTo>
                      <a:pt x="198311" y="606076"/>
                      <a:pt x="180118" y="628936"/>
                      <a:pt x="162020" y="651891"/>
                    </a:cubicBezTo>
                    <a:cubicBezTo>
                      <a:pt x="158401" y="656463"/>
                      <a:pt x="154781" y="661035"/>
                      <a:pt x="151162" y="665702"/>
                    </a:cubicBezTo>
                    <a:cubicBezTo>
                      <a:pt x="133064" y="688943"/>
                      <a:pt x="115157" y="712375"/>
                      <a:pt x="97727" y="735997"/>
                    </a:cubicBezTo>
                    <a:cubicBezTo>
                      <a:pt x="96012" y="738283"/>
                      <a:pt x="94297" y="740378"/>
                      <a:pt x="92583" y="742664"/>
                    </a:cubicBezTo>
                    <a:cubicBezTo>
                      <a:pt x="85439" y="752475"/>
                      <a:pt x="78296" y="762286"/>
                      <a:pt x="71247" y="772097"/>
                    </a:cubicBezTo>
                    <a:cubicBezTo>
                      <a:pt x="67056" y="777812"/>
                      <a:pt x="62865" y="783812"/>
                      <a:pt x="58198" y="790004"/>
                    </a:cubicBezTo>
                    <a:cubicBezTo>
                      <a:pt x="54769" y="794766"/>
                      <a:pt x="51245" y="799529"/>
                      <a:pt x="47815" y="804386"/>
                    </a:cubicBezTo>
                    <a:cubicBezTo>
                      <a:pt x="47149" y="805339"/>
                      <a:pt x="46482" y="806291"/>
                      <a:pt x="45720" y="807244"/>
                    </a:cubicBezTo>
                    <a:cubicBezTo>
                      <a:pt x="42101" y="812292"/>
                      <a:pt x="38576" y="817340"/>
                      <a:pt x="35147" y="822389"/>
                    </a:cubicBezTo>
                    <a:cubicBezTo>
                      <a:pt x="34671" y="823151"/>
                      <a:pt x="34195" y="823817"/>
                      <a:pt x="33719" y="824579"/>
                    </a:cubicBezTo>
                    <a:cubicBezTo>
                      <a:pt x="30385" y="829628"/>
                      <a:pt x="27146" y="834676"/>
                      <a:pt x="24003" y="839724"/>
                    </a:cubicBezTo>
                    <a:cubicBezTo>
                      <a:pt x="23813" y="840010"/>
                      <a:pt x="23622" y="840296"/>
                      <a:pt x="23527" y="840581"/>
                    </a:cubicBezTo>
                    <a:cubicBezTo>
                      <a:pt x="20479" y="845725"/>
                      <a:pt x="17621" y="850868"/>
                      <a:pt x="15050" y="856012"/>
                    </a:cubicBezTo>
                    <a:cubicBezTo>
                      <a:pt x="14764" y="856583"/>
                      <a:pt x="14383" y="857060"/>
                      <a:pt x="14097" y="857631"/>
                    </a:cubicBezTo>
                    <a:cubicBezTo>
                      <a:pt x="13906" y="857917"/>
                      <a:pt x="13811" y="858298"/>
                      <a:pt x="13716" y="858584"/>
                    </a:cubicBezTo>
                    <a:cubicBezTo>
                      <a:pt x="10573" y="865061"/>
                      <a:pt x="7811" y="871538"/>
                      <a:pt x="5715" y="878110"/>
                    </a:cubicBezTo>
                    <a:cubicBezTo>
                      <a:pt x="5525" y="878586"/>
                      <a:pt x="5239" y="879062"/>
                      <a:pt x="5144" y="879539"/>
                    </a:cubicBezTo>
                    <a:cubicBezTo>
                      <a:pt x="4953" y="880015"/>
                      <a:pt x="4953" y="880491"/>
                      <a:pt x="4763" y="880967"/>
                    </a:cubicBezTo>
                    <a:cubicBezTo>
                      <a:pt x="3334" y="885539"/>
                      <a:pt x="2191" y="890016"/>
                      <a:pt x="1334" y="894588"/>
                    </a:cubicBezTo>
                    <a:cubicBezTo>
                      <a:pt x="1334" y="894683"/>
                      <a:pt x="1334" y="894683"/>
                      <a:pt x="1334" y="894779"/>
                    </a:cubicBezTo>
                    <a:cubicBezTo>
                      <a:pt x="1238" y="895255"/>
                      <a:pt x="1238" y="895731"/>
                      <a:pt x="1143" y="896303"/>
                    </a:cubicBezTo>
                    <a:cubicBezTo>
                      <a:pt x="667" y="899636"/>
                      <a:pt x="286" y="903065"/>
                      <a:pt x="190" y="906399"/>
                    </a:cubicBezTo>
                    <a:cubicBezTo>
                      <a:pt x="190" y="906875"/>
                      <a:pt x="95" y="907256"/>
                      <a:pt x="0" y="907733"/>
                    </a:cubicBezTo>
                    <a:cubicBezTo>
                      <a:pt x="0" y="908685"/>
                      <a:pt x="190" y="909542"/>
                      <a:pt x="190" y="910495"/>
                    </a:cubicBezTo>
                    <a:cubicBezTo>
                      <a:pt x="190" y="913162"/>
                      <a:pt x="381" y="915734"/>
                      <a:pt x="667" y="918305"/>
                    </a:cubicBezTo>
                    <a:cubicBezTo>
                      <a:pt x="762" y="919067"/>
                      <a:pt x="667" y="919734"/>
                      <a:pt x="857" y="920496"/>
                    </a:cubicBezTo>
                    <a:cubicBezTo>
                      <a:pt x="857" y="920972"/>
                      <a:pt x="1238" y="921544"/>
                      <a:pt x="1334" y="922020"/>
                    </a:cubicBezTo>
                    <a:cubicBezTo>
                      <a:pt x="2191" y="927164"/>
                      <a:pt x="3620" y="932307"/>
                      <a:pt x="5715" y="937355"/>
                    </a:cubicBezTo>
                    <a:cubicBezTo>
                      <a:pt x="5810" y="937546"/>
                      <a:pt x="5810" y="937736"/>
                      <a:pt x="5905" y="937927"/>
                    </a:cubicBezTo>
                    <a:cubicBezTo>
                      <a:pt x="6668" y="939737"/>
                      <a:pt x="7715" y="941451"/>
                      <a:pt x="8668" y="943261"/>
                    </a:cubicBezTo>
                    <a:cubicBezTo>
                      <a:pt x="9335" y="944404"/>
                      <a:pt x="9811" y="945642"/>
                      <a:pt x="10478" y="946785"/>
                    </a:cubicBezTo>
                    <a:cubicBezTo>
                      <a:pt x="12382" y="950024"/>
                      <a:pt x="14573" y="953167"/>
                      <a:pt x="17050" y="956405"/>
                    </a:cubicBezTo>
                    <a:cubicBezTo>
                      <a:pt x="20955" y="961263"/>
                      <a:pt x="25051" y="965930"/>
                      <a:pt x="29242" y="970312"/>
                    </a:cubicBezTo>
                    <a:cubicBezTo>
                      <a:pt x="30861" y="971931"/>
                      <a:pt x="32576" y="973265"/>
                      <a:pt x="34100" y="974789"/>
                    </a:cubicBezTo>
                    <a:cubicBezTo>
                      <a:pt x="35623" y="976217"/>
                      <a:pt x="37147" y="977646"/>
                      <a:pt x="38767" y="979075"/>
                    </a:cubicBezTo>
                    <a:cubicBezTo>
                      <a:pt x="44863" y="984409"/>
                      <a:pt x="51245" y="989457"/>
                      <a:pt x="57912" y="993934"/>
                    </a:cubicBezTo>
                    <a:lnTo>
                      <a:pt x="124015" y="1037368"/>
                    </a:lnTo>
                    <a:lnTo>
                      <a:pt x="146495" y="1052227"/>
                    </a:lnTo>
                    <a:cubicBezTo>
                      <a:pt x="146495" y="1052227"/>
                      <a:pt x="146495" y="1052227"/>
                      <a:pt x="146495" y="1052227"/>
                    </a:cubicBezTo>
                    <a:lnTo>
                      <a:pt x="146590" y="1052227"/>
                    </a:lnTo>
                    <a:cubicBezTo>
                      <a:pt x="146685" y="1052322"/>
                      <a:pt x="146876" y="1052417"/>
                      <a:pt x="147066" y="1052513"/>
                    </a:cubicBezTo>
                    <a:cubicBezTo>
                      <a:pt x="111157" y="1046131"/>
                      <a:pt x="74771" y="1034701"/>
                      <a:pt x="43053" y="1013841"/>
                    </a:cubicBezTo>
                    <a:lnTo>
                      <a:pt x="131636" y="1072134"/>
                    </a:lnTo>
                    <a:cubicBezTo>
                      <a:pt x="192500" y="1112139"/>
                      <a:pt x="270796" y="1118045"/>
                      <a:pt x="329565" y="1118330"/>
                    </a:cubicBezTo>
                    <a:cubicBezTo>
                      <a:pt x="341090" y="1118330"/>
                      <a:pt x="352520" y="1118235"/>
                      <a:pt x="363760" y="1118045"/>
                    </a:cubicBezTo>
                    <a:lnTo>
                      <a:pt x="382524" y="1117473"/>
                    </a:lnTo>
                    <a:cubicBezTo>
                      <a:pt x="427577" y="1116044"/>
                      <a:pt x="529495" y="1112520"/>
                      <a:pt x="602647" y="1112425"/>
                    </a:cubicBezTo>
                    <a:cubicBezTo>
                      <a:pt x="602361" y="1115759"/>
                      <a:pt x="602075" y="1118997"/>
                      <a:pt x="601789" y="1122331"/>
                    </a:cubicBezTo>
                    <a:cubicBezTo>
                      <a:pt x="597694" y="1171004"/>
                      <a:pt x="593598" y="1219486"/>
                      <a:pt x="590455" y="1268159"/>
                    </a:cubicBezTo>
                    <a:cubicBezTo>
                      <a:pt x="590169" y="1273302"/>
                      <a:pt x="589693" y="1278827"/>
                      <a:pt x="589121" y="1284542"/>
                    </a:cubicBezTo>
                    <a:cubicBezTo>
                      <a:pt x="588169" y="1295210"/>
                      <a:pt x="587216" y="1306640"/>
                      <a:pt x="586930" y="1317974"/>
                    </a:cubicBezTo>
                    <a:cubicBezTo>
                      <a:pt x="586930" y="1318736"/>
                      <a:pt x="586835" y="1319403"/>
                      <a:pt x="586740" y="1320070"/>
                    </a:cubicBezTo>
                    <a:cubicBezTo>
                      <a:pt x="586740" y="1321403"/>
                      <a:pt x="586740" y="1322737"/>
                      <a:pt x="586740" y="1324070"/>
                    </a:cubicBezTo>
                    <a:cubicBezTo>
                      <a:pt x="586740" y="1326356"/>
                      <a:pt x="586740" y="1328547"/>
                      <a:pt x="586835" y="1330833"/>
                    </a:cubicBezTo>
                    <a:cubicBezTo>
                      <a:pt x="586930" y="1333405"/>
                      <a:pt x="587121" y="1335977"/>
                      <a:pt x="587312" y="1338453"/>
                    </a:cubicBezTo>
                    <a:cubicBezTo>
                      <a:pt x="587502" y="1340644"/>
                      <a:pt x="587693" y="1342835"/>
                      <a:pt x="587978" y="1344930"/>
                    </a:cubicBezTo>
                    <a:cubicBezTo>
                      <a:pt x="588073" y="1345883"/>
                      <a:pt x="588073" y="1346930"/>
                      <a:pt x="588264" y="1347883"/>
                    </a:cubicBezTo>
                    <a:cubicBezTo>
                      <a:pt x="588359" y="1348645"/>
                      <a:pt x="588740" y="1349216"/>
                      <a:pt x="588836" y="1349978"/>
                    </a:cubicBezTo>
                    <a:cubicBezTo>
                      <a:pt x="589788" y="1355789"/>
                      <a:pt x="591217" y="1361408"/>
                      <a:pt x="593312" y="1366647"/>
                    </a:cubicBezTo>
                    <a:cubicBezTo>
                      <a:pt x="593503" y="1367028"/>
                      <a:pt x="593503" y="1367600"/>
                      <a:pt x="593693" y="1367981"/>
                    </a:cubicBezTo>
                    <a:cubicBezTo>
                      <a:pt x="593693" y="1368171"/>
                      <a:pt x="593884" y="1368266"/>
                      <a:pt x="593884" y="1368457"/>
                    </a:cubicBezTo>
                    <a:cubicBezTo>
                      <a:pt x="594170" y="1369124"/>
                      <a:pt x="594551" y="1369600"/>
                      <a:pt x="594836" y="1370267"/>
                    </a:cubicBezTo>
                    <a:cubicBezTo>
                      <a:pt x="596170" y="1373124"/>
                      <a:pt x="597789" y="1375791"/>
                      <a:pt x="599599" y="1378363"/>
                    </a:cubicBezTo>
                    <a:cubicBezTo>
                      <a:pt x="600265" y="1379315"/>
                      <a:pt x="601028" y="1380268"/>
                      <a:pt x="601789" y="1381125"/>
                    </a:cubicBezTo>
                    <a:cubicBezTo>
                      <a:pt x="602552" y="1382078"/>
                      <a:pt x="603218" y="1383125"/>
                      <a:pt x="604076" y="1384078"/>
                    </a:cubicBezTo>
                    <a:lnTo>
                      <a:pt x="609314" y="1388650"/>
                    </a:lnTo>
                    <a:cubicBezTo>
                      <a:pt x="611600" y="1390364"/>
                      <a:pt x="613886" y="1391984"/>
                      <a:pt x="616172" y="1393508"/>
                    </a:cubicBezTo>
                    <a:lnTo>
                      <a:pt x="693039" y="1443990"/>
                    </a:lnTo>
                    <a:cubicBezTo>
                      <a:pt x="689420" y="1443609"/>
                      <a:pt x="685705" y="1443704"/>
                      <a:pt x="682085" y="1443228"/>
                    </a:cubicBezTo>
                    <a:cubicBezTo>
                      <a:pt x="652367" y="1439037"/>
                      <a:pt x="624745" y="1428941"/>
                      <a:pt x="601789" y="1413796"/>
                    </a:cubicBezTo>
                    <a:lnTo>
                      <a:pt x="601885" y="1413796"/>
                    </a:lnTo>
                    <a:cubicBezTo>
                      <a:pt x="601789" y="1413796"/>
                      <a:pt x="601789" y="1413796"/>
                      <a:pt x="601789" y="1413796"/>
                    </a:cubicBezTo>
                    <a:lnTo>
                      <a:pt x="624364" y="1428655"/>
                    </a:lnTo>
                    <a:lnTo>
                      <a:pt x="690372" y="1472089"/>
                    </a:lnTo>
                    <a:cubicBezTo>
                      <a:pt x="713422" y="1487234"/>
                      <a:pt x="741045" y="1497330"/>
                      <a:pt x="770763" y="1501521"/>
                    </a:cubicBezTo>
                    <a:cubicBezTo>
                      <a:pt x="780669" y="1502950"/>
                      <a:pt x="790861" y="1503617"/>
                      <a:pt x="801148" y="1503712"/>
                    </a:cubicBezTo>
                    <a:cubicBezTo>
                      <a:pt x="807339" y="1503712"/>
                      <a:pt x="813435" y="1503521"/>
                      <a:pt x="819531" y="1503045"/>
                    </a:cubicBezTo>
                    <a:cubicBezTo>
                      <a:pt x="822674" y="1502759"/>
                      <a:pt x="825627" y="1502378"/>
                      <a:pt x="828675" y="1501997"/>
                    </a:cubicBezTo>
                    <a:cubicBezTo>
                      <a:pt x="831628" y="1501616"/>
                      <a:pt x="834580" y="1501426"/>
                      <a:pt x="837533" y="1500950"/>
                    </a:cubicBezTo>
                    <a:cubicBezTo>
                      <a:pt x="840391" y="1500473"/>
                      <a:pt x="843058" y="1499807"/>
                      <a:pt x="845915" y="1499235"/>
                    </a:cubicBezTo>
                    <a:cubicBezTo>
                      <a:pt x="848868" y="1498664"/>
                      <a:pt x="851821" y="1498092"/>
                      <a:pt x="854773" y="1497425"/>
                    </a:cubicBezTo>
                    <a:cubicBezTo>
                      <a:pt x="858012" y="1496568"/>
                      <a:pt x="861060" y="1495616"/>
                      <a:pt x="864203" y="1494663"/>
                    </a:cubicBezTo>
                    <a:cubicBezTo>
                      <a:pt x="866394" y="1493996"/>
                      <a:pt x="868585" y="1493520"/>
                      <a:pt x="870680" y="1492758"/>
                    </a:cubicBezTo>
                    <a:lnTo>
                      <a:pt x="870680" y="1492758"/>
                    </a:lnTo>
                    <a:cubicBezTo>
                      <a:pt x="870776" y="1492758"/>
                      <a:pt x="870966" y="1492663"/>
                      <a:pt x="871061" y="1492663"/>
                    </a:cubicBezTo>
                    <a:cubicBezTo>
                      <a:pt x="874490" y="1491425"/>
                      <a:pt x="877824" y="1490091"/>
                      <a:pt x="881063" y="1488662"/>
                    </a:cubicBezTo>
                    <a:cubicBezTo>
                      <a:pt x="882968" y="1487900"/>
                      <a:pt x="884968" y="1487234"/>
                      <a:pt x="886778" y="1486376"/>
                    </a:cubicBezTo>
                    <a:cubicBezTo>
                      <a:pt x="889635" y="1485043"/>
                      <a:pt x="892302" y="1483519"/>
                      <a:pt x="895064" y="1482090"/>
                    </a:cubicBezTo>
                    <a:cubicBezTo>
                      <a:pt x="897160" y="1480947"/>
                      <a:pt x="899351" y="1479995"/>
                      <a:pt x="901351" y="1478756"/>
                    </a:cubicBezTo>
                    <a:cubicBezTo>
                      <a:pt x="904018" y="1477232"/>
                      <a:pt x="906494" y="1475422"/>
                      <a:pt x="908971" y="1473708"/>
                    </a:cubicBezTo>
                    <a:cubicBezTo>
                      <a:pt x="910876" y="1472470"/>
                      <a:pt x="912781" y="1471327"/>
                      <a:pt x="914590" y="1469993"/>
                    </a:cubicBezTo>
                    <a:cubicBezTo>
                      <a:pt x="918686" y="1466850"/>
                      <a:pt x="922687" y="1463516"/>
                      <a:pt x="926306" y="1459992"/>
                    </a:cubicBezTo>
                    <a:cubicBezTo>
                      <a:pt x="931164" y="1455325"/>
                      <a:pt x="935546" y="1450372"/>
                      <a:pt x="939355" y="1445133"/>
                    </a:cubicBezTo>
                    <a:cubicBezTo>
                      <a:pt x="939546" y="1444847"/>
                      <a:pt x="939737" y="1444562"/>
                      <a:pt x="939927" y="1444276"/>
                    </a:cubicBezTo>
                    <a:cubicBezTo>
                      <a:pt x="941070" y="1442657"/>
                      <a:pt x="941927" y="1440942"/>
                      <a:pt x="942975" y="1439323"/>
                    </a:cubicBezTo>
                    <a:cubicBezTo>
                      <a:pt x="944975" y="1436084"/>
                      <a:pt x="947261" y="1432941"/>
                      <a:pt x="948880" y="1429512"/>
                    </a:cubicBezTo>
                    <a:cubicBezTo>
                      <a:pt x="949357" y="1428655"/>
                      <a:pt x="949547" y="1427702"/>
                      <a:pt x="950023" y="1426845"/>
                    </a:cubicBezTo>
                    <a:cubicBezTo>
                      <a:pt x="950690" y="1425321"/>
                      <a:pt x="951357" y="1423702"/>
                      <a:pt x="952024" y="1422083"/>
                    </a:cubicBezTo>
                    <a:cubicBezTo>
                      <a:pt x="952881" y="1419892"/>
                      <a:pt x="953929" y="1417701"/>
                      <a:pt x="954691" y="1415510"/>
                    </a:cubicBezTo>
                    <a:cubicBezTo>
                      <a:pt x="955453" y="1413129"/>
                      <a:pt x="955834" y="1410653"/>
                      <a:pt x="956501" y="1408176"/>
                    </a:cubicBezTo>
                    <a:cubicBezTo>
                      <a:pt x="956881" y="1406652"/>
                      <a:pt x="957263" y="1405223"/>
                      <a:pt x="957548" y="1403699"/>
                    </a:cubicBezTo>
                    <a:cubicBezTo>
                      <a:pt x="957644" y="1402842"/>
                      <a:pt x="958025" y="1402080"/>
                      <a:pt x="958120" y="1401223"/>
                    </a:cubicBezTo>
                    <a:cubicBezTo>
                      <a:pt x="958977" y="1395984"/>
                      <a:pt x="959548" y="1390650"/>
                      <a:pt x="959644" y="1385221"/>
                    </a:cubicBezTo>
                    <a:lnTo>
                      <a:pt x="959644" y="1383983"/>
                    </a:lnTo>
                    <a:cubicBezTo>
                      <a:pt x="959644" y="1379792"/>
                      <a:pt x="959644" y="1375410"/>
                      <a:pt x="959644" y="1370933"/>
                    </a:cubicBezTo>
                    <a:cubicBezTo>
                      <a:pt x="959644" y="1370552"/>
                      <a:pt x="959644" y="1370076"/>
                      <a:pt x="959644" y="1369695"/>
                    </a:cubicBezTo>
                    <a:cubicBezTo>
                      <a:pt x="959644" y="1361694"/>
                      <a:pt x="959644" y="1353503"/>
                      <a:pt x="959644" y="1344835"/>
                    </a:cubicBezTo>
                    <a:cubicBezTo>
                      <a:pt x="959644" y="1342072"/>
                      <a:pt x="959644" y="1339215"/>
                      <a:pt x="959644" y="1336358"/>
                    </a:cubicBezTo>
                    <a:cubicBezTo>
                      <a:pt x="959644" y="1329785"/>
                      <a:pt x="959644" y="1323213"/>
                      <a:pt x="959548" y="1316355"/>
                    </a:cubicBezTo>
                    <a:cubicBezTo>
                      <a:pt x="959548" y="1309497"/>
                      <a:pt x="959548" y="1302544"/>
                      <a:pt x="959453" y="1295591"/>
                    </a:cubicBezTo>
                    <a:cubicBezTo>
                      <a:pt x="959453" y="1292828"/>
                      <a:pt x="959453" y="1290161"/>
                      <a:pt x="959453" y="1287399"/>
                    </a:cubicBezTo>
                    <a:cubicBezTo>
                      <a:pt x="959453" y="1277112"/>
                      <a:pt x="959358" y="1266825"/>
                      <a:pt x="959263" y="1256443"/>
                    </a:cubicBezTo>
                    <a:cubicBezTo>
                      <a:pt x="959263" y="1255776"/>
                      <a:pt x="959263" y="1255109"/>
                      <a:pt x="959263" y="1254443"/>
                    </a:cubicBezTo>
                    <a:cubicBezTo>
                      <a:pt x="959072" y="1208246"/>
                      <a:pt x="958596" y="1161574"/>
                      <a:pt x="958310" y="1123188"/>
                    </a:cubicBezTo>
                    <a:cubicBezTo>
                      <a:pt x="968026" y="1122998"/>
                      <a:pt x="977265" y="1122807"/>
                      <a:pt x="986219" y="1122521"/>
                    </a:cubicBezTo>
                    <a:cubicBezTo>
                      <a:pt x="988505" y="1122426"/>
                      <a:pt x="990790" y="1122331"/>
                      <a:pt x="993077" y="1122331"/>
                    </a:cubicBezTo>
                    <a:cubicBezTo>
                      <a:pt x="999744" y="1122140"/>
                      <a:pt x="1006316" y="1121950"/>
                      <a:pt x="1012698" y="1121759"/>
                    </a:cubicBezTo>
                    <a:cubicBezTo>
                      <a:pt x="1013365" y="1121759"/>
                      <a:pt x="1014127" y="1121664"/>
                      <a:pt x="1014794" y="1121664"/>
                    </a:cubicBezTo>
                    <a:cubicBezTo>
                      <a:pt x="1015555" y="1121664"/>
                      <a:pt x="1016222" y="1121569"/>
                      <a:pt x="1016889" y="1121569"/>
                    </a:cubicBezTo>
                    <a:cubicBezTo>
                      <a:pt x="1029748" y="1121093"/>
                      <a:pt x="1042035" y="1120521"/>
                      <a:pt x="1053751" y="1119759"/>
                    </a:cubicBezTo>
                    <a:cubicBezTo>
                      <a:pt x="1059085" y="1119473"/>
                      <a:pt x="1064228" y="1118616"/>
                      <a:pt x="1069372" y="1117568"/>
                    </a:cubicBezTo>
                    <a:cubicBezTo>
                      <a:pt x="1070801" y="1117283"/>
                      <a:pt x="1072229" y="1116902"/>
                      <a:pt x="1073658" y="1116521"/>
                    </a:cubicBezTo>
                    <a:cubicBezTo>
                      <a:pt x="1077278" y="1115568"/>
                      <a:pt x="1080897" y="1114520"/>
                      <a:pt x="1084326" y="1113187"/>
                    </a:cubicBezTo>
                    <a:cubicBezTo>
                      <a:pt x="1085183" y="1112901"/>
                      <a:pt x="1086136" y="1112711"/>
                      <a:pt x="1086898" y="1112425"/>
                    </a:cubicBezTo>
                    <a:cubicBezTo>
                      <a:pt x="1087660" y="1112139"/>
                      <a:pt x="1088422" y="1111663"/>
                      <a:pt x="1089279" y="1111377"/>
                    </a:cubicBezTo>
                    <a:cubicBezTo>
                      <a:pt x="1090517" y="1110806"/>
                      <a:pt x="1091756" y="1110234"/>
                      <a:pt x="1092994" y="1109663"/>
                    </a:cubicBezTo>
                    <a:cubicBezTo>
                      <a:pt x="1094042" y="1109186"/>
                      <a:pt x="1095089" y="1108710"/>
                      <a:pt x="1096137" y="1108234"/>
                    </a:cubicBezTo>
                    <a:cubicBezTo>
                      <a:pt x="1096899" y="1107853"/>
                      <a:pt x="1097661" y="1107281"/>
                      <a:pt x="1098423" y="1106805"/>
                    </a:cubicBezTo>
                    <a:cubicBezTo>
                      <a:pt x="1101281" y="1105281"/>
                      <a:pt x="1104043" y="1103567"/>
                      <a:pt x="1106710" y="1101852"/>
                    </a:cubicBezTo>
                    <a:cubicBezTo>
                      <a:pt x="1107948" y="1100995"/>
                      <a:pt x="1109281" y="1100233"/>
                      <a:pt x="1110520" y="1099376"/>
                    </a:cubicBezTo>
                    <a:cubicBezTo>
                      <a:pt x="1113854" y="1096994"/>
                      <a:pt x="1117092" y="1094327"/>
                      <a:pt x="1120235" y="1091660"/>
                    </a:cubicBezTo>
                    <a:cubicBezTo>
                      <a:pt x="1120521" y="1091375"/>
                      <a:pt x="1120902" y="1091089"/>
                      <a:pt x="1121283" y="1090803"/>
                    </a:cubicBezTo>
                    <a:cubicBezTo>
                      <a:pt x="1121283" y="1090803"/>
                      <a:pt x="1121283" y="1090803"/>
                      <a:pt x="1121283" y="1090803"/>
                    </a:cubicBezTo>
                    <a:lnTo>
                      <a:pt x="1121283" y="1090803"/>
                    </a:lnTo>
                    <a:cubicBezTo>
                      <a:pt x="1121283" y="1090803"/>
                      <a:pt x="1121283" y="1090803"/>
                      <a:pt x="1121283" y="1090803"/>
                    </a:cubicBezTo>
                    <a:lnTo>
                      <a:pt x="1121569" y="1090517"/>
                    </a:lnTo>
                    <a:cubicBezTo>
                      <a:pt x="1121664" y="1090422"/>
                      <a:pt x="1121855" y="1090232"/>
                      <a:pt x="1121950" y="1090136"/>
                    </a:cubicBezTo>
                    <a:lnTo>
                      <a:pt x="1124807" y="1087469"/>
                    </a:lnTo>
                    <a:cubicBezTo>
                      <a:pt x="1125569" y="1086803"/>
                      <a:pt x="1126141" y="1085945"/>
                      <a:pt x="1126807" y="1085279"/>
                    </a:cubicBezTo>
                    <a:cubicBezTo>
                      <a:pt x="1128903" y="1083088"/>
                      <a:pt x="1130903" y="1080897"/>
                      <a:pt x="1132808" y="1078611"/>
                    </a:cubicBezTo>
                    <a:cubicBezTo>
                      <a:pt x="1133380" y="1077944"/>
                      <a:pt x="1134047" y="1077278"/>
                      <a:pt x="1134713" y="1076516"/>
                    </a:cubicBezTo>
                    <a:cubicBezTo>
                      <a:pt x="1135189" y="1075849"/>
                      <a:pt x="1135666" y="1075087"/>
                      <a:pt x="1136142" y="1074420"/>
                    </a:cubicBezTo>
                    <a:cubicBezTo>
                      <a:pt x="1136714" y="1073658"/>
                      <a:pt x="1137380" y="1072991"/>
                      <a:pt x="1137952" y="1072325"/>
                    </a:cubicBezTo>
                    <a:cubicBezTo>
                      <a:pt x="1138333" y="1071753"/>
                      <a:pt x="1138619" y="1071086"/>
                      <a:pt x="1139000" y="1070515"/>
                    </a:cubicBezTo>
                    <a:cubicBezTo>
                      <a:pt x="1140143" y="1068896"/>
                      <a:pt x="1141381" y="1067372"/>
                      <a:pt x="1142524" y="1065657"/>
                    </a:cubicBezTo>
                    <a:cubicBezTo>
                      <a:pt x="1142429" y="1065562"/>
                      <a:pt x="1142238" y="1065467"/>
                      <a:pt x="1142143" y="1065467"/>
                    </a:cubicBezTo>
                    <a:lnTo>
                      <a:pt x="1142143" y="1065467"/>
                    </a:lnTo>
                    <a:lnTo>
                      <a:pt x="1142524" y="1065657"/>
                    </a:lnTo>
                    <a:cubicBezTo>
                      <a:pt x="1144905" y="1062038"/>
                      <a:pt x="1147001" y="1058323"/>
                      <a:pt x="1148906" y="1054513"/>
                    </a:cubicBezTo>
                    <a:lnTo>
                      <a:pt x="1149001" y="1054322"/>
                    </a:lnTo>
                    <a:cubicBezTo>
                      <a:pt x="1149096" y="1054037"/>
                      <a:pt x="1149191" y="1053846"/>
                      <a:pt x="1149382" y="1053560"/>
                    </a:cubicBezTo>
                    <a:cubicBezTo>
                      <a:pt x="1149477" y="1053370"/>
                      <a:pt x="1149572" y="1053179"/>
                      <a:pt x="1149763" y="1052989"/>
                    </a:cubicBezTo>
                    <a:cubicBezTo>
                      <a:pt x="1150430" y="1051751"/>
                      <a:pt x="1150715" y="1050322"/>
                      <a:pt x="1151382" y="1049084"/>
                    </a:cubicBezTo>
                    <a:cubicBezTo>
                      <a:pt x="1153097" y="1045178"/>
                      <a:pt x="1154811" y="1041178"/>
                      <a:pt x="1156145" y="1037177"/>
                    </a:cubicBezTo>
                    <a:cubicBezTo>
                      <a:pt x="1156335" y="1036606"/>
                      <a:pt x="1156716" y="1036034"/>
                      <a:pt x="1156811" y="1035463"/>
                    </a:cubicBezTo>
                    <a:cubicBezTo>
                      <a:pt x="1157383" y="1033748"/>
                      <a:pt x="1157573" y="1032034"/>
                      <a:pt x="1158050" y="1030319"/>
                    </a:cubicBezTo>
                    <a:cubicBezTo>
                      <a:pt x="1158621" y="1028129"/>
                      <a:pt x="1159478" y="1026033"/>
                      <a:pt x="1159955" y="1023747"/>
                    </a:cubicBezTo>
                    <a:lnTo>
                      <a:pt x="1160050" y="1023271"/>
                    </a:lnTo>
                    <a:cubicBezTo>
                      <a:pt x="1160145" y="1022699"/>
                      <a:pt x="1160145" y="1022033"/>
                      <a:pt x="1160240" y="1021461"/>
                    </a:cubicBezTo>
                    <a:cubicBezTo>
                      <a:pt x="1160431" y="1020604"/>
                      <a:pt x="1160717" y="1019842"/>
                      <a:pt x="1160812" y="1018985"/>
                    </a:cubicBezTo>
                    <a:cubicBezTo>
                      <a:pt x="1161764" y="1013746"/>
                      <a:pt x="1162240" y="1008412"/>
                      <a:pt x="1162336" y="1003173"/>
                    </a:cubicBezTo>
                    <a:lnTo>
                      <a:pt x="1162336" y="1001649"/>
                    </a:lnTo>
                    <a:cubicBezTo>
                      <a:pt x="1162240" y="995934"/>
                      <a:pt x="1161860" y="990981"/>
                      <a:pt x="1161098" y="986028"/>
                    </a:cubicBezTo>
                    <a:close/>
                    <a:moveTo>
                      <a:pt x="930212" y="935641"/>
                    </a:moveTo>
                    <a:lnTo>
                      <a:pt x="942880" y="935641"/>
                    </a:lnTo>
                    <a:cubicBezTo>
                      <a:pt x="972312" y="936022"/>
                      <a:pt x="1009460" y="936593"/>
                      <a:pt x="1047845" y="938403"/>
                    </a:cubicBezTo>
                    <a:cubicBezTo>
                      <a:pt x="1047845" y="939641"/>
                      <a:pt x="1048131" y="941261"/>
                      <a:pt x="1048131" y="942308"/>
                    </a:cubicBezTo>
                    <a:cubicBezTo>
                      <a:pt x="1048036" y="947357"/>
                      <a:pt x="1047464" y="952405"/>
                      <a:pt x="1046512" y="957453"/>
                    </a:cubicBezTo>
                    <a:cubicBezTo>
                      <a:pt x="1046226" y="959072"/>
                      <a:pt x="1045750" y="960596"/>
                      <a:pt x="1045369" y="962216"/>
                    </a:cubicBezTo>
                    <a:cubicBezTo>
                      <a:pt x="1044607" y="965549"/>
                      <a:pt x="1043654" y="968978"/>
                      <a:pt x="1042511" y="972312"/>
                    </a:cubicBezTo>
                    <a:cubicBezTo>
                      <a:pt x="1041749" y="974408"/>
                      <a:pt x="1040892" y="976503"/>
                      <a:pt x="1039939" y="978694"/>
                    </a:cubicBezTo>
                    <a:cubicBezTo>
                      <a:pt x="1038797" y="981456"/>
                      <a:pt x="1037463" y="984123"/>
                      <a:pt x="1036034" y="986790"/>
                    </a:cubicBezTo>
                    <a:cubicBezTo>
                      <a:pt x="1034510" y="989552"/>
                      <a:pt x="1032796" y="992315"/>
                      <a:pt x="1031081" y="994886"/>
                    </a:cubicBezTo>
                    <a:cubicBezTo>
                      <a:pt x="1029557" y="997172"/>
                      <a:pt x="1028129" y="999363"/>
                      <a:pt x="1026414" y="1001554"/>
                    </a:cubicBezTo>
                    <a:cubicBezTo>
                      <a:pt x="1024319" y="1004316"/>
                      <a:pt x="1021937" y="1006792"/>
                      <a:pt x="1019556" y="1009269"/>
                    </a:cubicBezTo>
                    <a:cubicBezTo>
                      <a:pt x="1017746" y="1011174"/>
                      <a:pt x="1015937" y="1013079"/>
                      <a:pt x="1014031" y="1014794"/>
                    </a:cubicBezTo>
                    <a:cubicBezTo>
                      <a:pt x="1011364" y="1017175"/>
                      <a:pt x="1008412" y="1019175"/>
                      <a:pt x="1005459" y="1021175"/>
                    </a:cubicBezTo>
                    <a:cubicBezTo>
                      <a:pt x="1003459" y="1022604"/>
                      <a:pt x="1001459" y="1024128"/>
                      <a:pt x="999268" y="1025462"/>
                    </a:cubicBezTo>
                    <a:cubicBezTo>
                      <a:pt x="995744" y="1027367"/>
                      <a:pt x="992029" y="1028891"/>
                      <a:pt x="988314" y="1030319"/>
                    </a:cubicBezTo>
                    <a:cubicBezTo>
                      <a:pt x="986314" y="1031081"/>
                      <a:pt x="984409" y="1032129"/>
                      <a:pt x="982409" y="1032796"/>
                    </a:cubicBezTo>
                    <a:cubicBezTo>
                      <a:pt x="976408" y="1034606"/>
                      <a:pt x="970121" y="1035844"/>
                      <a:pt x="963549" y="1036225"/>
                    </a:cubicBezTo>
                    <a:cubicBezTo>
                      <a:pt x="939451" y="1037654"/>
                      <a:pt x="913447" y="1038701"/>
                      <a:pt x="883253" y="1039273"/>
                    </a:cubicBezTo>
                    <a:cubicBezTo>
                      <a:pt x="885063" y="995267"/>
                      <a:pt x="886301" y="951357"/>
                      <a:pt x="887349" y="907352"/>
                    </a:cubicBezTo>
                    <a:lnTo>
                      <a:pt x="930212" y="935641"/>
                    </a:lnTo>
                    <a:close/>
                    <a:moveTo>
                      <a:pt x="712661" y="1420368"/>
                    </a:moveTo>
                    <a:cubicBezTo>
                      <a:pt x="701421" y="1420368"/>
                      <a:pt x="690563" y="1419035"/>
                      <a:pt x="679895" y="1417225"/>
                    </a:cubicBezTo>
                    <a:cubicBezTo>
                      <a:pt x="679037" y="1414177"/>
                      <a:pt x="677989" y="1411224"/>
                      <a:pt x="677418" y="1407986"/>
                    </a:cubicBezTo>
                    <a:cubicBezTo>
                      <a:pt x="677132" y="1406366"/>
                      <a:pt x="676751" y="1404747"/>
                      <a:pt x="676561" y="1403128"/>
                    </a:cubicBezTo>
                    <a:cubicBezTo>
                      <a:pt x="676275" y="1400842"/>
                      <a:pt x="676085" y="1398651"/>
                      <a:pt x="675894" y="1396365"/>
                    </a:cubicBezTo>
                    <a:cubicBezTo>
                      <a:pt x="675704" y="1393984"/>
                      <a:pt x="675513" y="1391507"/>
                      <a:pt x="675418" y="1389031"/>
                    </a:cubicBezTo>
                    <a:cubicBezTo>
                      <a:pt x="675322" y="1386650"/>
                      <a:pt x="675322" y="1384268"/>
                      <a:pt x="675322" y="1381887"/>
                    </a:cubicBezTo>
                    <a:cubicBezTo>
                      <a:pt x="675322" y="1379887"/>
                      <a:pt x="675322" y="1377982"/>
                      <a:pt x="675418" y="1376077"/>
                    </a:cubicBezTo>
                    <a:cubicBezTo>
                      <a:pt x="675704" y="1364647"/>
                      <a:pt x="676656" y="1353217"/>
                      <a:pt x="677609" y="1342549"/>
                    </a:cubicBezTo>
                    <a:cubicBezTo>
                      <a:pt x="678085" y="1336739"/>
                      <a:pt x="678561" y="1331309"/>
                      <a:pt x="678847" y="1326166"/>
                    </a:cubicBezTo>
                    <a:cubicBezTo>
                      <a:pt x="681990" y="1277493"/>
                      <a:pt x="686086" y="1229011"/>
                      <a:pt x="690277" y="1180243"/>
                    </a:cubicBezTo>
                    <a:cubicBezTo>
                      <a:pt x="692372" y="1155478"/>
                      <a:pt x="694372" y="1130713"/>
                      <a:pt x="696373" y="1105853"/>
                    </a:cubicBezTo>
                    <a:lnTo>
                      <a:pt x="696468" y="1099852"/>
                    </a:lnTo>
                    <a:lnTo>
                      <a:pt x="692848" y="1096042"/>
                    </a:lnTo>
                    <a:lnTo>
                      <a:pt x="692087" y="1095185"/>
                    </a:lnTo>
                    <a:lnTo>
                      <a:pt x="689991" y="1093470"/>
                    </a:lnTo>
                    <a:lnTo>
                      <a:pt x="601409" y="1035177"/>
                    </a:lnTo>
                    <a:cubicBezTo>
                      <a:pt x="596265" y="1031748"/>
                      <a:pt x="583502" y="1029367"/>
                      <a:pt x="527971" y="1029081"/>
                    </a:cubicBezTo>
                    <a:cubicBezTo>
                      <a:pt x="453866" y="1028700"/>
                      <a:pt x="341090" y="1032319"/>
                      <a:pt x="292894" y="1034034"/>
                    </a:cubicBezTo>
                    <a:lnTo>
                      <a:pt x="274511" y="1034606"/>
                    </a:lnTo>
                    <a:cubicBezTo>
                      <a:pt x="263557" y="1034796"/>
                      <a:pt x="252222" y="1034987"/>
                      <a:pt x="240982" y="1034891"/>
                    </a:cubicBezTo>
                    <a:cubicBezTo>
                      <a:pt x="198977" y="1034701"/>
                      <a:pt x="151447" y="1031462"/>
                      <a:pt x="108204" y="1017080"/>
                    </a:cubicBezTo>
                    <a:cubicBezTo>
                      <a:pt x="107347" y="1016032"/>
                      <a:pt x="106394" y="1015270"/>
                      <a:pt x="105632" y="1014222"/>
                    </a:cubicBezTo>
                    <a:cubicBezTo>
                      <a:pt x="103061" y="1010984"/>
                      <a:pt x="100870" y="1007745"/>
                      <a:pt x="98965" y="1004507"/>
                    </a:cubicBezTo>
                    <a:cubicBezTo>
                      <a:pt x="98393" y="1003554"/>
                      <a:pt x="98012" y="1002602"/>
                      <a:pt x="97441" y="1001649"/>
                    </a:cubicBezTo>
                    <a:cubicBezTo>
                      <a:pt x="96298" y="999458"/>
                      <a:pt x="95155" y="997267"/>
                      <a:pt x="94202" y="994982"/>
                    </a:cubicBezTo>
                    <a:cubicBezTo>
                      <a:pt x="92107" y="989933"/>
                      <a:pt x="90773" y="984885"/>
                      <a:pt x="89916" y="979742"/>
                    </a:cubicBezTo>
                    <a:cubicBezTo>
                      <a:pt x="89630" y="978503"/>
                      <a:pt x="89440" y="977360"/>
                      <a:pt x="89345" y="976122"/>
                    </a:cubicBezTo>
                    <a:cubicBezTo>
                      <a:pt x="88963" y="973550"/>
                      <a:pt x="88868" y="970883"/>
                      <a:pt x="88773" y="968216"/>
                    </a:cubicBezTo>
                    <a:cubicBezTo>
                      <a:pt x="88773" y="966883"/>
                      <a:pt x="88678" y="965549"/>
                      <a:pt x="88773" y="964216"/>
                    </a:cubicBezTo>
                    <a:cubicBezTo>
                      <a:pt x="88963" y="960882"/>
                      <a:pt x="89249" y="957453"/>
                      <a:pt x="89726" y="954119"/>
                    </a:cubicBezTo>
                    <a:cubicBezTo>
                      <a:pt x="89821" y="953548"/>
                      <a:pt x="89821" y="952976"/>
                      <a:pt x="89916" y="952500"/>
                    </a:cubicBezTo>
                    <a:cubicBezTo>
                      <a:pt x="90678" y="948023"/>
                      <a:pt x="91821" y="943451"/>
                      <a:pt x="93250" y="938975"/>
                    </a:cubicBezTo>
                    <a:cubicBezTo>
                      <a:pt x="93536" y="937927"/>
                      <a:pt x="93917" y="936974"/>
                      <a:pt x="94202" y="935927"/>
                    </a:cubicBezTo>
                    <a:cubicBezTo>
                      <a:pt x="96393" y="929545"/>
                      <a:pt x="99060" y="923068"/>
                      <a:pt x="102203" y="916591"/>
                    </a:cubicBezTo>
                    <a:cubicBezTo>
                      <a:pt x="102679" y="915543"/>
                      <a:pt x="103156" y="914591"/>
                      <a:pt x="103632" y="913638"/>
                    </a:cubicBezTo>
                    <a:cubicBezTo>
                      <a:pt x="106109" y="908685"/>
                      <a:pt x="108871" y="903637"/>
                      <a:pt x="111823" y="898684"/>
                    </a:cubicBezTo>
                    <a:cubicBezTo>
                      <a:pt x="112300" y="898017"/>
                      <a:pt x="112681" y="897255"/>
                      <a:pt x="113157" y="896493"/>
                    </a:cubicBezTo>
                    <a:cubicBezTo>
                      <a:pt x="115824" y="892016"/>
                      <a:pt x="118777" y="887540"/>
                      <a:pt x="121729" y="883063"/>
                    </a:cubicBezTo>
                    <a:cubicBezTo>
                      <a:pt x="122492" y="881920"/>
                      <a:pt x="123254" y="880777"/>
                      <a:pt x="124015" y="879634"/>
                    </a:cubicBezTo>
                    <a:cubicBezTo>
                      <a:pt x="127254" y="874871"/>
                      <a:pt x="130493" y="870204"/>
                      <a:pt x="133826" y="865537"/>
                    </a:cubicBezTo>
                    <a:cubicBezTo>
                      <a:pt x="134874" y="864013"/>
                      <a:pt x="136017" y="862489"/>
                      <a:pt x="137065" y="860965"/>
                    </a:cubicBezTo>
                    <a:cubicBezTo>
                      <a:pt x="140208" y="856583"/>
                      <a:pt x="143446" y="852107"/>
                      <a:pt x="146590" y="847820"/>
                    </a:cubicBezTo>
                    <a:cubicBezTo>
                      <a:pt x="146780" y="847535"/>
                      <a:pt x="146971" y="847249"/>
                      <a:pt x="147256" y="846963"/>
                    </a:cubicBezTo>
                    <a:lnTo>
                      <a:pt x="149543" y="843820"/>
                    </a:lnTo>
                    <a:cubicBezTo>
                      <a:pt x="153067" y="839057"/>
                      <a:pt x="156305" y="834390"/>
                      <a:pt x="159639" y="829913"/>
                    </a:cubicBezTo>
                    <a:cubicBezTo>
                      <a:pt x="168212" y="817817"/>
                      <a:pt x="177070" y="805815"/>
                      <a:pt x="185928" y="793814"/>
                    </a:cubicBezTo>
                    <a:cubicBezTo>
                      <a:pt x="203454" y="770192"/>
                      <a:pt x="221266" y="746760"/>
                      <a:pt x="239459" y="723519"/>
                    </a:cubicBezTo>
                    <a:cubicBezTo>
                      <a:pt x="243078" y="718852"/>
                      <a:pt x="246793" y="714185"/>
                      <a:pt x="250507" y="709517"/>
                    </a:cubicBezTo>
                    <a:cubicBezTo>
                      <a:pt x="268510" y="686562"/>
                      <a:pt x="286703" y="663797"/>
                      <a:pt x="304610" y="641318"/>
                    </a:cubicBezTo>
                    <a:cubicBezTo>
                      <a:pt x="345186" y="590360"/>
                      <a:pt x="387382" y="537686"/>
                      <a:pt x="426625" y="484251"/>
                    </a:cubicBezTo>
                    <a:cubicBezTo>
                      <a:pt x="523875" y="352330"/>
                      <a:pt x="629222" y="214694"/>
                      <a:pt x="754285" y="107537"/>
                    </a:cubicBezTo>
                    <a:cubicBezTo>
                      <a:pt x="769715" y="94393"/>
                      <a:pt x="784860" y="84677"/>
                      <a:pt x="799719" y="78296"/>
                    </a:cubicBezTo>
                    <a:cubicBezTo>
                      <a:pt x="802386" y="86487"/>
                      <a:pt x="804863" y="94869"/>
                      <a:pt x="806958" y="103537"/>
                    </a:cubicBezTo>
                    <a:cubicBezTo>
                      <a:pt x="807625" y="106299"/>
                      <a:pt x="808196" y="109061"/>
                      <a:pt x="808863" y="111824"/>
                    </a:cubicBezTo>
                    <a:cubicBezTo>
                      <a:pt x="810959" y="120777"/>
                      <a:pt x="812673" y="129921"/>
                      <a:pt x="814197" y="139256"/>
                    </a:cubicBezTo>
                    <a:cubicBezTo>
                      <a:pt x="814483" y="141160"/>
                      <a:pt x="814864" y="142970"/>
                      <a:pt x="815150" y="144875"/>
                    </a:cubicBezTo>
                    <a:cubicBezTo>
                      <a:pt x="816673" y="154496"/>
                      <a:pt x="817721" y="164402"/>
                      <a:pt x="818769" y="174403"/>
                    </a:cubicBezTo>
                    <a:cubicBezTo>
                      <a:pt x="819055" y="177165"/>
                      <a:pt x="819531" y="179832"/>
                      <a:pt x="819817" y="182594"/>
                    </a:cubicBezTo>
                    <a:cubicBezTo>
                      <a:pt x="820960" y="195453"/>
                      <a:pt x="821817" y="208502"/>
                      <a:pt x="822484" y="221933"/>
                    </a:cubicBezTo>
                    <a:cubicBezTo>
                      <a:pt x="822674" y="225933"/>
                      <a:pt x="822674" y="230219"/>
                      <a:pt x="822770" y="234220"/>
                    </a:cubicBezTo>
                    <a:cubicBezTo>
                      <a:pt x="823151" y="243745"/>
                      <a:pt x="823436" y="253270"/>
                      <a:pt x="823436" y="262985"/>
                    </a:cubicBezTo>
                    <a:cubicBezTo>
                      <a:pt x="823436" y="268986"/>
                      <a:pt x="823341" y="275273"/>
                      <a:pt x="823341" y="281369"/>
                    </a:cubicBezTo>
                    <a:cubicBezTo>
                      <a:pt x="823246" y="289370"/>
                      <a:pt x="823246" y="297275"/>
                      <a:pt x="823055" y="305372"/>
                    </a:cubicBezTo>
                    <a:cubicBezTo>
                      <a:pt x="822865" y="314516"/>
                      <a:pt x="822484" y="323945"/>
                      <a:pt x="822103" y="333280"/>
                    </a:cubicBezTo>
                    <a:cubicBezTo>
                      <a:pt x="821912" y="339280"/>
                      <a:pt x="821722" y="345186"/>
                      <a:pt x="821531" y="351282"/>
                    </a:cubicBezTo>
                    <a:cubicBezTo>
                      <a:pt x="821150" y="361093"/>
                      <a:pt x="820579" y="370999"/>
                      <a:pt x="820007" y="381000"/>
                    </a:cubicBezTo>
                    <a:cubicBezTo>
                      <a:pt x="819626" y="386905"/>
                      <a:pt x="819436" y="392716"/>
                      <a:pt x="819055" y="398717"/>
                    </a:cubicBezTo>
                    <a:cubicBezTo>
                      <a:pt x="818388" y="409480"/>
                      <a:pt x="817721" y="420338"/>
                      <a:pt x="817055" y="431197"/>
                    </a:cubicBezTo>
                    <a:cubicBezTo>
                      <a:pt x="816673" y="436531"/>
                      <a:pt x="816388" y="441770"/>
                      <a:pt x="816007" y="447199"/>
                    </a:cubicBezTo>
                    <a:cubicBezTo>
                      <a:pt x="815150" y="460153"/>
                      <a:pt x="814197" y="473202"/>
                      <a:pt x="813245" y="486251"/>
                    </a:cubicBezTo>
                    <a:cubicBezTo>
                      <a:pt x="812482" y="497205"/>
                      <a:pt x="811721" y="508254"/>
                      <a:pt x="810959" y="519398"/>
                    </a:cubicBezTo>
                    <a:cubicBezTo>
                      <a:pt x="810387" y="527971"/>
                      <a:pt x="809720" y="536448"/>
                      <a:pt x="809244" y="545021"/>
                    </a:cubicBezTo>
                    <a:cubicBezTo>
                      <a:pt x="808482" y="556260"/>
                      <a:pt x="807815" y="567595"/>
                      <a:pt x="807053" y="578930"/>
                    </a:cubicBezTo>
                    <a:cubicBezTo>
                      <a:pt x="806672" y="584454"/>
                      <a:pt x="806291" y="589883"/>
                      <a:pt x="806005" y="595313"/>
                    </a:cubicBezTo>
                    <a:cubicBezTo>
                      <a:pt x="805339" y="607695"/>
                      <a:pt x="804672" y="620173"/>
                      <a:pt x="804101" y="632555"/>
                    </a:cubicBezTo>
                    <a:cubicBezTo>
                      <a:pt x="803910" y="637032"/>
                      <a:pt x="803624" y="641414"/>
                      <a:pt x="803434" y="645890"/>
                    </a:cubicBezTo>
                    <a:cubicBezTo>
                      <a:pt x="802672" y="662750"/>
                      <a:pt x="802100" y="679514"/>
                      <a:pt x="801719" y="696373"/>
                    </a:cubicBezTo>
                    <a:cubicBezTo>
                      <a:pt x="800672" y="741617"/>
                      <a:pt x="799910" y="787051"/>
                      <a:pt x="798862" y="832485"/>
                    </a:cubicBezTo>
                    <a:cubicBezTo>
                      <a:pt x="797909" y="877443"/>
                      <a:pt x="796766" y="922401"/>
                      <a:pt x="795052" y="967264"/>
                    </a:cubicBezTo>
                    <a:cubicBezTo>
                      <a:pt x="795052" y="967645"/>
                      <a:pt x="795052" y="968026"/>
                      <a:pt x="794956" y="968407"/>
                    </a:cubicBezTo>
                    <a:lnTo>
                      <a:pt x="794956" y="968407"/>
                    </a:lnTo>
                    <a:cubicBezTo>
                      <a:pt x="794195" y="986981"/>
                      <a:pt x="793337" y="1005554"/>
                      <a:pt x="792385" y="1024128"/>
                    </a:cubicBezTo>
                    <a:cubicBezTo>
                      <a:pt x="788670" y="1096232"/>
                      <a:pt x="783050" y="1168146"/>
                      <a:pt x="773716" y="1239584"/>
                    </a:cubicBezTo>
                    <a:cubicBezTo>
                      <a:pt x="773144" y="1243965"/>
                      <a:pt x="772478" y="1249109"/>
                      <a:pt x="771715" y="1254443"/>
                    </a:cubicBezTo>
                    <a:cubicBezTo>
                      <a:pt x="771620" y="1255490"/>
                      <a:pt x="771430" y="1256443"/>
                      <a:pt x="771335" y="1257491"/>
                    </a:cubicBezTo>
                    <a:cubicBezTo>
                      <a:pt x="770572" y="1263206"/>
                      <a:pt x="769620" y="1269302"/>
                      <a:pt x="768668" y="1275779"/>
                    </a:cubicBezTo>
                    <a:cubicBezTo>
                      <a:pt x="768572" y="1276350"/>
                      <a:pt x="768477" y="1277017"/>
                      <a:pt x="768382" y="1277588"/>
                    </a:cubicBezTo>
                    <a:cubicBezTo>
                      <a:pt x="767620" y="1282732"/>
                      <a:pt x="766667" y="1288161"/>
                      <a:pt x="765715" y="1293590"/>
                    </a:cubicBezTo>
                    <a:cubicBezTo>
                      <a:pt x="765143" y="1296734"/>
                      <a:pt x="764572" y="1299972"/>
                      <a:pt x="764000" y="1303211"/>
                    </a:cubicBezTo>
                    <a:cubicBezTo>
                      <a:pt x="763143" y="1307592"/>
                      <a:pt x="762381" y="1311974"/>
                      <a:pt x="761429" y="1316450"/>
                    </a:cubicBezTo>
                    <a:cubicBezTo>
                      <a:pt x="760762" y="1319784"/>
                      <a:pt x="760000" y="1323118"/>
                      <a:pt x="759238" y="1326547"/>
                    </a:cubicBezTo>
                    <a:cubicBezTo>
                      <a:pt x="758285" y="1331119"/>
                      <a:pt x="757142" y="1335691"/>
                      <a:pt x="756095" y="1340358"/>
                    </a:cubicBezTo>
                    <a:cubicBezTo>
                      <a:pt x="755332" y="1343787"/>
                      <a:pt x="754475" y="1347216"/>
                      <a:pt x="753523" y="1350645"/>
                    </a:cubicBezTo>
                    <a:cubicBezTo>
                      <a:pt x="752285" y="1355312"/>
                      <a:pt x="750951" y="1359980"/>
                      <a:pt x="749618" y="1364647"/>
                    </a:cubicBezTo>
                    <a:cubicBezTo>
                      <a:pt x="748665" y="1367981"/>
                      <a:pt x="747713" y="1371410"/>
                      <a:pt x="746665" y="1374743"/>
                    </a:cubicBezTo>
                    <a:cubicBezTo>
                      <a:pt x="745046" y="1379982"/>
                      <a:pt x="743236" y="1385221"/>
                      <a:pt x="741426" y="1390364"/>
                    </a:cubicBezTo>
                    <a:cubicBezTo>
                      <a:pt x="740569" y="1392746"/>
                      <a:pt x="739712" y="1395222"/>
                      <a:pt x="738854" y="1397699"/>
                    </a:cubicBezTo>
                    <a:lnTo>
                      <a:pt x="712661" y="1420368"/>
                    </a:lnTo>
                    <a:close/>
                  </a:path>
                </a:pathLst>
              </a:custGeom>
              <a:solidFill>
                <a:srgbClr val="C4B5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grpSp>
          <p:nvGrpSpPr>
            <p:cNvPr id="86" name="Gráfico 2">
              <a:extLst>
                <a:ext uri="{FF2B5EF4-FFF2-40B4-BE49-F238E27FC236}">
                  <a16:creationId xmlns:a16="http://schemas.microsoft.com/office/drawing/2014/main" id="{FAE11B7A-1A7A-4AF0-9BC6-084EC9B4C146}"/>
                </a:ext>
              </a:extLst>
            </p:cNvPr>
            <p:cNvGrpSpPr/>
            <p:nvPr/>
          </p:nvGrpSpPr>
          <p:grpSpPr>
            <a:xfrm>
              <a:off x="6449947" y="1192623"/>
              <a:ext cx="1098903" cy="1458473"/>
              <a:chOff x="6449947" y="1192623"/>
              <a:chExt cx="1098903" cy="1458473"/>
            </a:xfrm>
            <a:solidFill>
              <a:srgbClr val="F0E142"/>
            </a:solidFill>
          </p:grpSpPr>
          <p:sp>
            <p:nvSpPr>
              <p:cNvPr id="87" name="Forma libre: forma 86">
                <a:extLst>
                  <a:ext uri="{FF2B5EF4-FFF2-40B4-BE49-F238E27FC236}">
                    <a16:creationId xmlns:a16="http://schemas.microsoft.com/office/drawing/2014/main" id="{2A33670A-4AE8-4A5C-A543-C90D8AA00C37}"/>
                  </a:ext>
                </a:extLst>
              </p:cNvPr>
              <p:cNvSpPr/>
              <p:nvPr/>
            </p:nvSpPr>
            <p:spPr>
              <a:xfrm>
                <a:off x="6713982" y="1496853"/>
                <a:ext cx="422528" cy="556450"/>
              </a:xfrm>
              <a:custGeom>
                <a:avLst/>
                <a:gdLst>
                  <a:gd name="connsiteX0" fmla="*/ 227457 w 422528"/>
                  <a:gd name="connsiteY0" fmla="*/ 256413 h 556450"/>
                  <a:gd name="connsiteX1" fmla="*/ 125063 w 422528"/>
                  <a:gd name="connsiteY1" fmla="*/ 390334 h 556450"/>
                  <a:gd name="connsiteX2" fmla="*/ 14383 w 422528"/>
                  <a:gd name="connsiteY2" fmla="*/ 536353 h 556450"/>
                  <a:gd name="connsiteX3" fmla="*/ 0 w 422528"/>
                  <a:gd name="connsiteY3" fmla="*/ 556451 h 556450"/>
                  <a:gd name="connsiteX4" fmla="*/ 25432 w 422528"/>
                  <a:gd name="connsiteY4" fmla="*/ 555498 h 556450"/>
                  <a:gd name="connsiteX5" fmla="*/ 195167 w 422528"/>
                  <a:gd name="connsiteY5" fmla="*/ 553022 h 556450"/>
                  <a:gd name="connsiteX6" fmla="*/ 279845 w 422528"/>
                  <a:gd name="connsiteY6" fmla="*/ 552640 h 556450"/>
                  <a:gd name="connsiteX7" fmla="*/ 375475 w 422528"/>
                  <a:gd name="connsiteY7" fmla="*/ 550450 h 556450"/>
                  <a:gd name="connsiteX8" fmla="*/ 387191 w 422528"/>
                  <a:gd name="connsiteY8" fmla="*/ 550069 h 556450"/>
                  <a:gd name="connsiteX9" fmla="*/ 387953 w 422528"/>
                  <a:gd name="connsiteY9" fmla="*/ 538734 h 556450"/>
                  <a:gd name="connsiteX10" fmla="*/ 397859 w 422528"/>
                  <a:gd name="connsiteY10" fmla="*/ 347472 h 556450"/>
                  <a:gd name="connsiteX11" fmla="*/ 417100 w 422528"/>
                  <a:gd name="connsiteY11" fmla="*/ 44672 h 556450"/>
                  <a:gd name="connsiteX12" fmla="*/ 422529 w 422528"/>
                  <a:gd name="connsiteY12" fmla="*/ 0 h 556450"/>
                  <a:gd name="connsiteX13" fmla="*/ 394430 w 422528"/>
                  <a:gd name="connsiteY13" fmla="*/ 35909 h 556450"/>
                  <a:gd name="connsiteX14" fmla="*/ 227457 w 422528"/>
                  <a:gd name="connsiteY14" fmla="*/ 256413 h 556450"/>
                  <a:gd name="connsiteX15" fmla="*/ 372428 w 422528"/>
                  <a:gd name="connsiteY15" fmla="*/ 346900 h 556450"/>
                  <a:gd name="connsiteX16" fmla="*/ 363283 w 422528"/>
                  <a:gd name="connsiteY16" fmla="*/ 526256 h 556450"/>
                  <a:gd name="connsiteX17" fmla="*/ 279559 w 422528"/>
                  <a:gd name="connsiteY17" fmla="*/ 528066 h 556450"/>
                  <a:gd name="connsiteX18" fmla="*/ 195358 w 422528"/>
                  <a:gd name="connsiteY18" fmla="*/ 528542 h 556450"/>
                  <a:gd name="connsiteX19" fmla="*/ 49721 w 422528"/>
                  <a:gd name="connsiteY19" fmla="*/ 530257 h 556450"/>
                  <a:gd name="connsiteX20" fmla="*/ 145352 w 422528"/>
                  <a:gd name="connsiteY20" fmla="*/ 405384 h 556450"/>
                  <a:gd name="connsiteX21" fmla="*/ 248126 w 422528"/>
                  <a:gd name="connsiteY21" fmla="*/ 270415 h 556450"/>
                  <a:gd name="connsiteX22" fmla="*/ 387096 w 422528"/>
                  <a:gd name="connsiteY22" fmla="*/ 86201 h 556450"/>
                  <a:gd name="connsiteX23" fmla="*/ 372428 w 422528"/>
                  <a:gd name="connsiteY23" fmla="*/ 346900 h 55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22528" h="556450">
                    <a:moveTo>
                      <a:pt x="227457" y="256413"/>
                    </a:moveTo>
                    <a:cubicBezTo>
                      <a:pt x="194691" y="301657"/>
                      <a:pt x="159448" y="346805"/>
                      <a:pt x="125063" y="390334"/>
                    </a:cubicBezTo>
                    <a:cubicBezTo>
                      <a:pt x="87916" y="437483"/>
                      <a:pt x="49625" y="486442"/>
                      <a:pt x="14383" y="536353"/>
                    </a:cubicBezTo>
                    <a:lnTo>
                      <a:pt x="0" y="556451"/>
                    </a:lnTo>
                    <a:lnTo>
                      <a:pt x="25432" y="555498"/>
                    </a:lnTo>
                    <a:cubicBezTo>
                      <a:pt x="81629" y="553307"/>
                      <a:pt x="139446" y="553212"/>
                      <a:pt x="195167" y="553022"/>
                    </a:cubicBezTo>
                    <a:cubicBezTo>
                      <a:pt x="223838" y="552926"/>
                      <a:pt x="252127" y="552831"/>
                      <a:pt x="279845" y="552640"/>
                    </a:cubicBezTo>
                    <a:cubicBezTo>
                      <a:pt x="311753" y="552164"/>
                      <a:pt x="343567" y="551402"/>
                      <a:pt x="375475" y="550450"/>
                    </a:cubicBezTo>
                    <a:lnTo>
                      <a:pt x="387191" y="550069"/>
                    </a:lnTo>
                    <a:lnTo>
                      <a:pt x="387953" y="538734"/>
                    </a:lnTo>
                    <a:cubicBezTo>
                      <a:pt x="393192" y="462153"/>
                      <a:pt x="396240" y="403003"/>
                      <a:pt x="397859" y="347472"/>
                    </a:cubicBezTo>
                    <a:cubicBezTo>
                      <a:pt x="400812" y="250031"/>
                      <a:pt x="404908" y="145828"/>
                      <a:pt x="417100" y="44672"/>
                    </a:cubicBezTo>
                    <a:lnTo>
                      <a:pt x="422529" y="0"/>
                    </a:lnTo>
                    <a:lnTo>
                      <a:pt x="394430" y="35909"/>
                    </a:lnTo>
                    <a:cubicBezTo>
                      <a:pt x="340233" y="105061"/>
                      <a:pt x="282892" y="179261"/>
                      <a:pt x="227457" y="256413"/>
                    </a:cubicBezTo>
                    <a:close/>
                    <a:moveTo>
                      <a:pt x="372428" y="346900"/>
                    </a:moveTo>
                    <a:cubicBezTo>
                      <a:pt x="370808" y="399383"/>
                      <a:pt x="368046" y="455200"/>
                      <a:pt x="363283" y="526256"/>
                    </a:cubicBezTo>
                    <a:cubicBezTo>
                      <a:pt x="335280" y="527018"/>
                      <a:pt x="307277" y="527495"/>
                      <a:pt x="279559" y="528066"/>
                    </a:cubicBezTo>
                    <a:cubicBezTo>
                      <a:pt x="251841" y="528352"/>
                      <a:pt x="223838" y="528447"/>
                      <a:pt x="195358" y="528542"/>
                    </a:cubicBezTo>
                    <a:cubicBezTo>
                      <a:pt x="147447" y="528542"/>
                      <a:pt x="98393" y="528733"/>
                      <a:pt x="49721" y="530257"/>
                    </a:cubicBezTo>
                    <a:cubicBezTo>
                      <a:pt x="80581" y="487680"/>
                      <a:pt x="113538" y="445961"/>
                      <a:pt x="145352" y="405384"/>
                    </a:cubicBezTo>
                    <a:cubicBezTo>
                      <a:pt x="179641" y="361474"/>
                      <a:pt x="215170" y="316230"/>
                      <a:pt x="248126" y="270415"/>
                    </a:cubicBezTo>
                    <a:cubicBezTo>
                      <a:pt x="294037" y="206692"/>
                      <a:pt x="341376" y="144875"/>
                      <a:pt x="387096" y="86201"/>
                    </a:cubicBezTo>
                    <a:cubicBezTo>
                      <a:pt x="378333" y="173926"/>
                      <a:pt x="374809" y="262985"/>
                      <a:pt x="372428" y="346900"/>
                    </a:cubicBezTo>
                    <a:close/>
                  </a:path>
                </a:pathLst>
              </a:custGeom>
              <a:solidFill>
                <a:srgbClr val="F0E1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8" name="Forma libre: forma 87">
                <a:extLst>
                  <a:ext uri="{FF2B5EF4-FFF2-40B4-BE49-F238E27FC236}">
                    <a16:creationId xmlns:a16="http://schemas.microsoft.com/office/drawing/2014/main" id="{7C03753E-1DFB-4A82-B880-BC4254AA18CB}"/>
                  </a:ext>
                </a:extLst>
              </p:cNvPr>
              <p:cNvSpPr/>
              <p:nvPr/>
            </p:nvSpPr>
            <p:spPr>
              <a:xfrm>
                <a:off x="6449947" y="1192623"/>
                <a:ext cx="1098903" cy="1458473"/>
              </a:xfrm>
              <a:custGeom>
                <a:avLst/>
                <a:gdLst>
                  <a:gd name="connsiteX0" fmla="*/ 1013842 w 1098903"/>
                  <a:gd name="connsiteY0" fmla="*/ 870682 h 1458473"/>
                  <a:gd name="connsiteX1" fmla="*/ 892303 w 1098903"/>
                  <a:gd name="connsiteY1" fmla="*/ 866682 h 1458473"/>
                  <a:gd name="connsiteX2" fmla="*/ 895827 w 1098903"/>
                  <a:gd name="connsiteY2" fmla="*/ 446820 h 1458473"/>
                  <a:gd name="connsiteX3" fmla="*/ 897351 w 1098903"/>
                  <a:gd name="connsiteY3" fmla="*/ 411863 h 1458473"/>
                  <a:gd name="connsiteX4" fmla="*/ 899733 w 1098903"/>
                  <a:gd name="connsiteY4" fmla="*/ 352998 h 1458473"/>
                  <a:gd name="connsiteX5" fmla="*/ 903162 w 1098903"/>
                  <a:gd name="connsiteY5" fmla="*/ 270226 h 1458473"/>
                  <a:gd name="connsiteX6" fmla="*/ 904209 w 1098903"/>
                  <a:gd name="connsiteY6" fmla="*/ 131352 h 1458473"/>
                  <a:gd name="connsiteX7" fmla="*/ 777432 w 1098903"/>
                  <a:gd name="connsiteY7" fmla="*/ 2 h 1458473"/>
                  <a:gd name="connsiteX8" fmla="*/ 674276 w 1098903"/>
                  <a:gd name="connsiteY8" fmla="*/ 44674 h 1458473"/>
                  <a:gd name="connsiteX9" fmla="*/ 342901 w 1098903"/>
                  <a:gd name="connsiteY9" fmla="*/ 425579 h 1458473"/>
                  <a:gd name="connsiteX10" fmla="*/ 221362 w 1098903"/>
                  <a:gd name="connsiteY10" fmla="*/ 581694 h 1458473"/>
                  <a:gd name="connsiteX11" fmla="*/ 75630 w 1098903"/>
                  <a:gd name="connsiteY11" fmla="*/ 771336 h 1458473"/>
                  <a:gd name="connsiteX12" fmla="*/ 62866 w 1098903"/>
                  <a:gd name="connsiteY12" fmla="*/ 788767 h 1458473"/>
                  <a:gd name="connsiteX13" fmla="*/ 22099 w 1098903"/>
                  <a:gd name="connsiteY13" fmla="*/ 984506 h 1458473"/>
                  <a:gd name="connsiteX14" fmla="*/ 266225 w 1098903"/>
                  <a:gd name="connsiteY14" fmla="*/ 1072993 h 1458473"/>
                  <a:gd name="connsiteX15" fmla="*/ 300420 w 1098903"/>
                  <a:gd name="connsiteY15" fmla="*/ 1072707 h 1458473"/>
                  <a:gd name="connsiteX16" fmla="*/ 319279 w 1098903"/>
                  <a:gd name="connsiteY16" fmla="*/ 1072136 h 1458473"/>
                  <a:gd name="connsiteX17" fmla="*/ 553213 w 1098903"/>
                  <a:gd name="connsiteY17" fmla="*/ 1067088 h 1458473"/>
                  <a:gd name="connsiteX18" fmla="*/ 607125 w 1098903"/>
                  <a:gd name="connsiteY18" fmla="*/ 1068897 h 1458473"/>
                  <a:gd name="connsiteX19" fmla="*/ 601695 w 1098903"/>
                  <a:gd name="connsiteY19" fmla="*/ 1133286 h 1458473"/>
                  <a:gd name="connsiteX20" fmla="*/ 590361 w 1098903"/>
                  <a:gd name="connsiteY20" fmla="*/ 1279590 h 1458473"/>
                  <a:gd name="connsiteX21" fmla="*/ 589027 w 1098903"/>
                  <a:gd name="connsiteY21" fmla="*/ 1295307 h 1458473"/>
                  <a:gd name="connsiteX22" fmla="*/ 618840 w 1098903"/>
                  <a:gd name="connsiteY22" fmla="*/ 1421037 h 1458473"/>
                  <a:gd name="connsiteX23" fmla="*/ 737808 w 1098903"/>
                  <a:gd name="connsiteY23" fmla="*/ 1458470 h 1458473"/>
                  <a:gd name="connsiteX24" fmla="*/ 862966 w 1098903"/>
                  <a:gd name="connsiteY24" fmla="*/ 1414655 h 1458473"/>
                  <a:gd name="connsiteX25" fmla="*/ 896208 w 1098903"/>
                  <a:gd name="connsiteY25" fmla="*/ 1338645 h 1458473"/>
                  <a:gd name="connsiteX26" fmla="*/ 894875 w 1098903"/>
                  <a:gd name="connsiteY26" fmla="*/ 1077756 h 1458473"/>
                  <a:gd name="connsiteX27" fmla="*/ 990315 w 1098903"/>
                  <a:gd name="connsiteY27" fmla="*/ 1074231 h 1458473"/>
                  <a:gd name="connsiteX28" fmla="*/ 1098900 w 1098903"/>
                  <a:gd name="connsiteY28" fmla="*/ 955931 h 1458473"/>
                  <a:gd name="connsiteX29" fmla="*/ 1013842 w 1098903"/>
                  <a:gd name="connsiteY29" fmla="*/ 870682 h 1458473"/>
                  <a:gd name="connsiteX30" fmla="*/ 634557 w 1098903"/>
                  <a:gd name="connsiteY30" fmla="*/ 1401987 h 1458473"/>
                  <a:gd name="connsiteX31" fmla="*/ 614364 w 1098903"/>
                  <a:gd name="connsiteY31" fmla="*/ 1297783 h 1458473"/>
                  <a:gd name="connsiteX32" fmla="*/ 615697 w 1098903"/>
                  <a:gd name="connsiteY32" fmla="*/ 1281400 h 1458473"/>
                  <a:gd name="connsiteX33" fmla="*/ 627032 w 1098903"/>
                  <a:gd name="connsiteY33" fmla="*/ 1135572 h 1458473"/>
                  <a:gd name="connsiteX34" fmla="*/ 633223 w 1098903"/>
                  <a:gd name="connsiteY34" fmla="*/ 1061182 h 1458473"/>
                  <a:gd name="connsiteX35" fmla="*/ 633223 w 1098903"/>
                  <a:gd name="connsiteY35" fmla="*/ 1055181 h 1458473"/>
                  <a:gd name="connsiteX36" fmla="*/ 629604 w 1098903"/>
                  <a:gd name="connsiteY36" fmla="*/ 1051371 h 1458473"/>
                  <a:gd name="connsiteX37" fmla="*/ 553308 w 1098903"/>
                  <a:gd name="connsiteY37" fmla="*/ 1042799 h 1458473"/>
                  <a:gd name="connsiteX38" fmla="*/ 318231 w 1098903"/>
                  <a:gd name="connsiteY38" fmla="*/ 1047752 h 1458473"/>
                  <a:gd name="connsiteX39" fmla="*/ 299848 w 1098903"/>
                  <a:gd name="connsiteY39" fmla="*/ 1048323 h 1458473"/>
                  <a:gd name="connsiteX40" fmla="*/ 266320 w 1098903"/>
                  <a:gd name="connsiteY40" fmla="*/ 1048609 h 1458473"/>
                  <a:gd name="connsiteX41" fmla="*/ 42292 w 1098903"/>
                  <a:gd name="connsiteY41" fmla="*/ 969742 h 1458473"/>
                  <a:gd name="connsiteX42" fmla="*/ 83440 w 1098903"/>
                  <a:gd name="connsiteY42" fmla="*/ 803245 h 1458473"/>
                  <a:gd name="connsiteX43" fmla="*/ 96489 w 1098903"/>
                  <a:gd name="connsiteY43" fmla="*/ 785338 h 1458473"/>
                  <a:gd name="connsiteX44" fmla="*/ 241555 w 1098903"/>
                  <a:gd name="connsiteY44" fmla="*/ 596743 h 1458473"/>
                  <a:gd name="connsiteX45" fmla="*/ 363570 w 1098903"/>
                  <a:gd name="connsiteY45" fmla="*/ 439676 h 1458473"/>
                  <a:gd name="connsiteX46" fmla="*/ 691230 w 1098903"/>
                  <a:gd name="connsiteY46" fmla="*/ 62962 h 1458473"/>
                  <a:gd name="connsiteX47" fmla="*/ 777051 w 1098903"/>
                  <a:gd name="connsiteY47" fmla="*/ 24672 h 1458473"/>
                  <a:gd name="connsiteX48" fmla="*/ 795243 w 1098903"/>
                  <a:gd name="connsiteY48" fmla="*/ 26767 h 1458473"/>
                  <a:gd name="connsiteX49" fmla="*/ 878873 w 1098903"/>
                  <a:gd name="connsiteY49" fmla="*/ 135638 h 1458473"/>
                  <a:gd name="connsiteX50" fmla="*/ 877730 w 1098903"/>
                  <a:gd name="connsiteY50" fmla="*/ 268512 h 1458473"/>
                  <a:gd name="connsiteX51" fmla="*/ 874206 w 1098903"/>
                  <a:gd name="connsiteY51" fmla="*/ 353284 h 1458473"/>
                  <a:gd name="connsiteX52" fmla="*/ 871824 w 1098903"/>
                  <a:gd name="connsiteY52" fmla="*/ 410815 h 1458473"/>
                  <a:gd name="connsiteX53" fmla="*/ 870396 w 1098903"/>
                  <a:gd name="connsiteY53" fmla="*/ 446058 h 1458473"/>
                  <a:gd name="connsiteX54" fmla="*/ 866776 w 1098903"/>
                  <a:gd name="connsiteY54" fmla="*/ 878969 h 1458473"/>
                  <a:gd name="connsiteX55" fmla="*/ 866872 w 1098903"/>
                  <a:gd name="connsiteY55" fmla="*/ 890875 h 1458473"/>
                  <a:gd name="connsiteX56" fmla="*/ 879444 w 1098903"/>
                  <a:gd name="connsiteY56" fmla="*/ 890970 h 1458473"/>
                  <a:gd name="connsiteX57" fmla="*/ 1011937 w 1098903"/>
                  <a:gd name="connsiteY57" fmla="*/ 895161 h 1458473"/>
                  <a:gd name="connsiteX58" fmla="*/ 1073373 w 1098903"/>
                  <a:gd name="connsiteY58" fmla="*/ 955931 h 1458473"/>
                  <a:gd name="connsiteX59" fmla="*/ 988791 w 1098903"/>
                  <a:gd name="connsiteY59" fmla="*/ 1049847 h 1458473"/>
                  <a:gd name="connsiteX60" fmla="*/ 881730 w 1098903"/>
                  <a:gd name="connsiteY60" fmla="*/ 1053276 h 1458473"/>
                  <a:gd name="connsiteX61" fmla="*/ 869062 w 1098903"/>
                  <a:gd name="connsiteY61" fmla="*/ 1053657 h 1458473"/>
                  <a:gd name="connsiteX62" fmla="*/ 869157 w 1098903"/>
                  <a:gd name="connsiteY62" fmla="*/ 1065849 h 1458473"/>
                  <a:gd name="connsiteX63" fmla="*/ 870681 w 1098903"/>
                  <a:gd name="connsiteY63" fmla="*/ 1338836 h 1458473"/>
                  <a:gd name="connsiteX64" fmla="*/ 845155 w 1098903"/>
                  <a:gd name="connsiteY64" fmla="*/ 1397415 h 1458473"/>
                  <a:gd name="connsiteX65" fmla="*/ 755048 w 1098903"/>
                  <a:gd name="connsiteY65" fmla="*/ 1433133 h 1458473"/>
                  <a:gd name="connsiteX66" fmla="*/ 737903 w 1098903"/>
                  <a:gd name="connsiteY66" fmla="*/ 1433800 h 1458473"/>
                  <a:gd name="connsiteX67" fmla="*/ 634557 w 1098903"/>
                  <a:gd name="connsiteY67" fmla="*/ 1401987 h 145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98903" h="1458473">
                    <a:moveTo>
                      <a:pt x="1013842" y="870682"/>
                    </a:moveTo>
                    <a:cubicBezTo>
                      <a:pt x="970599" y="867825"/>
                      <a:pt x="927165" y="866872"/>
                      <a:pt x="892303" y="866682"/>
                    </a:cubicBezTo>
                    <a:cubicBezTo>
                      <a:pt x="890779" y="733141"/>
                      <a:pt x="890493" y="590361"/>
                      <a:pt x="895827" y="446820"/>
                    </a:cubicBezTo>
                    <a:lnTo>
                      <a:pt x="897351" y="411863"/>
                    </a:lnTo>
                    <a:cubicBezTo>
                      <a:pt x="898209" y="393003"/>
                      <a:pt x="899066" y="373572"/>
                      <a:pt x="899733" y="352998"/>
                    </a:cubicBezTo>
                    <a:cubicBezTo>
                      <a:pt x="898780" y="331948"/>
                      <a:pt x="900876" y="301849"/>
                      <a:pt x="903162" y="270226"/>
                    </a:cubicBezTo>
                    <a:cubicBezTo>
                      <a:pt x="906781" y="218886"/>
                      <a:pt x="910496" y="166023"/>
                      <a:pt x="904209" y="131352"/>
                    </a:cubicBezTo>
                    <a:cubicBezTo>
                      <a:pt x="889827" y="53151"/>
                      <a:pt x="838868" y="383"/>
                      <a:pt x="777432" y="2"/>
                    </a:cubicBezTo>
                    <a:cubicBezTo>
                      <a:pt x="743713" y="-189"/>
                      <a:pt x="709233" y="14670"/>
                      <a:pt x="674276" y="44674"/>
                    </a:cubicBezTo>
                    <a:cubicBezTo>
                      <a:pt x="547403" y="153450"/>
                      <a:pt x="440913" y="292324"/>
                      <a:pt x="342901" y="425579"/>
                    </a:cubicBezTo>
                    <a:cubicBezTo>
                      <a:pt x="303944" y="478538"/>
                      <a:pt x="261939" y="531021"/>
                      <a:pt x="221362" y="581694"/>
                    </a:cubicBezTo>
                    <a:cubicBezTo>
                      <a:pt x="172499" y="643035"/>
                      <a:pt x="121921" y="706471"/>
                      <a:pt x="75630" y="771336"/>
                    </a:cubicBezTo>
                    <a:cubicBezTo>
                      <a:pt x="71629" y="777051"/>
                      <a:pt x="67248" y="782862"/>
                      <a:pt x="62866" y="788767"/>
                    </a:cubicBezTo>
                    <a:cubicBezTo>
                      <a:pt x="23147" y="842774"/>
                      <a:pt x="-30955" y="916974"/>
                      <a:pt x="22099" y="984506"/>
                    </a:cubicBezTo>
                    <a:cubicBezTo>
                      <a:pt x="83726" y="1063182"/>
                      <a:pt x="191073" y="1072612"/>
                      <a:pt x="266225" y="1072993"/>
                    </a:cubicBezTo>
                    <a:cubicBezTo>
                      <a:pt x="277750" y="1073088"/>
                      <a:pt x="289180" y="1072898"/>
                      <a:pt x="300420" y="1072707"/>
                    </a:cubicBezTo>
                    <a:lnTo>
                      <a:pt x="319279" y="1072136"/>
                    </a:lnTo>
                    <a:cubicBezTo>
                      <a:pt x="367190" y="1070612"/>
                      <a:pt x="479585" y="1066802"/>
                      <a:pt x="553213" y="1067088"/>
                    </a:cubicBezTo>
                    <a:cubicBezTo>
                      <a:pt x="583979" y="1067278"/>
                      <a:pt x="599314" y="1068231"/>
                      <a:pt x="607125" y="1068897"/>
                    </a:cubicBezTo>
                    <a:cubicBezTo>
                      <a:pt x="605315" y="1090424"/>
                      <a:pt x="603505" y="1111855"/>
                      <a:pt x="601695" y="1133286"/>
                    </a:cubicBezTo>
                    <a:cubicBezTo>
                      <a:pt x="597600" y="1181959"/>
                      <a:pt x="593504" y="1230918"/>
                      <a:pt x="590361" y="1279590"/>
                    </a:cubicBezTo>
                    <a:cubicBezTo>
                      <a:pt x="590075" y="1284448"/>
                      <a:pt x="589599" y="1289782"/>
                      <a:pt x="589027" y="1295307"/>
                    </a:cubicBezTo>
                    <a:cubicBezTo>
                      <a:pt x="585408" y="1336264"/>
                      <a:pt x="580550" y="1392271"/>
                      <a:pt x="618840" y="1421037"/>
                    </a:cubicBezTo>
                    <a:cubicBezTo>
                      <a:pt x="650749" y="1444944"/>
                      <a:pt x="692850" y="1458184"/>
                      <a:pt x="737808" y="1458470"/>
                    </a:cubicBezTo>
                    <a:cubicBezTo>
                      <a:pt x="788005" y="1458756"/>
                      <a:pt x="833820" y="1442849"/>
                      <a:pt x="862966" y="1414655"/>
                    </a:cubicBezTo>
                    <a:cubicBezTo>
                      <a:pt x="884493" y="1394176"/>
                      <a:pt x="895923" y="1367887"/>
                      <a:pt x="896208" y="1338645"/>
                    </a:cubicBezTo>
                    <a:cubicBezTo>
                      <a:pt x="896399" y="1265303"/>
                      <a:pt x="895542" y="1154813"/>
                      <a:pt x="894875" y="1077756"/>
                    </a:cubicBezTo>
                    <a:cubicBezTo>
                      <a:pt x="931546" y="1077089"/>
                      <a:pt x="962312" y="1076136"/>
                      <a:pt x="990315" y="1074231"/>
                    </a:cubicBezTo>
                    <a:cubicBezTo>
                      <a:pt x="1054800" y="1070421"/>
                      <a:pt x="1098710" y="1009938"/>
                      <a:pt x="1098900" y="955931"/>
                    </a:cubicBezTo>
                    <a:cubicBezTo>
                      <a:pt x="1099186" y="917640"/>
                      <a:pt x="1076898" y="874968"/>
                      <a:pt x="1013842" y="870682"/>
                    </a:cubicBezTo>
                    <a:close/>
                    <a:moveTo>
                      <a:pt x="634557" y="1401987"/>
                    </a:moveTo>
                    <a:cubicBezTo>
                      <a:pt x="607030" y="1381222"/>
                      <a:pt x="611125" y="1334931"/>
                      <a:pt x="614364" y="1297783"/>
                    </a:cubicBezTo>
                    <a:cubicBezTo>
                      <a:pt x="614840" y="1292068"/>
                      <a:pt x="615411" y="1286544"/>
                      <a:pt x="615697" y="1281400"/>
                    </a:cubicBezTo>
                    <a:cubicBezTo>
                      <a:pt x="618840" y="1232727"/>
                      <a:pt x="622936" y="1184245"/>
                      <a:pt x="627032" y="1135572"/>
                    </a:cubicBezTo>
                    <a:cubicBezTo>
                      <a:pt x="629032" y="1110807"/>
                      <a:pt x="631128" y="1085947"/>
                      <a:pt x="633223" y="1061182"/>
                    </a:cubicBezTo>
                    <a:lnTo>
                      <a:pt x="633223" y="1055181"/>
                    </a:lnTo>
                    <a:lnTo>
                      <a:pt x="629604" y="1051371"/>
                    </a:lnTo>
                    <a:cubicBezTo>
                      <a:pt x="625317" y="1046704"/>
                      <a:pt x="621889" y="1043180"/>
                      <a:pt x="553308" y="1042799"/>
                    </a:cubicBezTo>
                    <a:cubicBezTo>
                      <a:pt x="479204" y="1042418"/>
                      <a:pt x="366428" y="1046037"/>
                      <a:pt x="318231" y="1047752"/>
                    </a:cubicBezTo>
                    <a:lnTo>
                      <a:pt x="299848" y="1048323"/>
                    </a:lnTo>
                    <a:cubicBezTo>
                      <a:pt x="288894" y="1048514"/>
                      <a:pt x="277560" y="1048704"/>
                      <a:pt x="266320" y="1048609"/>
                    </a:cubicBezTo>
                    <a:cubicBezTo>
                      <a:pt x="190406" y="1048228"/>
                      <a:pt x="96680" y="1038894"/>
                      <a:pt x="42292" y="969742"/>
                    </a:cubicBezTo>
                    <a:cubicBezTo>
                      <a:pt x="382" y="916593"/>
                      <a:pt x="44673" y="856299"/>
                      <a:pt x="83440" y="803245"/>
                    </a:cubicBezTo>
                    <a:cubicBezTo>
                      <a:pt x="88107" y="797054"/>
                      <a:pt x="92298" y="791053"/>
                      <a:pt x="96489" y="785338"/>
                    </a:cubicBezTo>
                    <a:cubicBezTo>
                      <a:pt x="142209" y="720949"/>
                      <a:pt x="192597" y="657798"/>
                      <a:pt x="241555" y="596743"/>
                    </a:cubicBezTo>
                    <a:cubicBezTo>
                      <a:pt x="282132" y="545784"/>
                      <a:pt x="324327" y="493111"/>
                      <a:pt x="363570" y="439676"/>
                    </a:cubicBezTo>
                    <a:cubicBezTo>
                      <a:pt x="460821" y="307755"/>
                      <a:pt x="566167" y="170118"/>
                      <a:pt x="691230" y="62962"/>
                    </a:cubicBezTo>
                    <a:cubicBezTo>
                      <a:pt x="721043" y="37435"/>
                      <a:pt x="750095" y="24481"/>
                      <a:pt x="777051" y="24672"/>
                    </a:cubicBezTo>
                    <a:cubicBezTo>
                      <a:pt x="783337" y="24672"/>
                      <a:pt x="789433" y="25434"/>
                      <a:pt x="795243" y="26767"/>
                    </a:cubicBezTo>
                    <a:cubicBezTo>
                      <a:pt x="841059" y="37435"/>
                      <a:pt x="869919" y="86870"/>
                      <a:pt x="878873" y="135638"/>
                    </a:cubicBezTo>
                    <a:cubicBezTo>
                      <a:pt x="884778" y="167356"/>
                      <a:pt x="881064" y="221172"/>
                      <a:pt x="877730" y="268512"/>
                    </a:cubicBezTo>
                    <a:cubicBezTo>
                      <a:pt x="875349" y="301087"/>
                      <a:pt x="873253" y="331567"/>
                      <a:pt x="874206" y="353284"/>
                    </a:cubicBezTo>
                    <a:cubicBezTo>
                      <a:pt x="873539" y="372715"/>
                      <a:pt x="872682" y="392051"/>
                      <a:pt x="871824" y="410815"/>
                    </a:cubicBezTo>
                    <a:lnTo>
                      <a:pt x="870396" y="446058"/>
                    </a:lnTo>
                    <a:cubicBezTo>
                      <a:pt x="864681" y="594362"/>
                      <a:pt x="865443" y="741618"/>
                      <a:pt x="866776" y="878969"/>
                    </a:cubicBezTo>
                    <a:lnTo>
                      <a:pt x="866872" y="890875"/>
                    </a:lnTo>
                    <a:lnTo>
                      <a:pt x="879444" y="890970"/>
                    </a:lnTo>
                    <a:cubicBezTo>
                      <a:pt x="915925" y="891351"/>
                      <a:pt x="964026" y="892113"/>
                      <a:pt x="1011937" y="895161"/>
                    </a:cubicBezTo>
                    <a:cubicBezTo>
                      <a:pt x="1067658" y="898971"/>
                      <a:pt x="1073469" y="938881"/>
                      <a:pt x="1073373" y="955931"/>
                    </a:cubicBezTo>
                    <a:cubicBezTo>
                      <a:pt x="1072992" y="998889"/>
                      <a:pt x="1039083" y="1046990"/>
                      <a:pt x="988791" y="1049847"/>
                    </a:cubicBezTo>
                    <a:cubicBezTo>
                      <a:pt x="957835" y="1051657"/>
                      <a:pt x="923831" y="1052895"/>
                      <a:pt x="881730" y="1053276"/>
                    </a:cubicBezTo>
                    <a:lnTo>
                      <a:pt x="869062" y="1053657"/>
                    </a:lnTo>
                    <a:lnTo>
                      <a:pt x="869157" y="1065849"/>
                    </a:lnTo>
                    <a:cubicBezTo>
                      <a:pt x="870110" y="1143097"/>
                      <a:pt x="870872" y="1261588"/>
                      <a:pt x="870681" y="1338836"/>
                    </a:cubicBezTo>
                    <a:cubicBezTo>
                      <a:pt x="870491" y="1361505"/>
                      <a:pt x="861823" y="1381317"/>
                      <a:pt x="845155" y="1397415"/>
                    </a:cubicBezTo>
                    <a:cubicBezTo>
                      <a:pt x="824104" y="1417417"/>
                      <a:pt x="791338" y="1430276"/>
                      <a:pt x="755048" y="1433133"/>
                    </a:cubicBezTo>
                    <a:cubicBezTo>
                      <a:pt x="749428" y="1433610"/>
                      <a:pt x="743713" y="1433800"/>
                      <a:pt x="737903" y="1433800"/>
                    </a:cubicBezTo>
                    <a:cubicBezTo>
                      <a:pt x="698755" y="1433800"/>
                      <a:pt x="661893" y="1422465"/>
                      <a:pt x="634557" y="1401987"/>
                    </a:cubicBezTo>
                    <a:close/>
                  </a:path>
                </a:pathLst>
              </a:custGeom>
              <a:solidFill>
                <a:srgbClr val="F0E1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sp>
          <p:nvSpPr>
            <p:cNvPr id="89" name="Gráfico 2">
              <a:extLst>
                <a:ext uri="{FF2B5EF4-FFF2-40B4-BE49-F238E27FC236}">
                  <a16:creationId xmlns:a16="http://schemas.microsoft.com/office/drawing/2014/main" id="{C560C5AD-806A-4D4E-BB2D-0B767CE2150F}"/>
                </a:ext>
              </a:extLst>
            </p:cNvPr>
            <p:cNvSpPr/>
            <p:nvPr/>
          </p:nvSpPr>
          <p:spPr>
            <a:xfrm>
              <a:off x="6475383" y="1217389"/>
              <a:ext cx="1048034" cy="1409319"/>
            </a:xfrm>
            <a:custGeom>
              <a:avLst/>
              <a:gdLst>
                <a:gd name="connsiteX0" fmla="*/ 986597 w 1048034"/>
                <a:gd name="connsiteY0" fmla="*/ 870490 h 1409319"/>
                <a:gd name="connsiteX1" fmla="*/ 854104 w 1048034"/>
                <a:gd name="connsiteY1" fmla="*/ 866299 h 1409319"/>
                <a:gd name="connsiteX2" fmla="*/ 841531 w 1048034"/>
                <a:gd name="connsiteY2" fmla="*/ 866204 h 1409319"/>
                <a:gd name="connsiteX3" fmla="*/ 841436 w 1048034"/>
                <a:gd name="connsiteY3" fmla="*/ 854298 h 1409319"/>
                <a:gd name="connsiteX4" fmla="*/ 845055 w 1048034"/>
                <a:gd name="connsiteY4" fmla="*/ 421387 h 1409319"/>
                <a:gd name="connsiteX5" fmla="*/ 846484 w 1048034"/>
                <a:gd name="connsiteY5" fmla="*/ 386144 h 1409319"/>
                <a:gd name="connsiteX6" fmla="*/ 848866 w 1048034"/>
                <a:gd name="connsiteY6" fmla="*/ 328613 h 1409319"/>
                <a:gd name="connsiteX7" fmla="*/ 852390 w 1048034"/>
                <a:gd name="connsiteY7" fmla="*/ 243841 h 1409319"/>
                <a:gd name="connsiteX8" fmla="*/ 853533 w 1048034"/>
                <a:gd name="connsiteY8" fmla="*/ 110967 h 1409319"/>
                <a:gd name="connsiteX9" fmla="*/ 769903 w 1048034"/>
                <a:gd name="connsiteY9" fmla="*/ 2096 h 1409319"/>
                <a:gd name="connsiteX10" fmla="*/ 751711 w 1048034"/>
                <a:gd name="connsiteY10" fmla="*/ 1 h 1409319"/>
                <a:gd name="connsiteX11" fmla="*/ 665890 w 1048034"/>
                <a:gd name="connsiteY11" fmla="*/ 38291 h 1409319"/>
                <a:gd name="connsiteX12" fmla="*/ 338230 w 1048034"/>
                <a:gd name="connsiteY12" fmla="*/ 415005 h 1409319"/>
                <a:gd name="connsiteX13" fmla="*/ 216215 w 1048034"/>
                <a:gd name="connsiteY13" fmla="*/ 572072 h 1409319"/>
                <a:gd name="connsiteX14" fmla="*/ 71149 w 1048034"/>
                <a:gd name="connsiteY14" fmla="*/ 760667 h 1409319"/>
                <a:gd name="connsiteX15" fmla="*/ 58100 w 1048034"/>
                <a:gd name="connsiteY15" fmla="*/ 778574 h 1409319"/>
                <a:gd name="connsiteX16" fmla="*/ 16952 w 1048034"/>
                <a:gd name="connsiteY16" fmla="*/ 945071 h 1409319"/>
                <a:gd name="connsiteX17" fmla="*/ 240980 w 1048034"/>
                <a:gd name="connsiteY17" fmla="*/ 1023938 h 1409319"/>
                <a:gd name="connsiteX18" fmla="*/ 274508 w 1048034"/>
                <a:gd name="connsiteY18" fmla="*/ 1023652 h 1409319"/>
                <a:gd name="connsiteX19" fmla="*/ 292891 w 1048034"/>
                <a:gd name="connsiteY19" fmla="*/ 1023081 h 1409319"/>
                <a:gd name="connsiteX20" fmla="*/ 527968 w 1048034"/>
                <a:gd name="connsiteY20" fmla="*/ 1018128 h 1409319"/>
                <a:gd name="connsiteX21" fmla="*/ 604264 w 1048034"/>
                <a:gd name="connsiteY21" fmla="*/ 1026700 h 1409319"/>
                <a:gd name="connsiteX22" fmla="*/ 607883 w 1048034"/>
                <a:gd name="connsiteY22" fmla="*/ 1030510 h 1409319"/>
                <a:gd name="connsiteX23" fmla="*/ 607883 w 1048034"/>
                <a:gd name="connsiteY23" fmla="*/ 1036511 h 1409319"/>
                <a:gd name="connsiteX24" fmla="*/ 601692 w 1048034"/>
                <a:gd name="connsiteY24" fmla="*/ 1110901 h 1409319"/>
                <a:gd name="connsiteX25" fmla="*/ 590357 w 1048034"/>
                <a:gd name="connsiteY25" fmla="*/ 1256729 h 1409319"/>
                <a:gd name="connsiteX26" fmla="*/ 589024 w 1048034"/>
                <a:gd name="connsiteY26" fmla="*/ 1273112 h 1409319"/>
                <a:gd name="connsiteX27" fmla="*/ 609217 w 1048034"/>
                <a:gd name="connsiteY27" fmla="*/ 1377316 h 1409319"/>
                <a:gd name="connsiteX28" fmla="*/ 712563 w 1048034"/>
                <a:gd name="connsiteY28" fmla="*/ 1409320 h 1409319"/>
                <a:gd name="connsiteX29" fmla="*/ 729708 w 1048034"/>
                <a:gd name="connsiteY29" fmla="*/ 1408653 h 1409319"/>
                <a:gd name="connsiteX30" fmla="*/ 819814 w 1048034"/>
                <a:gd name="connsiteY30" fmla="*/ 1372934 h 1409319"/>
                <a:gd name="connsiteX31" fmla="*/ 845341 w 1048034"/>
                <a:gd name="connsiteY31" fmla="*/ 1314355 h 1409319"/>
                <a:gd name="connsiteX32" fmla="*/ 843817 w 1048034"/>
                <a:gd name="connsiteY32" fmla="*/ 1041369 h 1409319"/>
                <a:gd name="connsiteX33" fmla="*/ 843722 w 1048034"/>
                <a:gd name="connsiteY33" fmla="*/ 1029177 h 1409319"/>
                <a:gd name="connsiteX34" fmla="*/ 856390 w 1048034"/>
                <a:gd name="connsiteY34" fmla="*/ 1028796 h 1409319"/>
                <a:gd name="connsiteX35" fmla="*/ 963451 w 1048034"/>
                <a:gd name="connsiteY35" fmla="*/ 1025367 h 1409319"/>
                <a:gd name="connsiteX36" fmla="*/ 1048033 w 1048034"/>
                <a:gd name="connsiteY36" fmla="*/ 931450 h 1409319"/>
                <a:gd name="connsiteX37" fmla="*/ 986597 w 1048034"/>
                <a:gd name="connsiteY37" fmla="*/ 870490 h 1409319"/>
                <a:gd name="connsiteX38" fmla="*/ 655699 w 1048034"/>
                <a:gd name="connsiteY38" fmla="*/ 324041 h 1409319"/>
                <a:gd name="connsiteX39" fmla="*/ 636458 w 1048034"/>
                <a:gd name="connsiteY39" fmla="*/ 626841 h 1409319"/>
                <a:gd name="connsiteX40" fmla="*/ 626552 w 1048034"/>
                <a:gd name="connsiteY40" fmla="*/ 818103 h 1409319"/>
                <a:gd name="connsiteX41" fmla="*/ 625790 w 1048034"/>
                <a:gd name="connsiteY41" fmla="*/ 829438 h 1409319"/>
                <a:gd name="connsiteX42" fmla="*/ 614074 w 1048034"/>
                <a:gd name="connsiteY42" fmla="*/ 829819 h 1409319"/>
                <a:gd name="connsiteX43" fmla="*/ 518443 w 1048034"/>
                <a:gd name="connsiteY43" fmla="*/ 832009 h 1409319"/>
                <a:gd name="connsiteX44" fmla="*/ 433766 w 1048034"/>
                <a:gd name="connsiteY44" fmla="*/ 832390 h 1409319"/>
                <a:gd name="connsiteX45" fmla="*/ 264030 w 1048034"/>
                <a:gd name="connsiteY45" fmla="*/ 834867 h 1409319"/>
                <a:gd name="connsiteX46" fmla="*/ 238599 w 1048034"/>
                <a:gd name="connsiteY46" fmla="*/ 835819 h 1409319"/>
                <a:gd name="connsiteX47" fmla="*/ 252982 w 1048034"/>
                <a:gd name="connsiteY47" fmla="*/ 815722 h 1409319"/>
                <a:gd name="connsiteX48" fmla="*/ 363662 w 1048034"/>
                <a:gd name="connsiteY48" fmla="*/ 669703 h 1409319"/>
                <a:gd name="connsiteX49" fmla="*/ 466056 w 1048034"/>
                <a:gd name="connsiteY49" fmla="*/ 535782 h 1409319"/>
                <a:gd name="connsiteX50" fmla="*/ 633124 w 1048034"/>
                <a:gd name="connsiteY50" fmla="*/ 315183 h 1409319"/>
                <a:gd name="connsiteX51" fmla="*/ 661223 w 1048034"/>
                <a:gd name="connsiteY51" fmla="*/ 279274 h 1409319"/>
                <a:gd name="connsiteX52" fmla="*/ 655699 w 1048034"/>
                <a:gd name="connsiteY52" fmla="*/ 324041 h 1409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48034" h="1409319">
                  <a:moveTo>
                    <a:pt x="986597" y="870490"/>
                  </a:moveTo>
                  <a:cubicBezTo>
                    <a:pt x="938686" y="867347"/>
                    <a:pt x="890585" y="866680"/>
                    <a:pt x="854104" y="866299"/>
                  </a:cubicBezTo>
                  <a:lnTo>
                    <a:pt x="841531" y="866204"/>
                  </a:lnTo>
                  <a:lnTo>
                    <a:pt x="841436" y="854298"/>
                  </a:lnTo>
                  <a:cubicBezTo>
                    <a:pt x="840103" y="716947"/>
                    <a:pt x="839341" y="569786"/>
                    <a:pt x="845055" y="421387"/>
                  </a:cubicBezTo>
                  <a:lnTo>
                    <a:pt x="846484" y="386144"/>
                  </a:lnTo>
                  <a:cubicBezTo>
                    <a:pt x="847342" y="367285"/>
                    <a:pt x="848199" y="348044"/>
                    <a:pt x="848866" y="328613"/>
                  </a:cubicBezTo>
                  <a:cubicBezTo>
                    <a:pt x="847913" y="306896"/>
                    <a:pt x="850009" y="276321"/>
                    <a:pt x="852390" y="243841"/>
                  </a:cubicBezTo>
                  <a:cubicBezTo>
                    <a:pt x="855819" y="196501"/>
                    <a:pt x="859438" y="142685"/>
                    <a:pt x="853533" y="110967"/>
                  </a:cubicBezTo>
                  <a:cubicBezTo>
                    <a:pt x="844579" y="62104"/>
                    <a:pt x="815814" y="12669"/>
                    <a:pt x="769903" y="2096"/>
                  </a:cubicBezTo>
                  <a:cubicBezTo>
                    <a:pt x="764093" y="763"/>
                    <a:pt x="758092" y="1"/>
                    <a:pt x="751711" y="1"/>
                  </a:cubicBezTo>
                  <a:cubicBezTo>
                    <a:pt x="724660" y="-95"/>
                    <a:pt x="695608" y="12764"/>
                    <a:pt x="665890" y="38291"/>
                  </a:cubicBezTo>
                  <a:cubicBezTo>
                    <a:pt x="540827" y="145447"/>
                    <a:pt x="435480" y="283084"/>
                    <a:pt x="338230" y="415005"/>
                  </a:cubicBezTo>
                  <a:cubicBezTo>
                    <a:pt x="298987" y="468440"/>
                    <a:pt x="256792" y="521113"/>
                    <a:pt x="216215" y="572072"/>
                  </a:cubicBezTo>
                  <a:cubicBezTo>
                    <a:pt x="167257" y="633127"/>
                    <a:pt x="116964" y="696278"/>
                    <a:pt x="71149" y="760667"/>
                  </a:cubicBezTo>
                  <a:cubicBezTo>
                    <a:pt x="66958" y="766382"/>
                    <a:pt x="62767" y="772383"/>
                    <a:pt x="58100" y="778574"/>
                  </a:cubicBezTo>
                  <a:cubicBezTo>
                    <a:pt x="19333" y="831724"/>
                    <a:pt x="-24958" y="891922"/>
                    <a:pt x="16952" y="945071"/>
                  </a:cubicBezTo>
                  <a:cubicBezTo>
                    <a:pt x="71435" y="1014223"/>
                    <a:pt x="165066" y="1023557"/>
                    <a:pt x="240980" y="1023938"/>
                  </a:cubicBezTo>
                  <a:cubicBezTo>
                    <a:pt x="252220" y="1024033"/>
                    <a:pt x="263459" y="1023843"/>
                    <a:pt x="274508" y="1023652"/>
                  </a:cubicBezTo>
                  <a:lnTo>
                    <a:pt x="292891" y="1023081"/>
                  </a:lnTo>
                  <a:cubicBezTo>
                    <a:pt x="341088" y="1021366"/>
                    <a:pt x="453959" y="1017747"/>
                    <a:pt x="527968" y="1018128"/>
                  </a:cubicBezTo>
                  <a:cubicBezTo>
                    <a:pt x="596548" y="1018509"/>
                    <a:pt x="599882" y="1022033"/>
                    <a:pt x="604264" y="1026700"/>
                  </a:cubicBezTo>
                  <a:lnTo>
                    <a:pt x="607883" y="1030510"/>
                  </a:lnTo>
                  <a:lnTo>
                    <a:pt x="607883" y="1036511"/>
                  </a:lnTo>
                  <a:cubicBezTo>
                    <a:pt x="605788" y="1061276"/>
                    <a:pt x="603692" y="1086136"/>
                    <a:pt x="601692" y="1110901"/>
                  </a:cubicBezTo>
                  <a:cubicBezTo>
                    <a:pt x="597596" y="1159574"/>
                    <a:pt x="593501" y="1208056"/>
                    <a:pt x="590357" y="1256729"/>
                  </a:cubicBezTo>
                  <a:cubicBezTo>
                    <a:pt x="590071" y="1261873"/>
                    <a:pt x="589595" y="1267397"/>
                    <a:pt x="589024" y="1273112"/>
                  </a:cubicBezTo>
                  <a:cubicBezTo>
                    <a:pt x="585690" y="1310260"/>
                    <a:pt x="581594" y="1356551"/>
                    <a:pt x="609217" y="1377316"/>
                  </a:cubicBezTo>
                  <a:cubicBezTo>
                    <a:pt x="636553" y="1397794"/>
                    <a:pt x="673320" y="1409129"/>
                    <a:pt x="712563" y="1409320"/>
                  </a:cubicBezTo>
                  <a:cubicBezTo>
                    <a:pt x="718373" y="1409320"/>
                    <a:pt x="724088" y="1409129"/>
                    <a:pt x="729708" y="1408653"/>
                  </a:cubicBezTo>
                  <a:cubicBezTo>
                    <a:pt x="765998" y="1405700"/>
                    <a:pt x="798764" y="1392937"/>
                    <a:pt x="819814" y="1372934"/>
                  </a:cubicBezTo>
                  <a:cubicBezTo>
                    <a:pt x="836483" y="1356837"/>
                    <a:pt x="845151" y="1337025"/>
                    <a:pt x="845341" y="1314355"/>
                  </a:cubicBezTo>
                  <a:cubicBezTo>
                    <a:pt x="845532" y="1237108"/>
                    <a:pt x="844770" y="1118617"/>
                    <a:pt x="843817" y="1041369"/>
                  </a:cubicBezTo>
                  <a:lnTo>
                    <a:pt x="843722" y="1029177"/>
                  </a:lnTo>
                  <a:lnTo>
                    <a:pt x="856390" y="1028796"/>
                  </a:lnTo>
                  <a:cubicBezTo>
                    <a:pt x="898586" y="1028320"/>
                    <a:pt x="932495" y="1027177"/>
                    <a:pt x="963451" y="1025367"/>
                  </a:cubicBezTo>
                  <a:cubicBezTo>
                    <a:pt x="1013743" y="1022509"/>
                    <a:pt x="1047652" y="974503"/>
                    <a:pt x="1048033" y="931450"/>
                  </a:cubicBezTo>
                  <a:cubicBezTo>
                    <a:pt x="1048129" y="914210"/>
                    <a:pt x="1042223" y="874300"/>
                    <a:pt x="986597" y="870490"/>
                  </a:cubicBezTo>
                  <a:close/>
                  <a:moveTo>
                    <a:pt x="655699" y="324041"/>
                  </a:moveTo>
                  <a:cubicBezTo>
                    <a:pt x="643507" y="425197"/>
                    <a:pt x="639411" y="529495"/>
                    <a:pt x="636458" y="626841"/>
                  </a:cubicBezTo>
                  <a:cubicBezTo>
                    <a:pt x="634839" y="682372"/>
                    <a:pt x="631791" y="741522"/>
                    <a:pt x="626552" y="818103"/>
                  </a:cubicBezTo>
                  <a:lnTo>
                    <a:pt x="625790" y="829438"/>
                  </a:lnTo>
                  <a:lnTo>
                    <a:pt x="614074" y="829819"/>
                  </a:lnTo>
                  <a:cubicBezTo>
                    <a:pt x="582166" y="830771"/>
                    <a:pt x="550352" y="831438"/>
                    <a:pt x="518443" y="832009"/>
                  </a:cubicBezTo>
                  <a:cubicBezTo>
                    <a:pt x="490726" y="832295"/>
                    <a:pt x="462436" y="832390"/>
                    <a:pt x="433766" y="832390"/>
                  </a:cubicBezTo>
                  <a:cubicBezTo>
                    <a:pt x="378045" y="832581"/>
                    <a:pt x="320228" y="832676"/>
                    <a:pt x="264030" y="834867"/>
                  </a:cubicBezTo>
                  <a:lnTo>
                    <a:pt x="238599" y="835819"/>
                  </a:lnTo>
                  <a:lnTo>
                    <a:pt x="252982" y="815722"/>
                  </a:lnTo>
                  <a:cubicBezTo>
                    <a:pt x="288319" y="765811"/>
                    <a:pt x="326610" y="716852"/>
                    <a:pt x="363662" y="669703"/>
                  </a:cubicBezTo>
                  <a:cubicBezTo>
                    <a:pt x="398047" y="626269"/>
                    <a:pt x="433290" y="581026"/>
                    <a:pt x="466056" y="535782"/>
                  </a:cubicBezTo>
                  <a:cubicBezTo>
                    <a:pt x="521491" y="458534"/>
                    <a:pt x="578832" y="384430"/>
                    <a:pt x="633124" y="315183"/>
                  </a:cubicBezTo>
                  <a:lnTo>
                    <a:pt x="661223" y="279274"/>
                  </a:lnTo>
                  <a:lnTo>
                    <a:pt x="655699" y="324041"/>
                  </a:lnTo>
                  <a:close/>
                </a:path>
              </a:pathLst>
            </a:custGeom>
            <a:solidFill>
              <a:srgbClr val="F7EF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C7D6563E-C640-4058-99AD-D74D669D94AB}"/>
                </a:ext>
              </a:extLst>
            </p:cNvPr>
            <p:cNvSpPr/>
            <p:nvPr/>
          </p:nvSpPr>
          <p:spPr>
            <a:xfrm>
              <a:off x="7205091" y="1219485"/>
              <a:ext cx="318326" cy="1406366"/>
            </a:xfrm>
            <a:custGeom>
              <a:avLst/>
              <a:gdLst>
                <a:gd name="connsiteX0" fmla="*/ 40196 w 318326"/>
                <a:gd name="connsiteY0" fmla="*/ 0 h 1406366"/>
                <a:gd name="connsiteX1" fmla="*/ 123825 w 318326"/>
                <a:gd name="connsiteY1" fmla="*/ 108871 h 1406366"/>
                <a:gd name="connsiteX2" fmla="*/ 122682 w 318326"/>
                <a:gd name="connsiteY2" fmla="*/ 241745 h 1406366"/>
                <a:gd name="connsiteX3" fmla="*/ 119158 w 318326"/>
                <a:gd name="connsiteY3" fmla="*/ 326517 h 1406366"/>
                <a:gd name="connsiteX4" fmla="*/ 116777 w 318326"/>
                <a:gd name="connsiteY4" fmla="*/ 384048 h 1406366"/>
                <a:gd name="connsiteX5" fmla="*/ 115348 w 318326"/>
                <a:gd name="connsiteY5" fmla="*/ 419291 h 1406366"/>
                <a:gd name="connsiteX6" fmla="*/ 111728 w 318326"/>
                <a:gd name="connsiteY6" fmla="*/ 852202 h 1406366"/>
                <a:gd name="connsiteX7" fmla="*/ 111823 w 318326"/>
                <a:gd name="connsiteY7" fmla="*/ 864108 h 1406366"/>
                <a:gd name="connsiteX8" fmla="*/ 124396 w 318326"/>
                <a:gd name="connsiteY8" fmla="*/ 864203 h 1406366"/>
                <a:gd name="connsiteX9" fmla="*/ 256889 w 318326"/>
                <a:gd name="connsiteY9" fmla="*/ 868394 h 1406366"/>
                <a:gd name="connsiteX10" fmla="*/ 318325 w 318326"/>
                <a:gd name="connsiteY10" fmla="*/ 929164 h 1406366"/>
                <a:gd name="connsiteX11" fmla="*/ 233744 w 318326"/>
                <a:gd name="connsiteY11" fmla="*/ 1023080 h 1406366"/>
                <a:gd name="connsiteX12" fmla="*/ 126682 w 318326"/>
                <a:gd name="connsiteY12" fmla="*/ 1026509 h 1406366"/>
                <a:gd name="connsiteX13" fmla="*/ 114014 w 318326"/>
                <a:gd name="connsiteY13" fmla="*/ 1026890 h 1406366"/>
                <a:gd name="connsiteX14" fmla="*/ 114110 w 318326"/>
                <a:gd name="connsiteY14" fmla="*/ 1039082 h 1406366"/>
                <a:gd name="connsiteX15" fmla="*/ 115633 w 318326"/>
                <a:gd name="connsiteY15" fmla="*/ 1312069 h 1406366"/>
                <a:gd name="connsiteX16" fmla="*/ 90106 w 318326"/>
                <a:gd name="connsiteY16" fmla="*/ 1370647 h 1406366"/>
                <a:gd name="connsiteX17" fmla="*/ 0 w 318326"/>
                <a:gd name="connsiteY17" fmla="*/ 1406366 h 1406366"/>
                <a:gd name="connsiteX18" fmla="*/ 44101 w 318326"/>
                <a:gd name="connsiteY18" fmla="*/ 1226439 h 1406366"/>
                <a:gd name="connsiteX19" fmla="*/ 72104 w 318326"/>
                <a:gd name="connsiteY19" fmla="*/ 683133 h 1406366"/>
                <a:gd name="connsiteX20" fmla="*/ 40196 w 318326"/>
                <a:gd name="connsiteY20" fmla="*/ 0 h 140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8326" h="1406366">
                  <a:moveTo>
                    <a:pt x="40196" y="0"/>
                  </a:moveTo>
                  <a:cubicBezTo>
                    <a:pt x="86011" y="10668"/>
                    <a:pt x="114871" y="60103"/>
                    <a:pt x="123825" y="108871"/>
                  </a:cubicBezTo>
                  <a:cubicBezTo>
                    <a:pt x="129730" y="140589"/>
                    <a:pt x="126016" y="194405"/>
                    <a:pt x="122682" y="241745"/>
                  </a:cubicBezTo>
                  <a:cubicBezTo>
                    <a:pt x="120301" y="274320"/>
                    <a:pt x="118205" y="304800"/>
                    <a:pt x="119158" y="326517"/>
                  </a:cubicBezTo>
                  <a:cubicBezTo>
                    <a:pt x="118491" y="345948"/>
                    <a:pt x="117634" y="365284"/>
                    <a:pt x="116777" y="384048"/>
                  </a:cubicBezTo>
                  <a:lnTo>
                    <a:pt x="115348" y="419291"/>
                  </a:lnTo>
                  <a:cubicBezTo>
                    <a:pt x="109633" y="567595"/>
                    <a:pt x="110395" y="714851"/>
                    <a:pt x="111728" y="852202"/>
                  </a:cubicBezTo>
                  <a:lnTo>
                    <a:pt x="111823" y="864108"/>
                  </a:lnTo>
                  <a:lnTo>
                    <a:pt x="124396" y="864203"/>
                  </a:lnTo>
                  <a:cubicBezTo>
                    <a:pt x="160877" y="864584"/>
                    <a:pt x="208979" y="865346"/>
                    <a:pt x="256889" y="868394"/>
                  </a:cubicBezTo>
                  <a:cubicBezTo>
                    <a:pt x="312611" y="872204"/>
                    <a:pt x="318421" y="912114"/>
                    <a:pt x="318325" y="929164"/>
                  </a:cubicBezTo>
                  <a:cubicBezTo>
                    <a:pt x="317945" y="972121"/>
                    <a:pt x="284036" y="1020223"/>
                    <a:pt x="233744" y="1023080"/>
                  </a:cubicBezTo>
                  <a:cubicBezTo>
                    <a:pt x="202787" y="1024890"/>
                    <a:pt x="168783" y="1026128"/>
                    <a:pt x="126682" y="1026509"/>
                  </a:cubicBezTo>
                  <a:lnTo>
                    <a:pt x="114014" y="1026890"/>
                  </a:lnTo>
                  <a:lnTo>
                    <a:pt x="114110" y="1039082"/>
                  </a:lnTo>
                  <a:cubicBezTo>
                    <a:pt x="115062" y="1116330"/>
                    <a:pt x="115824" y="1234821"/>
                    <a:pt x="115633" y="1312069"/>
                  </a:cubicBezTo>
                  <a:cubicBezTo>
                    <a:pt x="115443" y="1334738"/>
                    <a:pt x="106775" y="1354550"/>
                    <a:pt x="90106" y="1370647"/>
                  </a:cubicBezTo>
                  <a:cubicBezTo>
                    <a:pt x="69056" y="1390650"/>
                    <a:pt x="36290" y="1403509"/>
                    <a:pt x="0" y="1406366"/>
                  </a:cubicBezTo>
                  <a:cubicBezTo>
                    <a:pt x="27813" y="1347597"/>
                    <a:pt x="38862" y="1266349"/>
                    <a:pt x="44101" y="1226439"/>
                  </a:cubicBezTo>
                  <a:cubicBezTo>
                    <a:pt x="67723" y="1046798"/>
                    <a:pt x="68008" y="864108"/>
                    <a:pt x="72104" y="683133"/>
                  </a:cubicBezTo>
                  <a:cubicBezTo>
                    <a:pt x="78200" y="418338"/>
                    <a:pt x="133445" y="144018"/>
                    <a:pt x="40196" y="0"/>
                  </a:cubicBezTo>
                  <a:close/>
                </a:path>
              </a:pathLst>
            </a:custGeom>
            <a:solidFill>
              <a:srgbClr val="F0E1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121" name="Grupo 120">
            <a:extLst>
              <a:ext uri="{FF2B5EF4-FFF2-40B4-BE49-F238E27FC236}">
                <a16:creationId xmlns:a16="http://schemas.microsoft.com/office/drawing/2014/main" id="{5E2E479C-E29B-4389-9285-1E2C828E0B2C}"/>
              </a:ext>
            </a:extLst>
          </p:cNvPr>
          <p:cNvGrpSpPr/>
          <p:nvPr/>
        </p:nvGrpSpPr>
        <p:grpSpPr>
          <a:xfrm>
            <a:off x="7777559" y="1204400"/>
            <a:ext cx="1266523" cy="1523464"/>
            <a:chOff x="7777559" y="1204400"/>
            <a:chExt cx="1266523" cy="1523464"/>
          </a:xfrm>
        </p:grpSpPr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E05B3688-1656-4387-A56D-F363F389D21F}"/>
                </a:ext>
              </a:extLst>
            </p:cNvPr>
            <p:cNvSpPr/>
            <p:nvPr/>
          </p:nvSpPr>
          <p:spPr>
            <a:xfrm>
              <a:off x="7848235" y="1255490"/>
              <a:ext cx="1195847" cy="1472374"/>
            </a:xfrm>
            <a:custGeom>
              <a:avLst/>
              <a:gdLst>
                <a:gd name="connsiteX0" fmla="*/ 100568 w 1195847"/>
                <a:gd name="connsiteY0" fmla="*/ 1317308 h 1472374"/>
                <a:gd name="connsiteX1" fmla="*/ 100568 w 1195847"/>
                <a:gd name="connsiteY1" fmla="*/ 1317308 h 1472374"/>
                <a:gd name="connsiteX2" fmla="*/ 100663 w 1195847"/>
                <a:gd name="connsiteY2" fmla="*/ 1317403 h 1472374"/>
                <a:gd name="connsiteX3" fmla="*/ 100568 w 1195847"/>
                <a:gd name="connsiteY3" fmla="*/ 1317308 h 1472374"/>
                <a:gd name="connsiteX4" fmla="*/ 100568 w 1195847"/>
                <a:gd name="connsiteY4" fmla="*/ 1317308 h 1472374"/>
                <a:gd name="connsiteX5" fmla="*/ 174005 w 1195847"/>
                <a:gd name="connsiteY5" fmla="*/ 956691 h 1472374"/>
                <a:gd name="connsiteX6" fmla="*/ 174005 w 1195847"/>
                <a:gd name="connsiteY6" fmla="*/ 956691 h 1472374"/>
                <a:gd name="connsiteX7" fmla="*/ 174005 w 1195847"/>
                <a:gd name="connsiteY7" fmla="*/ 956691 h 1472374"/>
                <a:gd name="connsiteX8" fmla="*/ 191245 w 1195847"/>
                <a:gd name="connsiteY8" fmla="*/ 1364171 h 1472374"/>
                <a:gd name="connsiteX9" fmla="*/ 188197 w 1195847"/>
                <a:gd name="connsiteY9" fmla="*/ 1362932 h 1472374"/>
                <a:gd name="connsiteX10" fmla="*/ 183626 w 1195847"/>
                <a:gd name="connsiteY10" fmla="*/ 1360932 h 1472374"/>
                <a:gd name="connsiteX11" fmla="*/ 191245 w 1195847"/>
                <a:gd name="connsiteY11" fmla="*/ 1364171 h 1472374"/>
                <a:gd name="connsiteX12" fmla="*/ 191245 w 1195847"/>
                <a:gd name="connsiteY12" fmla="*/ 1364171 h 1472374"/>
                <a:gd name="connsiteX13" fmla="*/ 165338 w 1195847"/>
                <a:gd name="connsiteY13" fmla="*/ 1352836 h 1472374"/>
                <a:gd name="connsiteX14" fmla="*/ 160956 w 1195847"/>
                <a:gd name="connsiteY14" fmla="*/ 1350836 h 1472374"/>
                <a:gd name="connsiteX15" fmla="*/ 165338 w 1195847"/>
                <a:gd name="connsiteY15" fmla="*/ 1352836 h 1472374"/>
                <a:gd name="connsiteX16" fmla="*/ 165338 w 1195847"/>
                <a:gd name="connsiteY16" fmla="*/ 1352836 h 1472374"/>
                <a:gd name="connsiteX17" fmla="*/ 704739 w 1195847"/>
                <a:gd name="connsiteY17" fmla="*/ 662369 h 1472374"/>
                <a:gd name="connsiteX18" fmla="*/ 702643 w 1195847"/>
                <a:gd name="connsiteY18" fmla="*/ 661321 h 1472374"/>
                <a:gd name="connsiteX19" fmla="*/ 701976 w 1195847"/>
                <a:gd name="connsiteY19" fmla="*/ 660940 h 1472374"/>
                <a:gd name="connsiteX20" fmla="*/ 704739 w 1195847"/>
                <a:gd name="connsiteY20" fmla="*/ 662369 h 1472374"/>
                <a:gd name="connsiteX21" fmla="*/ 704739 w 1195847"/>
                <a:gd name="connsiteY21" fmla="*/ 662369 h 1472374"/>
                <a:gd name="connsiteX22" fmla="*/ 983821 w 1195847"/>
                <a:gd name="connsiteY22" fmla="*/ 549402 h 1472374"/>
                <a:gd name="connsiteX23" fmla="*/ 983630 w 1195847"/>
                <a:gd name="connsiteY23" fmla="*/ 549307 h 1472374"/>
                <a:gd name="connsiteX24" fmla="*/ 980773 w 1195847"/>
                <a:gd name="connsiteY24" fmla="*/ 546354 h 1472374"/>
                <a:gd name="connsiteX25" fmla="*/ 983249 w 1195847"/>
                <a:gd name="connsiteY25" fmla="*/ 548735 h 1472374"/>
                <a:gd name="connsiteX26" fmla="*/ 983821 w 1195847"/>
                <a:gd name="connsiteY26" fmla="*/ 549402 h 1472374"/>
                <a:gd name="connsiteX27" fmla="*/ 983821 w 1195847"/>
                <a:gd name="connsiteY27" fmla="*/ 549402 h 1472374"/>
                <a:gd name="connsiteX28" fmla="*/ 715978 w 1195847"/>
                <a:gd name="connsiteY28" fmla="*/ 0 h 1472374"/>
                <a:gd name="connsiteX29" fmla="*/ 606345 w 1195847"/>
                <a:gd name="connsiteY29" fmla="*/ 667 h 1472374"/>
                <a:gd name="connsiteX30" fmla="*/ 529002 w 1195847"/>
                <a:gd name="connsiteY30" fmla="*/ 1429 h 1472374"/>
                <a:gd name="connsiteX31" fmla="*/ 357648 w 1195847"/>
                <a:gd name="connsiteY31" fmla="*/ 4096 h 1472374"/>
                <a:gd name="connsiteX32" fmla="*/ 342979 w 1195847"/>
                <a:gd name="connsiteY32" fmla="*/ 4477 h 1472374"/>
                <a:gd name="connsiteX33" fmla="*/ 170862 w 1195847"/>
                <a:gd name="connsiteY33" fmla="*/ 45720 h 1472374"/>
                <a:gd name="connsiteX34" fmla="*/ 95043 w 1195847"/>
                <a:gd name="connsiteY34" fmla="*/ 240220 h 1472374"/>
                <a:gd name="connsiteX35" fmla="*/ 84090 w 1195847"/>
                <a:gd name="connsiteY35" fmla="*/ 512731 h 1472374"/>
                <a:gd name="connsiteX36" fmla="*/ 84947 w 1195847"/>
                <a:gd name="connsiteY36" fmla="*/ 526923 h 1472374"/>
                <a:gd name="connsiteX37" fmla="*/ 138001 w 1195847"/>
                <a:gd name="connsiteY37" fmla="*/ 703707 h 1472374"/>
                <a:gd name="connsiteX38" fmla="*/ 136477 w 1195847"/>
                <a:gd name="connsiteY38" fmla="*/ 703040 h 1472374"/>
                <a:gd name="connsiteX39" fmla="*/ 225060 w 1195847"/>
                <a:gd name="connsiteY39" fmla="*/ 761333 h 1472374"/>
                <a:gd name="connsiteX40" fmla="*/ 239347 w 1195847"/>
                <a:gd name="connsiteY40" fmla="*/ 767810 h 1472374"/>
                <a:gd name="connsiteX41" fmla="*/ 264207 w 1195847"/>
                <a:gd name="connsiteY41" fmla="*/ 771144 h 1472374"/>
                <a:gd name="connsiteX42" fmla="*/ 264683 w 1195847"/>
                <a:gd name="connsiteY42" fmla="*/ 771144 h 1472374"/>
                <a:gd name="connsiteX43" fmla="*/ 348313 w 1195847"/>
                <a:gd name="connsiteY43" fmla="*/ 739521 h 1472374"/>
                <a:gd name="connsiteX44" fmla="*/ 578722 w 1195847"/>
                <a:gd name="connsiteY44" fmla="*/ 667893 h 1472374"/>
                <a:gd name="connsiteX45" fmla="*/ 581104 w 1195847"/>
                <a:gd name="connsiteY45" fmla="*/ 667893 h 1472374"/>
                <a:gd name="connsiteX46" fmla="*/ 614060 w 1195847"/>
                <a:gd name="connsiteY46" fmla="*/ 669227 h 1472374"/>
                <a:gd name="connsiteX47" fmla="*/ 772747 w 1195847"/>
                <a:gd name="connsiteY47" fmla="*/ 710470 h 1472374"/>
                <a:gd name="connsiteX48" fmla="*/ 797131 w 1195847"/>
                <a:gd name="connsiteY48" fmla="*/ 735235 h 1472374"/>
                <a:gd name="connsiteX49" fmla="*/ 851519 w 1195847"/>
                <a:gd name="connsiteY49" fmla="*/ 937927 h 1472374"/>
                <a:gd name="connsiteX50" fmla="*/ 540813 w 1195847"/>
                <a:gd name="connsiteY50" fmla="*/ 1164622 h 1472374"/>
                <a:gd name="connsiteX51" fmla="*/ 530717 w 1195847"/>
                <a:gd name="connsiteY51" fmla="*/ 1164812 h 1472374"/>
                <a:gd name="connsiteX52" fmla="*/ 529288 w 1195847"/>
                <a:gd name="connsiteY52" fmla="*/ 1164812 h 1472374"/>
                <a:gd name="connsiteX53" fmla="*/ 410892 w 1195847"/>
                <a:gd name="connsiteY53" fmla="*/ 1134142 h 1472374"/>
                <a:gd name="connsiteX54" fmla="*/ 353552 w 1195847"/>
                <a:gd name="connsiteY54" fmla="*/ 1086993 h 1472374"/>
                <a:gd name="connsiteX55" fmla="*/ 268398 w 1195847"/>
                <a:gd name="connsiteY55" fmla="*/ 1019080 h 1472374"/>
                <a:gd name="connsiteX56" fmla="*/ 262778 w 1195847"/>
                <a:gd name="connsiteY56" fmla="*/ 1015175 h 1472374"/>
                <a:gd name="connsiteX57" fmla="*/ 174196 w 1195847"/>
                <a:gd name="connsiteY57" fmla="*/ 956881 h 1472374"/>
                <a:gd name="connsiteX58" fmla="*/ 174863 w 1195847"/>
                <a:gd name="connsiteY58" fmla="*/ 957358 h 1472374"/>
                <a:gd name="connsiteX59" fmla="*/ 113426 w 1195847"/>
                <a:gd name="connsiteY59" fmla="*/ 935641 h 1472374"/>
                <a:gd name="connsiteX60" fmla="*/ 113045 w 1195847"/>
                <a:gd name="connsiteY60" fmla="*/ 935641 h 1472374"/>
                <a:gd name="connsiteX61" fmla="*/ 4175 w 1195847"/>
                <a:gd name="connsiteY61" fmla="*/ 1100233 h 1472374"/>
                <a:gd name="connsiteX62" fmla="*/ 41227 w 1195847"/>
                <a:gd name="connsiteY62" fmla="*/ 1268063 h 1472374"/>
                <a:gd name="connsiteX63" fmla="*/ 102949 w 1195847"/>
                <a:gd name="connsiteY63" fmla="*/ 1318641 h 1472374"/>
                <a:gd name="connsiteX64" fmla="*/ 100853 w 1195847"/>
                <a:gd name="connsiteY64" fmla="*/ 1317403 h 1472374"/>
                <a:gd name="connsiteX65" fmla="*/ 100758 w 1195847"/>
                <a:gd name="connsiteY65" fmla="*/ 1317403 h 1472374"/>
                <a:gd name="connsiteX66" fmla="*/ 189341 w 1195847"/>
                <a:gd name="connsiteY66" fmla="*/ 1375696 h 1472374"/>
                <a:gd name="connsiteX67" fmla="*/ 276970 w 1195847"/>
                <a:gd name="connsiteY67" fmla="*/ 1421416 h 1472374"/>
                <a:gd name="connsiteX68" fmla="*/ 302879 w 1195847"/>
                <a:gd name="connsiteY68" fmla="*/ 1431798 h 1472374"/>
                <a:gd name="connsiteX69" fmla="*/ 532526 w 1195847"/>
                <a:gd name="connsiteY69" fmla="*/ 1472375 h 1472374"/>
                <a:gd name="connsiteX70" fmla="*/ 536622 w 1195847"/>
                <a:gd name="connsiteY70" fmla="*/ 1472375 h 1472374"/>
                <a:gd name="connsiteX71" fmla="*/ 795988 w 1195847"/>
                <a:gd name="connsiteY71" fmla="*/ 1428083 h 1472374"/>
                <a:gd name="connsiteX72" fmla="*/ 836279 w 1195847"/>
                <a:gd name="connsiteY72" fmla="*/ 1411891 h 1472374"/>
                <a:gd name="connsiteX73" fmla="*/ 848566 w 1195847"/>
                <a:gd name="connsiteY73" fmla="*/ 1406176 h 1472374"/>
                <a:gd name="connsiteX74" fmla="*/ 875331 w 1195847"/>
                <a:gd name="connsiteY74" fmla="*/ 1393127 h 1472374"/>
                <a:gd name="connsiteX75" fmla="*/ 888762 w 1195847"/>
                <a:gd name="connsiteY75" fmla="*/ 1385888 h 1472374"/>
                <a:gd name="connsiteX76" fmla="*/ 913717 w 1195847"/>
                <a:gd name="connsiteY76" fmla="*/ 1371314 h 1472374"/>
                <a:gd name="connsiteX77" fmla="*/ 925719 w 1195847"/>
                <a:gd name="connsiteY77" fmla="*/ 1363885 h 1472374"/>
                <a:gd name="connsiteX78" fmla="*/ 955151 w 1195847"/>
                <a:gd name="connsiteY78" fmla="*/ 1343692 h 1472374"/>
                <a:gd name="connsiteX79" fmla="*/ 960389 w 1195847"/>
                <a:gd name="connsiteY79" fmla="*/ 1339977 h 1472374"/>
                <a:gd name="connsiteX80" fmla="*/ 992965 w 1195847"/>
                <a:gd name="connsiteY80" fmla="*/ 1313974 h 1472374"/>
                <a:gd name="connsiteX81" fmla="*/ 1002109 w 1195847"/>
                <a:gd name="connsiteY81" fmla="*/ 1305782 h 1472374"/>
                <a:gd name="connsiteX82" fmla="*/ 1023731 w 1195847"/>
                <a:gd name="connsiteY82" fmla="*/ 1285589 h 1472374"/>
                <a:gd name="connsiteX83" fmla="*/ 1034113 w 1195847"/>
                <a:gd name="connsiteY83" fmla="*/ 1275017 h 1472374"/>
                <a:gd name="connsiteX84" fmla="*/ 1052973 w 1195847"/>
                <a:gd name="connsiteY84" fmla="*/ 1254728 h 1472374"/>
                <a:gd name="connsiteX85" fmla="*/ 1062498 w 1195847"/>
                <a:gd name="connsiteY85" fmla="*/ 1243870 h 1472374"/>
                <a:gd name="connsiteX86" fmla="*/ 1081928 w 1195847"/>
                <a:gd name="connsiteY86" fmla="*/ 1219391 h 1472374"/>
                <a:gd name="connsiteX87" fmla="*/ 1087072 w 1195847"/>
                <a:gd name="connsiteY87" fmla="*/ 1212914 h 1472374"/>
                <a:gd name="connsiteX88" fmla="*/ 1088025 w 1195847"/>
                <a:gd name="connsiteY88" fmla="*/ 1211485 h 1472374"/>
                <a:gd name="connsiteX89" fmla="*/ 1113075 w 1195847"/>
                <a:gd name="connsiteY89" fmla="*/ 1174147 h 1472374"/>
                <a:gd name="connsiteX90" fmla="*/ 1119076 w 1195847"/>
                <a:gd name="connsiteY90" fmla="*/ 1163955 h 1472374"/>
                <a:gd name="connsiteX91" fmla="*/ 1136316 w 1195847"/>
                <a:gd name="connsiteY91" fmla="*/ 1132618 h 1472374"/>
                <a:gd name="connsiteX92" fmla="*/ 1139936 w 1195847"/>
                <a:gd name="connsiteY92" fmla="*/ 1125950 h 1472374"/>
                <a:gd name="connsiteX93" fmla="*/ 1141936 w 1195847"/>
                <a:gd name="connsiteY93" fmla="*/ 1121664 h 1472374"/>
                <a:gd name="connsiteX94" fmla="*/ 1153176 w 1195847"/>
                <a:gd name="connsiteY94" fmla="*/ 1096518 h 1472374"/>
                <a:gd name="connsiteX95" fmla="*/ 1158033 w 1195847"/>
                <a:gd name="connsiteY95" fmla="*/ 1085279 h 1472374"/>
                <a:gd name="connsiteX96" fmla="*/ 1171559 w 1195847"/>
                <a:gd name="connsiteY96" fmla="*/ 1048131 h 1472374"/>
                <a:gd name="connsiteX97" fmla="*/ 1171844 w 1195847"/>
                <a:gd name="connsiteY97" fmla="*/ 1047369 h 1472374"/>
                <a:gd name="connsiteX98" fmla="*/ 1181465 w 1195847"/>
                <a:gd name="connsiteY98" fmla="*/ 1013651 h 1472374"/>
                <a:gd name="connsiteX99" fmla="*/ 1188704 w 1195847"/>
                <a:gd name="connsiteY99" fmla="*/ 979456 h 1472374"/>
                <a:gd name="connsiteX100" fmla="*/ 1189561 w 1195847"/>
                <a:gd name="connsiteY100" fmla="*/ 975170 h 1472374"/>
                <a:gd name="connsiteX101" fmla="*/ 1190228 w 1195847"/>
                <a:gd name="connsiteY101" fmla="*/ 970312 h 1472374"/>
                <a:gd name="connsiteX102" fmla="*/ 1193180 w 1195847"/>
                <a:gd name="connsiteY102" fmla="*/ 947738 h 1472374"/>
                <a:gd name="connsiteX103" fmla="*/ 1194038 w 1195847"/>
                <a:gd name="connsiteY103" fmla="*/ 939927 h 1472374"/>
                <a:gd name="connsiteX104" fmla="*/ 1195752 w 1195847"/>
                <a:gd name="connsiteY104" fmla="*/ 910781 h 1472374"/>
                <a:gd name="connsiteX105" fmla="*/ 1195848 w 1195847"/>
                <a:gd name="connsiteY105" fmla="*/ 909161 h 1472374"/>
                <a:gd name="connsiteX106" fmla="*/ 1195752 w 1195847"/>
                <a:gd name="connsiteY106" fmla="*/ 904589 h 1472374"/>
                <a:gd name="connsiteX107" fmla="*/ 1195181 w 1195847"/>
                <a:gd name="connsiteY107" fmla="*/ 879158 h 1472374"/>
                <a:gd name="connsiteX108" fmla="*/ 1194609 w 1195847"/>
                <a:gd name="connsiteY108" fmla="*/ 870395 h 1472374"/>
                <a:gd name="connsiteX109" fmla="*/ 1191561 w 1195847"/>
                <a:gd name="connsiteY109" fmla="*/ 841724 h 1472374"/>
                <a:gd name="connsiteX110" fmla="*/ 1191371 w 1195847"/>
                <a:gd name="connsiteY110" fmla="*/ 840105 h 1472374"/>
                <a:gd name="connsiteX111" fmla="*/ 1191276 w 1195847"/>
                <a:gd name="connsiteY111" fmla="*/ 839724 h 1472374"/>
                <a:gd name="connsiteX112" fmla="*/ 1188132 w 1195847"/>
                <a:gd name="connsiteY112" fmla="*/ 822770 h 1472374"/>
                <a:gd name="connsiteX113" fmla="*/ 1184704 w 1195847"/>
                <a:gd name="connsiteY113" fmla="*/ 807149 h 1472374"/>
                <a:gd name="connsiteX114" fmla="*/ 1180989 w 1195847"/>
                <a:gd name="connsiteY114" fmla="*/ 792194 h 1472374"/>
                <a:gd name="connsiteX115" fmla="*/ 1178036 w 1195847"/>
                <a:gd name="connsiteY115" fmla="*/ 782860 h 1472374"/>
                <a:gd name="connsiteX116" fmla="*/ 1173654 w 1195847"/>
                <a:gd name="connsiteY116" fmla="*/ 768858 h 1472374"/>
                <a:gd name="connsiteX117" fmla="*/ 1169939 w 1195847"/>
                <a:gd name="connsiteY117" fmla="*/ 758952 h 1472374"/>
                <a:gd name="connsiteX118" fmla="*/ 1164891 w 1195847"/>
                <a:gd name="connsiteY118" fmla="*/ 745998 h 1472374"/>
                <a:gd name="connsiteX119" fmla="*/ 1164510 w 1195847"/>
                <a:gd name="connsiteY119" fmla="*/ 745046 h 1472374"/>
                <a:gd name="connsiteX120" fmla="*/ 1162415 w 1195847"/>
                <a:gd name="connsiteY120" fmla="*/ 740569 h 1472374"/>
                <a:gd name="connsiteX121" fmla="*/ 1153271 w 1195847"/>
                <a:gd name="connsiteY121" fmla="*/ 720852 h 1472374"/>
                <a:gd name="connsiteX122" fmla="*/ 1148889 w 1195847"/>
                <a:gd name="connsiteY122" fmla="*/ 712375 h 1472374"/>
                <a:gd name="connsiteX123" fmla="*/ 1139745 w 1195847"/>
                <a:gd name="connsiteY123" fmla="*/ 695992 h 1472374"/>
                <a:gd name="connsiteX124" fmla="*/ 1134507 w 1195847"/>
                <a:gd name="connsiteY124" fmla="*/ 687324 h 1472374"/>
                <a:gd name="connsiteX125" fmla="*/ 1123743 w 1195847"/>
                <a:gd name="connsiteY125" fmla="*/ 670846 h 1472374"/>
                <a:gd name="connsiteX126" fmla="*/ 1118695 w 1195847"/>
                <a:gd name="connsiteY126" fmla="*/ 663416 h 1472374"/>
                <a:gd name="connsiteX127" fmla="*/ 1101169 w 1195847"/>
                <a:gd name="connsiteY127" fmla="*/ 640271 h 1472374"/>
                <a:gd name="connsiteX128" fmla="*/ 1071641 w 1195847"/>
                <a:gd name="connsiteY128" fmla="*/ 607219 h 1472374"/>
                <a:gd name="connsiteX129" fmla="*/ 1069165 w 1195847"/>
                <a:gd name="connsiteY129" fmla="*/ 604552 h 1472374"/>
                <a:gd name="connsiteX130" fmla="*/ 1063069 w 1195847"/>
                <a:gd name="connsiteY130" fmla="*/ 598932 h 1472374"/>
                <a:gd name="connsiteX131" fmla="*/ 1033256 w 1195847"/>
                <a:gd name="connsiteY131" fmla="*/ 571881 h 1472374"/>
                <a:gd name="connsiteX132" fmla="*/ 1022397 w 1195847"/>
                <a:gd name="connsiteY132" fmla="*/ 562928 h 1472374"/>
                <a:gd name="connsiteX133" fmla="*/ 980964 w 1195847"/>
                <a:gd name="connsiteY133" fmla="*/ 532543 h 1472374"/>
                <a:gd name="connsiteX134" fmla="*/ 892381 w 1195847"/>
                <a:gd name="connsiteY134" fmla="*/ 474250 h 1472374"/>
                <a:gd name="connsiteX135" fmla="*/ 892476 w 1195847"/>
                <a:gd name="connsiteY135" fmla="*/ 474250 h 1472374"/>
                <a:gd name="connsiteX136" fmla="*/ 892381 w 1195847"/>
                <a:gd name="connsiteY136" fmla="*/ 474250 h 1472374"/>
                <a:gd name="connsiteX137" fmla="*/ 892571 w 1195847"/>
                <a:gd name="connsiteY137" fmla="*/ 474345 h 1472374"/>
                <a:gd name="connsiteX138" fmla="*/ 533860 w 1195847"/>
                <a:gd name="connsiteY138" fmla="*/ 368237 h 1472374"/>
                <a:gd name="connsiteX139" fmla="*/ 530907 w 1195847"/>
                <a:gd name="connsiteY139" fmla="*/ 368237 h 1472374"/>
                <a:gd name="connsiteX140" fmla="*/ 495569 w 1195847"/>
                <a:gd name="connsiteY140" fmla="*/ 369284 h 1472374"/>
                <a:gd name="connsiteX141" fmla="*/ 496522 w 1195847"/>
                <a:gd name="connsiteY141" fmla="*/ 348901 h 1472374"/>
                <a:gd name="connsiteX142" fmla="*/ 652351 w 1195847"/>
                <a:gd name="connsiteY142" fmla="*/ 356807 h 1472374"/>
                <a:gd name="connsiteX143" fmla="*/ 735599 w 1195847"/>
                <a:gd name="connsiteY143" fmla="*/ 358997 h 1472374"/>
                <a:gd name="connsiteX144" fmla="*/ 819039 w 1195847"/>
                <a:gd name="connsiteY144" fmla="*/ 365379 h 1472374"/>
                <a:gd name="connsiteX145" fmla="*/ 943721 w 1195847"/>
                <a:gd name="connsiteY145" fmla="*/ 372904 h 1472374"/>
                <a:gd name="connsiteX146" fmla="*/ 956294 w 1195847"/>
                <a:gd name="connsiteY146" fmla="*/ 372999 h 1472374"/>
                <a:gd name="connsiteX147" fmla="*/ 982963 w 1195847"/>
                <a:gd name="connsiteY147" fmla="*/ 370427 h 1472374"/>
                <a:gd name="connsiteX148" fmla="*/ 985059 w 1195847"/>
                <a:gd name="connsiteY148" fmla="*/ 370237 h 1472374"/>
                <a:gd name="connsiteX149" fmla="*/ 985821 w 1195847"/>
                <a:gd name="connsiteY149" fmla="*/ 370141 h 1472374"/>
                <a:gd name="connsiteX150" fmla="*/ 992394 w 1195847"/>
                <a:gd name="connsiteY150" fmla="*/ 368522 h 1472374"/>
                <a:gd name="connsiteX151" fmla="*/ 1009348 w 1195847"/>
                <a:gd name="connsiteY151" fmla="*/ 364236 h 1472374"/>
                <a:gd name="connsiteX152" fmla="*/ 1013539 w 1195847"/>
                <a:gd name="connsiteY152" fmla="*/ 363188 h 1472374"/>
                <a:gd name="connsiteX153" fmla="*/ 1013634 w 1195847"/>
                <a:gd name="connsiteY153" fmla="*/ 363188 h 1472374"/>
                <a:gd name="connsiteX154" fmla="*/ 1014682 w 1195847"/>
                <a:gd name="connsiteY154" fmla="*/ 362807 h 1472374"/>
                <a:gd name="connsiteX155" fmla="*/ 1022492 w 1195847"/>
                <a:gd name="connsiteY155" fmla="*/ 359759 h 1472374"/>
                <a:gd name="connsiteX156" fmla="*/ 1028874 w 1195847"/>
                <a:gd name="connsiteY156" fmla="*/ 357283 h 1472374"/>
                <a:gd name="connsiteX157" fmla="*/ 1047067 w 1195847"/>
                <a:gd name="connsiteY157" fmla="*/ 348710 h 1472374"/>
                <a:gd name="connsiteX158" fmla="*/ 1048686 w 1195847"/>
                <a:gd name="connsiteY158" fmla="*/ 347853 h 1472374"/>
                <a:gd name="connsiteX159" fmla="*/ 1067451 w 1195847"/>
                <a:gd name="connsiteY159" fmla="*/ 336328 h 1472374"/>
                <a:gd name="connsiteX160" fmla="*/ 1072594 w 1195847"/>
                <a:gd name="connsiteY160" fmla="*/ 332613 h 1472374"/>
                <a:gd name="connsiteX161" fmla="*/ 1085167 w 1195847"/>
                <a:gd name="connsiteY161" fmla="*/ 322898 h 1472374"/>
                <a:gd name="connsiteX162" fmla="*/ 1090596 w 1195847"/>
                <a:gd name="connsiteY162" fmla="*/ 318230 h 1472374"/>
                <a:gd name="connsiteX163" fmla="*/ 1102407 w 1195847"/>
                <a:gd name="connsiteY163" fmla="*/ 306896 h 1472374"/>
                <a:gd name="connsiteX164" fmla="*/ 1106312 w 1195847"/>
                <a:gd name="connsiteY164" fmla="*/ 302990 h 1472374"/>
                <a:gd name="connsiteX165" fmla="*/ 1119838 w 1195847"/>
                <a:gd name="connsiteY165" fmla="*/ 286703 h 1472374"/>
                <a:gd name="connsiteX166" fmla="*/ 1120410 w 1195847"/>
                <a:gd name="connsiteY166" fmla="*/ 285941 h 1472374"/>
                <a:gd name="connsiteX167" fmla="*/ 1121362 w 1195847"/>
                <a:gd name="connsiteY167" fmla="*/ 284321 h 1472374"/>
                <a:gd name="connsiteX168" fmla="*/ 1129268 w 1195847"/>
                <a:gd name="connsiteY168" fmla="*/ 272701 h 1472374"/>
                <a:gd name="connsiteX169" fmla="*/ 1129458 w 1195847"/>
                <a:gd name="connsiteY169" fmla="*/ 272415 h 1472374"/>
                <a:gd name="connsiteX170" fmla="*/ 1134983 w 1195847"/>
                <a:gd name="connsiteY170" fmla="*/ 262604 h 1472374"/>
                <a:gd name="connsiteX171" fmla="*/ 1135173 w 1195847"/>
                <a:gd name="connsiteY171" fmla="*/ 262223 h 1472374"/>
                <a:gd name="connsiteX172" fmla="*/ 1135935 w 1195847"/>
                <a:gd name="connsiteY172" fmla="*/ 260414 h 1472374"/>
                <a:gd name="connsiteX173" fmla="*/ 1136792 w 1195847"/>
                <a:gd name="connsiteY173" fmla="*/ 258985 h 1472374"/>
                <a:gd name="connsiteX174" fmla="*/ 1141841 w 1195847"/>
                <a:gd name="connsiteY174" fmla="*/ 246602 h 1472374"/>
                <a:gd name="connsiteX175" fmla="*/ 1145079 w 1195847"/>
                <a:gd name="connsiteY175" fmla="*/ 238982 h 1472374"/>
                <a:gd name="connsiteX176" fmla="*/ 1145270 w 1195847"/>
                <a:gd name="connsiteY176" fmla="*/ 237935 h 1472374"/>
                <a:gd name="connsiteX177" fmla="*/ 1145746 w 1195847"/>
                <a:gd name="connsiteY177" fmla="*/ 236887 h 1472374"/>
                <a:gd name="connsiteX178" fmla="*/ 1150604 w 1195847"/>
                <a:gd name="connsiteY178" fmla="*/ 217075 h 1472374"/>
                <a:gd name="connsiteX179" fmla="*/ 1150985 w 1195847"/>
                <a:gd name="connsiteY179" fmla="*/ 214503 h 1472374"/>
                <a:gd name="connsiteX180" fmla="*/ 1152985 w 1195847"/>
                <a:gd name="connsiteY180" fmla="*/ 208883 h 1472374"/>
                <a:gd name="connsiteX181" fmla="*/ 1153652 w 1195847"/>
                <a:gd name="connsiteY181" fmla="*/ 206121 h 1472374"/>
                <a:gd name="connsiteX182" fmla="*/ 1157081 w 1195847"/>
                <a:gd name="connsiteY182" fmla="*/ 192119 h 1472374"/>
                <a:gd name="connsiteX183" fmla="*/ 1157748 w 1195847"/>
                <a:gd name="connsiteY183" fmla="*/ 189357 h 1472374"/>
                <a:gd name="connsiteX184" fmla="*/ 1157843 w 1195847"/>
                <a:gd name="connsiteY184" fmla="*/ 188309 h 1472374"/>
                <a:gd name="connsiteX185" fmla="*/ 1159557 w 1195847"/>
                <a:gd name="connsiteY185" fmla="*/ 170117 h 1472374"/>
                <a:gd name="connsiteX186" fmla="*/ 1159747 w 1195847"/>
                <a:gd name="connsiteY186" fmla="*/ 168688 h 1472374"/>
                <a:gd name="connsiteX187" fmla="*/ 1159557 w 1195847"/>
                <a:gd name="connsiteY187" fmla="*/ 166307 h 1472374"/>
                <a:gd name="connsiteX188" fmla="*/ 1158319 w 1195847"/>
                <a:gd name="connsiteY188" fmla="*/ 147257 h 1472374"/>
                <a:gd name="connsiteX189" fmla="*/ 1158224 w 1195847"/>
                <a:gd name="connsiteY189" fmla="*/ 145637 h 1472374"/>
                <a:gd name="connsiteX190" fmla="*/ 1158128 w 1195847"/>
                <a:gd name="connsiteY190" fmla="*/ 144971 h 1472374"/>
                <a:gd name="connsiteX191" fmla="*/ 1155080 w 1195847"/>
                <a:gd name="connsiteY191" fmla="*/ 130493 h 1472374"/>
                <a:gd name="connsiteX192" fmla="*/ 1153937 w 1195847"/>
                <a:gd name="connsiteY192" fmla="*/ 127064 h 1472374"/>
                <a:gd name="connsiteX193" fmla="*/ 1150318 w 1195847"/>
                <a:gd name="connsiteY193" fmla="*/ 116586 h 1472374"/>
                <a:gd name="connsiteX194" fmla="*/ 1149937 w 1195847"/>
                <a:gd name="connsiteY194" fmla="*/ 115348 h 1472374"/>
                <a:gd name="connsiteX195" fmla="*/ 1145270 w 1195847"/>
                <a:gd name="connsiteY195" fmla="*/ 105632 h 1472374"/>
                <a:gd name="connsiteX196" fmla="*/ 1140697 w 1195847"/>
                <a:gd name="connsiteY196" fmla="*/ 98489 h 1472374"/>
                <a:gd name="connsiteX197" fmla="*/ 1137269 w 1195847"/>
                <a:gd name="connsiteY197" fmla="*/ 93821 h 1472374"/>
                <a:gd name="connsiteX198" fmla="*/ 1117933 w 1195847"/>
                <a:gd name="connsiteY198" fmla="*/ 78867 h 1472374"/>
                <a:gd name="connsiteX199" fmla="*/ 1029351 w 1195847"/>
                <a:gd name="connsiteY199" fmla="*/ 20574 h 1472374"/>
                <a:gd name="connsiteX200" fmla="*/ 1029446 w 1195847"/>
                <a:gd name="connsiteY200" fmla="*/ 20669 h 1472374"/>
                <a:gd name="connsiteX201" fmla="*/ 1005538 w 1195847"/>
                <a:gd name="connsiteY201" fmla="*/ 7239 h 1472374"/>
                <a:gd name="connsiteX202" fmla="*/ 1000299 w 1195847"/>
                <a:gd name="connsiteY202" fmla="*/ 5905 h 1472374"/>
                <a:gd name="connsiteX203" fmla="*/ 763698 w 1195847"/>
                <a:gd name="connsiteY203" fmla="*/ 286 h 1472374"/>
                <a:gd name="connsiteX204" fmla="*/ 715978 w 1195847"/>
                <a:gd name="connsiteY204" fmla="*/ 0 h 1472374"/>
                <a:gd name="connsiteX205" fmla="*/ 715978 w 1195847"/>
                <a:gd name="connsiteY205" fmla="*/ 0 h 147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</a:cxnLst>
              <a:rect l="l" t="t" r="r" b="b"/>
              <a:pathLst>
                <a:path w="1195847" h="1472374">
                  <a:moveTo>
                    <a:pt x="100568" y="1317308"/>
                  </a:moveTo>
                  <a:lnTo>
                    <a:pt x="100568" y="1317308"/>
                  </a:lnTo>
                  <a:lnTo>
                    <a:pt x="100663" y="1317403"/>
                  </a:lnTo>
                  <a:lnTo>
                    <a:pt x="100568" y="1317308"/>
                  </a:lnTo>
                  <a:lnTo>
                    <a:pt x="100568" y="1317308"/>
                  </a:lnTo>
                  <a:close/>
                  <a:moveTo>
                    <a:pt x="174005" y="956691"/>
                  </a:moveTo>
                  <a:lnTo>
                    <a:pt x="174005" y="956691"/>
                  </a:lnTo>
                  <a:lnTo>
                    <a:pt x="174005" y="956691"/>
                  </a:lnTo>
                  <a:close/>
                  <a:moveTo>
                    <a:pt x="191245" y="1364171"/>
                  </a:moveTo>
                  <a:lnTo>
                    <a:pt x="188197" y="1362932"/>
                  </a:lnTo>
                  <a:lnTo>
                    <a:pt x="183626" y="1360932"/>
                  </a:lnTo>
                  <a:cubicBezTo>
                    <a:pt x="186198" y="1362075"/>
                    <a:pt x="188769" y="1363218"/>
                    <a:pt x="191245" y="1364171"/>
                  </a:cubicBezTo>
                  <a:lnTo>
                    <a:pt x="191245" y="1364171"/>
                  </a:lnTo>
                  <a:close/>
                  <a:moveTo>
                    <a:pt x="165338" y="1352836"/>
                  </a:moveTo>
                  <a:cubicBezTo>
                    <a:pt x="163909" y="1352169"/>
                    <a:pt x="162480" y="1351502"/>
                    <a:pt x="160956" y="1350836"/>
                  </a:cubicBezTo>
                  <a:cubicBezTo>
                    <a:pt x="162480" y="1351407"/>
                    <a:pt x="163909" y="1352169"/>
                    <a:pt x="165338" y="1352836"/>
                  </a:cubicBezTo>
                  <a:lnTo>
                    <a:pt x="165338" y="1352836"/>
                  </a:lnTo>
                  <a:close/>
                  <a:moveTo>
                    <a:pt x="704739" y="662369"/>
                  </a:moveTo>
                  <a:lnTo>
                    <a:pt x="702643" y="661321"/>
                  </a:lnTo>
                  <a:lnTo>
                    <a:pt x="701976" y="660940"/>
                  </a:lnTo>
                  <a:lnTo>
                    <a:pt x="704739" y="662369"/>
                  </a:lnTo>
                  <a:lnTo>
                    <a:pt x="704739" y="662369"/>
                  </a:lnTo>
                  <a:close/>
                  <a:moveTo>
                    <a:pt x="983821" y="549402"/>
                  </a:moveTo>
                  <a:lnTo>
                    <a:pt x="983630" y="549307"/>
                  </a:lnTo>
                  <a:lnTo>
                    <a:pt x="980773" y="546354"/>
                  </a:lnTo>
                  <a:lnTo>
                    <a:pt x="983249" y="548735"/>
                  </a:lnTo>
                  <a:lnTo>
                    <a:pt x="983821" y="549402"/>
                  </a:lnTo>
                  <a:lnTo>
                    <a:pt x="983821" y="549402"/>
                  </a:lnTo>
                  <a:close/>
                  <a:moveTo>
                    <a:pt x="715978" y="0"/>
                  </a:moveTo>
                  <a:cubicBezTo>
                    <a:pt x="679497" y="0"/>
                    <a:pt x="643016" y="190"/>
                    <a:pt x="606345" y="667"/>
                  </a:cubicBezTo>
                  <a:cubicBezTo>
                    <a:pt x="580723" y="952"/>
                    <a:pt x="554720" y="1333"/>
                    <a:pt x="529002" y="1429"/>
                  </a:cubicBezTo>
                  <a:cubicBezTo>
                    <a:pt x="472804" y="1810"/>
                    <a:pt x="414798" y="2191"/>
                    <a:pt x="357648" y="4096"/>
                  </a:cubicBezTo>
                  <a:lnTo>
                    <a:pt x="342979" y="4477"/>
                  </a:lnTo>
                  <a:cubicBezTo>
                    <a:pt x="286782" y="6001"/>
                    <a:pt x="216582" y="7811"/>
                    <a:pt x="170862" y="45720"/>
                  </a:cubicBezTo>
                  <a:cubicBezTo>
                    <a:pt x="111712" y="94583"/>
                    <a:pt x="103044" y="170021"/>
                    <a:pt x="95043" y="240220"/>
                  </a:cubicBezTo>
                  <a:cubicBezTo>
                    <a:pt x="85899" y="320993"/>
                    <a:pt x="77422" y="416624"/>
                    <a:pt x="84090" y="512731"/>
                  </a:cubicBezTo>
                  <a:lnTo>
                    <a:pt x="84947" y="526923"/>
                  </a:lnTo>
                  <a:cubicBezTo>
                    <a:pt x="88090" y="580454"/>
                    <a:pt x="93233" y="676180"/>
                    <a:pt x="138001" y="703707"/>
                  </a:cubicBezTo>
                  <a:lnTo>
                    <a:pt x="136477" y="703040"/>
                  </a:lnTo>
                  <a:lnTo>
                    <a:pt x="225060" y="761333"/>
                  </a:lnTo>
                  <a:cubicBezTo>
                    <a:pt x="229441" y="764191"/>
                    <a:pt x="234108" y="766381"/>
                    <a:pt x="239347" y="767810"/>
                  </a:cubicBezTo>
                  <a:cubicBezTo>
                    <a:pt x="247348" y="770001"/>
                    <a:pt x="255730" y="771144"/>
                    <a:pt x="264207" y="771144"/>
                  </a:cubicBezTo>
                  <a:cubicBezTo>
                    <a:pt x="264397" y="771144"/>
                    <a:pt x="264493" y="771144"/>
                    <a:pt x="264683" y="771144"/>
                  </a:cubicBezTo>
                  <a:cubicBezTo>
                    <a:pt x="291735" y="771144"/>
                    <a:pt x="320786" y="760381"/>
                    <a:pt x="348313" y="739521"/>
                  </a:cubicBezTo>
                  <a:cubicBezTo>
                    <a:pt x="408987" y="693325"/>
                    <a:pt x="490807" y="667893"/>
                    <a:pt x="578722" y="667893"/>
                  </a:cubicBezTo>
                  <a:cubicBezTo>
                    <a:pt x="579485" y="667893"/>
                    <a:pt x="580342" y="667893"/>
                    <a:pt x="581104" y="667893"/>
                  </a:cubicBezTo>
                  <a:cubicBezTo>
                    <a:pt x="592153" y="667988"/>
                    <a:pt x="603107" y="668369"/>
                    <a:pt x="614060" y="669227"/>
                  </a:cubicBezTo>
                  <a:cubicBezTo>
                    <a:pt x="670544" y="673513"/>
                    <a:pt x="724932" y="687991"/>
                    <a:pt x="772747" y="710470"/>
                  </a:cubicBezTo>
                  <a:cubicBezTo>
                    <a:pt x="781415" y="718376"/>
                    <a:pt x="789701" y="726567"/>
                    <a:pt x="797131" y="735235"/>
                  </a:cubicBezTo>
                  <a:cubicBezTo>
                    <a:pt x="846661" y="792671"/>
                    <a:pt x="865235" y="862679"/>
                    <a:pt x="851519" y="937927"/>
                  </a:cubicBezTo>
                  <a:cubicBezTo>
                    <a:pt x="825516" y="1077944"/>
                    <a:pt x="671973" y="1159097"/>
                    <a:pt x="540813" y="1164622"/>
                  </a:cubicBezTo>
                  <a:cubicBezTo>
                    <a:pt x="537480" y="1164717"/>
                    <a:pt x="534051" y="1164812"/>
                    <a:pt x="530717" y="1164812"/>
                  </a:cubicBezTo>
                  <a:cubicBezTo>
                    <a:pt x="530241" y="1164812"/>
                    <a:pt x="529764" y="1164812"/>
                    <a:pt x="529288" y="1164812"/>
                  </a:cubicBezTo>
                  <a:cubicBezTo>
                    <a:pt x="486520" y="1164622"/>
                    <a:pt x="447468" y="1152620"/>
                    <a:pt x="410892" y="1134142"/>
                  </a:cubicBezTo>
                  <a:cubicBezTo>
                    <a:pt x="391461" y="1118902"/>
                    <a:pt x="372411" y="1102900"/>
                    <a:pt x="353552" y="1086993"/>
                  </a:cubicBezTo>
                  <a:cubicBezTo>
                    <a:pt x="326024" y="1063562"/>
                    <a:pt x="297354" y="1039559"/>
                    <a:pt x="268398" y="1019080"/>
                  </a:cubicBezTo>
                  <a:lnTo>
                    <a:pt x="262778" y="1015175"/>
                  </a:lnTo>
                  <a:lnTo>
                    <a:pt x="174196" y="956881"/>
                  </a:lnTo>
                  <a:lnTo>
                    <a:pt x="174863" y="957358"/>
                  </a:lnTo>
                  <a:cubicBezTo>
                    <a:pt x="153432" y="943070"/>
                    <a:pt x="132762" y="935736"/>
                    <a:pt x="113426" y="935641"/>
                  </a:cubicBezTo>
                  <a:cubicBezTo>
                    <a:pt x="113236" y="935641"/>
                    <a:pt x="113141" y="935641"/>
                    <a:pt x="113045" y="935641"/>
                  </a:cubicBezTo>
                  <a:cubicBezTo>
                    <a:pt x="45227" y="935641"/>
                    <a:pt x="12176" y="1020604"/>
                    <a:pt x="4175" y="1100233"/>
                  </a:cubicBezTo>
                  <a:cubicBezTo>
                    <a:pt x="-2398" y="1162241"/>
                    <a:pt x="-7636" y="1216057"/>
                    <a:pt x="41227" y="1268063"/>
                  </a:cubicBezTo>
                  <a:cubicBezTo>
                    <a:pt x="59706" y="1287780"/>
                    <a:pt x="80946" y="1304449"/>
                    <a:pt x="102949" y="1318641"/>
                  </a:cubicBezTo>
                  <a:lnTo>
                    <a:pt x="100853" y="1317403"/>
                  </a:lnTo>
                  <a:lnTo>
                    <a:pt x="100758" y="1317403"/>
                  </a:lnTo>
                  <a:lnTo>
                    <a:pt x="189341" y="1375696"/>
                  </a:lnTo>
                  <a:cubicBezTo>
                    <a:pt x="218773" y="1395127"/>
                    <a:pt x="249729" y="1409986"/>
                    <a:pt x="276970" y="1421416"/>
                  </a:cubicBezTo>
                  <a:cubicBezTo>
                    <a:pt x="286115" y="1425226"/>
                    <a:pt x="294782" y="1428655"/>
                    <a:pt x="302879" y="1431798"/>
                  </a:cubicBezTo>
                  <a:cubicBezTo>
                    <a:pt x="370792" y="1457801"/>
                    <a:pt x="450230" y="1471994"/>
                    <a:pt x="532526" y="1472375"/>
                  </a:cubicBezTo>
                  <a:cubicBezTo>
                    <a:pt x="533860" y="1472375"/>
                    <a:pt x="535288" y="1472375"/>
                    <a:pt x="536622" y="1472375"/>
                  </a:cubicBezTo>
                  <a:cubicBezTo>
                    <a:pt x="625586" y="1472375"/>
                    <a:pt x="715026" y="1456944"/>
                    <a:pt x="795988" y="1428083"/>
                  </a:cubicBezTo>
                  <a:cubicBezTo>
                    <a:pt x="809704" y="1423130"/>
                    <a:pt x="823134" y="1417701"/>
                    <a:pt x="836279" y="1411891"/>
                  </a:cubicBezTo>
                  <a:cubicBezTo>
                    <a:pt x="840470" y="1410081"/>
                    <a:pt x="844470" y="1408081"/>
                    <a:pt x="848566" y="1406176"/>
                  </a:cubicBezTo>
                  <a:cubicBezTo>
                    <a:pt x="857615" y="1401985"/>
                    <a:pt x="866568" y="1397699"/>
                    <a:pt x="875331" y="1393127"/>
                  </a:cubicBezTo>
                  <a:cubicBezTo>
                    <a:pt x="879808" y="1390745"/>
                    <a:pt x="884285" y="1388364"/>
                    <a:pt x="888762" y="1385888"/>
                  </a:cubicBezTo>
                  <a:cubicBezTo>
                    <a:pt x="897238" y="1381220"/>
                    <a:pt x="905526" y="1376363"/>
                    <a:pt x="913717" y="1371314"/>
                  </a:cubicBezTo>
                  <a:cubicBezTo>
                    <a:pt x="917717" y="1368838"/>
                    <a:pt x="921813" y="1366457"/>
                    <a:pt x="925719" y="1363885"/>
                  </a:cubicBezTo>
                  <a:cubicBezTo>
                    <a:pt x="935720" y="1357408"/>
                    <a:pt x="945530" y="1350740"/>
                    <a:pt x="955151" y="1343692"/>
                  </a:cubicBezTo>
                  <a:lnTo>
                    <a:pt x="960389" y="1339977"/>
                  </a:lnTo>
                  <a:cubicBezTo>
                    <a:pt x="971629" y="1331690"/>
                    <a:pt x="982487" y="1322927"/>
                    <a:pt x="992965" y="1313974"/>
                  </a:cubicBezTo>
                  <a:cubicBezTo>
                    <a:pt x="996108" y="1311307"/>
                    <a:pt x="999061" y="1308449"/>
                    <a:pt x="1002109" y="1305782"/>
                  </a:cubicBezTo>
                  <a:cubicBezTo>
                    <a:pt x="1009443" y="1299210"/>
                    <a:pt x="1016778" y="1292543"/>
                    <a:pt x="1023731" y="1285589"/>
                  </a:cubicBezTo>
                  <a:cubicBezTo>
                    <a:pt x="1027255" y="1282065"/>
                    <a:pt x="1030684" y="1278636"/>
                    <a:pt x="1034113" y="1275017"/>
                  </a:cubicBezTo>
                  <a:cubicBezTo>
                    <a:pt x="1040590" y="1268444"/>
                    <a:pt x="1046781" y="1261682"/>
                    <a:pt x="1052973" y="1254728"/>
                  </a:cubicBezTo>
                  <a:cubicBezTo>
                    <a:pt x="1056116" y="1251109"/>
                    <a:pt x="1059354" y="1247489"/>
                    <a:pt x="1062498" y="1243870"/>
                  </a:cubicBezTo>
                  <a:cubicBezTo>
                    <a:pt x="1069260" y="1235869"/>
                    <a:pt x="1075642" y="1227677"/>
                    <a:pt x="1081928" y="1219391"/>
                  </a:cubicBezTo>
                  <a:lnTo>
                    <a:pt x="1087072" y="1212914"/>
                  </a:lnTo>
                  <a:lnTo>
                    <a:pt x="1088025" y="1211485"/>
                  </a:lnTo>
                  <a:cubicBezTo>
                    <a:pt x="1096883" y="1199388"/>
                    <a:pt x="1105169" y="1186815"/>
                    <a:pt x="1113075" y="1174147"/>
                  </a:cubicBezTo>
                  <a:cubicBezTo>
                    <a:pt x="1115171" y="1170813"/>
                    <a:pt x="1117076" y="1167384"/>
                    <a:pt x="1119076" y="1163955"/>
                  </a:cubicBezTo>
                  <a:cubicBezTo>
                    <a:pt x="1125172" y="1153668"/>
                    <a:pt x="1130982" y="1143286"/>
                    <a:pt x="1136316" y="1132618"/>
                  </a:cubicBezTo>
                  <a:cubicBezTo>
                    <a:pt x="1137459" y="1130427"/>
                    <a:pt x="1138888" y="1128236"/>
                    <a:pt x="1139936" y="1125950"/>
                  </a:cubicBezTo>
                  <a:lnTo>
                    <a:pt x="1141936" y="1121664"/>
                  </a:lnTo>
                  <a:cubicBezTo>
                    <a:pt x="1145937" y="1113377"/>
                    <a:pt x="1149651" y="1104995"/>
                    <a:pt x="1153176" y="1096518"/>
                  </a:cubicBezTo>
                  <a:cubicBezTo>
                    <a:pt x="1154795" y="1092708"/>
                    <a:pt x="1156509" y="1089089"/>
                    <a:pt x="1158033" y="1085279"/>
                  </a:cubicBezTo>
                  <a:cubicBezTo>
                    <a:pt x="1162891" y="1073087"/>
                    <a:pt x="1167463" y="1060704"/>
                    <a:pt x="1171559" y="1048131"/>
                  </a:cubicBezTo>
                  <a:lnTo>
                    <a:pt x="1171844" y="1047369"/>
                  </a:lnTo>
                  <a:cubicBezTo>
                    <a:pt x="1175369" y="1036225"/>
                    <a:pt x="1178607" y="1024985"/>
                    <a:pt x="1181465" y="1013651"/>
                  </a:cubicBezTo>
                  <a:cubicBezTo>
                    <a:pt x="1184322" y="1002221"/>
                    <a:pt x="1186608" y="990791"/>
                    <a:pt x="1188704" y="979456"/>
                  </a:cubicBezTo>
                  <a:lnTo>
                    <a:pt x="1189561" y="975170"/>
                  </a:lnTo>
                  <a:lnTo>
                    <a:pt x="1190228" y="970312"/>
                  </a:lnTo>
                  <a:cubicBezTo>
                    <a:pt x="1191371" y="962787"/>
                    <a:pt x="1192419" y="955262"/>
                    <a:pt x="1193180" y="947738"/>
                  </a:cubicBezTo>
                  <a:cubicBezTo>
                    <a:pt x="1193466" y="945166"/>
                    <a:pt x="1193752" y="942594"/>
                    <a:pt x="1194038" y="939927"/>
                  </a:cubicBezTo>
                  <a:cubicBezTo>
                    <a:pt x="1194895" y="930116"/>
                    <a:pt x="1195466" y="920401"/>
                    <a:pt x="1195752" y="910781"/>
                  </a:cubicBezTo>
                  <a:lnTo>
                    <a:pt x="1195848" y="909161"/>
                  </a:lnTo>
                  <a:lnTo>
                    <a:pt x="1195752" y="904589"/>
                  </a:lnTo>
                  <a:cubicBezTo>
                    <a:pt x="1195848" y="896017"/>
                    <a:pt x="1195657" y="887540"/>
                    <a:pt x="1195181" y="879158"/>
                  </a:cubicBezTo>
                  <a:cubicBezTo>
                    <a:pt x="1194990" y="876205"/>
                    <a:pt x="1194895" y="873347"/>
                    <a:pt x="1194609" y="870395"/>
                  </a:cubicBezTo>
                  <a:cubicBezTo>
                    <a:pt x="1193942" y="860774"/>
                    <a:pt x="1192990" y="851154"/>
                    <a:pt x="1191561" y="841724"/>
                  </a:cubicBezTo>
                  <a:lnTo>
                    <a:pt x="1191371" y="840105"/>
                  </a:lnTo>
                  <a:lnTo>
                    <a:pt x="1191276" y="839724"/>
                  </a:lnTo>
                  <a:cubicBezTo>
                    <a:pt x="1190418" y="834009"/>
                    <a:pt x="1189275" y="828389"/>
                    <a:pt x="1188132" y="822770"/>
                  </a:cubicBezTo>
                  <a:cubicBezTo>
                    <a:pt x="1187085" y="817531"/>
                    <a:pt x="1185941" y="812292"/>
                    <a:pt x="1184704" y="807149"/>
                  </a:cubicBezTo>
                  <a:cubicBezTo>
                    <a:pt x="1183465" y="802100"/>
                    <a:pt x="1182417" y="797147"/>
                    <a:pt x="1180989" y="792194"/>
                  </a:cubicBezTo>
                  <a:cubicBezTo>
                    <a:pt x="1180131" y="789051"/>
                    <a:pt x="1178988" y="786003"/>
                    <a:pt x="1178036" y="782860"/>
                  </a:cubicBezTo>
                  <a:cubicBezTo>
                    <a:pt x="1176607" y="778193"/>
                    <a:pt x="1175273" y="773430"/>
                    <a:pt x="1173654" y="768858"/>
                  </a:cubicBezTo>
                  <a:cubicBezTo>
                    <a:pt x="1172511" y="765524"/>
                    <a:pt x="1171178" y="762191"/>
                    <a:pt x="1169939" y="758952"/>
                  </a:cubicBezTo>
                  <a:cubicBezTo>
                    <a:pt x="1168225" y="754666"/>
                    <a:pt x="1166701" y="750284"/>
                    <a:pt x="1164891" y="745998"/>
                  </a:cubicBezTo>
                  <a:lnTo>
                    <a:pt x="1164510" y="745046"/>
                  </a:lnTo>
                  <a:lnTo>
                    <a:pt x="1162415" y="740569"/>
                  </a:lnTo>
                  <a:cubicBezTo>
                    <a:pt x="1159557" y="733901"/>
                    <a:pt x="1156509" y="727329"/>
                    <a:pt x="1153271" y="720852"/>
                  </a:cubicBezTo>
                  <a:cubicBezTo>
                    <a:pt x="1151842" y="717995"/>
                    <a:pt x="1150318" y="715232"/>
                    <a:pt x="1148889" y="712375"/>
                  </a:cubicBezTo>
                  <a:cubicBezTo>
                    <a:pt x="1145937" y="706850"/>
                    <a:pt x="1142984" y="701421"/>
                    <a:pt x="1139745" y="695992"/>
                  </a:cubicBezTo>
                  <a:cubicBezTo>
                    <a:pt x="1138031" y="693134"/>
                    <a:pt x="1136316" y="690181"/>
                    <a:pt x="1134507" y="687324"/>
                  </a:cubicBezTo>
                  <a:cubicBezTo>
                    <a:pt x="1131078" y="681800"/>
                    <a:pt x="1127458" y="676275"/>
                    <a:pt x="1123743" y="670846"/>
                  </a:cubicBezTo>
                  <a:cubicBezTo>
                    <a:pt x="1122029" y="668369"/>
                    <a:pt x="1120410" y="665893"/>
                    <a:pt x="1118695" y="663416"/>
                  </a:cubicBezTo>
                  <a:cubicBezTo>
                    <a:pt x="1113171" y="655606"/>
                    <a:pt x="1107360" y="647891"/>
                    <a:pt x="1101169" y="640271"/>
                  </a:cubicBezTo>
                  <a:cubicBezTo>
                    <a:pt x="1091930" y="628841"/>
                    <a:pt x="1082024" y="617887"/>
                    <a:pt x="1071641" y="607219"/>
                  </a:cubicBezTo>
                  <a:lnTo>
                    <a:pt x="1069165" y="604552"/>
                  </a:lnTo>
                  <a:lnTo>
                    <a:pt x="1063069" y="598932"/>
                  </a:lnTo>
                  <a:cubicBezTo>
                    <a:pt x="1053544" y="589598"/>
                    <a:pt x="1043638" y="580549"/>
                    <a:pt x="1033256" y="571881"/>
                  </a:cubicBezTo>
                  <a:cubicBezTo>
                    <a:pt x="1029636" y="568833"/>
                    <a:pt x="1026112" y="565880"/>
                    <a:pt x="1022397" y="562928"/>
                  </a:cubicBezTo>
                  <a:cubicBezTo>
                    <a:pt x="1009062" y="552355"/>
                    <a:pt x="995441" y="542068"/>
                    <a:pt x="980964" y="532543"/>
                  </a:cubicBezTo>
                  <a:cubicBezTo>
                    <a:pt x="954388" y="515017"/>
                    <a:pt x="918956" y="491776"/>
                    <a:pt x="892381" y="474250"/>
                  </a:cubicBezTo>
                  <a:lnTo>
                    <a:pt x="892476" y="474250"/>
                  </a:lnTo>
                  <a:lnTo>
                    <a:pt x="892381" y="474250"/>
                  </a:lnTo>
                  <a:lnTo>
                    <a:pt x="892571" y="474345"/>
                  </a:lnTo>
                  <a:cubicBezTo>
                    <a:pt x="791321" y="407670"/>
                    <a:pt x="664067" y="368903"/>
                    <a:pt x="533860" y="368237"/>
                  </a:cubicBezTo>
                  <a:cubicBezTo>
                    <a:pt x="532812" y="368237"/>
                    <a:pt x="531860" y="368237"/>
                    <a:pt x="530907" y="368237"/>
                  </a:cubicBezTo>
                  <a:cubicBezTo>
                    <a:pt x="519096" y="368237"/>
                    <a:pt x="507285" y="368618"/>
                    <a:pt x="495569" y="369284"/>
                  </a:cubicBezTo>
                  <a:cubicBezTo>
                    <a:pt x="495951" y="362426"/>
                    <a:pt x="496332" y="355283"/>
                    <a:pt x="496522" y="348901"/>
                  </a:cubicBezTo>
                  <a:cubicBezTo>
                    <a:pt x="547576" y="355568"/>
                    <a:pt x="600821" y="356330"/>
                    <a:pt x="652351" y="356807"/>
                  </a:cubicBezTo>
                  <a:cubicBezTo>
                    <a:pt x="680545" y="357188"/>
                    <a:pt x="708548" y="357569"/>
                    <a:pt x="735599" y="358997"/>
                  </a:cubicBezTo>
                  <a:cubicBezTo>
                    <a:pt x="763317" y="360236"/>
                    <a:pt x="791035" y="362807"/>
                    <a:pt x="819039" y="365379"/>
                  </a:cubicBezTo>
                  <a:cubicBezTo>
                    <a:pt x="859805" y="368903"/>
                    <a:pt x="902001" y="372713"/>
                    <a:pt x="943721" y="372904"/>
                  </a:cubicBezTo>
                  <a:lnTo>
                    <a:pt x="956294" y="372999"/>
                  </a:lnTo>
                  <a:cubicBezTo>
                    <a:pt x="965247" y="372904"/>
                    <a:pt x="974105" y="371856"/>
                    <a:pt x="982963" y="370427"/>
                  </a:cubicBezTo>
                  <a:lnTo>
                    <a:pt x="985059" y="370237"/>
                  </a:lnTo>
                  <a:lnTo>
                    <a:pt x="985821" y="370141"/>
                  </a:lnTo>
                  <a:lnTo>
                    <a:pt x="992394" y="368522"/>
                  </a:lnTo>
                  <a:cubicBezTo>
                    <a:pt x="998108" y="367284"/>
                    <a:pt x="1003728" y="365951"/>
                    <a:pt x="1009348" y="364236"/>
                  </a:cubicBezTo>
                  <a:lnTo>
                    <a:pt x="1013539" y="363188"/>
                  </a:lnTo>
                  <a:lnTo>
                    <a:pt x="1013634" y="363188"/>
                  </a:lnTo>
                  <a:lnTo>
                    <a:pt x="1014682" y="362807"/>
                  </a:lnTo>
                  <a:cubicBezTo>
                    <a:pt x="1017349" y="361950"/>
                    <a:pt x="1019826" y="360807"/>
                    <a:pt x="1022492" y="359759"/>
                  </a:cubicBezTo>
                  <a:lnTo>
                    <a:pt x="1028874" y="357283"/>
                  </a:lnTo>
                  <a:cubicBezTo>
                    <a:pt x="1035066" y="354711"/>
                    <a:pt x="1041162" y="351854"/>
                    <a:pt x="1047067" y="348710"/>
                  </a:cubicBezTo>
                  <a:lnTo>
                    <a:pt x="1048686" y="347853"/>
                  </a:lnTo>
                  <a:cubicBezTo>
                    <a:pt x="1055163" y="344329"/>
                    <a:pt x="1061355" y="340424"/>
                    <a:pt x="1067451" y="336328"/>
                  </a:cubicBezTo>
                  <a:lnTo>
                    <a:pt x="1072594" y="332613"/>
                  </a:lnTo>
                  <a:cubicBezTo>
                    <a:pt x="1076880" y="329470"/>
                    <a:pt x="1081071" y="326327"/>
                    <a:pt x="1085167" y="322898"/>
                  </a:cubicBezTo>
                  <a:lnTo>
                    <a:pt x="1090596" y="318230"/>
                  </a:lnTo>
                  <a:cubicBezTo>
                    <a:pt x="1094692" y="314611"/>
                    <a:pt x="1098597" y="310801"/>
                    <a:pt x="1102407" y="306896"/>
                  </a:cubicBezTo>
                  <a:lnTo>
                    <a:pt x="1106312" y="302990"/>
                  </a:lnTo>
                  <a:cubicBezTo>
                    <a:pt x="1111170" y="297752"/>
                    <a:pt x="1115647" y="292322"/>
                    <a:pt x="1119838" y="286703"/>
                  </a:cubicBezTo>
                  <a:lnTo>
                    <a:pt x="1120410" y="285941"/>
                  </a:lnTo>
                  <a:lnTo>
                    <a:pt x="1121362" y="284321"/>
                  </a:lnTo>
                  <a:cubicBezTo>
                    <a:pt x="1124124" y="280511"/>
                    <a:pt x="1126791" y="276701"/>
                    <a:pt x="1129268" y="272701"/>
                  </a:cubicBezTo>
                  <a:lnTo>
                    <a:pt x="1129458" y="272415"/>
                  </a:lnTo>
                  <a:cubicBezTo>
                    <a:pt x="1131459" y="269177"/>
                    <a:pt x="1133268" y="265938"/>
                    <a:pt x="1134983" y="262604"/>
                  </a:cubicBezTo>
                  <a:lnTo>
                    <a:pt x="1135173" y="262223"/>
                  </a:lnTo>
                  <a:lnTo>
                    <a:pt x="1135935" y="260414"/>
                  </a:lnTo>
                  <a:lnTo>
                    <a:pt x="1136792" y="258985"/>
                  </a:lnTo>
                  <a:cubicBezTo>
                    <a:pt x="1138793" y="254984"/>
                    <a:pt x="1140221" y="250793"/>
                    <a:pt x="1141841" y="246602"/>
                  </a:cubicBezTo>
                  <a:cubicBezTo>
                    <a:pt x="1142889" y="244031"/>
                    <a:pt x="1144222" y="241554"/>
                    <a:pt x="1145079" y="238982"/>
                  </a:cubicBezTo>
                  <a:lnTo>
                    <a:pt x="1145270" y="237935"/>
                  </a:lnTo>
                  <a:lnTo>
                    <a:pt x="1145746" y="236887"/>
                  </a:lnTo>
                  <a:cubicBezTo>
                    <a:pt x="1147841" y="230410"/>
                    <a:pt x="1149461" y="223742"/>
                    <a:pt x="1150604" y="217075"/>
                  </a:cubicBezTo>
                  <a:lnTo>
                    <a:pt x="1150985" y="214503"/>
                  </a:lnTo>
                  <a:lnTo>
                    <a:pt x="1152985" y="208883"/>
                  </a:lnTo>
                  <a:lnTo>
                    <a:pt x="1153652" y="206121"/>
                  </a:lnTo>
                  <a:cubicBezTo>
                    <a:pt x="1155080" y="201454"/>
                    <a:pt x="1156129" y="196787"/>
                    <a:pt x="1157081" y="192119"/>
                  </a:cubicBezTo>
                  <a:lnTo>
                    <a:pt x="1157748" y="189357"/>
                  </a:lnTo>
                  <a:lnTo>
                    <a:pt x="1157843" y="188309"/>
                  </a:lnTo>
                  <a:cubicBezTo>
                    <a:pt x="1158795" y="182213"/>
                    <a:pt x="1159367" y="176213"/>
                    <a:pt x="1159557" y="170117"/>
                  </a:cubicBezTo>
                  <a:lnTo>
                    <a:pt x="1159747" y="168688"/>
                  </a:lnTo>
                  <a:lnTo>
                    <a:pt x="1159557" y="166307"/>
                  </a:lnTo>
                  <a:cubicBezTo>
                    <a:pt x="1159557" y="159925"/>
                    <a:pt x="1159176" y="153543"/>
                    <a:pt x="1158319" y="147257"/>
                  </a:cubicBezTo>
                  <a:lnTo>
                    <a:pt x="1158224" y="145637"/>
                  </a:lnTo>
                  <a:lnTo>
                    <a:pt x="1158128" y="144971"/>
                  </a:lnTo>
                  <a:cubicBezTo>
                    <a:pt x="1157366" y="140113"/>
                    <a:pt x="1156319" y="135255"/>
                    <a:pt x="1155080" y="130493"/>
                  </a:cubicBezTo>
                  <a:lnTo>
                    <a:pt x="1153937" y="127064"/>
                  </a:lnTo>
                  <a:cubicBezTo>
                    <a:pt x="1152890" y="123444"/>
                    <a:pt x="1151651" y="120015"/>
                    <a:pt x="1150318" y="116586"/>
                  </a:cubicBezTo>
                  <a:lnTo>
                    <a:pt x="1149937" y="115348"/>
                  </a:lnTo>
                  <a:cubicBezTo>
                    <a:pt x="1148508" y="112014"/>
                    <a:pt x="1146984" y="108776"/>
                    <a:pt x="1145270" y="105632"/>
                  </a:cubicBezTo>
                  <a:cubicBezTo>
                    <a:pt x="1143936" y="102965"/>
                    <a:pt x="1142317" y="100774"/>
                    <a:pt x="1140697" y="98489"/>
                  </a:cubicBezTo>
                  <a:lnTo>
                    <a:pt x="1137269" y="93821"/>
                  </a:lnTo>
                  <a:cubicBezTo>
                    <a:pt x="1131554" y="88583"/>
                    <a:pt x="1125172" y="83534"/>
                    <a:pt x="1117933" y="78867"/>
                  </a:cubicBezTo>
                  <a:lnTo>
                    <a:pt x="1029351" y="20574"/>
                  </a:lnTo>
                  <a:lnTo>
                    <a:pt x="1029446" y="20669"/>
                  </a:lnTo>
                  <a:cubicBezTo>
                    <a:pt x="1022397" y="16002"/>
                    <a:pt x="1014491" y="11525"/>
                    <a:pt x="1005538" y="7239"/>
                  </a:cubicBezTo>
                  <a:lnTo>
                    <a:pt x="1000299" y="5905"/>
                  </a:lnTo>
                  <a:cubicBezTo>
                    <a:pt x="927242" y="2667"/>
                    <a:pt x="849709" y="667"/>
                    <a:pt x="763698" y="286"/>
                  </a:cubicBezTo>
                  <a:cubicBezTo>
                    <a:pt x="748077" y="95"/>
                    <a:pt x="731980" y="0"/>
                    <a:pt x="715978" y="0"/>
                  </a:cubicBezTo>
                  <a:lnTo>
                    <a:pt x="715978" y="0"/>
                  </a:ln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91" name="Gráfico 2">
              <a:extLst>
                <a:ext uri="{FF2B5EF4-FFF2-40B4-BE49-F238E27FC236}">
                  <a16:creationId xmlns:a16="http://schemas.microsoft.com/office/drawing/2014/main" id="{E131FB97-1A27-4601-83A0-B648CE1706B4}"/>
                </a:ext>
              </a:extLst>
            </p:cNvPr>
            <p:cNvGrpSpPr/>
            <p:nvPr/>
          </p:nvGrpSpPr>
          <p:grpSpPr>
            <a:xfrm>
              <a:off x="7803356" y="1221295"/>
              <a:ext cx="1170432" cy="1455525"/>
              <a:chOff x="7803356" y="1221295"/>
              <a:chExt cx="1170432" cy="1455525"/>
            </a:xfrm>
            <a:solidFill>
              <a:srgbClr val="CC5C00"/>
            </a:solidFill>
          </p:grpSpPr>
          <p:sp>
            <p:nvSpPr>
              <p:cNvPr id="92" name="Forma libre: forma 91">
                <a:extLst>
                  <a:ext uri="{FF2B5EF4-FFF2-40B4-BE49-F238E27FC236}">
                    <a16:creationId xmlns:a16="http://schemas.microsoft.com/office/drawing/2014/main" id="{D736788A-70E9-4570-836A-ED4A60E5C631}"/>
                  </a:ext>
                </a:extLst>
              </p:cNvPr>
              <p:cNvSpPr/>
              <p:nvPr/>
            </p:nvSpPr>
            <p:spPr>
              <a:xfrm>
                <a:off x="7952041" y="2161031"/>
                <a:ext cx="283083" cy="210978"/>
              </a:xfrm>
              <a:custGeom>
                <a:avLst/>
                <a:gdLst>
                  <a:gd name="connsiteX0" fmla="*/ 5620 w 283083"/>
                  <a:gd name="connsiteY0" fmla="*/ 3810 h 210978"/>
                  <a:gd name="connsiteX1" fmla="*/ 90774 w 283083"/>
                  <a:gd name="connsiteY1" fmla="*/ 71819 h 210978"/>
                  <a:gd name="connsiteX2" fmla="*/ 194501 w 283083"/>
                  <a:gd name="connsiteY2" fmla="*/ 152686 h 210978"/>
                  <a:gd name="connsiteX3" fmla="*/ 283083 w 283083"/>
                  <a:gd name="connsiteY3" fmla="*/ 210979 h 210978"/>
                  <a:gd name="connsiteX4" fmla="*/ 179356 w 283083"/>
                  <a:gd name="connsiteY4" fmla="*/ 130112 h 210978"/>
                  <a:gd name="connsiteX5" fmla="*/ 94202 w 283083"/>
                  <a:gd name="connsiteY5" fmla="*/ 62198 h 210978"/>
                  <a:gd name="connsiteX6" fmla="*/ 88582 w 283083"/>
                  <a:gd name="connsiteY6" fmla="*/ 58293 h 210978"/>
                  <a:gd name="connsiteX7" fmla="*/ 0 w 283083"/>
                  <a:gd name="connsiteY7" fmla="*/ 0 h 210978"/>
                  <a:gd name="connsiteX8" fmla="*/ 858 w 283083"/>
                  <a:gd name="connsiteY8" fmla="*/ 572 h 210978"/>
                  <a:gd name="connsiteX9" fmla="*/ 0 w 283083"/>
                  <a:gd name="connsiteY9" fmla="*/ 0 h 210978"/>
                  <a:gd name="connsiteX10" fmla="*/ 5620 w 283083"/>
                  <a:gd name="connsiteY10" fmla="*/ 3810 h 210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3083" h="210978">
                    <a:moveTo>
                      <a:pt x="5620" y="3810"/>
                    </a:moveTo>
                    <a:cubicBezTo>
                      <a:pt x="34576" y="24384"/>
                      <a:pt x="63246" y="48387"/>
                      <a:pt x="90774" y="71819"/>
                    </a:cubicBezTo>
                    <a:cubicBezTo>
                      <a:pt x="124301" y="100203"/>
                      <a:pt x="158401" y="128969"/>
                      <a:pt x="194501" y="152686"/>
                    </a:cubicBezTo>
                    <a:lnTo>
                      <a:pt x="283083" y="210979"/>
                    </a:lnTo>
                    <a:cubicBezTo>
                      <a:pt x="246983" y="187262"/>
                      <a:pt x="212884" y="158496"/>
                      <a:pt x="179356" y="130112"/>
                    </a:cubicBezTo>
                    <a:cubicBezTo>
                      <a:pt x="151829" y="106680"/>
                      <a:pt x="123158" y="82677"/>
                      <a:pt x="94202" y="62198"/>
                    </a:cubicBezTo>
                    <a:lnTo>
                      <a:pt x="88582" y="58293"/>
                    </a:lnTo>
                    <a:lnTo>
                      <a:pt x="0" y="0"/>
                    </a:lnTo>
                    <a:lnTo>
                      <a:pt x="858" y="572"/>
                    </a:lnTo>
                    <a:lnTo>
                      <a:pt x="0" y="0"/>
                    </a:lnTo>
                    <a:lnTo>
                      <a:pt x="5620" y="3810"/>
                    </a:lnTo>
                    <a:close/>
                  </a:path>
                </a:pathLst>
              </a:custGeom>
              <a:solidFill>
                <a:srgbClr val="CC5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3" name="Forma libre: forma 92">
                <a:extLst>
                  <a:ext uri="{FF2B5EF4-FFF2-40B4-BE49-F238E27FC236}">
                    <a16:creationId xmlns:a16="http://schemas.microsoft.com/office/drawing/2014/main" id="{0F8A5A02-4121-44D2-B1EF-6E539C54203E}"/>
                  </a:ext>
                </a:extLst>
              </p:cNvPr>
              <p:cNvSpPr/>
              <p:nvPr/>
            </p:nvSpPr>
            <p:spPr>
              <a:xfrm>
                <a:off x="7803356" y="1221295"/>
                <a:ext cx="1170432" cy="1455525"/>
              </a:xfrm>
              <a:custGeom>
                <a:avLst/>
                <a:gdLst>
                  <a:gd name="connsiteX0" fmla="*/ 1168718 w 1170432"/>
                  <a:gd name="connsiteY0" fmla="*/ 922973 h 1455525"/>
                  <a:gd name="connsiteX1" fmla="*/ 1170337 w 1170432"/>
                  <a:gd name="connsiteY1" fmla="*/ 893826 h 1455525"/>
                  <a:gd name="connsiteX2" fmla="*/ 1170432 w 1170432"/>
                  <a:gd name="connsiteY2" fmla="*/ 892207 h 1455525"/>
                  <a:gd name="connsiteX3" fmla="*/ 1170337 w 1170432"/>
                  <a:gd name="connsiteY3" fmla="*/ 887635 h 1455525"/>
                  <a:gd name="connsiteX4" fmla="*/ 1169765 w 1170432"/>
                  <a:gd name="connsiteY4" fmla="*/ 862203 h 1455525"/>
                  <a:gd name="connsiteX5" fmla="*/ 1169194 w 1170432"/>
                  <a:gd name="connsiteY5" fmla="*/ 853440 h 1455525"/>
                  <a:gd name="connsiteX6" fmla="*/ 1166146 w 1170432"/>
                  <a:gd name="connsiteY6" fmla="*/ 824675 h 1455525"/>
                  <a:gd name="connsiteX7" fmla="*/ 1165955 w 1170432"/>
                  <a:gd name="connsiteY7" fmla="*/ 823151 h 1455525"/>
                  <a:gd name="connsiteX8" fmla="*/ 1165860 w 1170432"/>
                  <a:gd name="connsiteY8" fmla="*/ 822770 h 1455525"/>
                  <a:gd name="connsiteX9" fmla="*/ 1162431 w 1170432"/>
                  <a:gd name="connsiteY9" fmla="*/ 803720 h 1455525"/>
                  <a:gd name="connsiteX10" fmla="*/ 1159478 w 1170432"/>
                  <a:gd name="connsiteY10" fmla="*/ 790385 h 1455525"/>
                  <a:gd name="connsiteX11" fmla="*/ 1155764 w 1170432"/>
                  <a:gd name="connsiteY11" fmla="*/ 775240 h 1455525"/>
                  <a:gd name="connsiteX12" fmla="*/ 1152906 w 1170432"/>
                  <a:gd name="connsiteY12" fmla="*/ 766096 h 1455525"/>
                  <a:gd name="connsiteX13" fmla="*/ 1148429 w 1170432"/>
                  <a:gd name="connsiteY13" fmla="*/ 751904 h 1455525"/>
                  <a:gd name="connsiteX14" fmla="*/ 1144810 w 1170432"/>
                  <a:gd name="connsiteY14" fmla="*/ 742188 h 1455525"/>
                  <a:gd name="connsiteX15" fmla="*/ 1139761 w 1170432"/>
                  <a:gd name="connsiteY15" fmla="*/ 729044 h 1455525"/>
                  <a:gd name="connsiteX16" fmla="*/ 1139381 w 1170432"/>
                  <a:gd name="connsiteY16" fmla="*/ 728091 h 1455525"/>
                  <a:gd name="connsiteX17" fmla="*/ 1137285 w 1170432"/>
                  <a:gd name="connsiteY17" fmla="*/ 723614 h 1455525"/>
                  <a:gd name="connsiteX18" fmla="*/ 1128141 w 1170432"/>
                  <a:gd name="connsiteY18" fmla="*/ 703898 h 1455525"/>
                  <a:gd name="connsiteX19" fmla="*/ 1123759 w 1170432"/>
                  <a:gd name="connsiteY19" fmla="*/ 695420 h 1455525"/>
                  <a:gd name="connsiteX20" fmla="*/ 1114616 w 1170432"/>
                  <a:gd name="connsiteY20" fmla="*/ 678942 h 1455525"/>
                  <a:gd name="connsiteX21" fmla="*/ 1109377 w 1170432"/>
                  <a:gd name="connsiteY21" fmla="*/ 670274 h 1455525"/>
                  <a:gd name="connsiteX22" fmla="*/ 1098614 w 1170432"/>
                  <a:gd name="connsiteY22" fmla="*/ 653796 h 1455525"/>
                  <a:gd name="connsiteX23" fmla="*/ 1093565 w 1170432"/>
                  <a:gd name="connsiteY23" fmla="*/ 646367 h 1455525"/>
                  <a:gd name="connsiteX24" fmla="*/ 1076039 w 1170432"/>
                  <a:gd name="connsiteY24" fmla="*/ 623221 h 1455525"/>
                  <a:gd name="connsiteX25" fmla="*/ 1046512 w 1170432"/>
                  <a:gd name="connsiteY25" fmla="*/ 590169 h 1455525"/>
                  <a:gd name="connsiteX26" fmla="*/ 1044130 w 1170432"/>
                  <a:gd name="connsiteY26" fmla="*/ 587502 h 1455525"/>
                  <a:gd name="connsiteX27" fmla="*/ 1037939 w 1170432"/>
                  <a:gd name="connsiteY27" fmla="*/ 581882 h 1455525"/>
                  <a:gd name="connsiteX28" fmla="*/ 1008221 w 1170432"/>
                  <a:gd name="connsiteY28" fmla="*/ 554831 h 1455525"/>
                  <a:gd name="connsiteX29" fmla="*/ 997363 w 1170432"/>
                  <a:gd name="connsiteY29" fmla="*/ 545878 h 1455525"/>
                  <a:gd name="connsiteX30" fmla="*/ 955929 w 1170432"/>
                  <a:gd name="connsiteY30" fmla="*/ 515493 h 1455525"/>
                  <a:gd name="connsiteX31" fmla="*/ 867347 w 1170432"/>
                  <a:gd name="connsiteY31" fmla="*/ 457200 h 1455525"/>
                  <a:gd name="connsiteX32" fmla="*/ 867442 w 1170432"/>
                  <a:gd name="connsiteY32" fmla="*/ 457200 h 1455525"/>
                  <a:gd name="connsiteX33" fmla="*/ 867347 w 1170432"/>
                  <a:gd name="connsiteY33" fmla="*/ 457200 h 1455525"/>
                  <a:gd name="connsiteX34" fmla="*/ 908685 w 1170432"/>
                  <a:gd name="connsiteY34" fmla="*/ 487490 h 1455525"/>
                  <a:gd name="connsiteX35" fmla="*/ 919734 w 1170432"/>
                  <a:gd name="connsiteY35" fmla="*/ 496634 h 1455525"/>
                  <a:gd name="connsiteX36" fmla="*/ 949357 w 1170432"/>
                  <a:gd name="connsiteY36" fmla="*/ 523494 h 1455525"/>
                  <a:gd name="connsiteX37" fmla="*/ 958025 w 1170432"/>
                  <a:gd name="connsiteY37" fmla="*/ 531876 h 1455525"/>
                  <a:gd name="connsiteX38" fmla="*/ 958596 w 1170432"/>
                  <a:gd name="connsiteY38" fmla="*/ 532543 h 1455525"/>
                  <a:gd name="connsiteX39" fmla="*/ 948976 w 1170432"/>
                  <a:gd name="connsiteY39" fmla="*/ 525780 h 1455525"/>
                  <a:gd name="connsiteX40" fmla="*/ 860393 w 1170432"/>
                  <a:gd name="connsiteY40" fmla="*/ 467487 h 1455525"/>
                  <a:gd name="connsiteX41" fmla="*/ 860393 w 1170432"/>
                  <a:gd name="connsiteY41" fmla="*/ 467487 h 1455525"/>
                  <a:gd name="connsiteX42" fmla="*/ 860393 w 1170432"/>
                  <a:gd name="connsiteY42" fmla="*/ 467487 h 1455525"/>
                  <a:gd name="connsiteX43" fmla="*/ 848392 w 1170432"/>
                  <a:gd name="connsiteY43" fmla="*/ 460248 h 1455525"/>
                  <a:gd name="connsiteX44" fmla="*/ 508540 w 1170432"/>
                  <a:gd name="connsiteY44" fmla="*/ 363474 h 1455525"/>
                  <a:gd name="connsiteX45" fmla="*/ 469964 w 1170432"/>
                  <a:gd name="connsiteY45" fmla="*/ 364522 h 1455525"/>
                  <a:gd name="connsiteX46" fmla="*/ 471488 w 1170432"/>
                  <a:gd name="connsiteY46" fmla="*/ 331946 h 1455525"/>
                  <a:gd name="connsiteX47" fmla="*/ 627316 w 1170432"/>
                  <a:gd name="connsiteY47" fmla="*/ 339852 h 1455525"/>
                  <a:gd name="connsiteX48" fmla="*/ 710565 w 1170432"/>
                  <a:gd name="connsiteY48" fmla="*/ 342043 h 1455525"/>
                  <a:gd name="connsiteX49" fmla="*/ 794004 w 1170432"/>
                  <a:gd name="connsiteY49" fmla="*/ 348425 h 1455525"/>
                  <a:gd name="connsiteX50" fmla="*/ 918686 w 1170432"/>
                  <a:gd name="connsiteY50" fmla="*/ 355949 h 1455525"/>
                  <a:gd name="connsiteX51" fmla="*/ 931259 w 1170432"/>
                  <a:gd name="connsiteY51" fmla="*/ 356045 h 1455525"/>
                  <a:gd name="connsiteX52" fmla="*/ 957929 w 1170432"/>
                  <a:gd name="connsiteY52" fmla="*/ 353568 h 1455525"/>
                  <a:gd name="connsiteX53" fmla="*/ 960025 w 1170432"/>
                  <a:gd name="connsiteY53" fmla="*/ 353378 h 1455525"/>
                  <a:gd name="connsiteX54" fmla="*/ 959739 w 1170432"/>
                  <a:gd name="connsiteY54" fmla="*/ 353187 h 1455525"/>
                  <a:gd name="connsiteX55" fmla="*/ 959739 w 1170432"/>
                  <a:gd name="connsiteY55" fmla="*/ 353187 h 1455525"/>
                  <a:gd name="connsiteX56" fmla="*/ 960025 w 1170432"/>
                  <a:gd name="connsiteY56" fmla="*/ 353378 h 1455525"/>
                  <a:gd name="connsiteX57" fmla="*/ 960787 w 1170432"/>
                  <a:gd name="connsiteY57" fmla="*/ 353282 h 1455525"/>
                  <a:gd name="connsiteX58" fmla="*/ 967359 w 1170432"/>
                  <a:gd name="connsiteY58" fmla="*/ 351663 h 1455525"/>
                  <a:gd name="connsiteX59" fmla="*/ 984314 w 1170432"/>
                  <a:gd name="connsiteY59" fmla="*/ 347377 h 1455525"/>
                  <a:gd name="connsiteX60" fmla="*/ 988505 w 1170432"/>
                  <a:gd name="connsiteY60" fmla="*/ 346329 h 1455525"/>
                  <a:gd name="connsiteX61" fmla="*/ 988600 w 1170432"/>
                  <a:gd name="connsiteY61" fmla="*/ 346329 h 1455525"/>
                  <a:gd name="connsiteX62" fmla="*/ 989648 w 1170432"/>
                  <a:gd name="connsiteY62" fmla="*/ 345948 h 1455525"/>
                  <a:gd name="connsiteX63" fmla="*/ 997553 w 1170432"/>
                  <a:gd name="connsiteY63" fmla="*/ 342900 h 1455525"/>
                  <a:gd name="connsiteX64" fmla="*/ 1003935 w 1170432"/>
                  <a:gd name="connsiteY64" fmla="*/ 340424 h 1455525"/>
                  <a:gd name="connsiteX65" fmla="*/ 1022128 w 1170432"/>
                  <a:gd name="connsiteY65" fmla="*/ 331851 h 1455525"/>
                  <a:gd name="connsiteX66" fmla="*/ 1023747 w 1170432"/>
                  <a:gd name="connsiteY66" fmla="*/ 330994 h 1455525"/>
                  <a:gd name="connsiteX67" fmla="*/ 1042511 w 1170432"/>
                  <a:gd name="connsiteY67" fmla="*/ 319468 h 1455525"/>
                  <a:gd name="connsiteX68" fmla="*/ 1047655 w 1170432"/>
                  <a:gd name="connsiteY68" fmla="*/ 315754 h 1455525"/>
                  <a:gd name="connsiteX69" fmla="*/ 1060228 w 1170432"/>
                  <a:gd name="connsiteY69" fmla="*/ 306038 h 1455525"/>
                  <a:gd name="connsiteX70" fmla="*/ 1065657 w 1170432"/>
                  <a:gd name="connsiteY70" fmla="*/ 301371 h 1455525"/>
                  <a:gd name="connsiteX71" fmla="*/ 1077468 w 1170432"/>
                  <a:gd name="connsiteY71" fmla="*/ 290036 h 1455525"/>
                  <a:gd name="connsiteX72" fmla="*/ 1081278 w 1170432"/>
                  <a:gd name="connsiteY72" fmla="*/ 286131 h 1455525"/>
                  <a:gd name="connsiteX73" fmla="*/ 1094804 w 1170432"/>
                  <a:gd name="connsiteY73" fmla="*/ 269843 h 1455525"/>
                  <a:gd name="connsiteX74" fmla="*/ 1095375 w 1170432"/>
                  <a:gd name="connsiteY74" fmla="*/ 269081 h 1455525"/>
                  <a:gd name="connsiteX75" fmla="*/ 1096327 w 1170432"/>
                  <a:gd name="connsiteY75" fmla="*/ 267462 h 1455525"/>
                  <a:gd name="connsiteX76" fmla="*/ 1104233 w 1170432"/>
                  <a:gd name="connsiteY76" fmla="*/ 255842 h 1455525"/>
                  <a:gd name="connsiteX77" fmla="*/ 1104424 w 1170432"/>
                  <a:gd name="connsiteY77" fmla="*/ 255556 h 1455525"/>
                  <a:gd name="connsiteX78" fmla="*/ 1110043 w 1170432"/>
                  <a:gd name="connsiteY78" fmla="*/ 245745 h 1455525"/>
                  <a:gd name="connsiteX79" fmla="*/ 1110234 w 1170432"/>
                  <a:gd name="connsiteY79" fmla="*/ 245269 h 1455525"/>
                  <a:gd name="connsiteX80" fmla="*/ 1110996 w 1170432"/>
                  <a:gd name="connsiteY80" fmla="*/ 243459 h 1455525"/>
                  <a:gd name="connsiteX81" fmla="*/ 1111853 w 1170432"/>
                  <a:gd name="connsiteY81" fmla="*/ 242030 h 1455525"/>
                  <a:gd name="connsiteX82" fmla="*/ 1116902 w 1170432"/>
                  <a:gd name="connsiteY82" fmla="*/ 229648 h 1455525"/>
                  <a:gd name="connsiteX83" fmla="*/ 1120140 w 1170432"/>
                  <a:gd name="connsiteY83" fmla="*/ 222028 h 1455525"/>
                  <a:gd name="connsiteX84" fmla="*/ 1120331 w 1170432"/>
                  <a:gd name="connsiteY84" fmla="*/ 220980 h 1455525"/>
                  <a:gd name="connsiteX85" fmla="*/ 1120807 w 1170432"/>
                  <a:gd name="connsiteY85" fmla="*/ 219932 h 1455525"/>
                  <a:gd name="connsiteX86" fmla="*/ 1125664 w 1170432"/>
                  <a:gd name="connsiteY86" fmla="*/ 200120 h 1455525"/>
                  <a:gd name="connsiteX87" fmla="*/ 1126045 w 1170432"/>
                  <a:gd name="connsiteY87" fmla="*/ 197548 h 1455525"/>
                  <a:gd name="connsiteX88" fmla="*/ 1127950 w 1170432"/>
                  <a:gd name="connsiteY88" fmla="*/ 191929 h 1455525"/>
                  <a:gd name="connsiteX89" fmla="*/ 1128617 w 1170432"/>
                  <a:gd name="connsiteY89" fmla="*/ 189167 h 1455525"/>
                  <a:gd name="connsiteX90" fmla="*/ 1132046 w 1170432"/>
                  <a:gd name="connsiteY90" fmla="*/ 175165 h 1455525"/>
                  <a:gd name="connsiteX91" fmla="*/ 1132713 w 1170432"/>
                  <a:gd name="connsiteY91" fmla="*/ 172498 h 1455525"/>
                  <a:gd name="connsiteX92" fmla="*/ 1132808 w 1170432"/>
                  <a:gd name="connsiteY92" fmla="*/ 171450 h 1455525"/>
                  <a:gd name="connsiteX93" fmla="*/ 1134523 w 1170432"/>
                  <a:gd name="connsiteY93" fmla="*/ 153257 h 1455525"/>
                  <a:gd name="connsiteX94" fmla="*/ 1134713 w 1170432"/>
                  <a:gd name="connsiteY94" fmla="*/ 151829 h 1455525"/>
                  <a:gd name="connsiteX95" fmla="*/ 1134523 w 1170432"/>
                  <a:gd name="connsiteY95" fmla="*/ 149543 h 1455525"/>
                  <a:gd name="connsiteX96" fmla="*/ 1133284 w 1170432"/>
                  <a:gd name="connsiteY96" fmla="*/ 130493 h 1455525"/>
                  <a:gd name="connsiteX97" fmla="*/ 1133189 w 1170432"/>
                  <a:gd name="connsiteY97" fmla="*/ 128873 h 1455525"/>
                  <a:gd name="connsiteX98" fmla="*/ 1133094 w 1170432"/>
                  <a:gd name="connsiteY98" fmla="*/ 128207 h 1455525"/>
                  <a:gd name="connsiteX99" fmla="*/ 1130046 w 1170432"/>
                  <a:gd name="connsiteY99" fmla="*/ 113729 h 1455525"/>
                  <a:gd name="connsiteX100" fmla="*/ 1128903 w 1170432"/>
                  <a:gd name="connsiteY100" fmla="*/ 110300 h 1455525"/>
                  <a:gd name="connsiteX101" fmla="*/ 1125284 w 1170432"/>
                  <a:gd name="connsiteY101" fmla="*/ 99822 h 1455525"/>
                  <a:gd name="connsiteX102" fmla="*/ 1124902 w 1170432"/>
                  <a:gd name="connsiteY102" fmla="*/ 98584 h 1455525"/>
                  <a:gd name="connsiteX103" fmla="*/ 1120235 w 1170432"/>
                  <a:gd name="connsiteY103" fmla="*/ 88868 h 1455525"/>
                  <a:gd name="connsiteX104" fmla="*/ 1115663 w 1170432"/>
                  <a:gd name="connsiteY104" fmla="*/ 81725 h 1455525"/>
                  <a:gd name="connsiteX105" fmla="*/ 1112234 w 1170432"/>
                  <a:gd name="connsiteY105" fmla="*/ 77057 h 1455525"/>
                  <a:gd name="connsiteX106" fmla="*/ 1092898 w 1170432"/>
                  <a:gd name="connsiteY106" fmla="*/ 62103 h 1455525"/>
                  <a:gd name="connsiteX107" fmla="*/ 1004316 w 1170432"/>
                  <a:gd name="connsiteY107" fmla="*/ 3810 h 1455525"/>
                  <a:gd name="connsiteX108" fmla="*/ 1023652 w 1170432"/>
                  <a:gd name="connsiteY108" fmla="*/ 18764 h 1455525"/>
                  <a:gd name="connsiteX109" fmla="*/ 1027081 w 1170432"/>
                  <a:gd name="connsiteY109" fmla="*/ 23431 h 1455525"/>
                  <a:gd name="connsiteX110" fmla="*/ 1031557 w 1170432"/>
                  <a:gd name="connsiteY110" fmla="*/ 30575 h 1455525"/>
                  <a:gd name="connsiteX111" fmla="*/ 1035653 w 1170432"/>
                  <a:gd name="connsiteY111" fmla="*/ 39434 h 1455525"/>
                  <a:gd name="connsiteX112" fmla="*/ 997458 w 1170432"/>
                  <a:gd name="connsiteY112" fmla="*/ 14287 h 1455525"/>
                  <a:gd name="connsiteX113" fmla="*/ 974789 w 1170432"/>
                  <a:gd name="connsiteY113" fmla="*/ 1524 h 1455525"/>
                  <a:gd name="connsiteX114" fmla="*/ 932116 w 1170432"/>
                  <a:gd name="connsiteY114" fmla="*/ 0 h 1455525"/>
                  <a:gd name="connsiteX115" fmla="*/ 935450 w 1170432"/>
                  <a:gd name="connsiteY115" fmla="*/ 12097 h 1455525"/>
                  <a:gd name="connsiteX116" fmla="*/ 738474 w 1170432"/>
                  <a:gd name="connsiteY116" fmla="*/ 8096 h 1455525"/>
                  <a:gd name="connsiteX117" fmla="*/ 581120 w 1170432"/>
                  <a:gd name="connsiteY117" fmla="*/ 8572 h 1455525"/>
                  <a:gd name="connsiteX118" fmla="*/ 503587 w 1170432"/>
                  <a:gd name="connsiteY118" fmla="*/ 9239 h 1455525"/>
                  <a:gd name="connsiteX119" fmla="*/ 332899 w 1170432"/>
                  <a:gd name="connsiteY119" fmla="*/ 11906 h 1455525"/>
                  <a:gd name="connsiteX120" fmla="*/ 318230 w 1170432"/>
                  <a:gd name="connsiteY120" fmla="*/ 12287 h 1455525"/>
                  <a:gd name="connsiteX121" fmla="*/ 161925 w 1170432"/>
                  <a:gd name="connsiteY121" fmla="*/ 47625 h 1455525"/>
                  <a:gd name="connsiteX122" fmla="*/ 146399 w 1170432"/>
                  <a:gd name="connsiteY122" fmla="*/ 62865 h 1455525"/>
                  <a:gd name="connsiteX123" fmla="*/ 142399 w 1170432"/>
                  <a:gd name="connsiteY123" fmla="*/ 67628 h 1455525"/>
                  <a:gd name="connsiteX124" fmla="*/ 138113 w 1170432"/>
                  <a:gd name="connsiteY124" fmla="*/ 72771 h 1455525"/>
                  <a:gd name="connsiteX125" fmla="*/ 135160 w 1170432"/>
                  <a:gd name="connsiteY125" fmla="*/ 77629 h 1455525"/>
                  <a:gd name="connsiteX126" fmla="*/ 126778 w 1170432"/>
                  <a:gd name="connsiteY126" fmla="*/ 91535 h 1455525"/>
                  <a:gd name="connsiteX127" fmla="*/ 124015 w 1170432"/>
                  <a:gd name="connsiteY127" fmla="*/ 96203 h 1455525"/>
                  <a:gd name="connsiteX128" fmla="*/ 122491 w 1170432"/>
                  <a:gd name="connsiteY128" fmla="*/ 99917 h 1455525"/>
                  <a:gd name="connsiteX129" fmla="*/ 114490 w 1170432"/>
                  <a:gd name="connsiteY129" fmla="*/ 119920 h 1455525"/>
                  <a:gd name="connsiteX130" fmla="*/ 112871 w 1170432"/>
                  <a:gd name="connsiteY130" fmla="*/ 124016 h 1455525"/>
                  <a:gd name="connsiteX131" fmla="*/ 112490 w 1170432"/>
                  <a:gd name="connsiteY131" fmla="*/ 125540 h 1455525"/>
                  <a:gd name="connsiteX132" fmla="*/ 109633 w 1170432"/>
                  <a:gd name="connsiteY132" fmla="*/ 136112 h 1455525"/>
                  <a:gd name="connsiteX133" fmla="*/ 106489 w 1170432"/>
                  <a:gd name="connsiteY133" fmla="*/ 148400 h 1455525"/>
                  <a:gd name="connsiteX134" fmla="*/ 104204 w 1170432"/>
                  <a:gd name="connsiteY134" fmla="*/ 160020 h 1455525"/>
                  <a:gd name="connsiteX135" fmla="*/ 102298 w 1170432"/>
                  <a:gd name="connsiteY135" fmla="*/ 169640 h 1455525"/>
                  <a:gd name="connsiteX136" fmla="*/ 102108 w 1170432"/>
                  <a:gd name="connsiteY136" fmla="*/ 171355 h 1455525"/>
                  <a:gd name="connsiteX137" fmla="*/ 95345 w 1170432"/>
                  <a:gd name="connsiteY137" fmla="*/ 222695 h 1455525"/>
                  <a:gd name="connsiteX138" fmla="*/ 89630 w 1170432"/>
                  <a:gd name="connsiteY138" fmla="*/ 278130 h 1455525"/>
                  <a:gd name="connsiteX139" fmla="*/ 88202 w 1170432"/>
                  <a:gd name="connsiteY139" fmla="*/ 293275 h 1455525"/>
                  <a:gd name="connsiteX140" fmla="*/ 83725 w 1170432"/>
                  <a:gd name="connsiteY140" fmla="*/ 354140 h 1455525"/>
                  <a:gd name="connsiteX141" fmla="*/ 83725 w 1170432"/>
                  <a:gd name="connsiteY141" fmla="*/ 354711 h 1455525"/>
                  <a:gd name="connsiteX142" fmla="*/ 82010 w 1170432"/>
                  <a:gd name="connsiteY142" fmla="*/ 400145 h 1455525"/>
                  <a:gd name="connsiteX143" fmla="*/ 82010 w 1170432"/>
                  <a:gd name="connsiteY143" fmla="*/ 415195 h 1455525"/>
                  <a:gd name="connsiteX144" fmla="*/ 82010 w 1170432"/>
                  <a:gd name="connsiteY144" fmla="*/ 430911 h 1455525"/>
                  <a:gd name="connsiteX145" fmla="*/ 84201 w 1170432"/>
                  <a:gd name="connsiteY145" fmla="*/ 494348 h 1455525"/>
                  <a:gd name="connsiteX146" fmla="*/ 84963 w 1170432"/>
                  <a:gd name="connsiteY146" fmla="*/ 509016 h 1455525"/>
                  <a:gd name="connsiteX147" fmla="*/ 85630 w 1170432"/>
                  <a:gd name="connsiteY147" fmla="*/ 520160 h 1455525"/>
                  <a:gd name="connsiteX148" fmla="*/ 85915 w 1170432"/>
                  <a:gd name="connsiteY148" fmla="*/ 524542 h 1455525"/>
                  <a:gd name="connsiteX149" fmla="*/ 86963 w 1170432"/>
                  <a:gd name="connsiteY149" fmla="*/ 538925 h 1455525"/>
                  <a:gd name="connsiteX150" fmla="*/ 87249 w 1170432"/>
                  <a:gd name="connsiteY150" fmla="*/ 542925 h 1455525"/>
                  <a:gd name="connsiteX151" fmla="*/ 88868 w 1170432"/>
                  <a:gd name="connsiteY151" fmla="*/ 559594 h 1455525"/>
                  <a:gd name="connsiteX152" fmla="*/ 89249 w 1170432"/>
                  <a:gd name="connsiteY152" fmla="*/ 562928 h 1455525"/>
                  <a:gd name="connsiteX153" fmla="*/ 91630 w 1170432"/>
                  <a:gd name="connsiteY153" fmla="*/ 581501 h 1455525"/>
                  <a:gd name="connsiteX154" fmla="*/ 91726 w 1170432"/>
                  <a:gd name="connsiteY154" fmla="*/ 581787 h 1455525"/>
                  <a:gd name="connsiteX155" fmla="*/ 92012 w 1170432"/>
                  <a:gd name="connsiteY155" fmla="*/ 583311 h 1455525"/>
                  <a:gd name="connsiteX156" fmla="*/ 94107 w 1170432"/>
                  <a:gd name="connsiteY156" fmla="*/ 595503 h 1455525"/>
                  <a:gd name="connsiteX157" fmla="*/ 94964 w 1170432"/>
                  <a:gd name="connsiteY157" fmla="*/ 599885 h 1455525"/>
                  <a:gd name="connsiteX158" fmla="*/ 96964 w 1170432"/>
                  <a:gd name="connsiteY158" fmla="*/ 609505 h 1455525"/>
                  <a:gd name="connsiteX159" fmla="*/ 98012 w 1170432"/>
                  <a:gd name="connsiteY159" fmla="*/ 613886 h 1455525"/>
                  <a:gd name="connsiteX160" fmla="*/ 100965 w 1170432"/>
                  <a:gd name="connsiteY160" fmla="*/ 624459 h 1455525"/>
                  <a:gd name="connsiteX161" fmla="*/ 101632 w 1170432"/>
                  <a:gd name="connsiteY161" fmla="*/ 626840 h 1455525"/>
                  <a:gd name="connsiteX162" fmla="*/ 105918 w 1170432"/>
                  <a:gd name="connsiteY162" fmla="*/ 638556 h 1455525"/>
                  <a:gd name="connsiteX163" fmla="*/ 106204 w 1170432"/>
                  <a:gd name="connsiteY163" fmla="*/ 639413 h 1455525"/>
                  <a:gd name="connsiteX164" fmla="*/ 107061 w 1170432"/>
                  <a:gd name="connsiteY164" fmla="*/ 641032 h 1455525"/>
                  <a:gd name="connsiteX165" fmla="*/ 111252 w 1170432"/>
                  <a:gd name="connsiteY165" fmla="*/ 649510 h 1455525"/>
                  <a:gd name="connsiteX166" fmla="*/ 112871 w 1170432"/>
                  <a:gd name="connsiteY166" fmla="*/ 652272 h 1455525"/>
                  <a:gd name="connsiteX167" fmla="*/ 118491 w 1170432"/>
                  <a:gd name="connsiteY167" fmla="*/ 659797 h 1455525"/>
                  <a:gd name="connsiteX168" fmla="*/ 119063 w 1170432"/>
                  <a:gd name="connsiteY168" fmla="*/ 660559 h 1455525"/>
                  <a:gd name="connsiteX169" fmla="*/ 119253 w 1170432"/>
                  <a:gd name="connsiteY169" fmla="*/ 660654 h 1455525"/>
                  <a:gd name="connsiteX170" fmla="*/ 125159 w 1170432"/>
                  <a:gd name="connsiteY170" fmla="*/ 665702 h 1455525"/>
                  <a:gd name="connsiteX171" fmla="*/ 168688 w 1170432"/>
                  <a:gd name="connsiteY171" fmla="*/ 694373 h 1455525"/>
                  <a:gd name="connsiteX172" fmla="*/ 150209 w 1170432"/>
                  <a:gd name="connsiteY172" fmla="*/ 696087 h 1455525"/>
                  <a:gd name="connsiteX173" fmla="*/ 125349 w 1170432"/>
                  <a:gd name="connsiteY173" fmla="*/ 692753 h 1455525"/>
                  <a:gd name="connsiteX174" fmla="*/ 111062 w 1170432"/>
                  <a:gd name="connsiteY174" fmla="*/ 686276 h 1455525"/>
                  <a:gd name="connsiteX175" fmla="*/ 199644 w 1170432"/>
                  <a:gd name="connsiteY175" fmla="*/ 744569 h 1455525"/>
                  <a:gd name="connsiteX176" fmla="*/ 213932 w 1170432"/>
                  <a:gd name="connsiteY176" fmla="*/ 751046 h 1455525"/>
                  <a:gd name="connsiteX177" fmla="*/ 238792 w 1170432"/>
                  <a:gd name="connsiteY177" fmla="*/ 754380 h 1455525"/>
                  <a:gd name="connsiteX178" fmla="*/ 322898 w 1170432"/>
                  <a:gd name="connsiteY178" fmla="*/ 722757 h 1455525"/>
                  <a:gd name="connsiteX179" fmla="*/ 555689 w 1170432"/>
                  <a:gd name="connsiteY179" fmla="*/ 651129 h 1455525"/>
                  <a:gd name="connsiteX180" fmla="*/ 588550 w 1170432"/>
                  <a:gd name="connsiteY180" fmla="*/ 652463 h 1455525"/>
                  <a:gd name="connsiteX181" fmla="*/ 795052 w 1170432"/>
                  <a:gd name="connsiteY181" fmla="*/ 720185 h 1455525"/>
                  <a:gd name="connsiteX182" fmla="*/ 706469 w 1170432"/>
                  <a:gd name="connsiteY182" fmla="*/ 661892 h 1455525"/>
                  <a:gd name="connsiteX183" fmla="*/ 677227 w 1170432"/>
                  <a:gd name="connsiteY183" fmla="*/ 644652 h 1455525"/>
                  <a:gd name="connsiteX184" fmla="*/ 669036 w 1170432"/>
                  <a:gd name="connsiteY184" fmla="*/ 640461 h 1455525"/>
                  <a:gd name="connsiteX185" fmla="*/ 761333 w 1170432"/>
                  <a:gd name="connsiteY185" fmla="*/ 673037 h 1455525"/>
                  <a:gd name="connsiteX186" fmla="*/ 776859 w 1170432"/>
                  <a:gd name="connsiteY186" fmla="*/ 687134 h 1455525"/>
                  <a:gd name="connsiteX187" fmla="*/ 791337 w 1170432"/>
                  <a:gd name="connsiteY187" fmla="*/ 702755 h 1455525"/>
                  <a:gd name="connsiteX188" fmla="*/ 808101 w 1170432"/>
                  <a:gd name="connsiteY188" fmla="*/ 724376 h 1455525"/>
                  <a:gd name="connsiteX189" fmla="*/ 812387 w 1170432"/>
                  <a:gd name="connsiteY189" fmla="*/ 730663 h 1455525"/>
                  <a:gd name="connsiteX190" fmla="*/ 823627 w 1170432"/>
                  <a:gd name="connsiteY190" fmla="*/ 748951 h 1455525"/>
                  <a:gd name="connsiteX191" fmla="*/ 826389 w 1170432"/>
                  <a:gd name="connsiteY191" fmla="*/ 753809 h 1455525"/>
                  <a:gd name="connsiteX192" fmla="*/ 837152 w 1170432"/>
                  <a:gd name="connsiteY192" fmla="*/ 776859 h 1455525"/>
                  <a:gd name="connsiteX193" fmla="*/ 843343 w 1170432"/>
                  <a:gd name="connsiteY193" fmla="*/ 794576 h 1455525"/>
                  <a:gd name="connsiteX194" fmla="*/ 846868 w 1170432"/>
                  <a:gd name="connsiteY194" fmla="*/ 805244 h 1455525"/>
                  <a:gd name="connsiteX195" fmla="*/ 851535 w 1170432"/>
                  <a:gd name="connsiteY195" fmla="*/ 826865 h 1455525"/>
                  <a:gd name="connsiteX196" fmla="*/ 853154 w 1170432"/>
                  <a:gd name="connsiteY196" fmla="*/ 834771 h 1455525"/>
                  <a:gd name="connsiteX197" fmla="*/ 853440 w 1170432"/>
                  <a:gd name="connsiteY197" fmla="*/ 836962 h 1455525"/>
                  <a:gd name="connsiteX198" fmla="*/ 855536 w 1170432"/>
                  <a:gd name="connsiteY198" fmla="*/ 861251 h 1455525"/>
                  <a:gd name="connsiteX199" fmla="*/ 855726 w 1170432"/>
                  <a:gd name="connsiteY199" fmla="*/ 869156 h 1455525"/>
                  <a:gd name="connsiteX200" fmla="*/ 855250 w 1170432"/>
                  <a:gd name="connsiteY200" fmla="*/ 890588 h 1455525"/>
                  <a:gd name="connsiteX201" fmla="*/ 854869 w 1170432"/>
                  <a:gd name="connsiteY201" fmla="*/ 896398 h 1455525"/>
                  <a:gd name="connsiteX202" fmla="*/ 850964 w 1170432"/>
                  <a:gd name="connsiteY202" fmla="*/ 925354 h 1455525"/>
                  <a:gd name="connsiteX203" fmla="*/ 843439 w 1170432"/>
                  <a:gd name="connsiteY203" fmla="*/ 955167 h 1455525"/>
                  <a:gd name="connsiteX204" fmla="*/ 840962 w 1170432"/>
                  <a:gd name="connsiteY204" fmla="*/ 961835 h 1455525"/>
                  <a:gd name="connsiteX205" fmla="*/ 830675 w 1170432"/>
                  <a:gd name="connsiteY205" fmla="*/ 987171 h 1455525"/>
                  <a:gd name="connsiteX206" fmla="*/ 824389 w 1170432"/>
                  <a:gd name="connsiteY206" fmla="*/ 999744 h 1455525"/>
                  <a:gd name="connsiteX207" fmla="*/ 819817 w 1170432"/>
                  <a:gd name="connsiteY207" fmla="*/ 1007936 h 1455525"/>
                  <a:gd name="connsiteX208" fmla="*/ 810006 w 1170432"/>
                  <a:gd name="connsiteY208" fmla="*/ 1023271 h 1455525"/>
                  <a:gd name="connsiteX209" fmla="*/ 805910 w 1170432"/>
                  <a:gd name="connsiteY209" fmla="*/ 1029367 h 1455525"/>
                  <a:gd name="connsiteX210" fmla="*/ 801719 w 1170432"/>
                  <a:gd name="connsiteY210" fmla="*/ 1034701 h 1455525"/>
                  <a:gd name="connsiteX211" fmla="*/ 781526 w 1170432"/>
                  <a:gd name="connsiteY211" fmla="*/ 1058323 h 1455525"/>
                  <a:gd name="connsiteX212" fmla="*/ 775145 w 1170432"/>
                  <a:gd name="connsiteY212" fmla="*/ 1064990 h 1455525"/>
                  <a:gd name="connsiteX213" fmla="*/ 748284 w 1170432"/>
                  <a:gd name="connsiteY213" fmla="*/ 1088898 h 1455525"/>
                  <a:gd name="connsiteX214" fmla="*/ 743902 w 1170432"/>
                  <a:gd name="connsiteY214" fmla="*/ 1092137 h 1455525"/>
                  <a:gd name="connsiteX215" fmla="*/ 717614 w 1170432"/>
                  <a:gd name="connsiteY215" fmla="*/ 1110329 h 1455525"/>
                  <a:gd name="connsiteX216" fmla="*/ 709327 w 1170432"/>
                  <a:gd name="connsiteY216" fmla="*/ 1115473 h 1455525"/>
                  <a:gd name="connsiteX217" fmla="*/ 677133 w 1170432"/>
                  <a:gd name="connsiteY217" fmla="*/ 1132713 h 1455525"/>
                  <a:gd name="connsiteX218" fmla="*/ 673036 w 1170432"/>
                  <a:gd name="connsiteY218" fmla="*/ 1134523 h 1455525"/>
                  <a:gd name="connsiteX219" fmla="*/ 642271 w 1170432"/>
                  <a:gd name="connsiteY219" fmla="*/ 1147096 h 1455525"/>
                  <a:gd name="connsiteX220" fmla="*/ 633032 w 1170432"/>
                  <a:gd name="connsiteY220" fmla="*/ 1150430 h 1455525"/>
                  <a:gd name="connsiteX221" fmla="*/ 597789 w 1170432"/>
                  <a:gd name="connsiteY221" fmla="*/ 1160812 h 1455525"/>
                  <a:gd name="connsiteX222" fmla="*/ 595408 w 1170432"/>
                  <a:gd name="connsiteY222" fmla="*/ 1161288 h 1455525"/>
                  <a:gd name="connsiteX223" fmla="*/ 561499 w 1170432"/>
                  <a:gd name="connsiteY223" fmla="*/ 1167765 h 1455525"/>
                  <a:gd name="connsiteX224" fmla="*/ 552069 w 1170432"/>
                  <a:gd name="connsiteY224" fmla="*/ 1169099 h 1455525"/>
                  <a:gd name="connsiteX225" fmla="*/ 516064 w 1170432"/>
                  <a:gd name="connsiteY225" fmla="*/ 1172432 h 1455525"/>
                  <a:gd name="connsiteX226" fmla="*/ 503491 w 1170432"/>
                  <a:gd name="connsiteY226" fmla="*/ 1172623 h 1455525"/>
                  <a:gd name="connsiteX227" fmla="*/ 371570 w 1170432"/>
                  <a:gd name="connsiteY227" fmla="*/ 1138428 h 1455525"/>
                  <a:gd name="connsiteX228" fmla="*/ 310991 w 1170432"/>
                  <a:gd name="connsiteY228" fmla="*/ 1088803 h 1455525"/>
                  <a:gd name="connsiteX229" fmla="*/ 227648 w 1170432"/>
                  <a:gd name="connsiteY229" fmla="*/ 1022128 h 1455525"/>
                  <a:gd name="connsiteX230" fmla="*/ 222790 w 1170432"/>
                  <a:gd name="connsiteY230" fmla="*/ 1018794 h 1455525"/>
                  <a:gd name="connsiteX231" fmla="*/ 134207 w 1170432"/>
                  <a:gd name="connsiteY231" fmla="*/ 960501 h 1455525"/>
                  <a:gd name="connsiteX232" fmla="*/ 87439 w 1170432"/>
                  <a:gd name="connsiteY232" fmla="*/ 943451 h 1455525"/>
                  <a:gd name="connsiteX233" fmla="*/ 75247 w 1170432"/>
                  <a:gd name="connsiteY233" fmla="*/ 945166 h 1455525"/>
                  <a:gd name="connsiteX234" fmla="*/ 72295 w 1170432"/>
                  <a:gd name="connsiteY234" fmla="*/ 946023 h 1455525"/>
                  <a:gd name="connsiteX235" fmla="*/ 61436 w 1170432"/>
                  <a:gd name="connsiteY235" fmla="*/ 950786 h 1455525"/>
                  <a:gd name="connsiteX236" fmla="*/ 61436 w 1170432"/>
                  <a:gd name="connsiteY236" fmla="*/ 950786 h 1455525"/>
                  <a:gd name="connsiteX237" fmla="*/ 51435 w 1170432"/>
                  <a:gd name="connsiteY237" fmla="*/ 958596 h 1455525"/>
                  <a:gd name="connsiteX238" fmla="*/ 49244 w 1170432"/>
                  <a:gd name="connsiteY238" fmla="*/ 960692 h 1455525"/>
                  <a:gd name="connsiteX239" fmla="*/ 28765 w 1170432"/>
                  <a:gd name="connsiteY239" fmla="*/ 990314 h 1455525"/>
                  <a:gd name="connsiteX240" fmla="*/ 28670 w 1170432"/>
                  <a:gd name="connsiteY240" fmla="*/ 990505 h 1455525"/>
                  <a:gd name="connsiteX241" fmla="*/ 28480 w 1170432"/>
                  <a:gd name="connsiteY241" fmla="*/ 990981 h 1455525"/>
                  <a:gd name="connsiteX242" fmla="*/ 17716 w 1170432"/>
                  <a:gd name="connsiteY242" fmla="*/ 1018032 h 1455525"/>
                  <a:gd name="connsiteX243" fmla="*/ 17336 w 1170432"/>
                  <a:gd name="connsiteY243" fmla="*/ 1018985 h 1455525"/>
                  <a:gd name="connsiteX244" fmla="*/ 16954 w 1170432"/>
                  <a:gd name="connsiteY244" fmla="*/ 1020413 h 1455525"/>
                  <a:gd name="connsiteX245" fmla="*/ 11906 w 1170432"/>
                  <a:gd name="connsiteY245" fmla="*/ 1038606 h 1455525"/>
                  <a:gd name="connsiteX246" fmla="*/ 11144 w 1170432"/>
                  <a:gd name="connsiteY246" fmla="*/ 1042035 h 1455525"/>
                  <a:gd name="connsiteX247" fmla="*/ 7334 w 1170432"/>
                  <a:gd name="connsiteY247" fmla="*/ 1061180 h 1455525"/>
                  <a:gd name="connsiteX248" fmla="*/ 7334 w 1170432"/>
                  <a:gd name="connsiteY248" fmla="*/ 1061466 h 1455525"/>
                  <a:gd name="connsiteX249" fmla="*/ 7239 w 1170432"/>
                  <a:gd name="connsiteY249" fmla="*/ 1062228 h 1455525"/>
                  <a:gd name="connsiteX250" fmla="*/ 4096 w 1170432"/>
                  <a:gd name="connsiteY250" fmla="*/ 1085755 h 1455525"/>
                  <a:gd name="connsiteX251" fmla="*/ 1714 w 1170432"/>
                  <a:gd name="connsiteY251" fmla="*/ 1109853 h 1455525"/>
                  <a:gd name="connsiteX252" fmla="*/ 1238 w 1170432"/>
                  <a:gd name="connsiteY252" fmla="*/ 1116902 h 1455525"/>
                  <a:gd name="connsiteX253" fmla="*/ 286 w 1170432"/>
                  <a:gd name="connsiteY253" fmla="*/ 1133189 h 1455525"/>
                  <a:gd name="connsiteX254" fmla="*/ 0 w 1170432"/>
                  <a:gd name="connsiteY254" fmla="*/ 1137571 h 1455525"/>
                  <a:gd name="connsiteX255" fmla="*/ 95 w 1170432"/>
                  <a:gd name="connsiteY255" fmla="*/ 1143572 h 1455525"/>
                  <a:gd name="connsiteX256" fmla="*/ 190 w 1170432"/>
                  <a:gd name="connsiteY256" fmla="*/ 1150049 h 1455525"/>
                  <a:gd name="connsiteX257" fmla="*/ 1143 w 1170432"/>
                  <a:gd name="connsiteY257" fmla="*/ 1162431 h 1455525"/>
                  <a:gd name="connsiteX258" fmla="*/ 1619 w 1170432"/>
                  <a:gd name="connsiteY258" fmla="*/ 1167289 h 1455525"/>
                  <a:gd name="connsiteX259" fmla="*/ 1714 w 1170432"/>
                  <a:gd name="connsiteY259" fmla="*/ 1168527 h 1455525"/>
                  <a:gd name="connsiteX260" fmla="*/ 4953 w 1170432"/>
                  <a:gd name="connsiteY260" fmla="*/ 1183672 h 1455525"/>
                  <a:gd name="connsiteX261" fmla="*/ 5905 w 1170432"/>
                  <a:gd name="connsiteY261" fmla="*/ 1186625 h 1455525"/>
                  <a:gd name="connsiteX262" fmla="*/ 9620 w 1170432"/>
                  <a:gd name="connsiteY262" fmla="*/ 1197388 h 1455525"/>
                  <a:gd name="connsiteX263" fmla="*/ 10573 w 1170432"/>
                  <a:gd name="connsiteY263" fmla="*/ 1199102 h 1455525"/>
                  <a:gd name="connsiteX264" fmla="*/ 17050 w 1170432"/>
                  <a:gd name="connsiteY264" fmla="*/ 1211104 h 1455525"/>
                  <a:gd name="connsiteX265" fmla="*/ 20479 w 1170432"/>
                  <a:gd name="connsiteY265" fmla="*/ 1217009 h 1455525"/>
                  <a:gd name="connsiteX266" fmla="*/ 34576 w 1170432"/>
                  <a:gd name="connsiteY266" fmla="*/ 1234631 h 1455525"/>
                  <a:gd name="connsiteX267" fmla="*/ 38767 w 1170432"/>
                  <a:gd name="connsiteY267" fmla="*/ 1238917 h 1455525"/>
                  <a:gd name="connsiteX268" fmla="*/ 53816 w 1170432"/>
                  <a:gd name="connsiteY268" fmla="*/ 1252442 h 1455525"/>
                  <a:gd name="connsiteX269" fmla="*/ 62103 w 1170432"/>
                  <a:gd name="connsiteY269" fmla="*/ 1259872 h 1455525"/>
                  <a:gd name="connsiteX270" fmla="*/ 89535 w 1170432"/>
                  <a:gd name="connsiteY270" fmla="*/ 1279970 h 1455525"/>
                  <a:gd name="connsiteX271" fmla="*/ 89821 w 1170432"/>
                  <a:gd name="connsiteY271" fmla="*/ 1280160 h 1455525"/>
                  <a:gd name="connsiteX272" fmla="*/ 89535 w 1170432"/>
                  <a:gd name="connsiteY272" fmla="*/ 1279970 h 1455525"/>
                  <a:gd name="connsiteX273" fmla="*/ 90202 w 1170432"/>
                  <a:gd name="connsiteY273" fmla="*/ 1280351 h 1455525"/>
                  <a:gd name="connsiteX274" fmla="*/ 178118 w 1170432"/>
                  <a:gd name="connsiteY274" fmla="*/ 1338263 h 1455525"/>
                  <a:gd name="connsiteX275" fmla="*/ 245840 w 1170432"/>
                  <a:gd name="connsiteY275" fmla="*/ 1374743 h 1455525"/>
                  <a:gd name="connsiteX276" fmla="*/ 188786 w 1170432"/>
                  <a:gd name="connsiteY276" fmla="*/ 1356551 h 1455525"/>
                  <a:gd name="connsiteX277" fmla="*/ 162973 w 1170432"/>
                  <a:gd name="connsiteY277" fmla="*/ 1346264 h 1455525"/>
                  <a:gd name="connsiteX278" fmla="*/ 75247 w 1170432"/>
                  <a:gd name="connsiteY278" fmla="*/ 1300544 h 1455525"/>
                  <a:gd name="connsiteX279" fmla="*/ 75343 w 1170432"/>
                  <a:gd name="connsiteY279" fmla="*/ 1300639 h 1455525"/>
                  <a:gd name="connsiteX280" fmla="*/ 75247 w 1170432"/>
                  <a:gd name="connsiteY280" fmla="*/ 1300544 h 1455525"/>
                  <a:gd name="connsiteX281" fmla="*/ 163830 w 1170432"/>
                  <a:gd name="connsiteY281" fmla="*/ 1358837 h 1455525"/>
                  <a:gd name="connsiteX282" fmla="*/ 251460 w 1170432"/>
                  <a:gd name="connsiteY282" fmla="*/ 1404556 h 1455525"/>
                  <a:gd name="connsiteX283" fmla="*/ 277368 w 1170432"/>
                  <a:gd name="connsiteY283" fmla="*/ 1414939 h 1455525"/>
                  <a:gd name="connsiteX284" fmla="*/ 507016 w 1170432"/>
                  <a:gd name="connsiteY284" fmla="*/ 1455515 h 1455525"/>
                  <a:gd name="connsiteX285" fmla="*/ 770477 w 1170432"/>
                  <a:gd name="connsiteY285" fmla="*/ 1411319 h 1455525"/>
                  <a:gd name="connsiteX286" fmla="*/ 810863 w 1170432"/>
                  <a:gd name="connsiteY286" fmla="*/ 1395127 h 1455525"/>
                  <a:gd name="connsiteX287" fmla="*/ 823055 w 1170432"/>
                  <a:gd name="connsiteY287" fmla="*/ 1389507 h 1455525"/>
                  <a:gd name="connsiteX288" fmla="*/ 850106 w 1170432"/>
                  <a:gd name="connsiteY288" fmla="*/ 1376363 h 1455525"/>
                  <a:gd name="connsiteX289" fmla="*/ 863346 w 1170432"/>
                  <a:gd name="connsiteY289" fmla="*/ 1369219 h 1455525"/>
                  <a:gd name="connsiteX290" fmla="*/ 888492 w 1170432"/>
                  <a:gd name="connsiteY290" fmla="*/ 1354550 h 1455525"/>
                  <a:gd name="connsiteX291" fmla="*/ 900399 w 1170432"/>
                  <a:gd name="connsiteY291" fmla="*/ 1347216 h 1455525"/>
                  <a:gd name="connsiteX292" fmla="*/ 929926 w 1170432"/>
                  <a:gd name="connsiteY292" fmla="*/ 1327023 h 1455525"/>
                  <a:gd name="connsiteX293" fmla="*/ 935164 w 1170432"/>
                  <a:gd name="connsiteY293" fmla="*/ 1323308 h 1455525"/>
                  <a:gd name="connsiteX294" fmla="*/ 967740 w 1170432"/>
                  <a:gd name="connsiteY294" fmla="*/ 1297305 h 1455525"/>
                  <a:gd name="connsiteX295" fmla="*/ 976884 w 1170432"/>
                  <a:gd name="connsiteY295" fmla="*/ 1289114 h 1455525"/>
                  <a:gd name="connsiteX296" fmla="*/ 998506 w 1170432"/>
                  <a:gd name="connsiteY296" fmla="*/ 1269016 h 1455525"/>
                  <a:gd name="connsiteX297" fmla="*/ 1008983 w 1170432"/>
                  <a:gd name="connsiteY297" fmla="*/ 1258348 h 1455525"/>
                  <a:gd name="connsiteX298" fmla="*/ 1027652 w 1170432"/>
                  <a:gd name="connsiteY298" fmla="*/ 1238155 h 1455525"/>
                  <a:gd name="connsiteX299" fmla="*/ 1037273 w 1170432"/>
                  <a:gd name="connsiteY299" fmla="*/ 1227201 h 1455525"/>
                  <a:gd name="connsiteX300" fmla="*/ 1056704 w 1170432"/>
                  <a:gd name="connsiteY300" fmla="*/ 1202817 h 1455525"/>
                  <a:gd name="connsiteX301" fmla="*/ 1061847 w 1170432"/>
                  <a:gd name="connsiteY301" fmla="*/ 1196340 h 1455525"/>
                  <a:gd name="connsiteX302" fmla="*/ 1062800 w 1170432"/>
                  <a:gd name="connsiteY302" fmla="*/ 1194911 h 1455525"/>
                  <a:gd name="connsiteX303" fmla="*/ 1087851 w 1170432"/>
                  <a:gd name="connsiteY303" fmla="*/ 1157573 h 1455525"/>
                  <a:gd name="connsiteX304" fmla="*/ 1093946 w 1170432"/>
                  <a:gd name="connsiteY304" fmla="*/ 1147286 h 1455525"/>
                  <a:gd name="connsiteX305" fmla="*/ 1111186 w 1170432"/>
                  <a:gd name="connsiteY305" fmla="*/ 1116044 h 1455525"/>
                  <a:gd name="connsiteX306" fmla="*/ 1114806 w 1170432"/>
                  <a:gd name="connsiteY306" fmla="*/ 1109377 h 1455525"/>
                  <a:gd name="connsiteX307" fmla="*/ 1116806 w 1170432"/>
                  <a:gd name="connsiteY307" fmla="*/ 1104995 h 1455525"/>
                  <a:gd name="connsiteX308" fmla="*/ 1128141 w 1170432"/>
                  <a:gd name="connsiteY308" fmla="*/ 1079945 h 1455525"/>
                  <a:gd name="connsiteX309" fmla="*/ 1132999 w 1170432"/>
                  <a:gd name="connsiteY309" fmla="*/ 1068610 h 1455525"/>
                  <a:gd name="connsiteX310" fmla="*/ 1146429 w 1170432"/>
                  <a:gd name="connsiteY310" fmla="*/ 1031367 h 1455525"/>
                  <a:gd name="connsiteX311" fmla="*/ 1146715 w 1170432"/>
                  <a:gd name="connsiteY311" fmla="*/ 1030700 h 1455525"/>
                  <a:gd name="connsiteX312" fmla="*/ 1156335 w 1170432"/>
                  <a:gd name="connsiteY312" fmla="*/ 996982 h 1455525"/>
                  <a:gd name="connsiteX313" fmla="*/ 1163574 w 1170432"/>
                  <a:gd name="connsiteY313" fmla="*/ 962787 h 1455525"/>
                  <a:gd name="connsiteX314" fmla="*/ 1164431 w 1170432"/>
                  <a:gd name="connsiteY314" fmla="*/ 958501 h 1455525"/>
                  <a:gd name="connsiteX315" fmla="*/ 1165098 w 1170432"/>
                  <a:gd name="connsiteY315" fmla="*/ 953738 h 1455525"/>
                  <a:gd name="connsiteX316" fmla="*/ 1168051 w 1170432"/>
                  <a:gd name="connsiteY316" fmla="*/ 931164 h 1455525"/>
                  <a:gd name="connsiteX317" fmla="*/ 1168718 w 1170432"/>
                  <a:gd name="connsiteY317" fmla="*/ 922973 h 1455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</a:cxnLst>
                <a:rect l="l" t="t" r="r" b="b"/>
                <a:pathLst>
                  <a:path w="1170432" h="1455525">
                    <a:moveTo>
                      <a:pt x="1168718" y="922973"/>
                    </a:moveTo>
                    <a:cubicBezTo>
                      <a:pt x="1169575" y="913162"/>
                      <a:pt x="1170146" y="903446"/>
                      <a:pt x="1170337" y="893826"/>
                    </a:cubicBezTo>
                    <a:cubicBezTo>
                      <a:pt x="1170337" y="893255"/>
                      <a:pt x="1170432" y="892683"/>
                      <a:pt x="1170432" y="892207"/>
                    </a:cubicBezTo>
                    <a:cubicBezTo>
                      <a:pt x="1170432" y="890683"/>
                      <a:pt x="1170337" y="889159"/>
                      <a:pt x="1170337" y="887635"/>
                    </a:cubicBezTo>
                    <a:cubicBezTo>
                      <a:pt x="1170432" y="879062"/>
                      <a:pt x="1170241" y="870585"/>
                      <a:pt x="1169765" y="862203"/>
                    </a:cubicBezTo>
                    <a:cubicBezTo>
                      <a:pt x="1169575" y="859250"/>
                      <a:pt x="1169480" y="856393"/>
                      <a:pt x="1169194" y="853440"/>
                    </a:cubicBezTo>
                    <a:cubicBezTo>
                      <a:pt x="1168432" y="843820"/>
                      <a:pt x="1167575" y="834200"/>
                      <a:pt x="1166146" y="824675"/>
                    </a:cubicBezTo>
                    <a:cubicBezTo>
                      <a:pt x="1166050" y="824198"/>
                      <a:pt x="1166050" y="823722"/>
                      <a:pt x="1165955" y="823151"/>
                    </a:cubicBezTo>
                    <a:cubicBezTo>
                      <a:pt x="1165955" y="823055"/>
                      <a:pt x="1165955" y="822865"/>
                      <a:pt x="1165860" y="822770"/>
                    </a:cubicBezTo>
                    <a:cubicBezTo>
                      <a:pt x="1164907" y="816388"/>
                      <a:pt x="1163669" y="810006"/>
                      <a:pt x="1162431" y="803720"/>
                    </a:cubicBezTo>
                    <a:cubicBezTo>
                      <a:pt x="1161574" y="799243"/>
                      <a:pt x="1160431" y="794766"/>
                      <a:pt x="1159478" y="790385"/>
                    </a:cubicBezTo>
                    <a:cubicBezTo>
                      <a:pt x="1158240" y="785336"/>
                      <a:pt x="1157097" y="780193"/>
                      <a:pt x="1155764" y="775240"/>
                    </a:cubicBezTo>
                    <a:cubicBezTo>
                      <a:pt x="1154906" y="772192"/>
                      <a:pt x="1153859" y="769144"/>
                      <a:pt x="1152906" y="766096"/>
                    </a:cubicBezTo>
                    <a:cubicBezTo>
                      <a:pt x="1151477" y="761333"/>
                      <a:pt x="1150048" y="756571"/>
                      <a:pt x="1148429" y="751904"/>
                    </a:cubicBezTo>
                    <a:cubicBezTo>
                      <a:pt x="1147286" y="748665"/>
                      <a:pt x="1145953" y="745427"/>
                      <a:pt x="1144810" y="742188"/>
                    </a:cubicBezTo>
                    <a:cubicBezTo>
                      <a:pt x="1143191" y="737807"/>
                      <a:pt x="1141571" y="733425"/>
                      <a:pt x="1139761" y="729044"/>
                    </a:cubicBezTo>
                    <a:cubicBezTo>
                      <a:pt x="1139667" y="728758"/>
                      <a:pt x="1139571" y="728377"/>
                      <a:pt x="1139381" y="728091"/>
                    </a:cubicBezTo>
                    <a:cubicBezTo>
                      <a:pt x="1138714" y="726567"/>
                      <a:pt x="1137952" y="725138"/>
                      <a:pt x="1137285" y="723614"/>
                    </a:cubicBezTo>
                    <a:cubicBezTo>
                      <a:pt x="1134427" y="716947"/>
                      <a:pt x="1131380" y="710375"/>
                      <a:pt x="1128141" y="703898"/>
                    </a:cubicBezTo>
                    <a:cubicBezTo>
                      <a:pt x="1126712" y="701040"/>
                      <a:pt x="1125188" y="698278"/>
                      <a:pt x="1123759" y="695420"/>
                    </a:cubicBezTo>
                    <a:cubicBezTo>
                      <a:pt x="1120807" y="689896"/>
                      <a:pt x="1117759" y="684467"/>
                      <a:pt x="1114616" y="678942"/>
                    </a:cubicBezTo>
                    <a:cubicBezTo>
                      <a:pt x="1112901" y="676085"/>
                      <a:pt x="1111186" y="673132"/>
                      <a:pt x="1109377" y="670274"/>
                    </a:cubicBezTo>
                    <a:cubicBezTo>
                      <a:pt x="1105948" y="664750"/>
                      <a:pt x="1102328" y="659225"/>
                      <a:pt x="1098614" y="653796"/>
                    </a:cubicBezTo>
                    <a:cubicBezTo>
                      <a:pt x="1096899" y="651320"/>
                      <a:pt x="1095375" y="648843"/>
                      <a:pt x="1093565" y="646367"/>
                    </a:cubicBezTo>
                    <a:cubicBezTo>
                      <a:pt x="1088041" y="638556"/>
                      <a:pt x="1082231" y="630841"/>
                      <a:pt x="1076039" y="623221"/>
                    </a:cubicBezTo>
                    <a:cubicBezTo>
                      <a:pt x="1066800" y="611791"/>
                      <a:pt x="1056894" y="600837"/>
                      <a:pt x="1046512" y="590169"/>
                    </a:cubicBezTo>
                    <a:cubicBezTo>
                      <a:pt x="1045655" y="589312"/>
                      <a:pt x="1044988" y="588359"/>
                      <a:pt x="1044130" y="587502"/>
                    </a:cubicBezTo>
                    <a:cubicBezTo>
                      <a:pt x="1042225" y="585597"/>
                      <a:pt x="1039939" y="583882"/>
                      <a:pt x="1037939" y="581882"/>
                    </a:cubicBezTo>
                    <a:cubicBezTo>
                      <a:pt x="1028414" y="572548"/>
                      <a:pt x="1018508" y="563499"/>
                      <a:pt x="1008221" y="554831"/>
                    </a:cubicBezTo>
                    <a:cubicBezTo>
                      <a:pt x="1004602" y="551783"/>
                      <a:pt x="1001077" y="548831"/>
                      <a:pt x="997363" y="545878"/>
                    </a:cubicBezTo>
                    <a:cubicBezTo>
                      <a:pt x="984028" y="535305"/>
                      <a:pt x="970407" y="525018"/>
                      <a:pt x="955929" y="515493"/>
                    </a:cubicBezTo>
                    <a:cubicBezTo>
                      <a:pt x="929354" y="497967"/>
                      <a:pt x="893921" y="474726"/>
                      <a:pt x="867347" y="457200"/>
                    </a:cubicBezTo>
                    <a:cubicBezTo>
                      <a:pt x="867347" y="457200"/>
                      <a:pt x="867442" y="457200"/>
                      <a:pt x="867442" y="457200"/>
                    </a:cubicBezTo>
                    <a:lnTo>
                      <a:pt x="867347" y="457200"/>
                    </a:lnTo>
                    <a:cubicBezTo>
                      <a:pt x="881729" y="466725"/>
                      <a:pt x="895445" y="476917"/>
                      <a:pt x="908685" y="487490"/>
                    </a:cubicBezTo>
                    <a:cubicBezTo>
                      <a:pt x="912400" y="490442"/>
                      <a:pt x="916019" y="493586"/>
                      <a:pt x="919734" y="496634"/>
                    </a:cubicBezTo>
                    <a:cubicBezTo>
                      <a:pt x="930021" y="505301"/>
                      <a:pt x="939927" y="514255"/>
                      <a:pt x="949357" y="523494"/>
                    </a:cubicBezTo>
                    <a:cubicBezTo>
                      <a:pt x="952214" y="526256"/>
                      <a:pt x="955262" y="529019"/>
                      <a:pt x="958025" y="531876"/>
                    </a:cubicBezTo>
                    <a:cubicBezTo>
                      <a:pt x="958215" y="532067"/>
                      <a:pt x="958405" y="532352"/>
                      <a:pt x="958596" y="532543"/>
                    </a:cubicBezTo>
                    <a:cubicBezTo>
                      <a:pt x="955357" y="530352"/>
                      <a:pt x="952214" y="527876"/>
                      <a:pt x="948976" y="525780"/>
                    </a:cubicBezTo>
                    <a:cubicBezTo>
                      <a:pt x="919449" y="506349"/>
                      <a:pt x="889921" y="486918"/>
                      <a:pt x="860393" y="467487"/>
                    </a:cubicBezTo>
                    <a:lnTo>
                      <a:pt x="860393" y="467487"/>
                    </a:lnTo>
                    <a:lnTo>
                      <a:pt x="860393" y="467487"/>
                    </a:lnTo>
                    <a:cubicBezTo>
                      <a:pt x="856488" y="464915"/>
                      <a:pt x="852392" y="462725"/>
                      <a:pt x="848392" y="460248"/>
                    </a:cubicBezTo>
                    <a:cubicBezTo>
                      <a:pt x="750284" y="399002"/>
                      <a:pt x="629888" y="364046"/>
                      <a:pt x="508540" y="363474"/>
                    </a:cubicBezTo>
                    <a:cubicBezTo>
                      <a:pt x="495681" y="363379"/>
                      <a:pt x="482822" y="363760"/>
                      <a:pt x="469964" y="364522"/>
                    </a:cubicBezTo>
                    <a:cubicBezTo>
                      <a:pt x="470725" y="352997"/>
                      <a:pt x="471201" y="342233"/>
                      <a:pt x="471488" y="331946"/>
                    </a:cubicBezTo>
                    <a:cubicBezTo>
                      <a:pt x="522541" y="338614"/>
                      <a:pt x="575786" y="339376"/>
                      <a:pt x="627316" y="339852"/>
                    </a:cubicBezTo>
                    <a:cubicBezTo>
                      <a:pt x="655511" y="340233"/>
                      <a:pt x="683514" y="340614"/>
                      <a:pt x="710565" y="342043"/>
                    </a:cubicBezTo>
                    <a:cubicBezTo>
                      <a:pt x="738378" y="343281"/>
                      <a:pt x="766000" y="345853"/>
                      <a:pt x="794004" y="348425"/>
                    </a:cubicBezTo>
                    <a:cubicBezTo>
                      <a:pt x="834771" y="351949"/>
                      <a:pt x="876967" y="355664"/>
                      <a:pt x="918686" y="355949"/>
                    </a:cubicBezTo>
                    <a:lnTo>
                      <a:pt x="931259" y="356045"/>
                    </a:lnTo>
                    <a:cubicBezTo>
                      <a:pt x="940213" y="355949"/>
                      <a:pt x="949071" y="354997"/>
                      <a:pt x="957929" y="353568"/>
                    </a:cubicBezTo>
                    <a:cubicBezTo>
                      <a:pt x="958596" y="353473"/>
                      <a:pt x="959358" y="353473"/>
                      <a:pt x="960025" y="353378"/>
                    </a:cubicBezTo>
                    <a:cubicBezTo>
                      <a:pt x="959930" y="353282"/>
                      <a:pt x="959834" y="353282"/>
                      <a:pt x="959739" y="353187"/>
                    </a:cubicBezTo>
                    <a:lnTo>
                      <a:pt x="959739" y="353187"/>
                    </a:lnTo>
                    <a:lnTo>
                      <a:pt x="960025" y="353378"/>
                    </a:lnTo>
                    <a:lnTo>
                      <a:pt x="960787" y="353282"/>
                    </a:lnTo>
                    <a:cubicBezTo>
                      <a:pt x="963073" y="352901"/>
                      <a:pt x="965168" y="352044"/>
                      <a:pt x="967359" y="351663"/>
                    </a:cubicBezTo>
                    <a:cubicBezTo>
                      <a:pt x="973074" y="350425"/>
                      <a:pt x="978694" y="349091"/>
                      <a:pt x="984314" y="347377"/>
                    </a:cubicBezTo>
                    <a:cubicBezTo>
                      <a:pt x="985647" y="346901"/>
                      <a:pt x="987076" y="346805"/>
                      <a:pt x="988505" y="346329"/>
                    </a:cubicBezTo>
                    <a:lnTo>
                      <a:pt x="988600" y="346329"/>
                    </a:lnTo>
                    <a:lnTo>
                      <a:pt x="989648" y="345948"/>
                    </a:lnTo>
                    <a:cubicBezTo>
                      <a:pt x="992314" y="345091"/>
                      <a:pt x="994886" y="343948"/>
                      <a:pt x="997553" y="342900"/>
                    </a:cubicBezTo>
                    <a:cubicBezTo>
                      <a:pt x="999744" y="342138"/>
                      <a:pt x="1001839" y="341281"/>
                      <a:pt x="1003935" y="340424"/>
                    </a:cubicBezTo>
                    <a:cubicBezTo>
                      <a:pt x="1010126" y="337852"/>
                      <a:pt x="1016222" y="334994"/>
                      <a:pt x="1022128" y="331851"/>
                    </a:cubicBezTo>
                    <a:cubicBezTo>
                      <a:pt x="1022699" y="331565"/>
                      <a:pt x="1023271" y="331375"/>
                      <a:pt x="1023747" y="330994"/>
                    </a:cubicBezTo>
                    <a:cubicBezTo>
                      <a:pt x="1030224" y="327470"/>
                      <a:pt x="1036415" y="323564"/>
                      <a:pt x="1042511" y="319468"/>
                    </a:cubicBezTo>
                    <a:cubicBezTo>
                      <a:pt x="1044226" y="318230"/>
                      <a:pt x="1045940" y="316992"/>
                      <a:pt x="1047655" y="315754"/>
                    </a:cubicBezTo>
                    <a:cubicBezTo>
                      <a:pt x="1051941" y="312611"/>
                      <a:pt x="1056132" y="309467"/>
                      <a:pt x="1060228" y="306038"/>
                    </a:cubicBezTo>
                    <a:cubicBezTo>
                      <a:pt x="1062038" y="304514"/>
                      <a:pt x="1063847" y="302990"/>
                      <a:pt x="1065657" y="301371"/>
                    </a:cubicBezTo>
                    <a:cubicBezTo>
                      <a:pt x="1069753" y="297752"/>
                      <a:pt x="1073658" y="293942"/>
                      <a:pt x="1077468" y="290036"/>
                    </a:cubicBezTo>
                    <a:cubicBezTo>
                      <a:pt x="1078802" y="288703"/>
                      <a:pt x="1080135" y="287465"/>
                      <a:pt x="1081278" y="286131"/>
                    </a:cubicBezTo>
                    <a:cubicBezTo>
                      <a:pt x="1086136" y="280892"/>
                      <a:pt x="1090708" y="275463"/>
                      <a:pt x="1094804" y="269843"/>
                    </a:cubicBezTo>
                    <a:cubicBezTo>
                      <a:pt x="1094994" y="269558"/>
                      <a:pt x="1095184" y="269367"/>
                      <a:pt x="1095375" y="269081"/>
                    </a:cubicBezTo>
                    <a:cubicBezTo>
                      <a:pt x="1095756" y="268605"/>
                      <a:pt x="1096042" y="268034"/>
                      <a:pt x="1096327" y="267462"/>
                    </a:cubicBezTo>
                    <a:cubicBezTo>
                      <a:pt x="1099090" y="263652"/>
                      <a:pt x="1101757" y="259842"/>
                      <a:pt x="1104233" y="255842"/>
                    </a:cubicBezTo>
                    <a:lnTo>
                      <a:pt x="1104424" y="255556"/>
                    </a:lnTo>
                    <a:cubicBezTo>
                      <a:pt x="1106424" y="252317"/>
                      <a:pt x="1108234" y="249079"/>
                      <a:pt x="1110043" y="245745"/>
                    </a:cubicBezTo>
                    <a:lnTo>
                      <a:pt x="1110234" y="245269"/>
                    </a:lnTo>
                    <a:cubicBezTo>
                      <a:pt x="1110520" y="244697"/>
                      <a:pt x="1110710" y="244031"/>
                      <a:pt x="1110996" y="243459"/>
                    </a:cubicBezTo>
                    <a:cubicBezTo>
                      <a:pt x="1111186" y="242983"/>
                      <a:pt x="1111663" y="242507"/>
                      <a:pt x="1111853" y="242030"/>
                    </a:cubicBezTo>
                    <a:cubicBezTo>
                      <a:pt x="1113854" y="238030"/>
                      <a:pt x="1115283" y="233839"/>
                      <a:pt x="1116902" y="229648"/>
                    </a:cubicBezTo>
                    <a:cubicBezTo>
                      <a:pt x="1117949" y="227076"/>
                      <a:pt x="1119283" y="224600"/>
                      <a:pt x="1120140" y="222028"/>
                    </a:cubicBezTo>
                    <a:cubicBezTo>
                      <a:pt x="1120235" y="221647"/>
                      <a:pt x="1120235" y="221361"/>
                      <a:pt x="1120331" y="220980"/>
                    </a:cubicBezTo>
                    <a:cubicBezTo>
                      <a:pt x="1120521" y="220599"/>
                      <a:pt x="1120711" y="220313"/>
                      <a:pt x="1120807" y="219932"/>
                    </a:cubicBezTo>
                    <a:cubicBezTo>
                      <a:pt x="1122902" y="213455"/>
                      <a:pt x="1124522" y="206788"/>
                      <a:pt x="1125664" y="200120"/>
                    </a:cubicBezTo>
                    <a:lnTo>
                      <a:pt x="1126045" y="197548"/>
                    </a:lnTo>
                    <a:lnTo>
                      <a:pt x="1127950" y="191929"/>
                    </a:lnTo>
                    <a:cubicBezTo>
                      <a:pt x="1128236" y="191072"/>
                      <a:pt x="1128332" y="190119"/>
                      <a:pt x="1128617" y="189167"/>
                    </a:cubicBezTo>
                    <a:cubicBezTo>
                      <a:pt x="1130046" y="184499"/>
                      <a:pt x="1131094" y="179832"/>
                      <a:pt x="1132046" y="175165"/>
                    </a:cubicBezTo>
                    <a:cubicBezTo>
                      <a:pt x="1132237" y="174308"/>
                      <a:pt x="1132523" y="173355"/>
                      <a:pt x="1132713" y="172498"/>
                    </a:cubicBezTo>
                    <a:cubicBezTo>
                      <a:pt x="1132713" y="172117"/>
                      <a:pt x="1132713" y="171736"/>
                      <a:pt x="1132808" y="171450"/>
                    </a:cubicBezTo>
                    <a:cubicBezTo>
                      <a:pt x="1133761" y="165449"/>
                      <a:pt x="1134333" y="159353"/>
                      <a:pt x="1134523" y="153257"/>
                    </a:cubicBezTo>
                    <a:cubicBezTo>
                      <a:pt x="1134523" y="152781"/>
                      <a:pt x="1134713" y="152305"/>
                      <a:pt x="1134713" y="151829"/>
                    </a:cubicBezTo>
                    <a:cubicBezTo>
                      <a:pt x="1134713" y="151067"/>
                      <a:pt x="1134523" y="150305"/>
                      <a:pt x="1134523" y="149543"/>
                    </a:cubicBezTo>
                    <a:cubicBezTo>
                      <a:pt x="1134523" y="143161"/>
                      <a:pt x="1134142" y="136779"/>
                      <a:pt x="1133284" y="130493"/>
                    </a:cubicBezTo>
                    <a:cubicBezTo>
                      <a:pt x="1133189" y="130016"/>
                      <a:pt x="1133284" y="129445"/>
                      <a:pt x="1133189" y="128873"/>
                    </a:cubicBezTo>
                    <a:cubicBezTo>
                      <a:pt x="1133189" y="128683"/>
                      <a:pt x="1133094" y="128397"/>
                      <a:pt x="1133094" y="128207"/>
                    </a:cubicBezTo>
                    <a:cubicBezTo>
                      <a:pt x="1132332" y="123349"/>
                      <a:pt x="1131284" y="118491"/>
                      <a:pt x="1130046" y="113729"/>
                    </a:cubicBezTo>
                    <a:cubicBezTo>
                      <a:pt x="1129665" y="112586"/>
                      <a:pt x="1129284" y="111443"/>
                      <a:pt x="1128903" y="110300"/>
                    </a:cubicBezTo>
                    <a:cubicBezTo>
                      <a:pt x="1127855" y="106775"/>
                      <a:pt x="1126617" y="103251"/>
                      <a:pt x="1125284" y="99822"/>
                    </a:cubicBezTo>
                    <a:cubicBezTo>
                      <a:pt x="1125093" y="99441"/>
                      <a:pt x="1124998" y="98965"/>
                      <a:pt x="1124902" y="98584"/>
                    </a:cubicBezTo>
                    <a:cubicBezTo>
                      <a:pt x="1123474" y="95250"/>
                      <a:pt x="1121950" y="92012"/>
                      <a:pt x="1120235" y="88868"/>
                    </a:cubicBezTo>
                    <a:cubicBezTo>
                      <a:pt x="1118902" y="86201"/>
                      <a:pt x="1117282" y="84011"/>
                      <a:pt x="1115663" y="81725"/>
                    </a:cubicBezTo>
                    <a:lnTo>
                      <a:pt x="1112234" y="77057"/>
                    </a:lnTo>
                    <a:cubicBezTo>
                      <a:pt x="1106519" y="71819"/>
                      <a:pt x="1100138" y="66770"/>
                      <a:pt x="1092898" y="62103"/>
                    </a:cubicBezTo>
                    <a:lnTo>
                      <a:pt x="1004316" y="3810"/>
                    </a:lnTo>
                    <a:cubicBezTo>
                      <a:pt x="1011460" y="8572"/>
                      <a:pt x="1017841" y="13525"/>
                      <a:pt x="1023652" y="18764"/>
                    </a:cubicBezTo>
                    <a:lnTo>
                      <a:pt x="1027081" y="23431"/>
                    </a:lnTo>
                    <a:cubicBezTo>
                      <a:pt x="1028700" y="25622"/>
                      <a:pt x="1030224" y="27908"/>
                      <a:pt x="1031557" y="30575"/>
                    </a:cubicBezTo>
                    <a:cubicBezTo>
                      <a:pt x="1033082" y="33433"/>
                      <a:pt x="1034320" y="36481"/>
                      <a:pt x="1035653" y="39434"/>
                    </a:cubicBezTo>
                    <a:lnTo>
                      <a:pt x="997458" y="14287"/>
                    </a:lnTo>
                    <a:cubicBezTo>
                      <a:pt x="990314" y="9525"/>
                      <a:pt x="982694" y="5429"/>
                      <a:pt x="974789" y="1524"/>
                    </a:cubicBezTo>
                    <a:cubicBezTo>
                      <a:pt x="960596" y="762"/>
                      <a:pt x="946404" y="476"/>
                      <a:pt x="932116" y="0"/>
                    </a:cubicBezTo>
                    <a:cubicBezTo>
                      <a:pt x="933450" y="4001"/>
                      <a:pt x="934498" y="8096"/>
                      <a:pt x="935450" y="12097"/>
                    </a:cubicBezTo>
                    <a:cubicBezTo>
                      <a:pt x="873919" y="9715"/>
                      <a:pt x="809244" y="8382"/>
                      <a:pt x="738474" y="8096"/>
                    </a:cubicBezTo>
                    <a:cubicBezTo>
                      <a:pt x="686181" y="7810"/>
                      <a:pt x="633699" y="8001"/>
                      <a:pt x="581120" y="8572"/>
                    </a:cubicBezTo>
                    <a:cubicBezTo>
                      <a:pt x="555403" y="8858"/>
                      <a:pt x="529495" y="9144"/>
                      <a:pt x="503587" y="9239"/>
                    </a:cubicBezTo>
                    <a:cubicBezTo>
                      <a:pt x="447675" y="9620"/>
                      <a:pt x="389858" y="10001"/>
                      <a:pt x="332899" y="11906"/>
                    </a:cubicBezTo>
                    <a:lnTo>
                      <a:pt x="318230" y="12287"/>
                    </a:lnTo>
                    <a:cubicBezTo>
                      <a:pt x="265938" y="13621"/>
                      <a:pt x="200787" y="15431"/>
                      <a:pt x="161925" y="47625"/>
                    </a:cubicBezTo>
                    <a:cubicBezTo>
                      <a:pt x="156115" y="52388"/>
                      <a:pt x="151162" y="57531"/>
                      <a:pt x="146399" y="62865"/>
                    </a:cubicBezTo>
                    <a:cubicBezTo>
                      <a:pt x="145066" y="64389"/>
                      <a:pt x="143732" y="66008"/>
                      <a:pt x="142399" y="67628"/>
                    </a:cubicBezTo>
                    <a:cubicBezTo>
                      <a:pt x="141065" y="69342"/>
                      <a:pt x="139446" y="70961"/>
                      <a:pt x="138113" y="72771"/>
                    </a:cubicBezTo>
                    <a:cubicBezTo>
                      <a:pt x="136970" y="74295"/>
                      <a:pt x="136303" y="76105"/>
                      <a:pt x="135160" y="77629"/>
                    </a:cubicBezTo>
                    <a:cubicBezTo>
                      <a:pt x="132112" y="82106"/>
                      <a:pt x="129254" y="86773"/>
                      <a:pt x="126778" y="91535"/>
                    </a:cubicBezTo>
                    <a:cubicBezTo>
                      <a:pt x="125921" y="93155"/>
                      <a:pt x="124778" y="94583"/>
                      <a:pt x="124015" y="96203"/>
                    </a:cubicBezTo>
                    <a:cubicBezTo>
                      <a:pt x="123444" y="97345"/>
                      <a:pt x="123063" y="98679"/>
                      <a:pt x="122491" y="99917"/>
                    </a:cubicBezTo>
                    <a:cubicBezTo>
                      <a:pt x="119444" y="106394"/>
                      <a:pt x="116872" y="113062"/>
                      <a:pt x="114490" y="119920"/>
                    </a:cubicBezTo>
                    <a:cubicBezTo>
                      <a:pt x="114110" y="121349"/>
                      <a:pt x="113347" y="122587"/>
                      <a:pt x="112871" y="124016"/>
                    </a:cubicBezTo>
                    <a:cubicBezTo>
                      <a:pt x="112681" y="124492"/>
                      <a:pt x="112586" y="125063"/>
                      <a:pt x="112490" y="125540"/>
                    </a:cubicBezTo>
                    <a:cubicBezTo>
                      <a:pt x="111443" y="128969"/>
                      <a:pt x="110585" y="132588"/>
                      <a:pt x="109633" y="136112"/>
                    </a:cubicBezTo>
                    <a:cubicBezTo>
                      <a:pt x="108585" y="140208"/>
                      <a:pt x="107347" y="144304"/>
                      <a:pt x="106489" y="148400"/>
                    </a:cubicBezTo>
                    <a:cubicBezTo>
                      <a:pt x="105632" y="152210"/>
                      <a:pt x="104965" y="156115"/>
                      <a:pt x="104204" y="160020"/>
                    </a:cubicBezTo>
                    <a:cubicBezTo>
                      <a:pt x="103632" y="163259"/>
                      <a:pt x="102870" y="166402"/>
                      <a:pt x="102298" y="169640"/>
                    </a:cubicBezTo>
                    <a:cubicBezTo>
                      <a:pt x="102203" y="170212"/>
                      <a:pt x="102203" y="170783"/>
                      <a:pt x="102108" y="171355"/>
                    </a:cubicBezTo>
                    <a:cubicBezTo>
                      <a:pt x="99346" y="188309"/>
                      <a:pt x="97250" y="205645"/>
                      <a:pt x="95345" y="222695"/>
                    </a:cubicBezTo>
                    <a:cubicBezTo>
                      <a:pt x="93345" y="240602"/>
                      <a:pt x="91345" y="259175"/>
                      <a:pt x="89630" y="278130"/>
                    </a:cubicBezTo>
                    <a:cubicBezTo>
                      <a:pt x="89154" y="283178"/>
                      <a:pt x="88678" y="288131"/>
                      <a:pt x="88202" y="293275"/>
                    </a:cubicBezTo>
                    <a:cubicBezTo>
                      <a:pt x="86487" y="313277"/>
                      <a:pt x="84868" y="333470"/>
                      <a:pt x="83725" y="354140"/>
                    </a:cubicBezTo>
                    <a:cubicBezTo>
                      <a:pt x="83725" y="354330"/>
                      <a:pt x="83725" y="354521"/>
                      <a:pt x="83725" y="354711"/>
                    </a:cubicBezTo>
                    <a:cubicBezTo>
                      <a:pt x="82963" y="369761"/>
                      <a:pt x="82296" y="384905"/>
                      <a:pt x="82010" y="400145"/>
                    </a:cubicBezTo>
                    <a:cubicBezTo>
                      <a:pt x="81915" y="405098"/>
                      <a:pt x="82010" y="410147"/>
                      <a:pt x="82010" y="415195"/>
                    </a:cubicBezTo>
                    <a:cubicBezTo>
                      <a:pt x="82010" y="420434"/>
                      <a:pt x="82010" y="425672"/>
                      <a:pt x="82010" y="430911"/>
                    </a:cubicBezTo>
                    <a:cubicBezTo>
                      <a:pt x="82201" y="451961"/>
                      <a:pt x="82677" y="473107"/>
                      <a:pt x="84201" y="494348"/>
                    </a:cubicBezTo>
                    <a:lnTo>
                      <a:pt x="84963" y="509016"/>
                    </a:lnTo>
                    <a:cubicBezTo>
                      <a:pt x="85154" y="512255"/>
                      <a:pt x="85344" y="516065"/>
                      <a:pt x="85630" y="520160"/>
                    </a:cubicBezTo>
                    <a:cubicBezTo>
                      <a:pt x="85725" y="521684"/>
                      <a:pt x="85820" y="522923"/>
                      <a:pt x="85915" y="524542"/>
                    </a:cubicBezTo>
                    <a:cubicBezTo>
                      <a:pt x="86201" y="529019"/>
                      <a:pt x="86582" y="533876"/>
                      <a:pt x="86963" y="538925"/>
                    </a:cubicBezTo>
                    <a:cubicBezTo>
                      <a:pt x="87059" y="540258"/>
                      <a:pt x="87154" y="541496"/>
                      <a:pt x="87249" y="542925"/>
                    </a:cubicBezTo>
                    <a:cubicBezTo>
                      <a:pt x="87725" y="548259"/>
                      <a:pt x="88202" y="553879"/>
                      <a:pt x="88868" y="559594"/>
                    </a:cubicBezTo>
                    <a:cubicBezTo>
                      <a:pt x="88963" y="560737"/>
                      <a:pt x="89154" y="561785"/>
                      <a:pt x="89249" y="562928"/>
                    </a:cubicBezTo>
                    <a:cubicBezTo>
                      <a:pt x="90011" y="569024"/>
                      <a:pt x="90773" y="575310"/>
                      <a:pt x="91630" y="581501"/>
                    </a:cubicBezTo>
                    <a:cubicBezTo>
                      <a:pt x="91630" y="581597"/>
                      <a:pt x="91726" y="581692"/>
                      <a:pt x="91726" y="581787"/>
                    </a:cubicBezTo>
                    <a:cubicBezTo>
                      <a:pt x="91821" y="582263"/>
                      <a:pt x="91916" y="582835"/>
                      <a:pt x="92012" y="583311"/>
                    </a:cubicBezTo>
                    <a:cubicBezTo>
                      <a:pt x="92678" y="587407"/>
                      <a:pt x="93345" y="591503"/>
                      <a:pt x="94107" y="595503"/>
                    </a:cubicBezTo>
                    <a:cubicBezTo>
                      <a:pt x="94393" y="597027"/>
                      <a:pt x="94679" y="598456"/>
                      <a:pt x="94964" y="599885"/>
                    </a:cubicBezTo>
                    <a:cubicBezTo>
                      <a:pt x="95631" y="603123"/>
                      <a:pt x="96298" y="606362"/>
                      <a:pt x="96964" y="609505"/>
                    </a:cubicBezTo>
                    <a:cubicBezTo>
                      <a:pt x="97346" y="610934"/>
                      <a:pt x="97631" y="612457"/>
                      <a:pt x="98012" y="613886"/>
                    </a:cubicBezTo>
                    <a:cubicBezTo>
                      <a:pt x="98870" y="617506"/>
                      <a:pt x="99917" y="621030"/>
                      <a:pt x="100965" y="624459"/>
                    </a:cubicBezTo>
                    <a:cubicBezTo>
                      <a:pt x="101155" y="625221"/>
                      <a:pt x="101441" y="626078"/>
                      <a:pt x="101632" y="626840"/>
                    </a:cubicBezTo>
                    <a:cubicBezTo>
                      <a:pt x="102965" y="630936"/>
                      <a:pt x="104394" y="634841"/>
                      <a:pt x="105918" y="638556"/>
                    </a:cubicBezTo>
                    <a:cubicBezTo>
                      <a:pt x="106013" y="638842"/>
                      <a:pt x="106109" y="639128"/>
                      <a:pt x="106204" y="639413"/>
                    </a:cubicBezTo>
                    <a:cubicBezTo>
                      <a:pt x="106489" y="639985"/>
                      <a:pt x="106775" y="640461"/>
                      <a:pt x="107061" y="641032"/>
                    </a:cubicBezTo>
                    <a:cubicBezTo>
                      <a:pt x="108395" y="643985"/>
                      <a:pt x="109823" y="646843"/>
                      <a:pt x="111252" y="649510"/>
                    </a:cubicBezTo>
                    <a:cubicBezTo>
                      <a:pt x="111823" y="650462"/>
                      <a:pt x="112300" y="651415"/>
                      <a:pt x="112871" y="652272"/>
                    </a:cubicBezTo>
                    <a:cubicBezTo>
                      <a:pt x="114586" y="655034"/>
                      <a:pt x="116491" y="657606"/>
                      <a:pt x="118491" y="659797"/>
                    </a:cubicBezTo>
                    <a:cubicBezTo>
                      <a:pt x="118777" y="659987"/>
                      <a:pt x="118872" y="660368"/>
                      <a:pt x="119063" y="660559"/>
                    </a:cubicBezTo>
                    <a:lnTo>
                      <a:pt x="119253" y="660654"/>
                    </a:lnTo>
                    <a:cubicBezTo>
                      <a:pt x="121158" y="662654"/>
                      <a:pt x="123063" y="664369"/>
                      <a:pt x="125159" y="665702"/>
                    </a:cubicBezTo>
                    <a:lnTo>
                      <a:pt x="168688" y="694373"/>
                    </a:lnTo>
                    <a:cubicBezTo>
                      <a:pt x="162496" y="695420"/>
                      <a:pt x="156305" y="696087"/>
                      <a:pt x="150209" y="696087"/>
                    </a:cubicBezTo>
                    <a:cubicBezTo>
                      <a:pt x="141732" y="696087"/>
                      <a:pt x="133445" y="694944"/>
                      <a:pt x="125349" y="692753"/>
                    </a:cubicBezTo>
                    <a:cubicBezTo>
                      <a:pt x="120205" y="691325"/>
                      <a:pt x="115443" y="689134"/>
                      <a:pt x="111062" y="686276"/>
                    </a:cubicBezTo>
                    <a:lnTo>
                      <a:pt x="199644" y="744569"/>
                    </a:lnTo>
                    <a:cubicBezTo>
                      <a:pt x="204025" y="747427"/>
                      <a:pt x="208788" y="749618"/>
                      <a:pt x="213932" y="751046"/>
                    </a:cubicBezTo>
                    <a:cubicBezTo>
                      <a:pt x="221932" y="753237"/>
                      <a:pt x="230219" y="754380"/>
                      <a:pt x="238792" y="754380"/>
                    </a:cubicBezTo>
                    <a:cubicBezTo>
                      <a:pt x="266033" y="754475"/>
                      <a:pt x="295275" y="743712"/>
                      <a:pt x="322898" y="722757"/>
                    </a:cubicBezTo>
                    <a:cubicBezTo>
                      <a:pt x="384048" y="676085"/>
                      <a:pt x="466820" y="650653"/>
                      <a:pt x="555689" y="651129"/>
                    </a:cubicBezTo>
                    <a:cubicBezTo>
                      <a:pt x="566738" y="651224"/>
                      <a:pt x="577692" y="651605"/>
                      <a:pt x="588550" y="652463"/>
                    </a:cubicBezTo>
                    <a:cubicBezTo>
                      <a:pt x="664940" y="658273"/>
                      <a:pt x="737616" y="682466"/>
                      <a:pt x="795052" y="720185"/>
                    </a:cubicBezTo>
                    <a:lnTo>
                      <a:pt x="706469" y="661892"/>
                    </a:lnTo>
                    <a:cubicBezTo>
                      <a:pt x="697135" y="655701"/>
                      <a:pt x="687324" y="650081"/>
                      <a:pt x="677227" y="644652"/>
                    </a:cubicBezTo>
                    <a:cubicBezTo>
                      <a:pt x="674561" y="643223"/>
                      <a:pt x="671703" y="641890"/>
                      <a:pt x="669036" y="640461"/>
                    </a:cubicBezTo>
                    <a:cubicBezTo>
                      <a:pt x="701517" y="648272"/>
                      <a:pt x="732473" y="659225"/>
                      <a:pt x="761333" y="673037"/>
                    </a:cubicBezTo>
                    <a:cubicBezTo>
                      <a:pt x="766572" y="677704"/>
                      <a:pt x="772001" y="682180"/>
                      <a:pt x="776859" y="687134"/>
                    </a:cubicBezTo>
                    <a:cubicBezTo>
                      <a:pt x="781908" y="692182"/>
                      <a:pt x="786765" y="697421"/>
                      <a:pt x="791337" y="702755"/>
                    </a:cubicBezTo>
                    <a:cubicBezTo>
                      <a:pt x="797433" y="709708"/>
                      <a:pt x="802862" y="717042"/>
                      <a:pt x="808101" y="724376"/>
                    </a:cubicBezTo>
                    <a:cubicBezTo>
                      <a:pt x="809625" y="726472"/>
                      <a:pt x="810959" y="728567"/>
                      <a:pt x="812387" y="730663"/>
                    </a:cubicBezTo>
                    <a:cubicBezTo>
                      <a:pt x="816388" y="736664"/>
                      <a:pt x="820102" y="742760"/>
                      <a:pt x="823627" y="748951"/>
                    </a:cubicBezTo>
                    <a:cubicBezTo>
                      <a:pt x="824579" y="750570"/>
                      <a:pt x="825532" y="752189"/>
                      <a:pt x="826389" y="753809"/>
                    </a:cubicBezTo>
                    <a:cubicBezTo>
                      <a:pt x="830389" y="761333"/>
                      <a:pt x="833914" y="769049"/>
                      <a:pt x="837152" y="776859"/>
                    </a:cubicBezTo>
                    <a:cubicBezTo>
                      <a:pt x="839534" y="782669"/>
                      <a:pt x="841439" y="788670"/>
                      <a:pt x="843343" y="794576"/>
                    </a:cubicBezTo>
                    <a:cubicBezTo>
                      <a:pt x="844486" y="798195"/>
                      <a:pt x="845915" y="801624"/>
                      <a:pt x="846868" y="805244"/>
                    </a:cubicBezTo>
                    <a:cubicBezTo>
                      <a:pt x="848773" y="812387"/>
                      <a:pt x="850202" y="819626"/>
                      <a:pt x="851535" y="826865"/>
                    </a:cubicBezTo>
                    <a:cubicBezTo>
                      <a:pt x="852011" y="829532"/>
                      <a:pt x="852774" y="832104"/>
                      <a:pt x="853154" y="834771"/>
                    </a:cubicBezTo>
                    <a:cubicBezTo>
                      <a:pt x="853250" y="835533"/>
                      <a:pt x="853345" y="836200"/>
                      <a:pt x="853440" y="836962"/>
                    </a:cubicBezTo>
                    <a:cubicBezTo>
                      <a:pt x="854583" y="844963"/>
                      <a:pt x="855250" y="853059"/>
                      <a:pt x="855536" y="861251"/>
                    </a:cubicBezTo>
                    <a:cubicBezTo>
                      <a:pt x="855631" y="863918"/>
                      <a:pt x="855631" y="866489"/>
                      <a:pt x="855726" y="869156"/>
                    </a:cubicBezTo>
                    <a:cubicBezTo>
                      <a:pt x="855821" y="876300"/>
                      <a:pt x="855726" y="883444"/>
                      <a:pt x="855250" y="890588"/>
                    </a:cubicBezTo>
                    <a:cubicBezTo>
                      <a:pt x="855059" y="892493"/>
                      <a:pt x="855059" y="894493"/>
                      <a:pt x="854869" y="896398"/>
                    </a:cubicBezTo>
                    <a:cubicBezTo>
                      <a:pt x="854011" y="905923"/>
                      <a:pt x="852868" y="915638"/>
                      <a:pt x="850964" y="925354"/>
                    </a:cubicBezTo>
                    <a:cubicBezTo>
                      <a:pt x="849059" y="935546"/>
                      <a:pt x="846487" y="945452"/>
                      <a:pt x="843439" y="955167"/>
                    </a:cubicBezTo>
                    <a:cubicBezTo>
                      <a:pt x="842677" y="957453"/>
                      <a:pt x="841820" y="959549"/>
                      <a:pt x="840962" y="961835"/>
                    </a:cubicBezTo>
                    <a:cubicBezTo>
                      <a:pt x="837914" y="970502"/>
                      <a:pt x="834580" y="978980"/>
                      <a:pt x="830675" y="987171"/>
                    </a:cubicBezTo>
                    <a:cubicBezTo>
                      <a:pt x="828675" y="991457"/>
                      <a:pt x="826580" y="995648"/>
                      <a:pt x="824389" y="999744"/>
                    </a:cubicBezTo>
                    <a:cubicBezTo>
                      <a:pt x="822865" y="1002506"/>
                      <a:pt x="821436" y="1005269"/>
                      <a:pt x="819817" y="1007936"/>
                    </a:cubicBezTo>
                    <a:cubicBezTo>
                      <a:pt x="816769" y="1013174"/>
                      <a:pt x="813435" y="1018223"/>
                      <a:pt x="810006" y="1023271"/>
                    </a:cubicBezTo>
                    <a:cubicBezTo>
                      <a:pt x="808577" y="1025271"/>
                      <a:pt x="807339" y="1027367"/>
                      <a:pt x="805910" y="1029367"/>
                    </a:cubicBezTo>
                    <a:cubicBezTo>
                      <a:pt x="804577" y="1031177"/>
                      <a:pt x="803148" y="1032891"/>
                      <a:pt x="801719" y="1034701"/>
                    </a:cubicBezTo>
                    <a:cubicBezTo>
                      <a:pt x="795433" y="1042892"/>
                      <a:pt x="788670" y="1050798"/>
                      <a:pt x="781526" y="1058323"/>
                    </a:cubicBezTo>
                    <a:cubicBezTo>
                      <a:pt x="779431" y="1060609"/>
                      <a:pt x="777335" y="1062800"/>
                      <a:pt x="775145" y="1064990"/>
                    </a:cubicBezTo>
                    <a:cubicBezTo>
                      <a:pt x="766667" y="1073372"/>
                      <a:pt x="757714" y="1081469"/>
                      <a:pt x="748284" y="1088898"/>
                    </a:cubicBezTo>
                    <a:cubicBezTo>
                      <a:pt x="746855" y="1090041"/>
                      <a:pt x="745331" y="1090994"/>
                      <a:pt x="743902" y="1092137"/>
                    </a:cubicBezTo>
                    <a:cubicBezTo>
                      <a:pt x="735425" y="1098614"/>
                      <a:pt x="726662" y="1104614"/>
                      <a:pt x="717614" y="1110329"/>
                    </a:cubicBezTo>
                    <a:cubicBezTo>
                      <a:pt x="714851" y="1112044"/>
                      <a:pt x="712089" y="1113758"/>
                      <a:pt x="709327" y="1115473"/>
                    </a:cubicBezTo>
                    <a:cubicBezTo>
                      <a:pt x="698849" y="1121664"/>
                      <a:pt x="688181" y="1127474"/>
                      <a:pt x="677133" y="1132713"/>
                    </a:cubicBezTo>
                    <a:cubicBezTo>
                      <a:pt x="675799" y="1133380"/>
                      <a:pt x="674465" y="1133856"/>
                      <a:pt x="673036" y="1134523"/>
                    </a:cubicBezTo>
                    <a:cubicBezTo>
                      <a:pt x="662940" y="1139095"/>
                      <a:pt x="652653" y="1143286"/>
                      <a:pt x="642271" y="1147096"/>
                    </a:cubicBezTo>
                    <a:cubicBezTo>
                      <a:pt x="639223" y="1148239"/>
                      <a:pt x="636080" y="1149287"/>
                      <a:pt x="633032" y="1150430"/>
                    </a:cubicBezTo>
                    <a:cubicBezTo>
                      <a:pt x="621411" y="1154335"/>
                      <a:pt x="609600" y="1157954"/>
                      <a:pt x="597789" y="1160812"/>
                    </a:cubicBezTo>
                    <a:cubicBezTo>
                      <a:pt x="597027" y="1161002"/>
                      <a:pt x="596170" y="1161098"/>
                      <a:pt x="595408" y="1161288"/>
                    </a:cubicBezTo>
                    <a:cubicBezTo>
                      <a:pt x="584168" y="1163955"/>
                      <a:pt x="572834" y="1166051"/>
                      <a:pt x="561499" y="1167765"/>
                    </a:cubicBezTo>
                    <a:cubicBezTo>
                      <a:pt x="558355" y="1168241"/>
                      <a:pt x="555212" y="1168718"/>
                      <a:pt x="552069" y="1169099"/>
                    </a:cubicBezTo>
                    <a:cubicBezTo>
                      <a:pt x="539972" y="1170718"/>
                      <a:pt x="527971" y="1171956"/>
                      <a:pt x="516064" y="1172432"/>
                    </a:cubicBezTo>
                    <a:cubicBezTo>
                      <a:pt x="511873" y="1172623"/>
                      <a:pt x="507682" y="1172718"/>
                      <a:pt x="503491" y="1172623"/>
                    </a:cubicBezTo>
                    <a:cubicBezTo>
                      <a:pt x="455009" y="1172337"/>
                      <a:pt x="411766" y="1159002"/>
                      <a:pt x="371570" y="1138428"/>
                    </a:cubicBezTo>
                    <a:cubicBezTo>
                      <a:pt x="350996" y="1122426"/>
                      <a:pt x="330898" y="1105567"/>
                      <a:pt x="310991" y="1088803"/>
                    </a:cubicBezTo>
                    <a:cubicBezTo>
                      <a:pt x="282511" y="1064705"/>
                      <a:pt x="255651" y="1041940"/>
                      <a:pt x="227648" y="1022128"/>
                    </a:cubicBezTo>
                    <a:lnTo>
                      <a:pt x="222790" y="1018794"/>
                    </a:lnTo>
                    <a:cubicBezTo>
                      <a:pt x="193262" y="999363"/>
                      <a:pt x="163735" y="979932"/>
                      <a:pt x="134207" y="960501"/>
                    </a:cubicBezTo>
                    <a:cubicBezTo>
                      <a:pt x="117157" y="949262"/>
                      <a:pt x="101441" y="943451"/>
                      <a:pt x="87439" y="943451"/>
                    </a:cubicBezTo>
                    <a:cubicBezTo>
                      <a:pt x="83153" y="943451"/>
                      <a:pt x="79153" y="944118"/>
                      <a:pt x="75247" y="945166"/>
                    </a:cubicBezTo>
                    <a:cubicBezTo>
                      <a:pt x="74295" y="945452"/>
                      <a:pt x="73343" y="945737"/>
                      <a:pt x="72295" y="946023"/>
                    </a:cubicBezTo>
                    <a:cubicBezTo>
                      <a:pt x="68485" y="947261"/>
                      <a:pt x="64865" y="948690"/>
                      <a:pt x="61436" y="950786"/>
                    </a:cubicBezTo>
                    <a:cubicBezTo>
                      <a:pt x="61436" y="950786"/>
                      <a:pt x="61436" y="950786"/>
                      <a:pt x="61436" y="950786"/>
                    </a:cubicBezTo>
                    <a:cubicBezTo>
                      <a:pt x="57912" y="952881"/>
                      <a:pt x="54673" y="955643"/>
                      <a:pt x="51435" y="958596"/>
                    </a:cubicBezTo>
                    <a:cubicBezTo>
                      <a:pt x="50673" y="959263"/>
                      <a:pt x="49911" y="960025"/>
                      <a:pt x="49244" y="960692"/>
                    </a:cubicBezTo>
                    <a:cubicBezTo>
                      <a:pt x="41434" y="968597"/>
                      <a:pt x="34576" y="978599"/>
                      <a:pt x="28765" y="990314"/>
                    </a:cubicBezTo>
                    <a:cubicBezTo>
                      <a:pt x="28765" y="990410"/>
                      <a:pt x="28670" y="990410"/>
                      <a:pt x="28670" y="990505"/>
                    </a:cubicBezTo>
                    <a:cubicBezTo>
                      <a:pt x="28575" y="990695"/>
                      <a:pt x="28575" y="990886"/>
                      <a:pt x="28480" y="990981"/>
                    </a:cubicBezTo>
                    <a:cubicBezTo>
                      <a:pt x="24384" y="999363"/>
                      <a:pt x="20764" y="1008507"/>
                      <a:pt x="17716" y="1018032"/>
                    </a:cubicBezTo>
                    <a:cubicBezTo>
                      <a:pt x="17621" y="1018413"/>
                      <a:pt x="17431" y="1018699"/>
                      <a:pt x="17336" y="1018985"/>
                    </a:cubicBezTo>
                    <a:cubicBezTo>
                      <a:pt x="17240" y="1019461"/>
                      <a:pt x="17050" y="1019937"/>
                      <a:pt x="16954" y="1020413"/>
                    </a:cubicBezTo>
                    <a:cubicBezTo>
                      <a:pt x="15145" y="1026319"/>
                      <a:pt x="13430" y="1032415"/>
                      <a:pt x="11906" y="1038606"/>
                    </a:cubicBezTo>
                    <a:cubicBezTo>
                      <a:pt x="11621" y="1039749"/>
                      <a:pt x="11430" y="1040892"/>
                      <a:pt x="11144" y="1042035"/>
                    </a:cubicBezTo>
                    <a:cubicBezTo>
                      <a:pt x="9715" y="1048322"/>
                      <a:pt x="8382" y="1054799"/>
                      <a:pt x="7334" y="1061180"/>
                    </a:cubicBezTo>
                    <a:cubicBezTo>
                      <a:pt x="7334" y="1061276"/>
                      <a:pt x="7334" y="1061371"/>
                      <a:pt x="7334" y="1061466"/>
                    </a:cubicBezTo>
                    <a:cubicBezTo>
                      <a:pt x="7334" y="1061752"/>
                      <a:pt x="7239" y="1062038"/>
                      <a:pt x="7239" y="1062228"/>
                    </a:cubicBezTo>
                    <a:cubicBezTo>
                      <a:pt x="5905" y="1070134"/>
                      <a:pt x="4858" y="1078040"/>
                      <a:pt x="4096" y="1085755"/>
                    </a:cubicBezTo>
                    <a:cubicBezTo>
                      <a:pt x="3238" y="1094137"/>
                      <a:pt x="2477" y="1102043"/>
                      <a:pt x="1714" y="1109853"/>
                    </a:cubicBezTo>
                    <a:cubicBezTo>
                      <a:pt x="1524" y="1112234"/>
                      <a:pt x="1334" y="1114616"/>
                      <a:pt x="1238" y="1116902"/>
                    </a:cubicBezTo>
                    <a:cubicBezTo>
                      <a:pt x="762" y="1122426"/>
                      <a:pt x="476" y="1127855"/>
                      <a:pt x="286" y="1133189"/>
                    </a:cubicBezTo>
                    <a:cubicBezTo>
                      <a:pt x="286" y="1134618"/>
                      <a:pt x="95" y="1136237"/>
                      <a:pt x="0" y="1137571"/>
                    </a:cubicBezTo>
                    <a:cubicBezTo>
                      <a:pt x="0" y="1139666"/>
                      <a:pt x="95" y="1141571"/>
                      <a:pt x="95" y="1143572"/>
                    </a:cubicBezTo>
                    <a:cubicBezTo>
                      <a:pt x="95" y="1145762"/>
                      <a:pt x="95" y="1147953"/>
                      <a:pt x="190" y="1150049"/>
                    </a:cubicBezTo>
                    <a:cubicBezTo>
                      <a:pt x="286" y="1154240"/>
                      <a:pt x="667" y="1158431"/>
                      <a:pt x="1143" y="1162431"/>
                    </a:cubicBezTo>
                    <a:cubicBezTo>
                      <a:pt x="1238" y="1164050"/>
                      <a:pt x="1334" y="1165670"/>
                      <a:pt x="1619" y="1167289"/>
                    </a:cubicBezTo>
                    <a:cubicBezTo>
                      <a:pt x="1714" y="1167670"/>
                      <a:pt x="1714" y="1168146"/>
                      <a:pt x="1714" y="1168527"/>
                    </a:cubicBezTo>
                    <a:cubicBezTo>
                      <a:pt x="2477" y="1173671"/>
                      <a:pt x="3524" y="1178719"/>
                      <a:pt x="4953" y="1183672"/>
                    </a:cubicBezTo>
                    <a:cubicBezTo>
                      <a:pt x="5239" y="1184624"/>
                      <a:pt x="5620" y="1185672"/>
                      <a:pt x="5905" y="1186625"/>
                    </a:cubicBezTo>
                    <a:cubicBezTo>
                      <a:pt x="7048" y="1190244"/>
                      <a:pt x="8096" y="1193768"/>
                      <a:pt x="9620" y="1197388"/>
                    </a:cubicBezTo>
                    <a:cubicBezTo>
                      <a:pt x="9906" y="1197959"/>
                      <a:pt x="10287" y="1198531"/>
                      <a:pt x="10573" y="1199102"/>
                    </a:cubicBezTo>
                    <a:cubicBezTo>
                      <a:pt x="12382" y="1203103"/>
                      <a:pt x="14764" y="1207103"/>
                      <a:pt x="17050" y="1211104"/>
                    </a:cubicBezTo>
                    <a:cubicBezTo>
                      <a:pt x="18193" y="1213104"/>
                      <a:pt x="19145" y="1215009"/>
                      <a:pt x="20479" y="1217009"/>
                    </a:cubicBezTo>
                    <a:cubicBezTo>
                      <a:pt x="24479" y="1222915"/>
                      <a:pt x="29051" y="1228820"/>
                      <a:pt x="34576" y="1234631"/>
                    </a:cubicBezTo>
                    <a:lnTo>
                      <a:pt x="38767" y="1238917"/>
                    </a:lnTo>
                    <a:cubicBezTo>
                      <a:pt x="43529" y="1243775"/>
                      <a:pt x="48768" y="1247966"/>
                      <a:pt x="53816" y="1252442"/>
                    </a:cubicBezTo>
                    <a:cubicBezTo>
                      <a:pt x="56579" y="1254824"/>
                      <a:pt x="59246" y="1257586"/>
                      <a:pt x="62103" y="1259872"/>
                    </a:cubicBezTo>
                    <a:cubicBezTo>
                      <a:pt x="70961" y="1267016"/>
                      <a:pt x="80105" y="1273778"/>
                      <a:pt x="89535" y="1279970"/>
                    </a:cubicBezTo>
                    <a:lnTo>
                      <a:pt x="89821" y="1280160"/>
                    </a:lnTo>
                    <a:cubicBezTo>
                      <a:pt x="89726" y="1280160"/>
                      <a:pt x="89630" y="1280065"/>
                      <a:pt x="89535" y="1279970"/>
                    </a:cubicBezTo>
                    <a:lnTo>
                      <a:pt x="90202" y="1280351"/>
                    </a:lnTo>
                    <a:lnTo>
                      <a:pt x="178118" y="1338263"/>
                    </a:lnTo>
                    <a:cubicBezTo>
                      <a:pt x="200596" y="1353122"/>
                      <a:pt x="223933" y="1364837"/>
                      <a:pt x="245840" y="1374743"/>
                    </a:cubicBezTo>
                    <a:cubicBezTo>
                      <a:pt x="226219" y="1369505"/>
                      <a:pt x="206978" y="1363504"/>
                      <a:pt x="188786" y="1356551"/>
                    </a:cubicBezTo>
                    <a:cubicBezTo>
                      <a:pt x="180689" y="1353407"/>
                      <a:pt x="172021" y="1349978"/>
                      <a:pt x="162973" y="1346264"/>
                    </a:cubicBezTo>
                    <a:cubicBezTo>
                      <a:pt x="135636" y="1334834"/>
                      <a:pt x="104775" y="1319975"/>
                      <a:pt x="75247" y="1300544"/>
                    </a:cubicBezTo>
                    <a:lnTo>
                      <a:pt x="75343" y="1300639"/>
                    </a:lnTo>
                    <a:cubicBezTo>
                      <a:pt x="75343" y="1300639"/>
                      <a:pt x="75247" y="1300544"/>
                      <a:pt x="75247" y="1300544"/>
                    </a:cubicBezTo>
                    <a:lnTo>
                      <a:pt x="163830" y="1358837"/>
                    </a:lnTo>
                    <a:cubicBezTo>
                      <a:pt x="193262" y="1378268"/>
                      <a:pt x="224218" y="1393127"/>
                      <a:pt x="251460" y="1404556"/>
                    </a:cubicBezTo>
                    <a:cubicBezTo>
                      <a:pt x="260604" y="1408367"/>
                      <a:pt x="269272" y="1411796"/>
                      <a:pt x="277368" y="1414939"/>
                    </a:cubicBezTo>
                    <a:cubicBezTo>
                      <a:pt x="345281" y="1440942"/>
                      <a:pt x="424720" y="1455134"/>
                      <a:pt x="507016" y="1455515"/>
                    </a:cubicBezTo>
                    <a:cubicBezTo>
                      <a:pt x="597313" y="1455992"/>
                      <a:pt x="688372" y="1440561"/>
                      <a:pt x="770477" y="1411319"/>
                    </a:cubicBezTo>
                    <a:cubicBezTo>
                      <a:pt x="784193" y="1406366"/>
                      <a:pt x="797623" y="1400937"/>
                      <a:pt x="810863" y="1395127"/>
                    </a:cubicBezTo>
                    <a:cubicBezTo>
                      <a:pt x="814959" y="1393317"/>
                      <a:pt x="818959" y="1391412"/>
                      <a:pt x="823055" y="1389507"/>
                    </a:cubicBezTo>
                    <a:cubicBezTo>
                      <a:pt x="832199" y="1385316"/>
                      <a:pt x="841248" y="1380935"/>
                      <a:pt x="850106" y="1376363"/>
                    </a:cubicBezTo>
                    <a:cubicBezTo>
                      <a:pt x="854583" y="1373981"/>
                      <a:pt x="858964" y="1371695"/>
                      <a:pt x="863346" y="1369219"/>
                    </a:cubicBezTo>
                    <a:cubicBezTo>
                      <a:pt x="871824" y="1364552"/>
                      <a:pt x="880300" y="1359599"/>
                      <a:pt x="888492" y="1354550"/>
                    </a:cubicBezTo>
                    <a:cubicBezTo>
                      <a:pt x="892493" y="1352074"/>
                      <a:pt x="896493" y="1349788"/>
                      <a:pt x="900399" y="1347216"/>
                    </a:cubicBezTo>
                    <a:cubicBezTo>
                      <a:pt x="910495" y="1340739"/>
                      <a:pt x="920305" y="1333976"/>
                      <a:pt x="929926" y="1327023"/>
                    </a:cubicBezTo>
                    <a:cubicBezTo>
                      <a:pt x="931640" y="1325785"/>
                      <a:pt x="933545" y="1324642"/>
                      <a:pt x="935164" y="1323308"/>
                    </a:cubicBezTo>
                    <a:cubicBezTo>
                      <a:pt x="946404" y="1315022"/>
                      <a:pt x="957167" y="1306259"/>
                      <a:pt x="967740" y="1297305"/>
                    </a:cubicBezTo>
                    <a:cubicBezTo>
                      <a:pt x="970883" y="1294638"/>
                      <a:pt x="973836" y="1291781"/>
                      <a:pt x="976884" y="1289114"/>
                    </a:cubicBezTo>
                    <a:cubicBezTo>
                      <a:pt x="984218" y="1282541"/>
                      <a:pt x="991458" y="1275874"/>
                      <a:pt x="998506" y="1269016"/>
                    </a:cubicBezTo>
                    <a:cubicBezTo>
                      <a:pt x="1002125" y="1265492"/>
                      <a:pt x="1005554" y="1261967"/>
                      <a:pt x="1008983" y="1258348"/>
                    </a:cubicBezTo>
                    <a:cubicBezTo>
                      <a:pt x="1015365" y="1251776"/>
                      <a:pt x="1021652" y="1245013"/>
                      <a:pt x="1027652" y="1238155"/>
                    </a:cubicBezTo>
                    <a:cubicBezTo>
                      <a:pt x="1030891" y="1234535"/>
                      <a:pt x="1034129" y="1230916"/>
                      <a:pt x="1037273" y="1227201"/>
                    </a:cubicBezTo>
                    <a:cubicBezTo>
                      <a:pt x="1044035" y="1219200"/>
                      <a:pt x="1050417" y="1211104"/>
                      <a:pt x="1056704" y="1202817"/>
                    </a:cubicBezTo>
                    <a:cubicBezTo>
                      <a:pt x="1058323" y="1200626"/>
                      <a:pt x="1060228" y="1198531"/>
                      <a:pt x="1061847" y="1196340"/>
                    </a:cubicBezTo>
                    <a:cubicBezTo>
                      <a:pt x="1062228" y="1195864"/>
                      <a:pt x="1062418" y="1195388"/>
                      <a:pt x="1062800" y="1194911"/>
                    </a:cubicBezTo>
                    <a:cubicBezTo>
                      <a:pt x="1071658" y="1182815"/>
                      <a:pt x="1079945" y="1170337"/>
                      <a:pt x="1087851" y="1157573"/>
                    </a:cubicBezTo>
                    <a:cubicBezTo>
                      <a:pt x="1089946" y="1154240"/>
                      <a:pt x="1091851" y="1150715"/>
                      <a:pt x="1093946" y="1147286"/>
                    </a:cubicBezTo>
                    <a:cubicBezTo>
                      <a:pt x="1099947" y="1136999"/>
                      <a:pt x="1105758" y="1126617"/>
                      <a:pt x="1111186" y="1116044"/>
                    </a:cubicBezTo>
                    <a:cubicBezTo>
                      <a:pt x="1112330" y="1113758"/>
                      <a:pt x="1113758" y="1111663"/>
                      <a:pt x="1114806" y="1109377"/>
                    </a:cubicBezTo>
                    <a:cubicBezTo>
                      <a:pt x="1115568" y="1107948"/>
                      <a:pt x="1116044" y="1106424"/>
                      <a:pt x="1116806" y="1104995"/>
                    </a:cubicBezTo>
                    <a:cubicBezTo>
                      <a:pt x="1120807" y="1096709"/>
                      <a:pt x="1124522" y="1088327"/>
                      <a:pt x="1128141" y="1079945"/>
                    </a:cubicBezTo>
                    <a:cubicBezTo>
                      <a:pt x="1129760" y="1076135"/>
                      <a:pt x="1131475" y="1072420"/>
                      <a:pt x="1132999" y="1068610"/>
                    </a:cubicBezTo>
                    <a:cubicBezTo>
                      <a:pt x="1137857" y="1056323"/>
                      <a:pt x="1142429" y="1043940"/>
                      <a:pt x="1146429" y="1031367"/>
                    </a:cubicBezTo>
                    <a:cubicBezTo>
                      <a:pt x="1146524" y="1031177"/>
                      <a:pt x="1146620" y="1030891"/>
                      <a:pt x="1146715" y="1030700"/>
                    </a:cubicBezTo>
                    <a:cubicBezTo>
                      <a:pt x="1150239" y="1019556"/>
                      <a:pt x="1153477" y="1008317"/>
                      <a:pt x="1156335" y="996982"/>
                    </a:cubicBezTo>
                    <a:cubicBezTo>
                      <a:pt x="1159193" y="985457"/>
                      <a:pt x="1161479" y="974122"/>
                      <a:pt x="1163574" y="962787"/>
                    </a:cubicBezTo>
                    <a:cubicBezTo>
                      <a:pt x="1163860" y="961358"/>
                      <a:pt x="1164241" y="959930"/>
                      <a:pt x="1164431" y="958501"/>
                    </a:cubicBezTo>
                    <a:cubicBezTo>
                      <a:pt x="1164717" y="956882"/>
                      <a:pt x="1164812" y="955262"/>
                      <a:pt x="1165098" y="953738"/>
                    </a:cubicBezTo>
                    <a:cubicBezTo>
                      <a:pt x="1166241" y="946214"/>
                      <a:pt x="1167193" y="938689"/>
                      <a:pt x="1168051" y="931164"/>
                    </a:cubicBezTo>
                    <a:cubicBezTo>
                      <a:pt x="1168146" y="928116"/>
                      <a:pt x="1168527" y="925544"/>
                      <a:pt x="1168718" y="922973"/>
                    </a:cubicBezTo>
                    <a:close/>
                  </a:path>
                </a:pathLst>
              </a:custGeom>
              <a:solidFill>
                <a:srgbClr val="CC5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sp>
          <p:nvSpPr>
            <p:cNvPr id="94" name="Gráfico 2">
              <a:extLst>
                <a:ext uri="{FF2B5EF4-FFF2-40B4-BE49-F238E27FC236}">
                  <a16:creationId xmlns:a16="http://schemas.microsoft.com/office/drawing/2014/main" id="{101C0626-4B1B-40ED-937F-B253CCEFD260}"/>
                </a:ext>
              </a:extLst>
            </p:cNvPr>
            <p:cNvSpPr/>
            <p:nvPr/>
          </p:nvSpPr>
          <p:spPr>
            <a:xfrm>
              <a:off x="7777559" y="1204400"/>
              <a:ext cx="1107721" cy="1414032"/>
            </a:xfrm>
            <a:custGeom>
              <a:avLst/>
              <a:gdLst>
                <a:gd name="connsiteX0" fmla="*/ 1013253 w 1107721"/>
                <a:gd name="connsiteY0" fmla="*/ 581728 h 1414032"/>
                <a:gd name="connsiteX1" fmla="*/ 534526 w 1107721"/>
                <a:gd name="connsiteY1" fmla="*/ 367987 h 1414032"/>
                <a:gd name="connsiteX2" fmla="*/ 402796 w 1107721"/>
                <a:gd name="connsiteY2" fmla="*/ 380846 h 1414032"/>
                <a:gd name="connsiteX3" fmla="*/ 404129 w 1107721"/>
                <a:gd name="connsiteY3" fmla="*/ 359605 h 1414032"/>
                <a:gd name="connsiteX4" fmla="*/ 408606 w 1107721"/>
                <a:gd name="connsiteY4" fmla="*/ 290358 h 1414032"/>
                <a:gd name="connsiteX5" fmla="*/ 564435 w 1107721"/>
                <a:gd name="connsiteY5" fmla="*/ 298264 h 1414032"/>
                <a:gd name="connsiteX6" fmla="*/ 647683 w 1107721"/>
                <a:gd name="connsiteY6" fmla="*/ 300455 h 1414032"/>
                <a:gd name="connsiteX7" fmla="*/ 731123 w 1107721"/>
                <a:gd name="connsiteY7" fmla="*/ 306836 h 1414032"/>
                <a:gd name="connsiteX8" fmla="*/ 855805 w 1107721"/>
                <a:gd name="connsiteY8" fmla="*/ 314361 h 1414032"/>
                <a:gd name="connsiteX9" fmla="*/ 868378 w 1107721"/>
                <a:gd name="connsiteY9" fmla="*/ 314456 h 1414032"/>
                <a:gd name="connsiteX10" fmla="*/ 1063355 w 1107721"/>
                <a:gd name="connsiteY10" fmla="*/ 156056 h 1414032"/>
                <a:gd name="connsiteX11" fmla="*/ 1057449 w 1107721"/>
                <a:gd name="connsiteY11" fmla="*/ 47280 h 1414032"/>
                <a:gd name="connsiteX12" fmla="*/ 1052973 w 1107721"/>
                <a:gd name="connsiteY12" fmla="*/ 40136 h 1414032"/>
                <a:gd name="connsiteX13" fmla="*/ 1049543 w 1107721"/>
                <a:gd name="connsiteY13" fmla="*/ 35469 h 1414032"/>
                <a:gd name="connsiteX14" fmla="*/ 1006491 w 1107721"/>
                <a:gd name="connsiteY14" fmla="*/ 7085 h 1414032"/>
                <a:gd name="connsiteX15" fmla="*/ 1001157 w 1107721"/>
                <a:gd name="connsiteY15" fmla="*/ 5751 h 1414032"/>
                <a:gd name="connsiteX16" fmla="*/ 764555 w 1107721"/>
                <a:gd name="connsiteY16" fmla="*/ 131 h 1414032"/>
                <a:gd name="connsiteX17" fmla="*/ 606726 w 1107721"/>
                <a:gd name="connsiteY17" fmla="*/ 608 h 1414032"/>
                <a:gd name="connsiteX18" fmla="*/ 529383 w 1107721"/>
                <a:gd name="connsiteY18" fmla="*/ 1274 h 1414032"/>
                <a:gd name="connsiteX19" fmla="*/ 358028 w 1107721"/>
                <a:gd name="connsiteY19" fmla="*/ 3941 h 1414032"/>
                <a:gd name="connsiteX20" fmla="*/ 343360 w 1107721"/>
                <a:gd name="connsiteY20" fmla="*/ 4322 h 1414032"/>
                <a:gd name="connsiteX21" fmla="*/ 171243 w 1107721"/>
                <a:gd name="connsiteY21" fmla="*/ 45566 h 1414032"/>
                <a:gd name="connsiteX22" fmla="*/ 95424 w 1107721"/>
                <a:gd name="connsiteY22" fmla="*/ 240066 h 1414032"/>
                <a:gd name="connsiteX23" fmla="*/ 84470 w 1107721"/>
                <a:gd name="connsiteY23" fmla="*/ 512576 h 1414032"/>
                <a:gd name="connsiteX24" fmla="*/ 85232 w 1107721"/>
                <a:gd name="connsiteY24" fmla="*/ 526769 h 1414032"/>
                <a:gd name="connsiteX25" fmla="*/ 151050 w 1107721"/>
                <a:gd name="connsiteY25" fmla="*/ 709363 h 1414032"/>
                <a:gd name="connsiteX26" fmla="*/ 175910 w 1107721"/>
                <a:gd name="connsiteY26" fmla="*/ 712697 h 1414032"/>
                <a:gd name="connsiteX27" fmla="*/ 260016 w 1107721"/>
                <a:gd name="connsiteY27" fmla="*/ 681169 h 1414032"/>
                <a:gd name="connsiteX28" fmla="*/ 492712 w 1107721"/>
                <a:gd name="connsiteY28" fmla="*/ 609541 h 1414032"/>
                <a:gd name="connsiteX29" fmla="*/ 797226 w 1107721"/>
                <a:gd name="connsiteY29" fmla="*/ 735080 h 1414032"/>
                <a:gd name="connsiteX30" fmla="*/ 851614 w 1107721"/>
                <a:gd name="connsiteY30" fmla="*/ 937772 h 1414032"/>
                <a:gd name="connsiteX31" fmla="*/ 540909 w 1107721"/>
                <a:gd name="connsiteY31" fmla="*/ 1164467 h 1414032"/>
                <a:gd name="connsiteX32" fmla="*/ 529383 w 1107721"/>
                <a:gd name="connsiteY32" fmla="*/ 1164658 h 1414032"/>
                <a:gd name="connsiteX33" fmla="*/ 265064 w 1107721"/>
                <a:gd name="connsiteY33" fmla="*/ 1028641 h 1414032"/>
                <a:gd name="connsiteX34" fmla="*/ 179911 w 1107721"/>
                <a:gd name="connsiteY34" fmla="*/ 960632 h 1414032"/>
                <a:gd name="connsiteX35" fmla="*/ 113426 w 1107721"/>
                <a:gd name="connsiteY35" fmla="*/ 935486 h 1414032"/>
                <a:gd name="connsiteX36" fmla="*/ 4175 w 1107721"/>
                <a:gd name="connsiteY36" fmla="*/ 1100174 h 1414032"/>
                <a:gd name="connsiteX37" fmla="*/ 41227 w 1107721"/>
                <a:gd name="connsiteY37" fmla="*/ 1268004 h 1414032"/>
                <a:gd name="connsiteX38" fmla="*/ 214391 w 1107721"/>
                <a:gd name="connsiteY38" fmla="*/ 1373446 h 1414032"/>
                <a:gd name="connsiteX39" fmla="*/ 444039 w 1107721"/>
                <a:gd name="connsiteY39" fmla="*/ 1414022 h 1414032"/>
                <a:gd name="connsiteX40" fmla="*/ 707405 w 1107721"/>
                <a:gd name="connsiteY40" fmla="*/ 1369731 h 1414032"/>
                <a:gd name="connsiteX41" fmla="*/ 1093168 w 1107721"/>
                <a:gd name="connsiteY41" fmla="*/ 955394 h 1414032"/>
                <a:gd name="connsiteX42" fmla="*/ 1013253 w 1107721"/>
                <a:gd name="connsiteY42" fmla="*/ 581728 h 1414032"/>
                <a:gd name="connsiteX43" fmla="*/ 698833 w 1107721"/>
                <a:gd name="connsiteY43" fmla="*/ 1346490 h 1414032"/>
                <a:gd name="connsiteX44" fmla="*/ 444325 w 1107721"/>
                <a:gd name="connsiteY44" fmla="*/ 1388972 h 1414032"/>
                <a:gd name="connsiteX45" fmla="*/ 223821 w 1107721"/>
                <a:gd name="connsiteY45" fmla="*/ 1350205 h 1414032"/>
                <a:gd name="connsiteX46" fmla="*/ 60277 w 1107721"/>
                <a:gd name="connsiteY46" fmla="*/ 1251240 h 1414032"/>
                <a:gd name="connsiteX47" fmla="*/ 29797 w 1107721"/>
                <a:gd name="connsiteY47" fmla="*/ 1102269 h 1414032"/>
                <a:gd name="connsiteX48" fmla="*/ 113426 w 1107721"/>
                <a:gd name="connsiteY48" fmla="*/ 959870 h 1414032"/>
                <a:gd name="connsiteX49" fmla="*/ 165052 w 1107721"/>
                <a:gd name="connsiteY49" fmla="*/ 980349 h 1414032"/>
                <a:gd name="connsiteX50" fmla="*/ 248396 w 1107721"/>
                <a:gd name="connsiteY50" fmla="*/ 1047024 h 1414032"/>
                <a:gd name="connsiteX51" fmla="*/ 529478 w 1107721"/>
                <a:gd name="connsiteY51" fmla="*/ 1189137 h 1414032"/>
                <a:gd name="connsiteX52" fmla="*/ 542052 w 1107721"/>
                <a:gd name="connsiteY52" fmla="*/ 1188947 h 1414032"/>
                <a:gd name="connsiteX53" fmla="*/ 876855 w 1107721"/>
                <a:gd name="connsiteY53" fmla="*/ 942059 h 1414032"/>
                <a:gd name="connsiteX54" fmla="*/ 817134 w 1107721"/>
                <a:gd name="connsiteY54" fmla="*/ 719364 h 1414032"/>
                <a:gd name="connsiteX55" fmla="*/ 493093 w 1107721"/>
                <a:gd name="connsiteY55" fmla="*/ 584776 h 1414032"/>
                <a:gd name="connsiteX56" fmla="*/ 244300 w 1107721"/>
                <a:gd name="connsiteY56" fmla="*/ 661643 h 1414032"/>
                <a:gd name="connsiteX57" fmla="*/ 176196 w 1107721"/>
                <a:gd name="connsiteY57" fmla="*/ 687932 h 1414032"/>
                <a:gd name="connsiteX58" fmla="*/ 158289 w 1107721"/>
                <a:gd name="connsiteY58" fmla="*/ 685550 h 1414032"/>
                <a:gd name="connsiteX59" fmla="*/ 110950 w 1107721"/>
                <a:gd name="connsiteY59" fmla="*/ 525435 h 1414032"/>
                <a:gd name="connsiteX60" fmla="*/ 110188 w 1107721"/>
                <a:gd name="connsiteY60" fmla="*/ 510767 h 1414032"/>
                <a:gd name="connsiteX61" fmla="*/ 121332 w 1107721"/>
                <a:gd name="connsiteY61" fmla="*/ 239114 h 1414032"/>
                <a:gd name="connsiteX62" fmla="*/ 188007 w 1107721"/>
                <a:gd name="connsiteY62" fmla="*/ 64044 h 1414032"/>
                <a:gd name="connsiteX63" fmla="*/ 344312 w 1107721"/>
                <a:gd name="connsiteY63" fmla="*/ 28706 h 1414032"/>
                <a:gd name="connsiteX64" fmla="*/ 358981 w 1107721"/>
                <a:gd name="connsiteY64" fmla="*/ 28325 h 1414032"/>
                <a:gd name="connsiteX65" fmla="*/ 529669 w 1107721"/>
                <a:gd name="connsiteY65" fmla="*/ 25658 h 1414032"/>
                <a:gd name="connsiteX66" fmla="*/ 607202 w 1107721"/>
                <a:gd name="connsiteY66" fmla="*/ 24992 h 1414032"/>
                <a:gd name="connsiteX67" fmla="*/ 764555 w 1107721"/>
                <a:gd name="connsiteY67" fmla="*/ 24515 h 1414032"/>
                <a:gd name="connsiteX68" fmla="*/ 961532 w 1107721"/>
                <a:gd name="connsiteY68" fmla="*/ 28516 h 1414032"/>
                <a:gd name="connsiteX69" fmla="*/ 961532 w 1107721"/>
                <a:gd name="connsiteY69" fmla="*/ 28516 h 1414032"/>
                <a:gd name="connsiteX70" fmla="*/ 997537 w 1107721"/>
                <a:gd name="connsiteY70" fmla="*/ 30040 h 1414032"/>
                <a:gd name="connsiteX71" fmla="*/ 1032018 w 1107721"/>
                <a:gd name="connsiteY71" fmla="*/ 53471 h 1414032"/>
                <a:gd name="connsiteX72" fmla="*/ 1034970 w 1107721"/>
                <a:gd name="connsiteY72" fmla="*/ 58329 h 1414032"/>
                <a:gd name="connsiteX73" fmla="*/ 1038685 w 1107721"/>
                <a:gd name="connsiteY73" fmla="*/ 151198 h 1414032"/>
                <a:gd name="connsiteX74" fmla="*/ 868473 w 1107721"/>
                <a:gd name="connsiteY74" fmla="*/ 289406 h 1414032"/>
                <a:gd name="connsiteX75" fmla="*/ 856281 w 1107721"/>
                <a:gd name="connsiteY75" fmla="*/ 289596 h 1414032"/>
                <a:gd name="connsiteX76" fmla="*/ 733694 w 1107721"/>
                <a:gd name="connsiteY76" fmla="*/ 282071 h 1414032"/>
                <a:gd name="connsiteX77" fmla="*/ 649398 w 1107721"/>
                <a:gd name="connsiteY77" fmla="*/ 275690 h 1414032"/>
                <a:gd name="connsiteX78" fmla="*/ 565197 w 1107721"/>
                <a:gd name="connsiteY78" fmla="*/ 273499 h 1414032"/>
                <a:gd name="connsiteX79" fmla="*/ 398319 w 1107721"/>
                <a:gd name="connsiteY79" fmla="*/ 263783 h 1414032"/>
                <a:gd name="connsiteX80" fmla="*/ 383651 w 1107721"/>
                <a:gd name="connsiteY80" fmla="*/ 261497 h 1414032"/>
                <a:gd name="connsiteX81" fmla="*/ 383555 w 1107721"/>
                <a:gd name="connsiteY81" fmla="*/ 275880 h 1414032"/>
                <a:gd name="connsiteX82" fmla="*/ 378888 w 1107721"/>
                <a:gd name="connsiteY82" fmla="*/ 357319 h 1414032"/>
                <a:gd name="connsiteX83" fmla="*/ 376888 w 1107721"/>
                <a:gd name="connsiteY83" fmla="*/ 395800 h 1414032"/>
                <a:gd name="connsiteX84" fmla="*/ 376507 w 1107721"/>
                <a:gd name="connsiteY84" fmla="*/ 411992 h 1414032"/>
                <a:gd name="connsiteX85" fmla="*/ 392604 w 1107721"/>
                <a:gd name="connsiteY85" fmla="*/ 408087 h 1414032"/>
                <a:gd name="connsiteX86" fmla="*/ 534432 w 1107721"/>
                <a:gd name="connsiteY86" fmla="*/ 392466 h 1414032"/>
                <a:gd name="connsiteX87" fmla="*/ 993346 w 1107721"/>
                <a:gd name="connsiteY87" fmla="*/ 596777 h 1414032"/>
                <a:gd name="connsiteX88" fmla="*/ 1068879 w 1107721"/>
                <a:gd name="connsiteY88" fmla="*/ 949202 h 1414032"/>
                <a:gd name="connsiteX89" fmla="*/ 1021159 w 1107721"/>
                <a:gd name="connsiteY89" fmla="*/ 1072456 h 1414032"/>
                <a:gd name="connsiteX90" fmla="*/ 698833 w 1107721"/>
                <a:gd name="connsiteY90" fmla="*/ 1346490 h 1414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1107721" h="1414032">
                  <a:moveTo>
                    <a:pt x="1013253" y="581728"/>
                  </a:moveTo>
                  <a:cubicBezTo>
                    <a:pt x="907526" y="450759"/>
                    <a:pt x="724074" y="368939"/>
                    <a:pt x="534526" y="367987"/>
                  </a:cubicBezTo>
                  <a:cubicBezTo>
                    <a:pt x="489569" y="367701"/>
                    <a:pt x="445468" y="371987"/>
                    <a:pt x="402796" y="380846"/>
                  </a:cubicBezTo>
                  <a:cubicBezTo>
                    <a:pt x="403081" y="373797"/>
                    <a:pt x="403653" y="366653"/>
                    <a:pt x="404129" y="359605"/>
                  </a:cubicBezTo>
                  <a:cubicBezTo>
                    <a:pt x="406606" y="333506"/>
                    <a:pt x="408035" y="310932"/>
                    <a:pt x="408606" y="290358"/>
                  </a:cubicBezTo>
                  <a:cubicBezTo>
                    <a:pt x="459660" y="297026"/>
                    <a:pt x="512905" y="297788"/>
                    <a:pt x="564435" y="298264"/>
                  </a:cubicBezTo>
                  <a:cubicBezTo>
                    <a:pt x="592629" y="298645"/>
                    <a:pt x="620633" y="299026"/>
                    <a:pt x="647683" y="300455"/>
                  </a:cubicBezTo>
                  <a:cubicBezTo>
                    <a:pt x="675402" y="301693"/>
                    <a:pt x="703214" y="304265"/>
                    <a:pt x="731123" y="306836"/>
                  </a:cubicBezTo>
                  <a:cubicBezTo>
                    <a:pt x="771890" y="310361"/>
                    <a:pt x="814085" y="314171"/>
                    <a:pt x="855805" y="314361"/>
                  </a:cubicBezTo>
                  <a:lnTo>
                    <a:pt x="868378" y="314456"/>
                  </a:lnTo>
                  <a:cubicBezTo>
                    <a:pt x="960104" y="313123"/>
                    <a:pt x="1050877" y="239399"/>
                    <a:pt x="1063355" y="156056"/>
                  </a:cubicBezTo>
                  <a:cubicBezTo>
                    <a:pt x="1076785" y="119575"/>
                    <a:pt x="1074404" y="79094"/>
                    <a:pt x="1057449" y="47280"/>
                  </a:cubicBezTo>
                  <a:cubicBezTo>
                    <a:pt x="1056116" y="44613"/>
                    <a:pt x="1054496" y="42422"/>
                    <a:pt x="1052973" y="40136"/>
                  </a:cubicBezTo>
                  <a:lnTo>
                    <a:pt x="1049543" y="35469"/>
                  </a:lnTo>
                  <a:cubicBezTo>
                    <a:pt x="1038114" y="24992"/>
                    <a:pt x="1024492" y="15848"/>
                    <a:pt x="1006491" y="7085"/>
                  </a:cubicBezTo>
                  <a:lnTo>
                    <a:pt x="1001157" y="5751"/>
                  </a:lnTo>
                  <a:cubicBezTo>
                    <a:pt x="928099" y="2513"/>
                    <a:pt x="850566" y="512"/>
                    <a:pt x="764555" y="131"/>
                  </a:cubicBezTo>
                  <a:cubicBezTo>
                    <a:pt x="712073" y="-154"/>
                    <a:pt x="659495" y="36"/>
                    <a:pt x="606726" y="608"/>
                  </a:cubicBezTo>
                  <a:cubicBezTo>
                    <a:pt x="581104" y="893"/>
                    <a:pt x="555101" y="1179"/>
                    <a:pt x="529383" y="1274"/>
                  </a:cubicBezTo>
                  <a:cubicBezTo>
                    <a:pt x="473185" y="1655"/>
                    <a:pt x="415178" y="2036"/>
                    <a:pt x="358028" y="3941"/>
                  </a:cubicBezTo>
                  <a:lnTo>
                    <a:pt x="343360" y="4322"/>
                  </a:lnTo>
                  <a:cubicBezTo>
                    <a:pt x="287162" y="5846"/>
                    <a:pt x="216963" y="7656"/>
                    <a:pt x="171243" y="45566"/>
                  </a:cubicBezTo>
                  <a:cubicBezTo>
                    <a:pt x="112093" y="94429"/>
                    <a:pt x="103425" y="169867"/>
                    <a:pt x="95424" y="240066"/>
                  </a:cubicBezTo>
                  <a:cubicBezTo>
                    <a:pt x="86280" y="320838"/>
                    <a:pt x="77803" y="416469"/>
                    <a:pt x="84470" y="512576"/>
                  </a:cubicBezTo>
                  <a:lnTo>
                    <a:pt x="85232" y="526769"/>
                  </a:lnTo>
                  <a:cubicBezTo>
                    <a:pt x="88661" y="585062"/>
                    <a:pt x="94281" y="693551"/>
                    <a:pt x="151050" y="709363"/>
                  </a:cubicBezTo>
                  <a:cubicBezTo>
                    <a:pt x="159146" y="711554"/>
                    <a:pt x="167338" y="712697"/>
                    <a:pt x="175910" y="712697"/>
                  </a:cubicBezTo>
                  <a:cubicBezTo>
                    <a:pt x="203152" y="712887"/>
                    <a:pt x="232489" y="702029"/>
                    <a:pt x="260016" y="681169"/>
                  </a:cubicBezTo>
                  <a:cubicBezTo>
                    <a:pt x="321167" y="634496"/>
                    <a:pt x="404034" y="609065"/>
                    <a:pt x="492712" y="609541"/>
                  </a:cubicBezTo>
                  <a:cubicBezTo>
                    <a:pt x="614537" y="610208"/>
                    <a:pt x="731218" y="658404"/>
                    <a:pt x="797226" y="735080"/>
                  </a:cubicBezTo>
                  <a:cubicBezTo>
                    <a:pt x="846756" y="792516"/>
                    <a:pt x="865330" y="862525"/>
                    <a:pt x="851614" y="937772"/>
                  </a:cubicBezTo>
                  <a:cubicBezTo>
                    <a:pt x="825610" y="1077790"/>
                    <a:pt x="672067" y="1158943"/>
                    <a:pt x="540909" y="1164467"/>
                  </a:cubicBezTo>
                  <a:cubicBezTo>
                    <a:pt x="537003" y="1164563"/>
                    <a:pt x="533193" y="1164753"/>
                    <a:pt x="529383" y="1164658"/>
                  </a:cubicBezTo>
                  <a:cubicBezTo>
                    <a:pt x="425466" y="1164086"/>
                    <a:pt x="343932" y="1095221"/>
                    <a:pt x="265064" y="1028641"/>
                  </a:cubicBezTo>
                  <a:cubicBezTo>
                    <a:pt x="237537" y="1005209"/>
                    <a:pt x="208867" y="981206"/>
                    <a:pt x="179911" y="960632"/>
                  </a:cubicBezTo>
                  <a:cubicBezTo>
                    <a:pt x="156670" y="944154"/>
                    <a:pt x="134286" y="935582"/>
                    <a:pt x="113426" y="935486"/>
                  </a:cubicBezTo>
                  <a:cubicBezTo>
                    <a:pt x="45322" y="935105"/>
                    <a:pt x="12176" y="1020259"/>
                    <a:pt x="4175" y="1100174"/>
                  </a:cubicBezTo>
                  <a:cubicBezTo>
                    <a:pt x="-2398" y="1162181"/>
                    <a:pt x="-7636" y="1215998"/>
                    <a:pt x="41227" y="1268004"/>
                  </a:cubicBezTo>
                  <a:cubicBezTo>
                    <a:pt x="92376" y="1322487"/>
                    <a:pt x="164576" y="1354301"/>
                    <a:pt x="214391" y="1373446"/>
                  </a:cubicBezTo>
                  <a:cubicBezTo>
                    <a:pt x="282305" y="1399544"/>
                    <a:pt x="361743" y="1413641"/>
                    <a:pt x="444039" y="1414022"/>
                  </a:cubicBezTo>
                  <a:cubicBezTo>
                    <a:pt x="534336" y="1414499"/>
                    <a:pt x="625300" y="1398973"/>
                    <a:pt x="707405" y="1369731"/>
                  </a:cubicBezTo>
                  <a:cubicBezTo>
                    <a:pt x="900953" y="1300294"/>
                    <a:pt x="1045162" y="1145417"/>
                    <a:pt x="1093168" y="955394"/>
                  </a:cubicBezTo>
                  <a:cubicBezTo>
                    <a:pt x="1127839" y="818329"/>
                    <a:pt x="1100312" y="689265"/>
                    <a:pt x="1013253" y="581728"/>
                  </a:cubicBezTo>
                  <a:close/>
                  <a:moveTo>
                    <a:pt x="698833" y="1346490"/>
                  </a:moveTo>
                  <a:cubicBezTo>
                    <a:pt x="619680" y="1374875"/>
                    <a:pt x="531764" y="1389448"/>
                    <a:pt x="444325" y="1388972"/>
                  </a:cubicBezTo>
                  <a:cubicBezTo>
                    <a:pt x="365172" y="1388591"/>
                    <a:pt x="288972" y="1375351"/>
                    <a:pt x="223821" y="1350205"/>
                  </a:cubicBezTo>
                  <a:cubicBezTo>
                    <a:pt x="176577" y="1332012"/>
                    <a:pt x="107997" y="1302008"/>
                    <a:pt x="60277" y="1251240"/>
                  </a:cubicBezTo>
                  <a:cubicBezTo>
                    <a:pt x="18938" y="1207139"/>
                    <a:pt x="23510" y="1163134"/>
                    <a:pt x="29797" y="1102269"/>
                  </a:cubicBezTo>
                  <a:cubicBezTo>
                    <a:pt x="36369" y="1036261"/>
                    <a:pt x="62277" y="959585"/>
                    <a:pt x="113426" y="959870"/>
                  </a:cubicBezTo>
                  <a:cubicBezTo>
                    <a:pt x="128762" y="959966"/>
                    <a:pt x="146193" y="966919"/>
                    <a:pt x="165052" y="980349"/>
                  </a:cubicBezTo>
                  <a:cubicBezTo>
                    <a:pt x="193055" y="1000161"/>
                    <a:pt x="219916" y="1022926"/>
                    <a:pt x="248396" y="1047024"/>
                  </a:cubicBezTo>
                  <a:cubicBezTo>
                    <a:pt x="330977" y="1116652"/>
                    <a:pt x="416226" y="1188566"/>
                    <a:pt x="529478" y="1189137"/>
                  </a:cubicBezTo>
                  <a:cubicBezTo>
                    <a:pt x="533574" y="1189137"/>
                    <a:pt x="537765" y="1189042"/>
                    <a:pt x="542052" y="1188947"/>
                  </a:cubicBezTo>
                  <a:cubicBezTo>
                    <a:pt x="686832" y="1183041"/>
                    <a:pt x="848375" y="1096173"/>
                    <a:pt x="876855" y="942059"/>
                  </a:cubicBezTo>
                  <a:cubicBezTo>
                    <a:pt x="892285" y="859286"/>
                    <a:pt x="871616" y="782324"/>
                    <a:pt x="817134" y="719364"/>
                  </a:cubicBezTo>
                  <a:cubicBezTo>
                    <a:pt x="746268" y="637068"/>
                    <a:pt x="622252" y="585538"/>
                    <a:pt x="493093" y="584776"/>
                  </a:cubicBezTo>
                  <a:cubicBezTo>
                    <a:pt x="398605" y="584300"/>
                    <a:pt x="310308" y="611732"/>
                    <a:pt x="244300" y="661643"/>
                  </a:cubicBezTo>
                  <a:cubicBezTo>
                    <a:pt x="221345" y="679073"/>
                    <a:pt x="197627" y="688027"/>
                    <a:pt x="176196" y="687932"/>
                  </a:cubicBezTo>
                  <a:cubicBezTo>
                    <a:pt x="170005" y="687932"/>
                    <a:pt x="164004" y="687074"/>
                    <a:pt x="158289" y="685550"/>
                  </a:cubicBezTo>
                  <a:cubicBezTo>
                    <a:pt x="119237" y="674692"/>
                    <a:pt x="113236" y="566202"/>
                    <a:pt x="110950" y="525435"/>
                  </a:cubicBezTo>
                  <a:lnTo>
                    <a:pt x="110188" y="510767"/>
                  </a:lnTo>
                  <a:cubicBezTo>
                    <a:pt x="103425" y="416374"/>
                    <a:pt x="111902" y="322076"/>
                    <a:pt x="121332" y="239114"/>
                  </a:cubicBezTo>
                  <a:cubicBezTo>
                    <a:pt x="128762" y="174058"/>
                    <a:pt x="136477" y="106526"/>
                    <a:pt x="188007" y="64044"/>
                  </a:cubicBezTo>
                  <a:cubicBezTo>
                    <a:pt x="226869" y="31945"/>
                    <a:pt x="291925" y="30040"/>
                    <a:pt x="344312" y="28706"/>
                  </a:cubicBezTo>
                  <a:lnTo>
                    <a:pt x="358981" y="28325"/>
                  </a:lnTo>
                  <a:cubicBezTo>
                    <a:pt x="415845" y="26420"/>
                    <a:pt x="473662" y="26039"/>
                    <a:pt x="529669" y="25658"/>
                  </a:cubicBezTo>
                  <a:cubicBezTo>
                    <a:pt x="555577" y="25563"/>
                    <a:pt x="581485" y="25277"/>
                    <a:pt x="607202" y="24992"/>
                  </a:cubicBezTo>
                  <a:cubicBezTo>
                    <a:pt x="659780" y="24325"/>
                    <a:pt x="712263" y="24230"/>
                    <a:pt x="764555" y="24515"/>
                  </a:cubicBezTo>
                  <a:cubicBezTo>
                    <a:pt x="835231" y="24896"/>
                    <a:pt x="900001" y="26135"/>
                    <a:pt x="961532" y="28516"/>
                  </a:cubicBezTo>
                  <a:lnTo>
                    <a:pt x="961532" y="28516"/>
                  </a:lnTo>
                  <a:cubicBezTo>
                    <a:pt x="973629" y="28992"/>
                    <a:pt x="985631" y="29468"/>
                    <a:pt x="997537" y="30040"/>
                  </a:cubicBezTo>
                  <a:cubicBezTo>
                    <a:pt x="1011539" y="36993"/>
                    <a:pt x="1022206" y="44137"/>
                    <a:pt x="1032018" y="53471"/>
                  </a:cubicBezTo>
                  <a:lnTo>
                    <a:pt x="1034970" y="58329"/>
                  </a:lnTo>
                  <a:cubicBezTo>
                    <a:pt x="1048972" y="84142"/>
                    <a:pt x="1050496" y="118622"/>
                    <a:pt x="1038685" y="151198"/>
                  </a:cubicBezTo>
                  <a:cubicBezTo>
                    <a:pt x="1029636" y="215587"/>
                    <a:pt x="954960" y="288453"/>
                    <a:pt x="868473" y="289406"/>
                  </a:cubicBezTo>
                  <a:lnTo>
                    <a:pt x="856281" y="289596"/>
                  </a:lnTo>
                  <a:cubicBezTo>
                    <a:pt x="815705" y="289406"/>
                    <a:pt x="773985" y="285596"/>
                    <a:pt x="733694" y="282071"/>
                  </a:cubicBezTo>
                  <a:cubicBezTo>
                    <a:pt x="705786" y="279500"/>
                    <a:pt x="677592" y="277118"/>
                    <a:pt x="649398" y="275690"/>
                  </a:cubicBezTo>
                  <a:cubicBezTo>
                    <a:pt x="622156" y="274261"/>
                    <a:pt x="593868" y="273880"/>
                    <a:pt x="565197" y="273499"/>
                  </a:cubicBezTo>
                  <a:cubicBezTo>
                    <a:pt x="509762" y="272737"/>
                    <a:pt x="452135" y="272070"/>
                    <a:pt x="398319" y="263783"/>
                  </a:cubicBezTo>
                  <a:lnTo>
                    <a:pt x="383651" y="261497"/>
                  </a:lnTo>
                  <a:lnTo>
                    <a:pt x="383555" y="275880"/>
                  </a:lnTo>
                  <a:cubicBezTo>
                    <a:pt x="383270" y="299788"/>
                    <a:pt x="381936" y="325696"/>
                    <a:pt x="378888" y="357319"/>
                  </a:cubicBezTo>
                  <a:cubicBezTo>
                    <a:pt x="377841" y="369987"/>
                    <a:pt x="377269" y="382751"/>
                    <a:pt x="376888" y="395800"/>
                  </a:cubicBezTo>
                  <a:lnTo>
                    <a:pt x="376507" y="411992"/>
                  </a:lnTo>
                  <a:lnTo>
                    <a:pt x="392604" y="408087"/>
                  </a:lnTo>
                  <a:cubicBezTo>
                    <a:pt x="438324" y="397419"/>
                    <a:pt x="485854" y="392180"/>
                    <a:pt x="534432" y="392466"/>
                  </a:cubicBezTo>
                  <a:cubicBezTo>
                    <a:pt x="716264" y="393419"/>
                    <a:pt x="892191" y="471619"/>
                    <a:pt x="993346" y="596777"/>
                  </a:cubicBezTo>
                  <a:cubicBezTo>
                    <a:pt x="1075452" y="698123"/>
                    <a:pt x="1101455" y="820139"/>
                    <a:pt x="1068879" y="949202"/>
                  </a:cubicBezTo>
                  <a:cubicBezTo>
                    <a:pt x="1057925" y="992446"/>
                    <a:pt x="1041828" y="1033689"/>
                    <a:pt x="1021159" y="1072456"/>
                  </a:cubicBezTo>
                  <a:cubicBezTo>
                    <a:pt x="954293" y="1197329"/>
                    <a:pt x="840375" y="1295627"/>
                    <a:pt x="698833" y="1346490"/>
                  </a:cubicBezTo>
                  <a:close/>
                </a:path>
              </a:pathLst>
            </a:custGeom>
            <a:solidFill>
              <a:srgbClr val="FFE4C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5" name="Gráfico 2">
              <a:extLst>
                <a:ext uri="{FF2B5EF4-FFF2-40B4-BE49-F238E27FC236}">
                  <a16:creationId xmlns:a16="http://schemas.microsoft.com/office/drawing/2014/main" id="{AA644761-5AE8-4377-87CD-ABF8A4AA1A25}"/>
                </a:ext>
              </a:extLst>
            </p:cNvPr>
            <p:cNvSpPr/>
            <p:nvPr/>
          </p:nvSpPr>
          <p:spPr>
            <a:xfrm>
              <a:off x="7803180" y="1228784"/>
              <a:ext cx="1056636" cy="1364408"/>
            </a:xfrm>
            <a:custGeom>
              <a:avLst/>
              <a:gdLst>
                <a:gd name="connsiteX0" fmla="*/ 967534 w 1056636"/>
                <a:gd name="connsiteY0" fmla="*/ 572489 h 1364408"/>
                <a:gd name="connsiteX1" fmla="*/ 508620 w 1056636"/>
                <a:gd name="connsiteY1" fmla="*/ 368177 h 1364408"/>
                <a:gd name="connsiteX2" fmla="*/ 366793 w 1056636"/>
                <a:gd name="connsiteY2" fmla="*/ 383798 h 1364408"/>
                <a:gd name="connsiteX3" fmla="*/ 350695 w 1056636"/>
                <a:gd name="connsiteY3" fmla="*/ 387704 h 1364408"/>
                <a:gd name="connsiteX4" fmla="*/ 351077 w 1056636"/>
                <a:gd name="connsiteY4" fmla="*/ 371511 h 1364408"/>
                <a:gd name="connsiteX5" fmla="*/ 353076 w 1056636"/>
                <a:gd name="connsiteY5" fmla="*/ 333030 h 1364408"/>
                <a:gd name="connsiteX6" fmla="*/ 357744 w 1056636"/>
                <a:gd name="connsiteY6" fmla="*/ 251591 h 1364408"/>
                <a:gd name="connsiteX7" fmla="*/ 357839 w 1056636"/>
                <a:gd name="connsiteY7" fmla="*/ 237209 h 1364408"/>
                <a:gd name="connsiteX8" fmla="*/ 372508 w 1056636"/>
                <a:gd name="connsiteY8" fmla="*/ 239495 h 1364408"/>
                <a:gd name="connsiteX9" fmla="*/ 539385 w 1056636"/>
                <a:gd name="connsiteY9" fmla="*/ 249210 h 1364408"/>
                <a:gd name="connsiteX10" fmla="*/ 623587 w 1056636"/>
                <a:gd name="connsiteY10" fmla="*/ 251401 h 1364408"/>
                <a:gd name="connsiteX11" fmla="*/ 707883 w 1056636"/>
                <a:gd name="connsiteY11" fmla="*/ 257783 h 1364408"/>
                <a:gd name="connsiteX12" fmla="*/ 830469 w 1056636"/>
                <a:gd name="connsiteY12" fmla="*/ 265307 h 1364408"/>
                <a:gd name="connsiteX13" fmla="*/ 842662 w 1056636"/>
                <a:gd name="connsiteY13" fmla="*/ 265117 h 1364408"/>
                <a:gd name="connsiteX14" fmla="*/ 1013350 w 1056636"/>
                <a:gd name="connsiteY14" fmla="*/ 124528 h 1364408"/>
                <a:gd name="connsiteX15" fmla="*/ 1009159 w 1056636"/>
                <a:gd name="connsiteY15" fmla="*/ 34136 h 1364408"/>
                <a:gd name="connsiteX16" fmla="*/ 1005158 w 1056636"/>
                <a:gd name="connsiteY16" fmla="*/ 27659 h 1364408"/>
                <a:gd name="connsiteX17" fmla="*/ 971821 w 1056636"/>
                <a:gd name="connsiteY17" fmla="*/ 5751 h 1364408"/>
                <a:gd name="connsiteX18" fmla="*/ 935816 w 1056636"/>
                <a:gd name="connsiteY18" fmla="*/ 4227 h 1364408"/>
                <a:gd name="connsiteX19" fmla="*/ 738839 w 1056636"/>
                <a:gd name="connsiteY19" fmla="*/ 131 h 1364408"/>
                <a:gd name="connsiteX20" fmla="*/ 581486 w 1056636"/>
                <a:gd name="connsiteY20" fmla="*/ 608 h 1364408"/>
                <a:gd name="connsiteX21" fmla="*/ 503953 w 1056636"/>
                <a:gd name="connsiteY21" fmla="*/ 1274 h 1364408"/>
                <a:gd name="connsiteX22" fmla="*/ 333264 w 1056636"/>
                <a:gd name="connsiteY22" fmla="*/ 3941 h 1364408"/>
                <a:gd name="connsiteX23" fmla="*/ 318596 w 1056636"/>
                <a:gd name="connsiteY23" fmla="*/ 4322 h 1364408"/>
                <a:gd name="connsiteX24" fmla="*/ 162291 w 1056636"/>
                <a:gd name="connsiteY24" fmla="*/ 39565 h 1364408"/>
                <a:gd name="connsiteX25" fmla="*/ 95330 w 1056636"/>
                <a:gd name="connsiteY25" fmla="*/ 217873 h 1364408"/>
                <a:gd name="connsiteX26" fmla="*/ 84472 w 1056636"/>
                <a:gd name="connsiteY26" fmla="*/ 486192 h 1364408"/>
                <a:gd name="connsiteX27" fmla="*/ 85234 w 1056636"/>
                <a:gd name="connsiteY27" fmla="*/ 500861 h 1364408"/>
                <a:gd name="connsiteX28" fmla="*/ 132573 w 1056636"/>
                <a:gd name="connsiteY28" fmla="*/ 660976 h 1364408"/>
                <a:gd name="connsiteX29" fmla="*/ 150480 w 1056636"/>
                <a:gd name="connsiteY29" fmla="*/ 663357 h 1364408"/>
                <a:gd name="connsiteX30" fmla="*/ 218584 w 1056636"/>
                <a:gd name="connsiteY30" fmla="*/ 637068 h 1364408"/>
                <a:gd name="connsiteX31" fmla="*/ 467376 w 1056636"/>
                <a:gd name="connsiteY31" fmla="*/ 560201 h 1364408"/>
                <a:gd name="connsiteX32" fmla="*/ 791417 w 1056636"/>
                <a:gd name="connsiteY32" fmla="*/ 694790 h 1364408"/>
                <a:gd name="connsiteX33" fmla="*/ 851139 w 1056636"/>
                <a:gd name="connsiteY33" fmla="*/ 917484 h 1364408"/>
                <a:gd name="connsiteX34" fmla="*/ 516335 w 1056636"/>
                <a:gd name="connsiteY34" fmla="*/ 1164372 h 1364408"/>
                <a:gd name="connsiteX35" fmla="*/ 503762 w 1056636"/>
                <a:gd name="connsiteY35" fmla="*/ 1164563 h 1364408"/>
                <a:gd name="connsiteX36" fmla="*/ 222679 w 1056636"/>
                <a:gd name="connsiteY36" fmla="*/ 1022450 h 1364408"/>
                <a:gd name="connsiteX37" fmla="*/ 139335 w 1056636"/>
                <a:gd name="connsiteY37" fmla="*/ 955775 h 1364408"/>
                <a:gd name="connsiteX38" fmla="*/ 87710 w 1056636"/>
                <a:gd name="connsiteY38" fmla="*/ 935296 h 1364408"/>
                <a:gd name="connsiteX39" fmla="*/ 4081 w 1056636"/>
                <a:gd name="connsiteY39" fmla="*/ 1077695 h 1364408"/>
                <a:gd name="connsiteX40" fmla="*/ 34560 w 1056636"/>
                <a:gd name="connsiteY40" fmla="*/ 1226666 h 1364408"/>
                <a:gd name="connsiteX41" fmla="*/ 198105 w 1056636"/>
                <a:gd name="connsiteY41" fmla="*/ 1325630 h 1364408"/>
                <a:gd name="connsiteX42" fmla="*/ 418609 w 1056636"/>
                <a:gd name="connsiteY42" fmla="*/ 1364397 h 1364408"/>
                <a:gd name="connsiteX43" fmla="*/ 673117 w 1056636"/>
                <a:gd name="connsiteY43" fmla="*/ 1321916 h 1364408"/>
                <a:gd name="connsiteX44" fmla="*/ 995157 w 1056636"/>
                <a:gd name="connsiteY44" fmla="*/ 1047977 h 1364408"/>
                <a:gd name="connsiteX45" fmla="*/ 1042877 w 1056636"/>
                <a:gd name="connsiteY45" fmla="*/ 924723 h 1364408"/>
                <a:gd name="connsiteX46" fmla="*/ 967534 w 1056636"/>
                <a:gd name="connsiteY46" fmla="*/ 572489 h 136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056636" h="1364408">
                  <a:moveTo>
                    <a:pt x="967534" y="572489"/>
                  </a:moveTo>
                  <a:cubicBezTo>
                    <a:pt x="866379" y="447330"/>
                    <a:pt x="690452" y="369130"/>
                    <a:pt x="508620" y="368177"/>
                  </a:cubicBezTo>
                  <a:cubicBezTo>
                    <a:pt x="460043" y="367892"/>
                    <a:pt x="412512" y="373226"/>
                    <a:pt x="366793" y="383798"/>
                  </a:cubicBezTo>
                  <a:lnTo>
                    <a:pt x="350695" y="387704"/>
                  </a:lnTo>
                  <a:lnTo>
                    <a:pt x="351077" y="371511"/>
                  </a:lnTo>
                  <a:cubicBezTo>
                    <a:pt x="351457" y="358462"/>
                    <a:pt x="351934" y="345603"/>
                    <a:pt x="353076" y="333030"/>
                  </a:cubicBezTo>
                  <a:cubicBezTo>
                    <a:pt x="356125" y="301407"/>
                    <a:pt x="357458" y="275499"/>
                    <a:pt x="357744" y="251591"/>
                  </a:cubicBezTo>
                  <a:lnTo>
                    <a:pt x="357839" y="237209"/>
                  </a:lnTo>
                  <a:lnTo>
                    <a:pt x="372508" y="239495"/>
                  </a:lnTo>
                  <a:cubicBezTo>
                    <a:pt x="426324" y="247781"/>
                    <a:pt x="483855" y="248448"/>
                    <a:pt x="539385" y="249210"/>
                  </a:cubicBezTo>
                  <a:cubicBezTo>
                    <a:pt x="568056" y="249591"/>
                    <a:pt x="596250" y="249972"/>
                    <a:pt x="623587" y="251401"/>
                  </a:cubicBezTo>
                  <a:cubicBezTo>
                    <a:pt x="651780" y="252925"/>
                    <a:pt x="679975" y="255211"/>
                    <a:pt x="707883" y="257783"/>
                  </a:cubicBezTo>
                  <a:cubicBezTo>
                    <a:pt x="748269" y="261307"/>
                    <a:pt x="789893" y="265022"/>
                    <a:pt x="830469" y="265307"/>
                  </a:cubicBezTo>
                  <a:lnTo>
                    <a:pt x="842662" y="265117"/>
                  </a:lnTo>
                  <a:cubicBezTo>
                    <a:pt x="929149" y="264260"/>
                    <a:pt x="1003825" y="191298"/>
                    <a:pt x="1013350" y="124528"/>
                  </a:cubicBezTo>
                  <a:cubicBezTo>
                    <a:pt x="1024684" y="94429"/>
                    <a:pt x="1023161" y="59948"/>
                    <a:pt x="1009159" y="34136"/>
                  </a:cubicBezTo>
                  <a:lnTo>
                    <a:pt x="1005158" y="27659"/>
                  </a:lnTo>
                  <a:cubicBezTo>
                    <a:pt x="996490" y="19848"/>
                    <a:pt x="985822" y="12704"/>
                    <a:pt x="971821" y="5751"/>
                  </a:cubicBezTo>
                  <a:cubicBezTo>
                    <a:pt x="959914" y="5180"/>
                    <a:pt x="948008" y="4608"/>
                    <a:pt x="935816" y="4227"/>
                  </a:cubicBezTo>
                  <a:cubicBezTo>
                    <a:pt x="874285" y="1751"/>
                    <a:pt x="809610" y="512"/>
                    <a:pt x="738839" y="131"/>
                  </a:cubicBezTo>
                  <a:cubicBezTo>
                    <a:pt x="686547" y="-154"/>
                    <a:pt x="634064" y="36"/>
                    <a:pt x="581486" y="608"/>
                  </a:cubicBezTo>
                  <a:cubicBezTo>
                    <a:pt x="555769" y="893"/>
                    <a:pt x="529860" y="1179"/>
                    <a:pt x="503953" y="1274"/>
                  </a:cubicBezTo>
                  <a:cubicBezTo>
                    <a:pt x="448041" y="1655"/>
                    <a:pt x="390224" y="2036"/>
                    <a:pt x="333264" y="3941"/>
                  </a:cubicBezTo>
                  <a:lnTo>
                    <a:pt x="318596" y="4322"/>
                  </a:lnTo>
                  <a:cubicBezTo>
                    <a:pt x="266304" y="5561"/>
                    <a:pt x="201153" y="7466"/>
                    <a:pt x="162291" y="39565"/>
                  </a:cubicBezTo>
                  <a:cubicBezTo>
                    <a:pt x="110760" y="82046"/>
                    <a:pt x="103045" y="149579"/>
                    <a:pt x="95330" y="217873"/>
                  </a:cubicBezTo>
                  <a:cubicBezTo>
                    <a:pt x="86186" y="297597"/>
                    <a:pt x="77709" y="391799"/>
                    <a:pt x="84472" y="486192"/>
                  </a:cubicBezTo>
                  <a:lnTo>
                    <a:pt x="85234" y="500861"/>
                  </a:lnTo>
                  <a:cubicBezTo>
                    <a:pt x="87615" y="541628"/>
                    <a:pt x="93520" y="650117"/>
                    <a:pt x="132573" y="660976"/>
                  </a:cubicBezTo>
                  <a:cubicBezTo>
                    <a:pt x="138288" y="662500"/>
                    <a:pt x="144289" y="663357"/>
                    <a:pt x="150480" y="663357"/>
                  </a:cubicBezTo>
                  <a:cubicBezTo>
                    <a:pt x="171911" y="663452"/>
                    <a:pt x="195628" y="654499"/>
                    <a:pt x="218584" y="637068"/>
                  </a:cubicBezTo>
                  <a:cubicBezTo>
                    <a:pt x="284592" y="587157"/>
                    <a:pt x="372889" y="559725"/>
                    <a:pt x="467376" y="560201"/>
                  </a:cubicBezTo>
                  <a:cubicBezTo>
                    <a:pt x="596440" y="560868"/>
                    <a:pt x="720551" y="612398"/>
                    <a:pt x="791417" y="694790"/>
                  </a:cubicBezTo>
                  <a:cubicBezTo>
                    <a:pt x="845900" y="757750"/>
                    <a:pt x="866474" y="834712"/>
                    <a:pt x="851139" y="917484"/>
                  </a:cubicBezTo>
                  <a:cubicBezTo>
                    <a:pt x="822659" y="1071694"/>
                    <a:pt x="661115" y="1158467"/>
                    <a:pt x="516335" y="1164372"/>
                  </a:cubicBezTo>
                  <a:cubicBezTo>
                    <a:pt x="512144" y="1164563"/>
                    <a:pt x="507953" y="1164658"/>
                    <a:pt x="503762" y="1164563"/>
                  </a:cubicBezTo>
                  <a:cubicBezTo>
                    <a:pt x="390510" y="1163991"/>
                    <a:pt x="305261" y="1092077"/>
                    <a:pt x="222679" y="1022450"/>
                  </a:cubicBezTo>
                  <a:cubicBezTo>
                    <a:pt x="194200" y="998351"/>
                    <a:pt x="167339" y="975682"/>
                    <a:pt x="139335" y="955775"/>
                  </a:cubicBezTo>
                  <a:cubicBezTo>
                    <a:pt x="120476" y="942344"/>
                    <a:pt x="103045" y="935391"/>
                    <a:pt x="87710" y="935296"/>
                  </a:cubicBezTo>
                  <a:cubicBezTo>
                    <a:pt x="36561" y="935010"/>
                    <a:pt x="10653" y="1011686"/>
                    <a:pt x="4081" y="1077695"/>
                  </a:cubicBezTo>
                  <a:cubicBezTo>
                    <a:pt x="-2206" y="1138559"/>
                    <a:pt x="-6778" y="1182565"/>
                    <a:pt x="34560" y="1226666"/>
                  </a:cubicBezTo>
                  <a:cubicBezTo>
                    <a:pt x="82281" y="1277434"/>
                    <a:pt x="150766" y="1307438"/>
                    <a:pt x="198105" y="1325630"/>
                  </a:cubicBezTo>
                  <a:cubicBezTo>
                    <a:pt x="263256" y="1350776"/>
                    <a:pt x="339456" y="1364016"/>
                    <a:pt x="418609" y="1364397"/>
                  </a:cubicBezTo>
                  <a:cubicBezTo>
                    <a:pt x="505953" y="1364873"/>
                    <a:pt x="593964" y="1350205"/>
                    <a:pt x="673117" y="1321916"/>
                  </a:cubicBezTo>
                  <a:cubicBezTo>
                    <a:pt x="814658" y="1271052"/>
                    <a:pt x="928577" y="1172754"/>
                    <a:pt x="995157" y="1047977"/>
                  </a:cubicBezTo>
                  <a:cubicBezTo>
                    <a:pt x="1015826" y="1009210"/>
                    <a:pt x="1032019" y="967967"/>
                    <a:pt x="1042877" y="924723"/>
                  </a:cubicBezTo>
                  <a:cubicBezTo>
                    <a:pt x="1075643" y="795850"/>
                    <a:pt x="1049640" y="673835"/>
                    <a:pt x="967534" y="572489"/>
                  </a:cubicBezTo>
                  <a:close/>
                </a:path>
              </a:pathLst>
            </a:custGeom>
            <a:solidFill>
              <a:srgbClr val="FFB8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6" name="Forma libre: forma 95">
              <a:extLst>
                <a:ext uri="{FF2B5EF4-FFF2-40B4-BE49-F238E27FC236}">
                  <a16:creationId xmlns:a16="http://schemas.microsoft.com/office/drawing/2014/main" id="{0476157D-4AA4-479B-96F5-6FD5D1DE701F}"/>
                </a:ext>
              </a:extLst>
            </p:cNvPr>
            <p:cNvSpPr/>
            <p:nvPr/>
          </p:nvSpPr>
          <p:spPr>
            <a:xfrm>
              <a:off x="8064832" y="1233011"/>
              <a:ext cx="794865" cy="1043940"/>
            </a:xfrm>
            <a:custGeom>
              <a:avLst/>
              <a:gdLst>
                <a:gd name="connsiteX0" fmla="*/ 673974 w 794865"/>
                <a:gd name="connsiteY0" fmla="*/ 0 h 1043940"/>
                <a:gd name="connsiteX1" fmla="*/ 709978 w 794865"/>
                <a:gd name="connsiteY1" fmla="*/ 1524 h 1043940"/>
                <a:gd name="connsiteX2" fmla="*/ 743316 w 794865"/>
                <a:gd name="connsiteY2" fmla="*/ 23432 h 1043940"/>
                <a:gd name="connsiteX3" fmla="*/ 747316 w 794865"/>
                <a:gd name="connsiteY3" fmla="*/ 29909 h 1043940"/>
                <a:gd name="connsiteX4" fmla="*/ 751507 w 794865"/>
                <a:gd name="connsiteY4" fmla="*/ 120301 h 1043940"/>
                <a:gd name="connsiteX5" fmla="*/ 580819 w 794865"/>
                <a:gd name="connsiteY5" fmla="*/ 260890 h 1043940"/>
                <a:gd name="connsiteX6" fmla="*/ 568628 w 794865"/>
                <a:gd name="connsiteY6" fmla="*/ 261080 h 1043940"/>
                <a:gd name="connsiteX7" fmla="*/ 446041 w 794865"/>
                <a:gd name="connsiteY7" fmla="*/ 253556 h 1043940"/>
                <a:gd name="connsiteX8" fmla="*/ 361744 w 794865"/>
                <a:gd name="connsiteY8" fmla="*/ 247174 h 1043940"/>
                <a:gd name="connsiteX9" fmla="*/ 277544 w 794865"/>
                <a:gd name="connsiteY9" fmla="*/ 244983 h 1043940"/>
                <a:gd name="connsiteX10" fmla="*/ 110665 w 794865"/>
                <a:gd name="connsiteY10" fmla="*/ 235268 h 1043940"/>
                <a:gd name="connsiteX11" fmla="*/ 95997 w 794865"/>
                <a:gd name="connsiteY11" fmla="*/ 232982 h 1043940"/>
                <a:gd name="connsiteX12" fmla="*/ 95902 w 794865"/>
                <a:gd name="connsiteY12" fmla="*/ 247364 h 1043940"/>
                <a:gd name="connsiteX13" fmla="*/ 91235 w 794865"/>
                <a:gd name="connsiteY13" fmla="*/ 328803 h 1043940"/>
                <a:gd name="connsiteX14" fmla="*/ 89234 w 794865"/>
                <a:gd name="connsiteY14" fmla="*/ 367284 h 1043940"/>
                <a:gd name="connsiteX15" fmla="*/ 88853 w 794865"/>
                <a:gd name="connsiteY15" fmla="*/ 383477 h 1043940"/>
                <a:gd name="connsiteX16" fmla="*/ 104950 w 794865"/>
                <a:gd name="connsiteY16" fmla="*/ 379571 h 1043940"/>
                <a:gd name="connsiteX17" fmla="*/ 246777 w 794865"/>
                <a:gd name="connsiteY17" fmla="*/ 363950 h 1043940"/>
                <a:gd name="connsiteX18" fmla="*/ 705692 w 794865"/>
                <a:gd name="connsiteY18" fmla="*/ 568262 h 1043940"/>
                <a:gd name="connsiteX19" fmla="*/ 781225 w 794865"/>
                <a:gd name="connsiteY19" fmla="*/ 920687 h 1043940"/>
                <a:gd name="connsiteX20" fmla="*/ 733505 w 794865"/>
                <a:gd name="connsiteY20" fmla="*/ 1043940 h 1043940"/>
                <a:gd name="connsiteX21" fmla="*/ 759222 w 794865"/>
                <a:gd name="connsiteY21" fmla="*/ 926402 h 1043940"/>
                <a:gd name="connsiteX22" fmla="*/ 537766 w 794865"/>
                <a:gd name="connsiteY22" fmla="*/ 484823 h 1043940"/>
                <a:gd name="connsiteX23" fmla="*/ 204010 w 794865"/>
                <a:gd name="connsiteY23" fmla="*/ 393478 h 1043940"/>
                <a:gd name="connsiteX24" fmla="*/ 21130 w 794865"/>
                <a:gd name="connsiteY24" fmla="*/ 419576 h 1043940"/>
                <a:gd name="connsiteX25" fmla="*/ 652 w 794865"/>
                <a:gd name="connsiteY25" fmla="*/ 240316 h 1043940"/>
                <a:gd name="connsiteX26" fmla="*/ 42181 w 794865"/>
                <a:gd name="connsiteY26" fmla="*/ 209741 h 1043940"/>
                <a:gd name="connsiteX27" fmla="*/ 63136 w 794865"/>
                <a:gd name="connsiteY27" fmla="*/ 210979 h 1043940"/>
                <a:gd name="connsiteX28" fmla="*/ 80376 w 794865"/>
                <a:gd name="connsiteY28" fmla="*/ 212027 h 1043940"/>
                <a:gd name="connsiteX29" fmla="*/ 178007 w 794865"/>
                <a:gd name="connsiteY29" fmla="*/ 209645 h 1043940"/>
                <a:gd name="connsiteX30" fmla="*/ 531575 w 794865"/>
                <a:gd name="connsiteY30" fmla="*/ 164973 h 1043940"/>
                <a:gd name="connsiteX31" fmla="*/ 675784 w 794865"/>
                <a:gd name="connsiteY31" fmla="*/ 37529 h 1043940"/>
                <a:gd name="connsiteX32" fmla="*/ 673974 w 794865"/>
                <a:gd name="connsiteY32" fmla="*/ 0 h 104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94865" h="1043940">
                  <a:moveTo>
                    <a:pt x="673974" y="0"/>
                  </a:moveTo>
                  <a:cubicBezTo>
                    <a:pt x="686070" y="476"/>
                    <a:pt x="698072" y="953"/>
                    <a:pt x="709978" y="1524"/>
                  </a:cubicBezTo>
                  <a:cubicBezTo>
                    <a:pt x="723980" y="8477"/>
                    <a:pt x="734648" y="15621"/>
                    <a:pt x="743316" y="23432"/>
                  </a:cubicBezTo>
                  <a:lnTo>
                    <a:pt x="747316" y="29909"/>
                  </a:lnTo>
                  <a:cubicBezTo>
                    <a:pt x="761318" y="55721"/>
                    <a:pt x="762842" y="90202"/>
                    <a:pt x="751507" y="120301"/>
                  </a:cubicBezTo>
                  <a:cubicBezTo>
                    <a:pt x="741982" y="187166"/>
                    <a:pt x="667306" y="260033"/>
                    <a:pt x="580819" y="260890"/>
                  </a:cubicBezTo>
                  <a:lnTo>
                    <a:pt x="568628" y="261080"/>
                  </a:lnTo>
                  <a:cubicBezTo>
                    <a:pt x="528051" y="260890"/>
                    <a:pt x="486331" y="257080"/>
                    <a:pt x="446041" y="253556"/>
                  </a:cubicBezTo>
                  <a:cubicBezTo>
                    <a:pt x="418132" y="250984"/>
                    <a:pt x="389939" y="248603"/>
                    <a:pt x="361744" y="247174"/>
                  </a:cubicBezTo>
                  <a:cubicBezTo>
                    <a:pt x="334503" y="245745"/>
                    <a:pt x="306213" y="245364"/>
                    <a:pt x="277544" y="244983"/>
                  </a:cubicBezTo>
                  <a:cubicBezTo>
                    <a:pt x="222108" y="244221"/>
                    <a:pt x="164481" y="243554"/>
                    <a:pt x="110665" y="235268"/>
                  </a:cubicBezTo>
                  <a:lnTo>
                    <a:pt x="95997" y="232982"/>
                  </a:lnTo>
                  <a:lnTo>
                    <a:pt x="95902" y="247364"/>
                  </a:lnTo>
                  <a:cubicBezTo>
                    <a:pt x="95616" y="271272"/>
                    <a:pt x="94282" y="297180"/>
                    <a:pt x="91235" y="328803"/>
                  </a:cubicBezTo>
                  <a:cubicBezTo>
                    <a:pt x="90186" y="341471"/>
                    <a:pt x="89615" y="354235"/>
                    <a:pt x="89234" y="367284"/>
                  </a:cubicBezTo>
                  <a:lnTo>
                    <a:pt x="88853" y="383477"/>
                  </a:lnTo>
                  <a:lnTo>
                    <a:pt x="104950" y="379571"/>
                  </a:lnTo>
                  <a:cubicBezTo>
                    <a:pt x="150671" y="368903"/>
                    <a:pt x="198200" y="363665"/>
                    <a:pt x="246777" y="363950"/>
                  </a:cubicBezTo>
                  <a:cubicBezTo>
                    <a:pt x="428610" y="364903"/>
                    <a:pt x="604536" y="443103"/>
                    <a:pt x="705692" y="568262"/>
                  </a:cubicBezTo>
                  <a:cubicBezTo>
                    <a:pt x="787797" y="669608"/>
                    <a:pt x="813801" y="791623"/>
                    <a:pt x="781225" y="920687"/>
                  </a:cubicBezTo>
                  <a:cubicBezTo>
                    <a:pt x="770272" y="963930"/>
                    <a:pt x="754174" y="1005173"/>
                    <a:pt x="733505" y="1043940"/>
                  </a:cubicBezTo>
                  <a:cubicBezTo>
                    <a:pt x="745697" y="1007555"/>
                    <a:pt x="754460" y="968407"/>
                    <a:pt x="759222" y="926402"/>
                  </a:cubicBezTo>
                  <a:cubicBezTo>
                    <a:pt x="779892" y="742474"/>
                    <a:pt x="698072" y="581787"/>
                    <a:pt x="537766" y="484823"/>
                  </a:cubicBezTo>
                  <a:cubicBezTo>
                    <a:pt x="440612" y="425863"/>
                    <a:pt x="321739" y="394049"/>
                    <a:pt x="204010" y="393478"/>
                  </a:cubicBezTo>
                  <a:cubicBezTo>
                    <a:pt x="141526" y="393192"/>
                    <a:pt x="79423" y="401669"/>
                    <a:pt x="21130" y="419576"/>
                  </a:cubicBezTo>
                  <a:cubicBezTo>
                    <a:pt x="6557" y="360617"/>
                    <a:pt x="-2587" y="301466"/>
                    <a:pt x="652" y="240316"/>
                  </a:cubicBezTo>
                  <a:cubicBezTo>
                    <a:pt x="2080" y="214598"/>
                    <a:pt x="21035" y="209645"/>
                    <a:pt x="42181" y="209741"/>
                  </a:cubicBezTo>
                  <a:cubicBezTo>
                    <a:pt x="49134" y="209741"/>
                    <a:pt x="56277" y="210407"/>
                    <a:pt x="63136" y="210979"/>
                  </a:cubicBezTo>
                  <a:cubicBezTo>
                    <a:pt x="69231" y="211455"/>
                    <a:pt x="75042" y="212027"/>
                    <a:pt x="80376" y="212027"/>
                  </a:cubicBezTo>
                  <a:cubicBezTo>
                    <a:pt x="114761" y="211741"/>
                    <a:pt x="146384" y="210788"/>
                    <a:pt x="178007" y="209645"/>
                  </a:cubicBezTo>
                  <a:cubicBezTo>
                    <a:pt x="296594" y="205835"/>
                    <a:pt x="416418" y="194691"/>
                    <a:pt x="531575" y="164973"/>
                  </a:cubicBezTo>
                  <a:cubicBezTo>
                    <a:pt x="603108" y="146495"/>
                    <a:pt x="665973" y="113633"/>
                    <a:pt x="675784" y="37529"/>
                  </a:cubicBezTo>
                  <a:cubicBezTo>
                    <a:pt x="677594" y="24670"/>
                    <a:pt x="676736" y="12192"/>
                    <a:pt x="673974" y="0"/>
                  </a:cubicBezTo>
                  <a:close/>
                </a:path>
              </a:pathLst>
            </a:custGeom>
            <a:solidFill>
              <a:srgbClr val="FFB8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116" name="Grupo 115">
            <a:extLst>
              <a:ext uri="{FF2B5EF4-FFF2-40B4-BE49-F238E27FC236}">
                <a16:creationId xmlns:a16="http://schemas.microsoft.com/office/drawing/2014/main" id="{EB5113C4-66DC-4EEA-91BF-BDD1D1215BD0}"/>
              </a:ext>
            </a:extLst>
          </p:cNvPr>
          <p:cNvGrpSpPr/>
          <p:nvPr/>
        </p:nvGrpSpPr>
        <p:grpSpPr>
          <a:xfrm>
            <a:off x="3136790" y="2825965"/>
            <a:ext cx="1140029" cy="1467999"/>
            <a:chOff x="3136790" y="2825965"/>
            <a:chExt cx="1140029" cy="1467999"/>
          </a:xfrm>
        </p:grpSpPr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28E88CC6-A9E2-438B-B319-93DE6863CAF5}"/>
                </a:ext>
              </a:extLst>
            </p:cNvPr>
            <p:cNvSpPr/>
            <p:nvPr/>
          </p:nvSpPr>
          <p:spPr>
            <a:xfrm>
              <a:off x="3204322" y="2875597"/>
              <a:ext cx="1072497" cy="1418367"/>
            </a:xfrm>
            <a:custGeom>
              <a:avLst/>
              <a:gdLst>
                <a:gd name="connsiteX0" fmla="*/ 289257 w 1072497"/>
                <a:gd name="connsiteY0" fmla="*/ 1291019 h 1418367"/>
                <a:gd name="connsiteX1" fmla="*/ 289542 w 1072497"/>
                <a:gd name="connsiteY1" fmla="*/ 1291209 h 1418367"/>
                <a:gd name="connsiteX2" fmla="*/ 289257 w 1072497"/>
                <a:gd name="connsiteY2" fmla="*/ 1291019 h 1418367"/>
                <a:gd name="connsiteX3" fmla="*/ 289257 w 1072497"/>
                <a:gd name="connsiteY3" fmla="*/ 1291019 h 1418367"/>
                <a:gd name="connsiteX4" fmla="*/ 289257 w 1072497"/>
                <a:gd name="connsiteY4" fmla="*/ 1291019 h 1418367"/>
                <a:gd name="connsiteX5" fmla="*/ 289257 w 1072497"/>
                <a:gd name="connsiteY5" fmla="*/ 1291019 h 1418367"/>
                <a:gd name="connsiteX6" fmla="*/ 289257 w 1072497"/>
                <a:gd name="connsiteY6" fmla="*/ 1291019 h 1418367"/>
                <a:gd name="connsiteX7" fmla="*/ 289257 w 1072497"/>
                <a:gd name="connsiteY7" fmla="*/ 1291019 h 1418367"/>
                <a:gd name="connsiteX8" fmla="*/ 289257 w 1072497"/>
                <a:gd name="connsiteY8" fmla="*/ 1291019 h 1418367"/>
                <a:gd name="connsiteX9" fmla="*/ 571768 w 1072497"/>
                <a:gd name="connsiteY9" fmla="*/ 1086422 h 1418367"/>
                <a:gd name="connsiteX10" fmla="*/ 570720 w 1072497"/>
                <a:gd name="connsiteY10" fmla="*/ 1086422 h 1418367"/>
                <a:gd name="connsiteX11" fmla="*/ 474899 w 1072497"/>
                <a:gd name="connsiteY11" fmla="*/ 1067467 h 1418367"/>
                <a:gd name="connsiteX12" fmla="*/ 471470 w 1072497"/>
                <a:gd name="connsiteY12" fmla="*/ 1063657 h 1418367"/>
                <a:gd name="connsiteX13" fmla="*/ 466041 w 1072497"/>
                <a:gd name="connsiteY13" fmla="*/ 1057180 h 1418367"/>
                <a:gd name="connsiteX14" fmla="*/ 461373 w 1072497"/>
                <a:gd name="connsiteY14" fmla="*/ 1050989 h 1418367"/>
                <a:gd name="connsiteX15" fmla="*/ 456516 w 1072497"/>
                <a:gd name="connsiteY15" fmla="*/ 1043940 h 1418367"/>
                <a:gd name="connsiteX16" fmla="*/ 452515 w 1072497"/>
                <a:gd name="connsiteY16" fmla="*/ 1037463 h 1418367"/>
                <a:gd name="connsiteX17" fmla="*/ 448324 w 1072497"/>
                <a:gd name="connsiteY17" fmla="*/ 1029938 h 1418367"/>
                <a:gd name="connsiteX18" fmla="*/ 444990 w 1072497"/>
                <a:gd name="connsiteY18" fmla="*/ 1022985 h 1418367"/>
                <a:gd name="connsiteX19" fmla="*/ 442228 w 1072497"/>
                <a:gd name="connsiteY19" fmla="*/ 1016413 h 1418367"/>
                <a:gd name="connsiteX20" fmla="*/ 435180 w 1072497"/>
                <a:gd name="connsiteY20" fmla="*/ 994981 h 1418367"/>
                <a:gd name="connsiteX21" fmla="*/ 432322 w 1072497"/>
                <a:gd name="connsiteY21" fmla="*/ 979456 h 1418367"/>
                <a:gd name="connsiteX22" fmla="*/ 430893 w 1072497"/>
                <a:gd name="connsiteY22" fmla="*/ 956786 h 1418367"/>
                <a:gd name="connsiteX23" fmla="*/ 431179 w 1072497"/>
                <a:gd name="connsiteY23" fmla="*/ 951452 h 1418367"/>
                <a:gd name="connsiteX24" fmla="*/ 432608 w 1072497"/>
                <a:gd name="connsiteY24" fmla="*/ 935641 h 1418367"/>
                <a:gd name="connsiteX25" fmla="*/ 433656 w 1072497"/>
                <a:gd name="connsiteY25" fmla="*/ 929164 h 1418367"/>
                <a:gd name="connsiteX26" fmla="*/ 437561 w 1072497"/>
                <a:gd name="connsiteY26" fmla="*/ 913067 h 1418367"/>
                <a:gd name="connsiteX27" fmla="*/ 438799 w 1072497"/>
                <a:gd name="connsiteY27" fmla="*/ 908685 h 1418367"/>
                <a:gd name="connsiteX28" fmla="*/ 447372 w 1072497"/>
                <a:gd name="connsiteY28" fmla="*/ 887349 h 1418367"/>
                <a:gd name="connsiteX29" fmla="*/ 449467 w 1072497"/>
                <a:gd name="connsiteY29" fmla="*/ 883158 h 1418367"/>
                <a:gd name="connsiteX30" fmla="*/ 464802 w 1072497"/>
                <a:gd name="connsiteY30" fmla="*/ 857726 h 1418367"/>
                <a:gd name="connsiteX31" fmla="*/ 469946 w 1072497"/>
                <a:gd name="connsiteY31" fmla="*/ 851059 h 1418367"/>
                <a:gd name="connsiteX32" fmla="*/ 474708 w 1072497"/>
                <a:gd name="connsiteY32" fmla="*/ 845153 h 1418367"/>
                <a:gd name="connsiteX33" fmla="*/ 481185 w 1072497"/>
                <a:gd name="connsiteY33" fmla="*/ 838010 h 1418367"/>
                <a:gd name="connsiteX34" fmla="*/ 486329 w 1072497"/>
                <a:gd name="connsiteY34" fmla="*/ 832580 h 1418367"/>
                <a:gd name="connsiteX35" fmla="*/ 493473 w 1072497"/>
                <a:gd name="connsiteY35" fmla="*/ 825913 h 1418367"/>
                <a:gd name="connsiteX36" fmla="*/ 498902 w 1072497"/>
                <a:gd name="connsiteY36" fmla="*/ 820960 h 1418367"/>
                <a:gd name="connsiteX37" fmla="*/ 506712 w 1072497"/>
                <a:gd name="connsiteY37" fmla="*/ 814769 h 1418367"/>
                <a:gd name="connsiteX38" fmla="*/ 512332 w 1072497"/>
                <a:gd name="connsiteY38" fmla="*/ 810387 h 1418367"/>
                <a:gd name="connsiteX39" fmla="*/ 520714 w 1072497"/>
                <a:gd name="connsiteY39" fmla="*/ 804767 h 1418367"/>
                <a:gd name="connsiteX40" fmla="*/ 526429 w 1072497"/>
                <a:gd name="connsiteY40" fmla="*/ 801053 h 1418367"/>
                <a:gd name="connsiteX41" fmla="*/ 535573 w 1072497"/>
                <a:gd name="connsiteY41" fmla="*/ 795909 h 1418367"/>
                <a:gd name="connsiteX42" fmla="*/ 541098 w 1072497"/>
                <a:gd name="connsiteY42" fmla="*/ 792861 h 1418367"/>
                <a:gd name="connsiteX43" fmla="*/ 551670 w 1072497"/>
                <a:gd name="connsiteY43" fmla="*/ 788194 h 1418367"/>
                <a:gd name="connsiteX44" fmla="*/ 556242 w 1072497"/>
                <a:gd name="connsiteY44" fmla="*/ 786194 h 1418367"/>
                <a:gd name="connsiteX45" fmla="*/ 571768 w 1072497"/>
                <a:gd name="connsiteY45" fmla="*/ 780860 h 1418367"/>
                <a:gd name="connsiteX46" fmla="*/ 615583 w 1072497"/>
                <a:gd name="connsiteY46" fmla="*/ 774668 h 1418367"/>
                <a:gd name="connsiteX47" fmla="*/ 616345 w 1072497"/>
                <a:gd name="connsiteY47" fmla="*/ 774668 h 1418367"/>
                <a:gd name="connsiteX48" fmla="*/ 664161 w 1072497"/>
                <a:gd name="connsiteY48" fmla="*/ 782384 h 1418367"/>
                <a:gd name="connsiteX49" fmla="*/ 723597 w 1072497"/>
                <a:gd name="connsiteY49" fmla="*/ 899160 h 1418367"/>
                <a:gd name="connsiteX50" fmla="*/ 624537 w 1072497"/>
                <a:gd name="connsiteY50" fmla="*/ 1079468 h 1418367"/>
                <a:gd name="connsiteX51" fmla="*/ 571768 w 1072497"/>
                <a:gd name="connsiteY51" fmla="*/ 1086422 h 1418367"/>
                <a:gd name="connsiteX52" fmla="*/ 571768 w 1072497"/>
                <a:gd name="connsiteY52" fmla="*/ 1086422 h 1418367"/>
                <a:gd name="connsiteX53" fmla="*/ 859614 w 1072497"/>
                <a:gd name="connsiteY53" fmla="*/ 636365 h 1418367"/>
                <a:gd name="connsiteX54" fmla="*/ 843040 w 1072497"/>
                <a:gd name="connsiteY54" fmla="*/ 620363 h 1418367"/>
                <a:gd name="connsiteX55" fmla="*/ 856470 w 1072497"/>
                <a:gd name="connsiteY55" fmla="*/ 633032 h 1418367"/>
                <a:gd name="connsiteX56" fmla="*/ 859614 w 1072497"/>
                <a:gd name="connsiteY56" fmla="*/ 636365 h 1418367"/>
                <a:gd name="connsiteX57" fmla="*/ 859614 w 1072497"/>
                <a:gd name="connsiteY57" fmla="*/ 636365 h 1418367"/>
                <a:gd name="connsiteX58" fmla="*/ 832563 w 1072497"/>
                <a:gd name="connsiteY58" fmla="*/ 610838 h 1418367"/>
                <a:gd name="connsiteX59" fmla="*/ 804083 w 1072497"/>
                <a:gd name="connsiteY59" fmla="*/ 588550 h 1418367"/>
                <a:gd name="connsiteX60" fmla="*/ 830943 w 1072497"/>
                <a:gd name="connsiteY60" fmla="*/ 609410 h 1418367"/>
                <a:gd name="connsiteX61" fmla="*/ 832563 w 1072497"/>
                <a:gd name="connsiteY61" fmla="*/ 610838 h 1418367"/>
                <a:gd name="connsiteX62" fmla="*/ 832563 w 1072497"/>
                <a:gd name="connsiteY62" fmla="*/ 610838 h 1418367"/>
                <a:gd name="connsiteX63" fmla="*/ 915430 w 1072497"/>
                <a:gd name="connsiteY63" fmla="*/ 144018 h 1418367"/>
                <a:gd name="connsiteX64" fmla="*/ 915430 w 1072497"/>
                <a:gd name="connsiteY64" fmla="*/ 144018 h 1418367"/>
                <a:gd name="connsiteX65" fmla="*/ 915240 w 1072497"/>
                <a:gd name="connsiteY65" fmla="*/ 143637 h 1418367"/>
                <a:gd name="connsiteX66" fmla="*/ 915430 w 1072497"/>
                <a:gd name="connsiteY66" fmla="*/ 144018 h 1418367"/>
                <a:gd name="connsiteX67" fmla="*/ 915430 w 1072497"/>
                <a:gd name="connsiteY67" fmla="*/ 144018 h 1418367"/>
                <a:gd name="connsiteX68" fmla="*/ 908572 w 1072497"/>
                <a:gd name="connsiteY68" fmla="*/ 130493 h 1418367"/>
                <a:gd name="connsiteX69" fmla="*/ 895713 w 1072497"/>
                <a:gd name="connsiteY69" fmla="*/ 112681 h 1418367"/>
                <a:gd name="connsiteX70" fmla="*/ 897714 w 1072497"/>
                <a:gd name="connsiteY70" fmla="*/ 114967 h 1418367"/>
                <a:gd name="connsiteX71" fmla="*/ 897809 w 1072497"/>
                <a:gd name="connsiteY71" fmla="*/ 115062 h 1418367"/>
                <a:gd name="connsiteX72" fmla="*/ 908572 w 1072497"/>
                <a:gd name="connsiteY72" fmla="*/ 130493 h 1418367"/>
                <a:gd name="connsiteX73" fmla="*/ 908572 w 1072497"/>
                <a:gd name="connsiteY73" fmla="*/ 130493 h 1418367"/>
                <a:gd name="connsiteX74" fmla="*/ 872949 w 1072497"/>
                <a:gd name="connsiteY74" fmla="*/ 89440 h 1418367"/>
                <a:gd name="connsiteX75" fmla="*/ 870186 w 1072497"/>
                <a:gd name="connsiteY75" fmla="*/ 87249 h 1418367"/>
                <a:gd name="connsiteX76" fmla="*/ 872091 w 1072497"/>
                <a:gd name="connsiteY76" fmla="*/ 88678 h 1418367"/>
                <a:gd name="connsiteX77" fmla="*/ 872949 w 1072497"/>
                <a:gd name="connsiteY77" fmla="*/ 89440 h 1418367"/>
                <a:gd name="connsiteX78" fmla="*/ 872949 w 1072497"/>
                <a:gd name="connsiteY78" fmla="*/ 89440 h 1418367"/>
                <a:gd name="connsiteX79" fmla="*/ 583198 w 1072497"/>
                <a:gd name="connsiteY79" fmla="*/ 0 h 1418367"/>
                <a:gd name="connsiteX80" fmla="*/ 271159 w 1072497"/>
                <a:gd name="connsiteY80" fmla="*/ 97536 h 1418367"/>
                <a:gd name="connsiteX81" fmla="*/ 7317 w 1072497"/>
                <a:gd name="connsiteY81" fmla="*/ 800195 h 1418367"/>
                <a:gd name="connsiteX82" fmla="*/ 141810 w 1072497"/>
                <a:gd name="connsiteY82" fmla="*/ 1156145 h 1418367"/>
                <a:gd name="connsiteX83" fmla="*/ 296496 w 1072497"/>
                <a:gd name="connsiteY83" fmla="*/ 1295591 h 1418367"/>
                <a:gd name="connsiteX84" fmla="*/ 289257 w 1072497"/>
                <a:gd name="connsiteY84" fmla="*/ 1291019 h 1418367"/>
                <a:gd name="connsiteX85" fmla="*/ 347359 w 1072497"/>
                <a:gd name="connsiteY85" fmla="*/ 1329500 h 1418367"/>
                <a:gd name="connsiteX86" fmla="*/ 374410 w 1072497"/>
                <a:gd name="connsiteY86" fmla="*/ 1347406 h 1418367"/>
                <a:gd name="connsiteX87" fmla="*/ 386793 w 1072497"/>
                <a:gd name="connsiteY87" fmla="*/ 1355312 h 1418367"/>
                <a:gd name="connsiteX88" fmla="*/ 453563 w 1072497"/>
                <a:gd name="connsiteY88" fmla="*/ 1389412 h 1418367"/>
                <a:gd name="connsiteX89" fmla="*/ 612059 w 1072497"/>
                <a:gd name="connsiteY89" fmla="*/ 1418368 h 1418367"/>
                <a:gd name="connsiteX90" fmla="*/ 614250 w 1072497"/>
                <a:gd name="connsiteY90" fmla="*/ 1418368 h 1418367"/>
                <a:gd name="connsiteX91" fmla="*/ 640062 w 1072497"/>
                <a:gd name="connsiteY91" fmla="*/ 1417701 h 1418367"/>
                <a:gd name="connsiteX92" fmla="*/ 649206 w 1072497"/>
                <a:gd name="connsiteY92" fmla="*/ 1417034 h 1418367"/>
                <a:gd name="connsiteX93" fmla="*/ 667875 w 1072497"/>
                <a:gd name="connsiteY93" fmla="*/ 1415510 h 1418367"/>
                <a:gd name="connsiteX94" fmla="*/ 678639 w 1072497"/>
                <a:gd name="connsiteY94" fmla="*/ 1414177 h 1418367"/>
                <a:gd name="connsiteX95" fmla="*/ 695593 w 1072497"/>
                <a:gd name="connsiteY95" fmla="*/ 1411796 h 1418367"/>
                <a:gd name="connsiteX96" fmla="*/ 706833 w 1072497"/>
                <a:gd name="connsiteY96" fmla="*/ 1409795 h 1418367"/>
                <a:gd name="connsiteX97" fmla="*/ 722930 w 1072497"/>
                <a:gd name="connsiteY97" fmla="*/ 1406652 h 1418367"/>
                <a:gd name="connsiteX98" fmla="*/ 734360 w 1072497"/>
                <a:gd name="connsiteY98" fmla="*/ 1404080 h 1418367"/>
                <a:gd name="connsiteX99" fmla="*/ 749981 w 1072497"/>
                <a:gd name="connsiteY99" fmla="*/ 1400080 h 1418367"/>
                <a:gd name="connsiteX100" fmla="*/ 761220 w 1072497"/>
                <a:gd name="connsiteY100" fmla="*/ 1396841 h 1418367"/>
                <a:gd name="connsiteX101" fmla="*/ 776556 w 1072497"/>
                <a:gd name="connsiteY101" fmla="*/ 1391984 h 1418367"/>
                <a:gd name="connsiteX102" fmla="*/ 787509 w 1072497"/>
                <a:gd name="connsiteY102" fmla="*/ 1388269 h 1418367"/>
                <a:gd name="connsiteX103" fmla="*/ 802749 w 1072497"/>
                <a:gd name="connsiteY103" fmla="*/ 1382554 h 1418367"/>
                <a:gd name="connsiteX104" fmla="*/ 813132 w 1072497"/>
                <a:gd name="connsiteY104" fmla="*/ 1378458 h 1418367"/>
                <a:gd name="connsiteX105" fmla="*/ 828848 w 1072497"/>
                <a:gd name="connsiteY105" fmla="*/ 1371600 h 1418367"/>
                <a:gd name="connsiteX106" fmla="*/ 837992 w 1072497"/>
                <a:gd name="connsiteY106" fmla="*/ 1367504 h 1418367"/>
                <a:gd name="connsiteX107" fmla="*/ 856089 w 1072497"/>
                <a:gd name="connsiteY107" fmla="*/ 1358265 h 1418367"/>
                <a:gd name="connsiteX108" fmla="*/ 861995 w 1072497"/>
                <a:gd name="connsiteY108" fmla="*/ 1355217 h 1418367"/>
                <a:gd name="connsiteX109" fmla="*/ 885141 w 1072497"/>
                <a:gd name="connsiteY109" fmla="*/ 1341787 h 1418367"/>
                <a:gd name="connsiteX110" fmla="*/ 890856 w 1072497"/>
                <a:gd name="connsiteY110" fmla="*/ 1338072 h 1418367"/>
                <a:gd name="connsiteX111" fmla="*/ 907239 w 1072497"/>
                <a:gd name="connsiteY111" fmla="*/ 1327214 h 1418367"/>
                <a:gd name="connsiteX112" fmla="*/ 915144 w 1072497"/>
                <a:gd name="connsiteY112" fmla="*/ 1321403 h 1418367"/>
                <a:gd name="connsiteX113" fmla="*/ 928289 w 1072497"/>
                <a:gd name="connsiteY113" fmla="*/ 1311497 h 1418367"/>
                <a:gd name="connsiteX114" fmla="*/ 936385 w 1072497"/>
                <a:gd name="connsiteY114" fmla="*/ 1304830 h 1418367"/>
                <a:gd name="connsiteX115" fmla="*/ 948196 w 1072497"/>
                <a:gd name="connsiteY115" fmla="*/ 1294733 h 1418367"/>
                <a:gd name="connsiteX116" fmla="*/ 956102 w 1072497"/>
                <a:gd name="connsiteY116" fmla="*/ 1287494 h 1418367"/>
                <a:gd name="connsiteX117" fmla="*/ 966960 w 1072497"/>
                <a:gd name="connsiteY117" fmla="*/ 1277017 h 1418367"/>
                <a:gd name="connsiteX118" fmla="*/ 974390 w 1072497"/>
                <a:gd name="connsiteY118" fmla="*/ 1269302 h 1418367"/>
                <a:gd name="connsiteX119" fmla="*/ 979343 w 1072497"/>
                <a:gd name="connsiteY119" fmla="*/ 1264158 h 1418367"/>
                <a:gd name="connsiteX120" fmla="*/ 981057 w 1072497"/>
                <a:gd name="connsiteY120" fmla="*/ 1262348 h 1418367"/>
                <a:gd name="connsiteX121" fmla="*/ 981057 w 1072497"/>
                <a:gd name="connsiteY121" fmla="*/ 1262348 h 1418367"/>
                <a:gd name="connsiteX122" fmla="*/ 983915 w 1072497"/>
                <a:gd name="connsiteY122" fmla="*/ 1258919 h 1418367"/>
                <a:gd name="connsiteX123" fmla="*/ 997917 w 1072497"/>
                <a:gd name="connsiteY123" fmla="*/ 1241870 h 1418367"/>
                <a:gd name="connsiteX124" fmla="*/ 1003060 w 1072497"/>
                <a:gd name="connsiteY124" fmla="*/ 1235297 h 1418367"/>
                <a:gd name="connsiteX125" fmla="*/ 1004870 w 1072497"/>
                <a:gd name="connsiteY125" fmla="*/ 1233106 h 1418367"/>
                <a:gd name="connsiteX126" fmla="*/ 1020205 w 1072497"/>
                <a:gd name="connsiteY126" fmla="*/ 1210247 h 1418367"/>
                <a:gd name="connsiteX127" fmla="*/ 1034969 w 1072497"/>
                <a:gd name="connsiteY127" fmla="*/ 1183481 h 1418367"/>
                <a:gd name="connsiteX128" fmla="*/ 1035159 w 1072497"/>
                <a:gd name="connsiteY128" fmla="*/ 1183196 h 1418367"/>
                <a:gd name="connsiteX129" fmla="*/ 1046304 w 1072497"/>
                <a:gd name="connsiteY129" fmla="*/ 1157669 h 1418367"/>
                <a:gd name="connsiteX130" fmla="*/ 1049161 w 1072497"/>
                <a:gd name="connsiteY130" fmla="*/ 1149668 h 1418367"/>
                <a:gd name="connsiteX131" fmla="*/ 1054305 w 1072497"/>
                <a:gd name="connsiteY131" fmla="*/ 1135380 h 1418367"/>
                <a:gd name="connsiteX132" fmla="*/ 1055543 w 1072497"/>
                <a:gd name="connsiteY132" fmla="*/ 1130903 h 1418367"/>
                <a:gd name="connsiteX133" fmla="*/ 1058591 w 1072497"/>
                <a:gd name="connsiteY133" fmla="*/ 1119854 h 1418367"/>
                <a:gd name="connsiteX134" fmla="*/ 1062877 w 1072497"/>
                <a:gd name="connsiteY134" fmla="*/ 1102805 h 1418367"/>
                <a:gd name="connsiteX135" fmla="*/ 1065163 w 1072497"/>
                <a:gd name="connsiteY135" fmla="*/ 1091375 h 1418367"/>
                <a:gd name="connsiteX136" fmla="*/ 1066878 w 1072497"/>
                <a:gd name="connsiteY136" fmla="*/ 1082993 h 1418367"/>
                <a:gd name="connsiteX137" fmla="*/ 1067925 w 1072497"/>
                <a:gd name="connsiteY137" fmla="*/ 1074896 h 1418367"/>
                <a:gd name="connsiteX138" fmla="*/ 1069830 w 1072497"/>
                <a:gd name="connsiteY138" fmla="*/ 1060228 h 1418367"/>
                <a:gd name="connsiteX139" fmla="*/ 1071259 w 1072497"/>
                <a:gd name="connsiteY139" fmla="*/ 1044416 h 1418367"/>
                <a:gd name="connsiteX140" fmla="*/ 1072116 w 1072497"/>
                <a:gd name="connsiteY140" fmla="*/ 1029367 h 1418367"/>
                <a:gd name="connsiteX141" fmla="*/ 1072497 w 1072497"/>
                <a:gd name="connsiteY141" fmla="*/ 1022033 h 1418367"/>
                <a:gd name="connsiteX142" fmla="*/ 1072307 w 1072497"/>
                <a:gd name="connsiteY142" fmla="*/ 1015175 h 1418367"/>
                <a:gd name="connsiteX143" fmla="*/ 1071735 w 1072497"/>
                <a:gd name="connsiteY143" fmla="*/ 992124 h 1418367"/>
                <a:gd name="connsiteX144" fmla="*/ 1071069 w 1072497"/>
                <a:gd name="connsiteY144" fmla="*/ 979646 h 1418367"/>
                <a:gd name="connsiteX145" fmla="*/ 1068211 w 1072497"/>
                <a:gd name="connsiteY145" fmla="*/ 953167 h 1418367"/>
                <a:gd name="connsiteX146" fmla="*/ 1067449 w 1072497"/>
                <a:gd name="connsiteY146" fmla="*/ 946023 h 1418367"/>
                <a:gd name="connsiteX147" fmla="*/ 1067163 w 1072497"/>
                <a:gd name="connsiteY147" fmla="*/ 944213 h 1418367"/>
                <a:gd name="connsiteX148" fmla="*/ 1064973 w 1072497"/>
                <a:gd name="connsiteY148" fmla="*/ 932117 h 1418367"/>
                <a:gd name="connsiteX149" fmla="*/ 1061448 w 1072497"/>
                <a:gd name="connsiteY149" fmla="*/ 914019 h 1418367"/>
                <a:gd name="connsiteX150" fmla="*/ 1058210 w 1072497"/>
                <a:gd name="connsiteY150" fmla="*/ 900970 h 1418367"/>
                <a:gd name="connsiteX151" fmla="*/ 1053828 w 1072497"/>
                <a:gd name="connsiteY151" fmla="*/ 884015 h 1418367"/>
                <a:gd name="connsiteX152" fmla="*/ 1049637 w 1072497"/>
                <a:gd name="connsiteY152" fmla="*/ 870776 h 1418367"/>
                <a:gd name="connsiteX153" fmla="*/ 1044208 w 1072497"/>
                <a:gd name="connsiteY153" fmla="*/ 854488 h 1418367"/>
                <a:gd name="connsiteX154" fmla="*/ 1039160 w 1072497"/>
                <a:gd name="connsiteY154" fmla="*/ 841343 h 1418367"/>
                <a:gd name="connsiteX155" fmla="*/ 1035159 w 1072497"/>
                <a:gd name="connsiteY155" fmla="*/ 830961 h 1418367"/>
                <a:gd name="connsiteX156" fmla="*/ 1033254 w 1072497"/>
                <a:gd name="connsiteY156" fmla="*/ 826961 h 1418367"/>
                <a:gd name="connsiteX157" fmla="*/ 1018776 w 1072497"/>
                <a:gd name="connsiteY157" fmla="*/ 796195 h 1418367"/>
                <a:gd name="connsiteX158" fmla="*/ 1017062 w 1072497"/>
                <a:gd name="connsiteY158" fmla="*/ 792575 h 1418367"/>
                <a:gd name="connsiteX159" fmla="*/ 997917 w 1072497"/>
                <a:gd name="connsiteY159" fmla="*/ 760095 h 1418367"/>
                <a:gd name="connsiteX160" fmla="*/ 991916 w 1072497"/>
                <a:gd name="connsiteY160" fmla="*/ 751237 h 1418367"/>
                <a:gd name="connsiteX161" fmla="*/ 982867 w 1072497"/>
                <a:gd name="connsiteY161" fmla="*/ 737807 h 1418367"/>
                <a:gd name="connsiteX162" fmla="*/ 982867 w 1072497"/>
                <a:gd name="connsiteY162" fmla="*/ 737807 h 1418367"/>
                <a:gd name="connsiteX163" fmla="*/ 981534 w 1072497"/>
                <a:gd name="connsiteY163" fmla="*/ 735902 h 1418367"/>
                <a:gd name="connsiteX164" fmla="*/ 975628 w 1072497"/>
                <a:gd name="connsiteY164" fmla="*/ 728472 h 1418367"/>
                <a:gd name="connsiteX165" fmla="*/ 967627 w 1072497"/>
                <a:gd name="connsiteY165" fmla="*/ 718471 h 1418367"/>
                <a:gd name="connsiteX166" fmla="*/ 949625 w 1072497"/>
                <a:gd name="connsiteY166" fmla="*/ 697992 h 1418367"/>
                <a:gd name="connsiteX167" fmla="*/ 944386 w 1072497"/>
                <a:gd name="connsiteY167" fmla="*/ 692087 h 1418367"/>
                <a:gd name="connsiteX168" fmla="*/ 941814 w 1072497"/>
                <a:gd name="connsiteY168" fmla="*/ 689705 h 1418367"/>
                <a:gd name="connsiteX169" fmla="*/ 924669 w 1072497"/>
                <a:gd name="connsiteY169" fmla="*/ 673608 h 1418367"/>
                <a:gd name="connsiteX170" fmla="*/ 916287 w 1072497"/>
                <a:gd name="connsiteY170" fmla="*/ 665988 h 1418367"/>
                <a:gd name="connsiteX171" fmla="*/ 888760 w 1072497"/>
                <a:gd name="connsiteY171" fmla="*/ 644652 h 1418367"/>
                <a:gd name="connsiteX172" fmla="*/ 881140 w 1072497"/>
                <a:gd name="connsiteY172" fmla="*/ 639509 h 1418367"/>
                <a:gd name="connsiteX173" fmla="*/ 873806 w 1072497"/>
                <a:gd name="connsiteY173" fmla="*/ 634651 h 1418367"/>
                <a:gd name="connsiteX174" fmla="*/ 840754 w 1072497"/>
                <a:gd name="connsiteY174" fmla="*/ 612743 h 1418367"/>
                <a:gd name="connsiteX175" fmla="*/ 797987 w 1072497"/>
                <a:gd name="connsiteY175" fmla="*/ 584454 h 1418367"/>
                <a:gd name="connsiteX176" fmla="*/ 554814 w 1072497"/>
                <a:gd name="connsiteY176" fmla="*/ 513207 h 1418367"/>
                <a:gd name="connsiteX177" fmla="*/ 552242 w 1072497"/>
                <a:gd name="connsiteY177" fmla="*/ 513207 h 1418367"/>
                <a:gd name="connsiteX178" fmla="*/ 369076 w 1072497"/>
                <a:gd name="connsiteY178" fmla="*/ 549497 h 1418367"/>
                <a:gd name="connsiteX179" fmla="*/ 369457 w 1072497"/>
                <a:gd name="connsiteY179" fmla="*/ 545497 h 1418367"/>
                <a:gd name="connsiteX180" fmla="*/ 370886 w 1072497"/>
                <a:gd name="connsiteY180" fmla="*/ 534924 h 1418367"/>
                <a:gd name="connsiteX181" fmla="*/ 372696 w 1072497"/>
                <a:gd name="connsiteY181" fmla="*/ 524637 h 1418367"/>
                <a:gd name="connsiteX182" fmla="*/ 374791 w 1072497"/>
                <a:gd name="connsiteY182" fmla="*/ 514541 h 1418367"/>
                <a:gd name="connsiteX183" fmla="*/ 377363 w 1072497"/>
                <a:gd name="connsiteY183" fmla="*/ 504158 h 1418367"/>
                <a:gd name="connsiteX184" fmla="*/ 380220 w 1072497"/>
                <a:gd name="connsiteY184" fmla="*/ 494062 h 1418367"/>
                <a:gd name="connsiteX185" fmla="*/ 383459 w 1072497"/>
                <a:gd name="connsiteY185" fmla="*/ 484061 h 1418367"/>
                <a:gd name="connsiteX186" fmla="*/ 387078 w 1072497"/>
                <a:gd name="connsiteY186" fmla="*/ 473869 h 1418367"/>
                <a:gd name="connsiteX187" fmla="*/ 391079 w 1072497"/>
                <a:gd name="connsiteY187" fmla="*/ 464058 h 1418367"/>
                <a:gd name="connsiteX188" fmla="*/ 395460 w 1072497"/>
                <a:gd name="connsiteY188" fmla="*/ 454152 h 1418367"/>
                <a:gd name="connsiteX189" fmla="*/ 399937 w 1072497"/>
                <a:gd name="connsiteY189" fmla="*/ 445103 h 1418367"/>
                <a:gd name="connsiteX190" fmla="*/ 405938 w 1072497"/>
                <a:gd name="connsiteY190" fmla="*/ 434054 h 1418367"/>
                <a:gd name="connsiteX191" fmla="*/ 410986 w 1072497"/>
                <a:gd name="connsiteY191" fmla="*/ 425482 h 1418367"/>
                <a:gd name="connsiteX192" fmla="*/ 418035 w 1072497"/>
                <a:gd name="connsiteY192" fmla="*/ 415004 h 1418367"/>
                <a:gd name="connsiteX193" fmla="*/ 423369 w 1072497"/>
                <a:gd name="connsiteY193" fmla="*/ 407480 h 1418367"/>
                <a:gd name="connsiteX194" fmla="*/ 438418 w 1072497"/>
                <a:gd name="connsiteY194" fmla="*/ 389192 h 1418367"/>
                <a:gd name="connsiteX195" fmla="*/ 439847 w 1072497"/>
                <a:gd name="connsiteY195" fmla="*/ 387477 h 1418367"/>
                <a:gd name="connsiteX196" fmla="*/ 458516 w 1072497"/>
                <a:gd name="connsiteY196" fmla="*/ 369761 h 1418367"/>
                <a:gd name="connsiteX197" fmla="*/ 464421 w 1072497"/>
                <a:gd name="connsiteY197" fmla="*/ 364998 h 1418367"/>
                <a:gd name="connsiteX198" fmla="*/ 480138 w 1072497"/>
                <a:gd name="connsiteY198" fmla="*/ 353568 h 1418367"/>
                <a:gd name="connsiteX199" fmla="*/ 486710 w 1072497"/>
                <a:gd name="connsiteY199" fmla="*/ 349282 h 1418367"/>
                <a:gd name="connsiteX200" fmla="*/ 510332 w 1072497"/>
                <a:gd name="connsiteY200" fmla="*/ 336709 h 1418367"/>
                <a:gd name="connsiteX201" fmla="*/ 619107 w 1072497"/>
                <a:gd name="connsiteY201" fmla="*/ 314992 h 1418367"/>
                <a:gd name="connsiteX202" fmla="*/ 620822 w 1072497"/>
                <a:gd name="connsiteY202" fmla="*/ 314992 h 1418367"/>
                <a:gd name="connsiteX203" fmla="*/ 825514 w 1072497"/>
                <a:gd name="connsiteY203" fmla="*/ 370142 h 1418367"/>
                <a:gd name="connsiteX204" fmla="*/ 888284 w 1072497"/>
                <a:gd name="connsiteY204" fmla="*/ 411766 h 1418367"/>
                <a:gd name="connsiteX205" fmla="*/ 921050 w 1072497"/>
                <a:gd name="connsiteY205" fmla="*/ 421862 h 1418367"/>
                <a:gd name="connsiteX206" fmla="*/ 921336 w 1072497"/>
                <a:gd name="connsiteY206" fmla="*/ 421862 h 1418367"/>
                <a:gd name="connsiteX207" fmla="*/ 975152 w 1072497"/>
                <a:gd name="connsiteY207" fmla="*/ 396621 h 1418367"/>
                <a:gd name="connsiteX208" fmla="*/ 980200 w 1072497"/>
                <a:gd name="connsiteY208" fmla="*/ 391001 h 1418367"/>
                <a:gd name="connsiteX209" fmla="*/ 982105 w 1072497"/>
                <a:gd name="connsiteY209" fmla="*/ 388620 h 1418367"/>
                <a:gd name="connsiteX210" fmla="*/ 982105 w 1072497"/>
                <a:gd name="connsiteY210" fmla="*/ 388620 h 1418367"/>
                <a:gd name="connsiteX211" fmla="*/ 983153 w 1072497"/>
                <a:gd name="connsiteY211" fmla="*/ 387001 h 1418367"/>
                <a:gd name="connsiteX212" fmla="*/ 984486 w 1072497"/>
                <a:gd name="connsiteY212" fmla="*/ 385477 h 1418367"/>
                <a:gd name="connsiteX213" fmla="*/ 986487 w 1072497"/>
                <a:gd name="connsiteY213" fmla="*/ 382048 h 1418367"/>
                <a:gd name="connsiteX214" fmla="*/ 991154 w 1072497"/>
                <a:gd name="connsiteY214" fmla="*/ 375190 h 1418367"/>
                <a:gd name="connsiteX215" fmla="*/ 993821 w 1072497"/>
                <a:gd name="connsiteY215" fmla="*/ 369761 h 1418367"/>
                <a:gd name="connsiteX216" fmla="*/ 995440 w 1072497"/>
                <a:gd name="connsiteY216" fmla="*/ 366998 h 1418367"/>
                <a:gd name="connsiteX217" fmla="*/ 996488 w 1072497"/>
                <a:gd name="connsiteY217" fmla="*/ 364331 h 1418367"/>
                <a:gd name="connsiteX218" fmla="*/ 1003917 w 1072497"/>
                <a:gd name="connsiteY218" fmla="*/ 345567 h 1418367"/>
                <a:gd name="connsiteX219" fmla="*/ 1004298 w 1072497"/>
                <a:gd name="connsiteY219" fmla="*/ 344615 h 1418367"/>
                <a:gd name="connsiteX220" fmla="*/ 1004298 w 1072497"/>
                <a:gd name="connsiteY220" fmla="*/ 344424 h 1418367"/>
                <a:gd name="connsiteX221" fmla="*/ 1004489 w 1072497"/>
                <a:gd name="connsiteY221" fmla="*/ 344043 h 1418367"/>
                <a:gd name="connsiteX222" fmla="*/ 1006013 w 1072497"/>
                <a:gd name="connsiteY222" fmla="*/ 338995 h 1418367"/>
                <a:gd name="connsiteX223" fmla="*/ 1010775 w 1072497"/>
                <a:gd name="connsiteY223" fmla="*/ 317373 h 1418367"/>
                <a:gd name="connsiteX224" fmla="*/ 1011061 w 1072497"/>
                <a:gd name="connsiteY224" fmla="*/ 316325 h 1418367"/>
                <a:gd name="connsiteX225" fmla="*/ 1011252 w 1072497"/>
                <a:gd name="connsiteY225" fmla="*/ 313658 h 1418367"/>
                <a:gd name="connsiteX226" fmla="*/ 1013919 w 1072497"/>
                <a:gd name="connsiteY226" fmla="*/ 284226 h 1418367"/>
                <a:gd name="connsiteX227" fmla="*/ 1014204 w 1072497"/>
                <a:gd name="connsiteY227" fmla="*/ 281273 h 1418367"/>
                <a:gd name="connsiteX228" fmla="*/ 1014204 w 1072497"/>
                <a:gd name="connsiteY228" fmla="*/ 279368 h 1418367"/>
                <a:gd name="connsiteX229" fmla="*/ 1014014 w 1072497"/>
                <a:gd name="connsiteY229" fmla="*/ 270320 h 1418367"/>
                <a:gd name="connsiteX230" fmla="*/ 1013633 w 1072497"/>
                <a:gd name="connsiteY230" fmla="*/ 259271 h 1418367"/>
                <a:gd name="connsiteX231" fmla="*/ 1012680 w 1072497"/>
                <a:gd name="connsiteY231" fmla="*/ 250127 h 1418367"/>
                <a:gd name="connsiteX232" fmla="*/ 1011918 w 1072497"/>
                <a:gd name="connsiteY232" fmla="*/ 242126 h 1418367"/>
                <a:gd name="connsiteX233" fmla="*/ 1011442 w 1072497"/>
                <a:gd name="connsiteY233" fmla="*/ 239935 h 1418367"/>
                <a:gd name="connsiteX234" fmla="*/ 1008680 w 1072497"/>
                <a:gd name="connsiteY234" fmla="*/ 226504 h 1418367"/>
                <a:gd name="connsiteX235" fmla="*/ 1007156 w 1072497"/>
                <a:gd name="connsiteY235" fmla="*/ 219932 h 1418367"/>
                <a:gd name="connsiteX236" fmla="*/ 1001155 w 1072497"/>
                <a:gd name="connsiteY236" fmla="*/ 202121 h 1418367"/>
                <a:gd name="connsiteX237" fmla="*/ 1001060 w 1072497"/>
                <a:gd name="connsiteY237" fmla="*/ 201835 h 1418367"/>
                <a:gd name="connsiteX238" fmla="*/ 993630 w 1072497"/>
                <a:gd name="connsiteY238" fmla="*/ 187166 h 1418367"/>
                <a:gd name="connsiteX239" fmla="*/ 982962 w 1072497"/>
                <a:gd name="connsiteY239" fmla="*/ 171926 h 1418367"/>
                <a:gd name="connsiteX240" fmla="*/ 982962 w 1072497"/>
                <a:gd name="connsiteY240" fmla="*/ 171926 h 1418367"/>
                <a:gd name="connsiteX241" fmla="*/ 981438 w 1072497"/>
                <a:gd name="connsiteY241" fmla="*/ 170021 h 1418367"/>
                <a:gd name="connsiteX242" fmla="*/ 979629 w 1072497"/>
                <a:gd name="connsiteY242" fmla="*/ 168116 h 1418367"/>
                <a:gd name="connsiteX243" fmla="*/ 969913 w 1072497"/>
                <a:gd name="connsiteY243" fmla="*/ 157067 h 1418367"/>
                <a:gd name="connsiteX244" fmla="*/ 963055 w 1072497"/>
                <a:gd name="connsiteY244" fmla="*/ 150781 h 1418367"/>
                <a:gd name="connsiteX245" fmla="*/ 957054 w 1072497"/>
                <a:gd name="connsiteY245" fmla="*/ 145352 h 1418367"/>
                <a:gd name="connsiteX246" fmla="*/ 933337 w 1072497"/>
                <a:gd name="connsiteY246" fmla="*/ 127254 h 1418367"/>
                <a:gd name="connsiteX247" fmla="*/ 848184 w 1072497"/>
                <a:gd name="connsiteY247" fmla="*/ 70771 h 1418367"/>
                <a:gd name="connsiteX248" fmla="*/ 848279 w 1072497"/>
                <a:gd name="connsiteY248" fmla="*/ 70866 h 1418367"/>
                <a:gd name="connsiteX249" fmla="*/ 848184 w 1072497"/>
                <a:gd name="connsiteY249" fmla="*/ 70771 h 1418367"/>
                <a:gd name="connsiteX250" fmla="*/ 851327 w 1072497"/>
                <a:gd name="connsiteY250" fmla="*/ 73247 h 1418367"/>
                <a:gd name="connsiteX251" fmla="*/ 704737 w 1072497"/>
                <a:gd name="connsiteY251" fmla="*/ 14002 h 1418367"/>
                <a:gd name="connsiteX252" fmla="*/ 585960 w 1072497"/>
                <a:gd name="connsiteY252" fmla="*/ 191 h 1418367"/>
                <a:gd name="connsiteX253" fmla="*/ 583198 w 1072497"/>
                <a:gd name="connsiteY253" fmla="*/ 0 h 1418367"/>
                <a:gd name="connsiteX254" fmla="*/ 583198 w 1072497"/>
                <a:gd name="connsiteY254" fmla="*/ 0 h 141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1072497" h="1418367">
                  <a:moveTo>
                    <a:pt x="289257" y="1291019"/>
                  </a:moveTo>
                  <a:lnTo>
                    <a:pt x="289542" y="1291209"/>
                  </a:lnTo>
                  <a:lnTo>
                    <a:pt x="289257" y="1291019"/>
                  </a:lnTo>
                  <a:lnTo>
                    <a:pt x="289257" y="1291019"/>
                  </a:lnTo>
                  <a:lnTo>
                    <a:pt x="289257" y="1291019"/>
                  </a:lnTo>
                  <a:close/>
                  <a:moveTo>
                    <a:pt x="289257" y="1291019"/>
                  </a:moveTo>
                  <a:lnTo>
                    <a:pt x="289257" y="1291019"/>
                  </a:lnTo>
                  <a:lnTo>
                    <a:pt x="289257" y="1291019"/>
                  </a:lnTo>
                  <a:lnTo>
                    <a:pt x="289257" y="1291019"/>
                  </a:lnTo>
                  <a:close/>
                  <a:moveTo>
                    <a:pt x="571768" y="1086422"/>
                  </a:moveTo>
                  <a:cubicBezTo>
                    <a:pt x="571387" y="1086422"/>
                    <a:pt x="571006" y="1086422"/>
                    <a:pt x="570720" y="1086422"/>
                  </a:cubicBezTo>
                  <a:cubicBezTo>
                    <a:pt x="539574" y="1086231"/>
                    <a:pt x="506141" y="1079754"/>
                    <a:pt x="474899" y="1067467"/>
                  </a:cubicBezTo>
                  <a:lnTo>
                    <a:pt x="471470" y="1063657"/>
                  </a:lnTo>
                  <a:cubicBezTo>
                    <a:pt x="469565" y="1061561"/>
                    <a:pt x="467755" y="1059371"/>
                    <a:pt x="466041" y="1057180"/>
                  </a:cubicBezTo>
                  <a:lnTo>
                    <a:pt x="461373" y="1050989"/>
                  </a:lnTo>
                  <a:cubicBezTo>
                    <a:pt x="459754" y="1048703"/>
                    <a:pt x="458040" y="1046321"/>
                    <a:pt x="456516" y="1043940"/>
                  </a:cubicBezTo>
                  <a:cubicBezTo>
                    <a:pt x="455087" y="1041845"/>
                    <a:pt x="453753" y="1039559"/>
                    <a:pt x="452515" y="1037463"/>
                  </a:cubicBezTo>
                  <a:cubicBezTo>
                    <a:pt x="451086" y="1034987"/>
                    <a:pt x="449658" y="1032510"/>
                    <a:pt x="448324" y="1029938"/>
                  </a:cubicBezTo>
                  <a:cubicBezTo>
                    <a:pt x="447086" y="1027652"/>
                    <a:pt x="446038" y="1025366"/>
                    <a:pt x="444990" y="1022985"/>
                  </a:cubicBezTo>
                  <a:cubicBezTo>
                    <a:pt x="444038" y="1020794"/>
                    <a:pt x="443085" y="1018604"/>
                    <a:pt x="442228" y="1016413"/>
                  </a:cubicBezTo>
                  <a:cubicBezTo>
                    <a:pt x="439466" y="1009460"/>
                    <a:pt x="436989" y="1002411"/>
                    <a:pt x="435180" y="994981"/>
                  </a:cubicBezTo>
                  <a:cubicBezTo>
                    <a:pt x="433941" y="989743"/>
                    <a:pt x="433084" y="984599"/>
                    <a:pt x="432322" y="979456"/>
                  </a:cubicBezTo>
                  <a:cubicBezTo>
                    <a:pt x="431274" y="971836"/>
                    <a:pt x="430798" y="964311"/>
                    <a:pt x="430893" y="956786"/>
                  </a:cubicBezTo>
                  <a:lnTo>
                    <a:pt x="431179" y="951452"/>
                  </a:lnTo>
                  <a:cubicBezTo>
                    <a:pt x="431465" y="946118"/>
                    <a:pt x="431846" y="940880"/>
                    <a:pt x="432608" y="935641"/>
                  </a:cubicBezTo>
                  <a:cubicBezTo>
                    <a:pt x="432894" y="933450"/>
                    <a:pt x="433275" y="931259"/>
                    <a:pt x="433656" y="929164"/>
                  </a:cubicBezTo>
                  <a:cubicBezTo>
                    <a:pt x="434703" y="923735"/>
                    <a:pt x="435942" y="918305"/>
                    <a:pt x="437561" y="913067"/>
                  </a:cubicBezTo>
                  <a:lnTo>
                    <a:pt x="438799" y="908685"/>
                  </a:lnTo>
                  <a:cubicBezTo>
                    <a:pt x="441180" y="901351"/>
                    <a:pt x="444038" y="894302"/>
                    <a:pt x="447372" y="887349"/>
                  </a:cubicBezTo>
                  <a:lnTo>
                    <a:pt x="449467" y="883158"/>
                  </a:lnTo>
                  <a:cubicBezTo>
                    <a:pt x="453944" y="874395"/>
                    <a:pt x="459087" y="865822"/>
                    <a:pt x="464802" y="857726"/>
                  </a:cubicBezTo>
                  <a:cubicBezTo>
                    <a:pt x="466422" y="855440"/>
                    <a:pt x="468136" y="853250"/>
                    <a:pt x="469946" y="851059"/>
                  </a:cubicBezTo>
                  <a:lnTo>
                    <a:pt x="474708" y="845153"/>
                  </a:lnTo>
                  <a:cubicBezTo>
                    <a:pt x="476804" y="842677"/>
                    <a:pt x="478995" y="840391"/>
                    <a:pt x="481185" y="838010"/>
                  </a:cubicBezTo>
                  <a:lnTo>
                    <a:pt x="486329" y="832580"/>
                  </a:lnTo>
                  <a:cubicBezTo>
                    <a:pt x="488615" y="830294"/>
                    <a:pt x="491091" y="828104"/>
                    <a:pt x="493473" y="825913"/>
                  </a:cubicBezTo>
                  <a:lnTo>
                    <a:pt x="498902" y="820960"/>
                  </a:lnTo>
                  <a:cubicBezTo>
                    <a:pt x="501474" y="818864"/>
                    <a:pt x="504045" y="816769"/>
                    <a:pt x="506712" y="814769"/>
                  </a:cubicBezTo>
                  <a:lnTo>
                    <a:pt x="512332" y="810387"/>
                  </a:lnTo>
                  <a:cubicBezTo>
                    <a:pt x="515094" y="808387"/>
                    <a:pt x="517952" y="806577"/>
                    <a:pt x="520714" y="804767"/>
                  </a:cubicBezTo>
                  <a:lnTo>
                    <a:pt x="526429" y="801053"/>
                  </a:lnTo>
                  <a:cubicBezTo>
                    <a:pt x="529477" y="799243"/>
                    <a:pt x="532525" y="797624"/>
                    <a:pt x="535573" y="795909"/>
                  </a:cubicBezTo>
                  <a:lnTo>
                    <a:pt x="541098" y="792861"/>
                  </a:lnTo>
                  <a:cubicBezTo>
                    <a:pt x="544622" y="791147"/>
                    <a:pt x="548146" y="789622"/>
                    <a:pt x="551670" y="788194"/>
                  </a:cubicBezTo>
                  <a:lnTo>
                    <a:pt x="556242" y="786194"/>
                  </a:lnTo>
                  <a:cubicBezTo>
                    <a:pt x="561386" y="784193"/>
                    <a:pt x="566529" y="782384"/>
                    <a:pt x="571768" y="780860"/>
                  </a:cubicBezTo>
                  <a:cubicBezTo>
                    <a:pt x="586341" y="776669"/>
                    <a:pt x="600915" y="774668"/>
                    <a:pt x="615583" y="774668"/>
                  </a:cubicBezTo>
                  <a:cubicBezTo>
                    <a:pt x="615869" y="774668"/>
                    <a:pt x="616059" y="774668"/>
                    <a:pt x="616345" y="774668"/>
                  </a:cubicBezTo>
                  <a:cubicBezTo>
                    <a:pt x="632919" y="774763"/>
                    <a:pt x="648921" y="777526"/>
                    <a:pt x="664161" y="782384"/>
                  </a:cubicBezTo>
                  <a:cubicBezTo>
                    <a:pt x="694926" y="815912"/>
                    <a:pt x="716262" y="858298"/>
                    <a:pt x="723597" y="899160"/>
                  </a:cubicBezTo>
                  <a:cubicBezTo>
                    <a:pt x="742075" y="1004411"/>
                    <a:pt x="674543" y="1064705"/>
                    <a:pt x="624537" y="1079468"/>
                  </a:cubicBezTo>
                  <a:cubicBezTo>
                    <a:pt x="608916" y="1084040"/>
                    <a:pt x="591199" y="1086422"/>
                    <a:pt x="571768" y="1086422"/>
                  </a:cubicBezTo>
                  <a:lnTo>
                    <a:pt x="571768" y="1086422"/>
                  </a:lnTo>
                  <a:close/>
                  <a:moveTo>
                    <a:pt x="859614" y="636365"/>
                  </a:moveTo>
                  <a:cubicBezTo>
                    <a:pt x="854280" y="630841"/>
                    <a:pt x="848660" y="625602"/>
                    <a:pt x="843040" y="620363"/>
                  </a:cubicBezTo>
                  <a:cubicBezTo>
                    <a:pt x="847612" y="624554"/>
                    <a:pt x="852184" y="628650"/>
                    <a:pt x="856470" y="633032"/>
                  </a:cubicBezTo>
                  <a:lnTo>
                    <a:pt x="859614" y="636365"/>
                  </a:lnTo>
                  <a:lnTo>
                    <a:pt x="859614" y="636365"/>
                  </a:lnTo>
                  <a:close/>
                  <a:moveTo>
                    <a:pt x="832563" y="610838"/>
                  </a:moveTo>
                  <a:cubicBezTo>
                    <a:pt x="823419" y="603028"/>
                    <a:pt x="813989" y="595503"/>
                    <a:pt x="804083" y="588550"/>
                  </a:cubicBezTo>
                  <a:cubicBezTo>
                    <a:pt x="813322" y="595122"/>
                    <a:pt x="822276" y="602075"/>
                    <a:pt x="830943" y="609410"/>
                  </a:cubicBezTo>
                  <a:lnTo>
                    <a:pt x="832563" y="610838"/>
                  </a:lnTo>
                  <a:lnTo>
                    <a:pt x="832563" y="610838"/>
                  </a:lnTo>
                  <a:close/>
                  <a:moveTo>
                    <a:pt x="915430" y="144018"/>
                  </a:moveTo>
                  <a:lnTo>
                    <a:pt x="915430" y="144018"/>
                  </a:lnTo>
                  <a:lnTo>
                    <a:pt x="915240" y="143637"/>
                  </a:lnTo>
                  <a:lnTo>
                    <a:pt x="915430" y="144018"/>
                  </a:lnTo>
                  <a:lnTo>
                    <a:pt x="915430" y="144018"/>
                  </a:lnTo>
                  <a:close/>
                  <a:moveTo>
                    <a:pt x="908572" y="130493"/>
                  </a:moveTo>
                  <a:cubicBezTo>
                    <a:pt x="904762" y="124397"/>
                    <a:pt x="900381" y="118491"/>
                    <a:pt x="895713" y="112681"/>
                  </a:cubicBezTo>
                  <a:lnTo>
                    <a:pt x="897714" y="114967"/>
                  </a:lnTo>
                  <a:lnTo>
                    <a:pt x="897809" y="115062"/>
                  </a:lnTo>
                  <a:cubicBezTo>
                    <a:pt x="901714" y="120015"/>
                    <a:pt x="905334" y="125158"/>
                    <a:pt x="908572" y="130493"/>
                  </a:cubicBezTo>
                  <a:lnTo>
                    <a:pt x="908572" y="130493"/>
                  </a:lnTo>
                  <a:close/>
                  <a:moveTo>
                    <a:pt x="872949" y="89440"/>
                  </a:moveTo>
                  <a:lnTo>
                    <a:pt x="870186" y="87249"/>
                  </a:lnTo>
                  <a:lnTo>
                    <a:pt x="872091" y="88678"/>
                  </a:lnTo>
                  <a:lnTo>
                    <a:pt x="872949" y="89440"/>
                  </a:lnTo>
                  <a:lnTo>
                    <a:pt x="872949" y="89440"/>
                  </a:lnTo>
                  <a:close/>
                  <a:moveTo>
                    <a:pt x="583198" y="0"/>
                  </a:moveTo>
                  <a:cubicBezTo>
                    <a:pt x="471375" y="0"/>
                    <a:pt x="359837" y="34004"/>
                    <a:pt x="271159" y="97536"/>
                  </a:cubicBezTo>
                  <a:cubicBezTo>
                    <a:pt x="44559" y="259556"/>
                    <a:pt x="-24497" y="567309"/>
                    <a:pt x="7317" y="800195"/>
                  </a:cubicBezTo>
                  <a:cubicBezTo>
                    <a:pt x="28272" y="952786"/>
                    <a:pt x="72182" y="1069277"/>
                    <a:pt x="141810" y="1156145"/>
                  </a:cubicBezTo>
                  <a:cubicBezTo>
                    <a:pt x="176671" y="1199579"/>
                    <a:pt x="233154" y="1255109"/>
                    <a:pt x="296496" y="1295591"/>
                  </a:cubicBezTo>
                  <a:cubicBezTo>
                    <a:pt x="294114" y="1294067"/>
                    <a:pt x="291638" y="1292638"/>
                    <a:pt x="289257" y="1291019"/>
                  </a:cubicBezTo>
                  <a:lnTo>
                    <a:pt x="347359" y="1329500"/>
                  </a:lnTo>
                  <a:lnTo>
                    <a:pt x="374410" y="1347406"/>
                  </a:lnTo>
                  <a:cubicBezTo>
                    <a:pt x="378506" y="1350169"/>
                    <a:pt x="382697" y="1352645"/>
                    <a:pt x="386793" y="1355312"/>
                  </a:cubicBezTo>
                  <a:cubicBezTo>
                    <a:pt x="408510" y="1368838"/>
                    <a:pt x="430893" y="1380554"/>
                    <a:pt x="453563" y="1389412"/>
                  </a:cubicBezTo>
                  <a:cubicBezTo>
                    <a:pt x="502807" y="1408367"/>
                    <a:pt x="556052" y="1417987"/>
                    <a:pt x="612059" y="1418368"/>
                  </a:cubicBezTo>
                  <a:cubicBezTo>
                    <a:pt x="612821" y="1418368"/>
                    <a:pt x="613488" y="1418368"/>
                    <a:pt x="614250" y="1418368"/>
                  </a:cubicBezTo>
                  <a:cubicBezTo>
                    <a:pt x="622917" y="1418368"/>
                    <a:pt x="631490" y="1418082"/>
                    <a:pt x="640062" y="1417701"/>
                  </a:cubicBezTo>
                  <a:cubicBezTo>
                    <a:pt x="643110" y="1417511"/>
                    <a:pt x="646158" y="1417225"/>
                    <a:pt x="649206" y="1417034"/>
                  </a:cubicBezTo>
                  <a:cubicBezTo>
                    <a:pt x="655493" y="1416653"/>
                    <a:pt x="661684" y="1416177"/>
                    <a:pt x="667875" y="1415510"/>
                  </a:cubicBezTo>
                  <a:cubicBezTo>
                    <a:pt x="671495" y="1415129"/>
                    <a:pt x="675019" y="1414653"/>
                    <a:pt x="678639" y="1414177"/>
                  </a:cubicBezTo>
                  <a:cubicBezTo>
                    <a:pt x="684258" y="1413510"/>
                    <a:pt x="689973" y="1412748"/>
                    <a:pt x="695593" y="1411796"/>
                  </a:cubicBezTo>
                  <a:cubicBezTo>
                    <a:pt x="699308" y="1411224"/>
                    <a:pt x="703118" y="1410462"/>
                    <a:pt x="706833" y="1409795"/>
                  </a:cubicBezTo>
                  <a:cubicBezTo>
                    <a:pt x="712262" y="1408843"/>
                    <a:pt x="717596" y="1407795"/>
                    <a:pt x="722930" y="1406652"/>
                  </a:cubicBezTo>
                  <a:cubicBezTo>
                    <a:pt x="726740" y="1405795"/>
                    <a:pt x="730550" y="1404938"/>
                    <a:pt x="734360" y="1404080"/>
                  </a:cubicBezTo>
                  <a:cubicBezTo>
                    <a:pt x="739599" y="1402842"/>
                    <a:pt x="744837" y="1401509"/>
                    <a:pt x="749981" y="1400080"/>
                  </a:cubicBezTo>
                  <a:cubicBezTo>
                    <a:pt x="753696" y="1399032"/>
                    <a:pt x="757506" y="1397984"/>
                    <a:pt x="761220" y="1396841"/>
                  </a:cubicBezTo>
                  <a:cubicBezTo>
                    <a:pt x="766364" y="1395318"/>
                    <a:pt x="771507" y="1393698"/>
                    <a:pt x="776556" y="1391984"/>
                  </a:cubicBezTo>
                  <a:cubicBezTo>
                    <a:pt x="780270" y="1390745"/>
                    <a:pt x="783890" y="1389602"/>
                    <a:pt x="787509" y="1388269"/>
                  </a:cubicBezTo>
                  <a:cubicBezTo>
                    <a:pt x="792653" y="1386459"/>
                    <a:pt x="797701" y="1384459"/>
                    <a:pt x="802749" y="1382554"/>
                  </a:cubicBezTo>
                  <a:cubicBezTo>
                    <a:pt x="806178" y="1381220"/>
                    <a:pt x="809703" y="1379887"/>
                    <a:pt x="813132" y="1378458"/>
                  </a:cubicBezTo>
                  <a:cubicBezTo>
                    <a:pt x="818466" y="1376268"/>
                    <a:pt x="823609" y="1373981"/>
                    <a:pt x="828848" y="1371600"/>
                  </a:cubicBezTo>
                  <a:cubicBezTo>
                    <a:pt x="831896" y="1370267"/>
                    <a:pt x="835039" y="1368933"/>
                    <a:pt x="837992" y="1367504"/>
                  </a:cubicBezTo>
                  <a:cubicBezTo>
                    <a:pt x="844183" y="1364552"/>
                    <a:pt x="850089" y="1361504"/>
                    <a:pt x="856089" y="1358265"/>
                  </a:cubicBezTo>
                  <a:lnTo>
                    <a:pt x="861995" y="1355217"/>
                  </a:lnTo>
                  <a:cubicBezTo>
                    <a:pt x="869901" y="1350931"/>
                    <a:pt x="877521" y="1346454"/>
                    <a:pt x="885141" y="1341787"/>
                  </a:cubicBezTo>
                  <a:lnTo>
                    <a:pt x="890856" y="1338072"/>
                  </a:lnTo>
                  <a:cubicBezTo>
                    <a:pt x="896380" y="1334548"/>
                    <a:pt x="901905" y="1330928"/>
                    <a:pt x="907239" y="1327214"/>
                  </a:cubicBezTo>
                  <a:cubicBezTo>
                    <a:pt x="909906" y="1325309"/>
                    <a:pt x="912477" y="1323404"/>
                    <a:pt x="915144" y="1321403"/>
                  </a:cubicBezTo>
                  <a:cubicBezTo>
                    <a:pt x="919621" y="1318165"/>
                    <a:pt x="924003" y="1314926"/>
                    <a:pt x="928289" y="1311497"/>
                  </a:cubicBezTo>
                  <a:cubicBezTo>
                    <a:pt x="931051" y="1309306"/>
                    <a:pt x="933718" y="1307021"/>
                    <a:pt x="936385" y="1304830"/>
                  </a:cubicBezTo>
                  <a:cubicBezTo>
                    <a:pt x="940386" y="1301496"/>
                    <a:pt x="944386" y="1298162"/>
                    <a:pt x="948196" y="1294733"/>
                  </a:cubicBezTo>
                  <a:cubicBezTo>
                    <a:pt x="950863" y="1292352"/>
                    <a:pt x="953530" y="1289876"/>
                    <a:pt x="956102" y="1287494"/>
                  </a:cubicBezTo>
                  <a:cubicBezTo>
                    <a:pt x="959817" y="1284065"/>
                    <a:pt x="963436" y="1280541"/>
                    <a:pt x="966960" y="1277017"/>
                  </a:cubicBezTo>
                  <a:cubicBezTo>
                    <a:pt x="969532" y="1274540"/>
                    <a:pt x="971913" y="1271873"/>
                    <a:pt x="974390" y="1269302"/>
                  </a:cubicBezTo>
                  <a:lnTo>
                    <a:pt x="979343" y="1264158"/>
                  </a:lnTo>
                  <a:lnTo>
                    <a:pt x="981057" y="1262348"/>
                  </a:lnTo>
                  <a:lnTo>
                    <a:pt x="981057" y="1262348"/>
                  </a:lnTo>
                  <a:lnTo>
                    <a:pt x="983915" y="1258919"/>
                  </a:lnTo>
                  <a:cubicBezTo>
                    <a:pt x="988773" y="1253395"/>
                    <a:pt x="993440" y="1247680"/>
                    <a:pt x="997917" y="1241870"/>
                  </a:cubicBezTo>
                  <a:cubicBezTo>
                    <a:pt x="999631" y="1239679"/>
                    <a:pt x="1001441" y="1237583"/>
                    <a:pt x="1003060" y="1235297"/>
                  </a:cubicBezTo>
                  <a:lnTo>
                    <a:pt x="1004870" y="1233106"/>
                  </a:lnTo>
                  <a:cubicBezTo>
                    <a:pt x="1010299" y="1225677"/>
                    <a:pt x="1015443" y="1218057"/>
                    <a:pt x="1020205" y="1210247"/>
                  </a:cubicBezTo>
                  <a:cubicBezTo>
                    <a:pt x="1025539" y="1201579"/>
                    <a:pt x="1030492" y="1192625"/>
                    <a:pt x="1034969" y="1183481"/>
                  </a:cubicBezTo>
                  <a:lnTo>
                    <a:pt x="1035159" y="1183196"/>
                  </a:lnTo>
                  <a:cubicBezTo>
                    <a:pt x="1039255" y="1174814"/>
                    <a:pt x="1042970" y="1166336"/>
                    <a:pt x="1046304" y="1157669"/>
                  </a:cubicBezTo>
                  <a:cubicBezTo>
                    <a:pt x="1047351" y="1155097"/>
                    <a:pt x="1048209" y="1152335"/>
                    <a:pt x="1049161" y="1149668"/>
                  </a:cubicBezTo>
                  <a:cubicBezTo>
                    <a:pt x="1050876" y="1144905"/>
                    <a:pt x="1052781" y="1140238"/>
                    <a:pt x="1054305" y="1135380"/>
                  </a:cubicBezTo>
                  <a:lnTo>
                    <a:pt x="1055543" y="1130903"/>
                  </a:lnTo>
                  <a:cubicBezTo>
                    <a:pt x="1056686" y="1127284"/>
                    <a:pt x="1057638" y="1123569"/>
                    <a:pt x="1058591" y="1119854"/>
                  </a:cubicBezTo>
                  <a:cubicBezTo>
                    <a:pt x="1060115" y="1114235"/>
                    <a:pt x="1061544" y="1108520"/>
                    <a:pt x="1062877" y="1102805"/>
                  </a:cubicBezTo>
                  <a:cubicBezTo>
                    <a:pt x="1063734" y="1098995"/>
                    <a:pt x="1064496" y="1095185"/>
                    <a:pt x="1065163" y="1091375"/>
                  </a:cubicBezTo>
                  <a:cubicBezTo>
                    <a:pt x="1065735" y="1088517"/>
                    <a:pt x="1066401" y="1085755"/>
                    <a:pt x="1066878" y="1082993"/>
                  </a:cubicBezTo>
                  <a:cubicBezTo>
                    <a:pt x="1067259" y="1080326"/>
                    <a:pt x="1067544" y="1077563"/>
                    <a:pt x="1067925" y="1074896"/>
                  </a:cubicBezTo>
                  <a:cubicBezTo>
                    <a:pt x="1068592" y="1070039"/>
                    <a:pt x="1069259" y="1065181"/>
                    <a:pt x="1069830" y="1060228"/>
                  </a:cubicBezTo>
                  <a:cubicBezTo>
                    <a:pt x="1070402" y="1054989"/>
                    <a:pt x="1070878" y="1049750"/>
                    <a:pt x="1071259" y="1044416"/>
                  </a:cubicBezTo>
                  <a:cubicBezTo>
                    <a:pt x="1071640" y="1039463"/>
                    <a:pt x="1071926" y="1034415"/>
                    <a:pt x="1072116" y="1029367"/>
                  </a:cubicBezTo>
                  <a:cubicBezTo>
                    <a:pt x="1072212" y="1026890"/>
                    <a:pt x="1072497" y="1024509"/>
                    <a:pt x="1072497" y="1022033"/>
                  </a:cubicBezTo>
                  <a:cubicBezTo>
                    <a:pt x="1072497" y="1019747"/>
                    <a:pt x="1072307" y="1017461"/>
                    <a:pt x="1072307" y="1015175"/>
                  </a:cubicBezTo>
                  <a:cubicBezTo>
                    <a:pt x="1072307" y="1007555"/>
                    <a:pt x="1072116" y="999839"/>
                    <a:pt x="1071735" y="992124"/>
                  </a:cubicBezTo>
                  <a:cubicBezTo>
                    <a:pt x="1071545" y="987933"/>
                    <a:pt x="1071354" y="983837"/>
                    <a:pt x="1071069" y="979646"/>
                  </a:cubicBezTo>
                  <a:cubicBezTo>
                    <a:pt x="1070402" y="970788"/>
                    <a:pt x="1069354" y="962025"/>
                    <a:pt x="1068211" y="953167"/>
                  </a:cubicBezTo>
                  <a:cubicBezTo>
                    <a:pt x="1067925" y="950786"/>
                    <a:pt x="1067830" y="948404"/>
                    <a:pt x="1067449" y="946023"/>
                  </a:cubicBezTo>
                  <a:lnTo>
                    <a:pt x="1067163" y="944213"/>
                  </a:lnTo>
                  <a:cubicBezTo>
                    <a:pt x="1066592" y="940118"/>
                    <a:pt x="1065639" y="936117"/>
                    <a:pt x="1064973" y="932117"/>
                  </a:cubicBezTo>
                  <a:cubicBezTo>
                    <a:pt x="1063830" y="926021"/>
                    <a:pt x="1062782" y="920020"/>
                    <a:pt x="1061448" y="914019"/>
                  </a:cubicBezTo>
                  <a:cubicBezTo>
                    <a:pt x="1060496" y="909638"/>
                    <a:pt x="1059353" y="905351"/>
                    <a:pt x="1058210" y="900970"/>
                  </a:cubicBezTo>
                  <a:cubicBezTo>
                    <a:pt x="1056781" y="895350"/>
                    <a:pt x="1055448" y="889635"/>
                    <a:pt x="1053828" y="884015"/>
                  </a:cubicBezTo>
                  <a:cubicBezTo>
                    <a:pt x="1052495" y="879634"/>
                    <a:pt x="1051066" y="875252"/>
                    <a:pt x="1049637" y="870776"/>
                  </a:cubicBezTo>
                  <a:cubicBezTo>
                    <a:pt x="1047923" y="865346"/>
                    <a:pt x="1046208" y="859917"/>
                    <a:pt x="1044208" y="854488"/>
                  </a:cubicBezTo>
                  <a:cubicBezTo>
                    <a:pt x="1042589" y="850106"/>
                    <a:pt x="1040874" y="845725"/>
                    <a:pt x="1039160" y="841343"/>
                  </a:cubicBezTo>
                  <a:cubicBezTo>
                    <a:pt x="1037826" y="837914"/>
                    <a:pt x="1036588" y="834390"/>
                    <a:pt x="1035159" y="830961"/>
                  </a:cubicBezTo>
                  <a:lnTo>
                    <a:pt x="1033254" y="826961"/>
                  </a:lnTo>
                  <a:cubicBezTo>
                    <a:pt x="1028778" y="816483"/>
                    <a:pt x="1023920" y="806291"/>
                    <a:pt x="1018776" y="796195"/>
                  </a:cubicBezTo>
                  <a:lnTo>
                    <a:pt x="1017062" y="792575"/>
                  </a:lnTo>
                  <a:cubicBezTo>
                    <a:pt x="1011156" y="781431"/>
                    <a:pt x="1004775" y="770668"/>
                    <a:pt x="997917" y="760095"/>
                  </a:cubicBezTo>
                  <a:cubicBezTo>
                    <a:pt x="996012" y="757047"/>
                    <a:pt x="993916" y="754189"/>
                    <a:pt x="991916" y="751237"/>
                  </a:cubicBezTo>
                  <a:cubicBezTo>
                    <a:pt x="988868" y="746760"/>
                    <a:pt x="986010" y="742188"/>
                    <a:pt x="982867" y="737807"/>
                  </a:cubicBezTo>
                  <a:lnTo>
                    <a:pt x="982867" y="737807"/>
                  </a:lnTo>
                  <a:lnTo>
                    <a:pt x="981534" y="735902"/>
                  </a:lnTo>
                  <a:cubicBezTo>
                    <a:pt x="979629" y="733330"/>
                    <a:pt x="977533" y="730949"/>
                    <a:pt x="975628" y="728472"/>
                  </a:cubicBezTo>
                  <a:cubicBezTo>
                    <a:pt x="973056" y="725043"/>
                    <a:pt x="970389" y="721709"/>
                    <a:pt x="967627" y="718471"/>
                  </a:cubicBezTo>
                  <a:cubicBezTo>
                    <a:pt x="961817" y="711422"/>
                    <a:pt x="955816" y="704660"/>
                    <a:pt x="949625" y="697992"/>
                  </a:cubicBezTo>
                  <a:lnTo>
                    <a:pt x="944386" y="692087"/>
                  </a:lnTo>
                  <a:lnTo>
                    <a:pt x="941814" y="689705"/>
                  </a:lnTo>
                  <a:cubicBezTo>
                    <a:pt x="936290" y="684181"/>
                    <a:pt x="930480" y="678847"/>
                    <a:pt x="924669" y="673608"/>
                  </a:cubicBezTo>
                  <a:cubicBezTo>
                    <a:pt x="921812" y="671132"/>
                    <a:pt x="919145" y="668465"/>
                    <a:pt x="916287" y="665988"/>
                  </a:cubicBezTo>
                  <a:cubicBezTo>
                    <a:pt x="907429" y="658463"/>
                    <a:pt x="898285" y="651320"/>
                    <a:pt x="888760" y="644652"/>
                  </a:cubicBezTo>
                  <a:cubicBezTo>
                    <a:pt x="886284" y="642938"/>
                    <a:pt x="883712" y="641128"/>
                    <a:pt x="881140" y="639509"/>
                  </a:cubicBezTo>
                  <a:lnTo>
                    <a:pt x="873806" y="634651"/>
                  </a:lnTo>
                  <a:cubicBezTo>
                    <a:pt x="863233" y="627507"/>
                    <a:pt x="852089" y="620173"/>
                    <a:pt x="840754" y="612743"/>
                  </a:cubicBezTo>
                  <a:lnTo>
                    <a:pt x="797987" y="584454"/>
                  </a:lnTo>
                  <a:cubicBezTo>
                    <a:pt x="730169" y="538925"/>
                    <a:pt x="644253" y="513683"/>
                    <a:pt x="554814" y="513207"/>
                  </a:cubicBezTo>
                  <a:cubicBezTo>
                    <a:pt x="553956" y="513207"/>
                    <a:pt x="553099" y="513207"/>
                    <a:pt x="552242" y="513207"/>
                  </a:cubicBezTo>
                  <a:cubicBezTo>
                    <a:pt x="487758" y="513207"/>
                    <a:pt x="425369" y="525971"/>
                    <a:pt x="369076" y="549497"/>
                  </a:cubicBezTo>
                  <a:lnTo>
                    <a:pt x="369457" y="545497"/>
                  </a:lnTo>
                  <a:cubicBezTo>
                    <a:pt x="369838" y="541973"/>
                    <a:pt x="370314" y="538448"/>
                    <a:pt x="370886" y="534924"/>
                  </a:cubicBezTo>
                  <a:cubicBezTo>
                    <a:pt x="371457" y="531495"/>
                    <a:pt x="372029" y="528066"/>
                    <a:pt x="372696" y="524637"/>
                  </a:cubicBezTo>
                  <a:cubicBezTo>
                    <a:pt x="373267" y="521303"/>
                    <a:pt x="373934" y="517874"/>
                    <a:pt x="374791" y="514541"/>
                  </a:cubicBezTo>
                  <a:cubicBezTo>
                    <a:pt x="375553" y="511016"/>
                    <a:pt x="376410" y="507587"/>
                    <a:pt x="377363" y="504158"/>
                  </a:cubicBezTo>
                  <a:cubicBezTo>
                    <a:pt x="378315" y="500825"/>
                    <a:pt x="379173" y="497396"/>
                    <a:pt x="380220" y="494062"/>
                  </a:cubicBezTo>
                  <a:cubicBezTo>
                    <a:pt x="381173" y="490728"/>
                    <a:pt x="382316" y="487394"/>
                    <a:pt x="383459" y="484061"/>
                  </a:cubicBezTo>
                  <a:cubicBezTo>
                    <a:pt x="384602" y="480632"/>
                    <a:pt x="385840" y="477203"/>
                    <a:pt x="387078" y="473869"/>
                  </a:cubicBezTo>
                  <a:cubicBezTo>
                    <a:pt x="388317" y="470535"/>
                    <a:pt x="389650" y="467297"/>
                    <a:pt x="391079" y="464058"/>
                  </a:cubicBezTo>
                  <a:cubicBezTo>
                    <a:pt x="392508" y="460724"/>
                    <a:pt x="393936" y="457391"/>
                    <a:pt x="395460" y="454152"/>
                  </a:cubicBezTo>
                  <a:cubicBezTo>
                    <a:pt x="396889" y="451104"/>
                    <a:pt x="398413" y="448056"/>
                    <a:pt x="399937" y="445103"/>
                  </a:cubicBezTo>
                  <a:cubicBezTo>
                    <a:pt x="401842" y="441389"/>
                    <a:pt x="403842" y="437674"/>
                    <a:pt x="405938" y="434054"/>
                  </a:cubicBezTo>
                  <a:cubicBezTo>
                    <a:pt x="407557" y="431197"/>
                    <a:pt x="409272" y="428339"/>
                    <a:pt x="410986" y="425482"/>
                  </a:cubicBezTo>
                  <a:cubicBezTo>
                    <a:pt x="413272" y="421958"/>
                    <a:pt x="415558" y="418433"/>
                    <a:pt x="418035" y="415004"/>
                  </a:cubicBezTo>
                  <a:cubicBezTo>
                    <a:pt x="419749" y="412433"/>
                    <a:pt x="421559" y="409956"/>
                    <a:pt x="423369" y="407480"/>
                  </a:cubicBezTo>
                  <a:cubicBezTo>
                    <a:pt x="428131" y="401098"/>
                    <a:pt x="433084" y="395002"/>
                    <a:pt x="438418" y="389192"/>
                  </a:cubicBezTo>
                  <a:lnTo>
                    <a:pt x="439847" y="387477"/>
                  </a:lnTo>
                  <a:cubicBezTo>
                    <a:pt x="445657" y="381191"/>
                    <a:pt x="451944" y="375380"/>
                    <a:pt x="458516" y="369761"/>
                  </a:cubicBezTo>
                  <a:lnTo>
                    <a:pt x="464421" y="364998"/>
                  </a:lnTo>
                  <a:cubicBezTo>
                    <a:pt x="469470" y="360998"/>
                    <a:pt x="474708" y="357188"/>
                    <a:pt x="480138" y="353568"/>
                  </a:cubicBezTo>
                  <a:cubicBezTo>
                    <a:pt x="482328" y="352139"/>
                    <a:pt x="484519" y="350615"/>
                    <a:pt x="486710" y="349282"/>
                  </a:cubicBezTo>
                  <a:cubicBezTo>
                    <a:pt x="494235" y="344710"/>
                    <a:pt x="502045" y="340424"/>
                    <a:pt x="510332" y="336709"/>
                  </a:cubicBezTo>
                  <a:cubicBezTo>
                    <a:pt x="542431" y="322326"/>
                    <a:pt x="579198" y="314992"/>
                    <a:pt x="619107" y="314992"/>
                  </a:cubicBezTo>
                  <a:cubicBezTo>
                    <a:pt x="619679" y="314992"/>
                    <a:pt x="620250" y="314992"/>
                    <a:pt x="620822" y="314992"/>
                  </a:cubicBezTo>
                  <a:cubicBezTo>
                    <a:pt x="686068" y="315373"/>
                    <a:pt x="758268" y="335280"/>
                    <a:pt x="825514" y="370142"/>
                  </a:cubicBezTo>
                  <a:lnTo>
                    <a:pt x="888284" y="411766"/>
                  </a:lnTo>
                  <a:cubicBezTo>
                    <a:pt x="898095" y="418243"/>
                    <a:pt x="909334" y="421862"/>
                    <a:pt x="921050" y="421862"/>
                  </a:cubicBezTo>
                  <a:cubicBezTo>
                    <a:pt x="921145" y="421862"/>
                    <a:pt x="921240" y="421862"/>
                    <a:pt x="921336" y="421862"/>
                  </a:cubicBezTo>
                  <a:cubicBezTo>
                    <a:pt x="934575" y="421862"/>
                    <a:pt x="954578" y="417386"/>
                    <a:pt x="975152" y="396621"/>
                  </a:cubicBezTo>
                  <a:lnTo>
                    <a:pt x="980200" y="391001"/>
                  </a:lnTo>
                  <a:lnTo>
                    <a:pt x="982105" y="388620"/>
                  </a:lnTo>
                  <a:lnTo>
                    <a:pt x="982105" y="388620"/>
                  </a:lnTo>
                  <a:lnTo>
                    <a:pt x="983153" y="387001"/>
                  </a:lnTo>
                  <a:lnTo>
                    <a:pt x="984486" y="385477"/>
                  </a:lnTo>
                  <a:lnTo>
                    <a:pt x="986487" y="382048"/>
                  </a:lnTo>
                  <a:cubicBezTo>
                    <a:pt x="988011" y="379762"/>
                    <a:pt x="989725" y="377571"/>
                    <a:pt x="991154" y="375190"/>
                  </a:cubicBezTo>
                  <a:lnTo>
                    <a:pt x="993821" y="369761"/>
                  </a:lnTo>
                  <a:lnTo>
                    <a:pt x="995440" y="366998"/>
                  </a:lnTo>
                  <a:lnTo>
                    <a:pt x="996488" y="364331"/>
                  </a:lnTo>
                  <a:cubicBezTo>
                    <a:pt x="999250" y="358331"/>
                    <a:pt x="1001822" y="352139"/>
                    <a:pt x="1003917" y="345567"/>
                  </a:cubicBezTo>
                  <a:lnTo>
                    <a:pt x="1004298" y="344615"/>
                  </a:lnTo>
                  <a:lnTo>
                    <a:pt x="1004298" y="344424"/>
                  </a:lnTo>
                  <a:lnTo>
                    <a:pt x="1004489" y="344043"/>
                  </a:lnTo>
                  <a:lnTo>
                    <a:pt x="1006013" y="338995"/>
                  </a:lnTo>
                  <a:cubicBezTo>
                    <a:pt x="1008013" y="331946"/>
                    <a:pt x="1009537" y="324707"/>
                    <a:pt x="1010775" y="317373"/>
                  </a:cubicBezTo>
                  <a:lnTo>
                    <a:pt x="1011061" y="316325"/>
                  </a:lnTo>
                  <a:lnTo>
                    <a:pt x="1011252" y="313658"/>
                  </a:lnTo>
                  <a:cubicBezTo>
                    <a:pt x="1012776" y="303943"/>
                    <a:pt x="1013633" y="294037"/>
                    <a:pt x="1013919" y="284226"/>
                  </a:cubicBezTo>
                  <a:lnTo>
                    <a:pt x="1014204" y="281273"/>
                  </a:lnTo>
                  <a:lnTo>
                    <a:pt x="1014204" y="279368"/>
                  </a:lnTo>
                  <a:cubicBezTo>
                    <a:pt x="1014204" y="276320"/>
                    <a:pt x="1014109" y="273368"/>
                    <a:pt x="1014014" y="270320"/>
                  </a:cubicBezTo>
                  <a:cubicBezTo>
                    <a:pt x="1013919" y="266605"/>
                    <a:pt x="1013823" y="262890"/>
                    <a:pt x="1013633" y="259271"/>
                  </a:cubicBezTo>
                  <a:cubicBezTo>
                    <a:pt x="1013442" y="256127"/>
                    <a:pt x="1012966" y="253175"/>
                    <a:pt x="1012680" y="250127"/>
                  </a:cubicBezTo>
                  <a:cubicBezTo>
                    <a:pt x="1012395" y="247460"/>
                    <a:pt x="1012299" y="244697"/>
                    <a:pt x="1011918" y="242126"/>
                  </a:cubicBezTo>
                  <a:lnTo>
                    <a:pt x="1011442" y="239935"/>
                  </a:lnTo>
                  <a:cubicBezTo>
                    <a:pt x="1010680" y="235268"/>
                    <a:pt x="1009728" y="230886"/>
                    <a:pt x="1008680" y="226504"/>
                  </a:cubicBezTo>
                  <a:cubicBezTo>
                    <a:pt x="1008204" y="224314"/>
                    <a:pt x="1007823" y="222028"/>
                    <a:pt x="1007156" y="219932"/>
                  </a:cubicBezTo>
                  <a:cubicBezTo>
                    <a:pt x="1005441" y="213646"/>
                    <a:pt x="1003441" y="207740"/>
                    <a:pt x="1001155" y="202121"/>
                  </a:cubicBezTo>
                  <a:lnTo>
                    <a:pt x="1001060" y="201835"/>
                  </a:lnTo>
                  <a:cubicBezTo>
                    <a:pt x="998869" y="196596"/>
                    <a:pt x="996393" y="191643"/>
                    <a:pt x="993630" y="187166"/>
                  </a:cubicBezTo>
                  <a:cubicBezTo>
                    <a:pt x="990392" y="181928"/>
                    <a:pt x="986868" y="176879"/>
                    <a:pt x="982962" y="171926"/>
                  </a:cubicBezTo>
                  <a:lnTo>
                    <a:pt x="982962" y="171926"/>
                  </a:lnTo>
                  <a:lnTo>
                    <a:pt x="981438" y="170021"/>
                  </a:lnTo>
                  <a:lnTo>
                    <a:pt x="979629" y="168116"/>
                  </a:lnTo>
                  <a:cubicBezTo>
                    <a:pt x="976485" y="164402"/>
                    <a:pt x="973437" y="160687"/>
                    <a:pt x="969913" y="157067"/>
                  </a:cubicBezTo>
                  <a:cubicBezTo>
                    <a:pt x="967818" y="154877"/>
                    <a:pt x="965341" y="152876"/>
                    <a:pt x="963055" y="150781"/>
                  </a:cubicBezTo>
                  <a:lnTo>
                    <a:pt x="957054" y="145352"/>
                  </a:lnTo>
                  <a:cubicBezTo>
                    <a:pt x="949720" y="139065"/>
                    <a:pt x="942005" y="132969"/>
                    <a:pt x="933337" y="127254"/>
                  </a:cubicBezTo>
                  <a:lnTo>
                    <a:pt x="848184" y="70771"/>
                  </a:lnTo>
                  <a:lnTo>
                    <a:pt x="848279" y="70866"/>
                  </a:lnTo>
                  <a:lnTo>
                    <a:pt x="848184" y="70771"/>
                  </a:lnTo>
                  <a:lnTo>
                    <a:pt x="851327" y="73247"/>
                  </a:lnTo>
                  <a:cubicBezTo>
                    <a:pt x="814656" y="48101"/>
                    <a:pt x="765888" y="28194"/>
                    <a:pt x="704737" y="14002"/>
                  </a:cubicBezTo>
                  <a:cubicBezTo>
                    <a:pt x="665780" y="4953"/>
                    <a:pt x="625870" y="381"/>
                    <a:pt x="585960" y="191"/>
                  </a:cubicBezTo>
                  <a:cubicBezTo>
                    <a:pt x="585198" y="0"/>
                    <a:pt x="584246" y="0"/>
                    <a:pt x="583198" y="0"/>
                  </a:cubicBezTo>
                  <a:lnTo>
                    <a:pt x="583198" y="0"/>
                  </a:ln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97" name="Gráfico 2">
              <a:extLst>
                <a:ext uri="{FF2B5EF4-FFF2-40B4-BE49-F238E27FC236}">
                  <a16:creationId xmlns:a16="http://schemas.microsoft.com/office/drawing/2014/main" id="{4C8904EC-4D9A-437B-9756-E2CD85BA7D27}"/>
                </a:ext>
              </a:extLst>
            </p:cNvPr>
            <p:cNvGrpSpPr/>
            <p:nvPr/>
          </p:nvGrpSpPr>
          <p:grpSpPr>
            <a:xfrm>
              <a:off x="3161613" y="2849777"/>
              <a:ext cx="1047674" cy="1395229"/>
              <a:chOff x="3161613" y="2849777"/>
              <a:chExt cx="1047674" cy="1395229"/>
            </a:xfrm>
            <a:solidFill>
              <a:srgbClr val="195B99"/>
            </a:solidFill>
          </p:grpSpPr>
          <p:sp>
            <p:nvSpPr>
              <p:cNvPr id="98" name="Forma libre: forma 97">
                <a:extLst>
                  <a:ext uri="{FF2B5EF4-FFF2-40B4-BE49-F238E27FC236}">
                    <a16:creationId xmlns:a16="http://schemas.microsoft.com/office/drawing/2014/main" id="{33297A14-305D-42D2-B30C-53F92877E3CB}"/>
                  </a:ext>
                </a:extLst>
              </p:cNvPr>
              <p:cNvSpPr/>
              <p:nvPr/>
            </p:nvSpPr>
            <p:spPr>
              <a:xfrm>
                <a:off x="3458051" y="3520151"/>
                <a:ext cx="514826" cy="472635"/>
              </a:xfrm>
              <a:custGeom>
                <a:avLst/>
                <a:gdLst>
                  <a:gd name="connsiteX0" fmla="*/ 1619 w 514826"/>
                  <a:gd name="connsiteY0" fmla="*/ 232127 h 472635"/>
                  <a:gd name="connsiteX1" fmla="*/ 1810 w 514826"/>
                  <a:gd name="connsiteY1" fmla="*/ 234222 h 472635"/>
                  <a:gd name="connsiteX2" fmla="*/ 4858 w 514826"/>
                  <a:gd name="connsiteY2" fmla="*/ 249748 h 472635"/>
                  <a:gd name="connsiteX3" fmla="*/ 10668 w 514826"/>
                  <a:gd name="connsiteY3" fmla="*/ 268798 h 472635"/>
                  <a:gd name="connsiteX4" fmla="*/ 12859 w 514826"/>
                  <a:gd name="connsiteY4" fmla="*/ 274037 h 472635"/>
                  <a:gd name="connsiteX5" fmla="*/ 13811 w 514826"/>
                  <a:gd name="connsiteY5" fmla="*/ 276990 h 472635"/>
                  <a:gd name="connsiteX6" fmla="*/ 16097 w 514826"/>
                  <a:gd name="connsiteY6" fmla="*/ 281657 h 472635"/>
                  <a:gd name="connsiteX7" fmla="*/ 18383 w 514826"/>
                  <a:gd name="connsiteY7" fmla="*/ 286705 h 472635"/>
                  <a:gd name="connsiteX8" fmla="*/ 20288 w 514826"/>
                  <a:gd name="connsiteY8" fmla="*/ 290229 h 472635"/>
                  <a:gd name="connsiteX9" fmla="*/ 24575 w 514826"/>
                  <a:gd name="connsiteY9" fmla="*/ 297945 h 472635"/>
                  <a:gd name="connsiteX10" fmla="*/ 27813 w 514826"/>
                  <a:gd name="connsiteY10" fmla="*/ 303564 h 472635"/>
                  <a:gd name="connsiteX11" fmla="*/ 29813 w 514826"/>
                  <a:gd name="connsiteY11" fmla="*/ 306707 h 472635"/>
                  <a:gd name="connsiteX12" fmla="*/ 34576 w 514826"/>
                  <a:gd name="connsiteY12" fmla="*/ 313470 h 472635"/>
                  <a:gd name="connsiteX13" fmla="*/ 38862 w 514826"/>
                  <a:gd name="connsiteY13" fmla="*/ 319376 h 472635"/>
                  <a:gd name="connsiteX14" fmla="*/ 40862 w 514826"/>
                  <a:gd name="connsiteY14" fmla="*/ 321948 h 472635"/>
                  <a:gd name="connsiteX15" fmla="*/ 46101 w 514826"/>
                  <a:gd name="connsiteY15" fmla="*/ 328044 h 472635"/>
                  <a:gd name="connsiteX16" fmla="*/ 51435 w 514826"/>
                  <a:gd name="connsiteY16" fmla="*/ 333949 h 472635"/>
                  <a:gd name="connsiteX17" fmla="*/ 53340 w 514826"/>
                  <a:gd name="connsiteY17" fmla="*/ 336045 h 472635"/>
                  <a:gd name="connsiteX18" fmla="*/ 53816 w 514826"/>
                  <a:gd name="connsiteY18" fmla="*/ 336616 h 472635"/>
                  <a:gd name="connsiteX19" fmla="*/ 56579 w 514826"/>
                  <a:gd name="connsiteY19" fmla="*/ 339188 h 472635"/>
                  <a:gd name="connsiteX20" fmla="*/ 57531 w 514826"/>
                  <a:gd name="connsiteY20" fmla="*/ 340045 h 472635"/>
                  <a:gd name="connsiteX21" fmla="*/ 65246 w 514826"/>
                  <a:gd name="connsiteY21" fmla="*/ 347379 h 472635"/>
                  <a:gd name="connsiteX22" fmla="*/ 70199 w 514826"/>
                  <a:gd name="connsiteY22" fmla="*/ 351666 h 472635"/>
                  <a:gd name="connsiteX23" fmla="*/ 74486 w 514826"/>
                  <a:gd name="connsiteY23" fmla="*/ 355190 h 472635"/>
                  <a:gd name="connsiteX24" fmla="*/ 80296 w 514826"/>
                  <a:gd name="connsiteY24" fmla="*/ 359666 h 472635"/>
                  <a:gd name="connsiteX25" fmla="*/ 87535 w 514826"/>
                  <a:gd name="connsiteY25" fmla="*/ 364905 h 472635"/>
                  <a:gd name="connsiteX26" fmla="*/ 92583 w 514826"/>
                  <a:gd name="connsiteY26" fmla="*/ 368525 h 472635"/>
                  <a:gd name="connsiteX27" fmla="*/ 177737 w 514826"/>
                  <a:gd name="connsiteY27" fmla="*/ 425008 h 472635"/>
                  <a:gd name="connsiteX28" fmla="*/ 334328 w 514826"/>
                  <a:gd name="connsiteY28" fmla="*/ 472633 h 472635"/>
                  <a:gd name="connsiteX29" fmla="*/ 395478 w 514826"/>
                  <a:gd name="connsiteY29" fmla="*/ 464537 h 472635"/>
                  <a:gd name="connsiteX30" fmla="*/ 417767 w 514826"/>
                  <a:gd name="connsiteY30" fmla="*/ 455869 h 472635"/>
                  <a:gd name="connsiteX31" fmla="*/ 420243 w 514826"/>
                  <a:gd name="connsiteY31" fmla="*/ 454726 h 472635"/>
                  <a:gd name="connsiteX32" fmla="*/ 440150 w 514826"/>
                  <a:gd name="connsiteY32" fmla="*/ 442820 h 472635"/>
                  <a:gd name="connsiteX33" fmla="*/ 443389 w 514826"/>
                  <a:gd name="connsiteY33" fmla="*/ 440534 h 472635"/>
                  <a:gd name="connsiteX34" fmla="*/ 461296 w 514826"/>
                  <a:gd name="connsiteY34" fmla="*/ 425484 h 472635"/>
                  <a:gd name="connsiteX35" fmla="*/ 464153 w 514826"/>
                  <a:gd name="connsiteY35" fmla="*/ 422627 h 472635"/>
                  <a:gd name="connsiteX36" fmla="*/ 480060 w 514826"/>
                  <a:gd name="connsiteY36" fmla="*/ 404148 h 472635"/>
                  <a:gd name="connsiteX37" fmla="*/ 480822 w 514826"/>
                  <a:gd name="connsiteY37" fmla="*/ 403196 h 472635"/>
                  <a:gd name="connsiteX38" fmla="*/ 481870 w 514826"/>
                  <a:gd name="connsiteY38" fmla="*/ 401481 h 472635"/>
                  <a:gd name="connsiteX39" fmla="*/ 495967 w 514826"/>
                  <a:gd name="connsiteY39" fmla="*/ 378050 h 472635"/>
                  <a:gd name="connsiteX40" fmla="*/ 496348 w 514826"/>
                  <a:gd name="connsiteY40" fmla="*/ 377478 h 472635"/>
                  <a:gd name="connsiteX41" fmla="*/ 497110 w 514826"/>
                  <a:gd name="connsiteY41" fmla="*/ 375669 h 472635"/>
                  <a:gd name="connsiteX42" fmla="*/ 505016 w 514826"/>
                  <a:gd name="connsiteY42" fmla="*/ 355952 h 472635"/>
                  <a:gd name="connsiteX43" fmla="*/ 506159 w 514826"/>
                  <a:gd name="connsiteY43" fmla="*/ 353094 h 472635"/>
                  <a:gd name="connsiteX44" fmla="*/ 506540 w 514826"/>
                  <a:gd name="connsiteY44" fmla="*/ 351380 h 472635"/>
                  <a:gd name="connsiteX45" fmla="*/ 511778 w 514826"/>
                  <a:gd name="connsiteY45" fmla="*/ 329377 h 472635"/>
                  <a:gd name="connsiteX46" fmla="*/ 512159 w 514826"/>
                  <a:gd name="connsiteY46" fmla="*/ 327853 h 472635"/>
                  <a:gd name="connsiteX47" fmla="*/ 512445 w 514826"/>
                  <a:gd name="connsiteY47" fmla="*/ 324805 h 472635"/>
                  <a:gd name="connsiteX48" fmla="*/ 514541 w 514826"/>
                  <a:gd name="connsiteY48" fmla="*/ 302326 h 472635"/>
                  <a:gd name="connsiteX49" fmla="*/ 514826 w 514826"/>
                  <a:gd name="connsiteY49" fmla="*/ 299278 h 472635"/>
                  <a:gd name="connsiteX50" fmla="*/ 514826 w 514826"/>
                  <a:gd name="connsiteY50" fmla="*/ 297468 h 472635"/>
                  <a:gd name="connsiteX51" fmla="*/ 514636 w 514826"/>
                  <a:gd name="connsiteY51" fmla="*/ 290324 h 472635"/>
                  <a:gd name="connsiteX52" fmla="*/ 514160 w 514826"/>
                  <a:gd name="connsiteY52" fmla="*/ 279085 h 472635"/>
                  <a:gd name="connsiteX53" fmla="*/ 513207 w 514826"/>
                  <a:gd name="connsiteY53" fmla="*/ 270798 h 472635"/>
                  <a:gd name="connsiteX54" fmla="*/ 512350 w 514826"/>
                  <a:gd name="connsiteY54" fmla="*/ 263083 h 472635"/>
                  <a:gd name="connsiteX55" fmla="*/ 511397 w 514826"/>
                  <a:gd name="connsiteY55" fmla="*/ 256987 h 472635"/>
                  <a:gd name="connsiteX56" fmla="*/ 505587 w 514826"/>
                  <a:gd name="connsiteY56" fmla="*/ 232698 h 472635"/>
                  <a:gd name="connsiteX57" fmla="*/ 502920 w 514826"/>
                  <a:gd name="connsiteY57" fmla="*/ 224983 h 472635"/>
                  <a:gd name="connsiteX58" fmla="*/ 497015 w 514826"/>
                  <a:gd name="connsiteY58" fmla="*/ 208505 h 472635"/>
                  <a:gd name="connsiteX59" fmla="*/ 496538 w 514826"/>
                  <a:gd name="connsiteY59" fmla="*/ 207171 h 472635"/>
                  <a:gd name="connsiteX60" fmla="*/ 491204 w 514826"/>
                  <a:gd name="connsiteY60" fmla="*/ 195932 h 472635"/>
                  <a:gd name="connsiteX61" fmla="*/ 486442 w 514826"/>
                  <a:gd name="connsiteY61" fmla="*/ 185931 h 472635"/>
                  <a:gd name="connsiteX62" fmla="*/ 478441 w 514826"/>
                  <a:gd name="connsiteY62" fmla="*/ 172215 h 472635"/>
                  <a:gd name="connsiteX63" fmla="*/ 473488 w 514826"/>
                  <a:gd name="connsiteY63" fmla="*/ 163832 h 472635"/>
                  <a:gd name="connsiteX64" fmla="*/ 463296 w 514826"/>
                  <a:gd name="connsiteY64" fmla="*/ 149736 h 472635"/>
                  <a:gd name="connsiteX65" fmla="*/ 458343 w 514826"/>
                  <a:gd name="connsiteY65" fmla="*/ 142878 h 472635"/>
                  <a:gd name="connsiteX66" fmla="*/ 446532 w 514826"/>
                  <a:gd name="connsiteY66" fmla="*/ 129447 h 472635"/>
                  <a:gd name="connsiteX67" fmla="*/ 441008 w 514826"/>
                  <a:gd name="connsiteY67" fmla="*/ 123256 h 472635"/>
                  <a:gd name="connsiteX68" fmla="*/ 440626 w 514826"/>
                  <a:gd name="connsiteY68" fmla="*/ 122780 h 472635"/>
                  <a:gd name="connsiteX69" fmla="*/ 428530 w 514826"/>
                  <a:gd name="connsiteY69" fmla="*/ 111636 h 472635"/>
                  <a:gd name="connsiteX70" fmla="*/ 421862 w 514826"/>
                  <a:gd name="connsiteY70" fmla="*/ 105444 h 472635"/>
                  <a:gd name="connsiteX71" fmla="*/ 401098 w 514826"/>
                  <a:gd name="connsiteY71" fmla="*/ 89919 h 472635"/>
                  <a:gd name="connsiteX72" fmla="*/ 399860 w 514826"/>
                  <a:gd name="connsiteY72" fmla="*/ 89061 h 472635"/>
                  <a:gd name="connsiteX73" fmla="*/ 401098 w 514826"/>
                  <a:gd name="connsiteY73" fmla="*/ 89919 h 472635"/>
                  <a:gd name="connsiteX74" fmla="*/ 362236 w 514826"/>
                  <a:gd name="connsiteY74" fmla="*/ 64201 h 472635"/>
                  <a:gd name="connsiteX75" fmla="*/ 315944 w 514826"/>
                  <a:gd name="connsiteY75" fmla="*/ 33531 h 472635"/>
                  <a:gd name="connsiteX76" fmla="*/ 313182 w 514826"/>
                  <a:gd name="connsiteY76" fmla="*/ 31721 h 472635"/>
                  <a:gd name="connsiteX77" fmla="*/ 309086 w 514826"/>
                  <a:gd name="connsiteY77" fmla="*/ 29340 h 472635"/>
                  <a:gd name="connsiteX78" fmla="*/ 302990 w 514826"/>
                  <a:gd name="connsiteY78" fmla="*/ 25720 h 472635"/>
                  <a:gd name="connsiteX79" fmla="*/ 293846 w 514826"/>
                  <a:gd name="connsiteY79" fmla="*/ 20862 h 472635"/>
                  <a:gd name="connsiteX80" fmla="*/ 290322 w 514826"/>
                  <a:gd name="connsiteY80" fmla="*/ 19053 h 472635"/>
                  <a:gd name="connsiteX81" fmla="*/ 286226 w 514826"/>
                  <a:gd name="connsiteY81" fmla="*/ 17148 h 472635"/>
                  <a:gd name="connsiteX82" fmla="*/ 273558 w 514826"/>
                  <a:gd name="connsiteY82" fmla="*/ 12004 h 472635"/>
                  <a:gd name="connsiteX83" fmla="*/ 268891 w 514826"/>
                  <a:gd name="connsiteY83" fmla="*/ 10194 h 472635"/>
                  <a:gd name="connsiteX84" fmla="*/ 266510 w 514826"/>
                  <a:gd name="connsiteY84" fmla="*/ 9432 h 472635"/>
                  <a:gd name="connsiteX85" fmla="*/ 263843 w 514826"/>
                  <a:gd name="connsiteY85" fmla="*/ 8670 h 472635"/>
                  <a:gd name="connsiteX86" fmla="*/ 251746 w 514826"/>
                  <a:gd name="connsiteY86" fmla="*/ 5146 h 472635"/>
                  <a:gd name="connsiteX87" fmla="*/ 251174 w 514826"/>
                  <a:gd name="connsiteY87" fmla="*/ 5051 h 472635"/>
                  <a:gd name="connsiteX88" fmla="*/ 242506 w 514826"/>
                  <a:gd name="connsiteY88" fmla="*/ 3432 h 472635"/>
                  <a:gd name="connsiteX89" fmla="*/ 235649 w 514826"/>
                  <a:gd name="connsiteY89" fmla="*/ 2193 h 472635"/>
                  <a:gd name="connsiteX90" fmla="*/ 230886 w 514826"/>
                  <a:gd name="connsiteY90" fmla="*/ 1336 h 472635"/>
                  <a:gd name="connsiteX91" fmla="*/ 209931 w 514826"/>
                  <a:gd name="connsiteY91" fmla="*/ 3 h 472635"/>
                  <a:gd name="connsiteX92" fmla="*/ 158305 w 514826"/>
                  <a:gd name="connsiteY92" fmla="*/ 7242 h 472635"/>
                  <a:gd name="connsiteX93" fmla="*/ 140875 w 514826"/>
                  <a:gd name="connsiteY93" fmla="*/ 13242 h 472635"/>
                  <a:gd name="connsiteX94" fmla="*/ 135160 w 514826"/>
                  <a:gd name="connsiteY94" fmla="*/ 15719 h 472635"/>
                  <a:gd name="connsiteX95" fmla="*/ 123825 w 514826"/>
                  <a:gd name="connsiteY95" fmla="*/ 20767 h 472635"/>
                  <a:gd name="connsiteX96" fmla="*/ 117443 w 514826"/>
                  <a:gd name="connsiteY96" fmla="*/ 24291 h 472635"/>
                  <a:gd name="connsiteX97" fmla="*/ 107347 w 514826"/>
                  <a:gd name="connsiteY97" fmla="*/ 29911 h 472635"/>
                  <a:gd name="connsiteX98" fmla="*/ 100775 w 514826"/>
                  <a:gd name="connsiteY98" fmla="*/ 34293 h 472635"/>
                  <a:gd name="connsiteX99" fmla="*/ 91535 w 514826"/>
                  <a:gd name="connsiteY99" fmla="*/ 40484 h 472635"/>
                  <a:gd name="connsiteX100" fmla="*/ 85058 w 514826"/>
                  <a:gd name="connsiteY100" fmla="*/ 45532 h 472635"/>
                  <a:gd name="connsiteX101" fmla="*/ 76581 w 514826"/>
                  <a:gd name="connsiteY101" fmla="*/ 52295 h 472635"/>
                  <a:gd name="connsiteX102" fmla="*/ 70295 w 514826"/>
                  <a:gd name="connsiteY102" fmla="*/ 58010 h 472635"/>
                  <a:gd name="connsiteX103" fmla="*/ 62484 w 514826"/>
                  <a:gd name="connsiteY103" fmla="*/ 65344 h 472635"/>
                  <a:gd name="connsiteX104" fmla="*/ 56483 w 514826"/>
                  <a:gd name="connsiteY104" fmla="*/ 71726 h 472635"/>
                  <a:gd name="connsiteX105" fmla="*/ 49435 w 514826"/>
                  <a:gd name="connsiteY105" fmla="*/ 79536 h 472635"/>
                  <a:gd name="connsiteX106" fmla="*/ 43910 w 514826"/>
                  <a:gd name="connsiteY106" fmla="*/ 86490 h 472635"/>
                  <a:gd name="connsiteX107" fmla="*/ 39529 w 514826"/>
                  <a:gd name="connsiteY107" fmla="*/ 92014 h 472635"/>
                  <a:gd name="connsiteX108" fmla="*/ 37719 w 514826"/>
                  <a:gd name="connsiteY108" fmla="*/ 94776 h 472635"/>
                  <a:gd name="connsiteX109" fmla="*/ 32576 w 514826"/>
                  <a:gd name="connsiteY109" fmla="*/ 102492 h 472635"/>
                  <a:gd name="connsiteX110" fmla="*/ 27242 w 514826"/>
                  <a:gd name="connsiteY110" fmla="*/ 111064 h 472635"/>
                  <a:gd name="connsiteX111" fmla="*/ 22860 w 514826"/>
                  <a:gd name="connsiteY111" fmla="*/ 119065 h 472635"/>
                  <a:gd name="connsiteX112" fmla="*/ 19717 w 514826"/>
                  <a:gd name="connsiteY112" fmla="*/ 124685 h 472635"/>
                  <a:gd name="connsiteX113" fmla="*/ 18764 w 514826"/>
                  <a:gd name="connsiteY113" fmla="*/ 127161 h 472635"/>
                  <a:gd name="connsiteX114" fmla="*/ 9049 w 514826"/>
                  <a:gd name="connsiteY114" fmla="*/ 151450 h 472635"/>
                  <a:gd name="connsiteX115" fmla="*/ 8668 w 514826"/>
                  <a:gd name="connsiteY115" fmla="*/ 152307 h 472635"/>
                  <a:gd name="connsiteX116" fmla="*/ 7906 w 514826"/>
                  <a:gd name="connsiteY116" fmla="*/ 155641 h 472635"/>
                  <a:gd name="connsiteX117" fmla="*/ 3334 w 514826"/>
                  <a:gd name="connsiteY117" fmla="*/ 174405 h 472635"/>
                  <a:gd name="connsiteX118" fmla="*/ 2477 w 514826"/>
                  <a:gd name="connsiteY118" fmla="*/ 178120 h 472635"/>
                  <a:gd name="connsiteX119" fmla="*/ 2762 w 514826"/>
                  <a:gd name="connsiteY119" fmla="*/ 178311 h 472635"/>
                  <a:gd name="connsiteX120" fmla="*/ 2762 w 514826"/>
                  <a:gd name="connsiteY120" fmla="*/ 178311 h 472635"/>
                  <a:gd name="connsiteX121" fmla="*/ 2477 w 514826"/>
                  <a:gd name="connsiteY121" fmla="*/ 178120 h 472635"/>
                  <a:gd name="connsiteX122" fmla="*/ 2096 w 514826"/>
                  <a:gd name="connsiteY122" fmla="*/ 182121 h 472635"/>
                  <a:gd name="connsiteX123" fmla="*/ 476 w 514826"/>
                  <a:gd name="connsiteY123" fmla="*/ 199551 h 472635"/>
                  <a:gd name="connsiteX124" fmla="*/ 0 w 514826"/>
                  <a:gd name="connsiteY124" fmla="*/ 204409 h 472635"/>
                  <a:gd name="connsiteX125" fmla="*/ 95 w 514826"/>
                  <a:gd name="connsiteY125" fmla="*/ 206028 h 472635"/>
                  <a:gd name="connsiteX126" fmla="*/ 1619 w 514826"/>
                  <a:gd name="connsiteY126" fmla="*/ 232127 h 472635"/>
                  <a:gd name="connsiteX127" fmla="*/ 249365 w 514826"/>
                  <a:gd name="connsiteY127" fmla="*/ 392242 h 472635"/>
                  <a:gd name="connsiteX128" fmla="*/ 153543 w 514826"/>
                  <a:gd name="connsiteY128" fmla="*/ 373287 h 472635"/>
                  <a:gd name="connsiteX129" fmla="*/ 150305 w 514826"/>
                  <a:gd name="connsiteY129" fmla="*/ 369668 h 472635"/>
                  <a:gd name="connsiteX130" fmla="*/ 144590 w 514826"/>
                  <a:gd name="connsiteY130" fmla="*/ 362905 h 472635"/>
                  <a:gd name="connsiteX131" fmla="*/ 140113 w 514826"/>
                  <a:gd name="connsiteY131" fmla="*/ 356904 h 472635"/>
                  <a:gd name="connsiteX132" fmla="*/ 135160 w 514826"/>
                  <a:gd name="connsiteY132" fmla="*/ 349665 h 472635"/>
                  <a:gd name="connsiteX133" fmla="*/ 131255 w 514826"/>
                  <a:gd name="connsiteY133" fmla="*/ 343379 h 472635"/>
                  <a:gd name="connsiteX134" fmla="*/ 126968 w 514826"/>
                  <a:gd name="connsiteY134" fmla="*/ 335664 h 472635"/>
                  <a:gd name="connsiteX135" fmla="*/ 123634 w 514826"/>
                  <a:gd name="connsiteY135" fmla="*/ 328710 h 472635"/>
                  <a:gd name="connsiteX136" fmla="*/ 120872 w 514826"/>
                  <a:gd name="connsiteY136" fmla="*/ 322233 h 472635"/>
                  <a:gd name="connsiteX137" fmla="*/ 113824 w 514826"/>
                  <a:gd name="connsiteY137" fmla="*/ 300707 h 472635"/>
                  <a:gd name="connsiteX138" fmla="*/ 111062 w 514826"/>
                  <a:gd name="connsiteY138" fmla="*/ 285181 h 472635"/>
                  <a:gd name="connsiteX139" fmla="*/ 109633 w 514826"/>
                  <a:gd name="connsiteY139" fmla="*/ 262512 h 472635"/>
                  <a:gd name="connsiteX140" fmla="*/ 109919 w 514826"/>
                  <a:gd name="connsiteY140" fmla="*/ 257178 h 472635"/>
                  <a:gd name="connsiteX141" fmla="*/ 111443 w 514826"/>
                  <a:gd name="connsiteY141" fmla="*/ 241366 h 472635"/>
                  <a:gd name="connsiteX142" fmla="*/ 112490 w 514826"/>
                  <a:gd name="connsiteY142" fmla="*/ 234984 h 472635"/>
                  <a:gd name="connsiteX143" fmla="*/ 116300 w 514826"/>
                  <a:gd name="connsiteY143" fmla="*/ 219173 h 472635"/>
                  <a:gd name="connsiteX144" fmla="*/ 117634 w 514826"/>
                  <a:gd name="connsiteY144" fmla="*/ 214315 h 472635"/>
                  <a:gd name="connsiteX145" fmla="*/ 126111 w 514826"/>
                  <a:gd name="connsiteY145" fmla="*/ 193265 h 472635"/>
                  <a:gd name="connsiteX146" fmla="*/ 128302 w 514826"/>
                  <a:gd name="connsiteY146" fmla="*/ 188883 h 472635"/>
                  <a:gd name="connsiteX147" fmla="*/ 143542 w 514826"/>
                  <a:gd name="connsiteY147" fmla="*/ 163737 h 472635"/>
                  <a:gd name="connsiteX148" fmla="*/ 148876 w 514826"/>
                  <a:gd name="connsiteY148" fmla="*/ 156689 h 472635"/>
                  <a:gd name="connsiteX149" fmla="*/ 153353 w 514826"/>
                  <a:gd name="connsiteY149" fmla="*/ 151069 h 472635"/>
                  <a:gd name="connsiteX150" fmla="*/ 160020 w 514826"/>
                  <a:gd name="connsiteY150" fmla="*/ 143735 h 472635"/>
                  <a:gd name="connsiteX151" fmla="*/ 165068 w 514826"/>
                  <a:gd name="connsiteY151" fmla="*/ 138401 h 472635"/>
                  <a:gd name="connsiteX152" fmla="*/ 172212 w 514826"/>
                  <a:gd name="connsiteY152" fmla="*/ 131733 h 472635"/>
                  <a:gd name="connsiteX153" fmla="*/ 177641 w 514826"/>
                  <a:gd name="connsiteY153" fmla="*/ 126780 h 472635"/>
                  <a:gd name="connsiteX154" fmla="*/ 185166 w 514826"/>
                  <a:gd name="connsiteY154" fmla="*/ 120780 h 472635"/>
                  <a:gd name="connsiteX155" fmla="*/ 191072 w 514826"/>
                  <a:gd name="connsiteY155" fmla="*/ 116303 h 472635"/>
                  <a:gd name="connsiteX156" fmla="*/ 199073 w 514826"/>
                  <a:gd name="connsiteY156" fmla="*/ 110969 h 472635"/>
                  <a:gd name="connsiteX157" fmla="*/ 205169 w 514826"/>
                  <a:gd name="connsiteY157" fmla="*/ 106968 h 472635"/>
                  <a:gd name="connsiteX158" fmla="*/ 213741 w 514826"/>
                  <a:gd name="connsiteY158" fmla="*/ 102301 h 472635"/>
                  <a:gd name="connsiteX159" fmla="*/ 219932 w 514826"/>
                  <a:gd name="connsiteY159" fmla="*/ 98967 h 472635"/>
                  <a:gd name="connsiteX160" fmla="*/ 229457 w 514826"/>
                  <a:gd name="connsiteY160" fmla="*/ 94681 h 472635"/>
                  <a:gd name="connsiteX161" fmla="*/ 235077 w 514826"/>
                  <a:gd name="connsiteY161" fmla="*/ 92205 h 472635"/>
                  <a:gd name="connsiteX162" fmla="*/ 250508 w 514826"/>
                  <a:gd name="connsiteY162" fmla="*/ 86871 h 472635"/>
                  <a:gd name="connsiteX163" fmla="*/ 295085 w 514826"/>
                  <a:gd name="connsiteY163" fmla="*/ 80679 h 472635"/>
                  <a:gd name="connsiteX164" fmla="*/ 342900 w 514826"/>
                  <a:gd name="connsiteY164" fmla="*/ 88395 h 472635"/>
                  <a:gd name="connsiteX165" fmla="*/ 402336 w 514826"/>
                  <a:gd name="connsiteY165" fmla="*/ 205171 h 472635"/>
                  <a:gd name="connsiteX166" fmla="*/ 303276 w 514826"/>
                  <a:gd name="connsiteY166" fmla="*/ 385479 h 472635"/>
                  <a:gd name="connsiteX167" fmla="*/ 249365 w 514826"/>
                  <a:gd name="connsiteY167" fmla="*/ 392242 h 472635"/>
                  <a:gd name="connsiteX168" fmla="*/ 190595 w 514826"/>
                  <a:gd name="connsiteY168" fmla="*/ 409387 h 472635"/>
                  <a:gd name="connsiteX169" fmla="*/ 181832 w 514826"/>
                  <a:gd name="connsiteY169" fmla="*/ 407196 h 472635"/>
                  <a:gd name="connsiteX170" fmla="*/ 190595 w 514826"/>
                  <a:gd name="connsiteY170" fmla="*/ 409387 h 472635"/>
                  <a:gd name="connsiteX171" fmla="*/ 170974 w 514826"/>
                  <a:gd name="connsiteY171" fmla="*/ 404339 h 472635"/>
                  <a:gd name="connsiteX172" fmla="*/ 162211 w 514826"/>
                  <a:gd name="connsiteY172" fmla="*/ 401481 h 472635"/>
                  <a:gd name="connsiteX173" fmla="*/ 170974 w 514826"/>
                  <a:gd name="connsiteY173" fmla="*/ 404339 h 472635"/>
                  <a:gd name="connsiteX174" fmla="*/ 151448 w 514826"/>
                  <a:gd name="connsiteY174" fmla="*/ 397957 h 472635"/>
                  <a:gd name="connsiteX175" fmla="*/ 142780 w 514826"/>
                  <a:gd name="connsiteY175" fmla="*/ 394528 h 472635"/>
                  <a:gd name="connsiteX176" fmla="*/ 151448 w 514826"/>
                  <a:gd name="connsiteY176" fmla="*/ 397957 h 472635"/>
                  <a:gd name="connsiteX177" fmla="*/ 421100 w 514826"/>
                  <a:gd name="connsiteY177" fmla="*/ 178596 h 472635"/>
                  <a:gd name="connsiteX178" fmla="*/ 419386 w 514826"/>
                  <a:gd name="connsiteY178" fmla="*/ 173072 h 472635"/>
                  <a:gd name="connsiteX179" fmla="*/ 420624 w 514826"/>
                  <a:gd name="connsiteY179" fmla="*/ 176596 h 472635"/>
                  <a:gd name="connsiteX180" fmla="*/ 421100 w 514826"/>
                  <a:gd name="connsiteY180" fmla="*/ 178596 h 472635"/>
                  <a:gd name="connsiteX181" fmla="*/ 412909 w 514826"/>
                  <a:gd name="connsiteY181" fmla="*/ 154784 h 472635"/>
                  <a:gd name="connsiteX182" fmla="*/ 411385 w 514826"/>
                  <a:gd name="connsiteY182" fmla="*/ 150879 h 472635"/>
                  <a:gd name="connsiteX183" fmla="*/ 412051 w 514826"/>
                  <a:gd name="connsiteY183" fmla="*/ 152307 h 472635"/>
                  <a:gd name="connsiteX184" fmla="*/ 412909 w 514826"/>
                  <a:gd name="connsiteY184" fmla="*/ 154784 h 472635"/>
                  <a:gd name="connsiteX185" fmla="*/ 389001 w 514826"/>
                  <a:gd name="connsiteY185" fmla="*/ 108683 h 472635"/>
                  <a:gd name="connsiteX186" fmla="*/ 386048 w 514826"/>
                  <a:gd name="connsiteY186" fmla="*/ 104397 h 472635"/>
                  <a:gd name="connsiteX187" fmla="*/ 388144 w 514826"/>
                  <a:gd name="connsiteY187" fmla="*/ 107349 h 472635"/>
                  <a:gd name="connsiteX188" fmla="*/ 389001 w 514826"/>
                  <a:gd name="connsiteY188" fmla="*/ 108683 h 472635"/>
                  <a:gd name="connsiteX189" fmla="*/ 375190 w 514826"/>
                  <a:gd name="connsiteY189" fmla="*/ 89347 h 472635"/>
                  <a:gd name="connsiteX190" fmla="*/ 371094 w 514826"/>
                  <a:gd name="connsiteY190" fmla="*/ 84204 h 472635"/>
                  <a:gd name="connsiteX191" fmla="*/ 372999 w 514826"/>
                  <a:gd name="connsiteY191" fmla="*/ 86490 h 472635"/>
                  <a:gd name="connsiteX192" fmla="*/ 375190 w 514826"/>
                  <a:gd name="connsiteY192" fmla="*/ 89347 h 472635"/>
                  <a:gd name="connsiteX193" fmla="*/ 358426 w 514826"/>
                  <a:gd name="connsiteY193" fmla="*/ 69821 h 472635"/>
                  <a:gd name="connsiteX194" fmla="*/ 356807 w 514826"/>
                  <a:gd name="connsiteY194" fmla="*/ 68011 h 472635"/>
                  <a:gd name="connsiteX195" fmla="*/ 356902 w 514826"/>
                  <a:gd name="connsiteY195" fmla="*/ 68011 h 472635"/>
                  <a:gd name="connsiteX196" fmla="*/ 358426 w 514826"/>
                  <a:gd name="connsiteY196" fmla="*/ 69821 h 472635"/>
                  <a:gd name="connsiteX197" fmla="*/ 202025 w 514826"/>
                  <a:gd name="connsiteY197" fmla="*/ 411578 h 472635"/>
                  <a:gd name="connsiteX198" fmla="*/ 210407 w 514826"/>
                  <a:gd name="connsiteY198" fmla="*/ 413102 h 472635"/>
                  <a:gd name="connsiteX199" fmla="*/ 202025 w 514826"/>
                  <a:gd name="connsiteY199" fmla="*/ 411578 h 472635"/>
                  <a:gd name="connsiteX200" fmla="*/ 222790 w 514826"/>
                  <a:gd name="connsiteY200" fmla="*/ 414435 h 472635"/>
                  <a:gd name="connsiteX201" fmla="*/ 229934 w 514826"/>
                  <a:gd name="connsiteY201" fmla="*/ 415293 h 472635"/>
                  <a:gd name="connsiteX202" fmla="*/ 222790 w 514826"/>
                  <a:gd name="connsiteY202" fmla="*/ 414435 h 472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</a:cxnLst>
                <a:rect l="l" t="t" r="r" b="b"/>
                <a:pathLst>
                  <a:path w="514826" h="472635">
                    <a:moveTo>
                      <a:pt x="1619" y="232127"/>
                    </a:moveTo>
                    <a:cubicBezTo>
                      <a:pt x="1715" y="232794"/>
                      <a:pt x="1619" y="233460"/>
                      <a:pt x="1810" y="234222"/>
                    </a:cubicBezTo>
                    <a:cubicBezTo>
                      <a:pt x="2572" y="239366"/>
                      <a:pt x="3620" y="244509"/>
                      <a:pt x="4858" y="249748"/>
                    </a:cubicBezTo>
                    <a:cubicBezTo>
                      <a:pt x="6477" y="256320"/>
                      <a:pt x="8382" y="262607"/>
                      <a:pt x="10668" y="268798"/>
                    </a:cubicBezTo>
                    <a:cubicBezTo>
                      <a:pt x="11335" y="270608"/>
                      <a:pt x="12192" y="272322"/>
                      <a:pt x="12859" y="274037"/>
                    </a:cubicBezTo>
                    <a:cubicBezTo>
                      <a:pt x="13240" y="274989"/>
                      <a:pt x="13430" y="276037"/>
                      <a:pt x="13811" y="276990"/>
                    </a:cubicBezTo>
                    <a:cubicBezTo>
                      <a:pt x="14478" y="278609"/>
                      <a:pt x="15335" y="280133"/>
                      <a:pt x="16097" y="281657"/>
                    </a:cubicBezTo>
                    <a:cubicBezTo>
                      <a:pt x="16859" y="283371"/>
                      <a:pt x="17526" y="285086"/>
                      <a:pt x="18383" y="286705"/>
                    </a:cubicBezTo>
                    <a:cubicBezTo>
                      <a:pt x="18955" y="287943"/>
                      <a:pt x="19622" y="289086"/>
                      <a:pt x="20288" y="290229"/>
                    </a:cubicBezTo>
                    <a:cubicBezTo>
                      <a:pt x="21622" y="292896"/>
                      <a:pt x="23146" y="295373"/>
                      <a:pt x="24575" y="297945"/>
                    </a:cubicBezTo>
                    <a:cubicBezTo>
                      <a:pt x="25622" y="299849"/>
                      <a:pt x="26670" y="301755"/>
                      <a:pt x="27813" y="303564"/>
                    </a:cubicBezTo>
                    <a:cubicBezTo>
                      <a:pt x="28480" y="304612"/>
                      <a:pt x="29147" y="305660"/>
                      <a:pt x="29813" y="306707"/>
                    </a:cubicBezTo>
                    <a:cubicBezTo>
                      <a:pt x="31337" y="309089"/>
                      <a:pt x="32956" y="311280"/>
                      <a:pt x="34576" y="313470"/>
                    </a:cubicBezTo>
                    <a:cubicBezTo>
                      <a:pt x="36005" y="315471"/>
                      <a:pt x="37433" y="317471"/>
                      <a:pt x="38862" y="319376"/>
                    </a:cubicBezTo>
                    <a:cubicBezTo>
                      <a:pt x="39529" y="320233"/>
                      <a:pt x="40196" y="321090"/>
                      <a:pt x="40862" y="321948"/>
                    </a:cubicBezTo>
                    <a:cubicBezTo>
                      <a:pt x="42577" y="324043"/>
                      <a:pt x="44387" y="325948"/>
                      <a:pt x="46101" y="328044"/>
                    </a:cubicBezTo>
                    <a:cubicBezTo>
                      <a:pt x="47816" y="330044"/>
                      <a:pt x="49625" y="332044"/>
                      <a:pt x="51435" y="333949"/>
                    </a:cubicBezTo>
                    <a:cubicBezTo>
                      <a:pt x="52102" y="334616"/>
                      <a:pt x="52673" y="335378"/>
                      <a:pt x="53340" y="336045"/>
                    </a:cubicBezTo>
                    <a:cubicBezTo>
                      <a:pt x="53530" y="336235"/>
                      <a:pt x="53721" y="336426"/>
                      <a:pt x="53816" y="336616"/>
                    </a:cubicBezTo>
                    <a:cubicBezTo>
                      <a:pt x="54674" y="337473"/>
                      <a:pt x="55721" y="338235"/>
                      <a:pt x="56579" y="339188"/>
                    </a:cubicBezTo>
                    <a:cubicBezTo>
                      <a:pt x="56864" y="339474"/>
                      <a:pt x="57245" y="339759"/>
                      <a:pt x="57531" y="340045"/>
                    </a:cubicBezTo>
                    <a:cubicBezTo>
                      <a:pt x="60007" y="342522"/>
                      <a:pt x="62579" y="344998"/>
                      <a:pt x="65246" y="347379"/>
                    </a:cubicBezTo>
                    <a:cubicBezTo>
                      <a:pt x="66866" y="348808"/>
                      <a:pt x="68580" y="350237"/>
                      <a:pt x="70199" y="351666"/>
                    </a:cubicBezTo>
                    <a:cubicBezTo>
                      <a:pt x="71628" y="352904"/>
                      <a:pt x="73057" y="354047"/>
                      <a:pt x="74486" y="355190"/>
                    </a:cubicBezTo>
                    <a:cubicBezTo>
                      <a:pt x="76391" y="356714"/>
                      <a:pt x="78296" y="358238"/>
                      <a:pt x="80296" y="359666"/>
                    </a:cubicBezTo>
                    <a:cubicBezTo>
                      <a:pt x="82677" y="361476"/>
                      <a:pt x="85058" y="363191"/>
                      <a:pt x="87535" y="364905"/>
                    </a:cubicBezTo>
                    <a:cubicBezTo>
                      <a:pt x="89249" y="366144"/>
                      <a:pt x="90869" y="367382"/>
                      <a:pt x="92583" y="368525"/>
                    </a:cubicBezTo>
                    <a:lnTo>
                      <a:pt x="177737" y="425008"/>
                    </a:lnTo>
                    <a:cubicBezTo>
                      <a:pt x="224600" y="456060"/>
                      <a:pt x="282226" y="472347"/>
                      <a:pt x="334328" y="472633"/>
                    </a:cubicBezTo>
                    <a:cubicBezTo>
                      <a:pt x="356616" y="472728"/>
                      <a:pt x="377190" y="470061"/>
                      <a:pt x="395478" y="464537"/>
                    </a:cubicBezTo>
                    <a:cubicBezTo>
                      <a:pt x="403098" y="462346"/>
                      <a:pt x="410528" y="459298"/>
                      <a:pt x="417767" y="455869"/>
                    </a:cubicBezTo>
                    <a:cubicBezTo>
                      <a:pt x="418624" y="455488"/>
                      <a:pt x="419386" y="455107"/>
                      <a:pt x="420243" y="454726"/>
                    </a:cubicBezTo>
                    <a:cubicBezTo>
                      <a:pt x="427101" y="451297"/>
                      <a:pt x="433768" y="447297"/>
                      <a:pt x="440150" y="442820"/>
                    </a:cubicBezTo>
                    <a:cubicBezTo>
                      <a:pt x="441293" y="442058"/>
                      <a:pt x="442341" y="441391"/>
                      <a:pt x="443389" y="440534"/>
                    </a:cubicBezTo>
                    <a:cubicBezTo>
                      <a:pt x="449675" y="436057"/>
                      <a:pt x="455676" y="431009"/>
                      <a:pt x="461296" y="425484"/>
                    </a:cubicBezTo>
                    <a:cubicBezTo>
                      <a:pt x="462248" y="424532"/>
                      <a:pt x="463201" y="423579"/>
                      <a:pt x="464153" y="422627"/>
                    </a:cubicBezTo>
                    <a:cubicBezTo>
                      <a:pt x="469773" y="416912"/>
                      <a:pt x="475202" y="410816"/>
                      <a:pt x="480060" y="404148"/>
                    </a:cubicBezTo>
                    <a:cubicBezTo>
                      <a:pt x="480346" y="403863"/>
                      <a:pt x="480632" y="403577"/>
                      <a:pt x="480822" y="403196"/>
                    </a:cubicBezTo>
                    <a:cubicBezTo>
                      <a:pt x="481203" y="402624"/>
                      <a:pt x="481489" y="402053"/>
                      <a:pt x="481870" y="401481"/>
                    </a:cubicBezTo>
                    <a:cubicBezTo>
                      <a:pt x="487109" y="394147"/>
                      <a:pt x="491871" y="386432"/>
                      <a:pt x="495967" y="378050"/>
                    </a:cubicBezTo>
                    <a:cubicBezTo>
                      <a:pt x="496062" y="377859"/>
                      <a:pt x="496253" y="377669"/>
                      <a:pt x="496348" y="377478"/>
                    </a:cubicBezTo>
                    <a:cubicBezTo>
                      <a:pt x="496634" y="376907"/>
                      <a:pt x="496824" y="376240"/>
                      <a:pt x="497110" y="375669"/>
                    </a:cubicBezTo>
                    <a:cubicBezTo>
                      <a:pt x="500063" y="369382"/>
                      <a:pt x="502730" y="362810"/>
                      <a:pt x="505016" y="355952"/>
                    </a:cubicBezTo>
                    <a:cubicBezTo>
                      <a:pt x="505301" y="354999"/>
                      <a:pt x="505873" y="354047"/>
                      <a:pt x="506159" y="353094"/>
                    </a:cubicBezTo>
                    <a:cubicBezTo>
                      <a:pt x="506349" y="352523"/>
                      <a:pt x="506349" y="351951"/>
                      <a:pt x="506540" y="351380"/>
                    </a:cubicBezTo>
                    <a:cubicBezTo>
                      <a:pt x="508730" y="344331"/>
                      <a:pt x="510540" y="336997"/>
                      <a:pt x="511778" y="329377"/>
                    </a:cubicBezTo>
                    <a:cubicBezTo>
                      <a:pt x="511874" y="328806"/>
                      <a:pt x="512064" y="328329"/>
                      <a:pt x="512159" y="327853"/>
                    </a:cubicBezTo>
                    <a:cubicBezTo>
                      <a:pt x="512350" y="326901"/>
                      <a:pt x="512255" y="325853"/>
                      <a:pt x="512445" y="324805"/>
                    </a:cubicBezTo>
                    <a:cubicBezTo>
                      <a:pt x="513588" y="317566"/>
                      <a:pt x="514255" y="310041"/>
                      <a:pt x="514541" y="302326"/>
                    </a:cubicBezTo>
                    <a:cubicBezTo>
                      <a:pt x="514541" y="301278"/>
                      <a:pt x="514826" y="300326"/>
                      <a:pt x="514826" y="299278"/>
                    </a:cubicBezTo>
                    <a:cubicBezTo>
                      <a:pt x="514826" y="298707"/>
                      <a:pt x="514826" y="298040"/>
                      <a:pt x="514826" y="297468"/>
                    </a:cubicBezTo>
                    <a:cubicBezTo>
                      <a:pt x="514826" y="295087"/>
                      <a:pt x="514731" y="292706"/>
                      <a:pt x="514636" y="290324"/>
                    </a:cubicBezTo>
                    <a:cubicBezTo>
                      <a:pt x="514541" y="286610"/>
                      <a:pt x="514445" y="282895"/>
                      <a:pt x="514160" y="279085"/>
                    </a:cubicBezTo>
                    <a:cubicBezTo>
                      <a:pt x="513969" y="276323"/>
                      <a:pt x="513588" y="273561"/>
                      <a:pt x="513207" y="270798"/>
                    </a:cubicBezTo>
                    <a:cubicBezTo>
                      <a:pt x="512921" y="268227"/>
                      <a:pt x="512731" y="265750"/>
                      <a:pt x="512350" y="263083"/>
                    </a:cubicBezTo>
                    <a:lnTo>
                      <a:pt x="511397" y="256987"/>
                    </a:lnTo>
                    <a:cubicBezTo>
                      <a:pt x="509968" y="248891"/>
                      <a:pt x="507968" y="240795"/>
                      <a:pt x="505587" y="232698"/>
                    </a:cubicBezTo>
                    <a:cubicBezTo>
                      <a:pt x="504825" y="230127"/>
                      <a:pt x="503777" y="227555"/>
                      <a:pt x="502920" y="224983"/>
                    </a:cubicBezTo>
                    <a:cubicBezTo>
                      <a:pt x="501110" y="219458"/>
                      <a:pt x="499205" y="213934"/>
                      <a:pt x="497015" y="208505"/>
                    </a:cubicBezTo>
                    <a:cubicBezTo>
                      <a:pt x="496824" y="208029"/>
                      <a:pt x="496729" y="207648"/>
                      <a:pt x="496538" y="207171"/>
                    </a:cubicBezTo>
                    <a:cubicBezTo>
                      <a:pt x="494919" y="203361"/>
                      <a:pt x="493014" y="199647"/>
                      <a:pt x="491204" y="195932"/>
                    </a:cubicBezTo>
                    <a:cubicBezTo>
                      <a:pt x="489585" y="192598"/>
                      <a:pt x="488156" y="189169"/>
                      <a:pt x="486442" y="185931"/>
                    </a:cubicBezTo>
                    <a:cubicBezTo>
                      <a:pt x="483965" y="181263"/>
                      <a:pt x="481203" y="176787"/>
                      <a:pt x="478441" y="172215"/>
                    </a:cubicBezTo>
                    <a:cubicBezTo>
                      <a:pt x="476726" y="169452"/>
                      <a:pt x="475297" y="166595"/>
                      <a:pt x="473488" y="163832"/>
                    </a:cubicBezTo>
                    <a:cubicBezTo>
                      <a:pt x="470345" y="158975"/>
                      <a:pt x="466820" y="154403"/>
                      <a:pt x="463296" y="149736"/>
                    </a:cubicBezTo>
                    <a:cubicBezTo>
                      <a:pt x="461582" y="147449"/>
                      <a:pt x="460058" y="145068"/>
                      <a:pt x="458343" y="142878"/>
                    </a:cubicBezTo>
                    <a:cubicBezTo>
                      <a:pt x="454628" y="138210"/>
                      <a:pt x="450533" y="133924"/>
                      <a:pt x="446532" y="129447"/>
                    </a:cubicBezTo>
                    <a:cubicBezTo>
                      <a:pt x="444627" y="127447"/>
                      <a:pt x="442913" y="125256"/>
                      <a:pt x="441008" y="123256"/>
                    </a:cubicBezTo>
                    <a:cubicBezTo>
                      <a:pt x="440912" y="123161"/>
                      <a:pt x="440817" y="122970"/>
                      <a:pt x="440626" y="122780"/>
                    </a:cubicBezTo>
                    <a:cubicBezTo>
                      <a:pt x="436817" y="118874"/>
                      <a:pt x="432626" y="115255"/>
                      <a:pt x="428530" y="111636"/>
                    </a:cubicBezTo>
                    <a:cubicBezTo>
                      <a:pt x="426244" y="109635"/>
                      <a:pt x="424148" y="107445"/>
                      <a:pt x="421862" y="105444"/>
                    </a:cubicBezTo>
                    <a:cubicBezTo>
                      <a:pt x="415195" y="99920"/>
                      <a:pt x="408242" y="94681"/>
                      <a:pt x="401098" y="89919"/>
                    </a:cubicBezTo>
                    <a:lnTo>
                      <a:pt x="399860" y="89061"/>
                    </a:lnTo>
                    <a:lnTo>
                      <a:pt x="401098" y="89919"/>
                    </a:lnTo>
                    <a:cubicBezTo>
                      <a:pt x="389382" y="82203"/>
                      <a:pt x="375857" y="73250"/>
                      <a:pt x="362236" y="64201"/>
                    </a:cubicBezTo>
                    <a:lnTo>
                      <a:pt x="315944" y="33531"/>
                    </a:lnTo>
                    <a:lnTo>
                      <a:pt x="313182" y="31721"/>
                    </a:lnTo>
                    <a:cubicBezTo>
                      <a:pt x="311849" y="30864"/>
                      <a:pt x="310420" y="30102"/>
                      <a:pt x="309086" y="29340"/>
                    </a:cubicBezTo>
                    <a:cubicBezTo>
                      <a:pt x="307086" y="28101"/>
                      <a:pt x="305086" y="26958"/>
                      <a:pt x="302990" y="25720"/>
                    </a:cubicBezTo>
                    <a:cubicBezTo>
                      <a:pt x="300038" y="24006"/>
                      <a:pt x="296990" y="22386"/>
                      <a:pt x="293846" y="20862"/>
                    </a:cubicBezTo>
                    <a:cubicBezTo>
                      <a:pt x="292703" y="20291"/>
                      <a:pt x="291560" y="19624"/>
                      <a:pt x="290322" y="19053"/>
                    </a:cubicBezTo>
                    <a:cubicBezTo>
                      <a:pt x="288989" y="18386"/>
                      <a:pt x="287655" y="17814"/>
                      <a:pt x="286226" y="17148"/>
                    </a:cubicBezTo>
                    <a:cubicBezTo>
                      <a:pt x="282131" y="15243"/>
                      <a:pt x="277844" y="13528"/>
                      <a:pt x="273558" y="12004"/>
                    </a:cubicBezTo>
                    <a:cubicBezTo>
                      <a:pt x="272034" y="11433"/>
                      <a:pt x="270510" y="10766"/>
                      <a:pt x="268891" y="10194"/>
                    </a:cubicBezTo>
                    <a:cubicBezTo>
                      <a:pt x="268034" y="9909"/>
                      <a:pt x="267272" y="9623"/>
                      <a:pt x="266510" y="9432"/>
                    </a:cubicBezTo>
                    <a:cubicBezTo>
                      <a:pt x="265652" y="9147"/>
                      <a:pt x="264700" y="8956"/>
                      <a:pt x="263843" y="8670"/>
                    </a:cubicBezTo>
                    <a:cubicBezTo>
                      <a:pt x="259842" y="7432"/>
                      <a:pt x="255842" y="6099"/>
                      <a:pt x="251746" y="5146"/>
                    </a:cubicBezTo>
                    <a:cubicBezTo>
                      <a:pt x="251555" y="5146"/>
                      <a:pt x="251365" y="5051"/>
                      <a:pt x="251174" y="5051"/>
                    </a:cubicBezTo>
                    <a:cubicBezTo>
                      <a:pt x="248317" y="4384"/>
                      <a:pt x="245364" y="4003"/>
                      <a:pt x="242506" y="3432"/>
                    </a:cubicBezTo>
                    <a:cubicBezTo>
                      <a:pt x="240221" y="3051"/>
                      <a:pt x="237935" y="2574"/>
                      <a:pt x="235649" y="2193"/>
                    </a:cubicBezTo>
                    <a:cubicBezTo>
                      <a:pt x="234029" y="2003"/>
                      <a:pt x="232505" y="1527"/>
                      <a:pt x="230886" y="1336"/>
                    </a:cubicBezTo>
                    <a:cubicBezTo>
                      <a:pt x="224028" y="479"/>
                      <a:pt x="216980" y="3"/>
                      <a:pt x="209931" y="3"/>
                    </a:cubicBezTo>
                    <a:cubicBezTo>
                      <a:pt x="192500" y="-93"/>
                      <a:pt x="175260" y="2384"/>
                      <a:pt x="158305" y="7242"/>
                    </a:cubicBezTo>
                    <a:cubicBezTo>
                      <a:pt x="152495" y="8956"/>
                      <a:pt x="146590" y="10956"/>
                      <a:pt x="140875" y="13242"/>
                    </a:cubicBezTo>
                    <a:cubicBezTo>
                      <a:pt x="138970" y="14004"/>
                      <a:pt x="137065" y="14957"/>
                      <a:pt x="135160" y="15719"/>
                    </a:cubicBezTo>
                    <a:cubicBezTo>
                      <a:pt x="131350" y="17338"/>
                      <a:pt x="127540" y="18957"/>
                      <a:pt x="123825" y="20767"/>
                    </a:cubicBezTo>
                    <a:cubicBezTo>
                      <a:pt x="121634" y="21815"/>
                      <a:pt x="119539" y="23148"/>
                      <a:pt x="117443" y="24291"/>
                    </a:cubicBezTo>
                    <a:cubicBezTo>
                      <a:pt x="114014" y="26101"/>
                      <a:pt x="110680" y="27911"/>
                      <a:pt x="107347" y="29911"/>
                    </a:cubicBezTo>
                    <a:cubicBezTo>
                      <a:pt x="105156" y="31245"/>
                      <a:pt x="102965" y="32769"/>
                      <a:pt x="100775" y="34293"/>
                    </a:cubicBezTo>
                    <a:cubicBezTo>
                      <a:pt x="97631" y="36293"/>
                      <a:pt x="94583" y="38293"/>
                      <a:pt x="91535" y="40484"/>
                    </a:cubicBezTo>
                    <a:cubicBezTo>
                      <a:pt x="89345" y="42103"/>
                      <a:pt x="87154" y="43818"/>
                      <a:pt x="85058" y="45532"/>
                    </a:cubicBezTo>
                    <a:cubicBezTo>
                      <a:pt x="82201" y="47723"/>
                      <a:pt x="79343" y="49914"/>
                      <a:pt x="76581" y="52295"/>
                    </a:cubicBezTo>
                    <a:cubicBezTo>
                      <a:pt x="74390" y="54105"/>
                      <a:pt x="72390" y="56105"/>
                      <a:pt x="70295" y="58010"/>
                    </a:cubicBezTo>
                    <a:cubicBezTo>
                      <a:pt x="67723" y="60391"/>
                      <a:pt x="65056" y="62772"/>
                      <a:pt x="62484" y="65344"/>
                    </a:cubicBezTo>
                    <a:cubicBezTo>
                      <a:pt x="60484" y="67440"/>
                      <a:pt x="58483" y="69630"/>
                      <a:pt x="56483" y="71726"/>
                    </a:cubicBezTo>
                    <a:cubicBezTo>
                      <a:pt x="54102" y="74298"/>
                      <a:pt x="51721" y="76869"/>
                      <a:pt x="49435" y="79536"/>
                    </a:cubicBezTo>
                    <a:cubicBezTo>
                      <a:pt x="47530" y="81822"/>
                      <a:pt x="45720" y="84204"/>
                      <a:pt x="43910" y="86490"/>
                    </a:cubicBezTo>
                    <a:cubicBezTo>
                      <a:pt x="42481" y="88299"/>
                      <a:pt x="40957" y="90109"/>
                      <a:pt x="39529" y="92014"/>
                    </a:cubicBezTo>
                    <a:cubicBezTo>
                      <a:pt x="38862" y="92871"/>
                      <a:pt x="38386" y="93824"/>
                      <a:pt x="37719" y="94776"/>
                    </a:cubicBezTo>
                    <a:cubicBezTo>
                      <a:pt x="35909" y="97348"/>
                      <a:pt x="34195" y="99920"/>
                      <a:pt x="32576" y="102492"/>
                    </a:cubicBezTo>
                    <a:cubicBezTo>
                      <a:pt x="30766" y="105349"/>
                      <a:pt x="28956" y="108111"/>
                      <a:pt x="27242" y="111064"/>
                    </a:cubicBezTo>
                    <a:cubicBezTo>
                      <a:pt x="25718" y="113731"/>
                      <a:pt x="24289" y="116398"/>
                      <a:pt x="22860" y="119065"/>
                    </a:cubicBezTo>
                    <a:cubicBezTo>
                      <a:pt x="21812" y="120970"/>
                      <a:pt x="20765" y="122780"/>
                      <a:pt x="19717" y="124685"/>
                    </a:cubicBezTo>
                    <a:cubicBezTo>
                      <a:pt x="19336" y="125542"/>
                      <a:pt x="19145" y="126399"/>
                      <a:pt x="18764" y="127161"/>
                    </a:cubicBezTo>
                    <a:cubicBezTo>
                      <a:pt x="15050" y="135067"/>
                      <a:pt x="11716" y="143068"/>
                      <a:pt x="9049" y="151450"/>
                    </a:cubicBezTo>
                    <a:cubicBezTo>
                      <a:pt x="8954" y="151736"/>
                      <a:pt x="8763" y="152022"/>
                      <a:pt x="8668" y="152307"/>
                    </a:cubicBezTo>
                    <a:cubicBezTo>
                      <a:pt x="8287" y="153450"/>
                      <a:pt x="8192" y="154593"/>
                      <a:pt x="7906" y="155641"/>
                    </a:cubicBezTo>
                    <a:cubicBezTo>
                      <a:pt x="6096" y="161832"/>
                      <a:pt x="4572" y="168119"/>
                      <a:pt x="3334" y="174405"/>
                    </a:cubicBezTo>
                    <a:cubicBezTo>
                      <a:pt x="3143" y="175644"/>
                      <a:pt x="2667" y="176882"/>
                      <a:pt x="2477" y="178120"/>
                    </a:cubicBezTo>
                    <a:lnTo>
                      <a:pt x="2762" y="178311"/>
                    </a:lnTo>
                    <a:lnTo>
                      <a:pt x="2762" y="178311"/>
                    </a:lnTo>
                    <a:lnTo>
                      <a:pt x="2477" y="178120"/>
                    </a:lnTo>
                    <a:cubicBezTo>
                      <a:pt x="2286" y="179454"/>
                      <a:pt x="2286" y="180787"/>
                      <a:pt x="2096" y="182121"/>
                    </a:cubicBezTo>
                    <a:cubicBezTo>
                      <a:pt x="1238" y="187836"/>
                      <a:pt x="762" y="193646"/>
                      <a:pt x="476" y="199551"/>
                    </a:cubicBezTo>
                    <a:cubicBezTo>
                      <a:pt x="381" y="201171"/>
                      <a:pt x="95" y="202790"/>
                      <a:pt x="0" y="204409"/>
                    </a:cubicBezTo>
                    <a:cubicBezTo>
                      <a:pt x="0" y="204981"/>
                      <a:pt x="95" y="205552"/>
                      <a:pt x="95" y="206028"/>
                    </a:cubicBezTo>
                    <a:cubicBezTo>
                      <a:pt x="-95" y="214887"/>
                      <a:pt x="476" y="223459"/>
                      <a:pt x="1619" y="232127"/>
                    </a:cubicBezTo>
                    <a:close/>
                    <a:moveTo>
                      <a:pt x="249365" y="392242"/>
                    </a:moveTo>
                    <a:cubicBezTo>
                      <a:pt x="218123" y="392052"/>
                      <a:pt x="184785" y="385479"/>
                      <a:pt x="153543" y="373287"/>
                    </a:cubicBezTo>
                    <a:cubicBezTo>
                      <a:pt x="152400" y="372049"/>
                      <a:pt x="151352" y="370811"/>
                      <a:pt x="150305" y="369668"/>
                    </a:cubicBezTo>
                    <a:cubicBezTo>
                      <a:pt x="148400" y="367382"/>
                      <a:pt x="146399" y="365191"/>
                      <a:pt x="144590" y="362905"/>
                    </a:cubicBezTo>
                    <a:cubicBezTo>
                      <a:pt x="143066" y="361000"/>
                      <a:pt x="141637" y="359000"/>
                      <a:pt x="140113" y="356904"/>
                    </a:cubicBezTo>
                    <a:cubicBezTo>
                      <a:pt x="138398" y="354523"/>
                      <a:pt x="136684" y="352142"/>
                      <a:pt x="135160" y="349665"/>
                    </a:cubicBezTo>
                    <a:cubicBezTo>
                      <a:pt x="133826" y="347570"/>
                      <a:pt x="132588" y="345474"/>
                      <a:pt x="131255" y="343379"/>
                    </a:cubicBezTo>
                    <a:cubicBezTo>
                      <a:pt x="129730" y="340807"/>
                      <a:pt x="128302" y="338235"/>
                      <a:pt x="126968" y="335664"/>
                    </a:cubicBezTo>
                    <a:cubicBezTo>
                      <a:pt x="125825" y="333378"/>
                      <a:pt x="124682" y="331091"/>
                      <a:pt x="123634" y="328710"/>
                    </a:cubicBezTo>
                    <a:cubicBezTo>
                      <a:pt x="122682" y="326615"/>
                      <a:pt x="121730" y="324424"/>
                      <a:pt x="120872" y="322233"/>
                    </a:cubicBezTo>
                    <a:cubicBezTo>
                      <a:pt x="118110" y="315280"/>
                      <a:pt x="115633" y="308136"/>
                      <a:pt x="113824" y="300707"/>
                    </a:cubicBezTo>
                    <a:cubicBezTo>
                      <a:pt x="112586" y="295468"/>
                      <a:pt x="111728" y="290324"/>
                      <a:pt x="111062" y="285181"/>
                    </a:cubicBezTo>
                    <a:cubicBezTo>
                      <a:pt x="110014" y="277561"/>
                      <a:pt x="109538" y="269941"/>
                      <a:pt x="109633" y="262512"/>
                    </a:cubicBezTo>
                    <a:cubicBezTo>
                      <a:pt x="109633" y="260702"/>
                      <a:pt x="109823" y="258987"/>
                      <a:pt x="109919" y="257178"/>
                    </a:cubicBezTo>
                    <a:cubicBezTo>
                      <a:pt x="110109" y="251844"/>
                      <a:pt x="110585" y="246605"/>
                      <a:pt x="111443" y="241366"/>
                    </a:cubicBezTo>
                    <a:cubicBezTo>
                      <a:pt x="111728" y="239271"/>
                      <a:pt x="112109" y="237080"/>
                      <a:pt x="112490" y="234984"/>
                    </a:cubicBezTo>
                    <a:cubicBezTo>
                      <a:pt x="113443" y="229650"/>
                      <a:pt x="114776" y="224412"/>
                      <a:pt x="116300" y="219173"/>
                    </a:cubicBezTo>
                    <a:cubicBezTo>
                      <a:pt x="116777" y="217554"/>
                      <a:pt x="117157" y="215934"/>
                      <a:pt x="117634" y="214315"/>
                    </a:cubicBezTo>
                    <a:cubicBezTo>
                      <a:pt x="120015" y="207076"/>
                      <a:pt x="122873" y="200123"/>
                      <a:pt x="126111" y="193265"/>
                    </a:cubicBezTo>
                    <a:cubicBezTo>
                      <a:pt x="126873" y="191836"/>
                      <a:pt x="127635" y="190312"/>
                      <a:pt x="128302" y="188883"/>
                    </a:cubicBezTo>
                    <a:cubicBezTo>
                      <a:pt x="132779" y="180120"/>
                      <a:pt x="137827" y="171738"/>
                      <a:pt x="143542" y="163737"/>
                    </a:cubicBezTo>
                    <a:cubicBezTo>
                      <a:pt x="145256" y="161356"/>
                      <a:pt x="147066" y="158975"/>
                      <a:pt x="148876" y="156689"/>
                    </a:cubicBezTo>
                    <a:cubicBezTo>
                      <a:pt x="150305" y="154784"/>
                      <a:pt x="151733" y="152879"/>
                      <a:pt x="153353" y="151069"/>
                    </a:cubicBezTo>
                    <a:cubicBezTo>
                      <a:pt x="155448" y="148497"/>
                      <a:pt x="157734" y="146116"/>
                      <a:pt x="160020" y="143735"/>
                    </a:cubicBezTo>
                    <a:cubicBezTo>
                      <a:pt x="161639" y="141925"/>
                      <a:pt x="163259" y="140115"/>
                      <a:pt x="165068" y="138401"/>
                    </a:cubicBezTo>
                    <a:cubicBezTo>
                      <a:pt x="167354" y="136115"/>
                      <a:pt x="169736" y="133924"/>
                      <a:pt x="172212" y="131733"/>
                    </a:cubicBezTo>
                    <a:cubicBezTo>
                      <a:pt x="174022" y="130114"/>
                      <a:pt x="175736" y="128399"/>
                      <a:pt x="177641" y="126780"/>
                    </a:cubicBezTo>
                    <a:cubicBezTo>
                      <a:pt x="180118" y="124685"/>
                      <a:pt x="182690" y="122780"/>
                      <a:pt x="185166" y="120780"/>
                    </a:cubicBezTo>
                    <a:cubicBezTo>
                      <a:pt x="187071" y="119256"/>
                      <a:pt x="189071" y="117732"/>
                      <a:pt x="191072" y="116303"/>
                    </a:cubicBezTo>
                    <a:cubicBezTo>
                      <a:pt x="193643" y="114398"/>
                      <a:pt x="196405" y="112683"/>
                      <a:pt x="199073" y="110969"/>
                    </a:cubicBezTo>
                    <a:cubicBezTo>
                      <a:pt x="201073" y="109635"/>
                      <a:pt x="203168" y="108207"/>
                      <a:pt x="205169" y="106968"/>
                    </a:cubicBezTo>
                    <a:cubicBezTo>
                      <a:pt x="207931" y="105254"/>
                      <a:pt x="210884" y="103825"/>
                      <a:pt x="213741" y="102301"/>
                    </a:cubicBezTo>
                    <a:cubicBezTo>
                      <a:pt x="215837" y="101158"/>
                      <a:pt x="217837" y="100015"/>
                      <a:pt x="219932" y="98967"/>
                    </a:cubicBezTo>
                    <a:cubicBezTo>
                      <a:pt x="223076" y="97443"/>
                      <a:pt x="226219" y="96110"/>
                      <a:pt x="229457" y="94681"/>
                    </a:cubicBezTo>
                    <a:cubicBezTo>
                      <a:pt x="231362" y="93919"/>
                      <a:pt x="233172" y="92967"/>
                      <a:pt x="235077" y="92205"/>
                    </a:cubicBezTo>
                    <a:cubicBezTo>
                      <a:pt x="240221" y="90204"/>
                      <a:pt x="245364" y="88395"/>
                      <a:pt x="250508" y="86871"/>
                    </a:cubicBezTo>
                    <a:cubicBezTo>
                      <a:pt x="265367" y="82680"/>
                      <a:pt x="280130" y="80584"/>
                      <a:pt x="295085" y="80679"/>
                    </a:cubicBezTo>
                    <a:cubicBezTo>
                      <a:pt x="311658" y="80775"/>
                      <a:pt x="327660" y="83537"/>
                      <a:pt x="342900" y="88395"/>
                    </a:cubicBezTo>
                    <a:cubicBezTo>
                      <a:pt x="373666" y="121923"/>
                      <a:pt x="395002" y="164309"/>
                      <a:pt x="402336" y="205171"/>
                    </a:cubicBezTo>
                    <a:cubicBezTo>
                      <a:pt x="420815" y="310327"/>
                      <a:pt x="353282" y="370716"/>
                      <a:pt x="303276" y="385479"/>
                    </a:cubicBezTo>
                    <a:cubicBezTo>
                      <a:pt x="287369" y="389861"/>
                      <a:pt x="269272" y="392432"/>
                      <a:pt x="249365" y="392242"/>
                    </a:cubicBezTo>
                    <a:close/>
                    <a:moveTo>
                      <a:pt x="190595" y="409387"/>
                    </a:moveTo>
                    <a:cubicBezTo>
                      <a:pt x="187643" y="408720"/>
                      <a:pt x="184785" y="407958"/>
                      <a:pt x="181832" y="407196"/>
                    </a:cubicBezTo>
                    <a:cubicBezTo>
                      <a:pt x="184785" y="407958"/>
                      <a:pt x="187738" y="408720"/>
                      <a:pt x="190595" y="409387"/>
                    </a:cubicBezTo>
                    <a:close/>
                    <a:moveTo>
                      <a:pt x="170974" y="404339"/>
                    </a:moveTo>
                    <a:cubicBezTo>
                      <a:pt x="168021" y="403482"/>
                      <a:pt x="165068" y="402434"/>
                      <a:pt x="162211" y="401481"/>
                    </a:cubicBezTo>
                    <a:cubicBezTo>
                      <a:pt x="165068" y="402529"/>
                      <a:pt x="168021" y="403482"/>
                      <a:pt x="170974" y="404339"/>
                    </a:cubicBezTo>
                    <a:close/>
                    <a:moveTo>
                      <a:pt x="151448" y="397957"/>
                    </a:moveTo>
                    <a:cubicBezTo>
                      <a:pt x="148495" y="396909"/>
                      <a:pt x="145637" y="395671"/>
                      <a:pt x="142780" y="394528"/>
                    </a:cubicBezTo>
                    <a:cubicBezTo>
                      <a:pt x="145637" y="395671"/>
                      <a:pt x="148495" y="396909"/>
                      <a:pt x="151448" y="397957"/>
                    </a:cubicBezTo>
                    <a:close/>
                    <a:moveTo>
                      <a:pt x="421100" y="178596"/>
                    </a:moveTo>
                    <a:cubicBezTo>
                      <a:pt x="420529" y="176787"/>
                      <a:pt x="419957" y="174882"/>
                      <a:pt x="419386" y="173072"/>
                    </a:cubicBezTo>
                    <a:cubicBezTo>
                      <a:pt x="419767" y="174310"/>
                      <a:pt x="420243" y="175453"/>
                      <a:pt x="420624" y="176596"/>
                    </a:cubicBezTo>
                    <a:cubicBezTo>
                      <a:pt x="420815" y="177263"/>
                      <a:pt x="420910" y="177930"/>
                      <a:pt x="421100" y="178596"/>
                    </a:cubicBezTo>
                    <a:close/>
                    <a:moveTo>
                      <a:pt x="412909" y="154784"/>
                    </a:moveTo>
                    <a:cubicBezTo>
                      <a:pt x="412337" y="153450"/>
                      <a:pt x="411861" y="152212"/>
                      <a:pt x="411385" y="150879"/>
                    </a:cubicBezTo>
                    <a:cubicBezTo>
                      <a:pt x="411575" y="151355"/>
                      <a:pt x="411861" y="151831"/>
                      <a:pt x="412051" y="152307"/>
                    </a:cubicBezTo>
                    <a:cubicBezTo>
                      <a:pt x="412337" y="153165"/>
                      <a:pt x="412528" y="153927"/>
                      <a:pt x="412909" y="154784"/>
                    </a:cubicBezTo>
                    <a:close/>
                    <a:moveTo>
                      <a:pt x="389001" y="108683"/>
                    </a:moveTo>
                    <a:cubicBezTo>
                      <a:pt x="388049" y="107254"/>
                      <a:pt x="387001" y="105825"/>
                      <a:pt x="386048" y="104397"/>
                    </a:cubicBezTo>
                    <a:cubicBezTo>
                      <a:pt x="386715" y="105349"/>
                      <a:pt x="387477" y="106302"/>
                      <a:pt x="388144" y="107349"/>
                    </a:cubicBezTo>
                    <a:cubicBezTo>
                      <a:pt x="388430" y="107730"/>
                      <a:pt x="388715" y="108207"/>
                      <a:pt x="389001" y="108683"/>
                    </a:cubicBezTo>
                    <a:close/>
                    <a:moveTo>
                      <a:pt x="375190" y="89347"/>
                    </a:moveTo>
                    <a:cubicBezTo>
                      <a:pt x="373856" y="87633"/>
                      <a:pt x="372523" y="85823"/>
                      <a:pt x="371094" y="84204"/>
                    </a:cubicBezTo>
                    <a:cubicBezTo>
                      <a:pt x="371761" y="84966"/>
                      <a:pt x="372428" y="85632"/>
                      <a:pt x="372999" y="86490"/>
                    </a:cubicBezTo>
                    <a:cubicBezTo>
                      <a:pt x="373761" y="87347"/>
                      <a:pt x="374428" y="88395"/>
                      <a:pt x="375190" y="89347"/>
                    </a:cubicBezTo>
                    <a:close/>
                    <a:moveTo>
                      <a:pt x="358426" y="69821"/>
                    </a:moveTo>
                    <a:cubicBezTo>
                      <a:pt x="357854" y="69249"/>
                      <a:pt x="357283" y="68583"/>
                      <a:pt x="356807" y="68011"/>
                    </a:cubicBezTo>
                    <a:cubicBezTo>
                      <a:pt x="356807" y="68011"/>
                      <a:pt x="356902" y="68011"/>
                      <a:pt x="356902" y="68011"/>
                    </a:cubicBezTo>
                    <a:cubicBezTo>
                      <a:pt x="357473" y="68678"/>
                      <a:pt x="357949" y="69345"/>
                      <a:pt x="358426" y="69821"/>
                    </a:cubicBezTo>
                    <a:close/>
                    <a:moveTo>
                      <a:pt x="202025" y="411578"/>
                    </a:moveTo>
                    <a:cubicBezTo>
                      <a:pt x="204883" y="412054"/>
                      <a:pt x="207645" y="412721"/>
                      <a:pt x="210407" y="413102"/>
                    </a:cubicBezTo>
                    <a:cubicBezTo>
                      <a:pt x="207550" y="412626"/>
                      <a:pt x="204788" y="412054"/>
                      <a:pt x="202025" y="411578"/>
                    </a:cubicBezTo>
                    <a:close/>
                    <a:moveTo>
                      <a:pt x="222790" y="414435"/>
                    </a:moveTo>
                    <a:cubicBezTo>
                      <a:pt x="225171" y="414721"/>
                      <a:pt x="227552" y="415102"/>
                      <a:pt x="229934" y="415293"/>
                    </a:cubicBezTo>
                    <a:cubicBezTo>
                      <a:pt x="227552" y="415102"/>
                      <a:pt x="225171" y="414721"/>
                      <a:pt x="222790" y="414435"/>
                    </a:cubicBezTo>
                    <a:close/>
                  </a:path>
                </a:pathLst>
              </a:custGeom>
              <a:solidFill>
                <a:srgbClr val="195B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99" name="Forma libre: forma 98">
                <a:extLst>
                  <a:ext uri="{FF2B5EF4-FFF2-40B4-BE49-F238E27FC236}">
                    <a16:creationId xmlns:a16="http://schemas.microsoft.com/office/drawing/2014/main" id="{AF76436C-9432-4E63-B3A1-60290F93EE5E}"/>
                  </a:ext>
                </a:extLst>
              </p:cNvPr>
              <p:cNvSpPr/>
              <p:nvPr/>
            </p:nvSpPr>
            <p:spPr>
              <a:xfrm>
                <a:off x="3161613" y="2849777"/>
                <a:ext cx="1047674" cy="1395229"/>
              </a:xfrm>
              <a:custGeom>
                <a:avLst/>
                <a:gdLst>
                  <a:gd name="connsiteX0" fmla="*/ 1046436 w 1047674"/>
                  <a:gd name="connsiteY0" fmla="*/ 1020897 h 1395229"/>
                  <a:gd name="connsiteX1" fmla="*/ 1047293 w 1047674"/>
                  <a:gd name="connsiteY1" fmla="*/ 1005085 h 1395229"/>
                  <a:gd name="connsiteX2" fmla="*/ 1047674 w 1047674"/>
                  <a:gd name="connsiteY2" fmla="*/ 998132 h 1395229"/>
                  <a:gd name="connsiteX3" fmla="*/ 1047579 w 1047674"/>
                  <a:gd name="connsiteY3" fmla="*/ 991560 h 1395229"/>
                  <a:gd name="connsiteX4" fmla="*/ 1047007 w 1047674"/>
                  <a:gd name="connsiteY4" fmla="*/ 967938 h 1395229"/>
                  <a:gd name="connsiteX5" fmla="*/ 1046341 w 1047674"/>
                  <a:gd name="connsiteY5" fmla="*/ 955841 h 1395229"/>
                  <a:gd name="connsiteX6" fmla="*/ 1043483 w 1047674"/>
                  <a:gd name="connsiteY6" fmla="*/ 928981 h 1395229"/>
                  <a:gd name="connsiteX7" fmla="*/ 1042721 w 1047674"/>
                  <a:gd name="connsiteY7" fmla="*/ 922218 h 1395229"/>
                  <a:gd name="connsiteX8" fmla="*/ 1042435 w 1047674"/>
                  <a:gd name="connsiteY8" fmla="*/ 920503 h 1395229"/>
                  <a:gd name="connsiteX9" fmla="*/ 1040149 w 1047674"/>
                  <a:gd name="connsiteY9" fmla="*/ 907835 h 1395229"/>
                  <a:gd name="connsiteX10" fmla="*/ 1036720 w 1047674"/>
                  <a:gd name="connsiteY10" fmla="*/ 890214 h 1395229"/>
                  <a:gd name="connsiteX11" fmla="*/ 1033387 w 1047674"/>
                  <a:gd name="connsiteY11" fmla="*/ 876783 h 1395229"/>
                  <a:gd name="connsiteX12" fmla="*/ 1029100 w 1047674"/>
                  <a:gd name="connsiteY12" fmla="*/ 860305 h 1395229"/>
                  <a:gd name="connsiteX13" fmla="*/ 1024814 w 1047674"/>
                  <a:gd name="connsiteY13" fmla="*/ 846589 h 1395229"/>
                  <a:gd name="connsiteX14" fmla="*/ 1019575 w 1047674"/>
                  <a:gd name="connsiteY14" fmla="*/ 830873 h 1395229"/>
                  <a:gd name="connsiteX15" fmla="*/ 1014337 w 1047674"/>
                  <a:gd name="connsiteY15" fmla="*/ 817157 h 1395229"/>
                  <a:gd name="connsiteX16" fmla="*/ 1010527 w 1047674"/>
                  <a:gd name="connsiteY16" fmla="*/ 807156 h 1395229"/>
                  <a:gd name="connsiteX17" fmla="*/ 1008717 w 1047674"/>
                  <a:gd name="connsiteY17" fmla="*/ 803250 h 1395229"/>
                  <a:gd name="connsiteX18" fmla="*/ 994048 w 1047674"/>
                  <a:gd name="connsiteY18" fmla="*/ 772104 h 1395229"/>
                  <a:gd name="connsiteX19" fmla="*/ 992429 w 1047674"/>
                  <a:gd name="connsiteY19" fmla="*/ 768770 h 1395229"/>
                  <a:gd name="connsiteX20" fmla="*/ 973379 w 1047674"/>
                  <a:gd name="connsiteY20" fmla="*/ 736290 h 1395229"/>
                  <a:gd name="connsiteX21" fmla="*/ 967188 w 1047674"/>
                  <a:gd name="connsiteY21" fmla="*/ 727051 h 1395229"/>
                  <a:gd name="connsiteX22" fmla="*/ 958234 w 1047674"/>
                  <a:gd name="connsiteY22" fmla="*/ 713906 h 1395229"/>
                  <a:gd name="connsiteX23" fmla="*/ 958234 w 1047674"/>
                  <a:gd name="connsiteY23" fmla="*/ 713906 h 1395229"/>
                  <a:gd name="connsiteX24" fmla="*/ 956901 w 1047674"/>
                  <a:gd name="connsiteY24" fmla="*/ 712096 h 1395229"/>
                  <a:gd name="connsiteX25" fmla="*/ 955758 w 1047674"/>
                  <a:gd name="connsiteY25" fmla="*/ 711334 h 1395229"/>
                  <a:gd name="connsiteX26" fmla="*/ 955758 w 1047674"/>
                  <a:gd name="connsiteY26" fmla="*/ 711334 h 1395229"/>
                  <a:gd name="connsiteX27" fmla="*/ 956901 w 1047674"/>
                  <a:gd name="connsiteY27" fmla="*/ 712096 h 1395229"/>
                  <a:gd name="connsiteX28" fmla="*/ 950900 w 1047674"/>
                  <a:gd name="connsiteY28" fmla="*/ 704572 h 1395229"/>
                  <a:gd name="connsiteX29" fmla="*/ 942994 w 1047674"/>
                  <a:gd name="connsiteY29" fmla="*/ 694570 h 1395229"/>
                  <a:gd name="connsiteX30" fmla="*/ 924897 w 1047674"/>
                  <a:gd name="connsiteY30" fmla="*/ 673996 h 1395229"/>
                  <a:gd name="connsiteX31" fmla="*/ 919753 w 1047674"/>
                  <a:gd name="connsiteY31" fmla="*/ 668186 h 1395229"/>
                  <a:gd name="connsiteX32" fmla="*/ 917182 w 1047674"/>
                  <a:gd name="connsiteY32" fmla="*/ 665805 h 1395229"/>
                  <a:gd name="connsiteX33" fmla="*/ 899942 w 1047674"/>
                  <a:gd name="connsiteY33" fmla="*/ 649612 h 1395229"/>
                  <a:gd name="connsiteX34" fmla="*/ 891655 w 1047674"/>
                  <a:gd name="connsiteY34" fmla="*/ 642088 h 1395229"/>
                  <a:gd name="connsiteX35" fmla="*/ 864127 w 1047674"/>
                  <a:gd name="connsiteY35" fmla="*/ 620752 h 1395229"/>
                  <a:gd name="connsiteX36" fmla="*/ 856507 w 1047674"/>
                  <a:gd name="connsiteY36" fmla="*/ 615608 h 1395229"/>
                  <a:gd name="connsiteX37" fmla="*/ 848221 w 1047674"/>
                  <a:gd name="connsiteY37" fmla="*/ 610084 h 1395229"/>
                  <a:gd name="connsiteX38" fmla="*/ 816693 w 1047674"/>
                  <a:gd name="connsiteY38" fmla="*/ 589224 h 1395229"/>
                  <a:gd name="connsiteX39" fmla="*/ 771354 w 1047674"/>
                  <a:gd name="connsiteY39" fmla="*/ 559125 h 1395229"/>
                  <a:gd name="connsiteX40" fmla="*/ 778974 w 1047674"/>
                  <a:gd name="connsiteY40" fmla="*/ 564268 h 1395229"/>
                  <a:gd name="connsiteX41" fmla="*/ 806501 w 1047674"/>
                  <a:gd name="connsiteY41" fmla="*/ 585604 h 1395229"/>
                  <a:gd name="connsiteX42" fmla="*/ 814788 w 1047674"/>
                  <a:gd name="connsiteY42" fmla="*/ 593129 h 1395229"/>
                  <a:gd name="connsiteX43" fmla="*/ 832028 w 1047674"/>
                  <a:gd name="connsiteY43" fmla="*/ 609322 h 1395229"/>
                  <a:gd name="connsiteX44" fmla="*/ 839648 w 1047674"/>
                  <a:gd name="connsiteY44" fmla="*/ 617513 h 1395229"/>
                  <a:gd name="connsiteX45" fmla="*/ 842792 w 1047674"/>
                  <a:gd name="connsiteY45" fmla="*/ 621037 h 1395229"/>
                  <a:gd name="connsiteX46" fmla="*/ 764115 w 1047674"/>
                  <a:gd name="connsiteY46" fmla="*/ 568936 h 1395229"/>
                  <a:gd name="connsiteX47" fmla="*/ 530181 w 1047674"/>
                  <a:gd name="connsiteY47" fmla="*/ 501213 h 1395229"/>
                  <a:gd name="connsiteX48" fmla="*/ 343586 w 1047674"/>
                  <a:gd name="connsiteY48" fmla="*/ 539122 h 1395229"/>
                  <a:gd name="connsiteX49" fmla="*/ 343967 w 1047674"/>
                  <a:gd name="connsiteY49" fmla="*/ 531693 h 1395229"/>
                  <a:gd name="connsiteX50" fmla="*/ 345015 w 1047674"/>
                  <a:gd name="connsiteY50" fmla="*/ 521596 h 1395229"/>
                  <a:gd name="connsiteX51" fmla="*/ 346444 w 1047674"/>
                  <a:gd name="connsiteY51" fmla="*/ 510738 h 1395229"/>
                  <a:gd name="connsiteX52" fmla="*/ 348158 w 1047674"/>
                  <a:gd name="connsiteY52" fmla="*/ 500927 h 1395229"/>
                  <a:gd name="connsiteX53" fmla="*/ 350254 w 1047674"/>
                  <a:gd name="connsiteY53" fmla="*/ 490545 h 1395229"/>
                  <a:gd name="connsiteX54" fmla="*/ 352825 w 1047674"/>
                  <a:gd name="connsiteY54" fmla="*/ 480258 h 1395229"/>
                  <a:gd name="connsiteX55" fmla="*/ 355778 w 1047674"/>
                  <a:gd name="connsiteY55" fmla="*/ 469876 h 1395229"/>
                  <a:gd name="connsiteX56" fmla="*/ 358826 w 1047674"/>
                  <a:gd name="connsiteY56" fmla="*/ 460351 h 1395229"/>
                  <a:gd name="connsiteX57" fmla="*/ 362636 w 1047674"/>
                  <a:gd name="connsiteY57" fmla="*/ 449873 h 1395229"/>
                  <a:gd name="connsiteX58" fmla="*/ 366637 w 1047674"/>
                  <a:gd name="connsiteY58" fmla="*/ 440062 h 1395229"/>
                  <a:gd name="connsiteX59" fmla="*/ 370923 w 1047674"/>
                  <a:gd name="connsiteY59" fmla="*/ 430442 h 1395229"/>
                  <a:gd name="connsiteX60" fmla="*/ 375590 w 1047674"/>
                  <a:gd name="connsiteY60" fmla="*/ 420917 h 1395229"/>
                  <a:gd name="connsiteX61" fmla="*/ 381496 w 1047674"/>
                  <a:gd name="connsiteY61" fmla="*/ 410154 h 1395229"/>
                  <a:gd name="connsiteX62" fmla="*/ 386639 w 1047674"/>
                  <a:gd name="connsiteY62" fmla="*/ 401581 h 1395229"/>
                  <a:gd name="connsiteX63" fmla="*/ 393592 w 1047674"/>
                  <a:gd name="connsiteY63" fmla="*/ 391104 h 1395229"/>
                  <a:gd name="connsiteX64" fmla="*/ 399022 w 1047674"/>
                  <a:gd name="connsiteY64" fmla="*/ 383579 h 1395229"/>
                  <a:gd name="connsiteX65" fmla="*/ 413976 w 1047674"/>
                  <a:gd name="connsiteY65" fmla="*/ 365386 h 1395229"/>
                  <a:gd name="connsiteX66" fmla="*/ 415595 w 1047674"/>
                  <a:gd name="connsiteY66" fmla="*/ 363481 h 1395229"/>
                  <a:gd name="connsiteX67" fmla="*/ 434169 w 1047674"/>
                  <a:gd name="connsiteY67" fmla="*/ 345860 h 1395229"/>
                  <a:gd name="connsiteX68" fmla="*/ 440170 w 1047674"/>
                  <a:gd name="connsiteY68" fmla="*/ 341002 h 1395229"/>
                  <a:gd name="connsiteX69" fmla="*/ 455791 w 1047674"/>
                  <a:gd name="connsiteY69" fmla="*/ 329668 h 1395229"/>
                  <a:gd name="connsiteX70" fmla="*/ 462363 w 1047674"/>
                  <a:gd name="connsiteY70" fmla="*/ 325381 h 1395229"/>
                  <a:gd name="connsiteX71" fmla="*/ 485985 w 1047674"/>
                  <a:gd name="connsiteY71" fmla="*/ 312808 h 1395229"/>
                  <a:gd name="connsiteX72" fmla="*/ 596475 w 1047674"/>
                  <a:gd name="connsiteY72" fmla="*/ 291091 h 1395229"/>
                  <a:gd name="connsiteX73" fmla="*/ 801167 w 1047674"/>
                  <a:gd name="connsiteY73" fmla="*/ 346241 h 1395229"/>
                  <a:gd name="connsiteX74" fmla="*/ 863842 w 1047674"/>
                  <a:gd name="connsiteY74" fmla="*/ 387865 h 1395229"/>
                  <a:gd name="connsiteX75" fmla="*/ 896608 w 1047674"/>
                  <a:gd name="connsiteY75" fmla="*/ 397962 h 1395229"/>
                  <a:gd name="connsiteX76" fmla="*/ 950615 w 1047674"/>
                  <a:gd name="connsiteY76" fmla="*/ 372721 h 1395229"/>
                  <a:gd name="connsiteX77" fmla="*/ 955663 w 1047674"/>
                  <a:gd name="connsiteY77" fmla="*/ 367101 h 1395229"/>
                  <a:gd name="connsiteX78" fmla="*/ 957568 w 1047674"/>
                  <a:gd name="connsiteY78" fmla="*/ 364815 h 1395229"/>
                  <a:gd name="connsiteX79" fmla="*/ 957568 w 1047674"/>
                  <a:gd name="connsiteY79" fmla="*/ 364815 h 1395229"/>
                  <a:gd name="connsiteX80" fmla="*/ 958615 w 1047674"/>
                  <a:gd name="connsiteY80" fmla="*/ 363291 h 1395229"/>
                  <a:gd name="connsiteX81" fmla="*/ 960044 w 1047674"/>
                  <a:gd name="connsiteY81" fmla="*/ 361672 h 1395229"/>
                  <a:gd name="connsiteX82" fmla="*/ 962140 w 1047674"/>
                  <a:gd name="connsiteY82" fmla="*/ 358147 h 1395229"/>
                  <a:gd name="connsiteX83" fmla="*/ 966712 w 1047674"/>
                  <a:gd name="connsiteY83" fmla="*/ 351385 h 1395229"/>
                  <a:gd name="connsiteX84" fmla="*/ 969474 w 1047674"/>
                  <a:gd name="connsiteY84" fmla="*/ 345955 h 1395229"/>
                  <a:gd name="connsiteX85" fmla="*/ 971093 w 1047674"/>
                  <a:gd name="connsiteY85" fmla="*/ 343288 h 1395229"/>
                  <a:gd name="connsiteX86" fmla="*/ 972141 w 1047674"/>
                  <a:gd name="connsiteY86" fmla="*/ 340717 h 1395229"/>
                  <a:gd name="connsiteX87" fmla="*/ 979951 w 1047674"/>
                  <a:gd name="connsiteY87" fmla="*/ 321000 h 1395229"/>
                  <a:gd name="connsiteX88" fmla="*/ 979951 w 1047674"/>
                  <a:gd name="connsiteY88" fmla="*/ 320905 h 1395229"/>
                  <a:gd name="connsiteX89" fmla="*/ 979951 w 1047674"/>
                  <a:gd name="connsiteY89" fmla="*/ 320905 h 1395229"/>
                  <a:gd name="connsiteX90" fmla="*/ 980142 w 1047674"/>
                  <a:gd name="connsiteY90" fmla="*/ 320428 h 1395229"/>
                  <a:gd name="connsiteX91" fmla="*/ 981666 w 1047674"/>
                  <a:gd name="connsiteY91" fmla="*/ 315380 h 1395229"/>
                  <a:gd name="connsiteX92" fmla="*/ 986428 w 1047674"/>
                  <a:gd name="connsiteY92" fmla="*/ 294044 h 1395229"/>
                  <a:gd name="connsiteX93" fmla="*/ 986714 w 1047674"/>
                  <a:gd name="connsiteY93" fmla="*/ 292710 h 1395229"/>
                  <a:gd name="connsiteX94" fmla="*/ 987000 w 1047674"/>
                  <a:gd name="connsiteY94" fmla="*/ 289472 h 1395229"/>
                  <a:gd name="connsiteX95" fmla="*/ 989572 w 1047674"/>
                  <a:gd name="connsiteY95" fmla="*/ 261088 h 1395229"/>
                  <a:gd name="connsiteX96" fmla="*/ 989857 w 1047674"/>
                  <a:gd name="connsiteY96" fmla="*/ 257659 h 1395229"/>
                  <a:gd name="connsiteX97" fmla="*/ 989857 w 1047674"/>
                  <a:gd name="connsiteY97" fmla="*/ 255373 h 1395229"/>
                  <a:gd name="connsiteX98" fmla="*/ 989667 w 1047674"/>
                  <a:gd name="connsiteY98" fmla="*/ 247943 h 1395229"/>
                  <a:gd name="connsiteX99" fmla="*/ 989191 w 1047674"/>
                  <a:gd name="connsiteY99" fmla="*/ 235275 h 1395229"/>
                  <a:gd name="connsiteX100" fmla="*/ 988333 w 1047674"/>
                  <a:gd name="connsiteY100" fmla="*/ 227464 h 1395229"/>
                  <a:gd name="connsiteX101" fmla="*/ 987381 w 1047674"/>
                  <a:gd name="connsiteY101" fmla="*/ 218415 h 1395229"/>
                  <a:gd name="connsiteX102" fmla="*/ 986905 w 1047674"/>
                  <a:gd name="connsiteY102" fmla="*/ 216034 h 1395229"/>
                  <a:gd name="connsiteX103" fmla="*/ 984333 w 1047674"/>
                  <a:gd name="connsiteY103" fmla="*/ 203461 h 1395229"/>
                  <a:gd name="connsiteX104" fmla="*/ 982714 w 1047674"/>
                  <a:gd name="connsiteY104" fmla="*/ 196222 h 1395229"/>
                  <a:gd name="connsiteX105" fmla="*/ 976713 w 1047674"/>
                  <a:gd name="connsiteY105" fmla="*/ 178506 h 1395229"/>
                  <a:gd name="connsiteX106" fmla="*/ 976618 w 1047674"/>
                  <a:gd name="connsiteY106" fmla="*/ 178220 h 1395229"/>
                  <a:gd name="connsiteX107" fmla="*/ 969188 w 1047674"/>
                  <a:gd name="connsiteY107" fmla="*/ 163552 h 1395229"/>
                  <a:gd name="connsiteX108" fmla="*/ 958520 w 1047674"/>
                  <a:gd name="connsiteY108" fmla="*/ 148311 h 1395229"/>
                  <a:gd name="connsiteX109" fmla="*/ 958520 w 1047674"/>
                  <a:gd name="connsiteY109" fmla="*/ 148311 h 1395229"/>
                  <a:gd name="connsiteX110" fmla="*/ 956996 w 1047674"/>
                  <a:gd name="connsiteY110" fmla="*/ 146406 h 1395229"/>
                  <a:gd name="connsiteX111" fmla="*/ 955091 w 1047674"/>
                  <a:gd name="connsiteY111" fmla="*/ 144502 h 1395229"/>
                  <a:gd name="connsiteX112" fmla="*/ 945471 w 1047674"/>
                  <a:gd name="connsiteY112" fmla="*/ 133548 h 1395229"/>
                  <a:gd name="connsiteX113" fmla="*/ 938708 w 1047674"/>
                  <a:gd name="connsiteY113" fmla="*/ 127452 h 1395229"/>
                  <a:gd name="connsiteX114" fmla="*/ 932517 w 1047674"/>
                  <a:gd name="connsiteY114" fmla="*/ 121832 h 1395229"/>
                  <a:gd name="connsiteX115" fmla="*/ 908895 w 1047674"/>
                  <a:gd name="connsiteY115" fmla="*/ 103830 h 1395229"/>
                  <a:gd name="connsiteX116" fmla="*/ 823742 w 1047674"/>
                  <a:gd name="connsiteY116" fmla="*/ 47347 h 1395229"/>
                  <a:gd name="connsiteX117" fmla="*/ 823932 w 1047674"/>
                  <a:gd name="connsiteY117" fmla="*/ 47537 h 1395229"/>
                  <a:gd name="connsiteX118" fmla="*/ 823742 w 1047674"/>
                  <a:gd name="connsiteY118" fmla="*/ 47347 h 1395229"/>
                  <a:gd name="connsiteX119" fmla="*/ 847554 w 1047674"/>
                  <a:gd name="connsiteY119" fmla="*/ 65539 h 1395229"/>
                  <a:gd name="connsiteX120" fmla="*/ 853269 w 1047674"/>
                  <a:gd name="connsiteY120" fmla="*/ 70683 h 1395229"/>
                  <a:gd name="connsiteX121" fmla="*/ 870128 w 1047674"/>
                  <a:gd name="connsiteY121" fmla="*/ 88304 h 1395229"/>
                  <a:gd name="connsiteX122" fmla="*/ 872986 w 1047674"/>
                  <a:gd name="connsiteY122" fmla="*/ 91543 h 1395229"/>
                  <a:gd name="connsiteX123" fmla="*/ 873367 w 1047674"/>
                  <a:gd name="connsiteY123" fmla="*/ 91923 h 1395229"/>
                  <a:gd name="connsiteX124" fmla="*/ 873367 w 1047674"/>
                  <a:gd name="connsiteY124" fmla="*/ 91923 h 1395229"/>
                  <a:gd name="connsiteX125" fmla="*/ 884035 w 1047674"/>
                  <a:gd name="connsiteY125" fmla="*/ 107164 h 1395229"/>
                  <a:gd name="connsiteX126" fmla="*/ 890893 w 1047674"/>
                  <a:gd name="connsiteY126" fmla="*/ 120689 h 1395229"/>
                  <a:gd name="connsiteX127" fmla="*/ 809740 w 1047674"/>
                  <a:gd name="connsiteY127" fmla="*/ 66873 h 1395229"/>
                  <a:gd name="connsiteX128" fmla="*/ 714680 w 1047674"/>
                  <a:gd name="connsiteY128" fmla="*/ 24296 h 1395229"/>
                  <a:gd name="connsiteX129" fmla="*/ 674485 w 1047674"/>
                  <a:gd name="connsiteY129" fmla="*/ 13533 h 1395229"/>
                  <a:gd name="connsiteX130" fmla="*/ 559042 w 1047674"/>
                  <a:gd name="connsiteY130" fmla="*/ 7 h 1395229"/>
                  <a:gd name="connsiteX131" fmla="*/ 261004 w 1047674"/>
                  <a:gd name="connsiteY131" fmla="*/ 93257 h 1395229"/>
                  <a:gd name="connsiteX132" fmla="*/ 223571 w 1047674"/>
                  <a:gd name="connsiteY132" fmla="*/ 122785 h 1395229"/>
                  <a:gd name="connsiteX133" fmla="*/ 212427 w 1047674"/>
                  <a:gd name="connsiteY133" fmla="*/ 133167 h 1395229"/>
                  <a:gd name="connsiteX134" fmla="*/ 189376 w 1047674"/>
                  <a:gd name="connsiteY134" fmla="*/ 155074 h 1395229"/>
                  <a:gd name="connsiteX135" fmla="*/ 176994 w 1047674"/>
                  <a:gd name="connsiteY135" fmla="*/ 168505 h 1395229"/>
                  <a:gd name="connsiteX136" fmla="*/ 158134 w 1047674"/>
                  <a:gd name="connsiteY136" fmla="*/ 189840 h 1395229"/>
                  <a:gd name="connsiteX137" fmla="*/ 146323 w 1047674"/>
                  <a:gd name="connsiteY137" fmla="*/ 204795 h 1395229"/>
                  <a:gd name="connsiteX138" fmla="*/ 136036 w 1047674"/>
                  <a:gd name="connsiteY138" fmla="*/ 217939 h 1395229"/>
                  <a:gd name="connsiteX139" fmla="*/ 131083 w 1047674"/>
                  <a:gd name="connsiteY139" fmla="*/ 225369 h 1395229"/>
                  <a:gd name="connsiteX140" fmla="*/ 112795 w 1047674"/>
                  <a:gd name="connsiteY140" fmla="*/ 253086 h 1395229"/>
                  <a:gd name="connsiteX141" fmla="*/ 102508 w 1047674"/>
                  <a:gd name="connsiteY141" fmla="*/ 269565 h 1395229"/>
                  <a:gd name="connsiteX142" fmla="*/ 83935 w 1047674"/>
                  <a:gd name="connsiteY142" fmla="*/ 303855 h 1395229"/>
                  <a:gd name="connsiteX143" fmla="*/ 78505 w 1047674"/>
                  <a:gd name="connsiteY143" fmla="*/ 313856 h 1395229"/>
                  <a:gd name="connsiteX144" fmla="*/ 77648 w 1047674"/>
                  <a:gd name="connsiteY144" fmla="*/ 315761 h 1395229"/>
                  <a:gd name="connsiteX145" fmla="*/ 56788 w 1047674"/>
                  <a:gd name="connsiteY145" fmla="*/ 362814 h 1395229"/>
                  <a:gd name="connsiteX146" fmla="*/ 53836 w 1047674"/>
                  <a:gd name="connsiteY146" fmla="*/ 371006 h 1395229"/>
                  <a:gd name="connsiteX147" fmla="*/ 39453 w 1047674"/>
                  <a:gd name="connsiteY147" fmla="*/ 411297 h 1395229"/>
                  <a:gd name="connsiteX148" fmla="*/ 38310 w 1047674"/>
                  <a:gd name="connsiteY148" fmla="*/ 414345 h 1395229"/>
                  <a:gd name="connsiteX149" fmla="*/ 34976 w 1047674"/>
                  <a:gd name="connsiteY149" fmla="*/ 426346 h 1395229"/>
                  <a:gd name="connsiteX150" fmla="*/ 24784 w 1047674"/>
                  <a:gd name="connsiteY150" fmla="*/ 463113 h 1395229"/>
                  <a:gd name="connsiteX151" fmla="*/ 20403 w 1047674"/>
                  <a:gd name="connsiteY151" fmla="*/ 482163 h 1395229"/>
                  <a:gd name="connsiteX152" fmla="*/ 13640 w 1047674"/>
                  <a:gd name="connsiteY152" fmla="*/ 515500 h 1395229"/>
                  <a:gd name="connsiteX153" fmla="*/ 11545 w 1047674"/>
                  <a:gd name="connsiteY153" fmla="*/ 526073 h 1395229"/>
                  <a:gd name="connsiteX154" fmla="*/ 10402 w 1047674"/>
                  <a:gd name="connsiteY154" fmla="*/ 534741 h 1395229"/>
                  <a:gd name="connsiteX155" fmla="*/ 4591 w 1047674"/>
                  <a:gd name="connsiteY155" fmla="*/ 579413 h 1395229"/>
                  <a:gd name="connsiteX156" fmla="*/ 3258 w 1047674"/>
                  <a:gd name="connsiteY156" fmla="*/ 591034 h 1395229"/>
                  <a:gd name="connsiteX157" fmla="*/ 210 w 1047674"/>
                  <a:gd name="connsiteY157" fmla="*/ 645898 h 1395229"/>
                  <a:gd name="connsiteX158" fmla="*/ 19 w 1047674"/>
                  <a:gd name="connsiteY158" fmla="*/ 650089 h 1395229"/>
                  <a:gd name="connsiteX159" fmla="*/ 210 w 1047674"/>
                  <a:gd name="connsiteY159" fmla="*/ 659994 h 1395229"/>
                  <a:gd name="connsiteX160" fmla="*/ 972 w 1047674"/>
                  <a:gd name="connsiteY160" fmla="*/ 703810 h 1395229"/>
                  <a:gd name="connsiteX161" fmla="*/ 1829 w 1047674"/>
                  <a:gd name="connsiteY161" fmla="*/ 720002 h 1395229"/>
                  <a:gd name="connsiteX162" fmla="*/ 7068 w 1047674"/>
                  <a:gd name="connsiteY162" fmla="*/ 773818 h 1395229"/>
                  <a:gd name="connsiteX163" fmla="*/ 9163 w 1047674"/>
                  <a:gd name="connsiteY163" fmla="*/ 788487 h 1395229"/>
                  <a:gd name="connsiteX164" fmla="*/ 12402 w 1047674"/>
                  <a:gd name="connsiteY164" fmla="*/ 807061 h 1395229"/>
                  <a:gd name="connsiteX165" fmla="*/ 17545 w 1047674"/>
                  <a:gd name="connsiteY165" fmla="*/ 836302 h 1395229"/>
                  <a:gd name="connsiteX166" fmla="*/ 22594 w 1047674"/>
                  <a:gd name="connsiteY166" fmla="*/ 860020 h 1395229"/>
                  <a:gd name="connsiteX167" fmla="*/ 29166 w 1047674"/>
                  <a:gd name="connsiteY167" fmla="*/ 888309 h 1395229"/>
                  <a:gd name="connsiteX168" fmla="*/ 35071 w 1047674"/>
                  <a:gd name="connsiteY168" fmla="*/ 910026 h 1395229"/>
                  <a:gd name="connsiteX169" fmla="*/ 43072 w 1047674"/>
                  <a:gd name="connsiteY169" fmla="*/ 936982 h 1395229"/>
                  <a:gd name="connsiteX170" fmla="*/ 49835 w 1047674"/>
                  <a:gd name="connsiteY170" fmla="*/ 956889 h 1395229"/>
                  <a:gd name="connsiteX171" fmla="*/ 59265 w 1047674"/>
                  <a:gd name="connsiteY171" fmla="*/ 982130 h 1395229"/>
                  <a:gd name="connsiteX172" fmla="*/ 62884 w 1047674"/>
                  <a:gd name="connsiteY172" fmla="*/ 991846 h 1395229"/>
                  <a:gd name="connsiteX173" fmla="*/ 67742 w 1047674"/>
                  <a:gd name="connsiteY173" fmla="*/ 1002514 h 1395229"/>
                  <a:gd name="connsiteX174" fmla="*/ 75076 w 1047674"/>
                  <a:gd name="connsiteY174" fmla="*/ 1018706 h 1395229"/>
                  <a:gd name="connsiteX175" fmla="*/ 85840 w 1047674"/>
                  <a:gd name="connsiteY175" fmla="*/ 1040042 h 1395229"/>
                  <a:gd name="connsiteX176" fmla="*/ 93555 w 1047674"/>
                  <a:gd name="connsiteY176" fmla="*/ 1054520 h 1395229"/>
                  <a:gd name="connsiteX177" fmla="*/ 106795 w 1047674"/>
                  <a:gd name="connsiteY177" fmla="*/ 1076142 h 1395229"/>
                  <a:gd name="connsiteX178" fmla="*/ 114129 w 1047674"/>
                  <a:gd name="connsiteY178" fmla="*/ 1087667 h 1395229"/>
                  <a:gd name="connsiteX179" fmla="*/ 136513 w 1047674"/>
                  <a:gd name="connsiteY179" fmla="*/ 1118242 h 1395229"/>
                  <a:gd name="connsiteX180" fmla="*/ 155372 w 1047674"/>
                  <a:gd name="connsiteY180" fmla="*/ 1140531 h 1395229"/>
                  <a:gd name="connsiteX181" fmla="*/ 163468 w 1047674"/>
                  <a:gd name="connsiteY181" fmla="*/ 1149199 h 1395229"/>
                  <a:gd name="connsiteX182" fmla="*/ 176803 w 1047674"/>
                  <a:gd name="connsiteY182" fmla="*/ 1163391 h 1395229"/>
                  <a:gd name="connsiteX183" fmla="*/ 177661 w 1047674"/>
                  <a:gd name="connsiteY183" fmla="*/ 1164248 h 1395229"/>
                  <a:gd name="connsiteX184" fmla="*/ 142323 w 1047674"/>
                  <a:gd name="connsiteY184" fmla="*/ 1143579 h 1395229"/>
                  <a:gd name="connsiteX185" fmla="*/ 168326 w 1047674"/>
                  <a:gd name="connsiteY185" fmla="*/ 1171678 h 1395229"/>
                  <a:gd name="connsiteX186" fmla="*/ 169564 w 1047674"/>
                  <a:gd name="connsiteY186" fmla="*/ 1172916 h 1395229"/>
                  <a:gd name="connsiteX187" fmla="*/ 175279 w 1047674"/>
                  <a:gd name="connsiteY187" fmla="*/ 1178440 h 1395229"/>
                  <a:gd name="connsiteX188" fmla="*/ 198044 w 1047674"/>
                  <a:gd name="connsiteY188" fmla="*/ 1200062 h 1395229"/>
                  <a:gd name="connsiteX189" fmla="*/ 207664 w 1047674"/>
                  <a:gd name="connsiteY189" fmla="*/ 1208539 h 1395229"/>
                  <a:gd name="connsiteX190" fmla="*/ 229667 w 1047674"/>
                  <a:gd name="connsiteY190" fmla="*/ 1226923 h 1395229"/>
                  <a:gd name="connsiteX191" fmla="*/ 239192 w 1047674"/>
                  <a:gd name="connsiteY191" fmla="*/ 1234447 h 1395229"/>
                  <a:gd name="connsiteX192" fmla="*/ 271577 w 1047674"/>
                  <a:gd name="connsiteY192" fmla="*/ 1257783 h 1395229"/>
                  <a:gd name="connsiteX193" fmla="*/ 272053 w 1047674"/>
                  <a:gd name="connsiteY193" fmla="*/ 1258069 h 1395229"/>
                  <a:gd name="connsiteX194" fmla="*/ 271577 w 1047674"/>
                  <a:gd name="connsiteY194" fmla="*/ 1257783 h 1395229"/>
                  <a:gd name="connsiteX195" fmla="*/ 322250 w 1047674"/>
                  <a:gd name="connsiteY195" fmla="*/ 1291312 h 1395229"/>
                  <a:gd name="connsiteX196" fmla="*/ 356159 w 1047674"/>
                  <a:gd name="connsiteY196" fmla="*/ 1313791 h 1395229"/>
                  <a:gd name="connsiteX197" fmla="*/ 343967 w 1047674"/>
                  <a:gd name="connsiteY197" fmla="*/ 1309790 h 1395229"/>
                  <a:gd name="connsiteX198" fmla="*/ 264814 w 1047674"/>
                  <a:gd name="connsiteY198" fmla="*/ 1267880 h 1395229"/>
                  <a:gd name="connsiteX199" fmla="*/ 349968 w 1047674"/>
                  <a:gd name="connsiteY199" fmla="*/ 1324363 h 1395229"/>
                  <a:gd name="connsiteX200" fmla="*/ 429121 w 1047674"/>
                  <a:gd name="connsiteY200" fmla="*/ 1366273 h 1395229"/>
                  <a:gd name="connsiteX201" fmla="*/ 587617 w 1047674"/>
                  <a:gd name="connsiteY201" fmla="*/ 1395229 h 1395229"/>
                  <a:gd name="connsiteX202" fmla="*/ 615715 w 1047674"/>
                  <a:gd name="connsiteY202" fmla="*/ 1394563 h 1395229"/>
                  <a:gd name="connsiteX203" fmla="*/ 624193 w 1047674"/>
                  <a:gd name="connsiteY203" fmla="*/ 1393896 h 1395229"/>
                  <a:gd name="connsiteX204" fmla="*/ 643719 w 1047674"/>
                  <a:gd name="connsiteY204" fmla="*/ 1392276 h 1395229"/>
                  <a:gd name="connsiteX205" fmla="*/ 653720 w 1047674"/>
                  <a:gd name="connsiteY205" fmla="*/ 1391038 h 1395229"/>
                  <a:gd name="connsiteX206" fmla="*/ 671437 w 1047674"/>
                  <a:gd name="connsiteY206" fmla="*/ 1388562 h 1395229"/>
                  <a:gd name="connsiteX207" fmla="*/ 682105 w 1047674"/>
                  <a:gd name="connsiteY207" fmla="*/ 1386657 h 1395229"/>
                  <a:gd name="connsiteX208" fmla="*/ 698964 w 1047674"/>
                  <a:gd name="connsiteY208" fmla="*/ 1383323 h 1395229"/>
                  <a:gd name="connsiteX209" fmla="*/ 709727 w 1047674"/>
                  <a:gd name="connsiteY209" fmla="*/ 1380847 h 1395229"/>
                  <a:gd name="connsiteX210" fmla="*/ 726015 w 1047674"/>
                  <a:gd name="connsiteY210" fmla="*/ 1376656 h 1395229"/>
                  <a:gd name="connsiteX211" fmla="*/ 736778 w 1047674"/>
                  <a:gd name="connsiteY211" fmla="*/ 1373607 h 1395229"/>
                  <a:gd name="connsiteX212" fmla="*/ 752685 w 1047674"/>
                  <a:gd name="connsiteY212" fmla="*/ 1368655 h 1395229"/>
                  <a:gd name="connsiteX213" fmla="*/ 763162 w 1047674"/>
                  <a:gd name="connsiteY213" fmla="*/ 1365130 h 1395229"/>
                  <a:gd name="connsiteX214" fmla="*/ 778879 w 1047674"/>
                  <a:gd name="connsiteY214" fmla="*/ 1359225 h 1395229"/>
                  <a:gd name="connsiteX215" fmla="*/ 788785 w 1047674"/>
                  <a:gd name="connsiteY215" fmla="*/ 1355320 h 1395229"/>
                  <a:gd name="connsiteX216" fmla="*/ 804882 w 1047674"/>
                  <a:gd name="connsiteY216" fmla="*/ 1348271 h 1395229"/>
                  <a:gd name="connsiteX217" fmla="*/ 813740 w 1047674"/>
                  <a:gd name="connsiteY217" fmla="*/ 1344271 h 1395229"/>
                  <a:gd name="connsiteX218" fmla="*/ 831838 w 1047674"/>
                  <a:gd name="connsiteY218" fmla="*/ 1335031 h 1395229"/>
                  <a:gd name="connsiteX219" fmla="*/ 837838 w 1047674"/>
                  <a:gd name="connsiteY219" fmla="*/ 1331983 h 1395229"/>
                  <a:gd name="connsiteX220" fmla="*/ 860889 w 1047674"/>
                  <a:gd name="connsiteY220" fmla="*/ 1318648 h 1395229"/>
                  <a:gd name="connsiteX221" fmla="*/ 867175 w 1047674"/>
                  <a:gd name="connsiteY221" fmla="*/ 1314553 h 1395229"/>
                  <a:gd name="connsiteX222" fmla="*/ 882987 w 1047674"/>
                  <a:gd name="connsiteY222" fmla="*/ 1304075 h 1395229"/>
                  <a:gd name="connsiteX223" fmla="*/ 891559 w 1047674"/>
                  <a:gd name="connsiteY223" fmla="*/ 1297789 h 1395229"/>
                  <a:gd name="connsiteX224" fmla="*/ 904037 w 1047674"/>
                  <a:gd name="connsiteY224" fmla="*/ 1288454 h 1395229"/>
                  <a:gd name="connsiteX225" fmla="*/ 912800 w 1047674"/>
                  <a:gd name="connsiteY225" fmla="*/ 1281215 h 1395229"/>
                  <a:gd name="connsiteX226" fmla="*/ 923944 w 1047674"/>
                  <a:gd name="connsiteY226" fmla="*/ 1271785 h 1395229"/>
                  <a:gd name="connsiteX227" fmla="*/ 932517 w 1047674"/>
                  <a:gd name="connsiteY227" fmla="*/ 1263975 h 1395229"/>
                  <a:gd name="connsiteX228" fmla="*/ 942613 w 1047674"/>
                  <a:gd name="connsiteY228" fmla="*/ 1254164 h 1395229"/>
                  <a:gd name="connsiteX229" fmla="*/ 950710 w 1047674"/>
                  <a:gd name="connsiteY229" fmla="*/ 1245782 h 1395229"/>
                  <a:gd name="connsiteX230" fmla="*/ 955282 w 1047674"/>
                  <a:gd name="connsiteY230" fmla="*/ 1241020 h 1395229"/>
                  <a:gd name="connsiteX231" fmla="*/ 956996 w 1047674"/>
                  <a:gd name="connsiteY231" fmla="*/ 1239210 h 1395229"/>
                  <a:gd name="connsiteX232" fmla="*/ 956996 w 1047674"/>
                  <a:gd name="connsiteY232" fmla="*/ 1239210 h 1395229"/>
                  <a:gd name="connsiteX233" fmla="*/ 959758 w 1047674"/>
                  <a:gd name="connsiteY233" fmla="*/ 1235876 h 1395229"/>
                  <a:gd name="connsiteX234" fmla="*/ 973855 w 1047674"/>
                  <a:gd name="connsiteY234" fmla="*/ 1218826 h 1395229"/>
                  <a:gd name="connsiteX235" fmla="*/ 978999 w 1047674"/>
                  <a:gd name="connsiteY235" fmla="*/ 1212254 h 1395229"/>
                  <a:gd name="connsiteX236" fmla="*/ 980713 w 1047674"/>
                  <a:gd name="connsiteY236" fmla="*/ 1209968 h 1395229"/>
                  <a:gd name="connsiteX237" fmla="*/ 996049 w 1047674"/>
                  <a:gd name="connsiteY237" fmla="*/ 1187203 h 1395229"/>
                  <a:gd name="connsiteX238" fmla="*/ 1010812 w 1047674"/>
                  <a:gd name="connsiteY238" fmla="*/ 1160248 h 1395229"/>
                  <a:gd name="connsiteX239" fmla="*/ 1010908 w 1047674"/>
                  <a:gd name="connsiteY239" fmla="*/ 1160057 h 1395229"/>
                  <a:gd name="connsiteX240" fmla="*/ 1022052 w 1047674"/>
                  <a:gd name="connsiteY240" fmla="*/ 1134625 h 1395229"/>
                  <a:gd name="connsiteX241" fmla="*/ 1024909 w 1047674"/>
                  <a:gd name="connsiteY241" fmla="*/ 1126720 h 1395229"/>
                  <a:gd name="connsiteX242" fmla="*/ 1030053 w 1047674"/>
                  <a:gd name="connsiteY242" fmla="*/ 1112337 h 1395229"/>
                  <a:gd name="connsiteX243" fmla="*/ 1031386 w 1047674"/>
                  <a:gd name="connsiteY243" fmla="*/ 1107670 h 1395229"/>
                  <a:gd name="connsiteX244" fmla="*/ 1034339 w 1047674"/>
                  <a:gd name="connsiteY244" fmla="*/ 1097097 h 1395229"/>
                  <a:gd name="connsiteX245" fmla="*/ 1038625 w 1047674"/>
                  <a:gd name="connsiteY245" fmla="*/ 1079666 h 1395229"/>
                  <a:gd name="connsiteX246" fmla="*/ 1040911 w 1047674"/>
                  <a:gd name="connsiteY246" fmla="*/ 1068522 h 1395229"/>
                  <a:gd name="connsiteX247" fmla="*/ 1042626 w 1047674"/>
                  <a:gd name="connsiteY247" fmla="*/ 1059854 h 1395229"/>
                  <a:gd name="connsiteX248" fmla="*/ 1043674 w 1047674"/>
                  <a:gd name="connsiteY248" fmla="*/ 1051567 h 1395229"/>
                  <a:gd name="connsiteX249" fmla="*/ 1045579 w 1047674"/>
                  <a:gd name="connsiteY249" fmla="*/ 1036899 h 1395229"/>
                  <a:gd name="connsiteX250" fmla="*/ 1046436 w 1047674"/>
                  <a:gd name="connsiteY250" fmla="*/ 1020897 h 1395229"/>
                  <a:gd name="connsiteX251" fmla="*/ 283102 w 1047674"/>
                  <a:gd name="connsiteY251" fmla="*/ 1256069 h 1395229"/>
                  <a:gd name="connsiteX252" fmla="*/ 262243 w 1047674"/>
                  <a:gd name="connsiteY252" fmla="*/ 1236257 h 1395229"/>
                  <a:gd name="connsiteX253" fmla="*/ 277483 w 1047674"/>
                  <a:gd name="connsiteY253" fmla="*/ 1247020 h 1395229"/>
                  <a:gd name="connsiteX254" fmla="*/ 360445 w 1047674"/>
                  <a:gd name="connsiteY254" fmla="*/ 1302075 h 1395229"/>
                  <a:gd name="connsiteX255" fmla="*/ 348349 w 1047674"/>
                  <a:gd name="connsiteY255" fmla="*/ 1298074 h 1395229"/>
                  <a:gd name="connsiteX256" fmla="*/ 314249 w 1047674"/>
                  <a:gd name="connsiteY256" fmla="*/ 1282453 h 1395229"/>
                  <a:gd name="connsiteX257" fmla="*/ 292246 w 1047674"/>
                  <a:gd name="connsiteY257" fmla="*/ 1264070 h 1395229"/>
                  <a:gd name="connsiteX258" fmla="*/ 283102 w 1047674"/>
                  <a:gd name="connsiteY258" fmla="*/ 1256069 h 1395229"/>
                  <a:gd name="connsiteX259" fmla="*/ 814217 w 1047674"/>
                  <a:gd name="connsiteY259" fmla="*/ 325762 h 1395229"/>
                  <a:gd name="connsiteX260" fmla="*/ 818312 w 1047674"/>
                  <a:gd name="connsiteY260" fmla="*/ 328524 h 1395229"/>
                  <a:gd name="connsiteX261" fmla="*/ 811359 w 1047674"/>
                  <a:gd name="connsiteY261" fmla="*/ 329286 h 1395229"/>
                  <a:gd name="connsiteX262" fmla="*/ 804787 w 1047674"/>
                  <a:gd name="connsiteY262" fmla="*/ 328239 h 1395229"/>
                  <a:gd name="connsiteX263" fmla="*/ 771830 w 1047674"/>
                  <a:gd name="connsiteY263" fmla="*/ 308141 h 1395229"/>
                  <a:gd name="connsiteX264" fmla="*/ 759543 w 1047674"/>
                  <a:gd name="connsiteY264" fmla="*/ 300616 h 1395229"/>
                  <a:gd name="connsiteX265" fmla="*/ 814217 w 1047674"/>
                  <a:gd name="connsiteY265" fmla="*/ 325762 h 1395229"/>
                  <a:gd name="connsiteX266" fmla="*/ 803834 w 1047674"/>
                  <a:gd name="connsiteY266" fmla="*/ 599987 h 1395229"/>
                  <a:gd name="connsiteX267" fmla="*/ 809263 w 1047674"/>
                  <a:gd name="connsiteY267" fmla="*/ 605131 h 1395229"/>
                  <a:gd name="connsiteX268" fmla="*/ 825932 w 1047674"/>
                  <a:gd name="connsiteY268" fmla="*/ 621323 h 1395229"/>
                  <a:gd name="connsiteX269" fmla="*/ 832600 w 1047674"/>
                  <a:gd name="connsiteY269" fmla="*/ 628848 h 1395229"/>
                  <a:gd name="connsiteX270" fmla="*/ 763829 w 1047674"/>
                  <a:gd name="connsiteY270" fmla="*/ 583223 h 1395229"/>
                  <a:gd name="connsiteX271" fmla="*/ 803834 w 1047674"/>
                  <a:gd name="connsiteY271" fmla="*/ 599987 h 1395229"/>
                  <a:gd name="connsiteX272" fmla="*/ 754876 w 1047674"/>
                  <a:gd name="connsiteY272" fmla="*/ 311951 h 1395229"/>
                  <a:gd name="connsiteX273" fmla="*/ 806406 w 1047674"/>
                  <a:gd name="connsiteY273" fmla="*/ 335287 h 1395229"/>
                  <a:gd name="connsiteX274" fmla="*/ 815074 w 1047674"/>
                  <a:gd name="connsiteY274" fmla="*/ 341002 h 1395229"/>
                  <a:gd name="connsiteX275" fmla="*/ 811168 w 1047674"/>
                  <a:gd name="connsiteY275" fmla="*/ 341193 h 1395229"/>
                  <a:gd name="connsiteX276" fmla="*/ 796214 w 1047674"/>
                  <a:gd name="connsiteY276" fmla="*/ 338907 h 1395229"/>
                  <a:gd name="connsiteX277" fmla="*/ 763067 w 1047674"/>
                  <a:gd name="connsiteY277" fmla="*/ 316999 h 1395229"/>
                  <a:gd name="connsiteX278" fmla="*/ 754876 w 1047674"/>
                  <a:gd name="connsiteY278" fmla="*/ 311951 h 1395229"/>
                  <a:gd name="connsiteX279" fmla="*/ 644005 w 1047674"/>
                  <a:gd name="connsiteY279" fmla="*/ 56110 h 1395229"/>
                  <a:gd name="connsiteX280" fmla="*/ 759448 w 1047674"/>
                  <a:gd name="connsiteY280" fmla="*/ 69540 h 1395229"/>
                  <a:gd name="connsiteX281" fmla="*/ 846030 w 1047674"/>
                  <a:gd name="connsiteY281" fmla="*/ 97448 h 1395229"/>
                  <a:gd name="connsiteX282" fmla="*/ 848887 w 1047674"/>
                  <a:gd name="connsiteY282" fmla="*/ 100591 h 1395229"/>
                  <a:gd name="connsiteX283" fmla="*/ 852983 w 1047674"/>
                  <a:gd name="connsiteY283" fmla="*/ 105259 h 1395229"/>
                  <a:gd name="connsiteX284" fmla="*/ 862699 w 1047674"/>
                  <a:gd name="connsiteY284" fmla="*/ 118974 h 1395229"/>
                  <a:gd name="connsiteX285" fmla="*/ 868795 w 1047674"/>
                  <a:gd name="connsiteY285" fmla="*/ 131167 h 1395229"/>
                  <a:gd name="connsiteX286" fmla="*/ 873938 w 1047674"/>
                  <a:gd name="connsiteY286" fmla="*/ 146597 h 1395229"/>
                  <a:gd name="connsiteX287" fmla="*/ 874605 w 1047674"/>
                  <a:gd name="connsiteY287" fmla="*/ 149931 h 1395229"/>
                  <a:gd name="connsiteX288" fmla="*/ 877462 w 1047674"/>
                  <a:gd name="connsiteY288" fmla="*/ 163742 h 1395229"/>
                  <a:gd name="connsiteX289" fmla="*/ 878605 w 1047674"/>
                  <a:gd name="connsiteY289" fmla="*/ 174124 h 1395229"/>
                  <a:gd name="connsiteX290" fmla="*/ 879367 w 1047674"/>
                  <a:gd name="connsiteY290" fmla="*/ 181268 h 1395229"/>
                  <a:gd name="connsiteX291" fmla="*/ 879653 w 1047674"/>
                  <a:gd name="connsiteY291" fmla="*/ 192222 h 1395229"/>
                  <a:gd name="connsiteX292" fmla="*/ 879844 w 1047674"/>
                  <a:gd name="connsiteY292" fmla="*/ 199461 h 1395229"/>
                  <a:gd name="connsiteX293" fmla="*/ 879748 w 1047674"/>
                  <a:gd name="connsiteY293" fmla="*/ 201652 h 1395229"/>
                  <a:gd name="connsiteX294" fmla="*/ 877177 w 1047674"/>
                  <a:gd name="connsiteY294" fmla="*/ 229655 h 1395229"/>
                  <a:gd name="connsiteX295" fmla="*/ 876891 w 1047674"/>
                  <a:gd name="connsiteY295" fmla="*/ 231369 h 1395229"/>
                  <a:gd name="connsiteX296" fmla="*/ 869747 w 1047674"/>
                  <a:gd name="connsiteY296" fmla="*/ 226131 h 1395229"/>
                  <a:gd name="connsiteX297" fmla="*/ 833743 w 1047674"/>
                  <a:gd name="connsiteY297" fmla="*/ 202223 h 1395229"/>
                  <a:gd name="connsiteX298" fmla="*/ 784594 w 1047674"/>
                  <a:gd name="connsiteY298" fmla="*/ 169648 h 1395229"/>
                  <a:gd name="connsiteX299" fmla="*/ 705536 w 1047674"/>
                  <a:gd name="connsiteY299" fmla="*/ 129738 h 1395229"/>
                  <a:gd name="connsiteX300" fmla="*/ 564852 w 1047674"/>
                  <a:gd name="connsiteY300" fmla="*/ 103544 h 1395229"/>
                  <a:gd name="connsiteX301" fmla="*/ 558280 w 1047674"/>
                  <a:gd name="connsiteY301" fmla="*/ 103258 h 1395229"/>
                  <a:gd name="connsiteX302" fmla="*/ 558280 w 1047674"/>
                  <a:gd name="connsiteY302" fmla="*/ 103258 h 1395229"/>
                  <a:gd name="connsiteX303" fmla="*/ 558280 w 1047674"/>
                  <a:gd name="connsiteY303" fmla="*/ 103258 h 1395229"/>
                  <a:gd name="connsiteX304" fmla="*/ 490843 w 1047674"/>
                  <a:gd name="connsiteY304" fmla="*/ 108306 h 1395229"/>
                  <a:gd name="connsiteX305" fmla="*/ 386353 w 1047674"/>
                  <a:gd name="connsiteY305" fmla="*/ 138596 h 1395229"/>
                  <a:gd name="connsiteX306" fmla="*/ 323869 w 1047674"/>
                  <a:gd name="connsiteY306" fmla="*/ 173457 h 1395229"/>
                  <a:gd name="connsiteX307" fmla="*/ 295580 w 1047674"/>
                  <a:gd name="connsiteY307" fmla="*/ 195460 h 1395229"/>
                  <a:gd name="connsiteX308" fmla="*/ 287198 w 1047674"/>
                  <a:gd name="connsiteY308" fmla="*/ 203176 h 1395229"/>
                  <a:gd name="connsiteX309" fmla="*/ 269196 w 1047674"/>
                  <a:gd name="connsiteY309" fmla="*/ 220225 h 1395229"/>
                  <a:gd name="connsiteX310" fmla="*/ 259861 w 1047674"/>
                  <a:gd name="connsiteY310" fmla="*/ 230322 h 1395229"/>
                  <a:gd name="connsiteX311" fmla="*/ 244812 w 1047674"/>
                  <a:gd name="connsiteY311" fmla="*/ 247467 h 1395229"/>
                  <a:gd name="connsiteX312" fmla="*/ 235668 w 1047674"/>
                  <a:gd name="connsiteY312" fmla="*/ 258992 h 1395229"/>
                  <a:gd name="connsiteX313" fmla="*/ 228524 w 1047674"/>
                  <a:gd name="connsiteY313" fmla="*/ 268041 h 1395229"/>
                  <a:gd name="connsiteX314" fmla="*/ 223762 w 1047674"/>
                  <a:gd name="connsiteY314" fmla="*/ 275280 h 1395229"/>
                  <a:gd name="connsiteX315" fmla="*/ 210236 w 1047674"/>
                  <a:gd name="connsiteY315" fmla="*/ 295663 h 1395229"/>
                  <a:gd name="connsiteX316" fmla="*/ 201283 w 1047674"/>
                  <a:gd name="connsiteY316" fmla="*/ 310332 h 1395229"/>
                  <a:gd name="connsiteX317" fmla="*/ 189281 w 1047674"/>
                  <a:gd name="connsiteY317" fmla="*/ 332430 h 1395229"/>
                  <a:gd name="connsiteX318" fmla="*/ 183566 w 1047674"/>
                  <a:gd name="connsiteY318" fmla="*/ 343002 h 1395229"/>
                  <a:gd name="connsiteX319" fmla="*/ 181375 w 1047674"/>
                  <a:gd name="connsiteY319" fmla="*/ 347860 h 1395229"/>
                  <a:gd name="connsiteX320" fmla="*/ 172898 w 1047674"/>
                  <a:gd name="connsiteY320" fmla="*/ 366910 h 1395229"/>
                  <a:gd name="connsiteX321" fmla="*/ 165373 w 1047674"/>
                  <a:gd name="connsiteY321" fmla="*/ 384627 h 1395229"/>
                  <a:gd name="connsiteX322" fmla="*/ 158230 w 1047674"/>
                  <a:gd name="connsiteY322" fmla="*/ 404629 h 1395229"/>
                  <a:gd name="connsiteX323" fmla="*/ 153277 w 1047674"/>
                  <a:gd name="connsiteY323" fmla="*/ 418345 h 1395229"/>
                  <a:gd name="connsiteX324" fmla="*/ 152038 w 1047674"/>
                  <a:gd name="connsiteY324" fmla="*/ 422822 h 1395229"/>
                  <a:gd name="connsiteX325" fmla="*/ 146704 w 1047674"/>
                  <a:gd name="connsiteY325" fmla="*/ 441872 h 1395229"/>
                  <a:gd name="connsiteX326" fmla="*/ 141656 w 1047674"/>
                  <a:gd name="connsiteY326" fmla="*/ 461303 h 1395229"/>
                  <a:gd name="connsiteX327" fmla="*/ 137751 w 1047674"/>
                  <a:gd name="connsiteY327" fmla="*/ 480258 h 1395229"/>
                  <a:gd name="connsiteX328" fmla="*/ 134703 w 1047674"/>
                  <a:gd name="connsiteY328" fmla="*/ 495212 h 1395229"/>
                  <a:gd name="connsiteX329" fmla="*/ 134036 w 1047674"/>
                  <a:gd name="connsiteY329" fmla="*/ 500451 h 1395229"/>
                  <a:gd name="connsiteX330" fmla="*/ 131560 w 1047674"/>
                  <a:gd name="connsiteY330" fmla="*/ 519310 h 1395229"/>
                  <a:gd name="connsiteX331" fmla="*/ 129369 w 1047674"/>
                  <a:gd name="connsiteY331" fmla="*/ 539408 h 1395229"/>
                  <a:gd name="connsiteX332" fmla="*/ 128321 w 1047674"/>
                  <a:gd name="connsiteY332" fmla="*/ 558268 h 1395229"/>
                  <a:gd name="connsiteX333" fmla="*/ 127559 w 1047674"/>
                  <a:gd name="connsiteY333" fmla="*/ 572650 h 1395229"/>
                  <a:gd name="connsiteX334" fmla="*/ 127654 w 1047674"/>
                  <a:gd name="connsiteY334" fmla="*/ 578461 h 1395229"/>
                  <a:gd name="connsiteX335" fmla="*/ 128131 w 1047674"/>
                  <a:gd name="connsiteY335" fmla="*/ 598844 h 1395229"/>
                  <a:gd name="connsiteX336" fmla="*/ 128988 w 1047674"/>
                  <a:gd name="connsiteY336" fmla="*/ 617703 h 1395229"/>
                  <a:gd name="connsiteX337" fmla="*/ 131083 w 1047674"/>
                  <a:gd name="connsiteY337" fmla="*/ 637706 h 1395229"/>
                  <a:gd name="connsiteX338" fmla="*/ 132512 w 1047674"/>
                  <a:gd name="connsiteY338" fmla="*/ 651708 h 1395229"/>
                  <a:gd name="connsiteX339" fmla="*/ 133369 w 1047674"/>
                  <a:gd name="connsiteY339" fmla="*/ 656089 h 1395229"/>
                  <a:gd name="connsiteX340" fmla="*/ 138703 w 1047674"/>
                  <a:gd name="connsiteY340" fmla="*/ 682759 h 1395229"/>
                  <a:gd name="connsiteX341" fmla="*/ 141561 w 1047674"/>
                  <a:gd name="connsiteY341" fmla="*/ 695809 h 1395229"/>
                  <a:gd name="connsiteX342" fmla="*/ 153562 w 1047674"/>
                  <a:gd name="connsiteY342" fmla="*/ 734004 h 1395229"/>
                  <a:gd name="connsiteX343" fmla="*/ 153562 w 1047674"/>
                  <a:gd name="connsiteY343" fmla="*/ 734004 h 1395229"/>
                  <a:gd name="connsiteX344" fmla="*/ 153562 w 1047674"/>
                  <a:gd name="connsiteY344" fmla="*/ 734004 h 1395229"/>
                  <a:gd name="connsiteX345" fmla="*/ 238811 w 1047674"/>
                  <a:gd name="connsiteY345" fmla="*/ 790487 h 1395229"/>
                  <a:gd name="connsiteX346" fmla="*/ 610762 w 1047674"/>
                  <a:gd name="connsiteY346" fmla="*/ 622561 h 1395229"/>
                  <a:gd name="connsiteX347" fmla="*/ 776402 w 1047674"/>
                  <a:gd name="connsiteY347" fmla="*/ 659994 h 1395229"/>
                  <a:gd name="connsiteX348" fmla="*/ 785451 w 1047674"/>
                  <a:gd name="connsiteY348" fmla="*/ 668377 h 1395229"/>
                  <a:gd name="connsiteX349" fmla="*/ 794690 w 1047674"/>
                  <a:gd name="connsiteY349" fmla="*/ 678282 h 1395229"/>
                  <a:gd name="connsiteX350" fmla="*/ 804501 w 1047674"/>
                  <a:gd name="connsiteY350" fmla="*/ 689427 h 1395229"/>
                  <a:gd name="connsiteX351" fmla="*/ 813073 w 1047674"/>
                  <a:gd name="connsiteY351" fmla="*/ 700571 h 1395229"/>
                  <a:gd name="connsiteX352" fmla="*/ 821455 w 1047674"/>
                  <a:gd name="connsiteY352" fmla="*/ 712096 h 1395229"/>
                  <a:gd name="connsiteX353" fmla="*/ 829075 w 1047674"/>
                  <a:gd name="connsiteY353" fmla="*/ 724098 h 1395229"/>
                  <a:gd name="connsiteX354" fmla="*/ 836219 w 1047674"/>
                  <a:gd name="connsiteY354" fmla="*/ 736099 h 1395229"/>
                  <a:gd name="connsiteX355" fmla="*/ 842601 w 1047674"/>
                  <a:gd name="connsiteY355" fmla="*/ 748577 h 1395229"/>
                  <a:gd name="connsiteX356" fmla="*/ 848697 w 1047674"/>
                  <a:gd name="connsiteY356" fmla="*/ 761436 h 1395229"/>
                  <a:gd name="connsiteX357" fmla="*/ 852602 w 1047674"/>
                  <a:gd name="connsiteY357" fmla="*/ 771056 h 1395229"/>
                  <a:gd name="connsiteX358" fmla="*/ 861651 w 1047674"/>
                  <a:gd name="connsiteY358" fmla="*/ 796964 h 1395229"/>
                  <a:gd name="connsiteX359" fmla="*/ 864127 w 1047674"/>
                  <a:gd name="connsiteY359" fmla="*/ 805251 h 1395229"/>
                  <a:gd name="connsiteX360" fmla="*/ 871367 w 1047674"/>
                  <a:gd name="connsiteY360" fmla="*/ 838969 h 1395229"/>
                  <a:gd name="connsiteX361" fmla="*/ 873176 w 1047674"/>
                  <a:gd name="connsiteY361" fmla="*/ 854590 h 1395229"/>
                  <a:gd name="connsiteX362" fmla="*/ 874415 w 1047674"/>
                  <a:gd name="connsiteY362" fmla="*/ 865734 h 1395229"/>
                  <a:gd name="connsiteX363" fmla="*/ 874891 w 1047674"/>
                  <a:gd name="connsiteY363" fmla="*/ 881356 h 1395229"/>
                  <a:gd name="connsiteX364" fmla="*/ 875176 w 1047674"/>
                  <a:gd name="connsiteY364" fmla="*/ 893262 h 1395229"/>
                  <a:gd name="connsiteX365" fmla="*/ 873748 w 1047674"/>
                  <a:gd name="connsiteY365" fmla="*/ 919074 h 1395229"/>
                  <a:gd name="connsiteX366" fmla="*/ 872795 w 1047674"/>
                  <a:gd name="connsiteY366" fmla="*/ 926409 h 1395229"/>
                  <a:gd name="connsiteX367" fmla="*/ 870033 w 1047674"/>
                  <a:gd name="connsiteY367" fmla="*/ 945364 h 1395229"/>
                  <a:gd name="connsiteX368" fmla="*/ 868223 w 1047674"/>
                  <a:gd name="connsiteY368" fmla="*/ 954222 h 1395229"/>
                  <a:gd name="connsiteX369" fmla="*/ 864223 w 1047674"/>
                  <a:gd name="connsiteY369" fmla="*/ 971176 h 1395229"/>
                  <a:gd name="connsiteX370" fmla="*/ 861556 w 1047674"/>
                  <a:gd name="connsiteY370" fmla="*/ 980701 h 1395229"/>
                  <a:gd name="connsiteX371" fmla="*/ 856126 w 1047674"/>
                  <a:gd name="connsiteY371" fmla="*/ 997084 h 1395229"/>
                  <a:gd name="connsiteX372" fmla="*/ 852697 w 1047674"/>
                  <a:gd name="connsiteY372" fmla="*/ 1006609 h 1395229"/>
                  <a:gd name="connsiteX373" fmla="*/ 844411 w 1047674"/>
                  <a:gd name="connsiteY373" fmla="*/ 1025755 h 1395229"/>
                  <a:gd name="connsiteX374" fmla="*/ 841744 w 1047674"/>
                  <a:gd name="connsiteY374" fmla="*/ 1031755 h 1395229"/>
                  <a:gd name="connsiteX375" fmla="*/ 825837 w 1047674"/>
                  <a:gd name="connsiteY375" fmla="*/ 1060711 h 1395229"/>
                  <a:gd name="connsiteX376" fmla="*/ 809073 w 1047674"/>
                  <a:gd name="connsiteY376" fmla="*/ 1085762 h 1395229"/>
                  <a:gd name="connsiteX377" fmla="*/ 806120 w 1047674"/>
                  <a:gd name="connsiteY377" fmla="*/ 1089667 h 1395229"/>
                  <a:gd name="connsiteX378" fmla="*/ 776117 w 1047674"/>
                  <a:gd name="connsiteY378" fmla="*/ 1125576 h 1395229"/>
                  <a:gd name="connsiteX379" fmla="*/ 775831 w 1047674"/>
                  <a:gd name="connsiteY379" fmla="*/ 1125862 h 1395229"/>
                  <a:gd name="connsiteX380" fmla="*/ 742112 w 1047674"/>
                  <a:gd name="connsiteY380" fmla="*/ 1157104 h 1395229"/>
                  <a:gd name="connsiteX381" fmla="*/ 739445 w 1047674"/>
                  <a:gd name="connsiteY381" fmla="*/ 1159390 h 1395229"/>
                  <a:gd name="connsiteX382" fmla="*/ 704012 w 1047674"/>
                  <a:gd name="connsiteY382" fmla="*/ 1184632 h 1395229"/>
                  <a:gd name="connsiteX383" fmla="*/ 699345 w 1047674"/>
                  <a:gd name="connsiteY383" fmla="*/ 1187680 h 1395229"/>
                  <a:gd name="connsiteX384" fmla="*/ 662293 w 1047674"/>
                  <a:gd name="connsiteY384" fmla="*/ 1207682 h 1395229"/>
                  <a:gd name="connsiteX385" fmla="*/ 656482 w 1047674"/>
                  <a:gd name="connsiteY385" fmla="*/ 1210349 h 1395229"/>
                  <a:gd name="connsiteX386" fmla="*/ 617620 w 1047674"/>
                  <a:gd name="connsiteY386" fmla="*/ 1225684 h 1395229"/>
                  <a:gd name="connsiteX387" fmla="*/ 611524 w 1047674"/>
                  <a:gd name="connsiteY387" fmla="*/ 1227684 h 1395229"/>
                  <a:gd name="connsiteX388" fmla="*/ 570662 w 1047674"/>
                  <a:gd name="connsiteY388" fmla="*/ 1238638 h 1395229"/>
                  <a:gd name="connsiteX389" fmla="*/ 565042 w 1047674"/>
                  <a:gd name="connsiteY389" fmla="*/ 1239781 h 1395229"/>
                  <a:gd name="connsiteX390" fmla="*/ 521894 w 1047674"/>
                  <a:gd name="connsiteY390" fmla="*/ 1246354 h 1395229"/>
                  <a:gd name="connsiteX391" fmla="*/ 518084 w 1047674"/>
                  <a:gd name="connsiteY391" fmla="*/ 1246639 h 1395229"/>
                  <a:gd name="connsiteX392" fmla="*/ 471888 w 1047674"/>
                  <a:gd name="connsiteY392" fmla="*/ 1248830 h 1395229"/>
                  <a:gd name="connsiteX393" fmla="*/ 326441 w 1047674"/>
                  <a:gd name="connsiteY393" fmla="*/ 1226446 h 1395229"/>
                  <a:gd name="connsiteX394" fmla="*/ 237763 w 1047674"/>
                  <a:gd name="connsiteY394" fmla="*/ 1192918 h 1395229"/>
                  <a:gd name="connsiteX395" fmla="*/ 221571 w 1047674"/>
                  <a:gd name="connsiteY395" fmla="*/ 1173868 h 1395229"/>
                  <a:gd name="connsiteX396" fmla="*/ 199092 w 1047674"/>
                  <a:gd name="connsiteY396" fmla="*/ 1143198 h 1395229"/>
                  <a:gd name="connsiteX397" fmla="*/ 192329 w 1047674"/>
                  <a:gd name="connsiteY397" fmla="*/ 1132434 h 1395229"/>
                  <a:gd name="connsiteX398" fmla="*/ 178518 w 1047674"/>
                  <a:gd name="connsiteY398" fmla="*/ 1109860 h 1395229"/>
                  <a:gd name="connsiteX399" fmla="*/ 171374 w 1047674"/>
                  <a:gd name="connsiteY399" fmla="*/ 1096525 h 1395229"/>
                  <a:gd name="connsiteX400" fmla="*/ 159849 w 1047674"/>
                  <a:gd name="connsiteY400" fmla="*/ 1073665 h 1395229"/>
                  <a:gd name="connsiteX401" fmla="*/ 153181 w 1047674"/>
                  <a:gd name="connsiteY401" fmla="*/ 1058997 h 1395229"/>
                  <a:gd name="connsiteX402" fmla="*/ 143942 w 1047674"/>
                  <a:gd name="connsiteY402" fmla="*/ 1036899 h 1395229"/>
                  <a:gd name="connsiteX403" fmla="*/ 135084 w 1047674"/>
                  <a:gd name="connsiteY403" fmla="*/ 1013277 h 1395229"/>
                  <a:gd name="connsiteX404" fmla="*/ 127845 w 1047674"/>
                  <a:gd name="connsiteY404" fmla="*/ 991846 h 1395229"/>
                  <a:gd name="connsiteX405" fmla="*/ 120225 w 1047674"/>
                  <a:gd name="connsiteY405" fmla="*/ 966223 h 1395229"/>
                  <a:gd name="connsiteX406" fmla="*/ 114034 w 1047674"/>
                  <a:gd name="connsiteY406" fmla="*/ 943554 h 1395229"/>
                  <a:gd name="connsiteX407" fmla="*/ 107557 w 1047674"/>
                  <a:gd name="connsiteY407" fmla="*/ 915646 h 1395229"/>
                  <a:gd name="connsiteX408" fmla="*/ 102508 w 1047674"/>
                  <a:gd name="connsiteY408" fmla="*/ 891833 h 1395229"/>
                  <a:gd name="connsiteX409" fmla="*/ 97174 w 1047674"/>
                  <a:gd name="connsiteY409" fmla="*/ 861258 h 1395229"/>
                  <a:gd name="connsiteX410" fmla="*/ 92031 w 1047674"/>
                  <a:gd name="connsiteY410" fmla="*/ 829254 h 1395229"/>
                  <a:gd name="connsiteX411" fmla="*/ 86792 w 1047674"/>
                  <a:gd name="connsiteY411" fmla="*/ 774961 h 1395229"/>
                  <a:gd name="connsiteX412" fmla="*/ 86030 w 1047674"/>
                  <a:gd name="connsiteY412" fmla="*/ 759817 h 1395229"/>
                  <a:gd name="connsiteX413" fmla="*/ 85173 w 1047674"/>
                  <a:gd name="connsiteY413" fmla="*/ 714287 h 1395229"/>
                  <a:gd name="connsiteX414" fmla="*/ 85173 w 1047674"/>
                  <a:gd name="connsiteY414" fmla="*/ 701619 h 1395229"/>
                  <a:gd name="connsiteX415" fmla="*/ 88221 w 1047674"/>
                  <a:gd name="connsiteY415" fmla="*/ 646088 h 1395229"/>
                  <a:gd name="connsiteX416" fmla="*/ 89459 w 1047674"/>
                  <a:gd name="connsiteY416" fmla="*/ 635325 h 1395229"/>
                  <a:gd name="connsiteX417" fmla="*/ 95365 w 1047674"/>
                  <a:gd name="connsiteY417" fmla="*/ 589510 h 1395229"/>
                  <a:gd name="connsiteX418" fmla="*/ 98508 w 1047674"/>
                  <a:gd name="connsiteY418" fmla="*/ 571317 h 1395229"/>
                  <a:gd name="connsiteX419" fmla="*/ 105461 w 1047674"/>
                  <a:gd name="connsiteY419" fmla="*/ 537122 h 1395229"/>
                  <a:gd name="connsiteX420" fmla="*/ 109747 w 1047674"/>
                  <a:gd name="connsiteY420" fmla="*/ 518644 h 1395229"/>
                  <a:gd name="connsiteX421" fmla="*/ 120225 w 1047674"/>
                  <a:gd name="connsiteY421" fmla="*/ 480924 h 1395229"/>
                  <a:gd name="connsiteX422" fmla="*/ 124321 w 1047674"/>
                  <a:gd name="connsiteY422" fmla="*/ 466923 h 1395229"/>
                  <a:gd name="connsiteX423" fmla="*/ 139751 w 1047674"/>
                  <a:gd name="connsiteY423" fmla="*/ 423774 h 1395229"/>
                  <a:gd name="connsiteX424" fmla="*/ 141656 w 1047674"/>
                  <a:gd name="connsiteY424" fmla="*/ 418440 h 1395229"/>
                  <a:gd name="connsiteX425" fmla="*/ 162516 w 1047674"/>
                  <a:gd name="connsiteY425" fmla="*/ 371292 h 1395229"/>
                  <a:gd name="connsiteX426" fmla="*/ 169183 w 1047674"/>
                  <a:gd name="connsiteY426" fmla="*/ 358719 h 1395229"/>
                  <a:gd name="connsiteX427" fmla="*/ 187471 w 1047674"/>
                  <a:gd name="connsiteY427" fmla="*/ 325000 h 1395229"/>
                  <a:gd name="connsiteX428" fmla="*/ 197663 w 1047674"/>
                  <a:gd name="connsiteY428" fmla="*/ 308713 h 1395229"/>
                  <a:gd name="connsiteX429" fmla="*/ 216142 w 1047674"/>
                  <a:gd name="connsiteY429" fmla="*/ 280804 h 1395229"/>
                  <a:gd name="connsiteX430" fmla="*/ 231191 w 1047674"/>
                  <a:gd name="connsiteY430" fmla="*/ 260516 h 1395229"/>
                  <a:gd name="connsiteX431" fmla="*/ 243097 w 1047674"/>
                  <a:gd name="connsiteY431" fmla="*/ 245371 h 1395229"/>
                  <a:gd name="connsiteX432" fmla="*/ 261862 w 1047674"/>
                  <a:gd name="connsiteY432" fmla="*/ 224131 h 1395229"/>
                  <a:gd name="connsiteX433" fmla="*/ 274244 w 1047674"/>
                  <a:gd name="connsiteY433" fmla="*/ 210605 h 1395229"/>
                  <a:gd name="connsiteX434" fmla="*/ 297104 w 1047674"/>
                  <a:gd name="connsiteY434" fmla="*/ 188888 h 1395229"/>
                  <a:gd name="connsiteX435" fmla="*/ 308439 w 1047674"/>
                  <a:gd name="connsiteY435" fmla="*/ 178410 h 1395229"/>
                  <a:gd name="connsiteX436" fmla="*/ 345872 w 1047674"/>
                  <a:gd name="connsiteY436" fmla="*/ 148883 h 1395229"/>
                  <a:gd name="connsiteX437" fmla="*/ 644005 w 1047674"/>
                  <a:gd name="connsiteY437" fmla="*/ 56110 h 1395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</a:cxnLst>
                <a:rect l="l" t="t" r="r" b="b"/>
                <a:pathLst>
                  <a:path w="1047674" h="1395229">
                    <a:moveTo>
                      <a:pt x="1046436" y="1020897"/>
                    </a:moveTo>
                    <a:cubicBezTo>
                      <a:pt x="1046817" y="1015658"/>
                      <a:pt x="1047103" y="1010419"/>
                      <a:pt x="1047293" y="1005085"/>
                    </a:cubicBezTo>
                    <a:cubicBezTo>
                      <a:pt x="1047388" y="1002704"/>
                      <a:pt x="1047674" y="1000513"/>
                      <a:pt x="1047674" y="998132"/>
                    </a:cubicBezTo>
                    <a:cubicBezTo>
                      <a:pt x="1047674" y="995941"/>
                      <a:pt x="1047484" y="993750"/>
                      <a:pt x="1047579" y="991560"/>
                    </a:cubicBezTo>
                    <a:cubicBezTo>
                      <a:pt x="1047579" y="983654"/>
                      <a:pt x="1047388" y="975844"/>
                      <a:pt x="1047007" y="967938"/>
                    </a:cubicBezTo>
                    <a:cubicBezTo>
                      <a:pt x="1046817" y="963937"/>
                      <a:pt x="1046626" y="959937"/>
                      <a:pt x="1046341" y="955841"/>
                    </a:cubicBezTo>
                    <a:cubicBezTo>
                      <a:pt x="1045674" y="946888"/>
                      <a:pt x="1044626" y="937934"/>
                      <a:pt x="1043483" y="928981"/>
                    </a:cubicBezTo>
                    <a:cubicBezTo>
                      <a:pt x="1043197" y="926695"/>
                      <a:pt x="1043102" y="924408"/>
                      <a:pt x="1042721" y="922218"/>
                    </a:cubicBezTo>
                    <a:cubicBezTo>
                      <a:pt x="1042626" y="921646"/>
                      <a:pt x="1042531" y="921075"/>
                      <a:pt x="1042435" y="920503"/>
                    </a:cubicBezTo>
                    <a:cubicBezTo>
                      <a:pt x="1041769" y="916312"/>
                      <a:pt x="1040911" y="912121"/>
                      <a:pt x="1040149" y="907835"/>
                    </a:cubicBezTo>
                    <a:cubicBezTo>
                      <a:pt x="1039102" y="901930"/>
                      <a:pt x="1038054" y="896024"/>
                      <a:pt x="1036720" y="890214"/>
                    </a:cubicBezTo>
                    <a:cubicBezTo>
                      <a:pt x="1035768" y="885737"/>
                      <a:pt x="1034530" y="881260"/>
                      <a:pt x="1033387" y="876783"/>
                    </a:cubicBezTo>
                    <a:cubicBezTo>
                      <a:pt x="1031958" y="871259"/>
                      <a:pt x="1030624" y="865734"/>
                      <a:pt x="1029100" y="860305"/>
                    </a:cubicBezTo>
                    <a:cubicBezTo>
                      <a:pt x="1027767" y="855733"/>
                      <a:pt x="1026243" y="851161"/>
                      <a:pt x="1024814" y="846589"/>
                    </a:cubicBezTo>
                    <a:cubicBezTo>
                      <a:pt x="1023100" y="841350"/>
                      <a:pt x="1021385" y="836016"/>
                      <a:pt x="1019575" y="830873"/>
                    </a:cubicBezTo>
                    <a:cubicBezTo>
                      <a:pt x="1017956" y="826301"/>
                      <a:pt x="1016146" y="821729"/>
                      <a:pt x="1014337" y="817157"/>
                    </a:cubicBezTo>
                    <a:cubicBezTo>
                      <a:pt x="1013003" y="813823"/>
                      <a:pt x="1011860" y="810490"/>
                      <a:pt x="1010527" y="807156"/>
                    </a:cubicBezTo>
                    <a:cubicBezTo>
                      <a:pt x="1009955" y="805822"/>
                      <a:pt x="1009288" y="804584"/>
                      <a:pt x="1008717" y="803250"/>
                    </a:cubicBezTo>
                    <a:cubicBezTo>
                      <a:pt x="1004145" y="792678"/>
                      <a:pt x="999287" y="782296"/>
                      <a:pt x="994048" y="772104"/>
                    </a:cubicBezTo>
                    <a:cubicBezTo>
                      <a:pt x="993477" y="771056"/>
                      <a:pt x="993001" y="769913"/>
                      <a:pt x="992429" y="768770"/>
                    </a:cubicBezTo>
                    <a:cubicBezTo>
                      <a:pt x="986524" y="757626"/>
                      <a:pt x="980142" y="746863"/>
                      <a:pt x="973379" y="736290"/>
                    </a:cubicBezTo>
                    <a:cubicBezTo>
                      <a:pt x="971379" y="733147"/>
                      <a:pt x="969188" y="730098"/>
                      <a:pt x="967188" y="727051"/>
                    </a:cubicBezTo>
                    <a:cubicBezTo>
                      <a:pt x="964235" y="722669"/>
                      <a:pt x="961378" y="718192"/>
                      <a:pt x="958234" y="713906"/>
                    </a:cubicBezTo>
                    <a:lnTo>
                      <a:pt x="958234" y="713906"/>
                    </a:lnTo>
                    <a:lnTo>
                      <a:pt x="956901" y="712096"/>
                    </a:lnTo>
                    <a:lnTo>
                      <a:pt x="955758" y="711334"/>
                    </a:lnTo>
                    <a:lnTo>
                      <a:pt x="955758" y="711334"/>
                    </a:lnTo>
                    <a:cubicBezTo>
                      <a:pt x="956139" y="711620"/>
                      <a:pt x="956520" y="711811"/>
                      <a:pt x="956901" y="712096"/>
                    </a:cubicBezTo>
                    <a:cubicBezTo>
                      <a:pt x="954996" y="709524"/>
                      <a:pt x="952900" y="707143"/>
                      <a:pt x="950900" y="704572"/>
                    </a:cubicBezTo>
                    <a:cubicBezTo>
                      <a:pt x="948328" y="701143"/>
                      <a:pt x="945661" y="697904"/>
                      <a:pt x="942994" y="694570"/>
                    </a:cubicBezTo>
                    <a:cubicBezTo>
                      <a:pt x="937184" y="687522"/>
                      <a:pt x="931183" y="680664"/>
                      <a:pt x="924897" y="673996"/>
                    </a:cubicBezTo>
                    <a:cubicBezTo>
                      <a:pt x="923087" y="672091"/>
                      <a:pt x="921563" y="669996"/>
                      <a:pt x="919753" y="668186"/>
                    </a:cubicBezTo>
                    <a:cubicBezTo>
                      <a:pt x="918896" y="667329"/>
                      <a:pt x="918039" y="666662"/>
                      <a:pt x="917182" y="665805"/>
                    </a:cubicBezTo>
                    <a:cubicBezTo>
                      <a:pt x="911657" y="660185"/>
                      <a:pt x="905752" y="654851"/>
                      <a:pt x="899942" y="649612"/>
                    </a:cubicBezTo>
                    <a:cubicBezTo>
                      <a:pt x="897179" y="647136"/>
                      <a:pt x="894512" y="644469"/>
                      <a:pt x="891655" y="642088"/>
                    </a:cubicBezTo>
                    <a:cubicBezTo>
                      <a:pt x="882796" y="634563"/>
                      <a:pt x="873652" y="627419"/>
                      <a:pt x="864127" y="620752"/>
                    </a:cubicBezTo>
                    <a:cubicBezTo>
                      <a:pt x="861651" y="619037"/>
                      <a:pt x="859079" y="617227"/>
                      <a:pt x="856507" y="615608"/>
                    </a:cubicBezTo>
                    <a:lnTo>
                      <a:pt x="848221" y="610084"/>
                    </a:lnTo>
                    <a:cubicBezTo>
                      <a:pt x="838029" y="603321"/>
                      <a:pt x="827456" y="596272"/>
                      <a:pt x="816693" y="589224"/>
                    </a:cubicBezTo>
                    <a:lnTo>
                      <a:pt x="771354" y="559125"/>
                    </a:lnTo>
                    <a:cubicBezTo>
                      <a:pt x="773926" y="560839"/>
                      <a:pt x="776402" y="562554"/>
                      <a:pt x="778974" y="564268"/>
                    </a:cubicBezTo>
                    <a:cubicBezTo>
                      <a:pt x="788499" y="570936"/>
                      <a:pt x="797643" y="578080"/>
                      <a:pt x="806501" y="585604"/>
                    </a:cubicBezTo>
                    <a:cubicBezTo>
                      <a:pt x="809359" y="587986"/>
                      <a:pt x="812026" y="590652"/>
                      <a:pt x="814788" y="593129"/>
                    </a:cubicBezTo>
                    <a:cubicBezTo>
                      <a:pt x="820693" y="598368"/>
                      <a:pt x="826504" y="603702"/>
                      <a:pt x="832028" y="609322"/>
                    </a:cubicBezTo>
                    <a:cubicBezTo>
                      <a:pt x="834695" y="611989"/>
                      <a:pt x="837172" y="614846"/>
                      <a:pt x="839648" y="617513"/>
                    </a:cubicBezTo>
                    <a:cubicBezTo>
                      <a:pt x="840696" y="618656"/>
                      <a:pt x="841648" y="619894"/>
                      <a:pt x="842792" y="621037"/>
                    </a:cubicBezTo>
                    <a:lnTo>
                      <a:pt x="764115" y="568936"/>
                    </a:lnTo>
                    <a:cubicBezTo>
                      <a:pt x="696202" y="523882"/>
                      <a:pt x="613334" y="501689"/>
                      <a:pt x="530181" y="501213"/>
                    </a:cubicBezTo>
                    <a:cubicBezTo>
                      <a:pt x="465887" y="500832"/>
                      <a:pt x="401593" y="513881"/>
                      <a:pt x="343586" y="539122"/>
                    </a:cubicBezTo>
                    <a:cubicBezTo>
                      <a:pt x="343681" y="536646"/>
                      <a:pt x="343777" y="534169"/>
                      <a:pt x="343967" y="531693"/>
                    </a:cubicBezTo>
                    <a:cubicBezTo>
                      <a:pt x="344253" y="528359"/>
                      <a:pt x="344634" y="524930"/>
                      <a:pt x="345015" y="521596"/>
                    </a:cubicBezTo>
                    <a:cubicBezTo>
                      <a:pt x="345396" y="517977"/>
                      <a:pt x="345872" y="514357"/>
                      <a:pt x="346444" y="510738"/>
                    </a:cubicBezTo>
                    <a:cubicBezTo>
                      <a:pt x="346920" y="507499"/>
                      <a:pt x="347491" y="504165"/>
                      <a:pt x="348158" y="500927"/>
                    </a:cubicBezTo>
                    <a:cubicBezTo>
                      <a:pt x="348825" y="497498"/>
                      <a:pt x="349492" y="493974"/>
                      <a:pt x="350254" y="490545"/>
                    </a:cubicBezTo>
                    <a:cubicBezTo>
                      <a:pt x="351016" y="487116"/>
                      <a:pt x="351873" y="483687"/>
                      <a:pt x="352825" y="480258"/>
                    </a:cubicBezTo>
                    <a:cubicBezTo>
                      <a:pt x="353778" y="476829"/>
                      <a:pt x="354730" y="473305"/>
                      <a:pt x="355778" y="469876"/>
                    </a:cubicBezTo>
                    <a:cubicBezTo>
                      <a:pt x="356731" y="466637"/>
                      <a:pt x="357778" y="463494"/>
                      <a:pt x="358826" y="460351"/>
                    </a:cubicBezTo>
                    <a:cubicBezTo>
                      <a:pt x="360064" y="456826"/>
                      <a:pt x="361207" y="453302"/>
                      <a:pt x="362636" y="449873"/>
                    </a:cubicBezTo>
                    <a:cubicBezTo>
                      <a:pt x="363874" y="446539"/>
                      <a:pt x="365208" y="443301"/>
                      <a:pt x="366637" y="440062"/>
                    </a:cubicBezTo>
                    <a:cubicBezTo>
                      <a:pt x="367970" y="436824"/>
                      <a:pt x="369399" y="433585"/>
                      <a:pt x="370923" y="430442"/>
                    </a:cubicBezTo>
                    <a:cubicBezTo>
                      <a:pt x="372447" y="427299"/>
                      <a:pt x="373971" y="424060"/>
                      <a:pt x="375590" y="420917"/>
                    </a:cubicBezTo>
                    <a:cubicBezTo>
                      <a:pt x="377495" y="417298"/>
                      <a:pt x="379400" y="413678"/>
                      <a:pt x="381496" y="410154"/>
                    </a:cubicBezTo>
                    <a:cubicBezTo>
                      <a:pt x="383210" y="407201"/>
                      <a:pt x="384925" y="404344"/>
                      <a:pt x="386639" y="401581"/>
                    </a:cubicBezTo>
                    <a:cubicBezTo>
                      <a:pt x="388830" y="397962"/>
                      <a:pt x="391211" y="394533"/>
                      <a:pt x="393592" y="391104"/>
                    </a:cubicBezTo>
                    <a:cubicBezTo>
                      <a:pt x="395402" y="388532"/>
                      <a:pt x="397117" y="386056"/>
                      <a:pt x="399022" y="383579"/>
                    </a:cubicBezTo>
                    <a:cubicBezTo>
                      <a:pt x="403689" y="377293"/>
                      <a:pt x="408642" y="371197"/>
                      <a:pt x="413976" y="365386"/>
                    </a:cubicBezTo>
                    <a:cubicBezTo>
                      <a:pt x="414547" y="364815"/>
                      <a:pt x="415024" y="364148"/>
                      <a:pt x="415595" y="363481"/>
                    </a:cubicBezTo>
                    <a:cubicBezTo>
                      <a:pt x="421405" y="357195"/>
                      <a:pt x="427692" y="351385"/>
                      <a:pt x="434169" y="345860"/>
                    </a:cubicBezTo>
                    <a:cubicBezTo>
                      <a:pt x="436169" y="344241"/>
                      <a:pt x="438169" y="342622"/>
                      <a:pt x="440170" y="341002"/>
                    </a:cubicBezTo>
                    <a:cubicBezTo>
                      <a:pt x="445218" y="337002"/>
                      <a:pt x="450457" y="333192"/>
                      <a:pt x="455791" y="329668"/>
                    </a:cubicBezTo>
                    <a:cubicBezTo>
                      <a:pt x="457981" y="328239"/>
                      <a:pt x="460172" y="326715"/>
                      <a:pt x="462363" y="325381"/>
                    </a:cubicBezTo>
                    <a:cubicBezTo>
                      <a:pt x="469888" y="320809"/>
                      <a:pt x="477698" y="316523"/>
                      <a:pt x="485985" y="312808"/>
                    </a:cubicBezTo>
                    <a:cubicBezTo>
                      <a:pt x="518560" y="298140"/>
                      <a:pt x="555898" y="290901"/>
                      <a:pt x="596475" y="291091"/>
                    </a:cubicBezTo>
                    <a:cubicBezTo>
                      <a:pt x="661721" y="291472"/>
                      <a:pt x="733921" y="311380"/>
                      <a:pt x="801167" y="346241"/>
                    </a:cubicBezTo>
                    <a:lnTo>
                      <a:pt x="863842" y="387865"/>
                    </a:lnTo>
                    <a:cubicBezTo>
                      <a:pt x="873652" y="394342"/>
                      <a:pt x="884987" y="397962"/>
                      <a:pt x="896608" y="397962"/>
                    </a:cubicBezTo>
                    <a:cubicBezTo>
                      <a:pt x="909847" y="398057"/>
                      <a:pt x="929945" y="393580"/>
                      <a:pt x="950615" y="372721"/>
                    </a:cubicBezTo>
                    <a:lnTo>
                      <a:pt x="955663" y="367101"/>
                    </a:lnTo>
                    <a:lnTo>
                      <a:pt x="957568" y="364815"/>
                    </a:lnTo>
                    <a:lnTo>
                      <a:pt x="957568" y="364815"/>
                    </a:lnTo>
                    <a:cubicBezTo>
                      <a:pt x="957949" y="364339"/>
                      <a:pt x="958234" y="363767"/>
                      <a:pt x="958615" y="363291"/>
                    </a:cubicBezTo>
                    <a:cubicBezTo>
                      <a:pt x="959092" y="362719"/>
                      <a:pt x="959568" y="362243"/>
                      <a:pt x="960044" y="361672"/>
                    </a:cubicBezTo>
                    <a:cubicBezTo>
                      <a:pt x="960806" y="360624"/>
                      <a:pt x="961378" y="359290"/>
                      <a:pt x="962140" y="358147"/>
                    </a:cubicBezTo>
                    <a:cubicBezTo>
                      <a:pt x="963664" y="355861"/>
                      <a:pt x="965283" y="353766"/>
                      <a:pt x="966712" y="351385"/>
                    </a:cubicBezTo>
                    <a:cubicBezTo>
                      <a:pt x="967759" y="349670"/>
                      <a:pt x="968521" y="347765"/>
                      <a:pt x="969474" y="345955"/>
                    </a:cubicBezTo>
                    <a:cubicBezTo>
                      <a:pt x="969950" y="345003"/>
                      <a:pt x="970617" y="344241"/>
                      <a:pt x="971093" y="343288"/>
                    </a:cubicBezTo>
                    <a:cubicBezTo>
                      <a:pt x="971474" y="342526"/>
                      <a:pt x="971760" y="341478"/>
                      <a:pt x="972141" y="340717"/>
                    </a:cubicBezTo>
                    <a:cubicBezTo>
                      <a:pt x="975094" y="334430"/>
                      <a:pt x="977761" y="327953"/>
                      <a:pt x="979951" y="321000"/>
                    </a:cubicBezTo>
                    <a:cubicBezTo>
                      <a:pt x="979951" y="321000"/>
                      <a:pt x="979951" y="321000"/>
                      <a:pt x="979951" y="320905"/>
                    </a:cubicBezTo>
                    <a:lnTo>
                      <a:pt x="979951" y="320905"/>
                    </a:lnTo>
                    <a:cubicBezTo>
                      <a:pt x="980047" y="320714"/>
                      <a:pt x="980142" y="320523"/>
                      <a:pt x="980142" y="320428"/>
                    </a:cubicBezTo>
                    <a:lnTo>
                      <a:pt x="981666" y="315380"/>
                    </a:lnTo>
                    <a:cubicBezTo>
                      <a:pt x="983666" y="308427"/>
                      <a:pt x="985190" y="301283"/>
                      <a:pt x="986428" y="294044"/>
                    </a:cubicBezTo>
                    <a:cubicBezTo>
                      <a:pt x="986524" y="293568"/>
                      <a:pt x="986619" y="293187"/>
                      <a:pt x="986714" y="292710"/>
                    </a:cubicBezTo>
                    <a:cubicBezTo>
                      <a:pt x="986905" y="291663"/>
                      <a:pt x="986905" y="290520"/>
                      <a:pt x="987000" y="289472"/>
                    </a:cubicBezTo>
                    <a:cubicBezTo>
                      <a:pt x="988429" y="280138"/>
                      <a:pt x="989286" y="270613"/>
                      <a:pt x="989572" y="261088"/>
                    </a:cubicBezTo>
                    <a:cubicBezTo>
                      <a:pt x="989572" y="259944"/>
                      <a:pt x="989857" y="258802"/>
                      <a:pt x="989857" y="257659"/>
                    </a:cubicBezTo>
                    <a:cubicBezTo>
                      <a:pt x="989857" y="256897"/>
                      <a:pt x="989857" y="256135"/>
                      <a:pt x="989857" y="255373"/>
                    </a:cubicBezTo>
                    <a:cubicBezTo>
                      <a:pt x="989857" y="252896"/>
                      <a:pt x="989762" y="250419"/>
                      <a:pt x="989667" y="247943"/>
                    </a:cubicBezTo>
                    <a:cubicBezTo>
                      <a:pt x="989572" y="243657"/>
                      <a:pt x="989476" y="239466"/>
                      <a:pt x="989191" y="235275"/>
                    </a:cubicBezTo>
                    <a:cubicBezTo>
                      <a:pt x="989000" y="232608"/>
                      <a:pt x="988619" y="230131"/>
                      <a:pt x="988333" y="227464"/>
                    </a:cubicBezTo>
                    <a:cubicBezTo>
                      <a:pt x="988048" y="224416"/>
                      <a:pt x="987857" y="221368"/>
                      <a:pt x="987381" y="218415"/>
                    </a:cubicBezTo>
                    <a:cubicBezTo>
                      <a:pt x="987286" y="217558"/>
                      <a:pt x="987000" y="216796"/>
                      <a:pt x="986905" y="216034"/>
                    </a:cubicBezTo>
                    <a:cubicBezTo>
                      <a:pt x="986238" y="211748"/>
                      <a:pt x="985285" y="207557"/>
                      <a:pt x="984333" y="203461"/>
                    </a:cubicBezTo>
                    <a:cubicBezTo>
                      <a:pt x="983761" y="201080"/>
                      <a:pt x="983285" y="198508"/>
                      <a:pt x="982714" y="196222"/>
                    </a:cubicBezTo>
                    <a:cubicBezTo>
                      <a:pt x="980999" y="190031"/>
                      <a:pt x="978999" y="184030"/>
                      <a:pt x="976713" y="178506"/>
                    </a:cubicBezTo>
                    <a:cubicBezTo>
                      <a:pt x="976713" y="178410"/>
                      <a:pt x="976713" y="178315"/>
                      <a:pt x="976618" y="178220"/>
                    </a:cubicBezTo>
                    <a:cubicBezTo>
                      <a:pt x="974427" y="172981"/>
                      <a:pt x="971950" y="168028"/>
                      <a:pt x="969188" y="163552"/>
                    </a:cubicBezTo>
                    <a:cubicBezTo>
                      <a:pt x="965950" y="158313"/>
                      <a:pt x="962425" y="153264"/>
                      <a:pt x="958520" y="148311"/>
                    </a:cubicBezTo>
                    <a:lnTo>
                      <a:pt x="958520" y="148311"/>
                    </a:lnTo>
                    <a:lnTo>
                      <a:pt x="956996" y="146406"/>
                    </a:lnTo>
                    <a:cubicBezTo>
                      <a:pt x="956425" y="145740"/>
                      <a:pt x="955663" y="145168"/>
                      <a:pt x="955091" y="144502"/>
                    </a:cubicBezTo>
                    <a:cubicBezTo>
                      <a:pt x="952043" y="140787"/>
                      <a:pt x="948900" y="137072"/>
                      <a:pt x="945471" y="133548"/>
                    </a:cubicBezTo>
                    <a:cubicBezTo>
                      <a:pt x="943375" y="131452"/>
                      <a:pt x="940899" y="129452"/>
                      <a:pt x="938708" y="127452"/>
                    </a:cubicBezTo>
                    <a:cubicBezTo>
                      <a:pt x="936708" y="125547"/>
                      <a:pt x="934708" y="123642"/>
                      <a:pt x="932517" y="121832"/>
                    </a:cubicBezTo>
                    <a:cubicBezTo>
                      <a:pt x="925278" y="115546"/>
                      <a:pt x="917563" y="109545"/>
                      <a:pt x="908895" y="103830"/>
                    </a:cubicBezTo>
                    <a:lnTo>
                      <a:pt x="823742" y="47347"/>
                    </a:lnTo>
                    <a:cubicBezTo>
                      <a:pt x="823837" y="47347"/>
                      <a:pt x="823932" y="47442"/>
                      <a:pt x="823932" y="47537"/>
                    </a:cubicBezTo>
                    <a:cubicBezTo>
                      <a:pt x="823837" y="47537"/>
                      <a:pt x="823742" y="47442"/>
                      <a:pt x="823742" y="47347"/>
                    </a:cubicBezTo>
                    <a:cubicBezTo>
                      <a:pt x="832409" y="53061"/>
                      <a:pt x="840220" y="59253"/>
                      <a:pt x="847554" y="65539"/>
                    </a:cubicBezTo>
                    <a:cubicBezTo>
                      <a:pt x="849554" y="67254"/>
                      <a:pt x="851364" y="68968"/>
                      <a:pt x="853269" y="70683"/>
                    </a:cubicBezTo>
                    <a:cubicBezTo>
                      <a:pt x="859365" y="76302"/>
                      <a:pt x="865080" y="82208"/>
                      <a:pt x="870128" y="88304"/>
                    </a:cubicBezTo>
                    <a:cubicBezTo>
                      <a:pt x="870985" y="89352"/>
                      <a:pt x="872033" y="90399"/>
                      <a:pt x="872986" y="91543"/>
                    </a:cubicBezTo>
                    <a:lnTo>
                      <a:pt x="873367" y="91923"/>
                    </a:lnTo>
                    <a:lnTo>
                      <a:pt x="873367" y="91923"/>
                    </a:lnTo>
                    <a:cubicBezTo>
                      <a:pt x="877272" y="96877"/>
                      <a:pt x="880796" y="101925"/>
                      <a:pt x="884035" y="107164"/>
                    </a:cubicBezTo>
                    <a:cubicBezTo>
                      <a:pt x="886606" y="111259"/>
                      <a:pt x="888797" y="115927"/>
                      <a:pt x="890893" y="120689"/>
                    </a:cubicBezTo>
                    <a:lnTo>
                      <a:pt x="809740" y="66873"/>
                    </a:lnTo>
                    <a:cubicBezTo>
                      <a:pt x="784498" y="50109"/>
                      <a:pt x="752780" y="35917"/>
                      <a:pt x="714680" y="24296"/>
                    </a:cubicBezTo>
                    <a:cubicBezTo>
                      <a:pt x="702012" y="20391"/>
                      <a:pt x="688582" y="16867"/>
                      <a:pt x="674485" y="13533"/>
                    </a:cubicBezTo>
                    <a:cubicBezTo>
                      <a:pt x="636861" y="4770"/>
                      <a:pt x="597904" y="293"/>
                      <a:pt x="559042" y="7"/>
                    </a:cubicBezTo>
                    <a:cubicBezTo>
                      <a:pt x="451695" y="-564"/>
                      <a:pt x="345777" y="32583"/>
                      <a:pt x="261004" y="93257"/>
                    </a:cubicBezTo>
                    <a:cubicBezTo>
                      <a:pt x="247955" y="102592"/>
                      <a:pt x="235573" y="112497"/>
                      <a:pt x="223571" y="122785"/>
                    </a:cubicBezTo>
                    <a:cubicBezTo>
                      <a:pt x="219666" y="126118"/>
                      <a:pt x="216142" y="129738"/>
                      <a:pt x="212427" y="133167"/>
                    </a:cubicBezTo>
                    <a:cubicBezTo>
                      <a:pt x="204521" y="140310"/>
                      <a:pt x="196806" y="147454"/>
                      <a:pt x="189376" y="155074"/>
                    </a:cubicBezTo>
                    <a:cubicBezTo>
                      <a:pt x="185090" y="159456"/>
                      <a:pt x="181090" y="164028"/>
                      <a:pt x="176994" y="168505"/>
                    </a:cubicBezTo>
                    <a:cubicBezTo>
                      <a:pt x="170612" y="175553"/>
                      <a:pt x="164230" y="182602"/>
                      <a:pt x="158134" y="189840"/>
                    </a:cubicBezTo>
                    <a:cubicBezTo>
                      <a:pt x="154039" y="194698"/>
                      <a:pt x="150229" y="199747"/>
                      <a:pt x="146323" y="204795"/>
                    </a:cubicBezTo>
                    <a:cubicBezTo>
                      <a:pt x="142894" y="209176"/>
                      <a:pt x="139275" y="213463"/>
                      <a:pt x="136036" y="217939"/>
                    </a:cubicBezTo>
                    <a:cubicBezTo>
                      <a:pt x="134322" y="220321"/>
                      <a:pt x="132893" y="222892"/>
                      <a:pt x="131083" y="225369"/>
                    </a:cubicBezTo>
                    <a:cubicBezTo>
                      <a:pt x="124702" y="234418"/>
                      <a:pt x="118701" y="243657"/>
                      <a:pt x="112795" y="253086"/>
                    </a:cubicBezTo>
                    <a:cubicBezTo>
                      <a:pt x="109366" y="258611"/>
                      <a:pt x="105747" y="263945"/>
                      <a:pt x="102508" y="269565"/>
                    </a:cubicBezTo>
                    <a:cubicBezTo>
                      <a:pt x="95936" y="280804"/>
                      <a:pt x="89840" y="292234"/>
                      <a:pt x="83935" y="303855"/>
                    </a:cubicBezTo>
                    <a:cubicBezTo>
                      <a:pt x="82220" y="307189"/>
                      <a:pt x="80220" y="310427"/>
                      <a:pt x="78505" y="313856"/>
                    </a:cubicBezTo>
                    <a:cubicBezTo>
                      <a:pt x="78220" y="314427"/>
                      <a:pt x="77934" y="315094"/>
                      <a:pt x="77648" y="315761"/>
                    </a:cubicBezTo>
                    <a:cubicBezTo>
                      <a:pt x="70123" y="331192"/>
                      <a:pt x="63170" y="346908"/>
                      <a:pt x="56788" y="362814"/>
                    </a:cubicBezTo>
                    <a:cubicBezTo>
                      <a:pt x="55741" y="365481"/>
                      <a:pt x="54883" y="368339"/>
                      <a:pt x="53836" y="371006"/>
                    </a:cubicBezTo>
                    <a:cubicBezTo>
                      <a:pt x="48692" y="384341"/>
                      <a:pt x="43834" y="397771"/>
                      <a:pt x="39453" y="411297"/>
                    </a:cubicBezTo>
                    <a:cubicBezTo>
                      <a:pt x="39072" y="412344"/>
                      <a:pt x="38691" y="413297"/>
                      <a:pt x="38310" y="414345"/>
                    </a:cubicBezTo>
                    <a:cubicBezTo>
                      <a:pt x="37072" y="418345"/>
                      <a:pt x="36214" y="422346"/>
                      <a:pt x="34976" y="426346"/>
                    </a:cubicBezTo>
                    <a:cubicBezTo>
                      <a:pt x="31357" y="438538"/>
                      <a:pt x="27832" y="450730"/>
                      <a:pt x="24784" y="463113"/>
                    </a:cubicBezTo>
                    <a:cubicBezTo>
                      <a:pt x="23260" y="469399"/>
                      <a:pt x="21832" y="475781"/>
                      <a:pt x="20403" y="482163"/>
                    </a:cubicBezTo>
                    <a:cubicBezTo>
                      <a:pt x="17926" y="493212"/>
                      <a:pt x="15640" y="504356"/>
                      <a:pt x="13640" y="515500"/>
                    </a:cubicBezTo>
                    <a:cubicBezTo>
                      <a:pt x="12973" y="519024"/>
                      <a:pt x="12116" y="522549"/>
                      <a:pt x="11545" y="526073"/>
                    </a:cubicBezTo>
                    <a:cubicBezTo>
                      <a:pt x="11068" y="528931"/>
                      <a:pt x="10878" y="531788"/>
                      <a:pt x="10402" y="534741"/>
                    </a:cubicBezTo>
                    <a:cubicBezTo>
                      <a:pt x="8020" y="549695"/>
                      <a:pt x="6115" y="564554"/>
                      <a:pt x="4591" y="579413"/>
                    </a:cubicBezTo>
                    <a:cubicBezTo>
                      <a:pt x="4210" y="583318"/>
                      <a:pt x="3639" y="587223"/>
                      <a:pt x="3258" y="591034"/>
                    </a:cubicBezTo>
                    <a:cubicBezTo>
                      <a:pt x="1639" y="609512"/>
                      <a:pt x="686" y="627800"/>
                      <a:pt x="210" y="645898"/>
                    </a:cubicBezTo>
                    <a:cubicBezTo>
                      <a:pt x="210" y="647326"/>
                      <a:pt x="19" y="648660"/>
                      <a:pt x="19" y="650089"/>
                    </a:cubicBezTo>
                    <a:cubicBezTo>
                      <a:pt x="-76" y="653422"/>
                      <a:pt x="210" y="656661"/>
                      <a:pt x="210" y="659994"/>
                    </a:cubicBezTo>
                    <a:cubicBezTo>
                      <a:pt x="115" y="674758"/>
                      <a:pt x="400" y="689332"/>
                      <a:pt x="972" y="703810"/>
                    </a:cubicBezTo>
                    <a:cubicBezTo>
                      <a:pt x="1258" y="709239"/>
                      <a:pt x="1448" y="714668"/>
                      <a:pt x="1829" y="720002"/>
                    </a:cubicBezTo>
                    <a:cubicBezTo>
                      <a:pt x="3067" y="738290"/>
                      <a:pt x="4687" y="756292"/>
                      <a:pt x="7068" y="773818"/>
                    </a:cubicBezTo>
                    <a:cubicBezTo>
                      <a:pt x="7735" y="778676"/>
                      <a:pt x="8401" y="783629"/>
                      <a:pt x="9163" y="788487"/>
                    </a:cubicBezTo>
                    <a:cubicBezTo>
                      <a:pt x="10116" y="794869"/>
                      <a:pt x="11354" y="800774"/>
                      <a:pt x="12402" y="807061"/>
                    </a:cubicBezTo>
                    <a:cubicBezTo>
                      <a:pt x="14021" y="816871"/>
                      <a:pt x="15640" y="826777"/>
                      <a:pt x="17545" y="836302"/>
                    </a:cubicBezTo>
                    <a:cubicBezTo>
                      <a:pt x="19069" y="844398"/>
                      <a:pt x="20879" y="852209"/>
                      <a:pt x="22594" y="860020"/>
                    </a:cubicBezTo>
                    <a:cubicBezTo>
                      <a:pt x="24689" y="869640"/>
                      <a:pt x="26785" y="879165"/>
                      <a:pt x="29166" y="888309"/>
                    </a:cubicBezTo>
                    <a:cubicBezTo>
                      <a:pt x="31071" y="895738"/>
                      <a:pt x="33071" y="902882"/>
                      <a:pt x="35071" y="910026"/>
                    </a:cubicBezTo>
                    <a:cubicBezTo>
                      <a:pt x="37643" y="919170"/>
                      <a:pt x="40215" y="928219"/>
                      <a:pt x="43072" y="936982"/>
                    </a:cubicBezTo>
                    <a:cubicBezTo>
                      <a:pt x="45263" y="943744"/>
                      <a:pt x="47454" y="950316"/>
                      <a:pt x="49835" y="956889"/>
                    </a:cubicBezTo>
                    <a:cubicBezTo>
                      <a:pt x="52883" y="965461"/>
                      <a:pt x="56026" y="973939"/>
                      <a:pt x="59265" y="982130"/>
                    </a:cubicBezTo>
                    <a:cubicBezTo>
                      <a:pt x="60503" y="985273"/>
                      <a:pt x="61646" y="988798"/>
                      <a:pt x="62884" y="991846"/>
                    </a:cubicBezTo>
                    <a:cubicBezTo>
                      <a:pt x="64408" y="995465"/>
                      <a:pt x="66123" y="998894"/>
                      <a:pt x="67742" y="1002514"/>
                    </a:cubicBezTo>
                    <a:cubicBezTo>
                      <a:pt x="70123" y="1008038"/>
                      <a:pt x="72600" y="1013372"/>
                      <a:pt x="75076" y="1018706"/>
                    </a:cubicBezTo>
                    <a:cubicBezTo>
                      <a:pt x="78601" y="1025945"/>
                      <a:pt x="82220" y="1032994"/>
                      <a:pt x="85840" y="1040042"/>
                    </a:cubicBezTo>
                    <a:cubicBezTo>
                      <a:pt x="88411" y="1044900"/>
                      <a:pt x="90888" y="1049853"/>
                      <a:pt x="93555" y="1054520"/>
                    </a:cubicBezTo>
                    <a:cubicBezTo>
                      <a:pt x="97746" y="1061949"/>
                      <a:pt x="102223" y="1069093"/>
                      <a:pt x="106795" y="1076142"/>
                    </a:cubicBezTo>
                    <a:cubicBezTo>
                      <a:pt x="109271" y="1079952"/>
                      <a:pt x="111557" y="1083952"/>
                      <a:pt x="114129" y="1087667"/>
                    </a:cubicBezTo>
                    <a:cubicBezTo>
                      <a:pt x="121273" y="1098240"/>
                      <a:pt x="128702" y="1108527"/>
                      <a:pt x="136513" y="1118242"/>
                    </a:cubicBezTo>
                    <a:cubicBezTo>
                      <a:pt x="142228" y="1125386"/>
                      <a:pt x="148514" y="1132911"/>
                      <a:pt x="155372" y="1140531"/>
                    </a:cubicBezTo>
                    <a:cubicBezTo>
                      <a:pt x="157849" y="1143388"/>
                      <a:pt x="160801" y="1146246"/>
                      <a:pt x="163468" y="1149199"/>
                    </a:cubicBezTo>
                    <a:cubicBezTo>
                      <a:pt x="167850" y="1153961"/>
                      <a:pt x="172041" y="1158628"/>
                      <a:pt x="176803" y="1163391"/>
                    </a:cubicBezTo>
                    <a:lnTo>
                      <a:pt x="177661" y="1164248"/>
                    </a:lnTo>
                    <a:cubicBezTo>
                      <a:pt x="165659" y="1157676"/>
                      <a:pt x="153848" y="1150818"/>
                      <a:pt x="142323" y="1143579"/>
                    </a:cubicBezTo>
                    <a:cubicBezTo>
                      <a:pt x="150514" y="1152913"/>
                      <a:pt x="159182" y="1162343"/>
                      <a:pt x="168326" y="1171678"/>
                    </a:cubicBezTo>
                    <a:cubicBezTo>
                      <a:pt x="168707" y="1172058"/>
                      <a:pt x="169183" y="1172440"/>
                      <a:pt x="169564" y="1172916"/>
                    </a:cubicBezTo>
                    <a:cubicBezTo>
                      <a:pt x="171374" y="1174821"/>
                      <a:pt x="173374" y="1176631"/>
                      <a:pt x="175279" y="1178440"/>
                    </a:cubicBezTo>
                    <a:cubicBezTo>
                      <a:pt x="182614" y="1185774"/>
                      <a:pt x="190234" y="1192918"/>
                      <a:pt x="198044" y="1200062"/>
                    </a:cubicBezTo>
                    <a:cubicBezTo>
                      <a:pt x="201187" y="1202920"/>
                      <a:pt x="204426" y="1205682"/>
                      <a:pt x="207664" y="1208539"/>
                    </a:cubicBezTo>
                    <a:cubicBezTo>
                      <a:pt x="214903" y="1214826"/>
                      <a:pt x="222238" y="1220922"/>
                      <a:pt x="229667" y="1226923"/>
                    </a:cubicBezTo>
                    <a:cubicBezTo>
                      <a:pt x="232810" y="1229494"/>
                      <a:pt x="235954" y="1231971"/>
                      <a:pt x="239192" y="1234447"/>
                    </a:cubicBezTo>
                    <a:cubicBezTo>
                      <a:pt x="249860" y="1242639"/>
                      <a:pt x="260623" y="1250545"/>
                      <a:pt x="271577" y="1257783"/>
                    </a:cubicBezTo>
                    <a:lnTo>
                      <a:pt x="272053" y="1258069"/>
                    </a:lnTo>
                    <a:cubicBezTo>
                      <a:pt x="271863" y="1257974"/>
                      <a:pt x="271768" y="1257879"/>
                      <a:pt x="271577" y="1257783"/>
                    </a:cubicBezTo>
                    <a:lnTo>
                      <a:pt x="322250" y="1291312"/>
                    </a:lnTo>
                    <a:lnTo>
                      <a:pt x="356159" y="1313791"/>
                    </a:lnTo>
                    <a:cubicBezTo>
                      <a:pt x="352159" y="1312362"/>
                      <a:pt x="347968" y="1311314"/>
                      <a:pt x="343967" y="1309790"/>
                    </a:cubicBezTo>
                    <a:cubicBezTo>
                      <a:pt x="317011" y="1299313"/>
                      <a:pt x="290246" y="1284739"/>
                      <a:pt x="264814" y="1267880"/>
                    </a:cubicBezTo>
                    <a:lnTo>
                      <a:pt x="349968" y="1324363"/>
                    </a:lnTo>
                    <a:cubicBezTo>
                      <a:pt x="375400" y="1341223"/>
                      <a:pt x="402165" y="1355891"/>
                      <a:pt x="429121" y="1366273"/>
                    </a:cubicBezTo>
                    <a:cubicBezTo>
                      <a:pt x="478365" y="1385228"/>
                      <a:pt x="531610" y="1394944"/>
                      <a:pt x="587617" y="1395229"/>
                    </a:cubicBezTo>
                    <a:cubicBezTo>
                      <a:pt x="596951" y="1395229"/>
                      <a:pt x="606381" y="1395039"/>
                      <a:pt x="615715" y="1394563"/>
                    </a:cubicBezTo>
                    <a:cubicBezTo>
                      <a:pt x="618573" y="1394372"/>
                      <a:pt x="621430" y="1394086"/>
                      <a:pt x="624193" y="1393896"/>
                    </a:cubicBezTo>
                    <a:cubicBezTo>
                      <a:pt x="630670" y="1393420"/>
                      <a:pt x="637242" y="1392943"/>
                      <a:pt x="643719" y="1392276"/>
                    </a:cubicBezTo>
                    <a:cubicBezTo>
                      <a:pt x="647053" y="1391896"/>
                      <a:pt x="650386" y="1391419"/>
                      <a:pt x="653720" y="1391038"/>
                    </a:cubicBezTo>
                    <a:cubicBezTo>
                      <a:pt x="659626" y="1390276"/>
                      <a:pt x="665531" y="1389514"/>
                      <a:pt x="671437" y="1388562"/>
                    </a:cubicBezTo>
                    <a:cubicBezTo>
                      <a:pt x="674961" y="1387990"/>
                      <a:pt x="678580" y="1387324"/>
                      <a:pt x="682105" y="1386657"/>
                    </a:cubicBezTo>
                    <a:cubicBezTo>
                      <a:pt x="687724" y="1385609"/>
                      <a:pt x="693344" y="1384561"/>
                      <a:pt x="698964" y="1383323"/>
                    </a:cubicBezTo>
                    <a:cubicBezTo>
                      <a:pt x="702583" y="1382561"/>
                      <a:pt x="706203" y="1381704"/>
                      <a:pt x="709727" y="1380847"/>
                    </a:cubicBezTo>
                    <a:cubicBezTo>
                      <a:pt x="715156" y="1379513"/>
                      <a:pt x="720586" y="1378180"/>
                      <a:pt x="726015" y="1376656"/>
                    </a:cubicBezTo>
                    <a:cubicBezTo>
                      <a:pt x="729634" y="1375703"/>
                      <a:pt x="733159" y="1374655"/>
                      <a:pt x="736778" y="1373607"/>
                    </a:cubicBezTo>
                    <a:cubicBezTo>
                      <a:pt x="742112" y="1371988"/>
                      <a:pt x="747351" y="1370369"/>
                      <a:pt x="752685" y="1368655"/>
                    </a:cubicBezTo>
                    <a:cubicBezTo>
                      <a:pt x="756209" y="1367512"/>
                      <a:pt x="759733" y="1366273"/>
                      <a:pt x="763162" y="1365130"/>
                    </a:cubicBezTo>
                    <a:cubicBezTo>
                      <a:pt x="768496" y="1363225"/>
                      <a:pt x="773735" y="1361225"/>
                      <a:pt x="778879" y="1359225"/>
                    </a:cubicBezTo>
                    <a:cubicBezTo>
                      <a:pt x="782212" y="1357891"/>
                      <a:pt x="785546" y="1356653"/>
                      <a:pt x="788785" y="1355320"/>
                    </a:cubicBezTo>
                    <a:cubicBezTo>
                      <a:pt x="794214" y="1353033"/>
                      <a:pt x="799548" y="1350652"/>
                      <a:pt x="804882" y="1348271"/>
                    </a:cubicBezTo>
                    <a:cubicBezTo>
                      <a:pt x="807835" y="1346938"/>
                      <a:pt x="810787" y="1345699"/>
                      <a:pt x="813740" y="1344271"/>
                    </a:cubicBezTo>
                    <a:cubicBezTo>
                      <a:pt x="819836" y="1341318"/>
                      <a:pt x="825932" y="1338270"/>
                      <a:pt x="831838" y="1335031"/>
                    </a:cubicBezTo>
                    <a:cubicBezTo>
                      <a:pt x="833838" y="1333983"/>
                      <a:pt x="835838" y="1333031"/>
                      <a:pt x="837838" y="1331983"/>
                    </a:cubicBezTo>
                    <a:cubicBezTo>
                      <a:pt x="845649" y="1327697"/>
                      <a:pt x="853364" y="1323220"/>
                      <a:pt x="860889" y="1318648"/>
                    </a:cubicBezTo>
                    <a:cubicBezTo>
                      <a:pt x="862984" y="1317315"/>
                      <a:pt x="865080" y="1315886"/>
                      <a:pt x="867175" y="1314553"/>
                    </a:cubicBezTo>
                    <a:cubicBezTo>
                      <a:pt x="872509" y="1311124"/>
                      <a:pt x="877843" y="1307695"/>
                      <a:pt x="882987" y="1304075"/>
                    </a:cubicBezTo>
                    <a:cubicBezTo>
                      <a:pt x="885844" y="1302075"/>
                      <a:pt x="888702" y="1299884"/>
                      <a:pt x="891559" y="1297789"/>
                    </a:cubicBezTo>
                    <a:cubicBezTo>
                      <a:pt x="895750" y="1294741"/>
                      <a:pt x="899942" y="1291597"/>
                      <a:pt x="904037" y="1288454"/>
                    </a:cubicBezTo>
                    <a:cubicBezTo>
                      <a:pt x="906990" y="1286073"/>
                      <a:pt x="909943" y="1283691"/>
                      <a:pt x="912800" y="1281215"/>
                    </a:cubicBezTo>
                    <a:cubicBezTo>
                      <a:pt x="916610" y="1278072"/>
                      <a:pt x="920325" y="1275024"/>
                      <a:pt x="923944" y="1271785"/>
                    </a:cubicBezTo>
                    <a:cubicBezTo>
                      <a:pt x="926802" y="1269214"/>
                      <a:pt x="929659" y="1266547"/>
                      <a:pt x="932517" y="1263975"/>
                    </a:cubicBezTo>
                    <a:cubicBezTo>
                      <a:pt x="935946" y="1260736"/>
                      <a:pt x="939375" y="1257498"/>
                      <a:pt x="942613" y="1254164"/>
                    </a:cubicBezTo>
                    <a:cubicBezTo>
                      <a:pt x="945376" y="1251402"/>
                      <a:pt x="948043" y="1248640"/>
                      <a:pt x="950710" y="1245782"/>
                    </a:cubicBezTo>
                    <a:cubicBezTo>
                      <a:pt x="952234" y="1244163"/>
                      <a:pt x="953853" y="1242639"/>
                      <a:pt x="955282" y="1241020"/>
                    </a:cubicBezTo>
                    <a:lnTo>
                      <a:pt x="956996" y="1239210"/>
                    </a:lnTo>
                    <a:lnTo>
                      <a:pt x="956996" y="1239210"/>
                    </a:lnTo>
                    <a:cubicBezTo>
                      <a:pt x="957949" y="1238162"/>
                      <a:pt x="958806" y="1236924"/>
                      <a:pt x="959758" y="1235876"/>
                    </a:cubicBezTo>
                    <a:cubicBezTo>
                      <a:pt x="964616" y="1230351"/>
                      <a:pt x="969283" y="1224637"/>
                      <a:pt x="973855" y="1218826"/>
                    </a:cubicBezTo>
                    <a:cubicBezTo>
                      <a:pt x="975570" y="1216636"/>
                      <a:pt x="977380" y="1214445"/>
                      <a:pt x="978999" y="1212254"/>
                    </a:cubicBezTo>
                    <a:cubicBezTo>
                      <a:pt x="979570" y="1211492"/>
                      <a:pt x="980237" y="1210825"/>
                      <a:pt x="980713" y="1209968"/>
                    </a:cubicBezTo>
                    <a:cubicBezTo>
                      <a:pt x="986143" y="1202539"/>
                      <a:pt x="991286" y="1194919"/>
                      <a:pt x="996049" y="1187203"/>
                    </a:cubicBezTo>
                    <a:cubicBezTo>
                      <a:pt x="1001383" y="1178440"/>
                      <a:pt x="1006336" y="1169487"/>
                      <a:pt x="1010812" y="1160248"/>
                    </a:cubicBezTo>
                    <a:cubicBezTo>
                      <a:pt x="1010812" y="1160248"/>
                      <a:pt x="1010908" y="1160152"/>
                      <a:pt x="1010908" y="1160057"/>
                    </a:cubicBezTo>
                    <a:cubicBezTo>
                      <a:pt x="1015003" y="1151770"/>
                      <a:pt x="1018623" y="1143198"/>
                      <a:pt x="1022052" y="1134625"/>
                    </a:cubicBezTo>
                    <a:cubicBezTo>
                      <a:pt x="1023100" y="1132054"/>
                      <a:pt x="1023957" y="1129291"/>
                      <a:pt x="1024909" y="1126720"/>
                    </a:cubicBezTo>
                    <a:cubicBezTo>
                      <a:pt x="1026624" y="1121957"/>
                      <a:pt x="1028529" y="1117195"/>
                      <a:pt x="1030053" y="1112337"/>
                    </a:cubicBezTo>
                    <a:cubicBezTo>
                      <a:pt x="1030529" y="1110813"/>
                      <a:pt x="1030910" y="1109194"/>
                      <a:pt x="1031386" y="1107670"/>
                    </a:cubicBezTo>
                    <a:cubicBezTo>
                      <a:pt x="1032434" y="1104145"/>
                      <a:pt x="1033387" y="1100621"/>
                      <a:pt x="1034339" y="1097097"/>
                    </a:cubicBezTo>
                    <a:cubicBezTo>
                      <a:pt x="1035863" y="1091287"/>
                      <a:pt x="1037387" y="1085572"/>
                      <a:pt x="1038625" y="1079666"/>
                    </a:cubicBezTo>
                    <a:cubicBezTo>
                      <a:pt x="1039483" y="1075951"/>
                      <a:pt x="1040149" y="1072237"/>
                      <a:pt x="1040911" y="1068522"/>
                    </a:cubicBezTo>
                    <a:cubicBezTo>
                      <a:pt x="1041483" y="1065664"/>
                      <a:pt x="1042150" y="1062807"/>
                      <a:pt x="1042626" y="1059854"/>
                    </a:cubicBezTo>
                    <a:cubicBezTo>
                      <a:pt x="1043102" y="1057092"/>
                      <a:pt x="1043293" y="1054330"/>
                      <a:pt x="1043674" y="1051567"/>
                    </a:cubicBezTo>
                    <a:cubicBezTo>
                      <a:pt x="1044436" y="1046709"/>
                      <a:pt x="1045007" y="1041757"/>
                      <a:pt x="1045579" y="1036899"/>
                    </a:cubicBezTo>
                    <a:cubicBezTo>
                      <a:pt x="1045674" y="1031089"/>
                      <a:pt x="1046055" y="1026040"/>
                      <a:pt x="1046436" y="1020897"/>
                    </a:cubicBezTo>
                    <a:close/>
                    <a:moveTo>
                      <a:pt x="283102" y="1256069"/>
                    </a:moveTo>
                    <a:cubicBezTo>
                      <a:pt x="275959" y="1249592"/>
                      <a:pt x="269005" y="1242924"/>
                      <a:pt x="262243" y="1236257"/>
                    </a:cubicBezTo>
                    <a:cubicBezTo>
                      <a:pt x="267291" y="1239876"/>
                      <a:pt x="272339" y="1243687"/>
                      <a:pt x="277483" y="1247020"/>
                    </a:cubicBezTo>
                    <a:lnTo>
                      <a:pt x="360445" y="1302075"/>
                    </a:lnTo>
                    <a:cubicBezTo>
                      <a:pt x="356445" y="1300646"/>
                      <a:pt x="352349" y="1299598"/>
                      <a:pt x="348349" y="1298074"/>
                    </a:cubicBezTo>
                    <a:cubicBezTo>
                      <a:pt x="337014" y="1293693"/>
                      <a:pt x="325584" y="1288359"/>
                      <a:pt x="314249" y="1282453"/>
                    </a:cubicBezTo>
                    <a:cubicBezTo>
                      <a:pt x="306820" y="1276453"/>
                      <a:pt x="299390" y="1270357"/>
                      <a:pt x="292246" y="1264070"/>
                    </a:cubicBezTo>
                    <a:cubicBezTo>
                      <a:pt x="289198" y="1261403"/>
                      <a:pt x="286150" y="1258736"/>
                      <a:pt x="283102" y="1256069"/>
                    </a:cubicBezTo>
                    <a:close/>
                    <a:moveTo>
                      <a:pt x="814217" y="325762"/>
                    </a:moveTo>
                    <a:cubicBezTo>
                      <a:pt x="815550" y="326715"/>
                      <a:pt x="816979" y="327572"/>
                      <a:pt x="818312" y="328524"/>
                    </a:cubicBezTo>
                    <a:cubicBezTo>
                      <a:pt x="815931" y="328906"/>
                      <a:pt x="813550" y="329286"/>
                      <a:pt x="811359" y="329286"/>
                    </a:cubicBezTo>
                    <a:cubicBezTo>
                      <a:pt x="809073" y="329286"/>
                      <a:pt x="806977" y="328620"/>
                      <a:pt x="804787" y="328239"/>
                    </a:cubicBezTo>
                    <a:cubicBezTo>
                      <a:pt x="793071" y="321285"/>
                      <a:pt x="781546" y="314618"/>
                      <a:pt x="771830" y="308141"/>
                    </a:cubicBezTo>
                    <a:cubicBezTo>
                      <a:pt x="767925" y="305569"/>
                      <a:pt x="763639" y="303093"/>
                      <a:pt x="759543" y="300616"/>
                    </a:cubicBezTo>
                    <a:cubicBezTo>
                      <a:pt x="777926" y="307855"/>
                      <a:pt x="796214" y="316332"/>
                      <a:pt x="814217" y="325762"/>
                    </a:cubicBezTo>
                    <a:close/>
                    <a:moveTo>
                      <a:pt x="803834" y="599987"/>
                    </a:moveTo>
                    <a:cubicBezTo>
                      <a:pt x="805739" y="601606"/>
                      <a:pt x="807454" y="603416"/>
                      <a:pt x="809263" y="605131"/>
                    </a:cubicBezTo>
                    <a:cubicBezTo>
                      <a:pt x="814978" y="610369"/>
                      <a:pt x="820598" y="615703"/>
                      <a:pt x="825932" y="621323"/>
                    </a:cubicBezTo>
                    <a:cubicBezTo>
                      <a:pt x="828218" y="623704"/>
                      <a:pt x="830314" y="626371"/>
                      <a:pt x="832600" y="628848"/>
                    </a:cubicBezTo>
                    <a:lnTo>
                      <a:pt x="763829" y="583223"/>
                    </a:lnTo>
                    <a:cubicBezTo>
                      <a:pt x="777545" y="588081"/>
                      <a:pt x="790785" y="593701"/>
                      <a:pt x="803834" y="599987"/>
                    </a:cubicBezTo>
                    <a:close/>
                    <a:moveTo>
                      <a:pt x="754876" y="311951"/>
                    </a:moveTo>
                    <a:cubicBezTo>
                      <a:pt x="772592" y="318904"/>
                      <a:pt x="789832" y="326715"/>
                      <a:pt x="806406" y="335287"/>
                    </a:cubicBezTo>
                    <a:lnTo>
                      <a:pt x="815074" y="341002"/>
                    </a:lnTo>
                    <a:cubicBezTo>
                      <a:pt x="813740" y="341098"/>
                      <a:pt x="812407" y="341193"/>
                      <a:pt x="811168" y="341193"/>
                    </a:cubicBezTo>
                    <a:cubicBezTo>
                      <a:pt x="806025" y="341193"/>
                      <a:pt x="801072" y="340240"/>
                      <a:pt x="796214" y="338907"/>
                    </a:cubicBezTo>
                    <a:lnTo>
                      <a:pt x="763067" y="316999"/>
                    </a:lnTo>
                    <a:cubicBezTo>
                      <a:pt x="760305" y="315189"/>
                      <a:pt x="757543" y="313570"/>
                      <a:pt x="754876" y="311951"/>
                    </a:cubicBezTo>
                    <a:close/>
                    <a:moveTo>
                      <a:pt x="644005" y="56110"/>
                    </a:moveTo>
                    <a:cubicBezTo>
                      <a:pt x="682771" y="56300"/>
                      <a:pt x="721824" y="60777"/>
                      <a:pt x="759448" y="69540"/>
                    </a:cubicBezTo>
                    <a:cubicBezTo>
                      <a:pt x="792309" y="77160"/>
                      <a:pt x="820884" y="86589"/>
                      <a:pt x="846030" y="97448"/>
                    </a:cubicBezTo>
                    <a:cubicBezTo>
                      <a:pt x="846982" y="98496"/>
                      <a:pt x="848030" y="99543"/>
                      <a:pt x="848887" y="100591"/>
                    </a:cubicBezTo>
                    <a:cubicBezTo>
                      <a:pt x="850221" y="102115"/>
                      <a:pt x="851745" y="103639"/>
                      <a:pt x="852983" y="105259"/>
                    </a:cubicBezTo>
                    <a:cubicBezTo>
                      <a:pt x="856507" y="109735"/>
                      <a:pt x="859841" y="114307"/>
                      <a:pt x="862699" y="118974"/>
                    </a:cubicBezTo>
                    <a:cubicBezTo>
                      <a:pt x="864985" y="122689"/>
                      <a:pt x="866985" y="126785"/>
                      <a:pt x="868795" y="131167"/>
                    </a:cubicBezTo>
                    <a:cubicBezTo>
                      <a:pt x="870795" y="135929"/>
                      <a:pt x="872509" y="141073"/>
                      <a:pt x="873938" y="146597"/>
                    </a:cubicBezTo>
                    <a:cubicBezTo>
                      <a:pt x="874224" y="147645"/>
                      <a:pt x="874415" y="148788"/>
                      <a:pt x="874605" y="149931"/>
                    </a:cubicBezTo>
                    <a:cubicBezTo>
                      <a:pt x="875653" y="154407"/>
                      <a:pt x="876700" y="158980"/>
                      <a:pt x="877462" y="163742"/>
                    </a:cubicBezTo>
                    <a:cubicBezTo>
                      <a:pt x="877939" y="167076"/>
                      <a:pt x="878320" y="170600"/>
                      <a:pt x="878605" y="174124"/>
                    </a:cubicBezTo>
                    <a:cubicBezTo>
                      <a:pt x="878891" y="176506"/>
                      <a:pt x="879177" y="178887"/>
                      <a:pt x="879367" y="181268"/>
                    </a:cubicBezTo>
                    <a:cubicBezTo>
                      <a:pt x="879558" y="184888"/>
                      <a:pt x="879558" y="188507"/>
                      <a:pt x="879653" y="192222"/>
                    </a:cubicBezTo>
                    <a:cubicBezTo>
                      <a:pt x="879748" y="194603"/>
                      <a:pt x="879844" y="196984"/>
                      <a:pt x="879844" y="199461"/>
                    </a:cubicBezTo>
                    <a:cubicBezTo>
                      <a:pt x="879844" y="200223"/>
                      <a:pt x="879748" y="200889"/>
                      <a:pt x="879748" y="201652"/>
                    </a:cubicBezTo>
                    <a:cubicBezTo>
                      <a:pt x="879463" y="211081"/>
                      <a:pt x="878605" y="220511"/>
                      <a:pt x="877177" y="229655"/>
                    </a:cubicBezTo>
                    <a:cubicBezTo>
                      <a:pt x="877081" y="230227"/>
                      <a:pt x="876986" y="230798"/>
                      <a:pt x="876891" y="231369"/>
                    </a:cubicBezTo>
                    <a:cubicBezTo>
                      <a:pt x="874510" y="229655"/>
                      <a:pt x="872224" y="227750"/>
                      <a:pt x="869747" y="226131"/>
                    </a:cubicBezTo>
                    <a:lnTo>
                      <a:pt x="833743" y="202223"/>
                    </a:lnTo>
                    <a:lnTo>
                      <a:pt x="784594" y="169648"/>
                    </a:lnTo>
                    <a:cubicBezTo>
                      <a:pt x="760115" y="153360"/>
                      <a:pt x="733444" y="140120"/>
                      <a:pt x="705536" y="129738"/>
                    </a:cubicBezTo>
                    <a:cubicBezTo>
                      <a:pt x="661054" y="113260"/>
                      <a:pt x="613144" y="104497"/>
                      <a:pt x="564852" y="103544"/>
                    </a:cubicBezTo>
                    <a:cubicBezTo>
                      <a:pt x="562661" y="103544"/>
                      <a:pt x="560470" y="103258"/>
                      <a:pt x="558280" y="103258"/>
                    </a:cubicBezTo>
                    <a:lnTo>
                      <a:pt x="558280" y="103258"/>
                    </a:lnTo>
                    <a:lnTo>
                      <a:pt x="558280" y="103258"/>
                    </a:lnTo>
                    <a:cubicBezTo>
                      <a:pt x="535705" y="103163"/>
                      <a:pt x="513226" y="104877"/>
                      <a:pt x="490843" y="108306"/>
                    </a:cubicBezTo>
                    <a:cubicBezTo>
                      <a:pt x="454838" y="113736"/>
                      <a:pt x="419596" y="123832"/>
                      <a:pt x="386353" y="138596"/>
                    </a:cubicBezTo>
                    <a:cubicBezTo>
                      <a:pt x="364541" y="148216"/>
                      <a:pt x="343586" y="159646"/>
                      <a:pt x="323869" y="173457"/>
                    </a:cubicBezTo>
                    <a:cubicBezTo>
                      <a:pt x="314059" y="180315"/>
                      <a:pt x="304724" y="187650"/>
                      <a:pt x="295580" y="195460"/>
                    </a:cubicBezTo>
                    <a:cubicBezTo>
                      <a:pt x="292723" y="197937"/>
                      <a:pt x="290056" y="200604"/>
                      <a:pt x="287198" y="203176"/>
                    </a:cubicBezTo>
                    <a:cubicBezTo>
                      <a:pt x="281102" y="208700"/>
                      <a:pt x="275006" y="214320"/>
                      <a:pt x="269196" y="220225"/>
                    </a:cubicBezTo>
                    <a:cubicBezTo>
                      <a:pt x="265957" y="223464"/>
                      <a:pt x="262909" y="226988"/>
                      <a:pt x="259861" y="230322"/>
                    </a:cubicBezTo>
                    <a:cubicBezTo>
                      <a:pt x="254718" y="235942"/>
                      <a:pt x="249670" y="241561"/>
                      <a:pt x="244812" y="247467"/>
                    </a:cubicBezTo>
                    <a:cubicBezTo>
                      <a:pt x="241669" y="251277"/>
                      <a:pt x="238716" y="255087"/>
                      <a:pt x="235668" y="258992"/>
                    </a:cubicBezTo>
                    <a:cubicBezTo>
                      <a:pt x="233287" y="262040"/>
                      <a:pt x="230810" y="264993"/>
                      <a:pt x="228524" y="268041"/>
                    </a:cubicBezTo>
                    <a:cubicBezTo>
                      <a:pt x="226810" y="270327"/>
                      <a:pt x="225381" y="272898"/>
                      <a:pt x="223762" y="275280"/>
                    </a:cubicBezTo>
                    <a:cubicBezTo>
                      <a:pt x="219094" y="281947"/>
                      <a:pt x="214618" y="288710"/>
                      <a:pt x="210236" y="295663"/>
                    </a:cubicBezTo>
                    <a:cubicBezTo>
                      <a:pt x="207188" y="300521"/>
                      <a:pt x="204140" y="305379"/>
                      <a:pt x="201283" y="310332"/>
                    </a:cubicBezTo>
                    <a:cubicBezTo>
                      <a:pt x="197092" y="317571"/>
                      <a:pt x="193091" y="325000"/>
                      <a:pt x="189281" y="332430"/>
                    </a:cubicBezTo>
                    <a:cubicBezTo>
                      <a:pt x="187471" y="336049"/>
                      <a:pt x="185281" y="339383"/>
                      <a:pt x="183566" y="343002"/>
                    </a:cubicBezTo>
                    <a:cubicBezTo>
                      <a:pt x="182804" y="344622"/>
                      <a:pt x="182137" y="346241"/>
                      <a:pt x="181375" y="347860"/>
                    </a:cubicBezTo>
                    <a:cubicBezTo>
                      <a:pt x="178423" y="354147"/>
                      <a:pt x="175660" y="360528"/>
                      <a:pt x="172898" y="366910"/>
                    </a:cubicBezTo>
                    <a:cubicBezTo>
                      <a:pt x="170326" y="372816"/>
                      <a:pt x="167755" y="378626"/>
                      <a:pt x="165373" y="384627"/>
                    </a:cubicBezTo>
                    <a:cubicBezTo>
                      <a:pt x="162802" y="391199"/>
                      <a:pt x="160516" y="397962"/>
                      <a:pt x="158230" y="404629"/>
                    </a:cubicBezTo>
                    <a:cubicBezTo>
                      <a:pt x="156610" y="409201"/>
                      <a:pt x="154801" y="413678"/>
                      <a:pt x="153277" y="418345"/>
                    </a:cubicBezTo>
                    <a:cubicBezTo>
                      <a:pt x="152800" y="419774"/>
                      <a:pt x="152515" y="421298"/>
                      <a:pt x="152038" y="422822"/>
                    </a:cubicBezTo>
                    <a:cubicBezTo>
                      <a:pt x="150133" y="429109"/>
                      <a:pt x="148419" y="435490"/>
                      <a:pt x="146704" y="441872"/>
                    </a:cubicBezTo>
                    <a:cubicBezTo>
                      <a:pt x="144990" y="448349"/>
                      <a:pt x="143085" y="454826"/>
                      <a:pt x="141656" y="461303"/>
                    </a:cubicBezTo>
                    <a:cubicBezTo>
                      <a:pt x="140227" y="467589"/>
                      <a:pt x="138989" y="473971"/>
                      <a:pt x="137751" y="480258"/>
                    </a:cubicBezTo>
                    <a:cubicBezTo>
                      <a:pt x="136798" y="485211"/>
                      <a:pt x="135560" y="490164"/>
                      <a:pt x="134703" y="495212"/>
                    </a:cubicBezTo>
                    <a:cubicBezTo>
                      <a:pt x="134417" y="496927"/>
                      <a:pt x="134322" y="498736"/>
                      <a:pt x="134036" y="500451"/>
                    </a:cubicBezTo>
                    <a:cubicBezTo>
                      <a:pt x="132988" y="506737"/>
                      <a:pt x="132322" y="513024"/>
                      <a:pt x="131560" y="519310"/>
                    </a:cubicBezTo>
                    <a:cubicBezTo>
                      <a:pt x="130798" y="525978"/>
                      <a:pt x="129940" y="532740"/>
                      <a:pt x="129369" y="539408"/>
                    </a:cubicBezTo>
                    <a:cubicBezTo>
                      <a:pt x="128797" y="545694"/>
                      <a:pt x="128607" y="551981"/>
                      <a:pt x="128321" y="558268"/>
                    </a:cubicBezTo>
                    <a:cubicBezTo>
                      <a:pt x="128131" y="563030"/>
                      <a:pt x="127559" y="567888"/>
                      <a:pt x="127559" y="572650"/>
                    </a:cubicBezTo>
                    <a:cubicBezTo>
                      <a:pt x="127559" y="574555"/>
                      <a:pt x="127654" y="576460"/>
                      <a:pt x="127654" y="578461"/>
                    </a:cubicBezTo>
                    <a:cubicBezTo>
                      <a:pt x="127654" y="585319"/>
                      <a:pt x="127845" y="592081"/>
                      <a:pt x="128131" y="598844"/>
                    </a:cubicBezTo>
                    <a:cubicBezTo>
                      <a:pt x="128321" y="605131"/>
                      <a:pt x="128512" y="611512"/>
                      <a:pt x="128988" y="617703"/>
                    </a:cubicBezTo>
                    <a:cubicBezTo>
                      <a:pt x="129464" y="624466"/>
                      <a:pt x="130321" y="631039"/>
                      <a:pt x="131083" y="637706"/>
                    </a:cubicBezTo>
                    <a:cubicBezTo>
                      <a:pt x="131655" y="642373"/>
                      <a:pt x="131845" y="647136"/>
                      <a:pt x="132512" y="651708"/>
                    </a:cubicBezTo>
                    <a:cubicBezTo>
                      <a:pt x="132703" y="653232"/>
                      <a:pt x="133179" y="654661"/>
                      <a:pt x="133369" y="656089"/>
                    </a:cubicBezTo>
                    <a:cubicBezTo>
                      <a:pt x="134798" y="665138"/>
                      <a:pt x="136703" y="673901"/>
                      <a:pt x="138703" y="682759"/>
                    </a:cubicBezTo>
                    <a:cubicBezTo>
                      <a:pt x="139656" y="687046"/>
                      <a:pt x="140418" y="691522"/>
                      <a:pt x="141561" y="695809"/>
                    </a:cubicBezTo>
                    <a:cubicBezTo>
                      <a:pt x="144895" y="708858"/>
                      <a:pt x="148895" y="721621"/>
                      <a:pt x="153562" y="734004"/>
                    </a:cubicBezTo>
                    <a:lnTo>
                      <a:pt x="153562" y="734004"/>
                    </a:lnTo>
                    <a:cubicBezTo>
                      <a:pt x="153562" y="734004"/>
                      <a:pt x="153562" y="734004"/>
                      <a:pt x="153562" y="734004"/>
                    </a:cubicBezTo>
                    <a:lnTo>
                      <a:pt x="238811" y="790487"/>
                    </a:lnTo>
                    <a:cubicBezTo>
                      <a:pt x="341300" y="692284"/>
                      <a:pt x="472936" y="621894"/>
                      <a:pt x="610762" y="622561"/>
                    </a:cubicBezTo>
                    <a:cubicBezTo>
                      <a:pt x="665531" y="622847"/>
                      <a:pt x="721157" y="634563"/>
                      <a:pt x="776402" y="659994"/>
                    </a:cubicBezTo>
                    <a:cubicBezTo>
                      <a:pt x="779450" y="662757"/>
                      <a:pt x="782593" y="665424"/>
                      <a:pt x="785451" y="668377"/>
                    </a:cubicBezTo>
                    <a:cubicBezTo>
                      <a:pt x="788690" y="671615"/>
                      <a:pt x="791642" y="674949"/>
                      <a:pt x="794690" y="678282"/>
                    </a:cubicBezTo>
                    <a:cubicBezTo>
                      <a:pt x="798024" y="681902"/>
                      <a:pt x="801358" y="685617"/>
                      <a:pt x="804501" y="689427"/>
                    </a:cubicBezTo>
                    <a:cubicBezTo>
                      <a:pt x="807454" y="693046"/>
                      <a:pt x="810311" y="696856"/>
                      <a:pt x="813073" y="700571"/>
                    </a:cubicBezTo>
                    <a:cubicBezTo>
                      <a:pt x="815931" y="704381"/>
                      <a:pt x="818788" y="708191"/>
                      <a:pt x="821455" y="712096"/>
                    </a:cubicBezTo>
                    <a:cubicBezTo>
                      <a:pt x="824122" y="716002"/>
                      <a:pt x="826599" y="720097"/>
                      <a:pt x="829075" y="724098"/>
                    </a:cubicBezTo>
                    <a:cubicBezTo>
                      <a:pt x="831457" y="728098"/>
                      <a:pt x="833933" y="732003"/>
                      <a:pt x="836219" y="736099"/>
                    </a:cubicBezTo>
                    <a:cubicBezTo>
                      <a:pt x="838505" y="740195"/>
                      <a:pt x="840601" y="744386"/>
                      <a:pt x="842601" y="748577"/>
                    </a:cubicBezTo>
                    <a:cubicBezTo>
                      <a:pt x="844696" y="752863"/>
                      <a:pt x="846792" y="757054"/>
                      <a:pt x="848697" y="761436"/>
                    </a:cubicBezTo>
                    <a:cubicBezTo>
                      <a:pt x="850126" y="764579"/>
                      <a:pt x="851269" y="767818"/>
                      <a:pt x="852602" y="771056"/>
                    </a:cubicBezTo>
                    <a:cubicBezTo>
                      <a:pt x="856031" y="779533"/>
                      <a:pt x="858984" y="788201"/>
                      <a:pt x="861651" y="796964"/>
                    </a:cubicBezTo>
                    <a:cubicBezTo>
                      <a:pt x="862508" y="799726"/>
                      <a:pt x="863365" y="802489"/>
                      <a:pt x="864127" y="805251"/>
                    </a:cubicBezTo>
                    <a:cubicBezTo>
                      <a:pt x="867080" y="816300"/>
                      <a:pt x="869557" y="827539"/>
                      <a:pt x="871367" y="838969"/>
                    </a:cubicBezTo>
                    <a:cubicBezTo>
                      <a:pt x="872224" y="844113"/>
                      <a:pt x="872700" y="849351"/>
                      <a:pt x="873176" y="854590"/>
                    </a:cubicBezTo>
                    <a:cubicBezTo>
                      <a:pt x="873557" y="858305"/>
                      <a:pt x="874129" y="862020"/>
                      <a:pt x="874415" y="865734"/>
                    </a:cubicBezTo>
                    <a:cubicBezTo>
                      <a:pt x="874795" y="870878"/>
                      <a:pt x="874795" y="876117"/>
                      <a:pt x="874891" y="881356"/>
                    </a:cubicBezTo>
                    <a:cubicBezTo>
                      <a:pt x="874986" y="885356"/>
                      <a:pt x="875272" y="889261"/>
                      <a:pt x="875176" y="893262"/>
                    </a:cubicBezTo>
                    <a:cubicBezTo>
                      <a:pt x="874986" y="901834"/>
                      <a:pt x="874510" y="910407"/>
                      <a:pt x="873748" y="919074"/>
                    </a:cubicBezTo>
                    <a:cubicBezTo>
                      <a:pt x="873557" y="921551"/>
                      <a:pt x="873081" y="923932"/>
                      <a:pt x="872795" y="926409"/>
                    </a:cubicBezTo>
                    <a:cubicBezTo>
                      <a:pt x="872033" y="932790"/>
                      <a:pt x="871176" y="939077"/>
                      <a:pt x="870033" y="945364"/>
                    </a:cubicBezTo>
                    <a:cubicBezTo>
                      <a:pt x="869461" y="948316"/>
                      <a:pt x="868795" y="951269"/>
                      <a:pt x="868223" y="954222"/>
                    </a:cubicBezTo>
                    <a:cubicBezTo>
                      <a:pt x="866985" y="959937"/>
                      <a:pt x="865747" y="965557"/>
                      <a:pt x="864223" y="971176"/>
                    </a:cubicBezTo>
                    <a:cubicBezTo>
                      <a:pt x="863365" y="974415"/>
                      <a:pt x="862508" y="977558"/>
                      <a:pt x="861556" y="980701"/>
                    </a:cubicBezTo>
                    <a:cubicBezTo>
                      <a:pt x="859936" y="986131"/>
                      <a:pt x="858031" y="991655"/>
                      <a:pt x="856126" y="997084"/>
                    </a:cubicBezTo>
                    <a:cubicBezTo>
                      <a:pt x="854983" y="1000228"/>
                      <a:pt x="853936" y="1003466"/>
                      <a:pt x="852697" y="1006609"/>
                    </a:cubicBezTo>
                    <a:cubicBezTo>
                      <a:pt x="850221" y="1013086"/>
                      <a:pt x="847363" y="1019468"/>
                      <a:pt x="844411" y="1025755"/>
                    </a:cubicBezTo>
                    <a:cubicBezTo>
                      <a:pt x="843458" y="1027755"/>
                      <a:pt x="842696" y="1029755"/>
                      <a:pt x="841744" y="1031755"/>
                    </a:cubicBezTo>
                    <a:cubicBezTo>
                      <a:pt x="836981" y="1041566"/>
                      <a:pt x="831647" y="1051186"/>
                      <a:pt x="825837" y="1060711"/>
                    </a:cubicBezTo>
                    <a:cubicBezTo>
                      <a:pt x="820503" y="1069379"/>
                      <a:pt x="814883" y="1077666"/>
                      <a:pt x="809073" y="1085762"/>
                    </a:cubicBezTo>
                    <a:cubicBezTo>
                      <a:pt x="808120" y="1087096"/>
                      <a:pt x="807073" y="1088334"/>
                      <a:pt x="806120" y="1089667"/>
                    </a:cubicBezTo>
                    <a:cubicBezTo>
                      <a:pt x="796690" y="1102336"/>
                      <a:pt x="786784" y="1114432"/>
                      <a:pt x="776117" y="1125576"/>
                    </a:cubicBezTo>
                    <a:cubicBezTo>
                      <a:pt x="776021" y="1125672"/>
                      <a:pt x="775926" y="1125767"/>
                      <a:pt x="775831" y="1125862"/>
                    </a:cubicBezTo>
                    <a:cubicBezTo>
                      <a:pt x="765163" y="1137102"/>
                      <a:pt x="753828" y="1147389"/>
                      <a:pt x="742112" y="1157104"/>
                    </a:cubicBezTo>
                    <a:cubicBezTo>
                      <a:pt x="741160" y="1157866"/>
                      <a:pt x="740302" y="1158628"/>
                      <a:pt x="739445" y="1159390"/>
                    </a:cubicBezTo>
                    <a:cubicBezTo>
                      <a:pt x="728110" y="1168534"/>
                      <a:pt x="716204" y="1176916"/>
                      <a:pt x="704012" y="1184632"/>
                    </a:cubicBezTo>
                    <a:cubicBezTo>
                      <a:pt x="702488" y="1185584"/>
                      <a:pt x="700869" y="1186632"/>
                      <a:pt x="699345" y="1187680"/>
                    </a:cubicBezTo>
                    <a:cubicBezTo>
                      <a:pt x="687343" y="1195014"/>
                      <a:pt x="674961" y="1201681"/>
                      <a:pt x="662293" y="1207682"/>
                    </a:cubicBezTo>
                    <a:cubicBezTo>
                      <a:pt x="660388" y="1208634"/>
                      <a:pt x="658483" y="1209492"/>
                      <a:pt x="656482" y="1210349"/>
                    </a:cubicBezTo>
                    <a:cubicBezTo>
                      <a:pt x="643814" y="1216159"/>
                      <a:pt x="630860" y="1221207"/>
                      <a:pt x="617620" y="1225684"/>
                    </a:cubicBezTo>
                    <a:cubicBezTo>
                      <a:pt x="615620" y="1226351"/>
                      <a:pt x="613525" y="1227018"/>
                      <a:pt x="611524" y="1227684"/>
                    </a:cubicBezTo>
                    <a:cubicBezTo>
                      <a:pt x="598094" y="1231971"/>
                      <a:pt x="584473" y="1235686"/>
                      <a:pt x="570662" y="1238638"/>
                    </a:cubicBezTo>
                    <a:cubicBezTo>
                      <a:pt x="568757" y="1239019"/>
                      <a:pt x="566947" y="1239400"/>
                      <a:pt x="565042" y="1239781"/>
                    </a:cubicBezTo>
                    <a:cubicBezTo>
                      <a:pt x="550850" y="1242639"/>
                      <a:pt x="536372" y="1244925"/>
                      <a:pt x="521894" y="1246354"/>
                    </a:cubicBezTo>
                    <a:cubicBezTo>
                      <a:pt x="520656" y="1246449"/>
                      <a:pt x="519322" y="1246544"/>
                      <a:pt x="518084" y="1246639"/>
                    </a:cubicBezTo>
                    <a:cubicBezTo>
                      <a:pt x="502844" y="1248068"/>
                      <a:pt x="487414" y="1248830"/>
                      <a:pt x="471888" y="1248830"/>
                    </a:cubicBezTo>
                    <a:cubicBezTo>
                      <a:pt x="423596" y="1248544"/>
                      <a:pt x="374447" y="1241115"/>
                      <a:pt x="326441" y="1226446"/>
                    </a:cubicBezTo>
                    <a:cubicBezTo>
                      <a:pt x="297485" y="1217588"/>
                      <a:pt x="267577" y="1206158"/>
                      <a:pt x="237763" y="1192918"/>
                    </a:cubicBezTo>
                    <a:cubicBezTo>
                      <a:pt x="232048" y="1186441"/>
                      <a:pt x="226524" y="1179964"/>
                      <a:pt x="221571" y="1173868"/>
                    </a:cubicBezTo>
                    <a:cubicBezTo>
                      <a:pt x="213665" y="1164057"/>
                      <a:pt x="206236" y="1153771"/>
                      <a:pt x="199092" y="1143198"/>
                    </a:cubicBezTo>
                    <a:cubicBezTo>
                      <a:pt x="196711" y="1139769"/>
                      <a:pt x="194615" y="1135959"/>
                      <a:pt x="192329" y="1132434"/>
                    </a:cubicBezTo>
                    <a:cubicBezTo>
                      <a:pt x="187567" y="1125005"/>
                      <a:pt x="182899" y="1117575"/>
                      <a:pt x="178518" y="1109860"/>
                    </a:cubicBezTo>
                    <a:cubicBezTo>
                      <a:pt x="176041" y="1105479"/>
                      <a:pt x="173755" y="1101002"/>
                      <a:pt x="171374" y="1096525"/>
                    </a:cubicBezTo>
                    <a:cubicBezTo>
                      <a:pt x="167469" y="1089096"/>
                      <a:pt x="163564" y="1081476"/>
                      <a:pt x="159849" y="1073665"/>
                    </a:cubicBezTo>
                    <a:cubicBezTo>
                      <a:pt x="157563" y="1068807"/>
                      <a:pt x="155372" y="1063950"/>
                      <a:pt x="153181" y="1058997"/>
                    </a:cubicBezTo>
                    <a:cubicBezTo>
                      <a:pt x="149943" y="1051758"/>
                      <a:pt x="146990" y="1044423"/>
                      <a:pt x="143942" y="1036899"/>
                    </a:cubicBezTo>
                    <a:cubicBezTo>
                      <a:pt x="140894" y="1029183"/>
                      <a:pt x="137941" y="1021373"/>
                      <a:pt x="135084" y="1013277"/>
                    </a:cubicBezTo>
                    <a:cubicBezTo>
                      <a:pt x="132607" y="1006228"/>
                      <a:pt x="130131" y="999084"/>
                      <a:pt x="127845" y="991846"/>
                    </a:cubicBezTo>
                    <a:cubicBezTo>
                      <a:pt x="125178" y="983464"/>
                      <a:pt x="122701" y="974891"/>
                      <a:pt x="120225" y="966223"/>
                    </a:cubicBezTo>
                    <a:cubicBezTo>
                      <a:pt x="118129" y="958698"/>
                      <a:pt x="116034" y="951269"/>
                      <a:pt x="114034" y="943554"/>
                    </a:cubicBezTo>
                    <a:cubicBezTo>
                      <a:pt x="111748" y="934505"/>
                      <a:pt x="109652" y="925075"/>
                      <a:pt x="107557" y="915646"/>
                    </a:cubicBezTo>
                    <a:cubicBezTo>
                      <a:pt x="105842" y="907835"/>
                      <a:pt x="104032" y="899929"/>
                      <a:pt x="102508" y="891833"/>
                    </a:cubicBezTo>
                    <a:cubicBezTo>
                      <a:pt x="100603" y="881927"/>
                      <a:pt x="98889" y="871640"/>
                      <a:pt x="97174" y="861258"/>
                    </a:cubicBezTo>
                    <a:cubicBezTo>
                      <a:pt x="95460" y="850685"/>
                      <a:pt x="93555" y="840207"/>
                      <a:pt x="92031" y="829254"/>
                    </a:cubicBezTo>
                    <a:cubicBezTo>
                      <a:pt x="89650" y="811632"/>
                      <a:pt x="88030" y="793440"/>
                      <a:pt x="86792" y="774961"/>
                    </a:cubicBezTo>
                    <a:cubicBezTo>
                      <a:pt x="86506" y="769913"/>
                      <a:pt x="86221" y="764865"/>
                      <a:pt x="86030" y="759817"/>
                    </a:cubicBezTo>
                    <a:cubicBezTo>
                      <a:pt x="85268" y="744862"/>
                      <a:pt x="85078" y="729718"/>
                      <a:pt x="85173" y="714287"/>
                    </a:cubicBezTo>
                    <a:cubicBezTo>
                      <a:pt x="85173" y="710096"/>
                      <a:pt x="85078" y="705905"/>
                      <a:pt x="85173" y="701619"/>
                    </a:cubicBezTo>
                    <a:cubicBezTo>
                      <a:pt x="85554" y="683331"/>
                      <a:pt x="86602" y="664757"/>
                      <a:pt x="88221" y="646088"/>
                    </a:cubicBezTo>
                    <a:cubicBezTo>
                      <a:pt x="88507" y="642469"/>
                      <a:pt x="89078" y="638944"/>
                      <a:pt x="89459" y="635325"/>
                    </a:cubicBezTo>
                    <a:cubicBezTo>
                      <a:pt x="90983" y="620085"/>
                      <a:pt x="92983" y="604749"/>
                      <a:pt x="95365" y="589510"/>
                    </a:cubicBezTo>
                    <a:cubicBezTo>
                      <a:pt x="96317" y="583414"/>
                      <a:pt x="97365" y="577318"/>
                      <a:pt x="98508" y="571317"/>
                    </a:cubicBezTo>
                    <a:cubicBezTo>
                      <a:pt x="100603" y="559887"/>
                      <a:pt x="102889" y="548457"/>
                      <a:pt x="105461" y="537122"/>
                    </a:cubicBezTo>
                    <a:cubicBezTo>
                      <a:pt x="106890" y="530931"/>
                      <a:pt x="108223" y="524835"/>
                      <a:pt x="109747" y="518644"/>
                    </a:cubicBezTo>
                    <a:cubicBezTo>
                      <a:pt x="112891" y="505975"/>
                      <a:pt x="116510" y="493498"/>
                      <a:pt x="120225" y="480924"/>
                    </a:cubicBezTo>
                    <a:cubicBezTo>
                      <a:pt x="121654" y="476257"/>
                      <a:pt x="122797" y="471590"/>
                      <a:pt x="124321" y="466923"/>
                    </a:cubicBezTo>
                    <a:cubicBezTo>
                      <a:pt x="128988" y="452445"/>
                      <a:pt x="134227" y="438062"/>
                      <a:pt x="139751" y="423774"/>
                    </a:cubicBezTo>
                    <a:cubicBezTo>
                      <a:pt x="140418" y="421965"/>
                      <a:pt x="140989" y="420155"/>
                      <a:pt x="141656" y="418440"/>
                    </a:cubicBezTo>
                    <a:cubicBezTo>
                      <a:pt x="148038" y="402534"/>
                      <a:pt x="154991" y="386818"/>
                      <a:pt x="162516" y="371292"/>
                    </a:cubicBezTo>
                    <a:cubicBezTo>
                      <a:pt x="164611" y="367006"/>
                      <a:pt x="166993" y="362910"/>
                      <a:pt x="169183" y="358719"/>
                    </a:cubicBezTo>
                    <a:cubicBezTo>
                      <a:pt x="174994" y="347384"/>
                      <a:pt x="180994" y="336049"/>
                      <a:pt x="187471" y="325000"/>
                    </a:cubicBezTo>
                    <a:cubicBezTo>
                      <a:pt x="190710" y="319476"/>
                      <a:pt x="194329" y="314142"/>
                      <a:pt x="197663" y="308713"/>
                    </a:cubicBezTo>
                    <a:cubicBezTo>
                      <a:pt x="203569" y="299283"/>
                      <a:pt x="209665" y="289948"/>
                      <a:pt x="216142" y="280804"/>
                    </a:cubicBezTo>
                    <a:cubicBezTo>
                      <a:pt x="220999" y="273946"/>
                      <a:pt x="226048" y="267184"/>
                      <a:pt x="231191" y="260516"/>
                    </a:cubicBezTo>
                    <a:cubicBezTo>
                      <a:pt x="235096" y="255468"/>
                      <a:pt x="239002" y="250324"/>
                      <a:pt x="243097" y="245371"/>
                    </a:cubicBezTo>
                    <a:cubicBezTo>
                      <a:pt x="249098" y="238132"/>
                      <a:pt x="255480" y="231084"/>
                      <a:pt x="261862" y="224131"/>
                    </a:cubicBezTo>
                    <a:cubicBezTo>
                      <a:pt x="265957" y="219654"/>
                      <a:pt x="269958" y="214986"/>
                      <a:pt x="274244" y="210605"/>
                    </a:cubicBezTo>
                    <a:cubicBezTo>
                      <a:pt x="281578" y="203080"/>
                      <a:pt x="289294" y="195936"/>
                      <a:pt x="297104" y="188888"/>
                    </a:cubicBezTo>
                    <a:cubicBezTo>
                      <a:pt x="300914" y="185364"/>
                      <a:pt x="304534" y="181744"/>
                      <a:pt x="308439" y="178410"/>
                    </a:cubicBezTo>
                    <a:cubicBezTo>
                      <a:pt x="320440" y="168123"/>
                      <a:pt x="332823" y="158218"/>
                      <a:pt x="345872" y="148883"/>
                    </a:cubicBezTo>
                    <a:cubicBezTo>
                      <a:pt x="430645" y="88685"/>
                      <a:pt x="536563" y="55538"/>
                      <a:pt x="644005" y="56110"/>
                    </a:cubicBezTo>
                    <a:close/>
                  </a:path>
                </a:pathLst>
              </a:custGeom>
              <a:solidFill>
                <a:srgbClr val="195B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sp>
          <p:nvSpPr>
            <p:cNvPr id="100" name="Gráfico 2">
              <a:extLst>
                <a:ext uri="{FF2B5EF4-FFF2-40B4-BE49-F238E27FC236}">
                  <a16:creationId xmlns:a16="http://schemas.microsoft.com/office/drawing/2014/main" id="{ADF60A86-CD51-49D3-BC28-1A30B99F1A82}"/>
                </a:ext>
              </a:extLst>
            </p:cNvPr>
            <p:cNvSpPr/>
            <p:nvPr/>
          </p:nvSpPr>
          <p:spPr>
            <a:xfrm>
              <a:off x="3161346" y="2849396"/>
              <a:ext cx="937283" cy="1314654"/>
            </a:xfrm>
            <a:custGeom>
              <a:avLst/>
              <a:gdLst>
                <a:gd name="connsiteX0" fmla="*/ 764668 w 937283"/>
                <a:gd name="connsiteY0" fmla="*/ 584080 h 1314654"/>
                <a:gd name="connsiteX1" fmla="*/ 529972 w 937283"/>
                <a:gd name="connsiteY1" fmla="*/ 513310 h 1314654"/>
                <a:gd name="connsiteX2" fmla="*/ 271273 w 937283"/>
                <a:gd name="connsiteY2" fmla="*/ 594367 h 1314654"/>
                <a:gd name="connsiteX3" fmla="*/ 259271 w 937283"/>
                <a:gd name="connsiteY3" fmla="*/ 603130 h 1314654"/>
                <a:gd name="connsiteX4" fmla="*/ 252794 w 937283"/>
                <a:gd name="connsiteY4" fmla="*/ 589986 h 1314654"/>
                <a:gd name="connsiteX5" fmla="*/ 236887 w 937283"/>
                <a:gd name="connsiteY5" fmla="*/ 542932 h 1314654"/>
                <a:gd name="connsiteX6" fmla="*/ 390430 w 937283"/>
                <a:gd name="connsiteY6" fmla="*/ 234608 h 1314654"/>
                <a:gd name="connsiteX7" fmla="*/ 511207 w 937283"/>
                <a:gd name="connsiteY7" fmla="*/ 210605 h 1314654"/>
                <a:gd name="connsiteX8" fmla="*/ 778765 w 937283"/>
                <a:gd name="connsiteY8" fmla="*/ 298711 h 1314654"/>
                <a:gd name="connsiteX9" fmla="*/ 782003 w 937283"/>
                <a:gd name="connsiteY9" fmla="*/ 301474 h 1314654"/>
                <a:gd name="connsiteX10" fmla="*/ 811340 w 937283"/>
                <a:gd name="connsiteY10" fmla="*/ 317095 h 1314654"/>
                <a:gd name="connsiteX11" fmla="*/ 847916 w 937283"/>
                <a:gd name="connsiteY11" fmla="*/ 299854 h 1314654"/>
                <a:gd name="connsiteX12" fmla="*/ 872491 w 937283"/>
                <a:gd name="connsiteY12" fmla="*/ 253944 h 1314654"/>
                <a:gd name="connsiteX13" fmla="*/ 863061 w 937283"/>
                <a:gd name="connsiteY13" fmla="*/ 119356 h 1314654"/>
                <a:gd name="connsiteX14" fmla="*/ 674561 w 937283"/>
                <a:gd name="connsiteY14" fmla="*/ 13533 h 1314654"/>
                <a:gd name="connsiteX15" fmla="*/ 559118 w 937283"/>
                <a:gd name="connsiteY15" fmla="*/ 7 h 1314654"/>
                <a:gd name="connsiteX16" fmla="*/ 261081 w 937283"/>
                <a:gd name="connsiteY16" fmla="*/ 93257 h 1314654"/>
                <a:gd name="connsiteX17" fmla="*/ 7240 w 937283"/>
                <a:gd name="connsiteY17" fmla="*/ 773437 h 1314654"/>
                <a:gd name="connsiteX18" fmla="*/ 136684 w 937283"/>
                <a:gd name="connsiteY18" fmla="*/ 1117957 h 1314654"/>
                <a:gd name="connsiteX19" fmla="*/ 177737 w 937283"/>
                <a:gd name="connsiteY19" fmla="*/ 1163962 h 1314654"/>
                <a:gd name="connsiteX20" fmla="*/ 353283 w 937283"/>
                <a:gd name="connsiteY20" fmla="*/ 1287311 h 1314654"/>
                <a:gd name="connsiteX21" fmla="*/ 502730 w 937283"/>
                <a:gd name="connsiteY21" fmla="*/ 1314648 h 1314654"/>
                <a:gd name="connsiteX22" fmla="*/ 889731 w 937283"/>
                <a:gd name="connsiteY22" fmla="*/ 1118052 h 1314654"/>
                <a:gd name="connsiteX23" fmla="*/ 764668 w 937283"/>
                <a:gd name="connsiteY23" fmla="*/ 584080 h 1314654"/>
                <a:gd name="connsiteX24" fmla="*/ 607029 w 937283"/>
                <a:gd name="connsiteY24" fmla="*/ 1078809 h 1314654"/>
                <a:gd name="connsiteX25" fmla="*/ 545878 w 937283"/>
                <a:gd name="connsiteY25" fmla="*/ 1086810 h 1314654"/>
                <a:gd name="connsiteX26" fmla="*/ 301467 w 937283"/>
                <a:gd name="connsiteY26" fmla="*/ 920408 h 1314654"/>
                <a:gd name="connsiteX27" fmla="*/ 455105 w 937283"/>
                <a:gd name="connsiteY27" fmla="*/ 678187 h 1314654"/>
                <a:gd name="connsiteX28" fmla="*/ 506731 w 937283"/>
                <a:gd name="connsiteY28" fmla="*/ 670948 h 1314654"/>
                <a:gd name="connsiteX29" fmla="*/ 723043 w 937283"/>
                <a:gd name="connsiteY29" fmla="*/ 871545 h 1314654"/>
                <a:gd name="connsiteX30" fmla="*/ 607029 w 937283"/>
                <a:gd name="connsiteY30" fmla="*/ 1078809 h 131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37283" h="1314654">
                  <a:moveTo>
                    <a:pt x="764668" y="584080"/>
                  </a:moveTo>
                  <a:cubicBezTo>
                    <a:pt x="700279" y="538932"/>
                    <a:pt x="616840" y="513786"/>
                    <a:pt x="529972" y="513310"/>
                  </a:cubicBezTo>
                  <a:cubicBezTo>
                    <a:pt x="433864" y="512833"/>
                    <a:pt x="341853" y="541504"/>
                    <a:pt x="271273" y="594367"/>
                  </a:cubicBezTo>
                  <a:lnTo>
                    <a:pt x="259271" y="603130"/>
                  </a:lnTo>
                  <a:lnTo>
                    <a:pt x="252794" y="589986"/>
                  </a:lnTo>
                  <a:cubicBezTo>
                    <a:pt x="244603" y="573412"/>
                    <a:pt x="239364" y="558363"/>
                    <a:pt x="236887" y="542932"/>
                  </a:cubicBezTo>
                  <a:cubicBezTo>
                    <a:pt x="215742" y="417964"/>
                    <a:pt x="283274" y="282519"/>
                    <a:pt x="390430" y="234608"/>
                  </a:cubicBezTo>
                  <a:cubicBezTo>
                    <a:pt x="426340" y="218511"/>
                    <a:pt x="467202" y="210319"/>
                    <a:pt x="511207" y="210605"/>
                  </a:cubicBezTo>
                  <a:cubicBezTo>
                    <a:pt x="597409" y="211081"/>
                    <a:pt x="694849" y="243085"/>
                    <a:pt x="778765" y="298711"/>
                  </a:cubicBezTo>
                  <a:lnTo>
                    <a:pt x="782003" y="301474"/>
                  </a:lnTo>
                  <a:cubicBezTo>
                    <a:pt x="789433" y="311761"/>
                    <a:pt x="800005" y="317095"/>
                    <a:pt x="811340" y="317095"/>
                  </a:cubicBezTo>
                  <a:cubicBezTo>
                    <a:pt x="823342" y="317190"/>
                    <a:pt x="836296" y="311475"/>
                    <a:pt x="847916" y="299854"/>
                  </a:cubicBezTo>
                  <a:cubicBezTo>
                    <a:pt x="858965" y="288520"/>
                    <a:pt x="867061" y="272327"/>
                    <a:pt x="872491" y="253944"/>
                  </a:cubicBezTo>
                  <a:cubicBezTo>
                    <a:pt x="885730" y="208414"/>
                    <a:pt x="881730" y="149550"/>
                    <a:pt x="863061" y="119356"/>
                  </a:cubicBezTo>
                  <a:cubicBezTo>
                    <a:pt x="833248" y="71350"/>
                    <a:pt x="769811" y="35631"/>
                    <a:pt x="674561" y="13533"/>
                  </a:cubicBezTo>
                  <a:cubicBezTo>
                    <a:pt x="636937" y="4770"/>
                    <a:pt x="597980" y="293"/>
                    <a:pt x="559118" y="7"/>
                  </a:cubicBezTo>
                  <a:cubicBezTo>
                    <a:pt x="451771" y="-564"/>
                    <a:pt x="345853" y="32583"/>
                    <a:pt x="261081" y="93257"/>
                  </a:cubicBezTo>
                  <a:cubicBezTo>
                    <a:pt x="42673" y="249562"/>
                    <a:pt x="-23907" y="547600"/>
                    <a:pt x="7240" y="773437"/>
                  </a:cubicBezTo>
                  <a:cubicBezTo>
                    <a:pt x="27528" y="922027"/>
                    <a:pt x="69914" y="1034613"/>
                    <a:pt x="136684" y="1117957"/>
                  </a:cubicBezTo>
                  <a:cubicBezTo>
                    <a:pt x="148114" y="1132244"/>
                    <a:pt x="162021" y="1147961"/>
                    <a:pt x="177737" y="1163962"/>
                  </a:cubicBezTo>
                  <a:cubicBezTo>
                    <a:pt x="224886" y="1211873"/>
                    <a:pt x="288513" y="1262356"/>
                    <a:pt x="353283" y="1287311"/>
                  </a:cubicBezTo>
                  <a:cubicBezTo>
                    <a:pt x="399670" y="1305313"/>
                    <a:pt x="449866" y="1314362"/>
                    <a:pt x="502730" y="1314648"/>
                  </a:cubicBezTo>
                  <a:cubicBezTo>
                    <a:pt x="661226" y="1315505"/>
                    <a:pt x="816960" y="1236543"/>
                    <a:pt x="889731" y="1118052"/>
                  </a:cubicBezTo>
                  <a:cubicBezTo>
                    <a:pt x="988219" y="957651"/>
                    <a:pt x="927545" y="698190"/>
                    <a:pt x="764668" y="584080"/>
                  </a:cubicBezTo>
                  <a:close/>
                  <a:moveTo>
                    <a:pt x="607029" y="1078809"/>
                  </a:moveTo>
                  <a:cubicBezTo>
                    <a:pt x="588646" y="1084238"/>
                    <a:pt x="568167" y="1087000"/>
                    <a:pt x="545878" y="1086810"/>
                  </a:cubicBezTo>
                  <a:cubicBezTo>
                    <a:pt x="446914" y="1086334"/>
                    <a:pt x="327470" y="1027755"/>
                    <a:pt x="301467" y="920408"/>
                  </a:cubicBezTo>
                  <a:cubicBezTo>
                    <a:pt x="274892" y="810013"/>
                    <a:pt x="359379" y="706000"/>
                    <a:pt x="455105" y="678187"/>
                  </a:cubicBezTo>
                  <a:cubicBezTo>
                    <a:pt x="472155" y="673330"/>
                    <a:pt x="489395" y="670853"/>
                    <a:pt x="506731" y="670948"/>
                  </a:cubicBezTo>
                  <a:cubicBezTo>
                    <a:pt x="618268" y="671520"/>
                    <a:pt x="705994" y="775628"/>
                    <a:pt x="723043" y="871545"/>
                  </a:cubicBezTo>
                  <a:cubicBezTo>
                    <a:pt x="742189" y="979558"/>
                    <a:pt x="679133" y="1057473"/>
                    <a:pt x="607029" y="1078809"/>
                  </a:cubicBezTo>
                  <a:close/>
                </a:path>
              </a:pathLst>
            </a:custGeom>
            <a:solidFill>
              <a:srgbClr val="5FA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dirty="0"/>
            </a:p>
          </p:txBody>
        </p:sp>
        <p:sp>
          <p:nvSpPr>
            <p:cNvPr id="102" name="Gráfico 2">
              <a:extLst>
                <a:ext uri="{FF2B5EF4-FFF2-40B4-BE49-F238E27FC236}">
                  <a16:creationId xmlns:a16="http://schemas.microsoft.com/office/drawing/2014/main" id="{71EE8C8C-B0BD-4577-A790-38528F820071}"/>
                </a:ext>
              </a:extLst>
            </p:cNvPr>
            <p:cNvSpPr/>
            <p:nvPr/>
          </p:nvSpPr>
          <p:spPr>
            <a:xfrm>
              <a:off x="3136790" y="2825965"/>
              <a:ext cx="987428" cy="1361993"/>
            </a:xfrm>
            <a:custGeom>
              <a:avLst/>
              <a:gdLst>
                <a:gd name="connsiteX0" fmla="*/ 803511 w 987428"/>
                <a:gd name="connsiteY0" fmla="*/ 588081 h 1361993"/>
                <a:gd name="connsiteX1" fmla="*/ 554813 w 987428"/>
                <a:gd name="connsiteY1" fmla="*/ 513024 h 1361993"/>
                <a:gd name="connsiteX2" fmla="*/ 293543 w 987428"/>
                <a:gd name="connsiteY2" fmla="*/ 589986 h 1361993"/>
                <a:gd name="connsiteX3" fmla="*/ 285827 w 987428"/>
                <a:gd name="connsiteY3" fmla="*/ 562458 h 1361993"/>
                <a:gd name="connsiteX4" fmla="*/ 425273 w 987428"/>
                <a:gd name="connsiteY4" fmla="*/ 279852 h 1361993"/>
                <a:gd name="connsiteX5" fmla="*/ 535763 w 987428"/>
                <a:gd name="connsiteY5" fmla="*/ 258135 h 1361993"/>
                <a:gd name="connsiteX6" fmla="*/ 787985 w 987428"/>
                <a:gd name="connsiteY6" fmla="*/ 340716 h 1361993"/>
                <a:gd name="connsiteX7" fmla="*/ 836087 w 987428"/>
                <a:gd name="connsiteY7" fmla="*/ 365005 h 1361993"/>
                <a:gd name="connsiteX8" fmla="*/ 890093 w 987428"/>
                <a:gd name="connsiteY8" fmla="*/ 339764 h 1361993"/>
                <a:gd name="connsiteX9" fmla="*/ 908667 w 987428"/>
                <a:gd name="connsiteY9" fmla="*/ 130500 h 1361993"/>
                <a:gd name="connsiteX10" fmla="*/ 705023 w 987428"/>
                <a:gd name="connsiteY10" fmla="*/ 13818 h 1361993"/>
                <a:gd name="connsiteX11" fmla="*/ 586246 w 987428"/>
                <a:gd name="connsiteY11" fmla="*/ 7 h 1361993"/>
                <a:gd name="connsiteX12" fmla="*/ 271254 w 987428"/>
                <a:gd name="connsiteY12" fmla="*/ 97543 h 1361993"/>
                <a:gd name="connsiteX13" fmla="*/ 7316 w 987428"/>
                <a:gd name="connsiteY13" fmla="*/ 800202 h 1361993"/>
                <a:gd name="connsiteX14" fmla="*/ 141809 w 987428"/>
                <a:gd name="connsiteY14" fmla="*/ 1156152 h 1361993"/>
                <a:gd name="connsiteX15" fmla="*/ 368504 w 987428"/>
                <a:gd name="connsiteY15" fmla="*/ 1333031 h 1361993"/>
                <a:gd name="connsiteX16" fmla="*/ 527000 w 987428"/>
                <a:gd name="connsiteY16" fmla="*/ 1361987 h 1361993"/>
                <a:gd name="connsiteX17" fmla="*/ 935242 w 987428"/>
                <a:gd name="connsiteY17" fmla="*/ 1153865 h 1361993"/>
                <a:gd name="connsiteX18" fmla="*/ 803511 w 987428"/>
                <a:gd name="connsiteY18" fmla="*/ 588081 h 1361993"/>
                <a:gd name="connsiteX19" fmla="*/ 31700 w 987428"/>
                <a:gd name="connsiteY19" fmla="*/ 796869 h 1361993"/>
                <a:gd name="connsiteX20" fmla="*/ 285542 w 987428"/>
                <a:gd name="connsiteY20" fmla="*/ 116688 h 1361993"/>
                <a:gd name="connsiteX21" fmla="*/ 583579 w 987428"/>
                <a:gd name="connsiteY21" fmla="*/ 23439 h 1361993"/>
                <a:gd name="connsiteX22" fmla="*/ 699022 w 987428"/>
                <a:gd name="connsiteY22" fmla="*/ 36964 h 1361993"/>
                <a:gd name="connsiteX23" fmla="*/ 887522 w 987428"/>
                <a:gd name="connsiteY23" fmla="*/ 142787 h 1361993"/>
                <a:gd name="connsiteX24" fmla="*/ 896951 w 987428"/>
                <a:gd name="connsiteY24" fmla="*/ 277375 h 1361993"/>
                <a:gd name="connsiteX25" fmla="*/ 872377 w 987428"/>
                <a:gd name="connsiteY25" fmla="*/ 323286 h 1361993"/>
                <a:gd name="connsiteX26" fmla="*/ 835801 w 987428"/>
                <a:gd name="connsiteY26" fmla="*/ 340526 h 1361993"/>
                <a:gd name="connsiteX27" fmla="*/ 806464 w 987428"/>
                <a:gd name="connsiteY27" fmla="*/ 324905 h 1361993"/>
                <a:gd name="connsiteX28" fmla="*/ 803416 w 987428"/>
                <a:gd name="connsiteY28" fmla="*/ 322143 h 1361993"/>
                <a:gd name="connsiteX29" fmla="*/ 535859 w 987428"/>
                <a:gd name="connsiteY29" fmla="*/ 234036 h 1361993"/>
                <a:gd name="connsiteX30" fmla="*/ 415082 w 987428"/>
                <a:gd name="connsiteY30" fmla="*/ 258039 h 1361993"/>
                <a:gd name="connsiteX31" fmla="*/ 261539 w 987428"/>
                <a:gd name="connsiteY31" fmla="*/ 566364 h 1361993"/>
                <a:gd name="connsiteX32" fmla="*/ 277445 w 987428"/>
                <a:gd name="connsiteY32" fmla="*/ 613417 h 1361993"/>
                <a:gd name="connsiteX33" fmla="*/ 283922 w 987428"/>
                <a:gd name="connsiteY33" fmla="*/ 626562 h 1361993"/>
                <a:gd name="connsiteX34" fmla="*/ 295924 w 987428"/>
                <a:gd name="connsiteY34" fmla="*/ 617799 h 1361993"/>
                <a:gd name="connsiteX35" fmla="*/ 554623 w 987428"/>
                <a:gd name="connsiteY35" fmla="*/ 536741 h 1361993"/>
                <a:gd name="connsiteX36" fmla="*/ 789319 w 987428"/>
                <a:gd name="connsiteY36" fmla="*/ 607512 h 1361993"/>
                <a:gd name="connsiteX37" fmla="*/ 914192 w 987428"/>
                <a:gd name="connsiteY37" fmla="*/ 1141388 h 1361993"/>
                <a:gd name="connsiteX38" fmla="*/ 527191 w 987428"/>
                <a:gd name="connsiteY38" fmla="*/ 1337984 h 1361993"/>
                <a:gd name="connsiteX39" fmla="*/ 377744 w 987428"/>
                <a:gd name="connsiteY39" fmla="*/ 1310647 h 1361993"/>
                <a:gd name="connsiteX40" fmla="*/ 202198 w 987428"/>
                <a:gd name="connsiteY40" fmla="*/ 1187298 h 1361993"/>
                <a:gd name="connsiteX41" fmla="*/ 161145 w 987428"/>
                <a:gd name="connsiteY41" fmla="*/ 1141293 h 1361993"/>
                <a:gd name="connsiteX42" fmla="*/ 31700 w 987428"/>
                <a:gd name="connsiteY42" fmla="*/ 796869 h 1361993"/>
                <a:gd name="connsiteX43" fmla="*/ 587294 w 987428"/>
                <a:gd name="connsiteY43" fmla="*/ 1346652 h 1361993"/>
                <a:gd name="connsiteX44" fmla="*/ 924669 w 987428"/>
                <a:gd name="connsiteY44" fmla="*/ 1147484 h 1361993"/>
                <a:gd name="connsiteX45" fmla="*/ 587294 w 987428"/>
                <a:gd name="connsiteY45" fmla="*/ 1346652 h 136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987428" h="1361993">
                  <a:moveTo>
                    <a:pt x="803511" y="588081"/>
                  </a:moveTo>
                  <a:cubicBezTo>
                    <a:pt x="734931" y="540075"/>
                    <a:pt x="646730" y="513500"/>
                    <a:pt x="554813" y="513024"/>
                  </a:cubicBezTo>
                  <a:cubicBezTo>
                    <a:pt x="458706" y="512547"/>
                    <a:pt x="366695" y="539694"/>
                    <a:pt x="293543" y="589986"/>
                  </a:cubicBezTo>
                  <a:cubicBezTo>
                    <a:pt x="289923" y="580556"/>
                    <a:pt x="287351" y="571698"/>
                    <a:pt x="285827" y="562458"/>
                  </a:cubicBezTo>
                  <a:cubicBezTo>
                    <a:pt x="268587" y="461779"/>
                    <a:pt x="316117" y="328334"/>
                    <a:pt x="425273" y="279852"/>
                  </a:cubicBezTo>
                  <a:cubicBezTo>
                    <a:pt x="457849" y="265183"/>
                    <a:pt x="495187" y="257944"/>
                    <a:pt x="535763" y="258135"/>
                  </a:cubicBezTo>
                  <a:cubicBezTo>
                    <a:pt x="616726" y="258516"/>
                    <a:pt x="708356" y="288615"/>
                    <a:pt x="787985" y="340716"/>
                  </a:cubicBezTo>
                  <a:cubicBezTo>
                    <a:pt x="799987" y="356052"/>
                    <a:pt x="817513" y="364910"/>
                    <a:pt x="836087" y="365005"/>
                  </a:cubicBezTo>
                  <a:cubicBezTo>
                    <a:pt x="849326" y="365100"/>
                    <a:pt x="869424" y="360624"/>
                    <a:pt x="890093" y="339764"/>
                  </a:cubicBezTo>
                  <a:cubicBezTo>
                    <a:pt x="937052" y="292425"/>
                    <a:pt x="940195" y="181744"/>
                    <a:pt x="908667" y="130500"/>
                  </a:cubicBezTo>
                  <a:cubicBezTo>
                    <a:pt x="875425" y="76683"/>
                    <a:pt x="806940" y="37536"/>
                    <a:pt x="705023" y="13818"/>
                  </a:cubicBezTo>
                  <a:cubicBezTo>
                    <a:pt x="666065" y="4770"/>
                    <a:pt x="626156" y="198"/>
                    <a:pt x="586246" y="7"/>
                  </a:cubicBezTo>
                  <a:cubicBezTo>
                    <a:pt x="473470" y="-564"/>
                    <a:pt x="360789" y="33440"/>
                    <a:pt x="271254" y="97543"/>
                  </a:cubicBezTo>
                  <a:cubicBezTo>
                    <a:pt x="44559" y="259563"/>
                    <a:pt x="-24497" y="567316"/>
                    <a:pt x="7316" y="800202"/>
                  </a:cubicBezTo>
                  <a:cubicBezTo>
                    <a:pt x="28271" y="952793"/>
                    <a:pt x="72182" y="1069284"/>
                    <a:pt x="141809" y="1156152"/>
                  </a:cubicBezTo>
                  <a:cubicBezTo>
                    <a:pt x="189530" y="1215588"/>
                    <a:pt x="277541" y="1297788"/>
                    <a:pt x="368504" y="1333031"/>
                  </a:cubicBezTo>
                  <a:cubicBezTo>
                    <a:pt x="417749" y="1351986"/>
                    <a:pt x="470993" y="1361701"/>
                    <a:pt x="527000" y="1361987"/>
                  </a:cubicBezTo>
                  <a:cubicBezTo>
                    <a:pt x="693878" y="1362844"/>
                    <a:pt x="858089" y="1279215"/>
                    <a:pt x="935242" y="1153865"/>
                  </a:cubicBezTo>
                  <a:cubicBezTo>
                    <a:pt x="1041731" y="980415"/>
                    <a:pt x="979057" y="710858"/>
                    <a:pt x="803511" y="588081"/>
                  </a:cubicBezTo>
                  <a:close/>
                  <a:moveTo>
                    <a:pt x="31700" y="796869"/>
                  </a:moveTo>
                  <a:cubicBezTo>
                    <a:pt x="649" y="571031"/>
                    <a:pt x="67229" y="272994"/>
                    <a:pt x="285542" y="116688"/>
                  </a:cubicBezTo>
                  <a:cubicBezTo>
                    <a:pt x="370314" y="56014"/>
                    <a:pt x="476232" y="22867"/>
                    <a:pt x="583579" y="23439"/>
                  </a:cubicBezTo>
                  <a:cubicBezTo>
                    <a:pt x="622346" y="23629"/>
                    <a:pt x="661398" y="28106"/>
                    <a:pt x="699022" y="36964"/>
                  </a:cubicBezTo>
                  <a:cubicBezTo>
                    <a:pt x="794272" y="59157"/>
                    <a:pt x="857708" y="94876"/>
                    <a:pt x="887522" y="142787"/>
                  </a:cubicBezTo>
                  <a:cubicBezTo>
                    <a:pt x="906286" y="172981"/>
                    <a:pt x="910191" y="231846"/>
                    <a:pt x="896951" y="277375"/>
                  </a:cubicBezTo>
                  <a:cubicBezTo>
                    <a:pt x="891617" y="295758"/>
                    <a:pt x="883521" y="312046"/>
                    <a:pt x="872377" y="323286"/>
                  </a:cubicBezTo>
                  <a:cubicBezTo>
                    <a:pt x="860756" y="335001"/>
                    <a:pt x="847802" y="340621"/>
                    <a:pt x="835801" y="340526"/>
                  </a:cubicBezTo>
                  <a:cubicBezTo>
                    <a:pt x="824371" y="340431"/>
                    <a:pt x="813893" y="335192"/>
                    <a:pt x="806464" y="324905"/>
                  </a:cubicBezTo>
                  <a:lnTo>
                    <a:pt x="803416" y="322143"/>
                  </a:lnTo>
                  <a:cubicBezTo>
                    <a:pt x="719405" y="266612"/>
                    <a:pt x="622060" y="234513"/>
                    <a:pt x="535859" y="234036"/>
                  </a:cubicBezTo>
                  <a:cubicBezTo>
                    <a:pt x="491758" y="233846"/>
                    <a:pt x="450896" y="241942"/>
                    <a:pt x="415082" y="258039"/>
                  </a:cubicBezTo>
                  <a:cubicBezTo>
                    <a:pt x="307925" y="305950"/>
                    <a:pt x="240393" y="441396"/>
                    <a:pt x="261539" y="566364"/>
                  </a:cubicBezTo>
                  <a:cubicBezTo>
                    <a:pt x="264015" y="581794"/>
                    <a:pt x="269254" y="596844"/>
                    <a:pt x="277445" y="613417"/>
                  </a:cubicBezTo>
                  <a:lnTo>
                    <a:pt x="283922" y="626562"/>
                  </a:lnTo>
                  <a:lnTo>
                    <a:pt x="295924" y="617799"/>
                  </a:lnTo>
                  <a:cubicBezTo>
                    <a:pt x="366504" y="564935"/>
                    <a:pt x="458516" y="536265"/>
                    <a:pt x="554623" y="536741"/>
                  </a:cubicBezTo>
                  <a:cubicBezTo>
                    <a:pt x="641491" y="537217"/>
                    <a:pt x="724835" y="562268"/>
                    <a:pt x="789319" y="607512"/>
                  </a:cubicBezTo>
                  <a:cubicBezTo>
                    <a:pt x="952101" y="721621"/>
                    <a:pt x="1012871" y="981082"/>
                    <a:pt x="914192" y="1141388"/>
                  </a:cubicBezTo>
                  <a:cubicBezTo>
                    <a:pt x="841516" y="1259879"/>
                    <a:pt x="685782" y="1338841"/>
                    <a:pt x="527191" y="1337984"/>
                  </a:cubicBezTo>
                  <a:cubicBezTo>
                    <a:pt x="474232" y="1337698"/>
                    <a:pt x="424035" y="1328649"/>
                    <a:pt x="377744" y="1310647"/>
                  </a:cubicBezTo>
                  <a:cubicBezTo>
                    <a:pt x="312974" y="1285692"/>
                    <a:pt x="249347" y="1235209"/>
                    <a:pt x="202198" y="1187298"/>
                  </a:cubicBezTo>
                  <a:cubicBezTo>
                    <a:pt x="186482" y="1171296"/>
                    <a:pt x="172575" y="1155675"/>
                    <a:pt x="161145" y="1141293"/>
                  </a:cubicBezTo>
                  <a:cubicBezTo>
                    <a:pt x="94375" y="1058044"/>
                    <a:pt x="51893" y="945459"/>
                    <a:pt x="31700" y="796869"/>
                  </a:cubicBezTo>
                  <a:close/>
                  <a:moveTo>
                    <a:pt x="587294" y="1346652"/>
                  </a:moveTo>
                  <a:cubicBezTo>
                    <a:pt x="726835" y="1330078"/>
                    <a:pt x="858661" y="1254736"/>
                    <a:pt x="924669" y="1147484"/>
                  </a:cubicBezTo>
                  <a:cubicBezTo>
                    <a:pt x="858661" y="1254736"/>
                    <a:pt x="726835" y="1330078"/>
                    <a:pt x="587294" y="1346652"/>
                  </a:cubicBezTo>
                  <a:close/>
                </a:path>
              </a:pathLst>
            </a:custGeom>
            <a:solidFill>
              <a:srgbClr val="5FA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3" name="Gráfico 2">
              <a:extLst>
                <a:ext uri="{FF2B5EF4-FFF2-40B4-BE49-F238E27FC236}">
                  <a16:creationId xmlns:a16="http://schemas.microsoft.com/office/drawing/2014/main" id="{5E8B15E7-4FA2-4EE5-A5AC-0FA4F05B324F}"/>
                </a:ext>
              </a:extLst>
            </p:cNvPr>
            <p:cNvSpPr/>
            <p:nvPr/>
          </p:nvSpPr>
          <p:spPr>
            <a:xfrm>
              <a:off x="3457953" y="3520342"/>
              <a:ext cx="429998" cy="415961"/>
            </a:xfrm>
            <a:custGeom>
              <a:avLst/>
              <a:gdLst>
                <a:gd name="connsiteX0" fmla="*/ 210219 w 429998"/>
                <a:gd name="connsiteY0" fmla="*/ 3 h 415961"/>
                <a:gd name="connsiteX1" fmla="*/ 426532 w 429998"/>
                <a:gd name="connsiteY1" fmla="*/ 200599 h 415961"/>
                <a:gd name="connsiteX2" fmla="*/ 310518 w 429998"/>
                <a:gd name="connsiteY2" fmla="*/ 407863 h 415961"/>
                <a:gd name="connsiteX3" fmla="*/ 249367 w 429998"/>
                <a:gd name="connsiteY3" fmla="*/ 415960 h 415961"/>
                <a:gd name="connsiteX4" fmla="*/ 4956 w 429998"/>
                <a:gd name="connsiteY4" fmla="*/ 249462 h 415961"/>
                <a:gd name="connsiteX5" fmla="*/ 158594 w 429998"/>
                <a:gd name="connsiteY5" fmla="*/ 7242 h 415961"/>
                <a:gd name="connsiteX6" fmla="*/ 210219 w 429998"/>
                <a:gd name="connsiteY6" fmla="*/ 3 h 415961"/>
                <a:gd name="connsiteX7" fmla="*/ 303374 w 429998"/>
                <a:gd name="connsiteY7" fmla="*/ 385098 h 415961"/>
                <a:gd name="connsiteX8" fmla="*/ 402434 w 429998"/>
                <a:gd name="connsiteY8" fmla="*/ 204790 h 415961"/>
                <a:gd name="connsiteX9" fmla="*/ 210029 w 429998"/>
                <a:gd name="connsiteY9" fmla="*/ 23815 h 415961"/>
                <a:gd name="connsiteX10" fmla="*/ 165452 w 429998"/>
                <a:gd name="connsiteY10" fmla="*/ 30006 h 415961"/>
                <a:gd name="connsiteX11" fmla="*/ 28863 w 429998"/>
                <a:gd name="connsiteY11" fmla="*/ 244033 h 415961"/>
                <a:gd name="connsiteX12" fmla="*/ 249558 w 429998"/>
                <a:gd name="connsiteY12" fmla="*/ 392147 h 415961"/>
                <a:gd name="connsiteX13" fmla="*/ 303374 w 429998"/>
                <a:gd name="connsiteY13" fmla="*/ 385098 h 415961"/>
                <a:gd name="connsiteX14" fmla="*/ 303374 w 429998"/>
                <a:gd name="connsiteY14" fmla="*/ 385098 h 41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9998" h="415961">
                  <a:moveTo>
                    <a:pt x="210219" y="3"/>
                  </a:moveTo>
                  <a:cubicBezTo>
                    <a:pt x="321757" y="574"/>
                    <a:pt x="409482" y="104682"/>
                    <a:pt x="426532" y="200599"/>
                  </a:cubicBezTo>
                  <a:cubicBezTo>
                    <a:pt x="445677" y="308613"/>
                    <a:pt x="382527" y="386527"/>
                    <a:pt x="310518" y="407863"/>
                  </a:cubicBezTo>
                  <a:cubicBezTo>
                    <a:pt x="292134" y="413388"/>
                    <a:pt x="271656" y="416055"/>
                    <a:pt x="249367" y="415960"/>
                  </a:cubicBezTo>
                  <a:cubicBezTo>
                    <a:pt x="150402" y="415483"/>
                    <a:pt x="30864" y="356904"/>
                    <a:pt x="4956" y="249462"/>
                  </a:cubicBezTo>
                  <a:cubicBezTo>
                    <a:pt x="-21619" y="139068"/>
                    <a:pt x="62868" y="35055"/>
                    <a:pt x="158594" y="7242"/>
                  </a:cubicBezTo>
                  <a:cubicBezTo>
                    <a:pt x="175548" y="2384"/>
                    <a:pt x="192789" y="-93"/>
                    <a:pt x="210219" y="3"/>
                  </a:cubicBezTo>
                  <a:close/>
                  <a:moveTo>
                    <a:pt x="303374" y="385098"/>
                  </a:moveTo>
                  <a:cubicBezTo>
                    <a:pt x="353380" y="370335"/>
                    <a:pt x="420912" y="309946"/>
                    <a:pt x="402434" y="204790"/>
                  </a:cubicBezTo>
                  <a:cubicBezTo>
                    <a:pt x="386908" y="118303"/>
                    <a:pt x="308994" y="24387"/>
                    <a:pt x="210029" y="23815"/>
                  </a:cubicBezTo>
                  <a:cubicBezTo>
                    <a:pt x="195075" y="23720"/>
                    <a:pt x="180216" y="25815"/>
                    <a:pt x="165452" y="30006"/>
                  </a:cubicBezTo>
                  <a:cubicBezTo>
                    <a:pt x="80584" y="54676"/>
                    <a:pt x="5241" y="146497"/>
                    <a:pt x="28863" y="244033"/>
                  </a:cubicBezTo>
                  <a:cubicBezTo>
                    <a:pt x="51819" y="339569"/>
                    <a:pt x="159832" y="391671"/>
                    <a:pt x="249558" y="392147"/>
                  </a:cubicBezTo>
                  <a:cubicBezTo>
                    <a:pt x="269370" y="392147"/>
                    <a:pt x="287467" y="389670"/>
                    <a:pt x="303374" y="385098"/>
                  </a:cubicBezTo>
                  <a:lnTo>
                    <a:pt x="303374" y="385098"/>
                  </a:lnTo>
                  <a:close/>
                </a:path>
              </a:pathLst>
            </a:custGeom>
            <a:solidFill>
              <a:srgbClr val="5FA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670271BC-B406-492B-BB3A-B5ED597035ED}"/>
                </a:ext>
              </a:extLst>
            </p:cNvPr>
            <p:cNvSpPr/>
            <p:nvPr/>
          </p:nvSpPr>
          <p:spPr>
            <a:xfrm>
              <a:off x="3289240" y="2953221"/>
              <a:ext cx="809501" cy="1210734"/>
            </a:xfrm>
            <a:custGeom>
              <a:avLst/>
              <a:gdLst>
                <a:gd name="connsiteX0" fmla="*/ 430748 w 809501"/>
                <a:gd name="connsiteY0" fmla="*/ 5 h 1210734"/>
                <a:gd name="connsiteX1" fmla="*/ 744597 w 809501"/>
                <a:gd name="connsiteY1" fmla="*/ 150119 h 1210734"/>
                <a:gd name="connsiteX2" fmla="*/ 720022 w 809501"/>
                <a:gd name="connsiteY2" fmla="*/ 196029 h 1210734"/>
                <a:gd name="connsiteX3" fmla="*/ 683446 w 809501"/>
                <a:gd name="connsiteY3" fmla="*/ 213269 h 1210734"/>
                <a:gd name="connsiteX4" fmla="*/ 654109 w 809501"/>
                <a:gd name="connsiteY4" fmla="*/ 197648 h 1210734"/>
                <a:gd name="connsiteX5" fmla="*/ 651061 w 809501"/>
                <a:gd name="connsiteY5" fmla="*/ 194886 h 1210734"/>
                <a:gd name="connsiteX6" fmla="*/ 383504 w 809501"/>
                <a:gd name="connsiteY6" fmla="*/ 106780 h 1210734"/>
                <a:gd name="connsiteX7" fmla="*/ 262727 w 809501"/>
                <a:gd name="connsiteY7" fmla="*/ 130783 h 1210734"/>
                <a:gd name="connsiteX8" fmla="*/ 109184 w 809501"/>
                <a:gd name="connsiteY8" fmla="*/ 439107 h 1210734"/>
                <a:gd name="connsiteX9" fmla="*/ 125091 w 809501"/>
                <a:gd name="connsiteY9" fmla="*/ 486161 h 1210734"/>
                <a:gd name="connsiteX10" fmla="*/ 131568 w 809501"/>
                <a:gd name="connsiteY10" fmla="*/ 499305 h 1210734"/>
                <a:gd name="connsiteX11" fmla="*/ 143569 w 809501"/>
                <a:gd name="connsiteY11" fmla="*/ 490542 h 1210734"/>
                <a:gd name="connsiteX12" fmla="*/ 402268 w 809501"/>
                <a:gd name="connsiteY12" fmla="*/ 409484 h 1210734"/>
                <a:gd name="connsiteX13" fmla="*/ 636964 w 809501"/>
                <a:gd name="connsiteY13" fmla="*/ 480255 h 1210734"/>
                <a:gd name="connsiteX14" fmla="*/ 761837 w 809501"/>
                <a:gd name="connsiteY14" fmla="*/ 1014131 h 1210734"/>
                <a:gd name="connsiteX15" fmla="*/ 374836 w 809501"/>
                <a:gd name="connsiteY15" fmla="*/ 1210728 h 1210734"/>
                <a:gd name="connsiteX16" fmla="*/ 225389 w 809501"/>
                <a:gd name="connsiteY16" fmla="*/ 1183391 h 1210734"/>
                <a:gd name="connsiteX17" fmla="*/ 49843 w 809501"/>
                <a:gd name="connsiteY17" fmla="*/ 1060042 h 1210734"/>
                <a:gd name="connsiteX18" fmla="*/ 198814 w 809501"/>
                <a:gd name="connsiteY18" fmla="*/ 1123193 h 1210734"/>
                <a:gd name="connsiteX19" fmla="*/ 344261 w 809501"/>
                <a:gd name="connsiteY19" fmla="*/ 1145577 h 1210734"/>
                <a:gd name="connsiteX20" fmla="*/ 698401 w 809501"/>
                <a:gd name="connsiteY20" fmla="*/ 957648 h 1210734"/>
                <a:gd name="connsiteX21" fmla="*/ 574290 w 809501"/>
                <a:gd name="connsiteY21" fmla="*/ 505211 h 1210734"/>
                <a:gd name="connsiteX22" fmla="*/ 398077 w 809501"/>
                <a:gd name="connsiteY22" fmla="*/ 462920 h 1210734"/>
                <a:gd name="connsiteX23" fmla="*/ 26126 w 809501"/>
                <a:gd name="connsiteY23" fmla="*/ 630845 h 1210734"/>
                <a:gd name="connsiteX24" fmla="*/ 196528 w 809501"/>
                <a:gd name="connsiteY24" fmla="*/ 70109 h 1210734"/>
                <a:gd name="connsiteX25" fmla="*/ 430748 w 809501"/>
                <a:gd name="connsiteY25" fmla="*/ 5 h 121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09501" h="1210734">
                  <a:moveTo>
                    <a:pt x="430748" y="5"/>
                  </a:moveTo>
                  <a:cubicBezTo>
                    <a:pt x="553335" y="671"/>
                    <a:pt x="674683" y="52487"/>
                    <a:pt x="744597" y="150119"/>
                  </a:cubicBezTo>
                  <a:cubicBezTo>
                    <a:pt x="739263" y="168502"/>
                    <a:pt x="731167" y="184790"/>
                    <a:pt x="720022" y="196029"/>
                  </a:cubicBezTo>
                  <a:cubicBezTo>
                    <a:pt x="708402" y="207745"/>
                    <a:pt x="695448" y="213365"/>
                    <a:pt x="683446" y="213269"/>
                  </a:cubicBezTo>
                  <a:cubicBezTo>
                    <a:pt x="672016" y="213174"/>
                    <a:pt x="661539" y="207935"/>
                    <a:pt x="654109" y="197648"/>
                  </a:cubicBezTo>
                  <a:lnTo>
                    <a:pt x="651061" y="194886"/>
                  </a:lnTo>
                  <a:cubicBezTo>
                    <a:pt x="567051" y="139355"/>
                    <a:pt x="469705" y="107256"/>
                    <a:pt x="383504" y="106780"/>
                  </a:cubicBezTo>
                  <a:cubicBezTo>
                    <a:pt x="339403" y="106589"/>
                    <a:pt x="298541" y="114686"/>
                    <a:pt x="262727" y="130783"/>
                  </a:cubicBezTo>
                  <a:cubicBezTo>
                    <a:pt x="155571" y="178694"/>
                    <a:pt x="88039" y="314139"/>
                    <a:pt x="109184" y="439107"/>
                  </a:cubicBezTo>
                  <a:cubicBezTo>
                    <a:pt x="111661" y="454538"/>
                    <a:pt x="116899" y="469587"/>
                    <a:pt x="125091" y="486161"/>
                  </a:cubicBezTo>
                  <a:lnTo>
                    <a:pt x="131568" y="499305"/>
                  </a:lnTo>
                  <a:lnTo>
                    <a:pt x="143569" y="490542"/>
                  </a:lnTo>
                  <a:cubicBezTo>
                    <a:pt x="214150" y="437678"/>
                    <a:pt x="306161" y="409008"/>
                    <a:pt x="402268" y="409484"/>
                  </a:cubicBezTo>
                  <a:cubicBezTo>
                    <a:pt x="489136" y="409961"/>
                    <a:pt x="572480" y="435011"/>
                    <a:pt x="636964" y="480255"/>
                  </a:cubicBezTo>
                  <a:cubicBezTo>
                    <a:pt x="799747" y="594365"/>
                    <a:pt x="860516" y="853826"/>
                    <a:pt x="761837" y="1014131"/>
                  </a:cubicBezTo>
                  <a:cubicBezTo>
                    <a:pt x="689161" y="1132622"/>
                    <a:pt x="533428" y="1211585"/>
                    <a:pt x="374836" y="1210728"/>
                  </a:cubicBezTo>
                  <a:cubicBezTo>
                    <a:pt x="321877" y="1210442"/>
                    <a:pt x="271681" y="1201393"/>
                    <a:pt x="225389" y="1183391"/>
                  </a:cubicBezTo>
                  <a:cubicBezTo>
                    <a:pt x="160619" y="1158435"/>
                    <a:pt x="96992" y="1107953"/>
                    <a:pt x="49843" y="1060042"/>
                  </a:cubicBezTo>
                  <a:cubicBezTo>
                    <a:pt x="98707" y="1086807"/>
                    <a:pt x="150046" y="1108238"/>
                    <a:pt x="198814" y="1123193"/>
                  </a:cubicBezTo>
                  <a:cubicBezTo>
                    <a:pt x="246820" y="1137766"/>
                    <a:pt x="295969" y="1145291"/>
                    <a:pt x="344261" y="1145577"/>
                  </a:cubicBezTo>
                  <a:cubicBezTo>
                    <a:pt x="485803" y="1146338"/>
                    <a:pt x="620296" y="1084807"/>
                    <a:pt x="698401" y="957648"/>
                  </a:cubicBezTo>
                  <a:cubicBezTo>
                    <a:pt x="796603" y="797723"/>
                    <a:pt x="745073" y="589602"/>
                    <a:pt x="574290" y="505211"/>
                  </a:cubicBezTo>
                  <a:cubicBezTo>
                    <a:pt x="515616" y="476255"/>
                    <a:pt x="456275" y="463205"/>
                    <a:pt x="398077" y="462920"/>
                  </a:cubicBezTo>
                  <a:cubicBezTo>
                    <a:pt x="260346" y="462158"/>
                    <a:pt x="128710" y="532643"/>
                    <a:pt x="26126" y="630845"/>
                  </a:cubicBezTo>
                  <a:cubicBezTo>
                    <a:pt x="-43883" y="445394"/>
                    <a:pt x="31460" y="185361"/>
                    <a:pt x="196528" y="70109"/>
                  </a:cubicBezTo>
                  <a:cubicBezTo>
                    <a:pt x="264727" y="22484"/>
                    <a:pt x="347976" y="-376"/>
                    <a:pt x="430748" y="5"/>
                  </a:cubicBezTo>
                  <a:close/>
                </a:path>
              </a:pathLst>
            </a:custGeom>
            <a:solidFill>
              <a:srgbClr val="5FA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117" name="Grupo 116">
            <a:extLst>
              <a:ext uri="{FF2B5EF4-FFF2-40B4-BE49-F238E27FC236}">
                <a16:creationId xmlns:a16="http://schemas.microsoft.com/office/drawing/2014/main" id="{43DE1249-D3A6-440F-8E20-CF904C110F85}"/>
              </a:ext>
            </a:extLst>
          </p:cNvPr>
          <p:cNvGrpSpPr/>
          <p:nvPr/>
        </p:nvGrpSpPr>
        <p:grpSpPr>
          <a:xfrm>
            <a:off x="7839682" y="2871208"/>
            <a:ext cx="1223259" cy="1482002"/>
            <a:chOff x="7839682" y="2871208"/>
            <a:chExt cx="1223259" cy="1482002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ED5AEA6C-EB95-40ED-9E8E-37E3AE7023DC}"/>
                </a:ext>
              </a:extLst>
            </p:cNvPr>
            <p:cNvSpPr/>
            <p:nvPr/>
          </p:nvSpPr>
          <p:spPr>
            <a:xfrm>
              <a:off x="7907119" y="2920841"/>
              <a:ext cx="1155822" cy="1432369"/>
            </a:xfrm>
            <a:custGeom>
              <a:avLst/>
              <a:gdLst>
                <a:gd name="connsiteX0" fmla="*/ 282857 w 1155822"/>
                <a:gd name="connsiteY0" fmla="*/ 1294638 h 1432369"/>
                <a:gd name="connsiteX1" fmla="*/ 283237 w 1155822"/>
                <a:gd name="connsiteY1" fmla="*/ 1294924 h 1432369"/>
                <a:gd name="connsiteX2" fmla="*/ 282857 w 1155822"/>
                <a:gd name="connsiteY2" fmla="*/ 1294638 h 1432369"/>
                <a:gd name="connsiteX3" fmla="*/ 282857 w 1155822"/>
                <a:gd name="connsiteY3" fmla="*/ 1294638 h 1432369"/>
                <a:gd name="connsiteX4" fmla="*/ 377249 w 1155822"/>
                <a:gd name="connsiteY4" fmla="*/ 1342644 h 1432369"/>
                <a:gd name="connsiteX5" fmla="*/ 354199 w 1155822"/>
                <a:gd name="connsiteY5" fmla="*/ 1333310 h 1432369"/>
                <a:gd name="connsiteX6" fmla="*/ 376201 w 1155822"/>
                <a:gd name="connsiteY6" fmla="*/ 1341977 h 1432369"/>
                <a:gd name="connsiteX7" fmla="*/ 377249 w 1155822"/>
                <a:gd name="connsiteY7" fmla="*/ 1342644 h 1432369"/>
                <a:gd name="connsiteX8" fmla="*/ 377249 w 1155822"/>
                <a:gd name="connsiteY8" fmla="*/ 1342644 h 1432369"/>
                <a:gd name="connsiteX9" fmla="*/ 546223 w 1155822"/>
                <a:gd name="connsiteY9" fmla="*/ 1064705 h 1432369"/>
                <a:gd name="connsiteX10" fmla="*/ 545175 w 1155822"/>
                <a:gd name="connsiteY10" fmla="*/ 1064705 h 1432369"/>
                <a:gd name="connsiteX11" fmla="*/ 461069 w 1155822"/>
                <a:gd name="connsiteY11" fmla="*/ 1046131 h 1432369"/>
                <a:gd name="connsiteX12" fmla="*/ 456306 w 1155822"/>
                <a:gd name="connsiteY12" fmla="*/ 1041654 h 1432369"/>
                <a:gd name="connsiteX13" fmla="*/ 443162 w 1155822"/>
                <a:gd name="connsiteY13" fmla="*/ 1026224 h 1432369"/>
                <a:gd name="connsiteX14" fmla="*/ 436590 w 1155822"/>
                <a:gd name="connsiteY14" fmla="*/ 1018318 h 1432369"/>
                <a:gd name="connsiteX15" fmla="*/ 420588 w 1155822"/>
                <a:gd name="connsiteY15" fmla="*/ 993077 h 1432369"/>
                <a:gd name="connsiteX16" fmla="*/ 402109 w 1155822"/>
                <a:gd name="connsiteY16" fmla="*/ 953929 h 1432369"/>
                <a:gd name="connsiteX17" fmla="*/ 394109 w 1155822"/>
                <a:gd name="connsiteY17" fmla="*/ 934212 h 1432369"/>
                <a:gd name="connsiteX18" fmla="*/ 390584 w 1155822"/>
                <a:gd name="connsiteY18" fmla="*/ 924878 h 1432369"/>
                <a:gd name="connsiteX19" fmla="*/ 380678 w 1155822"/>
                <a:gd name="connsiteY19" fmla="*/ 893826 h 1432369"/>
                <a:gd name="connsiteX20" fmla="*/ 380011 w 1155822"/>
                <a:gd name="connsiteY20" fmla="*/ 891254 h 1432369"/>
                <a:gd name="connsiteX21" fmla="*/ 373153 w 1155822"/>
                <a:gd name="connsiteY21" fmla="*/ 862584 h 1432369"/>
                <a:gd name="connsiteX22" fmla="*/ 371248 w 1155822"/>
                <a:gd name="connsiteY22" fmla="*/ 852106 h 1432369"/>
                <a:gd name="connsiteX23" fmla="*/ 368105 w 1155822"/>
                <a:gd name="connsiteY23" fmla="*/ 832295 h 1432369"/>
                <a:gd name="connsiteX24" fmla="*/ 366010 w 1155822"/>
                <a:gd name="connsiteY24" fmla="*/ 813245 h 1432369"/>
                <a:gd name="connsiteX25" fmla="*/ 364676 w 1155822"/>
                <a:gd name="connsiteY25" fmla="*/ 797433 h 1432369"/>
                <a:gd name="connsiteX26" fmla="*/ 364295 w 1155822"/>
                <a:gd name="connsiteY26" fmla="*/ 778288 h 1432369"/>
                <a:gd name="connsiteX27" fmla="*/ 364295 w 1155822"/>
                <a:gd name="connsiteY27" fmla="*/ 763238 h 1432369"/>
                <a:gd name="connsiteX28" fmla="*/ 366962 w 1155822"/>
                <a:gd name="connsiteY28" fmla="*/ 724853 h 1432369"/>
                <a:gd name="connsiteX29" fmla="*/ 372867 w 1155822"/>
                <a:gd name="connsiteY29" fmla="*/ 684181 h 1432369"/>
                <a:gd name="connsiteX30" fmla="*/ 380011 w 1155822"/>
                <a:gd name="connsiteY30" fmla="*/ 648367 h 1432369"/>
                <a:gd name="connsiteX31" fmla="*/ 380869 w 1155822"/>
                <a:gd name="connsiteY31" fmla="*/ 644271 h 1432369"/>
                <a:gd name="connsiteX32" fmla="*/ 390489 w 1155822"/>
                <a:gd name="connsiteY32" fmla="*/ 608933 h 1432369"/>
                <a:gd name="connsiteX33" fmla="*/ 400966 w 1155822"/>
                <a:gd name="connsiteY33" fmla="*/ 579787 h 1432369"/>
                <a:gd name="connsiteX34" fmla="*/ 408777 w 1155822"/>
                <a:gd name="connsiteY34" fmla="*/ 562356 h 1432369"/>
                <a:gd name="connsiteX35" fmla="*/ 410206 w 1155822"/>
                <a:gd name="connsiteY35" fmla="*/ 559594 h 1432369"/>
                <a:gd name="connsiteX36" fmla="*/ 421731 w 1155822"/>
                <a:gd name="connsiteY36" fmla="*/ 538544 h 1432369"/>
                <a:gd name="connsiteX37" fmla="*/ 424588 w 1155822"/>
                <a:gd name="connsiteY37" fmla="*/ 533781 h 1432369"/>
                <a:gd name="connsiteX38" fmla="*/ 439257 w 1155822"/>
                <a:gd name="connsiteY38" fmla="*/ 511778 h 1432369"/>
                <a:gd name="connsiteX39" fmla="*/ 442495 w 1155822"/>
                <a:gd name="connsiteY39" fmla="*/ 507492 h 1432369"/>
                <a:gd name="connsiteX40" fmla="*/ 455735 w 1155822"/>
                <a:gd name="connsiteY40" fmla="*/ 490823 h 1432369"/>
                <a:gd name="connsiteX41" fmla="*/ 459450 w 1155822"/>
                <a:gd name="connsiteY41" fmla="*/ 486442 h 1432369"/>
                <a:gd name="connsiteX42" fmla="*/ 476881 w 1155822"/>
                <a:gd name="connsiteY42" fmla="*/ 467868 h 1432369"/>
                <a:gd name="connsiteX43" fmla="*/ 480214 w 1155822"/>
                <a:gd name="connsiteY43" fmla="*/ 464725 h 1432369"/>
                <a:gd name="connsiteX44" fmla="*/ 496312 w 1155822"/>
                <a:gd name="connsiteY44" fmla="*/ 450342 h 1432369"/>
                <a:gd name="connsiteX45" fmla="*/ 501074 w 1155822"/>
                <a:gd name="connsiteY45" fmla="*/ 446437 h 1432369"/>
                <a:gd name="connsiteX46" fmla="*/ 521172 w 1155822"/>
                <a:gd name="connsiteY46" fmla="*/ 431768 h 1432369"/>
                <a:gd name="connsiteX47" fmla="*/ 524124 w 1155822"/>
                <a:gd name="connsiteY47" fmla="*/ 429959 h 1432369"/>
                <a:gd name="connsiteX48" fmla="*/ 542698 w 1155822"/>
                <a:gd name="connsiteY48" fmla="*/ 419386 h 1432369"/>
                <a:gd name="connsiteX49" fmla="*/ 548128 w 1155822"/>
                <a:gd name="connsiteY49" fmla="*/ 416624 h 1432369"/>
                <a:gd name="connsiteX50" fmla="*/ 570130 w 1155822"/>
                <a:gd name="connsiteY50" fmla="*/ 407480 h 1432369"/>
                <a:gd name="connsiteX51" fmla="*/ 572131 w 1155822"/>
                <a:gd name="connsiteY51" fmla="*/ 406908 h 1432369"/>
                <a:gd name="connsiteX52" fmla="*/ 592895 w 1155822"/>
                <a:gd name="connsiteY52" fmla="*/ 401669 h 1432369"/>
                <a:gd name="connsiteX53" fmla="*/ 598896 w 1155822"/>
                <a:gd name="connsiteY53" fmla="*/ 400622 h 1432369"/>
                <a:gd name="connsiteX54" fmla="*/ 621470 w 1155822"/>
                <a:gd name="connsiteY54" fmla="*/ 398717 h 1432369"/>
                <a:gd name="connsiteX55" fmla="*/ 622137 w 1155822"/>
                <a:gd name="connsiteY55" fmla="*/ 398717 h 1432369"/>
                <a:gd name="connsiteX56" fmla="*/ 656903 w 1155822"/>
                <a:gd name="connsiteY56" fmla="*/ 403479 h 1432369"/>
                <a:gd name="connsiteX57" fmla="*/ 716244 w 1155822"/>
                <a:gd name="connsiteY57" fmla="*/ 511302 h 1432369"/>
                <a:gd name="connsiteX58" fmla="*/ 646997 w 1155822"/>
                <a:gd name="connsiteY58" fmla="*/ 1030510 h 1432369"/>
                <a:gd name="connsiteX59" fmla="*/ 546223 w 1155822"/>
                <a:gd name="connsiteY59" fmla="*/ 1064705 h 1432369"/>
                <a:gd name="connsiteX60" fmla="*/ 546223 w 1155822"/>
                <a:gd name="connsiteY60" fmla="*/ 1064705 h 1432369"/>
                <a:gd name="connsiteX61" fmla="*/ 905506 w 1155822"/>
                <a:gd name="connsiteY61" fmla="*/ 132112 h 1432369"/>
                <a:gd name="connsiteX62" fmla="*/ 904268 w 1155822"/>
                <a:gd name="connsiteY62" fmla="*/ 131254 h 1432369"/>
                <a:gd name="connsiteX63" fmla="*/ 888266 w 1155822"/>
                <a:gd name="connsiteY63" fmla="*/ 114776 h 1432369"/>
                <a:gd name="connsiteX64" fmla="*/ 896648 w 1155822"/>
                <a:gd name="connsiteY64" fmla="*/ 122492 h 1432369"/>
                <a:gd name="connsiteX65" fmla="*/ 905506 w 1155822"/>
                <a:gd name="connsiteY65" fmla="*/ 132112 h 1432369"/>
                <a:gd name="connsiteX66" fmla="*/ 905506 w 1155822"/>
                <a:gd name="connsiteY66" fmla="*/ 132112 h 1432369"/>
                <a:gd name="connsiteX67" fmla="*/ 873978 w 1155822"/>
                <a:gd name="connsiteY67" fmla="*/ 101727 h 1432369"/>
                <a:gd name="connsiteX68" fmla="*/ 853690 w 1155822"/>
                <a:gd name="connsiteY68" fmla="*/ 85249 h 1432369"/>
                <a:gd name="connsiteX69" fmla="*/ 861976 w 1155822"/>
                <a:gd name="connsiteY69" fmla="*/ 91345 h 1432369"/>
                <a:gd name="connsiteX70" fmla="*/ 868834 w 1155822"/>
                <a:gd name="connsiteY70" fmla="*/ 96965 h 1432369"/>
                <a:gd name="connsiteX71" fmla="*/ 873978 w 1155822"/>
                <a:gd name="connsiteY71" fmla="*/ 101727 h 1432369"/>
                <a:gd name="connsiteX72" fmla="*/ 873978 w 1155822"/>
                <a:gd name="connsiteY72" fmla="*/ 101727 h 1432369"/>
                <a:gd name="connsiteX73" fmla="*/ 567654 w 1155822"/>
                <a:gd name="connsiteY73" fmla="*/ 0 h 1432369"/>
                <a:gd name="connsiteX74" fmla="*/ 452401 w 1155822"/>
                <a:gd name="connsiteY74" fmla="*/ 10763 h 1432369"/>
                <a:gd name="connsiteX75" fmla="*/ 41017 w 1155822"/>
                <a:gd name="connsiteY75" fmla="*/ 397764 h 1432369"/>
                <a:gd name="connsiteX76" fmla="*/ 112359 w 1155822"/>
                <a:gd name="connsiteY76" fmla="*/ 1109663 h 1432369"/>
                <a:gd name="connsiteX77" fmla="*/ 293619 w 1155822"/>
                <a:gd name="connsiteY77" fmla="*/ 1301020 h 1432369"/>
                <a:gd name="connsiteX78" fmla="*/ 283237 w 1155822"/>
                <a:gd name="connsiteY78" fmla="*/ 1294829 h 1432369"/>
                <a:gd name="connsiteX79" fmla="*/ 368010 w 1155822"/>
                <a:gd name="connsiteY79" fmla="*/ 1351026 h 1432369"/>
                <a:gd name="connsiteX80" fmla="*/ 533269 w 1155822"/>
                <a:gd name="connsiteY80" fmla="*/ 1420463 h 1432369"/>
                <a:gd name="connsiteX81" fmla="*/ 560986 w 1155822"/>
                <a:gd name="connsiteY81" fmla="*/ 1425702 h 1432369"/>
                <a:gd name="connsiteX82" fmla="*/ 569844 w 1155822"/>
                <a:gd name="connsiteY82" fmla="*/ 1426940 h 1432369"/>
                <a:gd name="connsiteX83" fmla="*/ 588514 w 1155822"/>
                <a:gd name="connsiteY83" fmla="*/ 1429417 h 1432369"/>
                <a:gd name="connsiteX84" fmla="*/ 590323 w 1155822"/>
                <a:gd name="connsiteY84" fmla="*/ 1429607 h 1432369"/>
                <a:gd name="connsiteX85" fmla="*/ 608516 w 1155822"/>
                <a:gd name="connsiteY85" fmla="*/ 1431131 h 1432369"/>
                <a:gd name="connsiteX86" fmla="*/ 612612 w 1155822"/>
                <a:gd name="connsiteY86" fmla="*/ 1431512 h 1432369"/>
                <a:gd name="connsiteX87" fmla="*/ 612802 w 1155822"/>
                <a:gd name="connsiteY87" fmla="*/ 1431512 h 1432369"/>
                <a:gd name="connsiteX88" fmla="*/ 613184 w 1155822"/>
                <a:gd name="connsiteY88" fmla="*/ 1431512 h 1432369"/>
                <a:gd name="connsiteX89" fmla="*/ 637853 w 1155822"/>
                <a:gd name="connsiteY89" fmla="*/ 1432370 h 1432369"/>
                <a:gd name="connsiteX90" fmla="*/ 639091 w 1155822"/>
                <a:gd name="connsiteY90" fmla="*/ 1432370 h 1432369"/>
                <a:gd name="connsiteX91" fmla="*/ 677763 w 1155822"/>
                <a:gd name="connsiteY91" fmla="*/ 1430560 h 1432369"/>
                <a:gd name="connsiteX92" fmla="*/ 686907 w 1155822"/>
                <a:gd name="connsiteY92" fmla="*/ 1429703 h 1432369"/>
                <a:gd name="connsiteX93" fmla="*/ 724340 w 1155822"/>
                <a:gd name="connsiteY93" fmla="*/ 1424178 h 1432369"/>
                <a:gd name="connsiteX94" fmla="*/ 725007 w 1155822"/>
                <a:gd name="connsiteY94" fmla="*/ 1424083 h 1432369"/>
                <a:gd name="connsiteX95" fmla="*/ 727102 w 1155822"/>
                <a:gd name="connsiteY95" fmla="*/ 1423702 h 1432369"/>
                <a:gd name="connsiteX96" fmla="*/ 731008 w 1155822"/>
                <a:gd name="connsiteY96" fmla="*/ 1422654 h 1432369"/>
                <a:gd name="connsiteX97" fmla="*/ 762249 w 1155822"/>
                <a:gd name="connsiteY97" fmla="*/ 1414558 h 1432369"/>
                <a:gd name="connsiteX98" fmla="*/ 767012 w 1155822"/>
                <a:gd name="connsiteY98" fmla="*/ 1413320 h 1432369"/>
                <a:gd name="connsiteX99" fmla="*/ 770155 w 1155822"/>
                <a:gd name="connsiteY99" fmla="*/ 1412177 h 1432369"/>
                <a:gd name="connsiteX100" fmla="*/ 801112 w 1155822"/>
                <a:gd name="connsiteY100" fmla="*/ 1400842 h 1432369"/>
                <a:gd name="connsiteX101" fmla="*/ 801874 w 1155822"/>
                <a:gd name="connsiteY101" fmla="*/ 1400556 h 1432369"/>
                <a:gd name="connsiteX102" fmla="*/ 803588 w 1155822"/>
                <a:gd name="connsiteY102" fmla="*/ 1399699 h 1432369"/>
                <a:gd name="connsiteX103" fmla="*/ 841402 w 1155822"/>
                <a:gd name="connsiteY103" fmla="*/ 1381125 h 1432369"/>
                <a:gd name="connsiteX104" fmla="*/ 844736 w 1155822"/>
                <a:gd name="connsiteY104" fmla="*/ 1379411 h 1432369"/>
                <a:gd name="connsiteX105" fmla="*/ 879598 w 1155822"/>
                <a:gd name="connsiteY105" fmla="*/ 1357122 h 1432369"/>
                <a:gd name="connsiteX106" fmla="*/ 884931 w 1155822"/>
                <a:gd name="connsiteY106" fmla="*/ 1353407 h 1432369"/>
                <a:gd name="connsiteX107" fmla="*/ 916364 w 1155822"/>
                <a:gd name="connsiteY107" fmla="*/ 1328356 h 1432369"/>
                <a:gd name="connsiteX108" fmla="*/ 921698 w 1155822"/>
                <a:gd name="connsiteY108" fmla="*/ 1323594 h 1432369"/>
                <a:gd name="connsiteX109" fmla="*/ 950750 w 1155822"/>
                <a:gd name="connsiteY109" fmla="*/ 1295400 h 1432369"/>
                <a:gd name="connsiteX110" fmla="*/ 952369 w 1155822"/>
                <a:gd name="connsiteY110" fmla="*/ 1293876 h 1432369"/>
                <a:gd name="connsiteX111" fmla="*/ 952845 w 1155822"/>
                <a:gd name="connsiteY111" fmla="*/ 1293400 h 1432369"/>
                <a:gd name="connsiteX112" fmla="*/ 955798 w 1155822"/>
                <a:gd name="connsiteY112" fmla="*/ 1290256 h 1432369"/>
                <a:gd name="connsiteX113" fmla="*/ 956274 w 1155822"/>
                <a:gd name="connsiteY113" fmla="*/ 1289780 h 1432369"/>
                <a:gd name="connsiteX114" fmla="*/ 959322 w 1155822"/>
                <a:gd name="connsiteY114" fmla="*/ 1286161 h 1432369"/>
                <a:gd name="connsiteX115" fmla="*/ 978182 w 1155822"/>
                <a:gd name="connsiteY115" fmla="*/ 1264253 h 1432369"/>
                <a:gd name="connsiteX116" fmla="*/ 980944 w 1155822"/>
                <a:gd name="connsiteY116" fmla="*/ 1260920 h 1432369"/>
                <a:gd name="connsiteX117" fmla="*/ 997898 w 1155822"/>
                <a:gd name="connsiteY117" fmla="*/ 1238917 h 1432369"/>
                <a:gd name="connsiteX118" fmla="*/ 999613 w 1155822"/>
                <a:gd name="connsiteY118" fmla="*/ 1236250 h 1432369"/>
                <a:gd name="connsiteX119" fmla="*/ 1029235 w 1155822"/>
                <a:gd name="connsiteY119" fmla="*/ 1191387 h 1432369"/>
                <a:gd name="connsiteX120" fmla="*/ 1034855 w 1155822"/>
                <a:gd name="connsiteY120" fmla="*/ 1181862 h 1432369"/>
                <a:gd name="connsiteX121" fmla="*/ 1061049 w 1155822"/>
                <a:gd name="connsiteY121" fmla="*/ 1133380 h 1432369"/>
                <a:gd name="connsiteX122" fmla="*/ 1061430 w 1155822"/>
                <a:gd name="connsiteY122" fmla="*/ 1132713 h 1432369"/>
                <a:gd name="connsiteX123" fmla="*/ 1062478 w 1155822"/>
                <a:gd name="connsiteY123" fmla="*/ 1130427 h 1432369"/>
                <a:gd name="connsiteX124" fmla="*/ 1086195 w 1155822"/>
                <a:gd name="connsiteY124" fmla="*/ 1076897 h 1432369"/>
                <a:gd name="connsiteX125" fmla="*/ 1089148 w 1155822"/>
                <a:gd name="connsiteY125" fmla="*/ 1069753 h 1432369"/>
                <a:gd name="connsiteX126" fmla="*/ 1108484 w 1155822"/>
                <a:gd name="connsiteY126" fmla="*/ 1015365 h 1432369"/>
                <a:gd name="connsiteX127" fmla="*/ 1110293 w 1155822"/>
                <a:gd name="connsiteY127" fmla="*/ 1010222 h 1432369"/>
                <a:gd name="connsiteX128" fmla="*/ 1111532 w 1155822"/>
                <a:gd name="connsiteY128" fmla="*/ 1005745 h 1432369"/>
                <a:gd name="connsiteX129" fmla="*/ 1128295 w 1155822"/>
                <a:gd name="connsiteY129" fmla="*/ 945261 h 1432369"/>
                <a:gd name="connsiteX130" fmla="*/ 1130391 w 1155822"/>
                <a:gd name="connsiteY130" fmla="*/ 936403 h 1432369"/>
                <a:gd name="connsiteX131" fmla="*/ 1142488 w 1155822"/>
                <a:gd name="connsiteY131" fmla="*/ 876681 h 1432369"/>
                <a:gd name="connsiteX132" fmla="*/ 1143249 w 1155822"/>
                <a:gd name="connsiteY132" fmla="*/ 872871 h 1432369"/>
                <a:gd name="connsiteX133" fmla="*/ 1143916 w 1155822"/>
                <a:gd name="connsiteY133" fmla="*/ 867918 h 1432369"/>
                <a:gd name="connsiteX134" fmla="*/ 1151155 w 1155822"/>
                <a:gd name="connsiteY134" fmla="*/ 814292 h 1432369"/>
                <a:gd name="connsiteX135" fmla="*/ 1151727 w 1155822"/>
                <a:gd name="connsiteY135" fmla="*/ 807911 h 1432369"/>
                <a:gd name="connsiteX136" fmla="*/ 1155346 w 1155822"/>
                <a:gd name="connsiteY136" fmla="*/ 754761 h 1432369"/>
                <a:gd name="connsiteX137" fmla="*/ 1155727 w 1155822"/>
                <a:gd name="connsiteY137" fmla="*/ 739807 h 1432369"/>
                <a:gd name="connsiteX138" fmla="*/ 1155727 w 1155822"/>
                <a:gd name="connsiteY138" fmla="*/ 736092 h 1432369"/>
                <a:gd name="connsiteX139" fmla="*/ 1155823 w 1155822"/>
                <a:gd name="connsiteY139" fmla="*/ 727996 h 1432369"/>
                <a:gd name="connsiteX140" fmla="*/ 1155823 w 1155822"/>
                <a:gd name="connsiteY140" fmla="*/ 712184 h 1432369"/>
                <a:gd name="connsiteX141" fmla="*/ 1155823 w 1155822"/>
                <a:gd name="connsiteY141" fmla="*/ 704183 h 1432369"/>
                <a:gd name="connsiteX142" fmla="*/ 1155251 w 1155822"/>
                <a:gd name="connsiteY142" fmla="*/ 678275 h 1432369"/>
                <a:gd name="connsiteX143" fmla="*/ 1155060 w 1155822"/>
                <a:gd name="connsiteY143" fmla="*/ 675132 h 1432369"/>
                <a:gd name="connsiteX144" fmla="*/ 1153917 w 1155822"/>
                <a:gd name="connsiteY144" fmla="*/ 649986 h 1432369"/>
                <a:gd name="connsiteX145" fmla="*/ 1153346 w 1155822"/>
                <a:gd name="connsiteY145" fmla="*/ 640652 h 1432369"/>
                <a:gd name="connsiteX146" fmla="*/ 1151727 w 1155822"/>
                <a:gd name="connsiteY146" fmla="*/ 618554 h 1432369"/>
                <a:gd name="connsiteX147" fmla="*/ 1150869 w 1155822"/>
                <a:gd name="connsiteY147" fmla="*/ 608838 h 1432369"/>
                <a:gd name="connsiteX148" fmla="*/ 1147536 w 1155822"/>
                <a:gd name="connsiteY148" fmla="*/ 577596 h 1432369"/>
                <a:gd name="connsiteX149" fmla="*/ 1147440 w 1155822"/>
                <a:gd name="connsiteY149" fmla="*/ 576453 h 1432369"/>
                <a:gd name="connsiteX150" fmla="*/ 1143535 w 1155822"/>
                <a:gd name="connsiteY150" fmla="*/ 547688 h 1432369"/>
                <a:gd name="connsiteX151" fmla="*/ 1142964 w 1155822"/>
                <a:gd name="connsiteY151" fmla="*/ 544163 h 1432369"/>
                <a:gd name="connsiteX152" fmla="*/ 1135249 w 1155822"/>
                <a:gd name="connsiteY152" fmla="*/ 499777 h 1432369"/>
                <a:gd name="connsiteX153" fmla="*/ 1133724 w 1155822"/>
                <a:gd name="connsiteY153" fmla="*/ 492824 h 1432369"/>
                <a:gd name="connsiteX154" fmla="*/ 1124866 w 1155822"/>
                <a:gd name="connsiteY154" fmla="*/ 454343 h 1432369"/>
                <a:gd name="connsiteX155" fmla="*/ 1120866 w 1155822"/>
                <a:gd name="connsiteY155" fmla="*/ 439388 h 1432369"/>
                <a:gd name="connsiteX156" fmla="*/ 1111436 w 1155822"/>
                <a:gd name="connsiteY156" fmla="*/ 407289 h 1432369"/>
                <a:gd name="connsiteX157" fmla="*/ 1106388 w 1155822"/>
                <a:gd name="connsiteY157" fmla="*/ 391763 h 1432369"/>
                <a:gd name="connsiteX158" fmla="*/ 1092862 w 1155822"/>
                <a:gd name="connsiteY158" fmla="*/ 355473 h 1432369"/>
                <a:gd name="connsiteX159" fmla="*/ 1089814 w 1155822"/>
                <a:gd name="connsiteY159" fmla="*/ 347377 h 1432369"/>
                <a:gd name="connsiteX160" fmla="*/ 1088957 w 1155822"/>
                <a:gd name="connsiteY160" fmla="*/ 345472 h 1432369"/>
                <a:gd name="connsiteX161" fmla="*/ 1079051 w 1155822"/>
                <a:gd name="connsiteY161" fmla="*/ 323945 h 1432369"/>
                <a:gd name="connsiteX162" fmla="*/ 1070955 w 1155822"/>
                <a:gd name="connsiteY162" fmla="*/ 306610 h 1432369"/>
                <a:gd name="connsiteX163" fmla="*/ 1058763 w 1155822"/>
                <a:gd name="connsiteY163" fmla="*/ 284321 h 1432369"/>
                <a:gd name="connsiteX164" fmla="*/ 1050191 w 1155822"/>
                <a:gd name="connsiteY164" fmla="*/ 268796 h 1432369"/>
                <a:gd name="connsiteX165" fmla="*/ 1034474 w 1155822"/>
                <a:gd name="connsiteY165" fmla="*/ 244888 h 1432369"/>
                <a:gd name="connsiteX166" fmla="*/ 1026378 w 1155822"/>
                <a:gd name="connsiteY166" fmla="*/ 232601 h 1432369"/>
                <a:gd name="connsiteX167" fmla="*/ 999327 w 1155822"/>
                <a:gd name="connsiteY167" fmla="*/ 198406 h 1432369"/>
                <a:gd name="connsiteX168" fmla="*/ 982087 w 1155822"/>
                <a:gd name="connsiteY168" fmla="*/ 179737 h 1432369"/>
                <a:gd name="connsiteX169" fmla="*/ 981229 w 1155822"/>
                <a:gd name="connsiteY169" fmla="*/ 178975 h 1432369"/>
                <a:gd name="connsiteX170" fmla="*/ 953416 w 1155822"/>
                <a:gd name="connsiteY170" fmla="*/ 153353 h 1432369"/>
                <a:gd name="connsiteX171" fmla="*/ 946654 w 1155822"/>
                <a:gd name="connsiteY171" fmla="*/ 147828 h 1432369"/>
                <a:gd name="connsiteX172" fmla="*/ 916364 w 1155822"/>
                <a:gd name="connsiteY172" fmla="*/ 125349 h 1432369"/>
                <a:gd name="connsiteX173" fmla="*/ 873787 w 1155822"/>
                <a:gd name="connsiteY173" fmla="*/ 97155 h 1432369"/>
                <a:gd name="connsiteX174" fmla="*/ 831210 w 1155822"/>
                <a:gd name="connsiteY174" fmla="*/ 68961 h 1432369"/>
                <a:gd name="connsiteX175" fmla="*/ 837973 w 1155822"/>
                <a:gd name="connsiteY175" fmla="*/ 74009 h 1432369"/>
                <a:gd name="connsiteX176" fmla="*/ 762726 w 1155822"/>
                <a:gd name="connsiteY176" fmla="*/ 32671 h 1432369"/>
                <a:gd name="connsiteX177" fmla="*/ 570988 w 1155822"/>
                <a:gd name="connsiteY177" fmla="*/ 95 h 1432369"/>
                <a:gd name="connsiteX178" fmla="*/ 567654 w 1155822"/>
                <a:gd name="connsiteY178" fmla="*/ 0 h 1432369"/>
                <a:gd name="connsiteX179" fmla="*/ 567654 w 1155822"/>
                <a:gd name="connsiteY179" fmla="*/ 0 h 143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1155822" h="1432369">
                  <a:moveTo>
                    <a:pt x="282857" y="1294638"/>
                  </a:moveTo>
                  <a:cubicBezTo>
                    <a:pt x="282951" y="1294733"/>
                    <a:pt x="283142" y="1294829"/>
                    <a:pt x="283237" y="1294924"/>
                  </a:cubicBezTo>
                  <a:lnTo>
                    <a:pt x="282857" y="1294638"/>
                  </a:lnTo>
                  <a:lnTo>
                    <a:pt x="282857" y="1294638"/>
                  </a:lnTo>
                  <a:close/>
                  <a:moveTo>
                    <a:pt x="377249" y="1342644"/>
                  </a:moveTo>
                  <a:cubicBezTo>
                    <a:pt x="369534" y="1339691"/>
                    <a:pt x="361819" y="1336739"/>
                    <a:pt x="354199" y="1333310"/>
                  </a:cubicBezTo>
                  <a:cubicBezTo>
                    <a:pt x="361438" y="1336453"/>
                    <a:pt x="368867" y="1339120"/>
                    <a:pt x="376201" y="1341977"/>
                  </a:cubicBezTo>
                  <a:lnTo>
                    <a:pt x="377249" y="1342644"/>
                  </a:lnTo>
                  <a:lnTo>
                    <a:pt x="377249" y="1342644"/>
                  </a:lnTo>
                  <a:close/>
                  <a:moveTo>
                    <a:pt x="546223" y="1064705"/>
                  </a:moveTo>
                  <a:cubicBezTo>
                    <a:pt x="545842" y="1064705"/>
                    <a:pt x="545556" y="1064705"/>
                    <a:pt x="545175" y="1064705"/>
                  </a:cubicBezTo>
                  <a:cubicBezTo>
                    <a:pt x="517362" y="1064609"/>
                    <a:pt x="488596" y="1057561"/>
                    <a:pt x="461069" y="1046131"/>
                  </a:cubicBezTo>
                  <a:lnTo>
                    <a:pt x="456306" y="1041654"/>
                  </a:lnTo>
                  <a:cubicBezTo>
                    <a:pt x="451544" y="1036796"/>
                    <a:pt x="447353" y="1031558"/>
                    <a:pt x="443162" y="1026224"/>
                  </a:cubicBezTo>
                  <a:cubicBezTo>
                    <a:pt x="440971" y="1023556"/>
                    <a:pt x="438590" y="1021080"/>
                    <a:pt x="436590" y="1018318"/>
                  </a:cubicBezTo>
                  <a:cubicBezTo>
                    <a:pt x="430589" y="1010222"/>
                    <a:pt x="425160" y="1001744"/>
                    <a:pt x="420588" y="993077"/>
                  </a:cubicBezTo>
                  <a:cubicBezTo>
                    <a:pt x="413730" y="980218"/>
                    <a:pt x="407729" y="967073"/>
                    <a:pt x="402109" y="953929"/>
                  </a:cubicBezTo>
                  <a:cubicBezTo>
                    <a:pt x="399252" y="947452"/>
                    <a:pt x="396680" y="940784"/>
                    <a:pt x="394109" y="934212"/>
                  </a:cubicBezTo>
                  <a:cubicBezTo>
                    <a:pt x="392966" y="931069"/>
                    <a:pt x="391632" y="927926"/>
                    <a:pt x="390584" y="924878"/>
                  </a:cubicBezTo>
                  <a:cubicBezTo>
                    <a:pt x="386965" y="914495"/>
                    <a:pt x="383535" y="904208"/>
                    <a:pt x="380678" y="893826"/>
                  </a:cubicBezTo>
                  <a:lnTo>
                    <a:pt x="380011" y="891254"/>
                  </a:lnTo>
                  <a:cubicBezTo>
                    <a:pt x="377344" y="881729"/>
                    <a:pt x="375154" y="872204"/>
                    <a:pt x="373153" y="862584"/>
                  </a:cubicBezTo>
                  <a:cubicBezTo>
                    <a:pt x="372391" y="859155"/>
                    <a:pt x="371820" y="855631"/>
                    <a:pt x="371248" y="852106"/>
                  </a:cubicBezTo>
                  <a:cubicBezTo>
                    <a:pt x="370010" y="845534"/>
                    <a:pt x="368962" y="838867"/>
                    <a:pt x="368105" y="832295"/>
                  </a:cubicBezTo>
                  <a:cubicBezTo>
                    <a:pt x="367248" y="825913"/>
                    <a:pt x="366581" y="819531"/>
                    <a:pt x="366010" y="813245"/>
                  </a:cubicBezTo>
                  <a:cubicBezTo>
                    <a:pt x="365534" y="808006"/>
                    <a:pt x="364962" y="802767"/>
                    <a:pt x="364676" y="797433"/>
                  </a:cubicBezTo>
                  <a:cubicBezTo>
                    <a:pt x="364391" y="791051"/>
                    <a:pt x="364295" y="784670"/>
                    <a:pt x="364295" y="778288"/>
                  </a:cubicBezTo>
                  <a:cubicBezTo>
                    <a:pt x="364200" y="773239"/>
                    <a:pt x="364105" y="768287"/>
                    <a:pt x="364295" y="763238"/>
                  </a:cubicBezTo>
                  <a:cubicBezTo>
                    <a:pt x="364581" y="750380"/>
                    <a:pt x="365438" y="737521"/>
                    <a:pt x="366962" y="724853"/>
                  </a:cubicBezTo>
                  <a:cubicBezTo>
                    <a:pt x="368676" y="710565"/>
                    <a:pt x="370772" y="697135"/>
                    <a:pt x="372867" y="684181"/>
                  </a:cubicBezTo>
                  <a:cubicBezTo>
                    <a:pt x="375059" y="671608"/>
                    <a:pt x="377440" y="659702"/>
                    <a:pt x="380011" y="648367"/>
                  </a:cubicBezTo>
                  <a:lnTo>
                    <a:pt x="380869" y="644271"/>
                  </a:lnTo>
                  <a:cubicBezTo>
                    <a:pt x="383821" y="631793"/>
                    <a:pt x="387060" y="619982"/>
                    <a:pt x="390489" y="608933"/>
                  </a:cubicBezTo>
                  <a:cubicBezTo>
                    <a:pt x="393727" y="598646"/>
                    <a:pt x="397251" y="588931"/>
                    <a:pt x="400966" y="579787"/>
                  </a:cubicBezTo>
                  <a:cubicBezTo>
                    <a:pt x="403347" y="573977"/>
                    <a:pt x="405919" y="568166"/>
                    <a:pt x="408777" y="562356"/>
                  </a:cubicBezTo>
                  <a:lnTo>
                    <a:pt x="410206" y="559594"/>
                  </a:lnTo>
                  <a:cubicBezTo>
                    <a:pt x="413730" y="552545"/>
                    <a:pt x="417540" y="545497"/>
                    <a:pt x="421731" y="538544"/>
                  </a:cubicBezTo>
                  <a:lnTo>
                    <a:pt x="424588" y="533781"/>
                  </a:lnTo>
                  <a:cubicBezTo>
                    <a:pt x="429160" y="526352"/>
                    <a:pt x="434113" y="519017"/>
                    <a:pt x="439257" y="511778"/>
                  </a:cubicBezTo>
                  <a:lnTo>
                    <a:pt x="442495" y="507492"/>
                  </a:lnTo>
                  <a:cubicBezTo>
                    <a:pt x="446686" y="501777"/>
                    <a:pt x="451163" y="496253"/>
                    <a:pt x="455735" y="490823"/>
                  </a:cubicBezTo>
                  <a:lnTo>
                    <a:pt x="459450" y="486442"/>
                  </a:lnTo>
                  <a:cubicBezTo>
                    <a:pt x="464975" y="480060"/>
                    <a:pt x="470785" y="473774"/>
                    <a:pt x="476881" y="467868"/>
                  </a:cubicBezTo>
                  <a:lnTo>
                    <a:pt x="480214" y="464725"/>
                  </a:lnTo>
                  <a:cubicBezTo>
                    <a:pt x="485453" y="459677"/>
                    <a:pt x="490882" y="454914"/>
                    <a:pt x="496312" y="450342"/>
                  </a:cubicBezTo>
                  <a:lnTo>
                    <a:pt x="501074" y="446437"/>
                  </a:lnTo>
                  <a:cubicBezTo>
                    <a:pt x="507551" y="441198"/>
                    <a:pt x="514314" y="436245"/>
                    <a:pt x="521172" y="431768"/>
                  </a:cubicBezTo>
                  <a:lnTo>
                    <a:pt x="524124" y="429959"/>
                  </a:lnTo>
                  <a:cubicBezTo>
                    <a:pt x="530221" y="426149"/>
                    <a:pt x="536412" y="422624"/>
                    <a:pt x="542698" y="419386"/>
                  </a:cubicBezTo>
                  <a:lnTo>
                    <a:pt x="548128" y="416624"/>
                  </a:lnTo>
                  <a:cubicBezTo>
                    <a:pt x="555367" y="413099"/>
                    <a:pt x="562701" y="409956"/>
                    <a:pt x="570130" y="407480"/>
                  </a:cubicBezTo>
                  <a:lnTo>
                    <a:pt x="572131" y="406908"/>
                  </a:lnTo>
                  <a:cubicBezTo>
                    <a:pt x="578989" y="404717"/>
                    <a:pt x="585942" y="403003"/>
                    <a:pt x="592895" y="401669"/>
                  </a:cubicBezTo>
                  <a:lnTo>
                    <a:pt x="598896" y="400622"/>
                  </a:lnTo>
                  <a:cubicBezTo>
                    <a:pt x="606325" y="399479"/>
                    <a:pt x="613850" y="398717"/>
                    <a:pt x="621470" y="398717"/>
                  </a:cubicBezTo>
                  <a:cubicBezTo>
                    <a:pt x="621660" y="398717"/>
                    <a:pt x="621946" y="398717"/>
                    <a:pt x="622137" y="398717"/>
                  </a:cubicBezTo>
                  <a:cubicBezTo>
                    <a:pt x="633757" y="398812"/>
                    <a:pt x="645378" y="400717"/>
                    <a:pt x="656903" y="403479"/>
                  </a:cubicBezTo>
                  <a:cubicBezTo>
                    <a:pt x="678525" y="430149"/>
                    <a:pt x="698242" y="465868"/>
                    <a:pt x="716244" y="511302"/>
                  </a:cubicBezTo>
                  <a:cubicBezTo>
                    <a:pt x="775109" y="659606"/>
                    <a:pt x="783776" y="922496"/>
                    <a:pt x="646997" y="1030510"/>
                  </a:cubicBezTo>
                  <a:cubicBezTo>
                    <a:pt x="618327" y="1053370"/>
                    <a:pt x="584418" y="1064705"/>
                    <a:pt x="546223" y="1064705"/>
                  </a:cubicBezTo>
                  <a:lnTo>
                    <a:pt x="546223" y="1064705"/>
                  </a:lnTo>
                  <a:close/>
                  <a:moveTo>
                    <a:pt x="905506" y="132112"/>
                  </a:moveTo>
                  <a:lnTo>
                    <a:pt x="904268" y="131254"/>
                  </a:lnTo>
                  <a:cubicBezTo>
                    <a:pt x="899029" y="125635"/>
                    <a:pt x="893694" y="120110"/>
                    <a:pt x="888266" y="114776"/>
                  </a:cubicBezTo>
                  <a:cubicBezTo>
                    <a:pt x="891028" y="117443"/>
                    <a:pt x="893885" y="119729"/>
                    <a:pt x="896648" y="122492"/>
                  </a:cubicBezTo>
                  <a:cubicBezTo>
                    <a:pt x="899600" y="125635"/>
                    <a:pt x="902553" y="128873"/>
                    <a:pt x="905506" y="132112"/>
                  </a:cubicBezTo>
                  <a:lnTo>
                    <a:pt x="905506" y="132112"/>
                  </a:lnTo>
                  <a:close/>
                  <a:moveTo>
                    <a:pt x="873978" y="101727"/>
                  </a:moveTo>
                  <a:cubicBezTo>
                    <a:pt x="867406" y="96012"/>
                    <a:pt x="860643" y="90488"/>
                    <a:pt x="853690" y="85249"/>
                  </a:cubicBezTo>
                  <a:cubicBezTo>
                    <a:pt x="856452" y="87344"/>
                    <a:pt x="859309" y="89249"/>
                    <a:pt x="861976" y="91345"/>
                  </a:cubicBezTo>
                  <a:cubicBezTo>
                    <a:pt x="864262" y="93154"/>
                    <a:pt x="866548" y="95060"/>
                    <a:pt x="868834" y="96965"/>
                  </a:cubicBezTo>
                  <a:lnTo>
                    <a:pt x="873978" y="101727"/>
                  </a:lnTo>
                  <a:lnTo>
                    <a:pt x="873978" y="101727"/>
                  </a:lnTo>
                  <a:close/>
                  <a:moveTo>
                    <a:pt x="567654" y="0"/>
                  </a:moveTo>
                  <a:cubicBezTo>
                    <a:pt x="526220" y="0"/>
                    <a:pt x="486501" y="3620"/>
                    <a:pt x="452401" y="10763"/>
                  </a:cubicBezTo>
                  <a:cubicBezTo>
                    <a:pt x="261139" y="50292"/>
                    <a:pt x="111216" y="191548"/>
                    <a:pt x="41017" y="397764"/>
                  </a:cubicBezTo>
                  <a:cubicBezTo>
                    <a:pt x="-33660" y="616553"/>
                    <a:pt x="-4322" y="909352"/>
                    <a:pt x="112359" y="1109663"/>
                  </a:cubicBezTo>
                  <a:cubicBezTo>
                    <a:pt x="160365" y="1191863"/>
                    <a:pt x="221896" y="1256157"/>
                    <a:pt x="293619" y="1301020"/>
                  </a:cubicBezTo>
                  <a:cubicBezTo>
                    <a:pt x="290190" y="1298829"/>
                    <a:pt x="286666" y="1297019"/>
                    <a:pt x="283237" y="1294829"/>
                  </a:cubicBezTo>
                  <a:lnTo>
                    <a:pt x="368010" y="1351026"/>
                  </a:lnTo>
                  <a:cubicBezTo>
                    <a:pt x="418111" y="1384173"/>
                    <a:pt x="473451" y="1407605"/>
                    <a:pt x="533269" y="1420463"/>
                  </a:cubicBezTo>
                  <a:cubicBezTo>
                    <a:pt x="542508" y="1422464"/>
                    <a:pt x="551747" y="1424178"/>
                    <a:pt x="560986" y="1425702"/>
                  </a:cubicBezTo>
                  <a:cubicBezTo>
                    <a:pt x="563939" y="1426178"/>
                    <a:pt x="566892" y="1426464"/>
                    <a:pt x="569844" y="1426940"/>
                  </a:cubicBezTo>
                  <a:cubicBezTo>
                    <a:pt x="576131" y="1427893"/>
                    <a:pt x="582323" y="1428750"/>
                    <a:pt x="588514" y="1429417"/>
                  </a:cubicBezTo>
                  <a:lnTo>
                    <a:pt x="590323" y="1429607"/>
                  </a:lnTo>
                  <a:cubicBezTo>
                    <a:pt x="596419" y="1430274"/>
                    <a:pt x="602420" y="1430750"/>
                    <a:pt x="608516" y="1431131"/>
                  </a:cubicBezTo>
                  <a:lnTo>
                    <a:pt x="612612" y="1431512"/>
                  </a:lnTo>
                  <a:lnTo>
                    <a:pt x="612802" y="1431512"/>
                  </a:lnTo>
                  <a:lnTo>
                    <a:pt x="613184" y="1431512"/>
                  </a:lnTo>
                  <a:cubicBezTo>
                    <a:pt x="621470" y="1431989"/>
                    <a:pt x="629757" y="1432274"/>
                    <a:pt x="637853" y="1432370"/>
                  </a:cubicBezTo>
                  <a:cubicBezTo>
                    <a:pt x="638234" y="1432370"/>
                    <a:pt x="638710" y="1432370"/>
                    <a:pt x="639091" y="1432370"/>
                  </a:cubicBezTo>
                  <a:cubicBezTo>
                    <a:pt x="652331" y="1432370"/>
                    <a:pt x="665094" y="1431703"/>
                    <a:pt x="677763" y="1430560"/>
                  </a:cubicBezTo>
                  <a:cubicBezTo>
                    <a:pt x="680811" y="1430274"/>
                    <a:pt x="683859" y="1429988"/>
                    <a:pt x="686907" y="1429703"/>
                  </a:cubicBezTo>
                  <a:cubicBezTo>
                    <a:pt x="699670" y="1428369"/>
                    <a:pt x="712243" y="1426559"/>
                    <a:pt x="724340" y="1424178"/>
                  </a:cubicBezTo>
                  <a:lnTo>
                    <a:pt x="725007" y="1424083"/>
                  </a:lnTo>
                  <a:lnTo>
                    <a:pt x="727102" y="1423702"/>
                  </a:lnTo>
                  <a:lnTo>
                    <a:pt x="731008" y="1422654"/>
                  </a:lnTo>
                  <a:cubicBezTo>
                    <a:pt x="741676" y="1420368"/>
                    <a:pt x="752058" y="1417606"/>
                    <a:pt x="762249" y="1414558"/>
                  </a:cubicBezTo>
                  <a:lnTo>
                    <a:pt x="767012" y="1413320"/>
                  </a:lnTo>
                  <a:lnTo>
                    <a:pt x="770155" y="1412177"/>
                  </a:lnTo>
                  <a:cubicBezTo>
                    <a:pt x="780728" y="1408748"/>
                    <a:pt x="791015" y="1405033"/>
                    <a:pt x="801112" y="1400842"/>
                  </a:cubicBezTo>
                  <a:lnTo>
                    <a:pt x="801874" y="1400556"/>
                  </a:lnTo>
                  <a:lnTo>
                    <a:pt x="803588" y="1399699"/>
                  </a:lnTo>
                  <a:cubicBezTo>
                    <a:pt x="816637" y="1394174"/>
                    <a:pt x="829210" y="1387888"/>
                    <a:pt x="841402" y="1381125"/>
                  </a:cubicBezTo>
                  <a:lnTo>
                    <a:pt x="844736" y="1379411"/>
                  </a:lnTo>
                  <a:cubicBezTo>
                    <a:pt x="856738" y="1372553"/>
                    <a:pt x="868358" y="1365028"/>
                    <a:pt x="879598" y="1357122"/>
                  </a:cubicBezTo>
                  <a:lnTo>
                    <a:pt x="884931" y="1353407"/>
                  </a:lnTo>
                  <a:cubicBezTo>
                    <a:pt x="895790" y="1345502"/>
                    <a:pt x="906267" y="1337120"/>
                    <a:pt x="916364" y="1328356"/>
                  </a:cubicBezTo>
                  <a:lnTo>
                    <a:pt x="921698" y="1323594"/>
                  </a:lnTo>
                  <a:cubicBezTo>
                    <a:pt x="931700" y="1314641"/>
                    <a:pt x="941510" y="1305211"/>
                    <a:pt x="950750" y="1295400"/>
                  </a:cubicBezTo>
                  <a:lnTo>
                    <a:pt x="952369" y="1293876"/>
                  </a:lnTo>
                  <a:lnTo>
                    <a:pt x="952845" y="1293400"/>
                  </a:lnTo>
                  <a:lnTo>
                    <a:pt x="955798" y="1290256"/>
                  </a:lnTo>
                  <a:lnTo>
                    <a:pt x="956274" y="1289780"/>
                  </a:lnTo>
                  <a:lnTo>
                    <a:pt x="959322" y="1286161"/>
                  </a:lnTo>
                  <a:cubicBezTo>
                    <a:pt x="965799" y="1279017"/>
                    <a:pt x="972085" y="1271778"/>
                    <a:pt x="978182" y="1264253"/>
                  </a:cubicBezTo>
                  <a:lnTo>
                    <a:pt x="980944" y="1260920"/>
                  </a:lnTo>
                  <a:cubicBezTo>
                    <a:pt x="986754" y="1253776"/>
                    <a:pt x="992374" y="1246442"/>
                    <a:pt x="997898" y="1238917"/>
                  </a:cubicBezTo>
                  <a:lnTo>
                    <a:pt x="999613" y="1236250"/>
                  </a:lnTo>
                  <a:cubicBezTo>
                    <a:pt x="1010090" y="1221772"/>
                    <a:pt x="1019901" y="1206818"/>
                    <a:pt x="1029235" y="1191387"/>
                  </a:cubicBezTo>
                  <a:cubicBezTo>
                    <a:pt x="1031141" y="1188244"/>
                    <a:pt x="1032950" y="1185101"/>
                    <a:pt x="1034855" y="1181862"/>
                  </a:cubicBezTo>
                  <a:cubicBezTo>
                    <a:pt x="1044094" y="1166051"/>
                    <a:pt x="1052953" y="1149953"/>
                    <a:pt x="1061049" y="1133380"/>
                  </a:cubicBezTo>
                  <a:lnTo>
                    <a:pt x="1061430" y="1132713"/>
                  </a:lnTo>
                  <a:lnTo>
                    <a:pt x="1062478" y="1130427"/>
                  </a:lnTo>
                  <a:cubicBezTo>
                    <a:pt x="1071050" y="1112901"/>
                    <a:pt x="1078860" y="1094994"/>
                    <a:pt x="1086195" y="1076897"/>
                  </a:cubicBezTo>
                  <a:cubicBezTo>
                    <a:pt x="1087148" y="1074515"/>
                    <a:pt x="1088195" y="1072134"/>
                    <a:pt x="1089148" y="1069753"/>
                  </a:cubicBezTo>
                  <a:cubicBezTo>
                    <a:pt x="1096291" y="1051751"/>
                    <a:pt x="1102578" y="1033558"/>
                    <a:pt x="1108484" y="1015365"/>
                  </a:cubicBezTo>
                  <a:lnTo>
                    <a:pt x="1110293" y="1010222"/>
                  </a:lnTo>
                  <a:lnTo>
                    <a:pt x="1111532" y="1005745"/>
                  </a:lnTo>
                  <a:cubicBezTo>
                    <a:pt x="1117818" y="985552"/>
                    <a:pt x="1123438" y="965454"/>
                    <a:pt x="1128295" y="945261"/>
                  </a:cubicBezTo>
                  <a:cubicBezTo>
                    <a:pt x="1128962" y="942308"/>
                    <a:pt x="1129724" y="939355"/>
                    <a:pt x="1130391" y="936403"/>
                  </a:cubicBezTo>
                  <a:cubicBezTo>
                    <a:pt x="1135153" y="916305"/>
                    <a:pt x="1139154" y="896398"/>
                    <a:pt x="1142488" y="876681"/>
                  </a:cubicBezTo>
                  <a:lnTo>
                    <a:pt x="1143249" y="872871"/>
                  </a:lnTo>
                  <a:lnTo>
                    <a:pt x="1143916" y="867918"/>
                  </a:lnTo>
                  <a:cubicBezTo>
                    <a:pt x="1146869" y="849725"/>
                    <a:pt x="1149346" y="831818"/>
                    <a:pt x="1151155" y="814292"/>
                  </a:cubicBezTo>
                  <a:lnTo>
                    <a:pt x="1151727" y="807911"/>
                  </a:lnTo>
                  <a:cubicBezTo>
                    <a:pt x="1153537" y="789718"/>
                    <a:pt x="1154775" y="771811"/>
                    <a:pt x="1155346" y="754761"/>
                  </a:cubicBezTo>
                  <a:cubicBezTo>
                    <a:pt x="1155537" y="750094"/>
                    <a:pt x="1155632" y="745046"/>
                    <a:pt x="1155727" y="739807"/>
                  </a:cubicBezTo>
                  <a:lnTo>
                    <a:pt x="1155727" y="736092"/>
                  </a:lnTo>
                  <a:cubicBezTo>
                    <a:pt x="1155823" y="733425"/>
                    <a:pt x="1155823" y="730758"/>
                    <a:pt x="1155823" y="727996"/>
                  </a:cubicBezTo>
                  <a:cubicBezTo>
                    <a:pt x="1155823" y="722947"/>
                    <a:pt x="1155823" y="717613"/>
                    <a:pt x="1155823" y="712184"/>
                  </a:cubicBezTo>
                  <a:cubicBezTo>
                    <a:pt x="1155823" y="709517"/>
                    <a:pt x="1155823" y="706946"/>
                    <a:pt x="1155823" y="704183"/>
                  </a:cubicBezTo>
                  <a:cubicBezTo>
                    <a:pt x="1155727" y="695897"/>
                    <a:pt x="1155537" y="687324"/>
                    <a:pt x="1155251" y="678275"/>
                  </a:cubicBezTo>
                  <a:lnTo>
                    <a:pt x="1155060" y="675132"/>
                  </a:lnTo>
                  <a:cubicBezTo>
                    <a:pt x="1154775" y="667036"/>
                    <a:pt x="1154394" y="658559"/>
                    <a:pt x="1153917" y="649986"/>
                  </a:cubicBezTo>
                  <a:cubicBezTo>
                    <a:pt x="1153727" y="646938"/>
                    <a:pt x="1153537" y="643795"/>
                    <a:pt x="1153346" y="640652"/>
                  </a:cubicBezTo>
                  <a:cubicBezTo>
                    <a:pt x="1152870" y="633413"/>
                    <a:pt x="1152298" y="626078"/>
                    <a:pt x="1151727" y="618554"/>
                  </a:cubicBezTo>
                  <a:cubicBezTo>
                    <a:pt x="1151441" y="615315"/>
                    <a:pt x="1151251" y="612172"/>
                    <a:pt x="1150869" y="608838"/>
                  </a:cubicBezTo>
                  <a:cubicBezTo>
                    <a:pt x="1149917" y="598646"/>
                    <a:pt x="1148869" y="588264"/>
                    <a:pt x="1147536" y="577596"/>
                  </a:cubicBezTo>
                  <a:lnTo>
                    <a:pt x="1147440" y="576453"/>
                  </a:lnTo>
                  <a:cubicBezTo>
                    <a:pt x="1146298" y="567023"/>
                    <a:pt x="1144964" y="557403"/>
                    <a:pt x="1143535" y="547688"/>
                  </a:cubicBezTo>
                  <a:lnTo>
                    <a:pt x="1142964" y="544163"/>
                  </a:lnTo>
                  <a:cubicBezTo>
                    <a:pt x="1140773" y="529590"/>
                    <a:pt x="1138202" y="514826"/>
                    <a:pt x="1135249" y="499777"/>
                  </a:cubicBezTo>
                  <a:cubicBezTo>
                    <a:pt x="1134773" y="497491"/>
                    <a:pt x="1134201" y="495110"/>
                    <a:pt x="1133724" y="492824"/>
                  </a:cubicBezTo>
                  <a:cubicBezTo>
                    <a:pt x="1131058" y="480060"/>
                    <a:pt x="1128200" y="467201"/>
                    <a:pt x="1124866" y="454343"/>
                  </a:cubicBezTo>
                  <a:cubicBezTo>
                    <a:pt x="1123628" y="449294"/>
                    <a:pt x="1122200" y="444341"/>
                    <a:pt x="1120866" y="439388"/>
                  </a:cubicBezTo>
                  <a:cubicBezTo>
                    <a:pt x="1118009" y="428720"/>
                    <a:pt x="1114865" y="418052"/>
                    <a:pt x="1111436" y="407289"/>
                  </a:cubicBezTo>
                  <a:cubicBezTo>
                    <a:pt x="1109817" y="402146"/>
                    <a:pt x="1108198" y="397002"/>
                    <a:pt x="1106388" y="391763"/>
                  </a:cubicBezTo>
                  <a:cubicBezTo>
                    <a:pt x="1102197" y="379571"/>
                    <a:pt x="1097720" y="367570"/>
                    <a:pt x="1092862" y="355473"/>
                  </a:cubicBezTo>
                  <a:cubicBezTo>
                    <a:pt x="1091719" y="352806"/>
                    <a:pt x="1090957" y="350044"/>
                    <a:pt x="1089814" y="347377"/>
                  </a:cubicBezTo>
                  <a:lnTo>
                    <a:pt x="1088957" y="345472"/>
                  </a:lnTo>
                  <a:cubicBezTo>
                    <a:pt x="1085909" y="338233"/>
                    <a:pt x="1082480" y="331089"/>
                    <a:pt x="1079051" y="323945"/>
                  </a:cubicBezTo>
                  <a:cubicBezTo>
                    <a:pt x="1076384" y="318135"/>
                    <a:pt x="1073908" y="312325"/>
                    <a:pt x="1070955" y="306610"/>
                  </a:cubicBezTo>
                  <a:cubicBezTo>
                    <a:pt x="1067145" y="299085"/>
                    <a:pt x="1062858" y="291751"/>
                    <a:pt x="1058763" y="284321"/>
                  </a:cubicBezTo>
                  <a:cubicBezTo>
                    <a:pt x="1055905" y="279178"/>
                    <a:pt x="1053238" y="273939"/>
                    <a:pt x="1050191" y="268796"/>
                  </a:cubicBezTo>
                  <a:cubicBezTo>
                    <a:pt x="1045237" y="260604"/>
                    <a:pt x="1039808" y="252794"/>
                    <a:pt x="1034474" y="244888"/>
                  </a:cubicBezTo>
                  <a:cubicBezTo>
                    <a:pt x="1031712" y="240792"/>
                    <a:pt x="1029235" y="236601"/>
                    <a:pt x="1026378" y="232601"/>
                  </a:cubicBezTo>
                  <a:cubicBezTo>
                    <a:pt x="1017901" y="220885"/>
                    <a:pt x="1008947" y="209360"/>
                    <a:pt x="999327" y="198406"/>
                  </a:cubicBezTo>
                  <a:cubicBezTo>
                    <a:pt x="993707" y="192024"/>
                    <a:pt x="987992" y="185738"/>
                    <a:pt x="982087" y="179737"/>
                  </a:cubicBezTo>
                  <a:lnTo>
                    <a:pt x="981229" y="178975"/>
                  </a:lnTo>
                  <a:cubicBezTo>
                    <a:pt x="972276" y="169926"/>
                    <a:pt x="963037" y="161449"/>
                    <a:pt x="953416" y="153353"/>
                  </a:cubicBezTo>
                  <a:cubicBezTo>
                    <a:pt x="951130" y="151448"/>
                    <a:pt x="948940" y="149638"/>
                    <a:pt x="946654" y="147828"/>
                  </a:cubicBezTo>
                  <a:cubicBezTo>
                    <a:pt x="936843" y="139922"/>
                    <a:pt x="926842" y="132207"/>
                    <a:pt x="916364" y="125349"/>
                  </a:cubicBezTo>
                  <a:cubicBezTo>
                    <a:pt x="903601" y="116872"/>
                    <a:pt x="888646" y="106966"/>
                    <a:pt x="873787" y="97155"/>
                  </a:cubicBezTo>
                  <a:lnTo>
                    <a:pt x="831210" y="68961"/>
                  </a:lnTo>
                  <a:cubicBezTo>
                    <a:pt x="833497" y="70485"/>
                    <a:pt x="835687" y="72390"/>
                    <a:pt x="837973" y="74009"/>
                  </a:cubicBezTo>
                  <a:cubicBezTo>
                    <a:pt x="814351" y="57626"/>
                    <a:pt x="789396" y="43625"/>
                    <a:pt x="762726" y="32671"/>
                  </a:cubicBezTo>
                  <a:cubicBezTo>
                    <a:pt x="712434" y="12002"/>
                    <a:pt x="644140" y="476"/>
                    <a:pt x="570988" y="95"/>
                  </a:cubicBezTo>
                  <a:cubicBezTo>
                    <a:pt x="570130" y="0"/>
                    <a:pt x="568987" y="0"/>
                    <a:pt x="567654" y="0"/>
                  </a:cubicBezTo>
                  <a:lnTo>
                    <a:pt x="567654" y="0"/>
                  </a:ln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104" name="Gráfico 2">
              <a:extLst>
                <a:ext uri="{FF2B5EF4-FFF2-40B4-BE49-F238E27FC236}">
                  <a16:creationId xmlns:a16="http://schemas.microsoft.com/office/drawing/2014/main" id="{78D3C320-0908-454D-BD2E-BBF6C9F43939}"/>
                </a:ext>
              </a:extLst>
            </p:cNvPr>
            <p:cNvGrpSpPr/>
            <p:nvPr/>
          </p:nvGrpSpPr>
          <p:grpSpPr>
            <a:xfrm>
              <a:off x="7864098" y="2883115"/>
              <a:ext cx="1131692" cy="1420668"/>
              <a:chOff x="7864098" y="2883115"/>
              <a:chExt cx="1131692" cy="1420668"/>
            </a:xfrm>
            <a:solidFill>
              <a:srgbClr val="2C8923"/>
            </a:solidFill>
          </p:grpSpPr>
          <p:sp>
            <p:nvSpPr>
              <p:cNvPr id="105" name="Forma libre: forma 104">
                <a:extLst>
                  <a:ext uri="{FF2B5EF4-FFF2-40B4-BE49-F238E27FC236}">
                    <a16:creationId xmlns:a16="http://schemas.microsoft.com/office/drawing/2014/main" id="{77E3A20F-0C68-411C-9018-7892BF929280}"/>
                  </a:ext>
                </a:extLst>
              </p:cNvPr>
              <p:cNvSpPr/>
              <p:nvPr/>
            </p:nvSpPr>
            <p:spPr>
              <a:xfrm>
                <a:off x="8093567" y="3189634"/>
                <a:ext cx="611710" cy="826869"/>
              </a:xfrm>
              <a:custGeom>
                <a:avLst/>
                <a:gdLst>
                  <a:gd name="connsiteX0" fmla="*/ 2206 w 611710"/>
                  <a:gd name="connsiteY0" fmla="*/ 439676 h 826869"/>
                  <a:gd name="connsiteX1" fmla="*/ 4492 w 611710"/>
                  <a:gd name="connsiteY1" fmla="*/ 460726 h 826869"/>
                  <a:gd name="connsiteX2" fmla="*/ 5159 w 611710"/>
                  <a:gd name="connsiteY2" fmla="*/ 466441 h 826869"/>
                  <a:gd name="connsiteX3" fmla="*/ 7731 w 611710"/>
                  <a:gd name="connsiteY3" fmla="*/ 480538 h 826869"/>
                  <a:gd name="connsiteX4" fmla="*/ 9922 w 611710"/>
                  <a:gd name="connsiteY4" fmla="*/ 492445 h 826869"/>
                  <a:gd name="connsiteX5" fmla="*/ 16684 w 611710"/>
                  <a:gd name="connsiteY5" fmla="*/ 520829 h 826869"/>
                  <a:gd name="connsiteX6" fmla="*/ 17732 w 611710"/>
                  <a:gd name="connsiteY6" fmla="*/ 525115 h 826869"/>
                  <a:gd name="connsiteX7" fmla="*/ 28019 w 611710"/>
                  <a:gd name="connsiteY7" fmla="*/ 557310 h 826869"/>
                  <a:gd name="connsiteX8" fmla="*/ 32210 w 611710"/>
                  <a:gd name="connsiteY8" fmla="*/ 568168 h 826869"/>
                  <a:gd name="connsiteX9" fmla="*/ 38115 w 611710"/>
                  <a:gd name="connsiteY9" fmla="*/ 583504 h 826869"/>
                  <a:gd name="connsiteX10" fmla="*/ 40116 w 611710"/>
                  <a:gd name="connsiteY10" fmla="*/ 587790 h 826869"/>
                  <a:gd name="connsiteX11" fmla="*/ 59737 w 611710"/>
                  <a:gd name="connsiteY11" fmla="*/ 629224 h 826869"/>
                  <a:gd name="connsiteX12" fmla="*/ 77359 w 611710"/>
                  <a:gd name="connsiteY12" fmla="*/ 656941 h 826869"/>
                  <a:gd name="connsiteX13" fmla="*/ 84407 w 611710"/>
                  <a:gd name="connsiteY13" fmla="*/ 665419 h 826869"/>
                  <a:gd name="connsiteX14" fmla="*/ 99075 w 611710"/>
                  <a:gd name="connsiteY14" fmla="*/ 682468 h 826869"/>
                  <a:gd name="connsiteX15" fmla="*/ 100504 w 611710"/>
                  <a:gd name="connsiteY15" fmla="*/ 684183 h 826869"/>
                  <a:gd name="connsiteX16" fmla="*/ 114410 w 611710"/>
                  <a:gd name="connsiteY16" fmla="*/ 696851 h 826869"/>
                  <a:gd name="connsiteX17" fmla="*/ 122412 w 611710"/>
                  <a:gd name="connsiteY17" fmla="*/ 704185 h 826869"/>
                  <a:gd name="connsiteX18" fmla="*/ 148225 w 611710"/>
                  <a:gd name="connsiteY18" fmla="*/ 723426 h 826869"/>
                  <a:gd name="connsiteX19" fmla="*/ 233378 w 611710"/>
                  <a:gd name="connsiteY19" fmla="*/ 779909 h 826869"/>
                  <a:gd name="connsiteX20" fmla="*/ 376348 w 611710"/>
                  <a:gd name="connsiteY20" fmla="*/ 826867 h 826869"/>
                  <a:gd name="connsiteX21" fmla="*/ 493791 w 611710"/>
                  <a:gd name="connsiteY21" fmla="*/ 787148 h 826869"/>
                  <a:gd name="connsiteX22" fmla="*/ 518938 w 611710"/>
                  <a:gd name="connsiteY22" fmla="*/ 764098 h 826869"/>
                  <a:gd name="connsiteX23" fmla="*/ 528272 w 611710"/>
                  <a:gd name="connsiteY23" fmla="*/ 752858 h 826869"/>
                  <a:gd name="connsiteX24" fmla="*/ 540273 w 611710"/>
                  <a:gd name="connsiteY24" fmla="*/ 738475 h 826869"/>
                  <a:gd name="connsiteX25" fmla="*/ 540750 w 611710"/>
                  <a:gd name="connsiteY25" fmla="*/ 737713 h 826869"/>
                  <a:gd name="connsiteX26" fmla="*/ 543798 w 611710"/>
                  <a:gd name="connsiteY26" fmla="*/ 733046 h 826869"/>
                  <a:gd name="connsiteX27" fmla="*/ 557895 w 611710"/>
                  <a:gd name="connsiteY27" fmla="*/ 710758 h 826869"/>
                  <a:gd name="connsiteX28" fmla="*/ 562752 w 611710"/>
                  <a:gd name="connsiteY28" fmla="*/ 701899 h 826869"/>
                  <a:gd name="connsiteX29" fmla="*/ 567706 w 611710"/>
                  <a:gd name="connsiteY29" fmla="*/ 692755 h 826869"/>
                  <a:gd name="connsiteX30" fmla="*/ 573040 w 611710"/>
                  <a:gd name="connsiteY30" fmla="*/ 680658 h 826869"/>
                  <a:gd name="connsiteX31" fmla="*/ 576945 w 611710"/>
                  <a:gd name="connsiteY31" fmla="*/ 671800 h 826869"/>
                  <a:gd name="connsiteX32" fmla="*/ 588375 w 611710"/>
                  <a:gd name="connsiteY32" fmla="*/ 640749 h 826869"/>
                  <a:gd name="connsiteX33" fmla="*/ 588375 w 611710"/>
                  <a:gd name="connsiteY33" fmla="*/ 640749 h 826869"/>
                  <a:gd name="connsiteX34" fmla="*/ 588565 w 611710"/>
                  <a:gd name="connsiteY34" fmla="*/ 640082 h 826869"/>
                  <a:gd name="connsiteX35" fmla="*/ 597709 w 611710"/>
                  <a:gd name="connsiteY35" fmla="*/ 606364 h 826869"/>
                  <a:gd name="connsiteX36" fmla="*/ 599995 w 611710"/>
                  <a:gd name="connsiteY36" fmla="*/ 594743 h 826869"/>
                  <a:gd name="connsiteX37" fmla="*/ 603996 w 611710"/>
                  <a:gd name="connsiteY37" fmla="*/ 575122 h 826869"/>
                  <a:gd name="connsiteX38" fmla="*/ 604472 w 611710"/>
                  <a:gd name="connsiteY38" fmla="*/ 571312 h 826869"/>
                  <a:gd name="connsiteX39" fmla="*/ 608472 w 611710"/>
                  <a:gd name="connsiteY39" fmla="*/ 539689 h 826869"/>
                  <a:gd name="connsiteX40" fmla="*/ 609520 w 611710"/>
                  <a:gd name="connsiteY40" fmla="*/ 530545 h 826869"/>
                  <a:gd name="connsiteX41" fmla="*/ 611711 w 611710"/>
                  <a:gd name="connsiteY41" fmla="*/ 488635 h 826869"/>
                  <a:gd name="connsiteX42" fmla="*/ 611711 w 611710"/>
                  <a:gd name="connsiteY42" fmla="*/ 487587 h 826869"/>
                  <a:gd name="connsiteX43" fmla="*/ 611616 w 611710"/>
                  <a:gd name="connsiteY43" fmla="*/ 484253 h 826869"/>
                  <a:gd name="connsiteX44" fmla="*/ 610473 w 611710"/>
                  <a:gd name="connsiteY44" fmla="*/ 435676 h 826869"/>
                  <a:gd name="connsiteX45" fmla="*/ 609711 w 611710"/>
                  <a:gd name="connsiteY45" fmla="*/ 423198 h 826869"/>
                  <a:gd name="connsiteX46" fmla="*/ 604377 w 611710"/>
                  <a:gd name="connsiteY46" fmla="*/ 373192 h 826869"/>
                  <a:gd name="connsiteX47" fmla="*/ 604186 w 611710"/>
                  <a:gd name="connsiteY47" fmla="*/ 371382 h 826869"/>
                  <a:gd name="connsiteX48" fmla="*/ 600567 w 611710"/>
                  <a:gd name="connsiteY48" fmla="*/ 350808 h 826869"/>
                  <a:gd name="connsiteX49" fmla="*/ 598281 w 611710"/>
                  <a:gd name="connsiteY49" fmla="*/ 337759 h 826869"/>
                  <a:gd name="connsiteX50" fmla="*/ 593232 w 611710"/>
                  <a:gd name="connsiteY50" fmla="*/ 315470 h 826869"/>
                  <a:gd name="connsiteX51" fmla="*/ 590375 w 611710"/>
                  <a:gd name="connsiteY51" fmla="*/ 303373 h 826869"/>
                  <a:gd name="connsiteX52" fmla="*/ 583898 w 611710"/>
                  <a:gd name="connsiteY52" fmla="*/ 280704 h 826869"/>
                  <a:gd name="connsiteX53" fmla="*/ 581040 w 611710"/>
                  <a:gd name="connsiteY53" fmla="*/ 270988 h 826869"/>
                  <a:gd name="connsiteX54" fmla="*/ 570277 w 611710"/>
                  <a:gd name="connsiteY54" fmla="*/ 240985 h 826869"/>
                  <a:gd name="connsiteX55" fmla="*/ 565896 w 611710"/>
                  <a:gd name="connsiteY55" fmla="*/ 230317 h 826869"/>
                  <a:gd name="connsiteX56" fmla="*/ 563515 w 611710"/>
                  <a:gd name="connsiteY56" fmla="*/ 225078 h 826869"/>
                  <a:gd name="connsiteX57" fmla="*/ 551513 w 611710"/>
                  <a:gd name="connsiteY57" fmla="*/ 198694 h 826869"/>
                  <a:gd name="connsiteX58" fmla="*/ 547893 w 611710"/>
                  <a:gd name="connsiteY58" fmla="*/ 191169 h 826869"/>
                  <a:gd name="connsiteX59" fmla="*/ 532082 w 611710"/>
                  <a:gd name="connsiteY59" fmla="*/ 162594 h 826869"/>
                  <a:gd name="connsiteX60" fmla="*/ 528463 w 611710"/>
                  <a:gd name="connsiteY60" fmla="*/ 156974 h 826869"/>
                  <a:gd name="connsiteX61" fmla="*/ 514747 w 611710"/>
                  <a:gd name="connsiteY61" fmla="*/ 136876 h 826869"/>
                  <a:gd name="connsiteX62" fmla="*/ 509984 w 611710"/>
                  <a:gd name="connsiteY62" fmla="*/ 130495 h 826869"/>
                  <a:gd name="connsiteX63" fmla="*/ 461311 w 611710"/>
                  <a:gd name="connsiteY63" fmla="*/ 84013 h 826869"/>
                  <a:gd name="connsiteX64" fmla="*/ 419211 w 611710"/>
                  <a:gd name="connsiteY64" fmla="*/ 56104 h 826869"/>
                  <a:gd name="connsiteX65" fmla="*/ 376158 w 611710"/>
                  <a:gd name="connsiteY65" fmla="*/ 27529 h 826869"/>
                  <a:gd name="connsiteX66" fmla="*/ 344820 w 611710"/>
                  <a:gd name="connsiteY66" fmla="*/ 11432 h 826869"/>
                  <a:gd name="connsiteX67" fmla="*/ 321865 w 611710"/>
                  <a:gd name="connsiteY67" fmla="*/ 4669 h 826869"/>
                  <a:gd name="connsiteX68" fmla="*/ 317674 w 611710"/>
                  <a:gd name="connsiteY68" fmla="*/ 3717 h 826869"/>
                  <a:gd name="connsiteX69" fmla="*/ 295290 w 611710"/>
                  <a:gd name="connsiteY69" fmla="*/ 573 h 826869"/>
                  <a:gd name="connsiteX70" fmla="*/ 293671 w 611710"/>
                  <a:gd name="connsiteY70" fmla="*/ 383 h 826869"/>
                  <a:gd name="connsiteX71" fmla="*/ 283003 w 611710"/>
                  <a:gd name="connsiteY71" fmla="*/ 2 h 826869"/>
                  <a:gd name="connsiteX72" fmla="*/ 81550 w 611710"/>
                  <a:gd name="connsiteY72" fmla="*/ 120779 h 826869"/>
                  <a:gd name="connsiteX73" fmla="*/ 101933 w 611710"/>
                  <a:gd name="connsiteY73" fmla="*/ 134305 h 826869"/>
                  <a:gd name="connsiteX74" fmla="*/ 100885 w 611710"/>
                  <a:gd name="connsiteY74" fmla="*/ 135638 h 826869"/>
                  <a:gd name="connsiteX75" fmla="*/ 100123 w 611710"/>
                  <a:gd name="connsiteY75" fmla="*/ 136781 h 826869"/>
                  <a:gd name="connsiteX76" fmla="*/ 85169 w 611710"/>
                  <a:gd name="connsiteY76" fmla="*/ 159260 h 826869"/>
                  <a:gd name="connsiteX77" fmla="*/ 82502 w 611710"/>
                  <a:gd name="connsiteY77" fmla="*/ 163737 h 826869"/>
                  <a:gd name="connsiteX78" fmla="*/ 70596 w 611710"/>
                  <a:gd name="connsiteY78" fmla="*/ 185549 h 826869"/>
                  <a:gd name="connsiteX79" fmla="*/ 69834 w 611710"/>
                  <a:gd name="connsiteY79" fmla="*/ 186883 h 826869"/>
                  <a:gd name="connsiteX80" fmla="*/ 69548 w 611710"/>
                  <a:gd name="connsiteY80" fmla="*/ 187454 h 826869"/>
                  <a:gd name="connsiteX81" fmla="*/ 68500 w 611710"/>
                  <a:gd name="connsiteY81" fmla="*/ 189645 h 826869"/>
                  <a:gd name="connsiteX82" fmla="*/ 48117 w 611710"/>
                  <a:gd name="connsiteY82" fmla="*/ 176119 h 826869"/>
                  <a:gd name="connsiteX83" fmla="*/ 38973 w 611710"/>
                  <a:gd name="connsiteY83" fmla="*/ 196408 h 826869"/>
                  <a:gd name="connsiteX84" fmla="*/ 27733 w 611710"/>
                  <a:gd name="connsiteY84" fmla="*/ 227269 h 826869"/>
                  <a:gd name="connsiteX85" fmla="*/ 27543 w 611710"/>
                  <a:gd name="connsiteY85" fmla="*/ 227745 h 826869"/>
                  <a:gd name="connsiteX86" fmla="*/ 17541 w 611710"/>
                  <a:gd name="connsiteY86" fmla="*/ 264321 h 826869"/>
                  <a:gd name="connsiteX87" fmla="*/ 15065 w 611710"/>
                  <a:gd name="connsiteY87" fmla="*/ 276418 h 826869"/>
                  <a:gd name="connsiteX88" fmla="*/ 9255 w 611710"/>
                  <a:gd name="connsiteY88" fmla="*/ 305850 h 826869"/>
                  <a:gd name="connsiteX89" fmla="*/ 8874 w 611710"/>
                  <a:gd name="connsiteY89" fmla="*/ 307850 h 826869"/>
                  <a:gd name="connsiteX90" fmla="*/ 3159 w 611710"/>
                  <a:gd name="connsiteY90" fmla="*/ 347379 h 826869"/>
                  <a:gd name="connsiteX91" fmla="*/ 301 w 611710"/>
                  <a:gd name="connsiteY91" fmla="*/ 387765 h 826869"/>
                  <a:gd name="connsiteX92" fmla="*/ 15 w 611710"/>
                  <a:gd name="connsiteY92" fmla="*/ 391480 h 826869"/>
                  <a:gd name="connsiteX93" fmla="*/ 301 w 611710"/>
                  <a:gd name="connsiteY93" fmla="*/ 403100 h 826869"/>
                  <a:gd name="connsiteX94" fmla="*/ 777 w 611710"/>
                  <a:gd name="connsiteY94" fmla="*/ 423960 h 826869"/>
                  <a:gd name="connsiteX95" fmla="*/ 2206 w 611710"/>
                  <a:gd name="connsiteY95" fmla="*/ 439676 h 826869"/>
                  <a:gd name="connsiteX96" fmla="*/ 402923 w 611710"/>
                  <a:gd name="connsiteY96" fmla="*/ 60200 h 826869"/>
                  <a:gd name="connsiteX97" fmla="*/ 407304 w 611710"/>
                  <a:gd name="connsiteY97" fmla="*/ 61248 h 826869"/>
                  <a:gd name="connsiteX98" fmla="*/ 416162 w 611710"/>
                  <a:gd name="connsiteY98" fmla="*/ 63820 h 826869"/>
                  <a:gd name="connsiteX99" fmla="*/ 424926 w 611710"/>
                  <a:gd name="connsiteY99" fmla="*/ 74011 h 826869"/>
                  <a:gd name="connsiteX100" fmla="*/ 429688 w 611710"/>
                  <a:gd name="connsiteY100" fmla="*/ 80393 h 826869"/>
                  <a:gd name="connsiteX101" fmla="*/ 443500 w 611710"/>
                  <a:gd name="connsiteY101" fmla="*/ 100681 h 826869"/>
                  <a:gd name="connsiteX102" fmla="*/ 443881 w 611710"/>
                  <a:gd name="connsiteY102" fmla="*/ 101253 h 826869"/>
                  <a:gd name="connsiteX103" fmla="*/ 377110 w 611710"/>
                  <a:gd name="connsiteY103" fmla="*/ 56962 h 826869"/>
                  <a:gd name="connsiteX104" fmla="*/ 380634 w 611710"/>
                  <a:gd name="connsiteY104" fmla="*/ 57152 h 826869"/>
                  <a:gd name="connsiteX105" fmla="*/ 402923 w 611710"/>
                  <a:gd name="connsiteY105" fmla="*/ 60200 h 826869"/>
                  <a:gd name="connsiteX106" fmla="*/ 291004 w 611710"/>
                  <a:gd name="connsiteY106" fmla="*/ 770289 h 826869"/>
                  <a:gd name="connsiteX107" fmla="*/ 194135 w 611710"/>
                  <a:gd name="connsiteY107" fmla="*/ 748286 h 826869"/>
                  <a:gd name="connsiteX108" fmla="*/ 184229 w 611710"/>
                  <a:gd name="connsiteY108" fmla="*/ 738952 h 826869"/>
                  <a:gd name="connsiteX109" fmla="*/ 169846 w 611710"/>
                  <a:gd name="connsiteY109" fmla="*/ 722188 h 826869"/>
                  <a:gd name="connsiteX110" fmla="*/ 162417 w 611710"/>
                  <a:gd name="connsiteY110" fmla="*/ 713329 h 826869"/>
                  <a:gd name="connsiteX111" fmla="*/ 151558 w 611710"/>
                  <a:gd name="connsiteY111" fmla="*/ 696280 h 826869"/>
                  <a:gd name="connsiteX112" fmla="*/ 161559 w 611710"/>
                  <a:gd name="connsiteY112" fmla="*/ 703709 h 826869"/>
                  <a:gd name="connsiteX113" fmla="*/ 246713 w 611710"/>
                  <a:gd name="connsiteY113" fmla="*/ 760192 h 826869"/>
                  <a:gd name="connsiteX114" fmla="*/ 246522 w 611710"/>
                  <a:gd name="connsiteY114" fmla="*/ 760097 h 826869"/>
                  <a:gd name="connsiteX115" fmla="*/ 246713 w 611710"/>
                  <a:gd name="connsiteY115" fmla="*/ 760192 h 826869"/>
                  <a:gd name="connsiteX116" fmla="*/ 244236 w 611710"/>
                  <a:gd name="connsiteY116" fmla="*/ 758383 h 826869"/>
                  <a:gd name="connsiteX117" fmla="*/ 223281 w 611710"/>
                  <a:gd name="connsiteY117" fmla="*/ 742762 h 826869"/>
                  <a:gd name="connsiteX118" fmla="*/ 216614 w 611710"/>
                  <a:gd name="connsiteY118" fmla="*/ 736666 h 826869"/>
                  <a:gd name="connsiteX119" fmla="*/ 202136 w 611710"/>
                  <a:gd name="connsiteY119" fmla="*/ 723140 h 826869"/>
                  <a:gd name="connsiteX120" fmla="*/ 189372 w 611710"/>
                  <a:gd name="connsiteY120" fmla="*/ 708186 h 826869"/>
                  <a:gd name="connsiteX121" fmla="*/ 182419 w 611710"/>
                  <a:gd name="connsiteY121" fmla="*/ 699899 h 826869"/>
                  <a:gd name="connsiteX122" fmla="*/ 166417 w 611710"/>
                  <a:gd name="connsiteY122" fmla="*/ 674753 h 826869"/>
                  <a:gd name="connsiteX123" fmla="*/ 147843 w 611710"/>
                  <a:gd name="connsiteY123" fmla="*/ 635415 h 826869"/>
                  <a:gd name="connsiteX124" fmla="*/ 140319 w 611710"/>
                  <a:gd name="connsiteY124" fmla="*/ 616650 h 826869"/>
                  <a:gd name="connsiteX125" fmla="*/ 136413 w 611710"/>
                  <a:gd name="connsiteY125" fmla="*/ 606459 h 826869"/>
                  <a:gd name="connsiteX126" fmla="*/ 126507 w 611710"/>
                  <a:gd name="connsiteY126" fmla="*/ 575598 h 826869"/>
                  <a:gd name="connsiteX127" fmla="*/ 125745 w 611710"/>
                  <a:gd name="connsiteY127" fmla="*/ 572455 h 826869"/>
                  <a:gd name="connsiteX128" fmla="*/ 118983 w 611710"/>
                  <a:gd name="connsiteY128" fmla="*/ 544356 h 826869"/>
                  <a:gd name="connsiteX129" fmla="*/ 117078 w 611710"/>
                  <a:gd name="connsiteY129" fmla="*/ 533688 h 826869"/>
                  <a:gd name="connsiteX130" fmla="*/ 113934 w 611710"/>
                  <a:gd name="connsiteY130" fmla="*/ 513971 h 826869"/>
                  <a:gd name="connsiteX131" fmla="*/ 111934 w 611710"/>
                  <a:gd name="connsiteY131" fmla="*/ 494826 h 826869"/>
                  <a:gd name="connsiteX132" fmla="*/ 110696 w 611710"/>
                  <a:gd name="connsiteY132" fmla="*/ 479014 h 826869"/>
                  <a:gd name="connsiteX133" fmla="*/ 110219 w 611710"/>
                  <a:gd name="connsiteY133" fmla="*/ 459869 h 826869"/>
                  <a:gd name="connsiteX134" fmla="*/ 110219 w 611710"/>
                  <a:gd name="connsiteY134" fmla="*/ 444820 h 826869"/>
                  <a:gd name="connsiteX135" fmla="*/ 112887 w 611710"/>
                  <a:gd name="connsiteY135" fmla="*/ 406434 h 826869"/>
                  <a:gd name="connsiteX136" fmla="*/ 118792 w 611710"/>
                  <a:gd name="connsiteY136" fmla="*/ 365762 h 826869"/>
                  <a:gd name="connsiteX137" fmla="*/ 126412 w 611710"/>
                  <a:gd name="connsiteY137" fmla="*/ 327567 h 826869"/>
                  <a:gd name="connsiteX138" fmla="*/ 126698 w 611710"/>
                  <a:gd name="connsiteY138" fmla="*/ 326043 h 826869"/>
                  <a:gd name="connsiteX139" fmla="*/ 136318 w 611710"/>
                  <a:gd name="connsiteY139" fmla="*/ 290705 h 826869"/>
                  <a:gd name="connsiteX140" fmla="*/ 146796 w 611710"/>
                  <a:gd name="connsiteY140" fmla="*/ 261463 h 826869"/>
                  <a:gd name="connsiteX141" fmla="*/ 154606 w 611710"/>
                  <a:gd name="connsiteY141" fmla="*/ 244033 h 826869"/>
                  <a:gd name="connsiteX142" fmla="*/ 156035 w 611710"/>
                  <a:gd name="connsiteY142" fmla="*/ 241366 h 826869"/>
                  <a:gd name="connsiteX143" fmla="*/ 167560 w 611710"/>
                  <a:gd name="connsiteY143" fmla="*/ 220315 h 826869"/>
                  <a:gd name="connsiteX144" fmla="*/ 170418 w 611710"/>
                  <a:gd name="connsiteY144" fmla="*/ 215458 h 826869"/>
                  <a:gd name="connsiteX145" fmla="*/ 184991 w 611710"/>
                  <a:gd name="connsiteY145" fmla="*/ 193550 h 826869"/>
                  <a:gd name="connsiteX146" fmla="*/ 188325 w 611710"/>
                  <a:gd name="connsiteY146" fmla="*/ 189073 h 826869"/>
                  <a:gd name="connsiteX147" fmla="*/ 201469 w 611710"/>
                  <a:gd name="connsiteY147" fmla="*/ 172500 h 826869"/>
                  <a:gd name="connsiteX148" fmla="*/ 205279 w 611710"/>
                  <a:gd name="connsiteY148" fmla="*/ 167928 h 826869"/>
                  <a:gd name="connsiteX149" fmla="*/ 222710 w 611710"/>
                  <a:gd name="connsiteY149" fmla="*/ 149354 h 826869"/>
                  <a:gd name="connsiteX150" fmla="*/ 226044 w 611710"/>
                  <a:gd name="connsiteY150" fmla="*/ 146211 h 826869"/>
                  <a:gd name="connsiteX151" fmla="*/ 242141 w 611710"/>
                  <a:gd name="connsiteY151" fmla="*/ 131828 h 826869"/>
                  <a:gd name="connsiteX152" fmla="*/ 246808 w 611710"/>
                  <a:gd name="connsiteY152" fmla="*/ 127923 h 826869"/>
                  <a:gd name="connsiteX153" fmla="*/ 267001 w 611710"/>
                  <a:gd name="connsiteY153" fmla="*/ 113254 h 826869"/>
                  <a:gd name="connsiteX154" fmla="*/ 269954 w 611710"/>
                  <a:gd name="connsiteY154" fmla="*/ 111445 h 826869"/>
                  <a:gd name="connsiteX155" fmla="*/ 288528 w 611710"/>
                  <a:gd name="connsiteY155" fmla="*/ 100777 h 826869"/>
                  <a:gd name="connsiteX156" fmla="*/ 293957 w 611710"/>
                  <a:gd name="connsiteY156" fmla="*/ 98014 h 826869"/>
                  <a:gd name="connsiteX157" fmla="*/ 316055 w 611710"/>
                  <a:gd name="connsiteY157" fmla="*/ 88870 h 826869"/>
                  <a:gd name="connsiteX158" fmla="*/ 317960 w 611710"/>
                  <a:gd name="connsiteY158" fmla="*/ 88299 h 826869"/>
                  <a:gd name="connsiteX159" fmla="*/ 338819 w 611710"/>
                  <a:gd name="connsiteY159" fmla="*/ 83060 h 826869"/>
                  <a:gd name="connsiteX160" fmla="*/ 344820 w 611710"/>
                  <a:gd name="connsiteY160" fmla="*/ 82012 h 826869"/>
                  <a:gd name="connsiteX161" fmla="*/ 368061 w 611710"/>
                  <a:gd name="connsiteY161" fmla="*/ 80107 h 826869"/>
                  <a:gd name="connsiteX162" fmla="*/ 421306 w 611710"/>
                  <a:gd name="connsiteY162" fmla="*/ 90013 h 826869"/>
                  <a:gd name="connsiteX163" fmla="*/ 444071 w 611710"/>
                  <a:gd name="connsiteY163" fmla="*/ 101443 h 826869"/>
                  <a:gd name="connsiteX164" fmla="*/ 446833 w 611710"/>
                  <a:gd name="connsiteY164" fmla="*/ 105825 h 826869"/>
                  <a:gd name="connsiteX165" fmla="*/ 462740 w 611710"/>
                  <a:gd name="connsiteY165" fmla="*/ 134495 h 826869"/>
                  <a:gd name="connsiteX166" fmla="*/ 466455 w 611710"/>
                  <a:gd name="connsiteY166" fmla="*/ 142115 h 826869"/>
                  <a:gd name="connsiteX167" fmla="*/ 478170 w 611710"/>
                  <a:gd name="connsiteY167" fmla="*/ 167833 h 826869"/>
                  <a:gd name="connsiteX168" fmla="*/ 485124 w 611710"/>
                  <a:gd name="connsiteY168" fmla="*/ 184311 h 826869"/>
                  <a:gd name="connsiteX169" fmla="*/ 495887 w 611710"/>
                  <a:gd name="connsiteY169" fmla="*/ 214219 h 826869"/>
                  <a:gd name="connsiteX170" fmla="*/ 498935 w 611710"/>
                  <a:gd name="connsiteY170" fmla="*/ 224887 h 826869"/>
                  <a:gd name="connsiteX171" fmla="*/ 505222 w 611710"/>
                  <a:gd name="connsiteY171" fmla="*/ 246604 h 826869"/>
                  <a:gd name="connsiteX172" fmla="*/ 508365 w 611710"/>
                  <a:gd name="connsiteY172" fmla="*/ 260416 h 826869"/>
                  <a:gd name="connsiteX173" fmla="*/ 513032 w 611710"/>
                  <a:gd name="connsiteY173" fmla="*/ 280894 h 826869"/>
                  <a:gd name="connsiteX174" fmla="*/ 515889 w 611710"/>
                  <a:gd name="connsiteY174" fmla="*/ 297277 h 826869"/>
                  <a:gd name="connsiteX175" fmla="*/ 519128 w 611710"/>
                  <a:gd name="connsiteY175" fmla="*/ 316137 h 826869"/>
                  <a:gd name="connsiteX176" fmla="*/ 524557 w 611710"/>
                  <a:gd name="connsiteY176" fmla="*/ 366524 h 826869"/>
                  <a:gd name="connsiteX177" fmla="*/ 525319 w 611710"/>
                  <a:gd name="connsiteY177" fmla="*/ 379002 h 826869"/>
                  <a:gd name="connsiteX178" fmla="*/ 526462 w 611710"/>
                  <a:gd name="connsiteY178" fmla="*/ 426151 h 826869"/>
                  <a:gd name="connsiteX179" fmla="*/ 526462 w 611710"/>
                  <a:gd name="connsiteY179" fmla="*/ 432342 h 826869"/>
                  <a:gd name="connsiteX180" fmla="*/ 524272 w 611710"/>
                  <a:gd name="connsiteY180" fmla="*/ 473490 h 826869"/>
                  <a:gd name="connsiteX181" fmla="*/ 523129 w 611710"/>
                  <a:gd name="connsiteY181" fmla="*/ 483586 h 826869"/>
                  <a:gd name="connsiteX182" fmla="*/ 519128 w 611710"/>
                  <a:gd name="connsiteY182" fmla="*/ 514828 h 826869"/>
                  <a:gd name="connsiteX183" fmla="*/ 514937 w 611710"/>
                  <a:gd name="connsiteY183" fmla="*/ 537022 h 826869"/>
                  <a:gd name="connsiteX184" fmla="*/ 512365 w 611710"/>
                  <a:gd name="connsiteY184" fmla="*/ 549690 h 826869"/>
                  <a:gd name="connsiteX185" fmla="*/ 491696 w 611710"/>
                  <a:gd name="connsiteY185" fmla="*/ 615031 h 826869"/>
                  <a:gd name="connsiteX186" fmla="*/ 487695 w 611710"/>
                  <a:gd name="connsiteY186" fmla="*/ 624175 h 826869"/>
                  <a:gd name="connsiteX187" fmla="*/ 477409 w 611710"/>
                  <a:gd name="connsiteY187" fmla="*/ 645321 h 826869"/>
                  <a:gd name="connsiteX188" fmla="*/ 472646 w 611710"/>
                  <a:gd name="connsiteY188" fmla="*/ 654084 h 826869"/>
                  <a:gd name="connsiteX189" fmla="*/ 457501 w 611710"/>
                  <a:gd name="connsiteY189" fmla="*/ 678087 h 826869"/>
                  <a:gd name="connsiteX190" fmla="*/ 455691 w 611710"/>
                  <a:gd name="connsiteY190" fmla="*/ 680849 h 826869"/>
                  <a:gd name="connsiteX191" fmla="*/ 439118 w 611710"/>
                  <a:gd name="connsiteY191" fmla="*/ 700947 h 826869"/>
                  <a:gd name="connsiteX192" fmla="*/ 433593 w 611710"/>
                  <a:gd name="connsiteY192" fmla="*/ 707519 h 826869"/>
                  <a:gd name="connsiteX193" fmla="*/ 408352 w 611710"/>
                  <a:gd name="connsiteY193" fmla="*/ 730760 h 826869"/>
                  <a:gd name="connsiteX194" fmla="*/ 291004 w 611710"/>
                  <a:gd name="connsiteY194" fmla="*/ 770289 h 826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</a:cxnLst>
                <a:rect l="l" t="t" r="r" b="b"/>
                <a:pathLst>
                  <a:path w="611710" h="826869">
                    <a:moveTo>
                      <a:pt x="2206" y="439676"/>
                    </a:moveTo>
                    <a:cubicBezTo>
                      <a:pt x="2778" y="446724"/>
                      <a:pt x="3540" y="453678"/>
                      <a:pt x="4492" y="460726"/>
                    </a:cubicBezTo>
                    <a:cubicBezTo>
                      <a:pt x="4778" y="462631"/>
                      <a:pt x="4873" y="464536"/>
                      <a:pt x="5159" y="466441"/>
                    </a:cubicBezTo>
                    <a:cubicBezTo>
                      <a:pt x="5826" y="471108"/>
                      <a:pt x="6873" y="475871"/>
                      <a:pt x="7731" y="480538"/>
                    </a:cubicBezTo>
                    <a:cubicBezTo>
                      <a:pt x="8397" y="484539"/>
                      <a:pt x="9064" y="488444"/>
                      <a:pt x="9922" y="492445"/>
                    </a:cubicBezTo>
                    <a:cubicBezTo>
                      <a:pt x="11827" y="501970"/>
                      <a:pt x="14208" y="511399"/>
                      <a:pt x="16684" y="520829"/>
                    </a:cubicBezTo>
                    <a:cubicBezTo>
                      <a:pt x="17065" y="522258"/>
                      <a:pt x="17351" y="523687"/>
                      <a:pt x="17732" y="525115"/>
                    </a:cubicBezTo>
                    <a:cubicBezTo>
                      <a:pt x="20780" y="535879"/>
                      <a:pt x="24209" y="546642"/>
                      <a:pt x="28019" y="557310"/>
                    </a:cubicBezTo>
                    <a:cubicBezTo>
                      <a:pt x="29352" y="560929"/>
                      <a:pt x="30781" y="564549"/>
                      <a:pt x="32210" y="568168"/>
                    </a:cubicBezTo>
                    <a:cubicBezTo>
                      <a:pt x="34210" y="573312"/>
                      <a:pt x="35925" y="578360"/>
                      <a:pt x="38115" y="583504"/>
                    </a:cubicBezTo>
                    <a:cubicBezTo>
                      <a:pt x="38687" y="584932"/>
                      <a:pt x="39544" y="586361"/>
                      <a:pt x="40116" y="587790"/>
                    </a:cubicBezTo>
                    <a:cubicBezTo>
                      <a:pt x="46116" y="601696"/>
                      <a:pt x="52403" y="615508"/>
                      <a:pt x="59737" y="629224"/>
                    </a:cubicBezTo>
                    <a:cubicBezTo>
                      <a:pt x="64786" y="638749"/>
                      <a:pt x="70786" y="647988"/>
                      <a:pt x="77359" y="656941"/>
                    </a:cubicBezTo>
                    <a:cubicBezTo>
                      <a:pt x="79549" y="659894"/>
                      <a:pt x="82121" y="662561"/>
                      <a:pt x="84407" y="665419"/>
                    </a:cubicBezTo>
                    <a:cubicBezTo>
                      <a:pt x="89074" y="671229"/>
                      <a:pt x="93837" y="677039"/>
                      <a:pt x="99075" y="682468"/>
                    </a:cubicBezTo>
                    <a:cubicBezTo>
                      <a:pt x="99552" y="683040"/>
                      <a:pt x="99933" y="683611"/>
                      <a:pt x="100504" y="684183"/>
                    </a:cubicBezTo>
                    <a:cubicBezTo>
                      <a:pt x="104885" y="688660"/>
                      <a:pt x="109648" y="692660"/>
                      <a:pt x="114410" y="696851"/>
                    </a:cubicBezTo>
                    <a:cubicBezTo>
                      <a:pt x="117078" y="699232"/>
                      <a:pt x="119554" y="701804"/>
                      <a:pt x="122412" y="704185"/>
                    </a:cubicBezTo>
                    <a:cubicBezTo>
                      <a:pt x="130603" y="710948"/>
                      <a:pt x="139271" y="717425"/>
                      <a:pt x="148225" y="723426"/>
                    </a:cubicBezTo>
                    <a:lnTo>
                      <a:pt x="233378" y="779909"/>
                    </a:lnTo>
                    <a:cubicBezTo>
                      <a:pt x="277002" y="808770"/>
                      <a:pt x="328152" y="826582"/>
                      <a:pt x="376348" y="826867"/>
                    </a:cubicBezTo>
                    <a:cubicBezTo>
                      <a:pt x="420259" y="827058"/>
                      <a:pt x="460740" y="813342"/>
                      <a:pt x="493791" y="787148"/>
                    </a:cubicBezTo>
                    <a:cubicBezTo>
                      <a:pt x="502745" y="780004"/>
                      <a:pt x="511127" y="772289"/>
                      <a:pt x="518938" y="764098"/>
                    </a:cubicBezTo>
                    <a:cubicBezTo>
                      <a:pt x="522271" y="760573"/>
                      <a:pt x="525128" y="756573"/>
                      <a:pt x="528272" y="752858"/>
                    </a:cubicBezTo>
                    <a:cubicBezTo>
                      <a:pt x="532272" y="748096"/>
                      <a:pt x="536559" y="743524"/>
                      <a:pt x="540273" y="738475"/>
                    </a:cubicBezTo>
                    <a:cubicBezTo>
                      <a:pt x="540464" y="738285"/>
                      <a:pt x="540654" y="737999"/>
                      <a:pt x="540750" y="737713"/>
                    </a:cubicBezTo>
                    <a:cubicBezTo>
                      <a:pt x="541893" y="736189"/>
                      <a:pt x="542750" y="734570"/>
                      <a:pt x="543798" y="733046"/>
                    </a:cubicBezTo>
                    <a:cubicBezTo>
                      <a:pt x="548846" y="725902"/>
                      <a:pt x="553513" y="718473"/>
                      <a:pt x="557895" y="710758"/>
                    </a:cubicBezTo>
                    <a:cubicBezTo>
                      <a:pt x="559609" y="707805"/>
                      <a:pt x="561133" y="704852"/>
                      <a:pt x="562752" y="701899"/>
                    </a:cubicBezTo>
                    <a:cubicBezTo>
                      <a:pt x="564371" y="698851"/>
                      <a:pt x="566181" y="695899"/>
                      <a:pt x="567706" y="692755"/>
                    </a:cubicBezTo>
                    <a:cubicBezTo>
                      <a:pt x="569611" y="688850"/>
                      <a:pt x="571230" y="684659"/>
                      <a:pt x="573040" y="680658"/>
                    </a:cubicBezTo>
                    <a:cubicBezTo>
                      <a:pt x="574373" y="677706"/>
                      <a:pt x="575706" y="674753"/>
                      <a:pt x="576945" y="671800"/>
                    </a:cubicBezTo>
                    <a:cubicBezTo>
                      <a:pt x="581136" y="661704"/>
                      <a:pt x="585041" y="651417"/>
                      <a:pt x="588375" y="640749"/>
                    </a:cubicBezTo>
                    <a:lnTo>
                      <a:pt x="588375" y="640749"/>
                    </a:lnTo>
                    <a:cubicBezTo>
                      <a:pt x="588470" y="640558"/>
                      <a:pt x="588470" y="640368"/>
                      <a:pt x="588565" y="640082"/>
                    </a:cubicBezTo>
                    <a:cubicBezTo>
                      <a:pt x="591994" y="629033"/>
                      <a:pt x="595042" y="617794"/>
                      <a:pt x="597709" y="606364"/>
                    </a:cubicBezTo>
                    <a:cubicBezTo>
                      <a:pt x="598566" y="602554"/>
                      <a:pt x="599233" y="598648"/>
                      <a:pt x="599995" y="594743"/>
                    </a:cubicBezTo>
                    <a:cubicBezTo>
                      <a:pt x="601328" y="588171"/>
                      <a:pt x="602853" y="581694"/>
                      <a:pt x="603996" y="575122"/>
                    </a:cubicBezTo>
                    <a:cubicBezTo>
                      <a:pt x="604186" y="573883"/>
                      <a:pt x="604281" y="572550"/>
                      <a:pt x="604472" y="571312"/>
                    </a:cubicBezTo>
                    <a:cubicBezTo>
                      <a:pt x="606091" y="560834"/>
                      <a:pt x="607329" y="550357"/>
                      <a:pt x="608472" y="539689"/>
                    </a:cubicBezTo>
                    <a:cubicBezTo>
                      <a:pt x="608854" y="536641"/>
                      <a:pt x="609330" y="533593"/>
                      <a:pt x="609520" y="530545"/>
                    </a:cubicBezTo>
                    <a:cubicBezTo>
                      <a:pt x="610759" y="516638"/>
                      <a:pt x="611425" y="502636"/>
                      <a:pt x="611711" y="488635"/>
                    </a:cubicBezTo>
                    <a:cubicBezTo>
                      <a:pt x="611711" y="488254"/>
                      <a:pt x="611711" y="487968"/>
                      <a:pt x="611711" y="487587"/>
                    </a:cubicBezTo>
                    <a:cubicBezTo>
                      <a:pt x="611711" y="486444"/>
                      <a:pt x="611616" y="485396"/>
                      <a:pt x="611616" y="484253"/>
                    </a:cubicBezTo>
                    <a:cubicBezTo>
                      <a:pt x="611806" y="467965"/>
                      <a:pt x="611330" y="451773"/>
                      <a:pt x="610473" y="435676"/>
                    </a:cubicBezTo>
                    <a:cubicBezTo>
                      <a:pt x="610187" y="431485"/>
                      <a:pt x="609997" y="427389"/>
                      <a:pt x="609711" y="423198"/>
                    </a:cubicBezTo>
                    <a:cubicBezTo>
                      <a:pt x="608472" y="406339"/>
                      <a:pt x="606758" y="389575"/>
                      <a:pt x="604377" y="373192"/>
                    </a:cubicBezTo>
                    <a:cubicBezTo>
                      <a:pt x="604281" y="372620"/>
                      <a:pt x="604281" y="371953"/>
                      <a:pt x="604186" y="371382"/>
                    </a:cubicBezTo>
                    <a:cubicBezTo>
                      <a:pt x="603138" y="364429"/>
                      <a:pt x="601805" y="357666"/>
                      <a:pt x="600567" y="350808"/>
                    </a:cubicBezTo>
                    <a:cubicBezTo>
                      <a:pt x="599805" y="346426"/>
                      <a:pt x="599138" y="342045"/>
                      <a:pt x="598281" y="337759"/>
                    </a:cubicBezTo>
                    <a:cubicBezTo>
                      <a:pt x="596757" y="330139"/>
                      <a:pt x="594947" y="322804"/>
                      <a:pt x="593232" y="315470"/>
                    </a:cubicBezTo>
                    <a:cubicBezTo>
                      <a:pt x="592280" y="311470"/>
                      <a:pt x="591423" y="307279"/>
                      <a:pt x="590375" y="303373"/>
                    </a:cubicBezTo>
                    <a:cubicBezTo>
                      <a:pt x="588375" y="295563"/>
                      <a:pt x="586089" y="288133"/>
                      <a:pt x="583898" y="280704"/>
                    </a:cubicBezTo>
                    <a:cubicBezTo>
                      <a:pt x="582945" y="277465"/>
                      <a:pt x="582088" y="274132"/>
                      <a:pt x="581040" y="270988"/>
                    </a:cubicBezTo>
                    <a:cubicBezTo>
                      <a:pt x="577707" y="260606"/>
                      <a:pt x="574087" y="250605"/>
                      <a:pt x="570277" y="240985"/>
                    </a:cubicBezTo>
                    <a:cubicBezTo>
                      <a:pt x="568848" y="237365"/>
                      <a:pt x="567420" y="233841"/>
                      <a:pt x="565896" y="230317"/>
                    </a:cubicBezTo>
                    <a:cubicBezTo>
                      <a:pt x="565134" y="228507"/>
                      <a:pt x="564277" y="226888"/>
                      <a:pt x="563515" y="225078"/>
                    </a:cubicBezTo>
                    <a:cubicBezTo>
                      <a:pt x="559609" y="215934"/>
                      <a:pt x="555609" y="207076"/>
                      <a:pt x="551513" y="198694"/>
                    </a:cubicBezTo>
                    <a:cubicBezTo>
                      <a:pt x="550275" y="196217"/>
                      <a:pt x="549132" y="193550"/>
                      <a:pt x="547893" y="191169"/>
                    </a:cubicBezTo>
                    <a:cubicBezTo>
                      <a:pt x="542750" y="181072"/>
                      <a:pt x="537511" y="171547"/>
                      <a:pt x="532082" y="162594"/>
                    </a:cubicBezTo>
                    <a:cubicBezTo>
                      <a:pt x="530844" y="160594"/>
                      <a:pt x="529606" y="158879"/>
                      <a:pt x="528463" y="156974"/>
                    </a:cubicBezTo>
                    <a:cubicBezTo>
                      <a:pt x="523986" y="149926"/>
                      <a:pt x="519414" y="143163"/>
                      <a:pt x="514747" y="136876"/>
                    </a:cubicBezTo>
                    <a:cubicBezTo>
                      <a:pt x="513222" y="134686"/>
                      <a:pt x="511603" y="132590"/>
                      <a:pt x="509984" y="130495"/>
                    </a:cubicBezTo>
                    <a:cubicBezTo>
                      <a:pt x="494839" y="111064"/>
                      <a:pt x="478646" y="95538"/>
                      <a:pt x="461311" y="84013"/>
                    </a:cubicBezTo>
                    <a:lnTo>
                      <a:pt x="419211" y="56104"/>
                    </a:lnTo>
                    <a:cubicBezTo>
                      <a:pt x="404161" y="46103"/>
                      <a:pt x="389112" y="36102"/>
                      <a:pt x="376158" y="27529"/>
                    </a:cubicBezTo>
                    <a:cubicBezTo>
                      <a:pt x="366061" y="20862"/>
                      <a:pt x="355584" y="15528"/>
                      <a:pt x="344820" y="11432"/>
                    </a:cubicBezTo>
                    <a:cubicBezTo>
                      <a:pt x="337296" y="8575"/>
                      <a:pt x="329581" y="6479"/>
                      <a:pt x="321865" y="4669"/>
                    </a:cubicBezTo>
                    <a:cubicBezTo>
                      <a:pt x="320436" y="4384"/>
                      <a:pt x="319103" y="4002"/>
                      <a:pt x="317674" y="3717"/>
                    </a:cubicBezTo>
                    <a:cubicBezTo>
                      <a:pt x="310244" y="2193"/>
                      <a:pt x="302720" y="1145"/>
                      <a:pt x="295290" y="573"/>
                    </a:cubicBezTo>
                    <a:cubicBezTo>
                      <a:pt x="294719" y="573"/>
                      <a:pt x="294147" y="383"/>
                      <a:pt x="293671" y="383"/>
                    </a:cubicBezTo>
                    <a:cubicBezTo>
                      <a:pt x="290147" y="193"/>
                      <a:pt x="286527" y="2"/>
                      <a:pt x="283003" y="2"/>
                    </a:cubicBezTo>
                    <a:cubicBezTo>
                      <a:pt x="204136" y="-379"/>
                      <a:pt x="130794" y="53247"/>
                      <a:pt x="81550" y="120779"/>
                    </a:cubicBezTo>
                    <a:lnTo>
                      <a:pt x="101933" y="134305"/>
                    </a:lnTo>
                    <a:cubicBezTo>
                      <a:pt x="101552" y="134781"/>
                      <a:pt x="101171" y="135162"/>
                      <a:pt x="100885" y="135638"/>
                    </a:cubicBezTo>
                    <a:cubicBezTo>
                      <a:pt x="100600" y="136019"/>
                      <a:pt x="100409" y="136400"/>
                      <a:pt x="100123" y="136781"/>
                    </a:cubicBezTo>
                    <a:cubicBezTo>
                      <a:pt x="94789" y="144115"/>
                      <a:pt x="89836" y="151640"/>
                      <a:pt x="85169" y="159260"/>
                    </a:cubicBezTo>
                    <a:cubicBezTo>
                      <a:pt x="84216" y="160784"/>
                      <a:pt x="83454" y="162213"/>
                      <a:pt x="82502" y="163737"/>
                    </a:cubicBezTo>
                    <a:cubicBezTo>
                      <a:pt x="78216" y="170976"/>
                      <a:pt x="74215" y="178215"/>
                      <a:pt x="70596" y="185549"/>
                    </a:cubicBezTo>
                    <a:cubicBezTo>
                      <a:pt x="70405" y="186025"/>
                      <a:pt x="70120" y="186502"/>
                      <a:pt x="69834" y="186883"/>
                    </a:cubicBezTo>
                    <a:cubicBezTo>
                      <a:pt x="69738" y="187073"/>
                      <a:pt x="69643" y="187264"/>
                      <a:pt x="69548" y="187454"/>
                    </a:cubicBezTo>
                    <a:cubicBezTo>
                      <a:pt x="69262" y="188216"/>
                      <a:pt x="68881" y="188883"/>
                      <a:pt x="68500" y="189645"/>
                    </a:cubicBezTo>
                    <a:lnTo>
                      <a:pt x="48117" y="176119"/>
                    </a:lnTo>
                    <a:cubicBezTo>
                      <a:pt x="44783" y="182882"/>
                      <a:pt x="41735" y="189645"/>
                      <a:pt x="38973" y="196408"/>
                    </a:cubicBezTo>
                    <a:cubicBezTo>
                      <a:pt x="34972" y="206123"/>
                      <a:pt x="31257" y="216410"/>
                      <a:pt x="27733" y="227269"/>
                    </a:cubicBezTo>
                    <a:cubicBezTo>
                      <a:pt x="27733" y="227459"/>
                      <a:pt x="27638" y="227650"/>
                      <a:pt x="27543" y="227745"/>
                    </a:cubicBezTo>
                    <a:cubicBezTo>
                      <a:pt x="23923" y="239270"/>
                      <a:pt x="20589" y="251462"/>
                      <a:pt x="17541" y="264321"/>
                    </a:cubicBezTo>
                    <a:cubicBezTo>
                      <a:pt x="16684" y="268131"/>
                      <a:pt x="15922" y="272417"/>
                      <a:pt x="15065" y="276418"/>
                    </a:cubicBezTo>
                    <a:cubicBezTo>
                      <a:pt x="13065" y="285943"/>
                      <a:pt x="10969" y="295563"/>
                      <a:pt x="9255" y="305850"/>
                    </a:cubicBezTo>
                    <a:cubicBezTo>
                      <a:pt x="9159" y="306612"/>
                      <a:pt x="8969" y="307183"/>
                      <a:pt x="8874" y="307850"/>
                    </a:cubicBezTo>
                    <a:cubicBezTo>
                      <a:pt x="6778" y="320423"/>
                      <a:pt x="4873" y="333663"/>
                      <a:pt x="3159" y="347379"/>
                    </a:cubicBezTo>
                    <a:cubicBezTo>
                      <a:pt x="1539" y="360809"/>
                      <a:pt x="682" y="374239"/>
                      <a:pt x="301" y="387765"/>
                    </a:cubicBezTo>
                    <a:cubicBezTo>
                      <a:pt x="301" y="389003"/>
                      <a:pt x="15" y="390241"/>
                      <a:pt x="15" y="391480"/>
                    </a:cubicBezTo>
                    <a:cubicBezTo>
                      <a:pt x="-80" y="395385"/>
                      <a:pt x="301" y="399290"/>
                      <a:pt x="301" y="403100"/>
                    </a:cubicBezTo>
                    <a:cubicBezTo>
                      <a:pt x="301" y="410053"/>
                      <a:pt x="397" y="417007"/>
                      <a:pt x="777" y="423960"/>
                    </a:cubicBezTo>
                    <a:cubicBezTo>
                      <a:pt x="1159" y="429103"/>
                      <a:pt x="1730" y="434437"/>
                      <a:pt x="2206" y="439676"/>
                    </a:cubicBezTo>
                    <a:close/>
                    <a:moveTo>
                      <a:pt x="402923" y="60200"/>
                    </a:moveTo>
                    <a:cubicBezTo>
                      <a:pt x="404352" y="60486"/>
                      <a:pt x="405876" y="60867"/>
                      <a:pt x="407304" y="61248"/>
                    </a:cubicBezTo>
                    <a:cubicBezTo>
                      <a:pt x="410257" y="61915"/>
                      <a:pt x="413210" y="62962"/>
                      <a:pt x="416162" y="63820"/>
                    </a:cubicBezTo>
                    <a:cubicBezTo>
                      <a:pt x="419115" y="67153"/>
                      <a:pt x="422068" y="70392"/>
                      <a:pt x="424926" y="74011"/>
                    </a:cubicBezTo>
                    <a:cubicBezTo>
                      <a:pt x="426545" y="76012"/>
                      <a:pt x="428164" y="78202"/>
                      <a:pt x="429688" y="80393"/>
                    </a:cubicBezTo>
                    <a:cubicBezTo>
                      <a:pt x="434356" y="86775"/>
                      <a:pt x="439023" y="93538"/>
                      <a:pt x="443500" y="100681"/>
                    </a:cubicBezTo>
                    <a:cubicBezTo>
                      <a:pt x="443594" y="100872"/>
                      <a:pt x="443690" y="101062"/>
                      <a:pt x="443881" y="101253"/>
                    </a:cubicBezTo>
                    <a:lnTo>
                      <a:pt x="377110" y="56962"/>
                    </a:lnTo>
                    <a:cubicBezTo>
                      <a:pt x="378253" y="57057"/>
                      <a:pt x="379491" y="57057"/>
                      <a:pt x="380634" y="57152"/>
                    </a:cubicBezTo>
                    <a:cubicBezTo>
                      <a:pt x="388064" y="57628"/>
                      <a:pt x="395493" y="58676"/>
                      <a:pt x="402923" y="60200"/>
                    </a:cubicBezTo>
                    <a:close/>
                    <a:moveTo>
                      <a:pt x="291004" y="770289"/>
                    </a:moveTo>
                    <a:cubicBezTo>
                      <a:pt x="259000" y="770098"/>
                      <a:pt x="225662" y="762097"/>
                      <a:pt x="194135" y="748286"/>
                    </a:cubicBezTo>
                    <a:cubicBezTo>
                      <a:pt x="190801" y="745143"/>
                      <a:pt x="187372" y="742190"/>
                      <a:pt x="184229" y="738952"/>
                    </a:cubicBezTo>
                    <a:cubicBezTo>
                      <a:pt x="179086" y="733618"/>
                      <a:pt x="174418" y="727903"/>
                      <a:pt x="169846" y="722188"/>
                    </a:cubicBezTo>
                    <a:cubicBezTo>
                      <a:pt x="167465" y="719235"/>
                      <a:pt x="164703" y="716377"/>
                      <a:pt x="162417" y="713329"/>
                    </a:cubicBezTo>
                    <a:cubicBezTo>
                      <a:pt x="158321" y="707900"/>
                      <a:pt x="155082" y="702090"/>
                      <a:pt x="151558" y="696280"/>
                    </a:cubicBezTo>
                    <a:cubicBezTo>
                      <a:pt x="154892" y="698756"/>
                      <a:pt x="158035" y="701423"/>
                      <a:pt x="161559" y="703709"/>
                    </a:cubicBezTo>
                    <a:lnTo>
                      <a:pt x="246713" y="760192"/>
                    </a:lnTo>
                    <a:cubicBezTo>
                      <a:pt x="246618" y="760192"/>
                      <a:pt x="246618" y="760097"/>
                      <a:pt x="246522" y="760097"/>
                    </a:cubicBezTo>
                    <a:lnTo>
                      <a:pt x="246713" y="760192"/>
                    </a:lnTo>
                    <a:cubicBezTo>
                      <a:pt x="245856" y="759621"/>
                      <a:pt x="245094" y="758954"/>
                      <a:pt x="244236" y="758383"/>
                    </a:cubicBezTo>
                    <a:cubicBezTo>
                      <a:pt x="236997" y="753525"/>
                      <a:pt x="230044" y="748286"/>
                      <a:pt x="223281" y="742762"/>
                    </a:cubicBezTo>
                    <a:cubicBezTo>
                      <a:pt x="220995" y="740857"/>
                      <a:pt x="218900" y="738666"/>
                      <a:pt x="216614" y="736666"/>
                    </a:cubicBezTo>
                    <a:cubicBezTo>
                      <a:pt x="211661" y="732284"/>
                      <a:pt x="206708" y="727807"/>
                      <a:pt x="202136" y="723140"/>
                    </a:cubicBezTo>
                    <a:cubicBezTo>
                      <a:pt x="197564" y="718378"/>
                      <a:pt x="193468" y="713234"/>
                      <a:pt x="189372" y="708186"/>
                    </a:cubicBezTo>
                    <a:cubicBezTo>
                      <a:pt x="187086" y="705424"/>
                      <a:pt x="184610" y="702757"/>
                      <a:pt x="182419" y="699899"/>
                    </a:cubicBezTo>
                    <a:cubicBezTo>
                      <a:pt x="176418" y="691803"/>
                      <a:pt x="170989" y="683421"/>
                      <a:pt x="166417" y="674753"/>
                    </a:cubicBezTo>
                    <a:cubicBezTo>
                      <a:pt x="159464" y="661799"/>
                      <a:pt x="153463" y="648655"/>
                      <a:pt x="147843" y="635415"/>
                    </a:cubicBezTo>
                    <a:cubicBezTo>
                      <a:pt x="145177" y="629128"/>
                      <a:pt x="142700" y="622937"/>
                      <a:pt x="140319" y="616650"/>
                    </a:cubicBezTo>
                    <a:cubicBezTo>
                      <a:pt x="138985" y="613222"/>
                      <a:pt x="137652" y="609888"/>
                      <a:pt x="136413" y="606459"/>
                    </a:cubicBezTo>
                    <a:cubicBezTo>
                      <a:pt x="132794" y="596172"/>
                      <a:pt x="129460" y="585980"/>
                      <a:pt x="126507" y="575598"/>
                    </a:cubicBezTo>
                    <a:cubicBezTo>
                      <a:pt x="126221" y="574550"/>
                      <a:pt x="126031" y="573502"/>
                      <a:pt x="125745" y="572455"/>
                    </a:cubicBezTo>
                    <a:cubicBezTo>
                      <a:pt x="123174" y="563120"/>
                      <a:pt x="120983" y="553690"/>
                      <a:pt x="118983" y="544356"/>
                    </a:cubicBezTo>
                    <a:cubicBezTo>
                      <a:pt x="118221" y="540832"/>
                      <a:pt x="117649" y="537307"/>
                      <a:pt x="117078" y="533688"/>
                    </a:cubicBezTo>
                    <a:cubicBezTo>
                      <a:pt x="115839" y="527116"/>
                      <a:pt x="114792" y="520543"/>
                      <a:pt x="113934" y="513971"/>
                    </a:cubicBezTo>
                    <a:cubicBezTo>
                      <a:pt x="113077" y="507589"/>
                      <a:pt x="112506" y="501207"/>
                      <a:pt x="111934" y="494826"/>
                    </a:cubicBezTo>
                    <a:cubicBezTo>
                      <a:pt x="111458" y="489587"/>
                      <a:pt x="110886" y="484348"/>
                      <a:pt x="110696" y="479014"/>
                    </a:cubicBezTo>
                    <a:cubicBezTo>
                      <a:pt x="110315" y="472632"/>
                      <a:pt x="110315" y="466251"/>
                      <a:pt x="110219" y="459869"/>
                    </a:cubicBezTo>
                    <a:cubicBezTo>
                      <a:pt x="110125" y="454821"/>
                      <a:pt x="110029" y="449868"/>
                      <a:pt x="110219" y="444820"/>
                    </a:cubicBezTo>
                    <a:cubicBezTo>
                      <a:pt x="110601" y="431961"/>
                      <a:pt x="111362" y="419102"/>
                      <a:pt x="112887" y="406434"/>
                    </a:cubicBezTo>
                    <a:cubicBezTo>
                      <a:pt x="114601" y="392146"/>
                      <a:pt x="116696" y="378621"/>
                      <a:pt x="118792" y="365762"/>
                    </a:cubicBezTo>
                    <a:cubicBezTo>
                      <a:pt x="121078" y="352332"/>
                      <a:pt x="123555" y="339568"/>
                      <a:pt x="126412" y="327567"/>
                    </a:cubicBezTo>
                    <a:cubicBezTo>
                      <a:pt x="126507" y="327091"/>
                      <a:pt x="126603" y="326519"/>
                      <a:pt x="126698" y="326043"/>
                    </a:cubicBezTo>
                    <a:cubicBezTo>
                      <a:pt x="129651" y="313470"/>
                      <a:pt x="132794" y="301754"/>
                      <a:pt x="136318" y="290705"/>
                    </a:cubicBezTo>
                    <a:cubicBezTo>
                      <a:pt x="139557" y="280418"/>
                      <a:pt x="142985" y="270607"/>
                      <a:pt x="146796" y="261463"/>
                    </a:cubicBezTo>
                    <a:cubicBezTo>
                      <a:pt x="149177" y="255653"/>
                      <a:pt x="151844" y="249843"/>
                      <a:pt x="154606" y="244033"/>
                    </a:cubicBezTo>
                    <a:cubicBezTo>
                      <a:pt x="155082" y="243175"/>
                      <a:pt x="155559" y="242223"/>
                      <a:pt x="156035" y="241366"/>
                    </a:cubicBezTo>
                    <a:cubicBezTo>
                      <a:pt x="159559" y="234317"/>
                      <a:pt x="163464" y="227269"/>
                      <a:pt x="167560" y="220315"/>
                    </a:cubicBezTo>
                    <a:cubicBezTo>
                      <a:pt x="168512" y="218696"/>
                      <a:pt x="169465" y="217077"/>
                      <a:pt x="170418" y="215458"/>
                    </a:cubicBezTo>
                    <a:cubicBezTo>
                      <a:pt x="174990" y="208028"/>
                      <a:pt x="179847" y="200694"/>
                      <a:pt x="184991" y="193550"/>
                    </a:cubicBezTo>
                    <a:cubicBezTo>
                      <a:pt x="186039" y="192026"/>
                      <a:pt x="187182" y="190597"/>
                      <a:pt x="188325" y="189073"/>
                    </a:cubicBezTo>
                    <a:cubicBezTo>
                      <a:pt x="192516" y="183454"/>
                      <a:pt x="196897" y="177929"/>
                      <a:pt x="201469" y="172500"/>
                    </a:cubicBezTo>
                    <a:cubicBezTo>
                      <a:pt x="202803" y="170976"/>
                      <a:pt x="204041" y="169452"/>
                      <a:pt x="205279" y="167928"/>
                    </a:cubicBezTo>
                    <a:cubicBezTo>
                      <a:pt x="210899" y="161546"/>
                      <a:pt x="216614" y="155355"/>
                      <a:pt x="222710" y="149354"/>
                    </a:cubicBezTo>
                    <a:cubicBezTo>
                      <a:pt x="223853" y="148306"/>
                      <a:pt x="224996" y="147259"/>
                      <a:pt x="226044" y="146211"/>
                    </a:cubicBezTo>
                    <a:cubicBezTo>
                      <a:pt x="231282" y="141258"/>
                      <a:pt x="236616" y="136400"/>
                      <a:pt x="242141" y="131828"/>
                    </a:cubicBezTo>
                    <a:cubicBezTo>
                      <a:pt x="243665" y="130495"/>
                      <a:pt x="245189" y="129161"/>
                      <a:pt x="246808" y="127923"/>
                    </a:cubicBezTo>
                    <a:cubicBezTo>
                      <a:pt x="253381" y="122684"/>
                      <a:pt x="260048" y="117731"/>
                      <a:pt x="267001" y="113254"/>
                    </a:cubicBezTo>
                    <a:cubicBezTo>
                      <a:pt x="267953" y="112588"/>
                      <a:pt x="269002" y="112111"/>
                      <a:pt x="269954" y="111445"/>
                    </a:cubicBezTo>
                    <a:cubicBezTo>
                      <a:pt x="276050" y="107539"/>
                      <a:pt x="282241" y="104015"/>
                      <a:pt x="288528" y="100777"/>
                    </a:cubicBezTo>
                    <a:cubicBezTo>
                      <a:pt x="290338" y="99824"/>
                      <a:pt x="292147" y="98872"/>
                      <a:pt x="293957" y="98014"/>
                    </a:cubicBezTo>
                    <a:cubicBezTo>
                      <a:pt x="301196" y="94490"/>
                      <a:pt x="308530" y="91347"/>
                      <a:pt x="316055" y="88870"/>
                    </a:cubicBezTo>
                    <a:cubicBezTo>
                      <a:pt x="316721" y="88680"/>
                      <a:pt x="317388" y="88489"/>
                      <a:pt x="317960" y="88299"/>
                    </a:cubicBezTo>
                    <a:cubicBezTo>
                      <a:pt x="324818" y="86013"/>
                      <a:pt x="331771" y="84394"/>
                      <a:pt x="338819" y="83060"/>
                    </a:cubicBezTo>
                    <a:cubicBezTo>
                      <a:pt x="340820" y="82679"/>
                      <a:pt x="342820" y="82298"/>
                      <a:pt x="344820" y="82012"/>
                    </a:cubicBezTo>
                    <a:cubicBezTo>
                      <a:pt x="352536" y="80869"/>
                      <a:pt x="360251" y="80012"/>
                      <a:pt x="368061" y="80107"/>
                    </a:cubicBezTo>
                    <a:cubicBezTo>
                      <a:pt x="385873" y="80203"/>
                      <a:pt x="403971" y="83536"/>
                      <a:pt x="421306" y="90013"/>
                    </a:cubicBezTo>
                    <a:cubicBezTo>
                      <a:pt x="429117" y="92966"/>
                      <a:pt x="436737" y="96871"/>
                      <a:pt x="444071" y="101443"/>
                    </a:cubicBezTo>
                    <a:cubicBezTo>
                      <a:pt x="445023" y="102967"/>
                      <a:pt x="445976" y="104301"/>
                      <a:pt x="446833" y="105825"/>
                    </a:cubicBezTo>
                    <a:cubicBezTo>
                      <a:pt x="452263" y="114778"/>
                      <a:pt x="457597" y="124398"/>
                      <a:pt x="462740" y="134495"/>
                    </a:cubicBezTo>
                    <a:cubicBezTo>
                      <a:pt x="463978" y="136972"/>
                      <a:pt x="465216" y="139543"/>
                      <a:pt x="466455" y="142115"/>
                    </a:cubicBezTo>
                    <a:cubicBezTo>
                      <a:pt x="470455" y="150307"/>
                      <a:pt x="474361" y="158879"/>
                      <a:pt x="478170" y="167833"/>
                    </a:cubicBezTo>
                    <a:cubicBezTo>
                      <a:pt x="480552" y="173262"/>
                      <a:pt x="482837" y="178596"/>
                      <a:pt x="485124" y="184311"/>
                    </a:cubicBezTo>
                    <a:cubicBezTo>
                      <a:pt x="488934" y="193836"/>
                      <a:pt x="492458" y="203837"/>
                      <a:pt x="495887" y="214219"/>
                    </a:cubicBezTo>
                    <a:cubicBezTo>
                      <a:pt x="497030" y="217648"/>
                      <a:pt x="497887" y="221363"/>
                      <a:pt x="498935" y="224887"/>
                    </a:cubicBezTo>
                    <a:cubicBezTo>
                      <a:pt x="501031" y="232031"/>
                      <a:pt x="503221" y="239080"/>
                      <a:pt x="505222" y="246604"/>
                    </a:cubicBezTo>
                    <a:cubicBezTo>
                      <a:pt x="506364" y="251081"/>
                      <a:pt x="507317" y="255748"/>
                      <a:pt x="508365" y="260416"/>
                    </a:cubicBezTo>
                    <a:cubicBezTo>
                      <a:pt x="509984" y="267178"/>
                      <a:pt x="511603" y="273941"/>
                      <a:pt x="513032" y="280894"/>
                    </a:cubicBezTo>
                    <a:cubicBezTo>
                      <a:pt x="514080" y="286228"/>
                      <a:pt x="514937" y="291753"/>
                      <a:pt x="515889" y="297277"/>
                    </a:cubicBezTo>
                    <a:cubicBezTo>
                      <a:pt x="516937" y="303564"/>
                      <a:pt x="518175" y="309755"/>
                      <a:pt x="519128" y="316137"/>
                    </a:cubicBezTo>
                    <a:cubicBezTo>
                      <a:pt x="521604" y="332615"/>
                      <a:pt x="523319" y="349474"/>
                      <a:pt x="524557" y="366524"/>
                    </a:cubicBezTo>
                    <a:cubicBezTo>
                      <a:pt x="524843" y="370715"/>
                      <a:pt x="525034" y="374906"/>
                      <a:pt x="525319" y="379002"/>
                    </a:cubicBezTo>
                    <a:cubicBezTo>
                      <a:pt x="526177" y="394623"/>
                      <a:pt x="526653" y="410434"/>
                      <a:pt x="526462" y="426151"/>
                    </a:cubicBezTo>
                    <a:cubicBezTo>
                      <a:pt x="526462" y="428151"/>
                      <a:pt x="526557" y="430246"/>
                      <a:pt x="526462" y="432342"/>
                    </a:cubicBezTo>
                    <a:cubicBezTo>
                      <a:pt x="526177" y="446153"/>
                      <a:pt x="525415" y="459869"/>
                      <a:pt x="524272" y="473490"/>
                    </a:cubicBezTo>
                    <a:cubicBezTo>
                      <a:pt x="523986" y="476919"/>
                      <a:pt x="523414" y="480157"/>
                      <a:pt x="523129" y="483586"/>
                    </a:cubicBezTo>
                    <a:cubicBezTo>
                      <a:pt x="522081" y="494064"/>
                      <a:pt x="520843" y="504446"/>
                      <a:pt x="519128" y="514828"/>
                    </a:cubicBezTo>
                    <a:cubicBezTo>
                      <a:pt x="517890" y="522353"/>
                      <a:pt x="516461" y="529687"/>
                      <a:pt x="514937" y="537022"/>
                    </a:cubicBezTo>
                    <a:cubicBezTo>
                      <a:pt x="514080" y="541213"/>
                      <a:pt x="513318" y="545499"/>
                      <a:pt x="512365" y="549690"/>
                    </a:cubicBezTo>
                    <a:cubicBezTo>
                      <a:pt x="507127" y="572359"/>
                      <a:pt x="500173" y="594267"/>
                      <a:pt x="491696" y="615031"/>
                    </a:cubicBezTo>
                    <a:cubicBezTo>
                      <a:pt x="490458" y="618174"/>
                      <a:pt x="489029" y="621127"/>
                      <a:pt x="487695" y="624175"/>
                    </a:cubicBezTo>
                    <a:cubicBezTo>
                      <a:pt x="484457" y="631414"/>
                      <a:pt x="481028" y="638463"/>
                      <a:pt x="477409" y="645321"/>
                    </a:cubicBezTo>
                    <a:cubicBezTo>
                      <a:pt x="475884" y="648274"/>
                      <a:pt x="474265" y="651131"/>
                      <a:pt x="472646" y="654084"/>
                    </a:cubicBezTo>
                    <a:cubicBezTo>
                      <a:pt x="467884" y="662371"/>
                      <a:pt x="462931" y="670372"/>
                      <a:pt x="457501" y="678087"/>
                    </a:cubicBezTo>
                    <a:cubicBezTo>
                      <a:pt x="456834" y="679039"/>
                      <a:pt x="456263" y="679992"/>
                      <a:pt x="455691" y="680849"/>
                    </a:cubicBezTo>
                    <a:cubicBezTo>
                      <a:pt x="450548" y="687898"/>
                      <a:pt x="444833" y="694470"/>
                      <a:pt x="439118" y="700947"/>
                    </a:cubicBezTo>
                    <a:cubicBezTo>
                      <a:pt x="437213" y="703042"/>
                      <a:pt x="435594" y="705424"/>
                      <a:pt x="433593" y="707519"/>
                    </a:cubicBezTo>
                    <a:cubicBezTo>
                      <a:pt x="425687" y="715806"/>
                      <a:pt x="417306" y="723616"/>
                      <a:pt x="408352" y="730760"/>
                    </a:cubicBezTo>
                    <a:cubicBezTo>
                      <a:pt x="375396" y="756858"/>
                      <a:pt x="334914" y="770574"/>
                      <a:pt x="291004" y="770289"/>
                    </a:cubicBezTo>
                    <a:close/>
                  </a:path>
                </a:pathLst>
              </a:custGeom>
              <a:solidFill>
                <a:srgbClr val="2C89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06" name="Forma libre: forma 105">
                <a:extLst>
                  <a:ext uri="{FF2B5EF4-FFF2-40B4-BE49-F238E27FC236}">
                    <a16:creationId xmlns:a16="http://schemas.microsoft.com/office/drawing/2014/main" id="{AB0446F4-32E9-4E92-A076-962839930F36}"/>
                  </a:ext>
                </a:extLst>
              </p:cNvPr>
              <p:cNvSpPr/>
              <p:nvPr/>
            </p:nvSpPr>
            <p:spPr>
              <a:xfrm>
                <a:off x="7864098" y="2883115"/>
                <a:ext cx="1131692" cy="1420668"/>
              </a:xfrm>
              <a:custGeom>
                <a:avLst/>
                <a:gdLst>
                  <a:gd name="connsiteX0" fmla="*/ 1131597 w 1131692"/>
                  <a:gd name="connsiteY0" fmla="*/ 716192 h 1420668"/>
                  <a:gd name="connsiteX1" fmla="*/ 1131693 w 1131692"/>
                  <a:gd name="connsiteY1" fmla="*/ 699142 h 1420668"/>
                  <a:gd name="connsiteX2" fmla="*/ 1131597 w 1131692"/>
                  <a:gd name="connsiteY2" fmla="*/ 692284 h 1420668"/>
                  <a:gd name="connsiteX3" fmla="*/ 1131026 w 1131692"/>
                  <a:gd name="connsiteY3" fmla="*/ 665614 h 1420668"/>
                  <a:gd name="connsiteX4" fmla="*/ 1131026 w 1131692"/>
                  <a:gd name="connsiteY4" fmla="*/ 665233 h 1420668"/>
                  <a:gd name="connsiteX5" fmla="*/ 1129692 w 1131692"/>
                  <a:gd name="connsiteY5" fmla="*/ 637039 h 1420668"/>
                  <a:gd name="connsiteX6" fmla="*/ 1129216 w 1131692"/>
                  <a:gd name="connsiteY6" fmla="*/ 629705 h 1420668"/>
                  <a:gd name="connsiteX7" fmla="*/ 1127406 w 1131692"/>
                  <a:gd name="connsiteY7" fmla="*/ 605035 h 1420668"/>
                  <a:gd name="connsiteX8" fmla="*/ 1126740 w 1131692"/>
                  <a:gd name="connsiteY8" fmla="*/ 597606 h 1420668"/>
                  <a:gd name="connsiteX9" fmla="*/ 1119406 w 1131692"/>
                  <a:gd name="connsiteY9" fmla="*/ 535598 h 1420668"/>
                  <a:gd name="connsiteX10" fmla="*/ 1118739 w 1131692"/>
                  <a:gd name="connsiteY10" fmla="*/ 531693 h 1420668"/>
                  <a:gd name="connsiteX11" fmla="*/ 1111119 w 1131692"/>
                  <a:gd name="connsiteY11" fmla="*/ 487878 h 1420668"/>
                  <a:gd name="connsiteX12" fmla="*/ 1109499 w 1131692"/>
                  <a:gd name="connsiteY12" fmla="*/ 480258 h 1420668"/>
                  <a:gd name="connsiteX13" fmla="*/ 1100737 w 1131692"/>
                  <a:gd name="connsiteY13" fmla="*/ 442253 h 1420668"/>
                  <a:gd name="connsiteX14" fmla="*/ 1096736 w 1131692"/>
                  <a:gd name="connsiteY14" fmla="*/ 427394 h 1420668"/>
                  <a:gd name="connsiteX15" fmla="*/ 1087211 w 1131692"/>
                  <a:gd name="connsiteY15" fmla="*/ 395104 h 1420668"/>
                  <a:gd name="connsiteX16" fmla="*/ 1082258 w 1131692"/>
                  <a:gd name="connsiteY16" fmla="*/ 379864 h 1420668"/>
                  <a:gd name="connsiteX17" fmla="*/ 1068637 w 1131692"/>
                  <a:gd name="connsiteY17" fmla="*/ 343288 h 1420668"/>
                  <a:gd name="connsiteX18" fmla="*/ 1065685 w 1131692"/>
                  <a:gd name="connsiteY18" fmla="*/ 335382 h 1420668"/>
                  <a:gd name="connsiteX19" fmla="*/ 1064827 w 1131692"/>
                  <a:gd name="connsiteY19" fmla="*/ 333477 h 1420668"/>
                  <a:gd name="connsiteX20" fmla="*/ 1054445 w 1131692"/>
                  <a:gd name="connsiteY20" fmla="*/ 310808 h 1420668"/>
                  <a:gd name="connsiteX21" fmla="*/ 1046920 w 1131692"/>
                  <a:gd name="connsiteY21" fmla="*/ 294615 h 1420668"/>
                  <a:gd name="connsiteX22" fmla="*/ 1033395 w 1131692"/>
                  <a:gd name="connsiteY22" fmla="*/ 270041 h 1420668"/>
                  <a:gd name="connsiteX23" fmla="*/ 1026156 w 1131692"/>
                  <a:gd name="connsiteY23" fmla="*/ 256896 h 1420668"/>
                  <a:gd name="connsiteX24" fmla="*/ 1008630 w 1131692"/>
                  <a:gd name="connsiteY24" fmla="*/ 230226 h 1420668"/>
                  <a:gd name="connsiteX25" fmla="*/ 1002248 w 1131692"/>
                  <a:gd name="connsiteY25" fmla="*/ 220606 h 1420668"/>
                  <a:gd name="connsiteX26" fmla="*/ 975102 w 1131692"/>
                  <a:gd name="connsiteY26" fmla="*/ 186316 h 1420668"/>
                  <a:gd name="connsiteX27" fmla="*/ 957862 w 1131692"/>
                  <a:gd name="connsiteY27" fmla="*/ 167647 h 1420668"/>
                  <a:gd name="connsiteX28" fmla="*/ 957004 w 1131692"/>
                  <a:gd name="connsiteY28" fmla="*/ 166885 h 1420668"/>
                  <a:gd name="connsiteX29" fmla="*/ 929287 w 1131692"/>
                  <a:gd name="connsiteY29" fmla="*/ 141358 h 1420668"/>
                  <a:gd name="connsiteX30" fmla="*/ 922428 w 1131692"/>
                  <a:gd name="connsiteY30" fmla="*/ 135738 h 1420668"/>
                  <a:gd name="connsiteX31" fmla="*/ 892139 w 1131692"/>
                  <a:gd name="connsiteY31" fmla="*/ 113259 h 1420668"/>
                  <a:gd name="connsiteX32" fmla="*/ 806985 w 1131692"/>
                  <a:gd name="connsiteY32" fmla="*/ 56871 h 1420668"/>
                  <a:gd name="connsiteX33" fmla="*/ 837275 w 1131692"/>
                  <a:gd name="connsiteY33" fmla="*/ 79350 h 1420668"/>
                  <a:gd name="connsiteX34" fmla="*/ 844133 w 1131692"/>
                  <a:gd name="connsiteY34" fmla="*/ 84970 h 1420668"/>
                  <a:gd name="connsiteX35" fmla="*/ 871946 w 1131692"/>
                  <a:gd name="connsiteY35" fmla="*/ 110497 h 1420668"/>
                  <a:gd name="connsiteX36" fmla="*/ 880804 w 1131692"/>
                  <a:gd name="connsiteY36" fmla="*/ 120022 h 1420668"/>
                  <a:gd name="connsiteX37" fmla="*/ 799842 w 1131692"/>
                  <a:gd name="connsiteY37" fmla="*/ 66396 h 1420668"/>
                  <a:gd name="connsiteX38" fmla="*/ 791079 w 1131692"/>
                  <a:gd name="connsiteY38" fmla="*/ 60777 h 1420668"/>
                  <a:gd name="connsiteX39" fmla="*/ 776124 w 1131692"/>
                  <a:gd name="connsiteY39" fmla="*/ 51918 h 1420668"/>
                  <a:gd name="connsiteX40" fmla="*/ 773458 w 1131692"/>
                  <a:gd name="connsiteY40" fmla="*/ 50490 h 1420668"/>
                  <a:gd name="connsiteX41" fmla="*/ 770981 w 1131692"/>
                  <a:gd name="connsiteY41" fmla="*/ 49251 h 1420668"/>
                  <a:gd name="connsiteX42" fmla="*/ 733738 w 1131692"/>
                  <a:gd name="connsiteY42" fmla="*/ 31535 h 1420668"/>
                  <a:gd name="connsiteX43" fmla="*/ 708783 w 1131692"/>
                  <a:gd name="connsiteY43" fmla="*/ 22677 h 1420668"/>
                  <a:gd name="connsiteX44" fmla="*/ 705925 w 1131692"/>
                  <a:gd name="connsiteY44" fmla="*/ 21629 h 1420668"/>
                  <a:gd name="connsiteX45" fmla="*/ 699163 w 1131692"/>
                  <a:gd name="connsiteY45" fmla="*/ 19819 h 1420668"/>
                  <a:gd name="connsiteX46" fmla="*/ 686971 w 1131692"/>
                  <a:gd name="connsiteY46" fmla="*/ 16485 h 1420668"/>
                  <a:gd name="connsiteX47" fmla="*/ 676017 w 1131692"/>
                  <a:gd name="connsiteY47" fmla="*/ 13914 h 1420668"/>
                  <a:gd name="connsiteX48" fmla="*/ 663253 w 1131692"/>
                  <a:gd name="connsiteY48" fmla="*/ 11151 h 1420668"/>
                  <a:gd name="connsiteX49" fmla="*/ 651823 w 1131692"/>
                  <a:gd name="connsiteY49" fmla="*/ 9056 h 1420668"/>
                  <a:gd name="connsiteX50" fmla="*/ 638583 w 1131692"/>
                  <a:gd name="connsiteY50" fmla="*/ 6960 h 1420668"/>
                  <a:gd name="connsiteX51" fmla="*/ 626963 w 1131692"/>
                  <a:gd name="connsiteY51" fmla="*/ 5341 h 1420668"/>
                  <a:gd name="connsiteX52" fmla="*/ 613342 w 1131692"/>
                  <a:gd name="connsiteY52" fmla="*/ 3722 h 1420668"/>
                  <a:gd name="connsiteX53" fmla="*/ 606389 w 1131692"/>
                  <a:gd name="connsiteY53" fmla="*/ 2960 h 1420668"/>
                  <a:gd name="connsiteX54" fmla="*/ 596864 w 1131692"/>
                  <a:gd name="connsiteY54" fmla="*/ 2103 h 1420668"/>
                  <a:gd name="connsiteX55" fmla="*/ 546667 w 1131692"/>
                  <a:gd name="connsiteY55" fmla="*/ 7 h 1420668"/>
                  <a:gd name="connsiteX56" fmla="*/ 430176 w 1131692"/>
                  <a:gd name="connsiteY56" fmla="*/ 10580 h 1420668"/>
                  <a:gd name="connsiteX57" fmla="*/ 401411 w 1131692"/>
                  <a:gd name="connsiteY57" fmla="*/ 17724 h 1420668"/>
                  <a:gd name="connsiteX58" fmla="*/ 414746 w 1131692"/>
                  <a:gd name="connsiteY58" fmla="*/ 26582 h 1420668"/>
                  <a:gd name="connsiteX59" fmla="*/ 387124 w 1131692"/>
                  <a:gd name="connsiteY59" fmla="*/ 34202 h 1420668"/>
                  <a:gd name="connsiteX60" fmla="*/ 375598 w 1131692"/>
                  <a:gd name="connsiteY60" fmla="*/ 38012 h 1420668"/>
                  <a:gd name="connsiteX61" fmla="*/ 346738 w 1131692"/>
                  <a:gd name="connsiteY61" fmla="*/ 48775 h 1420668"/>
                  <a:gd name="connsiteX62" fmla="*/ 335974 w 1131692"/>
                  <a:gd name="connsiteY62" fmla="*/ 53157 h 1420668"/>
                  <a:gd name="connsiteX63" fmla="*/ 299398 w 1131692"/>
                  <a:gd name="connsiteY63" fmla="*/ 70778 h 1420668"/>
                  <a:gd name="connsiteX64" fmla="*/ 295303 w 1131692"/>
                  <a:gd name="connsiteY64" fmla="*/ 73159 h 1420668"/>
                  <a:gd name="connsiteX65" fmla="*/ 264251 w 1131692"/>
                  <a:gd name="connsiteY65" fmla="*/ 91923 h 1420668"/>
                  <a:gd name="connsiteX66" fmla="*/ 254059 w 1131692"/>
                  <a:gd name="connsiteY66" fmla="*/ 98877 h 1420668"/>
                  <a:gd name="connsiteX67" fmla="*/ 229008 w 1131692"/>
                  <a:gd name="connsiteY67" fmla="*/ 117260 h 1420668"/>
                  <a:gd name="connsiteX68" fmla="*/ 220341 w 1131692"/>
                  <a:gd name="connsiteY68" fmla="*/ 124023 h 1420668"/>
                  <a:gd name="connsiteX69" fmla="*/ 189575 w 1131692"/>
                  <a:gd name="connsiteY69" fmla="*/ 151264 h 1420668"/>
                  <a:gd name="connsiteX70" fmla="*/ 184431 w 1131692"/>
                  <a:gd name="connsiteY70" fmla="*/ 156408 h 1420668"/>
                  <a:gd name="connsiteX71" fmla="*/ 160428 w 1131692"/>
                  <a:gd name="connsiteY71" fmla="*/ 181839 h 1420668"/>
                  <a:gd name="connsiteX72" fmla="*/ 152047 w 1131692"/>
                  <a:gd name="connsiteY72" fmla="*/ 191460 h 1420668"/>
                  <a:gd name="connsiteX73" fmla="*/ 131377 w 1131692"/>
                  <a:gd name="connsiteY73" fmla="*/ 217368 h 1420668"/>
                  <a:gd name="connsiteX74" fmla="*/ 126805 w 1131692"/>
                  <a:gd name="connsiteY74" fmla="*/ 223178 h 1420668"/>
                  <a:gd name="connsiteX75" fmla="*/ 125281 w 1131692"/>
                  <a:gd name="connsiteY75" fmla="*/ 225369 h 1420668"/>
                  <a:gd name="connsiteX76" fmla="*/ 99945 w 1131692"/>
                  <a:gd name="connsiteY76" fmla="*/ 263564 h 1420668"/>
                  <a:gd name="connsiteX77" fmla="*/ 94420 w 1131692"/>
                  <a:gd name="connsiteY77" fmla="*/ 273089 h 1420668"/>
                  <a:gd name="connsiteX78" fmla="*/ 75846 w 1131692"/>
                  <a:gd name="connsiteY78" fmla="*/ 307284 h 1420668"/>
                  <a:gd name="connsiteX79" fmla="*/ 72322 w 1131692"/>
                  <a:gd name="connsiteY79" fmla="*/ 313761 h 1420668"/>
                  <a:gd name="connsiteX80" fmla="*/ 70417 w 1131692"/>
                  <a:gd name="connsiteY80" fmla="*/ 318047 h 1420668"/>
                  <a:gd name="connsiteX81" fmla="*/ 59273 w 1131692"/>
                  <a:gd name="connsiteY81" fmla="*/ 342812 h 1420668"/>
                  <a:gd name="connsiteX82" fmla="*/ 54034 w 1131692"/>
                  <a:gd name="connsiteY82" fmla="*/ 355004 h 1420668"/>
                  <a:gd name="connsiteX83" fmla="*/ 39556 w 1131692"/>
                  <a:gd name="connsiteY83" fmla="*/ 393580 h 1420668"/>
                  <a:gd name="connsiteX84" fmla="*/ 35365 w 1131692"/>
                  <a:gd name="connsiteY84" fmla="*/ 406248 h 1420668"/>
                  <a:gd name="connsiteX85" fmla="*/ 32317 w 1131692"/>
                  <a:gd name="connsiteY85" fmla="*/ 417202 h 1420668"/>
                  <a:gd name="connsiteX86" fmla="*/ 24126 w 1131692"/>
                  <a:gd name="connsiteY86" fmla="*/ 446730 h 1420668"/>
                  <a:gd name="connsiteX87" fmla="*/ 19935 w 1131692"/>
                  <a:gd name="connsiteY87" fmla="*/ 464541 h 1420668"/>
                  <a:gd name="connsiteX88" fmla="*/ 13648 w 1131692"/>
                  <a:gd name="connsiteY88" fmla="*/ 495688 h 1420668"/>
                  <a:gd name="connsiteX89" fmla="*/ 11457 w 1131692"/>
                  <a:gd name="connsiteY89" fmla="*/ 506642 h 1420668"/>
                  <a:gd name="connsiteX90" fmla="*/ 10791 w 1131692"/>
                  <a:gd name="connsiteY90" fmla="*/ 511690 h 1420668"/>
                  <a:gd name="connsiteX91" fmla="*/ 3742 w 1131692"/>
                  <a:gd name="connsiteY91" fmla="*/ 567411 h 1420668"/>
                  <a:gd name="connsiteX92" fmla="*/ 3171 w 1131692"/>
                  <a:gd name="connsiteY92" fmla="*/ 575603 h 1420668"/>
                  <a:gd name="connsiteX93" fmla="*/ 504 w 1131692"/>
                  <a:gd name="connsiteY93" fmla="*/ 624847 h 1420668"/>
                  <a:gd name="connsiteX94" fmla="*/ 28 w 1131692"/>
                  <a:gd name="connsiteY94" fmla="*/ 633039 h 1420668"/>
                  <a:gd name="connsiteX95" fmla="*/ 28 w 1131692"/>
                  <a:gd name="connsiteY95" fmla="*/ 645707 h 1420668"/>
                  <a:gd name="connsiteX96" fmla="*/ 28 w 1131692"/>
                  <a:gd name="connsiteY96" fmla="*/ 662757 h 1420668"/>
                  <a:gd name="connsiteX97" fmla="*/ 885 w 1131692"/>
                  <a:gd name="connsiteY97" fmla="*/ 689808 h 1420668"/>
                  <a:gd name="connsiteX98" fmla="*/ 1647 w 1131692"/>
                  <a:gd name="connsiteY98" fmla="*/ 706191 h 1420668"/>
                  <a:gd name="connsiteX99" fmla="*/ 3837 w 1131692"/>
                  <a:gd name="connsiteY99" fmla="*/ 734956 h 1420668"/>
                  <a:gd name="connsiteX100" fmla="*/ 5076 w 1131692"/>
                  <a:gd name="connsiteY100" fmla="*/ 749625 h 1420668"/>
                  <a:gd name="connsiteX101" fmla="*/ 9648 w 1131692"/>
                  <a:gd name="connsiteY101" fmla="*/ 786201 h 1420668"/>
                  <a:gd name="connsiteX102" fmla="*/ 19554 w 1131692"/>
                  <a:gd name="connsiteY102" fmla="*/ 842970 h 1420668"/>
                  <a:gd name="connsiteX103" fmla="*/ 22983 w 1131692"/>
                  <a:gd name="connsiteY103" fmla="*/ 858114 h 1420668"/>
                  <a:gd name="connsiteX104" fmla="*/ 31365 w 1131692"/>
                  <a:gd name="connsiteY104" fmla="*/ 892690 h 1420668"/>
                  <a:gd name="connsiteX105" fmla="*/ 36222 w 1131692"/>
                  <a:gd name="connsiteY105" fmla="*/ 910216 h 1420668"/>
                  <a:gd name="connsiteX106" fmla="*/ 46033 w 1131692"/>
                  <a:gd name="connsiteY106" fmla="*/ 942030 h 1420668"/>
                  <a:gd name="connsiteX107" fmla="*/ 51653 w 1131692"/>
                  <a:gd name="connsiteY107" fmla="*/ 958889 h 1420668"/>
                  <a:gd name="connsiteX108" fmla="*/ 64131 w 1131692"/>
                  <a:gd name="connsiteY108" fmla="*/ 991750 h 1420668"/>
                  <a:gd name="connsiteX109" fmla="*/ 68131 w 1131692"/>
                  <a:gd name="connsiteY109" fmla="*/ 1002418 h 1420668"/>
                  <a:gd name="connsiteX110" fmla="*/ 69560 w 1131692"/>
                  <a:gd name="connsiteY110" fmla="*/ 1005562 h 1420668"/>
                  <a:gd name="connsiteX111" fmla="*/ 82038 w 1131692"/>
                  <a:gd name="connsiteY111" fmla="*/ 1032994 h 1420668"/>
                  <a:gd name="connsiteX112" fmla="*/ 88420 w 1131692"/>
                  <a:gd name="connsiteY112" fmla="*/ 1046805 h 1420668"/>
                  <a:gd name="connsiteX113" fmla="*/ 109565 w 1131692"/>
                  <a:gd name="connsiteY113" fmla="*/ 1086048 h 1420668"/>
                  <a:gd name="connsiteX114" fmla="*/ 135187 w 1131692"/>
                  <a:gd name="connsiteY114" fmla="*/ 1125862 h 1420668"/>
                  <a:gd name="connsiteX115" fmla="*/ 142140 w 1131692"/>
                  <a:gd name="connsiteY115" fmla="*/ 1135673 h 1420668"/>
                  <a:gd name="connsiteX116" fmla="*/ 167667 w 1131692"/>
                  <a:gd name="connsiteY116" fmla="*/ 1168534 h 1420668"/>
                  <a:gd name="connsiteX117" fmla="*/ 170525 w 1131692"/>
                  <a:gd name="connsiteY117" fmla="*/ 1172154 h 1420668"/>
                  <a:gd name="connsiteX118" fmla="*/ 194528 w 1131692"/>
                  <a:gd name="connsiteY118" fmla="*/ 1198443 h 1420668"/>
                  <a:gd name="connsiteX119" fmla="*/ 200909 w 1131692"/>
                  <a:gd name="connsiteY119" fmla="*/ 1204634 h 1420668"/>
                  <a:gd name="connsiteX120" fmla="*/ 208244 w 1131692"/>
                  <a:gd name="connsiteY120" fmla="*/ 1211682 h 1420668"/>
                  <a:gd name="connsiteX121" fmla="*/ 241010 w 1131692"/>
                  <a:gd name="connsiteY121" fmla="*/ 1240353 h 1420668"/>
                  <a:gd name="connsiteX122" fmla="*/ 215674 w 1131692"/>
                  <a:gd name="connsiteY122" fmla="*/ 1235114 h 1420668"/>
                  <a:gd name="connsiteX123" fmla="*/ 239295 w 1131692"/>
                  <a:gd name="connsiteY123" fmla="*/ 1254354 h 1420668"/>
                  <a:gd name="connsiteX124" fmla="*/ 246344 w 1131692"/>
                  <a:gd name="connsiteY124" fmla="*/ 1259498 h 1420668"/>
                  <a:gd name="connsiteX125" fmla="*/ 261584 w 1131692"/>
                  <a:gd name="connsiteY125" fmla="*/ 1270547 h 1420668"/>
                  <a:gd name="connsiteX126" fmla="*/ 265394 w 1131692"/>
                  <a:gd name="connsiteY126" fmla="*/ 1273023 h 1420668"/>
                  <a:gd name="connsiteX127" fmla="*/ 265775 w 1131692"/>
                  <a:gd name="connsiteY127" fmla="*/ 1273309 h 1420668"/>
                  <a:gd name="connsiteX128" fmla="*/ 261489 w 1131692"/>
                  <a:gd name="connsiteY128" fmla="*/ 1270547 h 1420668"/>
                  <a:gd name="connsiteX129" fmla="*/ 266061 w 1131692"/>
                  <a:gd name="connsiteY129" fmla="*/ 1273595 h 1420668"/>
                  <a:gd name="connsiteX130" fmla="*/ 351214 w 1131692"/>
                  <a:gd name="connsiteY130" fmla="*/ 1329983 h 1420668"/>
                  <a:gd name="connsiteX131" fmla="*/ 350833 w 1131692"/>
                  <a:gd name="connsiteY131" fmla="*/ 1329792 h 1420668"/>
                  <a:gd name="connsiteX132" fmla="*/ 351214 w 1131692"/>
                  <a:gd name="connsiteY132" fmla="*/ 1329983 h 1420668"/>
                  <a:gd name="connsiteX133" fmla="*/ 352929 w 1131692"/>
                  <a:gd name="connsiteY133" fmla="*/ 1331031 h 1420668"/>
                  <a:gd name="connsiteX134" fmla="*/ 258536 w 1131692"/>
                  <a:gd name="connsiteY134" fmla="*/ 1283120 h 1420668"/>
                  <a:gd name="connsiteX135" fmla="*/ 343784 w 1131692"/>
                  <a:gd name="connsiteY135" fmla="*/ 1339508 h 1420668"/>
                  <a:gd name="connsiteX136" fmla="*/ 509044 w 1131692"/>
                  <a:gd name="connsiteY136" fmla="*/ 1408850 h 1420668"/>
                  <a:gd name="connsiteX137" fmla="*/ 536666 w 1131692"/>
                  <a:gd name="connsiteY137" fmla="*/ 1414089 h 1420668"/>
                  <a:gd name="connsiteX138" fmla="*/ 545715 w 1131692"/>
                  <a:gd name="connsiteY138" fmla="*/ 1415327 h 1420668"/>
                  <a:gd name="connsiteX139" fmla="*/ 564384 w 1131692"/>
                  <a:gd name="connsiteY139" fmla="*/ 1417804 h 1420668"/>
                  <a:gd name="connsiteX140" fmla="*/ 566098 w 1131692"/>
                  <a:gd name="connsiteY140" fmla="*/ 1418089 h 1420668"/>
                  <a:gd name="connsiteX141" fmla="*/ 582767 w 1131692"/>
                  <a:gd name="connsiteY141" fmla="*/ 1419423 h 1420668"/>
                  <a:gd name="connsiteX142" fmla="*/ 588482 w 1131692"/>
                  <a:gd name="connsiteY142" fmla="*/ 1419899 h 1420668"/>
                  <a:gd name="connsiteX143" fmla="*/ 588482 w 1131692"/>
                  <a:gd name="connsiteY143" fmla="*/ 1419899 h 1420668"/>
                  <a:gd name="connsiteX144" fmla="*/ 588863 w 1131692"/>
                  <a:gd name="connsiteY144" fmla="*/ 1419899 h 1420668"/>
                  <a:gd name="connsiteX145" fmla="*/ 613533 w 1131692"/>
                  <a:gd name="connsiteY145" fmla="*/ 1420661 h 1420668"/>
                  <a:gd name="connsiteX146" fmla="*/ 653633 w 1131692"/>
                  <a:gd name="connsiteY146" fmla="*/ 1418851 h 1420668"/>
                  <a:gd name="connsiteX147" fmla="*/ 662301 w 1131692"/>
                  <a:gd name="connsiteY147" fmla="*/ 1417994 h 1420668"/>
                  <a:gd name="connsiteX148" fmla="*/ 700020 w 1131692"/>
                  <a:gd name="connsiteY148" fmla="*/ 1412470 h 1420668"/>
                  <a:gd name="connsiteX149" fmla="*/ 700591 w 1131692"/>
                  <a:gd name="connsiteY149" fmla="*/ 1412374 h 1420668"/>
                  <a:gd name="connsiteX150" fmla="*/ 702687 w 1131692"/>
                  <a:gd name="connsiteY150" fmla="*/ 1411993 h 1420668"/>
                  <a:gd name="connsiteX151" fmla="*/ 706497 w 1131692"/>
                  <a:gd name="connsiteY151" fmla="*/ 1411041 h 1420668"/>
                  <a:gd name="connsiteX152" fmla="*/ 737929 w 1131692"/>
                  <a:gd name="connsiteY152" fmla="*/ 1402849 h 1420668"/>
                  <a:gd name="connsiteX153" fmla="*/ 742692 w 1131692"/>
                  <a:gd name="connsiteY153" fmla="*/ 1401611 h 1420668"/>
                  <a:gd name="connsiteX154" fmla="*/ 745835 w 1131692"/>
                  <a:gd name="connsiteY154" fmla="*/ 1400468 h 1420668"/>
                  <a:gd name="connsiteX155" fmla="*/ 776791 w 1131692"/>
                  <a:gd name="connsiteY155" fmla="*/ 1389038 h 1420668"/>
                  <a:gd name="connsiteX156" fmla="*/ 777553 w 1131692"/>
                  <a:gd name="connsiteY156" fmla="*/ 1388752 h 1420668"/>
                  <a:gd name="connsiteX157" fmla="*/ 779172 w 1131692"/>
                  <a:gd name="connsiteY157" fmla="*/ 1387895 h 1420668"/>
                  <a:gd name="connsiteX158" fmla="*/ 817082 w 1131692"/>
                  <a:gd name="connsiteY158" fmla="*/ 1369226 h 1420668"/>
                  <a:gd name="connsiteX159" fmla="*/ 820416 w 1131692"/>
                  <a:gd name="connsiteY159" fmla="*/ 1367512 h 1420668"/>
                  <a:gd name="connsiteX160" fmla="*/ 855277 w 1131692"/>
                  <a:gd name="connsiteY160" fmla="*/ 1345223 h 1420668"/>
                  <a:gd name="connsiteX161" fmla="*/ 860611 w 1131692"/>
                  <a:gd name="connsiteY161" fmla="*/ 1341413 h 1420668"/>
                  <a:gd name="connsiteX162" fmla="*/ 891949 w 1131692"/>
                  <a:gd name="connsiteY162" fmla="*/ 1316362 h 1420668"/>
                  <a:gd name="connsiteX163" fmla="*/ 897283 w 1131692"/>
                  <a:gd name="connsiteY163" fmla="*/ 1311600 h 1420668"/>
                  <a:gd name="connsiteX164" fmla="*/ 926334 w 1131692"/>
                  <a:gd name="connsiteY164" fmla="*/ 1283311 h 1420668"/>
                  <a:gd name="connsiteX165" fmla="*/ 927858 w 1131692"/>
                  <a:gd name="connsiteY165" fmla="*/ 1281787 h 1420668"/>
                  <a:gd name="connsiteX166" fmla="*/ 928334 w 1131692"/>
                  <a:gd name="connsiteY166" fmla="*/ 1281310 h 1420668"/>
                  <a:gd name="connsiteX167" fmla="*/ 931287 w 1131692"/>
                  <a:gd name="connsiteY167" fmla="*/ 1278167 h 1420668"/>
                  <a:gd name="connsiteX168" fmla="*/ 931668 w 1131692"/>
                  <a:gd name="connsiteY168" fmla="*/ 1277691 h 1420668"/>
                  <a:gd name="connsiteX169" fmla="*/ 934621 w 1131692"/>
                  <a:gd name="connsiteY169" fmla="*/ 1274262 h 1420668"/>
                  <a:gd name="connsiteX170" fmla="*/ 953861 w 1131692"/>
                  <a:gd name="connsiteY170" fmla="*/ 1251878 h 1420668"/>
                  <a:gd name="connsiteX171" fmla="*/ 956242 w 1131692"/>
                  <a:gd name="connsiteY171" fmla="*/ 1249021 h 1420668"/>
                  <a:gd name="connsiteX172" fmla="*/ 973197 w 1131692"/>
                  <a:gd name="connsiteY172" fmla="*/ 1226827 h 1420668"/>
                  <a:gd name="connsiteX173" fmla="*/ 975006 w 1131692"/>
                  <a:gd name="connsiteY173" fmla="*/ 1223970 h 1420668"/>
                  <a:gd name="connsiteX174" fmla="*/ 1004344 w 1131692"/>
                  <a:gd name="connsiteY174" fmla="*/ 1179488 h 1420668"/>
                  <a:gd name="connsiteX175" fmla="*/ 1010154 w 1131692"/>
                  <a:gd name="connsiteY175" fmla="*/ 1169582 h 1420668"/>
                  <a:gd name="connsiteX176" fmla="*/ 1036157 w 1131692"/>
                  <a:gd name="connsiteY176" fmla="*/ 1121481 h 1420668"/>
                  <a:gd name="connsiteX177" fmla="*/ 1036633 w 1131692"/>
                  <a:gd name="connsiteY177" fmla="*/ 1120623 h 1420668"/>
                  <a:gd name="connsiteX178" fmla="*/ 1037872 w 1131692"/>
                  <a:gd name="connsiteY178" fmla="*/ 1117766 h 1420668"/>
                  <a:gd name="connsiteX179" fmla="*/ 1061113 w 1131692"/>
                  <a:gd name="connsiteY179" fmla="*/ 1064997 h 1420668"/>
                  <a:gd name="connsiteX180" fmla="*/ 1064256 w 1131692"/>
                  <a:gd name="connsiteY180" fmla="*/ 1057378 h 1420668"/>
                  <a:gd name="connsiteX181" fmla="*/ 1083592 w 1131692"/>
                  <a:gd name="connsiteY181" fmla="*/ 1002895 h 1420668"/>
                  <a:gd name="connsiteX182" fmla="*/ 1085306 w 1131692"/>
                  <a:gd name="connsiteY182" fmla="*/ 997941 h 1420668"/>
                  <a:gd name="connsiteX183" fmla="*/ 1086449 w 1131692"/>
                  <a:gd name="connsiteY183" fmla="*/ 993655 h 1420668"/>
                  <a:gd name="connsiteX184" fmla="*/ 1103403 w 1131692"/>
                  <a:gd name="connsiteY184" fmla="*/ 932600 h 1420668"/>
                  <a:gd name="connsiteX185" fmla="*/ 1105308 w 1131692"/>
                  <a:gd name="connsiteY185" fmla="*/ 924504 h 1420668"/>
                  <a:gd name="connsiteX186" fmla="*/ 1117596 w 1131692"/>
                  <a:gd name="connsiteY186" fmla="*/ 863925 h 1420668"/>
                  <a:gd name="connsiteX187" fmla="*/ 1118263 w 1131692"/>
                  <a:gd name="connsiteY187" fmla="*/ 860496 h 1420668"/>
                  <a:gd name="connsiteX188" fmla="*/ 1118834 w 1131692"/>
                  <a:gd name="connsiteY188" fmla="*/ 856114 h 1420668"/>
                  <a:gd name="connsiteX189" fmla="*/ 1126168 w 1131692"/>
                  <a:gd name="connsiteY189" fmla="*/ 801726 h 1420668"/>
                  <a:gd name="connsiteX190" fmla="*/ 1126740 w 1131692"/>
                  <a:gd name="connsiteY190" fmla="*/ 795916 h 1420668"/>
                  <a:gd name="connsiteX191" fmla="*/ 1130359 w 1131692"/>
                  <a:gd name="connsiteY191" fmla="*/ 742386 h 1420668"/>
                  <a:gd name="connsiteX192" fmla="*/ 1130741 w 1131692"/>
                  <a:gd name="connsiteY192" fmla="*/ 727431 h 1420668"/>
                  <a:gd name="connsiteX193" fmla="*/ 1130741 w 1131692"/>
                  <a:gd name="connsiteY193" fmla="*/ 723431 h 1420668"/>
                  <a:gd name="connsiteX194" fmla="*/ 1131597 w 1131692"/>
                  <a:gd name="connsiteY194" fmla="*/ 716192 h 1420668"/>
                  <a:gd name="connsiteX195" fmla="*/ 253012 w 1131692"/>
                  <a:gd name="connsiteY195" fmla="*/ 1225303 h 1420668"/>
                  <a:gd name="connsiteX196" fmla="*/ 227389 w 1131692"/>
                  <a:gd name="connsiteY196" fmla="*/ 1192251 h 1420668"/>
                  <a:gd name="connsiteX197" fmla="*/ 220245 w 1131692"/>
                  <a:gd name="connsiteY197" fmla="*/ 1182250 h 1420668"/>
                  <a:gd name="connsiteX198" fmla="*/ 194719 w 1131692"/>
                  <a:gd name="connsiteY198" fmla="*/ 1142531 h 1420668"/>
                  <a:gd name="connsiteX199" fmla="*/ 173573 w 1131692"/>
                  <a:gd name="connsiteY199" fmla="*/ 1103193 h 1420668"/>
                  <a:gd name="connsiteX200" fmla="*/ 167382 w 1131692"/>
                  <a:gd name="connsiteY200" fmla="*/ 1089858 h 1420668"/>
                  <a:gd name="connsiteX201" fmla="*/ 154713 w 1131692"/>
                  <a:gd name="connsiteY201" fmla="*/ 1061949 h 1420668"/>
                  <a:gd name="connsiteX202" fmla="*/ 149284 w 1131692"/>
                  <a:gd name="connsiteY202" fmla="*/ 1048233 h 1420668"/>
                  <a:gd name="connsiteX203" fmla="*/ 136806 w 1131692"/>
                  <a:gd name="connsiteY203" fmla="*/ 1015372 h 1420668"/>
                  <a:gd name="connsiteX204" fmla="*/ 131092 w 1131692"/>
                  <a:gd name="connsiteY204" fmla="*/ 998418 h 1420668"/>
                  <a:gd name="connsiteX205" fmla="*/ 121376 w 1131692"/>
                  <a:gd name="connsiteY205" fmla="*/ 966604 h 1420668"/>
                  <a:gd name="connsiteX206" fmla="*/ 116518 w 1131692"/>
                  <a:gd name="connsiteY206" fmla="*/ 949269 h 1420668"/>
                  <a:gd name="connsiteX207" fmla="*/ 108136 w 1131692"/>
                  <a:gd name="connsiteY207" fmla="*/ 914598 h 1420668"/>
                  <a:gd name="connsiteX208" fmla="*/ 104707 w 1131692"/>
                  <a:gd name="connsiteY208" fmla="*/ 899453 h 1420668"/>
                  <a:gd name="connsiteX209" fmla="*/ 95754 w 1131692"/>
                  <a:gd name="connsiteY209" fmla="*/ 849542 h 1420668"/>
                  <a:gd name="connsiteX210" fmla="*/ 95659 w 1131692"/>
                  <a:gd name="connsiteY210" fmla="*/ 848875 h 1420668"/>
                  <a:gd name="connsiteX211" fmla="*/ 95563 w 1131692"/>
                  <a:gd name="connsiteY211" fmla="*/ 848494 h 1420668"/>
                  <a:gd name="connsiteX212" fmla="*/ 90229 w 1131692"/>
                  <a:gd name="connsiteY212" fmla="*/ 806108 h 1420668"/>
                  <a:gd name="connsiteX213" fmla="*/ 88991 w 1131692"/>
                  <a:gd name="connsiteY213" fmla="*/ 791058 h 1420668"/>
                  <a:gd name="connsiteX214" fmla="*/ 86800 w 1131692"/>
                  <a:gd name="connsiteY214" fmla="*/ 762960 h 1420668"/>
                  <a:gd name="connsiteX215" fmla="*/ 86038 w 1131692"/>
                  <a:gd name="connsiteY215" fmla="*/ 745624 h 1420668"/>
                  <a:gd name="connsiteX216" fmla="*/ 85276 w 1131692"/>
                  <a:gd name="connsiteY216" fmla="*/ 719621 h 1420668"/>
                  <a:gd name="connsiteX217" fmla="*/ 85276 w 1131692"/>
                  <a:gd name="connsiteY217" fmla="*/ 701904 h 1420668"/>
                  <a:gd name="connsiteX218" fmla="*/ 85657 w 1131692"/>
                  <a:gd name="connsiteY218" fmla="*/ 681235 h 1420668"/>
                  <a:gd name="connsiteX219" fmla="*/ 88324 w 1131692"/>
                  <a:gd name="connsiteY219" fmla="*/ 632562 h 1420668"/>
                  <a:gd name="connsiteX220" fmla="*/ 88991 w 1131692"/>
                  <a:gd name="connsiteY220" fmla="*/ 623609 h 1420668"/>
                  <a:gd name="connsiteX221" fmla="*/ 96039 w 1131692"/>
                  <a:gd name="connsiteY221" fmla="*/ 568554 h 1420668"/>
                  <a:gd name="connsiteX222" fmla="*/ 99087 w 1131692"/>
                  <a:gd name="connsiteY222" fmla="*/ 551600 h 1420668"/>
                  <a:gd name="connsiteX223" fmla="*/ 105279 w 1131692"/>
                  <a:gd name="connsiteY223" fmla="*/ 520834 h 1420668"/>
                  <a:gd name="connsiteX224" fmla="*/ 109374 w 1131692"/>
                  <a:gd name="connsiteY224" fmla="*/ 503594 h 1420668"/>
                  <a:gd name="connsiteX225" fmla="*/ 117661 w 1131692"/>
                  <a:gd name="connsiteY225" fmla="*/ 473590 h 1420668"/>
                  <a:gd name="connsiteX226" fmla="*/ 124805 w 1131692"/>
                  <a:gd name="connsiteY226" fmla="*/ 450063 h 1420668"/>
                  <a:gd name="connsiteX227" fmla="*/ 139378 w 1131692"/>
                  <a:gd name="connsiteY227" fmla="*/ 411392 h 1420668"/>
                  <a:gd name="connsiteX228" fmla="*/ 144522 w 1131692"/>
                  <a:gd name="connsiteY228" fmla="*/ 399676 h 1420668"/>
                  <a:gd name="connsiteX229" fmla="*/ 155856 w 1131692"/>
                  <a:gd name="connsiteY229" fmla="*/ 374530 h 1420668"/>
                  <a:gd name="connsiteX230" fmla="*/ 161095 w 1131692"/>
                  <a:gd name="connsiteY230" fmla="*/ 364053 h 1420668"/>
                  <a:gd name="connsiteX231" fmla="*/ 179955 w 1131692"/>
                  <a:gd name="connsiteY231" fmla="*/ 329382 h 1420668"/>
                  <a:gd name="connsiteX232" fmla="*/ 185194 w 1131692"/>
                  <a:gd name="connsiteY232" fmla="*/ 320428 h 1420668"/>
                  <a:gd name="connsiteX233" fmla="*/ 210720 w 1131692"/>
                  <a:gd name="connsiteY233" fmla="*/ 281947 h 1420668"/>
                  <a:gd name="connsiteX234" fmla="*/ 216721 w 1131692"/>
                  <a:gd name="connsiteY234" fmla="*/ 273946 h 1420668"/>
                  <a:gd name="connsiteX235" fmla="*/ 237390 w 1131692"/>
                  <a:gd name="connsiteY235" fmla="*/ 247943 h 1420668"/>
                  <a:gd name="connsiteX236" fmla="*/ 245677 w 1131692"/>
                  <a:gd name="connsiteY236" fmla="*/ 238323 h 1420668"/>
                  <a:gd name="connsiteX237" fmla="*/ 269871 w 1131692"/>
                  <a:gd name="connsiteY237" fmla="*/ 212700 h 1420668"/>
                  <a:gd name="connsiteX238" fmla="*/ 274728 w 1131692"/>
                  <a:gd name="connsiteY238" fmla="*/ 207747 h 1420668"/>
                  <a:gd name="connsiteX239" fmla="*/ 305684 w 1131692"/>
                  <a:gd name="connsiteY239" fmla="*/ 180411 h 1420668"/>
                  <a:gd name="connsiteX240" fmla="*/ 313972 w 1131692"/>
                  <a:gd name="connsiteY240" fmla="*/ 173934 h 1420668"/>
                  <a:gd name="connsiteX241" fmla="*/ 339308 w 1131692"/>
                  <a:gd name="connsiteY241" fmla="*/ 155265 h 1420668"/>
                  <a:gd name="connsiteX242" fmla="*/ 349309 w 1131692"/>
                  <a:gd name="connsiteY242" fmla="*/ 148502 h 1420668"/>
                  <a:gd name="connsiteX243" fmla="*/ 380932 w 1131692"/>
                  <a:gd name="connsiteY243" fmla="*/ 129452 h 1420668"/>
                  <a:gd name="connsiteX244" fmla="*/ 384552 w 1131692"/>
                  <a:gd name="connsiteY244" fmla="*/ 127356 h 1420668"/>
                  <a:gd name="connsiteX245" fmla="*/ 421318 w 1131692"/>
                  <a:gd name="connsiteY245" fmla="*/ 109640 h 1420668"/>
                  <a:gd name="connsiteX246" fmla="*/ 431796 w 1131692"/>
                  <a:gd name="connsiteY246" fmla="*/ 105354 h 1420668"/>
                  <a:gd name="connsiteX247" fmla="*/ 460942 w 1131692"/>
                  <a:gd name="connsiteY247" fmla="*/ 94495 h 1420668"/>
                  <a:gd name="connsiteX248" fmla="*/ 472372 w 1131692"/>
                  <a:gd name="connsiteY248" fmla="*/ 90685 h 1420668"/>
                  <a:gd name="connsiteX249" fmla="*/ 512568 w 1131692"/>
                  <a:gd name="connsiteY249" fmla="*/ 79922 h 1420668"/>
                  <a:gd name="connsiteX250" fmla="*/ 726976 w 1131692"/>
                  <a:gd name="connsiteY250" fmla="*/ 157932 h 1420668"/>
                  <a:gd name="connsiteX251" fmla="*/ 730404 w 1131692"/>
                  <a:gd name="connsiteY251" fmla="*/ 160599 h 1420668"/>
                  <a:gd name="connsiteX252" fmla="*/ 758789 w 1131692"/>
                  <a:gd name="connsiteY252" fmla="*/ 184125 h 1420668"/>
                  <a:gd name="connsiteX253" fmla="*/ 764599 w 1131692"/>
                  <a:gd name="connsiteY253" fmla="*/ 189174 h 1420668"/>
                  <a:gd name="connsiteX254" fmla="*/ 794698 w 1131692"/>
                  <a:gd name="connsiteY254" fmla="*/ 218415 h 1420668"/>
                  <a:gd name="connsiteX255" fmla="*/ 809081 w 1131692"/>
                  <a:gd name="connsiteY255" fmla="*/ 234322 h 1420668"/>
                  <a:gd name="connsiteX256" fmla="*/ 826226 w 1131692"/>
                  <a:gd name="connsiteY256" fmla="*/ 254134 h 1420668"/>
                  <a:gd name="connsiteX257" fmla="*/ 839084 w 1131692"/>
                  <a:gd name="connsiteY257" fmla="*/ 271279 h 1420668"/>
                  <a:gd name="connsiteX258" fmla="*/ 854229 w 1131692"/>
                  <a:gd name="connsiteY258" fmla="*/ 292425 h 1420668"/>
                  <a:gd name="connsiteX259" fmla="*/ 865374 w 1131692"/>
                  <a:gd name="connsiteY259" fmla="*/ 310617 h 1420668"/>
                  <a:gd name="connsiteX260" fmla="*/ 878233 w 1131692"/>
                  <a:gd name="connsiteY260" fmla="*/ 333096 h 1420668"/>
                  <a:gd name="connsiteX261" fmla="*/ 887662 w 1131692"/>
                  <a:gd name="connsiteY261" fmla="*/ 352527 h 1420668"/>
                  <a:gd name="connsiteX262" fmla="*/ 899092 w 1131692"/>
                  <a:gd name="connsiteY262" fmla="*/ 378626 h 1420668"/>
                  <a:gd name="connsiteX263" fmla="*/ 902902 w 1131692"/>
                  <a:gd name="connsiteY263" fmla="*/ 388722 h 1420668"/>
                  <a:gd name="connsiteX264" fmla="*/ 915857 w 1131692"/>
                  <a:gd name="connsiteY264" fmla="*/ 430728 h 1420668"/>
                  <a:gd name="connsiteX265" fmla="*/ 926715 w 1131692"/>
                  <a:gd name="connsiteY265" fmla="*/ 486163 h 1420668"/>
                  <a:gd name="connsiteX266" fmla="*/ 928239 w 1131692"/>
                  <a:gd name="connsiteY266" fmla="*/ 500355 h 1420668"/>
                  <a:gd name="connsiteX267" fmla="*/ 932811 w 1131692"/>
                  <a:gd name="connsiteY267" fmla="*/ 543694 h 1420668"/>
                  <a:gd name="connsiteX268" fmla="*/ 933478 w 1131692"/>
                  <a:gd name="connsiteY268" fmla="*/ 564649 h 1420668"/>
                  <a:gd name="connsiteX269" fmla="*/ 934240 w 1131692"/>
                  <a:gd name="connsiteY269" fmla="*/ 601892 h 1420668"/>
                  <a:gd name="connsiteX270" fmla="*/ 933097 w 1131692"/>
                  <a:gd name="connsiteY270" fmla="*/ 626371 h 1420668"/>
                  <a:gd name="connsiteX271" fmla="*/ 931192 w 1131692"/>
                  <a:gd name="connsiteY271" fmla="*/ 659899 h 1420668"/>
                  <a:gd name="connsiteX272" fmla="*/ 928239 w 1131692"/>
                  <a:gd name="connsiteY272" fmla="*/ 684759 h 1420668"/>
                  <a:gd name="connsiteX273" fmla="*/ 923953 w 1131692"/>
                  <a:gd name="connsiteY273" fmla="*/ 717621 h 1420668"/>
                  <a:gd name="connsiteX274" fmla="*/ 919381 w 1131692"/>
                  <a:gd name="connsiteY274" fmla="*/ 742100 h 1420668"/>
                  <a:gd name="connsiteX275" fmla="*/ 912713 w 1131692"/>
                  <a:gd name="connsiteY275" fmla="*/ 774771 h 1420668"/>
                  <a:gd name="connsiteX276" fmla="*/ 906236 w 1131692"/>
                  <a:gd name="connsiteY276" fmla="*/ 799917 h 1420668"/>
                  <a:gd name="connsiteX277" fmla="*/ 897663 w 1131692"/>
                  <a:gd name="connsiteY277" fmla="*/ 830587 h 1420668"/>
                  <a:gd name="connsiteX278" fmla="*/ 882614 w 1131692"/>
                  <a:gd name="connsiteY278" fmla="*/ 875640 h 1420668"/>
                  <a:gd name="connsiteX279" fmla="*/ 859659 w 1131692"/>
                  <a:gd name="connsiteY279" fmla="*/ 929171 h 1420668"/>
                  <a:gd name="connsiteX280" fmla="*/ 852229 w 1131692"/>
                  <a:gd name="connsiteY280" fmla="*/ 944220 h 1420668"/>
                  <a:gd name="connsiteX281" fmla="*/ 836418 w 1131692"/>
                  <a:gd name="connsiteY281" fmla="*/ 973367 h 1420668"/>
                  <a:gd name="connsiteX282" fmla="*/ 827655 w 1131692"/>
                  <a:gd name="connsiteY282" fmla="*/ 988321 h 1420668"/>
                  <a:gd name="connsiteX283" fmla="*/ 807271 w 1131692"/>
                  <a:gd name="connsiteY283" fmla="*/ 1019087 h 1420668"/>
                  <a:gd name="connsiteX284" fmla="*/ 800032 w 1131692"/>
                  <a:gd name="connsiteY284" fmla="*/ 1029660 h 1420668"/>
                  <a:gd name="connsiteX285" fmla="*/ 795460 w 1131692"/>
                  <a:gd name="connsiteY285" fmla="*/ 1035565 h 1420668"/>
                  <a:gd name="connsiteX286" fmla="*/ 775839 w 1131692"/>
                  <a:gd name="connsiteY286" fmla="*/ 1060140 h 1420668"/>
                  <a:gd name="connsiteX287" fmla="*/ 768124 w 1131692"/>
                  <a:gd name="connsiteY287" fmla="*/ 1068998 h 1420668"/>
                  <a:gd name="connsiteX288" fmla="*/ 748312 w 1131692"/>
                  <a:gd name="connsiteY288" fmla="*/ 1090334 h 1420668"/>
                  <a:gd name="connsiteX289" fmla="*/ 741453 w 1131692"/>
                  <a:gd name="connsiteY289" fmla="*/ 1097382 h 1420668"/>
                  <a:gd name="connsiteX290" fmla="*/ 713640 w 1131692"/>
                  <a:gd name="connsiteY290" fmla="*/ 1123195 h 1420668"/>
                  <a:gd name="connsiteX291" fmla="*/ 708497 w 1131692"/>
                  <a:gd name="connsiteY291" fmla="*/ 1127481 h 1420668"/>
                  <a:gd name="connsiteX292" fmla="*/ 683922 w 1131692"/>
                  <a:gd name="connsiteY292" fmla="*/ 1146912 h 1420668"/>
                  <a:gd name="connsiteX293" fmla="*/ 674493 w 1131692"/>
                  <a:gd name="connsiteY293" fmla="*/ 1153771 h 1420668"/>
                  <a:gd name="connsiteX294" fmla="*/ 651061 w 1131692"/>
                  <a:gd name="connsiteY294" fmla="*/ 1169582 h 1420668"/>
                  <a:gd name="connsiteX295" fmla="*/ 642489 w 1131692"/>
                  <a:gd name="connsiteY295" fmla="*/ 1175011 h 1420668"/>
                  <a:gd name="connsiteX296" fmla="*/ 609532 w 1131692"/>
                  <a:gd name="connsiteY296" fmla="*/ 1193680 h 1420668"/>
                  <a:gd name="connsiteX297" fmla="*/ 605341 w 1131692"/>
                  <a:gd name="connsiteY297" fmla="*/ 1195680 h 1420668"/>
                  <a:gd name="connsiteX298" fmla="*/ 575147 w 1131692"/>
                  <a:gd name="connsiteY298" fmla="*/ 1209682 h 1420668"/>
                  <a:gd name="connsiteX299" fmla="*/ 564574 w 1131692"/>
                  <a:gd name="connsiteY299" fmla="*/ 1214064 h 1420668"/>
                  <a:gd name="connsiteX300" fmla="*/ 537999 w 1131692"/>
                  <a:gd name="connsiteY300" fmla="*/ 1223874 h 1420668"/>
                  <a:gd name="connsiteX301" fmla="*/ 527713 w 1131692"/>
                  <a:gd name="connsiteY301" fmla="*/ 1227399 h 1420668"/>
                  <a:gd name="connsiteX302" fmla="*/ 490756 w 1131692"/>
                  <a:gd name="connsiteY302" fmla="*/ 1237781 h 1420668"/>
                  <a:gd name="connsiteX303" fmla="*/ 487708 w 1131692"/>
                  <a:gd name="connsiteY303" fmla="*/ 1238448 h 1420668"/>
                  <a:gd name="connsiteX304" fmla="*/ 452656 w 1131692"/>
                  <a:gd name="connsiteY304" fmla="*/ 1245306 h 1420668"/>
                  <a:gd name="connsiteX305" fmla="*/ 440844 w 1131692"/>
                  <a:gd name="connsiteY305" fmla="*/ 1247020 h 1420668"/>
                  <a:gd name="connsiteX306" fmla="*/ 412079 w 1131692"/>
                  <a:gd name="connsiteY306" fmla="*/ 1250259 h 1420668"/>
                  <a:gd name="connsiteX307" fmla="*/ 400173 w 1131692"/>
                  <a:gd name="connsiteY307" fmla="*/ 1251306 h 1420668"/>
                  <a:gd name="connsiteX308" fmla="*/ 359882 w 1131692"/>
                  <a:gd name="connsiteY308" fmla="*/ 1252640 h 1420668"/>
                  <a:gd name="connsiteX309" fmla="*/ 271775 w 1131692"/>
                  <a:gd name="connsiteY309" fmla="*/ 1245401 h 1420668"/>
                  <a:gd name="connsiteX310" fmla="*/ 255964 w 1131692"/>
                  <a:gd name="connsiteY310" fmla="*/ 1228637 h 1420668"/>
                  <a:gd name="connsiteX311" fmla="*/ 253012 w 1131692"/>
                  <a:gd name="connsiteY311" fmla="*/ 1225303 h 1420668"/>
                  <a:gd name="connsiteX312" fmla="*/ 872517 w 1131692"/>
                  <a:gd name="connsiteY312" fmla="*/ 129261 h 1420668"/>
                  <a:gd name="connsiteX313" fmla="*/ 799747 w 1131692"/>
                  <a:gd name="connsiteY313" fmla="*/ 81065 h 1420668"/>
                  <a:gd name="connsiteX314" fmla="*/ 818797 w 1131692"/>
                  <a:gd name="connsiteY314" fmla="*/ 88018 h 1420668"/>
                  <a:gd name="connsiteX315" fmla="*/ 840894 w 1131692"/>
                  <a:gd name="connsiteY315" fmla="*/ 98591 h 1420668"/>
                  <a:gd name="connsiteX316" fmla="*/ 862707 w 1131692"/>
                  <a:gd name="connsiteY316" fmla="*/ 118689 h 1420668"/>
                  <a:gd name="connsiteX317" fmla="*/ 872517 w 1131692"/>
                  <a:gd name="connsiteY317" fmla="*/ 129261 h 1420668"/>
                  <a:gd name="connsiteX318" fmla="*/ 309875 w 1131692"/>
                  <a:gd name="connsiteY318" fmla="*/ 1298741 h 1420668"/>
                  <a:gd name="connsiteX319" fmla="*/ 300922 w 1131692"/>
                  <a:gd name="connsiteY319" fmla="*/ 1291502 h 1420668"/>
                  <a:gd name="connsiteX320" fmla="*/ 321877 w 1131692"/>
                  <a:gd name="connsiteY320" fmla="*/ 1295883 h 1420668"/>
                  <a:gd name="connsiteX321" fmla="*/ 357977 w 1131692"/>
                  <a:gd name="connsiteY321" fmla="*/ 1319791 h 1420668"/>
                  <a:gd name="connsiteX322" fmla="*/ 359025 w 1131692"/>
                  <a:gd name="connsiteY322" fmla="*/ 1320458 h 1420668"/>
                  <a:gd name="connsiteX323" fmla="*/ 309875 w 1131692"/>
                  <a:gd name="connsiteY323" fmla="*/ 1298741 h 142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</a:cxnLst>
                <a:rect l="l" t="t" r="r" b="b"/>
                <a:pathLst>
                  <a:path w="1131692" h="1420668">
                    <a:moveTo>
                      <a:pt x="1131597" y="716192"/>
                    </a:moveTo>
                    <a:cubicBezTo>
                      <a:pt x="1131693" y="710763"/>
                      <a:pt x="1131693" y="705048"/>
                      <a:pt x="1131693" y="699142"/>
                    </a:cubicBezTo>
                    <a:cubicBezTo>
                      <a:pt x="1131693" y="696856"/>
                      <a:pt x="1131693" y="694665"/>
                      <a:pt x="1131597" y="692284"/>
                    </a:cubicBezTo>
                    <a:cubicBezTo>
                      <a:pt x="1131502" y="683807"/>
                      <a:pt x="1131312" y="674949"/>
                      <a:pt x="1131026" y="665614"/>
                    </a:cubicBezTo>
                    <a:cubicBezTo>
                      <a:pt x="1131026" y="665519"/>
                      <a:pt x="1131026" y="665328"/>
                      <a:pt x="1131026" y="665233"/>
                    </a:cubicBezTo>
                    <a:cubicBezTo>
                      <a:pt x="1130741" y="656184"/>
                      <a:pt x="1130264" y="646755"/>
                      <a:pt x="1129692" y="637039"/>
                    </a:cubicBezTo>
                    <a:cubicBezTo>
                      <a:pt x="1129502" y="634658"/>
                      <a:pt x="1129407" y="632181"/>
                      <a:pt x="1129216" y="629705"/>
                    </a:cubicBezTo>
                    <a:cubicBezTo>
                      <a:pt x="1128740" y="621609"/>
                      <a:pt x="1128073" y="613417"/>
                      <a:pt x="1127406" y="605035"/>
                    </a:cubicBezTo>
                    <a:cubicBezTo>
                      <a:pt x="1127216" y="602559"/>
                      <a:pt x="1127026" y="600082"/>
                      <a:pt x="1126740" y="597606"/>
                    </a:cubicBezTo>
                    <a:cubicBezTo>
                      <a:pt x="1124930" y="577698"/>
                      <a:pt x="1122549" y="557029"/>
                      <a:pt x="1119406" y="535598"/>
                    </a:cubicBezTo>
                    <a:cubicBezTo>
                      <a:pt x="1119215" y="534264"/>
                      <a:pt x="1118929" y="532931"/>
                      <a:pt x="1118739" y="531693"/>
                    </a:cubicBezTo>
                    <a:cubicBezTo>
                      <a:pt x="1116548" y="517310"/>
                      <a:pt x="1114072" y="502737"/>
                      <a:pt x="1111119" y="487878"/>
                    </a:cubicBezTo>
                    <a:cubicBezTo>
                      <a:pt x="1110642" y="485401"/>
                      <a:pt x="1109976" y="482829"/>
                      <a:pt x="1109499" y="480258"/>
                    </a:cubicBezTo>
                    <a:cubicBezTo>
                      <a:pt x="1106928" y="467685"/>
                      <a:pt x="1103975" y="455016"/>
                      <a:pt x="1100737" y="442253"/>
                    </a:cubicBezTo>
                    <a:cubicBezTo>
                      <a:pt x="1099498" y="437300"/>
                      <a:pt x="1098069" y="432347"/>
                      <a:pt x="1096736" y="427394"/>
                    </a:cubicBezTo>
                    <a:cubicBezTo>
                      <a:pt x="1093783" y="416631"/>
                      <a:pt x="1090640" y="405867"/>
                      <a:pt x="1087211" y="395104"/>
                    </a:cubicBezTo>
                    <a:cubicBezTo>
                      <a:pt x="1085592" y="390056"/>
                      <a:pt x="1083972" y="384912"/>
                      <a:pt x="1082258" y="379864"/>
                    </a:cubicBezTo>
                    <a:cubicBezTo>
                      <a:pt x="1078067" y="367577"/>
                      <a:pt x="1073495" y="355480"/>
                      <a:pt x="1068637" y="343288"/>
                    </a:cubicBezTo>
                    <a:cubicBezTo>
                      <a:pt x="1067590" y="340621"/>
                      <a:pt x="1066828" y="338049"/>
                      <a:pt x="1065685" y="335382"/>
                    </a:cubicBezTo>
                    <a:cubicBezTo>
                      <a:pt x="1065399" y="334716"/>
                      <a:pt x="1065113" y="334144"/>
                      <a:pt x="1064827" y="333477"/>
                    </a:cubicBezTo>
                    <a:cubicBezTo>
                      <a:pt x="1061589" y="325857"/>
                      <a:pt x="1057969" y="318333"/>
                      <a:pt x="1054445" y="310808"/>
                    </a:cubicBezTo>
                    <a:cubicBezTo>
                      <a:pt x="1051969" y="305379"/>
                      <a:pt x="1049587" y="299949"/>
                      <a:pt x="1046920" y="294615"/>
                    </a:cubicBezTo>
                    <a:cubicBezTo>
                      <a:pt x="1042729" y="286233"/>
                      <a:pt x="1038062" y="278137"/>
                      <a:pt x="1033395" y="270041"/>
                    </a:cubicBezTo>
                    <a:cubicBezTo>
                      <a:pt x="1030918" y="265659"/>
                      <a:pt x="1028728" y="261183"/>
                      <a:pt x="1026156" y="256896"/>
                    </a:cubicBezTo>
                    <a:cubicBezTo>
                      <a:pt x="1020726" y="247848"/>
                      <a:pt x="1014726" y="238989"/>
                      <a:pt x="1008630" y="230226"/>
                    </a:cubicBezTo>
                    <a:cubicBezTo>
                      <a:pt x="1006439" y="227083"/>
                      <a:pt x="1004439" y="223749"/>
                      <a:pt x="1002248" y="220606"/>
                    </a:cubicBezTo>
                    <a:cubicBezTo>
                      <a:pt x="993771" y="208795"/>
                      <a:pt x="984722" y="197365"/>
                      <a:pt x="975102" y="186316"/>
                    </a:cubicBezTo>
                    <a:cubicBezTo>
                      <a:pt x="969482" y="179839"/>
                      <a:pt x="963672" y="173648"/>
                      <a:pt x="957862" y="167647"/>
                    </a:cubicBezTo>
                    <a:cubicBezTo>
                      <a:pt x="957576" y="167361"/>
                      <a:pt x="957290" y="167171"/>
                      <a:pt x="957004" y="166885"/>
                    </a:cubicBezTo>
                    <a:cubicBezTo>
                      <a:pt x="948051" y="157836"/>
                      <a:pt x="938812" y="149454"/>
                      <a:pt x="929287" y="141358"/>
                    </a:cubicBezTo>
                    <a:cubicBezTo>
                      <a:pt x="927001" y="139453"/>
                      <a:pt x="924809" y="137643"/>
                      <a:pt x="922428" y="135738"/>
                    </a:cubicBezTo>
                    <a:cubicBezTo>
                      <a:pt x="912618" y="127737"/>
                      <a:pt x="902521" y="120117"/>
                      <a:pt x="892139" y="113259"/>
                    </a:cubicBezTo>
                    <a:lnTo>
                      <a:pt x="806985" y="56871"/>
                    </a:lnTo>
                    <a:cubicBezTo>
                      <a:pt x="817368" y="63729"/>
                      <a:pt x="827464" y="71349"/>
                      <a:pt x="837275" y="79350"/>
                    </a:cubicBezTo>
                    <a:cubicBezTo>
                      <a:pt x="839561" y="81160"/>
                      <a:pt x="841847" y="83065"/>
                      <a:pt x="844133" y="84970"/>
                    </a:cubicBezTo>
                    <a:cubicBezTo>
                      <a:pt x="853658" y="93066"/>
                      <a:pt x="862992" y="101448"/>
                      <a:pt x="871946" y="110497"/>
                    </a:cubicBezTo>
                    <a:cubicBezTo>
                      <a:pt x="874994" y="113545"/>
                      <a:pt x="877851" y="116879"/>
                      <a:pt x="880804" y="120022"/>
                    </a:cubicBezTo>
                    <a:lnTo>
                      <a:pt x="799842" y="66396"/>
                    </a:lnTo>
                    <a:cubicBezTo>
                      <a:pt x="796984" y="64491"/>
                      <a:pt x="794031" y="62586"/>
                      <a:pt x="791079" y="60777"/>
                    </a:cubicBezTo>
                    <a:cubicBezTo>
                      <a:pt x="786221" y="57729"/>
                      <a:pt x="781173" y="54776"/>
                      <a:pt x="776124" y="51918"/>
                    </a:cubicBezTo>
                    <a:lnTo>
                      <a:pt x="773458" y="50490"/>
                    </a:lnTo>
                    <a:cubicBezTo>
                      <a:pt x="772696" y="50013"/>
                      <a:pt x="771743" y="49728"/>
                      <a:pt x="770981" y="49251"/>
                    </a:cubicBezTo>
                    <a:cubicBezTo>
                      <a:pt x="759075" y="42774"/>
                      <a:pt x="746692" y="36774"/>
                      <a:pt x="733738" y="31535"/>
                    </a:cubicBezTo>
                    <a:cubicBezTo>
                      <a:pt x="725833" y="28296"/>
                      <a:pt x="717451" y="25439"/>
                      <a:pt x="708783" y="22677"/>
                    </a:cubicBezTo>
                    <a:cubicBezTo>
                      <a:pt x="707830" y="22391"/>
                      <a:pt x="706878" y="21915"/>
                      <a:pt x="705925" y="21629"/>
                    </a:cubicBezTo>
                    <a:cubicBezTo>
                      <a:pt x="703735" y="20962"/>
                      <a:pt x="701353" y="20391"/>
                      <a:pt x="699163" y="19819"/>
                    </a:cubicBezTo>
                    <a:cubicBezTo>
                      <a:pt x="695162" y="18676"/>
                      <a:pt x="691066" y="17533"/>
                      <a:pt x="686971" y="16485"/>
                    </a:cubicBezTo>
                    <a:cubicBezTo>
                      <a:pt x="683351" y="15533"/>
                      <a:pt x="679731" y="14771"/>
                      <a:pt x="676017" y="13914"/>
                    </a:cubicBezTo>
                    <a:cubicBezTo>
                      <a:pt x="671826" y="12961"/>
                      <a:pt x="667540" y="12104"/>
                      <a:pt x="663253" y="11151"/>
                    </a:cubicBezTo>
                    <a:cubicBezTo>
                      <a:pt x="659443" y="10389"/>
                      <a:pt x="655633" y="9723"/>
                      <a:pt x="651823" y="9056"/>
                    </a:cubicBezTo>
                    <a:cubicBezTo>
                      <a:pt x="647442" y="8294"/>
                      <a:pt x="643060" y="7627"/>
                      <a:pt x="638583" y="6960"/>
                    </a:cubicBezTo>
                    <a:cubicBezTo>
                      <a:pt x="634678" y="6389"/>
                      <a:pt x="630868" y="5817"/>
                      <a:pt x="626963" y="5341"/>
                    </a:cubicBezTo>
                    <a:cubicBezTo>
                      <a:pt x="622391" y="4770"/>
                      <a:pt x="617819" y="4293"/>
                      <a:pt x="613342" y="3722"/>
                    </a:cubicBezTo>
                    <a:cubicBezTo>
                      <a:pt x="610961" y="3436"/>
                      <a:pt x="608675" y="3150"/>
                      <a:pt x="606389" y="2960"/>
                    </a:cubicBezTo>
                    <a:cubicBezTo>
                      <a:pt x="603246" y="2674"/>
                      <a:pt x="600103" y="2388"/>
                      <a:pt x="596864" y="2103"/>
                    </a:cubicBezTo>
                    <a:cubicBezTo>
                      <a:pt x="580195" y="769"/>
                      <a:pt x="563336" y="102"/>
                      <a:pt x="546667" y="7"/>
                    </a:cubicBezTo>
                    <a:cubicBezTo>
                      <a:pt x="505043" y="-183"/>
                      <a:pt x="464562" y="3436"/>
                      <a:pt x="430176" y="10580"/>
                    </a:cubicBezTo>
                    <a:cubicBezTo>
                      <a:pt x="420461" y="12675"/>
                      <a:pt x="410936" y="15247"/>
                      <a:pt x="401411" y="17724"/>
                    </a:cubicBezTo>
                    <a:lnTo>
                      <a:pt x="414746" y="26582"/>
                    </a:lnTo>
                    <a:cubicBezTo>
                      <a:pt x="405412" y="28868"/>
                      <a:pt x="396267" y="31344"/>
                      <a:pt x="387124" y="34202"/>
                    </a:cubicBezTo>
                    <a:cubicBezTo>
                      <a:pt x="383218" y="35440"/>
                      <a:pt x="379408" y="36774"/>
                      <a:pt x="375598" y="38012"/>
                    </a:cubicBezTo>
                    <a:cubicBezTo>
                      <a:pt x="365788" y="41250"/>
                      <a:pt x="356263" y="44870"/>
                      <a:pt x="346738" y="48775"/>
                    </a:cubicBezTo>
                    <a:cubicBezTo>
                      <a:pt x="343118" y="50204"/>
                      <a:pt x="339499" y="51633"/>
                      <a:pt x="335974" y="53157"/>
                    </a:cubicBezTo>
                    <a:cubicBezTo>
                      <a:pt x="323497" y="58586"/>
                      <a:pt x="311304" y="64396"/>
                      <a:pt x="299398" y="70778"/>
                    </a:cubicBezTo>
                    <a:cubicBezTo>
                      <a:pt x="297969" y="71540"/>
                      <a:pt x="296732" y="72397"/>
                      <a:pt x="295303" y="73159"/>
                    </a:cubicBezTo>
                    <a:cubicBezTo>
                      <a:pt x="284730" y="78969"/>
                      <a:pt x="274347" y="85256"/>
                      <a:pt x="264251" y="91923"/>
                    </a:cubicBezTo>
                    <a:cubicBezTo>
                      <a:pt x="260822" y="94209"/>
                      <a:pt x="257393" y="96495"/>
                      <a:pt x="254059" y="98877"/>
                    </a:cubicBezTo>
                    <a:cubicBezTo>
                      <a:pt x="245582" y="104782"/>
                      <a:pt x="237200" y="110878"/>
                      <a:pt x="229008" y="117260"/>
                    </a:cubicBezTo>
                    <a:cubicBezTo>
                      <a:pt x="226151" y="119546"/>
                      <a:pt x="223198" y="121641"/>
                      <a:pt x="220341" y="124023"/>
                    </a:cubicBezTo>
                    <a:cubicBezTo>
                      <a:pt x="209768" y="132690"/>
                      <a:pt x="199481" y="141739"/>
                      <a:pt x="189575" y="151264"/>
                    </a:cubicBezTo>
                    <a:cubicBezTo>
                      <a:pt x="187860" y="152979"/>
                      <a:pt x="186146" y="154788"/>
                      <a:pt x="184431" y="156408"/>
                    </a:cubicBezTo>
                    <a:cubicBezTo>
                      <a:pt x="176240" y="164599"/>
                      <a:pt x="168144" y="173076"/>
                      <a:pt x="160428" y="181839"/>
                    </a:cubicBezTo>
                    <a:cubicBezTo>
                      <a:pt x="157571" y="184983"/>
                      <a:pt x="154809" y="188221"/>
                      <a:pt x="152047" y="191460"/>
                    </a:cubicBezTo>
                    <a:cubicBezTo>
                      <a:pt x="144903" y="199842"/>
                      <a:pt x="138045" y="208509"/>
                      <a:pt x="131377" y="217368"/>
                    </a:cubicBezTo>
                    <a:cubicBezTo>
                      <a:pt x="129853" y="219368"/>
                      <a:pt x="128234" y="221178"/>
                      <a:pt x="126805" y="223178"/>
                    </a:cubicBezTo>
                    <a:cubicBezTo>
                      <a:pt x="126329" y="223845"/>
                      <a:pt x="125853" y="224702"/>
                      <a:pt x="125281" y="225369"/>
                    </a:cubicBezTo>
                    <a:cubicBezTo>
                      <a:pt x="116423" y="237656"/>
                      <a:pt x="107946" y="250419"/>
                      <a:pt x="99945" y="263564"/>
                    </a:cubicBezTo>
                    <a:cubicBezTo>
                      <a:pt x="98040" y="266707"/>
                      <a:pt x="96230" y="269946"/>
                      <a:pt x="94420" y="273089"/>
                    </a:cubicBezTo>
                    <a:cubicBezTo>
                      <a:pt x="87943" y="284138"/>
                      <a:pt x="81752" y="295568"/>
                      <a:pt x="75846" y="307284"/>
                    </a:cubicBezTo>
                    <a:cubicBezTo>
                      <a:pt x="74703" y="309474"/>
                      <a:pt x="73465" y="311475"/>
                      <a:pt x="72322" y="313761"/>
                    </a:cubicBezTo>
                    <a:cubicBezTo>
                      <a:pt x="71655" y="315189"/>
                      <a:pt x="71084" y="316618"/>
                      <a:pt x="70417" y="318047"/>
                    </a:cubicBezTo>
                    <a:cubicBezTo>
                      <a:pt x="66512" y="326143"/>
                      <a:pt x="62893" y="334430"/>
                      <a:pt x="59273" y="342812"/>
                    </a:cubicBezTo>
                    <a:cubicBezTo>
                      <a:pt x="57559" y="346908"/>
                      <a:pt x="55653" y="350813"/>
                      <a:pt x="54034" y="355004"/>
                    </a:cubicBezTo>
                    <a:cubicBezTo>
                      <a:pt x="48891" y="367577"/>
                      <a:pt x="44033" y="380436"/>
                      <a:pt x="39556" y="393580"/>
                    </a:cubicBezTo>
                    <a:cubicBezTo>
                      <a:pt x="38128" y="397771"/>
                      <a:pt x="36794" y="402057"/>
                      <a:pt x="35365" y="406248"/>
                    </a:cubicBezTo>
                    <a:cubicBezTo>
                      <a:pt x="34222" y="409868"/>
                      <a:pt x="33460" y="413583"/>
                      <a:pt x="32317" y="417202"/>
                    </a:cubicBezTo>
                    <a:cubicBezTo>
                      <a:pt x="29460" y="426918"/>
                      <a:pt x="26697" y="436728"/>
                      <a:pt x="24126" y="446730"/>
                    </a:cubicBezTo>
                    <a:cubicBezTo>
                      <a:pt x="22602" y="452635"/>
                      <a:pt x="21268" y="458541"/>
                      <a:pt x="19935" y="464541"/>
                    </a:cubicBezTo>
                    <a:cubicBezTo>
                      <a:pt x="17649" y="474828"/>
                      <a:pt x="15553" y="485211"/>
                      <a:pt x="13648" y="495688"/>
                    </a:cubicBezTo>
                    <a:cubicBezTo>
                      <a:pt x="12981" y="499403"/>
                      <a:pt x="12124" y="502927"/>
                      <a:pt x="11457" y="506642"/>
                    </a:cubicBezTo>
                    <a:cubicBezTo>
                      <a:pt x="11172" y="508261"/>
                      <a:pt x="11077" y="509976"/>
                      <a:pt x="10791" y="511690"/>
                    </a:cubicBezTo>
                    <a:cubicBezTo>
                      <a:pt x="7838" y="530073"/>
                      <a:pt x="5362" y="548647"/>
                      <a:pt x="3742" y="567411"/>
                    </a:cubicBezTo>
                    <a:cubicBezTo>
                      <a:pt x="3456" y="570174"/>
                      <a:pt x="3361" y="572936"/>
                      <a:pt x="3171" y="575603"/>
                    </a:cubicBezTo>
                    <a:cubicBezTo>
                      <a:pt x="1837" y="591891"/>
                      <a:pt x="980" y="608369"/>
                      <a:pt x="504" y="624847"/>
                    </a:cubicBezTo>
                    <a:cubicBezTo>
                      <a:pt x="409" y="627609"/>
                      <a:pt x="123" y="630276"/>
                      <a:pt x="28" y="633039"/>
                    </a:cubicBezTo>
                    <a:cubicBezTo>
                      <a:pt x="-68" y="637230"/>
                      <a:pt x="123" y="641516"/>
                      <a:pt x="28" y="645707"/>
                    </a:cubicBezTo>
                    <a:cubicBezTo>
                      <a:pt x="28" y="651422"/>
                      <a:pt x="28" y="657137"/>
                      <a:pt x="28" y="662757"/>
                    </a:cubicBezTo>
                    <a:cubicBezTo>
                      <a:pt x="123" y="671805"/>
                      <a:pt x="409" y="680759"/>
                      <a:pt x="885" y="689808"/>
                    </a:cubicBezTo>
                    <a:cubicBezTo>
                      <a:pt x="1075" y="695237"/>
                      <a:pt x="1266" y="700761"/>
                      <a:pt x="1647" y="706191"/>
                    </a:cubicBezTo>
                    <a:cubicBezTo>
                      <a:pt x="2218" y="715811"/>
                      <a:pt x="2980" y="725336"/>
                      <a:pt x="3837" y="734956"/>
                    </a:cubicBezTo>
                    <a:cubicBezTo>
                      <a:pt x="4314" y="739814"/>
                      <a:pt x="4599" y="744767"/>
                      <a:pt x="5076" y="749625"/>
                    </a:cubicBezTo>
                    <a:cubicBezTo>
                      <a:pt x="6314" y="761817"/>
                      <a:pt x="7933" y="774009"/>
                      <a:pt x="9648" y="786201"/>
                    </a:cubicBezTo>
                    <a:cubicBezTo>
                      <a:pt x="12410" y="805251"/>
                      <a:pt x="15648" y="824205"/>
                      <a:pt x="19554" y="842970"/>
                    </a:cubicBezTo>
                    <a:cubicBezTo>
                      <a:pt x="20602" y="848018"/>
                      <a:pt x="21840" y="853066"/>
                      <a:pt x="22983" y="858114"/>
                    </a:cubicBezTo>
                    <a:cubicBezTo>
                      <a:pt x="25554" y="869735"/>
                      <a:pt x="28317" y="881260"/>
                      <a:pt x="31365" y="892690"/>
                    </a:cubicBezTo>
                    <a:cubicBezTo>
                      <a:pt x="32889" y="898596"/>
                      <a:pt x="34508" y="904406"/>
                      <a:pt x="36222" y="910216"/>
                    </a:cubicBezTo>
                    <a:cubicBezTo>
                      <a:pt x="39366" y="920979"/>
                      <a:pt x="42604" y="931552"/>
                      <a:pt x="46033" y="942030"/>
                    </a:cubicBezTo>
                    <a:cubicBezTo>
                      <a:pt x="47843" y="947649"/>
                      <a:pt x="49748" y="953269"/>
                      <a:pt x="51653" y="958889"/>
                    </a:cubicBezTo>
                    <a:cubicBezTo>
                      <a:pt x="55558" y="970033"/>
                      <a:pt x="59749" y="980892"/>
                      <a:pt x="64131" y="991750"/>
                    </a:cubicBezTo>
                    <a:cubicBezTo>
                      <a:pt x="65560" y="995274"/>
                      <a:pt x="66703" y="998989"/>
                      <a:pt x="68131" y="1002418"/>
                    </a:cubicBezTo>
                    <a:cubicBezTo>
                      <a:pt x="68607" y="1003466"/>
                      <a:pt x="69084" y="1004514"/>
                      <a:pt x="69560" y="1005562"/>
                    </a:cubicBezTo>
                    <a:cubicBezTo>
                      <a:pt x="73561" y="1014896"/>
                      <a:pt x="77847" y="1023945"/>
                      <a:pt x="82038" y="1032994"/>
                    </a:cubicBezTo>
                    <a:cubicBezTo>
                      <a:pt x="84228" y="1037565"/>
                      <a:pt x="86229" y="1042328"/>
                      <a:pt x="88420" y="1046805"/>
                    </a:cubicBezTo>
                    <a:cubicBezTo>
                      <a:pt x="95182" y="1060235"/>
                      <a:pt x="102136" y="1073379"/>
                      <a:pt x="109565" y="1086048"/>
                    </a:cubicBezTo>
                    <a:cubicBezTo>
                      <a:pt x="117661" y="1099954"/>
                      <a:pt x="126329" y="1113099"/>
                      <a:pt x="135187" y="1125862"/>
                    </a:cubicBezTo>
                    <a:cubicBezTo>
                      <a:pt x="137473" y="1129196"/>
                      <a:pt x="139759" y="1132434"/>
                      <a:pt x="142140" y="1135673"/>
                    </a:cubicBezTo>
                    <a:cubicBezTo>
                      <a:pt x="150332" y="1147008"/>
                      <a:pt x="158809" y="1158057"/>
                      <a:pt x="167667" y="1168534"/>
                    </a:cubicBezTo>
                    <a:cubicBezTo>
                      <a:pt x="168620" y="1169677"/>
                      <a:pt x="169572" y="1170915"/>
                      <a:pt x="170525" y="1172154"/>
                    </a:cubicBezTo>
                    <a:cubicBezTo>
                      <a:pt x="178335" y="1181298"/>
                      <a:pt x="186337" y="1190061"/>
                      <a:pt x="194528" y="1198443"/>
                    </a:cubicBezTo>
                    <a:cubicBezTo>
                      <a:pt x="196624" y="1200633"/>
                      <a:pt x="198814" y="1202538"/>
                      <a:pt x="200909" y="1204634"/>
                    </a:cubicBezTo>
                    <a:cubicBezTo>
                      <a:pt x="203386" y="1207015"/>
                      <a:pt x="205863" y="1209396"/>
                      <a:pt x="208244" y="1211682"/>
                    </a:cubicBezTo>
                    <a:cubicBezTo>
                      <a:pt x="218912" y="1221684"/>
                      <a:pt x="229675" y="1231399"/>
                      <a:pt x="241010" y="1240353"/>
                    </a:cubicBezTo>
                    <a:cubicBezTo>
                      <a:pt x="232533" y="1238733"/>
                      <a:pt x="224056" y="1236924"/>
                      <a:pt x="215674" y="1235114"/>
                    </a:cubicBezTo>
                    <a:cubicBezTo>
                      <a:pt x="223294" y="1241781"/>
                      <a:pt x="231199" y="1248163"/>
                      <a:pt x="239295" y="1254354"/>
                    </a:cubicBezTo>
                    <a:cubicBezTo>
                      <a:pt x="241581" y="1256164"/>
                      <a:pt x="243963" y="1257688"/>
                      <a:pt x="246344" y="1259498"/>
                    </a:cubicBezTo>
                    <a:cubicBezTo>
                      <a:pt x="251392" y="1263213"/>
                      <a:pt x="256345" y="1267023"/>
                      <a:pt x="261584" y="1270547"/>
                    </a:cubicBezTo>
                    <a:lnTo>
                      <a:pt x="265394" y="1273023"/>
                    </a:lnTo>
                    <a:cubicBezTo>
                      <a:pt x="265585" y="1273119"/>
                      <a:pt x="265680" y="1273214"/>
                      <a:pt x="265775" y="1273309"/>
                    </a:cubicBezTo>
                    <a:cubicBezTo>
                      <a:pt x="264346" y="1272357"/>
                      <a:pt x="262917" y="1271404"/>
                      <a:pt x="261489" y="1270547"/>
                    </a:cubicBezTo>
                    <a:lnTo>
                      <a:pt x="266061" y="1273595"/>
                    </a:lnTo>
                    <a:lnTo>
                      <a:pt x="351214" y="1329983"/>
                    </a:lnTo>
                    <a:cubicBezTo>
                      <a:pt x="351119" y="1329888"/>
                      <a:pt x="351024" y="1329792"/>
                      <a:pt x="350833" y="1329792"/>
                    </a:cubicBezTo>
                    <a:lnTo>
                      <a:pt x="351214" y="1329983"/>
                    </a:lnTo>
                    <a:cubicBezTo>
                      <a:pt x="351786" y="1330364"/>
                      <a:pt x="352357" y="1330650"/>
                      <a:pt x="352929" y="1331031"/>
                    </a:cubicBezTo>
                    <a:cubicBezTo>
                      <a:pt x="319782" y="1318458"/>
                      <a:pt x="288159" y="1302741"/>
                      <a:pt x="258536" y="1283120"/>
                    </a:cubicBezTo>
                    <a:lnTo>
                      <a:pt x="343784" y="1339508"/>
                    </a:lnTo>
                    <a:cubicBezTo>
                      <a:pt x="393886" y="1372655"/>
                      <a:pt x="449322" y="1395991"/>
                      <a:pt x="509044" y="1408850"/>
                    </a:cubicBezTo>
                    <a:cubicBezTo>
                      <a:pt x="518283" y="1410850"/>
                      <a:pt x="527522" y="1412565"/>
                      <a:pt x="536666" y="1414089"/>
                    </a:cubicBezTo>
                    <a:cubicBezTo>
                      <a:pt x="539714" y="1414565"/>
                      <a:pt x="542762" y="1414851"/>
                      <a:pt x="545715" y="1415327"/>
                    </a:cubicBezTo>
                    <a:cubicBezTo>
                      <a:pt x="552001" y="1416279"/>
                      <a:pt x="558192" y="1417137"/>
                      <a:pt x="564384" y="1417804"/>
                    </a:cubicBezTo>
                    <a:cubicBezTo>
                      <a:pt x="564955" y="1417899"/>
                      <a:pt x="565527" y="1417994"/>
                      <a:pt x="566098" y="1418089"/>
                    </a:cubicBezTo>
                    <a:cubicBezTo>
                      <a:pt x="571718" y="1418661"/>
                      <a:pt x="577242" y="1419042"/>
                      <a:pt x="582767" y="1419423"/>
                    </a:cubicBezTo>
                    <a:cubicBezTo>
                      <a:pt x="584672" y="1419518"/>
                      <a:pt x="586577" y="1419804"/>
                      <a:pt x="588482" y="1419899"/>
                    </a:cubicBezTo>
                    <a:lnTo>
                      <a:pt x="588482" y="1419899"/>
                    </a:lnTo>
                    <a:lnTo>
                      <a:pt x="588863" y="1419899"/>
                    </a:lnTo>
                    <a:cubicBezTo>
                      <a:pt x="597150" y="1420375"/>
                      <a:pt x="605437" y="1420661"/>
                      <a:pt x="613533" y="1420661"/>
                    </a:cubicBezTo>
                    <a:cubicBezTo>
                      <a:pt x="627249" y="1420756"/>
                      <a:pt x="640584" y="1419994"/>
                      <a:pt x="653633" y="1418851"/>
                    </a:cubicBezTo>
                    <a:cubicBezTo>
                      <a:pt x="656586" y="1418565"/>
                      <a:pt x="659443" y="1418375"/>
                      <a:pt x="662301" y="1417994"/>
                    </a:cubicBezTo>
                    <a:cubicBezTo>
                      <a:pt x="675160" y="1416661"/>
                      <a:pt x="687733" y="1414851"/>
                      <a:pt x="700020" y="1412470"/>
                    </a:cubicBezTo>
                    <a:cubicBezTo>
                      <a:pt x="700210" y="1412470"/>
                      <a:pt x="700401" y="1412470"/>
                      <a:pt x="700591" y="1412374"/>
                    </a:cubicBezTo>
                    <a:lnTo>
                      <a:pt x="702687" y="1411993"/>
                    </a:lnTo>
                    <a:cubicBezTo>
                      <a:pt x="704020" y="1411707"/>
                      <a:pt x="705163" y="1411326"/>
                      <a:pt x="706497" y="1411041"/>
                    </a:cubicBezTo>
                    <a:cubicBezTo>
                      <a:pt x="717260" y="1408659"/>
                      <a:pt x="727642" y="1405992"/>
                      <a:pt x="737929" y="1402849"/>
                    </a:cubicBezTo>
                    <a:cubicBezTo>
                      <a:pt x="739549" y="1402373"/>
                      <a:pt x="741168" y="1402087"/>
                      <a:pt x="742692" y="1401611"/>
                    </a:cubicBezTo>
                    <a:cubicBezTo>
                      <a:pt x="743740" y="1401230"/>
                      <a:pt x="744787" y="1400849"/>
                      <a:pt x="745835" y="1400468"/>
                    </a:cubicBezTo>
                    <a:cubicBezTo>
                      <a:pt x="756408" y="1397039"/>
                      <a:pt x="766695" y="1393324"/>
                      <a:pt x="776791" y="1389038"/>
                    </a:cubicBezTo>
                    <a:cubicBezTo>
                      <a:pt x="777077" y="1388943"/>
                      <a:pt x="777267" y="1388847"/>
                      <a:pt x="777553" y="1388752"/>
                    </a:cubicBezTo>
                    <a:cubicBezTo>
                      <a:pt x="778125" y="1388562"/>
                      <a:pt x="778601" y="1388181"/>
                      <a:pt x="779172" y="1387895"/>
                    </a:cubicBezTo>
                    <a:cubicBezTo>
                      <a:pt x="792222" y="1382371"/>
                      <a:pt x="804795" y="1376084"/>
                      <a:pt x="817082" y="1369226"/>
                    </a:cubicBezTo>
                    <a:cubicBezTo>
                      <a:pt x="818225" y="1368654"/>
                      <a:pt x="819273" y="1368083"/>
                      <a:pt x="820416" y="1367512"/>
                    </a:cubicBezTo>
                    <a:cubicBezTo>
                      <a:pt x="832417" y="1360654"/>
                      <a:pt x="843942" y="1353129"/>
                      <a:pt x="855277" y="1345223"/>
                    </a:cubicBezTo>
                    <a:cubicBezTo>
                      <a:pt x="857087" y="1343985"/>
                      <a:pt x="858897" y="1342746"/>
                      <a:pt x="860611" y="1341413"/>
                    </a:cubicBezTo>
                    <a:cubicBezTo>
                      <a:pt x="871374" y="1333603"/>
                      <a:pt x="881852" y="1325125"/>
                      <a:pt x="891949" y="1316362"/>
                    </a:cubicBezTo>
                    <a:cubicBezTo>
                      <a:pt x="893758" y="1314838"/>
                      <a:pt x="895568" y="1313219"/>
                      <a:pt x="897283" y="1311600"/>
                    </a:cubicBezTo>
                    <a:cubicBezTo>
                      <a:pt x="907284" y="1302551"/>
                      <a:pt x="916999" y="1293216"/>
                      <a:pt x="926334" y="1283311"/>
                    </a:cubicBezTo>
                    <a:cubicBezTo>
                      <a:pt x="926810" y="1282739"/>
                      <a:pt x="927381" y="1282358"/>
                      <a:pt x="927858" y="1281787"/>
                    </a:cubicBezTo>
                    <a:lnTo>
                      <a:pt x="928334" y="1281310"/>
                    </a:lnTo>
                    <a:lnTo>
                      <a:pt x="931287" y="1278167"/>
                    </a:lnTo>
                    <a:lnTo>
                      <a:pt x="931668" y="1277691"/>
                    </a:lnTo>
                    <a:cubicBezTo>
                      <a:pt x="932715" y="1276548"/>
                      <a:pt x="933668" y="1275405"/>
                      <a:pt x="934621" y="1274262"/>
                    </a:cubicBezTo>
                    <a:cubicBezTo>
                      <a:pt x="941193" y="1267023"/>
                      <a:pt x="947670" y="1259593"/>
                      <a:pt x="953861" y="1251878"/>
                    </a:cubicBezTo>
                    <a:cubicBezTo>
                      <a:pt x="954623" y="1250925"/>
                      <a:pt x="955480" y="1249973"/>
                      <a:pt x="956242" y="1249021"/>
                    </a:cubicBezTo>
                    <a:cubicBezTo>
                      <a:pt x="962053" y="1241781"/>
                      <a:pt x="967767" y="1234447"/>
                      <a:pt x="973197" y="1226827"/>
                    </a:cubicBezTo>
                    <a:cubicBezTo>
                      <a:pt x="973863" y="1225875"/>
                      <a:pt x="974435" y="1224922"/>
                      <a:pt x="975006" y="1223970"/>
                    </a:cubicBezTo>
                    <a:cubicBezTo>
                      <a:pt x="985389" y="1209587"/>
                      <a:pt x="995104" y="1194728"/>
                      <a:pt x="1004344" y="1179488"/>
                    </a:cubicBezTo>
                    <a:cubicBezTo>
                      <a:pt x="1006344" y="1176249"/>
                      <a:pt x="1008249" y="1172916"/>
                      <a:pt x="1010154" y="1169582"/>
                    </a:cubicBezTo>
                    <a:cubicBezTo>
                      <a:pt x="1019298" y="1153866"/>
                      <a:pt x="1028061" y="1137864"/>
                      <a:pt x="1036157" y="1121481"/>
                    </a:cubicBezTo>
                    <a:cubicBezTo>
                      <a:pt x="1036347" y="1121195"/>
                      <a:pt x="1036538" y="1120909"/>
                      <a:pt x="1036633" y="1120623"/>
                    </a:cubicBezTo>
                    <a:cubicBezTo>
                      <a:pt x="1037110" y="1119671"/>
                      <a:pt x="1037395" y="1118719"/>
                      <a:pt x="1037872" y="1117766"/>
                    </a:cubicBezTo>
                    <a:cubicBezTo>
                      <a:pt x="1046253" y="1100430"/>
                      <a:pt x="1053969" y="1082809"/>
                      <a:pt x="1061113" y="1064997"/>
                    </a:cubicBezTo>
                    <a:cubicBezTo>
                      <a:pt x="1062160" y="1062426"/>
                      <a:pt x="1063208" y="1059949"/>
                      <a:pt x="1064256" y="1057378"/>
                    </a:cubicBezTo>
                    <a:cubicBezTo>
                      <a:pt x="1071304" y="1039375"/>
                      <a:pt x="1077686" y="1021182"/>
                      <a:pt x="1083592" y="1002895"/>
                    </a:cubicBezTo>
                    <a:cubicBezTo>
                      <a:pt x="1084163" y="1001275"/>
                      <a:pt x="1084830" y="999656"/>
                      <a:pt x="1085306" y="997941"/>
                    </a:cubicBezTo>
                    <a:cubicBezTo>
                      <a:pt x="1085782" y="996513"/>
                      <a:pt x="1086068" y="995084"/>
                      <a:pt x="1086449" y="993655"/>
                    </a:cubicBezTo>
                    <a:cubicBezTo>
                      <a:pt x="1092831" y="973272"/>
                      <a:pt x="1098451" y="952888"/>
                      <a:pt x="1103403" y="932600"/>
                    </a:cubicBezTo>
                    <a:cubicBezTo>
                      <a:pt x="1104070" y="929933"/>
                      <a:pt x="1104737" y="927266"/>
                      <a:pt x="1105308" y="924504"/>
                    </a:cubicBezTo>
                    <a:cubicBezTo>
                      <a:pt x="1110071" y="904025"/>
                      <a:pt x="1114167" y="883832"/>
                      <a:pt x="1117596" y="863925"/>
                    </a:cubicBezTo>
                    <a:cubicBezTo>
                      <a:pt x="1117786" y="862782"/>
                      <a:pt x="1118072" y="861639"/>
                      <a:pt x="1118263" y="860496"/>
                    </a:cubicBezTo>
                    <a:cubicBezTo>
                      <a:pt x="1118548" y="858972"/>
                      <a:pt x="1118644" y="857543"/>
                      <a:pt x="1118834" y="856114"/>
                    </a:cubicBezTo>
                    <a:cubicBezTo>
                      <a:pt x="1121787" y="837636"/>
                      <a:pt x="1124263" y="819443"/>
                      <a:pt x="1126168" y="801726"/>
                    </a:cubicBezTo>
                    <a:cubicBezTo>
                      <a:pt x="1126359" y="799726"/>
                      <a:pt x="1126550" y="797821"/>
                      <a:pt x="1126740" y="795916"/>
                    </a:cubicBezTo>
                    <a:cubicBezTo>
                      <a:pt x="1128454" y="777533"/>
                      <a:pt x="1129788" y="759531"/>
                      <a:pt x="1130359" y="742386"/>
                    </a:cubicBezTo>
                    <a:cubicBezTo>
                      <a:pt x="1130455" y="737718"/>
                      <a:pt x="1130645" y="732765"/>
                      <a:pt x="1130741" y="727431"/>
                    </a:cubicBezTo>
                    <a:cubicBezTo>
                      <a:pt x="1130741" y="726193"/>
                      <a:pt x="1130741" y="724764"/>
                      <a:pt x="1130741" y="723431"/>
                    </a:cubicBezTo>
                    <a:cubicBezTo>
                      <a:pt x="1131502" y="721240"/>
                      <a:pt x="1131502" y="718764"/>
                      <a:pt x="1131597" y="716192"/>
                    </a:cubicBezTo>
                    <a:close/>
                    <a:moveTo>
                      <a:pt x="253012" y="1225303"/>
                    </a:moveTo>
                    <a:cubicBezTo>
                      <a:pt x="244153" y="1214730"/>
                      <a:pt x="235676" y="1203681"/>
                      <a:pt x="227389" y="1192251"/>
                    </a:cubicBezTo>
                    <a:cubicBezTo>
                      <a:pt x="225008" y="1188918"/>
                      <a:pt x="222627" y="1185584"/>
                      <a:pt x="220245" y="1182250"/>
                    </a:cubicBezTo>
                    <a:cubicBezTo>
                      <a:pt x="211387" y="1169487"/>
                      <a:pt x="202815" y="1156342"/>
                      <a:pt x="194719" y="1142531"/>
                    </a:cubicBezTo>
                    <a:cubicBezTo>
                      <a:pt x="187289" y="1129863"/>
                      <a:pt x="180336" y="1116718"/>
                      <a:pt x="173573" y="1103193"/>
                    </a:cubicBezTo>
                    <a:cubicBezTo>
                      <a:pt x="171382" y="1098811"/>
                      <a:pt x="169477" y="1094334"/>
                      <a:pt x="167382" y="1089858"/>
                    </a:cubicBezTo>
                    <a:cubicBezTo>
                      <a:pt x="163000" y="1080619"/>
                      <a:pt x="158714" y="1071379"/>
                      <a:pt x="154713" y="1061949"/>
                    </a:cubicBezTo>
                    <a:cubicBezTo>
                      <a:pt x="152808" y="1057473"/>
                      <a:pt x="151094" y="1052805"/>
                      <a:pt x="149284" y="1048233"/>
                    </a:cubicBezTo>
                    <a:cubicBezTo>
                      <a:pt x="144998" y="1037375"/>
                      <a:pt x="140712" y="1026516"/>
                      <a:pt x="136806" y="1015372"/>
                    </a:cubicBezTo>
                    <a:cubicBezTo>
                      <a:pt x="134806" y="1009753"/>
                      <a:pt x="132996" y="1004133"/>
                      <a:pt x="131092" y="998418"/>
                    </a:cubicBezTo>
                    <a:cubicBezTo>
                      <a:pt x="127662" y="987940"/>
                      <a:pt x="124424" y="977272"/>
                      <a:pt x="121376" y="966604"/>
                    </a:cubicBezTo>
                    <a:cubicBezTo>
                      <a:pt x="119662" y="960889"/>
                      <a:pt x="118042" y="955079"/>
                      <a:pt x="116518" y="949269"/>
                    </a:cubicBezTo>
                    <a:cubicBezTo>
                      <a:pt x="113470" y="937839"/>
                      <a:pt x="110803" y="926218"/>
                      <a:pt x="108136" y="914598"/>
                    </a:cubicBezTo>
                    <a:cubicBezTo>
                      <a:pt x="106993" y="909549"/>
                      <a:pt x="105755" y="904596"/>
                      <a:pt x="104707" y="899453"/>
                    </a:cubicBezTo>
                    <a:cubicBezTo>
                      <a:pt x="101278" y="882975"/>
                      <a:pt x="98230" y="866306"/>
                      <a:pt x="95754" y="849542"/>
                    </a:cubicBezTo>
                    <a:cubicBezTo>
                      <a:pt x="95754" y="849351"/>
                      <a:pt x="95659" y="849066"/>
                      <a:pt x="95659" y="848875"/>
                    </a:cubicBezTo>
                    <a:cubicBezTo>
                      <a:pt x="95659" y="848780"/>
                      <a:pt x="95659" y="848589"/>
                      <a:pt x="95563" y="848494"/>
                    </a:cubicBezTo>
                    <a:cubicBezTo>
                      <a:pt x="93468" y="834397"/>
                      <a:pt x="91753" y="820300"/>
                      <a:pt x="90229" y="806108"/>
                    </a:cubicBezTo>
                    <a:cubicBezTo>
                      <a:pt x="89753" y="801155"/>
                      <a:pt x="89372" y="796107"/>
                      <a:pt x="88991" y="791058"/>
                    </a:cubicBezTo>
                    <a:cubicBezTo>
                      <a:pt x="88134" y="781724"/>
                      <a:pt x="87372" y="772294"/>
                      <a:pt x="86800" y="762960"/>
                    </a:cubicBezTo>
                    <a:cubicBezTo>
                      <a:pt x="86419" y="757149"/>
                      <a:pt x="86324" y="751339"/>
                      <a:pt x="86038" y="745624"/>
                    </a:cubicBezTo>
                    <a:cubicBezTo>
                      <a:pt x="85657" y="736956"/>
                      <a:pt x="85371" y="728289"/>
                      <a:pt x="85276" y="719621"/>
                    </a:cubicBezTo>
                    <a:cubicBezTo>
                      <a:pt x="85181" y="713715"/>
                      <a:pt x="85181" y="707810"/>
                      <a:pt x="85276" y="701904"/>
                    </a:cubicBezTo>
                    <a:cubicBezTo>
                      <a:pt x="85276" y="695046"/>
                      <a:pt x="85467" y="688093"/>
                      <a:pt x="85657" y="681235"/>
                    </a:cubicBezTo>
                    <a:cubicBezTo>
                      <a:pt x="86134" y="664947"/>
                      <a:pt x="86991" y="648660"/>
                      <a:pt x="88324" y="632562"/>
                    </a:cubicBezTo>
                    <a:cubicBezTo>
                      <a:pt x="88515" y="629610"/>
                      <a:pt x="88705" y="626562"/>
                      <a:pt x="88991" y="623609"/>
                    </a:cubicBezTo>
                    <a:cubicBezTo>
                      <a:pt x="90705" y="605035"/>
                      <a:pt x="93087" y="586652"/>
                      <a:pt x="96039" y="568554"/>
                    </a:cubicBezTo>
                    <a:cubicBezTo>
                      <a:pt x="96992" y="562839"/>
                      <a:pt x="98040" y="557220"/>
                      <a:pt x="99087" y="551600"/>
                    </a:cubicBezTo>
                    <a:cubicBezTo>
                      <a:pt x="100993" y="541218"/>
                      <a:pt x="102993" y="530931"/>
                      <a:pt x="105279" y="520834"/>
                    </a:cubicBezTo>
                    <a:cubicBezTo>
                      <a:pt x="106612" y="515024"/>
                      <a:pt x="107946" y="509309"/>
                      <a:pt x="109374" y="503594"/>
                    </a:cubicBezTo>
                    <a:cubicBezTo>
                      <a:pt x="111851" y="493497"/>
                      <a:pt x="114709" y="483496"/>
                      <a:pt x="117661" y="473590"/>
                    </a:cubicBezTo>
                    <a:cubicBezTo>
                      <a:pt x="120043" y="465684"/>
                      <a:pt x="122233" y="457779"/>
                      <a:pt x="124805" y="450063"/>
                    </a:cubicBezTo>
                    <a:cubicBezTo>
                      <a:pt x="129282" y="436919"/>
                      <a:pt x="134139" y="423965"/>
                      <a:pt x="139378" y="411392"/>
                    </a:cubicBezTo>
                    <a:cubicBezTo>
                      <a:pt x="140997" y="407391"/>
                      <a:pt x="142807" y="403581"/>
                      <a:pt x="144522" y="399676"/>
                    </a:cubicBezTo>
                    <a:cubicBezTo>
                      <a:pt x="148141" y="391199"/>
                      <a:pt x="151856" y="382722"/>
                      <a:pt x="155856" y="374530"/>
                    </a:cubicBezTo>
                    <a:cubicBezTo>
                      <a:pt x="157571" y="371006"/>
                      <a:pt x="159381" y="367577"/>
                      <a:pt x="161095" y="364053"/>
                    </a:cubicBezTo>
                    <a:cubicBezTo>
                      <a:pt x="167096" y="352146"/>
                      <a:pt x="173383" y="340621"/>
                      <a:pt x="179955" y="329382"/>
                    </a:cubicBezTo>
                    <a:cubicBezTo>
                      <a:pt x="181765" y="326429"/>
                      <a:pt x="183384" y="323286"/>
                      <a:pt x="185194" y="320428"/>
                    </a:cubicBezTo>
                    <a:cubicBezTo>
                      <a:pt x="193290" y="307188"/>
                      <a:pt x="201767" y="294330"/>
                      <a:pt x="210720" y="281947"/>
                    </a:cubicBezTo>
                    <a:cubicBezTo>
                      <a:pt x="212721" y="279185"/>
                      <a:pt x="214721" y="276613"/>
                      <a:pt x="216721" y="273946"/>
                    </a:cubicBezTo>
                    <a:cubicBezTo>
                      <a:pt x="223389" y="264993"/>
                      <a:pt x="230247" y="256325"/>
                      <a:pt x="237390" y="247943"/>
                    </a:cubicBezTo>
                    <a:cubicBezTo>
                      <a:pt x="240153" y="244704"/>
                      <a:pt x="242915" y="241466"/>
                      <a:pt x="245677" y="238323"/>
                    </a:cubicBezTo>
                    <a:cubicBezTo>
                      <a:pt x="253488" y="229464"/>
                      <a:pt x="261584" y="220987"/>
                      <a:pt x="269871" y="212700"/>
                    </a:cubicBezTo>
                    <a:cubicBezTo>
                      <a:pt x="271490" y="211081"/>
                      <a:pt x="273109" y="209367"/>
                      <a:pt x="274728" y="207747"/>
                    </a:cubicBezTo>
                    <a:cubicBezTo>
                      <a:pt x="284730" y="198127"/>
                      <a:pt x="295017" y="189078"/>
                      <a:pt x="305684" y="180411"/>
                    </a:cubicBezTo>
                    <a:cubicBezTo>
                      <a:pt x="308352" y="178125"/>
                      <a:pt x="311209" y="176029"/>
                      <a:pt x="313972" y="173934"/>
                    </a:cubicBezTo>
                    <a:cubicBezTo>
                      <a:pt x="322258" y="167457"/>
                      <a:pt x="330735" y="161170"/>
                      <a:pt x="339308" y="155265"/>
                    </a:cubicBezTo>
                    <a:cubicBezTo>
                      <a:pt x="342642" y="152979"/>
                      <a:pt x="345976" y="150693"/>
                      <a:pt x="349309" y="148502"/>
                    </a:cubicBezTo>
                    <a:cubicBezTo>
                      <a:pt x="359596" y="141739"/>
                      <a:pt x="370169" y="135357"/>
                      <a:pt x="380932" y="129452"/>
                    </a:cubicBezTo>
                    <a:cubicBezTo>
                      <a:pt x="382170" y="128785"/>
                      <a:pt x="383313" y="128023"/>
                      <a:pt x="384552" y="127356"/>
                    </a:cubicBezTo>
                    <a:cubicBezTo>
                      <a:pt x="396553" y="120879"/>
                      <a:pt x="408840" y="115069"/>
                      <a:pt x="421318" y="109640"/>
                    </a:cubicBezTo>
                    <a:cubicBezTo>
                      <a:pt x="424842" y="108116"/>
                      <a:pt x="428367" y="106782"/>
                      <a:pt x="431796" y="105354"/>
                    </a:cubicBezTo>
                    <a:cubicBezTo>
                      <a:pt x="441321" y="101448"/>
                      <a:pt x="451131" y="97829"/>
                      <a:pt x="460942" y="94495"/>
                    </a:cubicBezTo>
                    <a:cubicBezTo>
                      <a:pt x="464752" y="93257"/>
                      <a:pt x="468562" y="91923"/>
                      <a:pt x="472372" y="90685"/>
                    </a:cubicBezTo>
                    <a:cubicBezTo>
                      <a:pt x="485517" y="86589"/>
                      <a:pt x="498852" y="82875"/>
                      <a:pt x="512568" y="79922"/>
                    </a:cubicBezTo>
                    <a:cubicBezTo>
                      <a:pt x="587244" y="96972"/>
                      <a:pt x="660301" y="121260"/>
                      <a:pt x="726976" y="157932"/>
                    </a:cubicBezTo>
                    <a:cubicBezTo>
                      <a:pt x="728119" y="158789"/>
                      <a:pt x="729262" y="159741"/>
                      <a:pt x="730404" y="160599"/>
                    </a:cubicBezTo>
                    <a:cubicBezTo>
                      <a:pt x="740120" y="168219"/>
                      <a:pt x="749550" y="176029"/>
                      <a:pt x="758789" y="184125"/>
                    </a:cubicBezTo>
                    <a:cubicBezTo>
                      <a:pt x="760694" y="185840"/>
                      <a:pt x="762694" y="187459"/>
                      <a:pt x="764599" y="189174"/>
                    </a:cubicBezTo>
                    <a:cubicBezTo>
                      <a:pt x="775077" y="198603"/>
                      <a:pt x="784983" y="208414"/>
                      <a:pt x="794698" y="218415"/>
                    </a:cubicBezTo>
                    <a:cubicBezTo>
                      <a:pt x="799651" y="223559"/>
                      <a:pt x="804319" y="228988"/>
                      <a:pt x="809081" y="234322"/>
                    </a:cubicBezTo>
                    <a:cubicBezTo>
                      <a:pt x="814891" y="240799"/>
                      <a:pt x="820701" y="247276"/>
                      <a:pt x="826226" y="254134"/>
                    </a:cubicBezTo>
                    <a:cubicBezTo>
                      <a:pt x="830703" y="259659"/>
                      <a:pt x="834894" y="265469"/>
                      <a:pt x="839084" y="271279"/>
                    </a:cubicBezTo>
                    <a:cubicBezTo>
                      <a:pt x="844228" y="278232"/>
                      <a:pt x="849467" y="285186"/>
                      <a:pt x="854229" y="292425"/>
                    </a:cubicBezTo>
                    <a:cubicBezTo>
                      <a:pt x="858134" y="298330"/>
                      <a:pt x="861754" y="304521"/>
                      <a:pt x="865374" y="310617"/>
                    </a:cubicBezTo>
                    <a:cubicBezTo>
                      <a:pt x="869851" y="318047"/>
                      <a:pt x="874232" y="325476"/>
                      <a:pt x="878233" y="333096"/>
                    </a:cubicBezTo>
                    <a:cubicBezTo>
                      <a:pt x="881566" y="339478"/>
                      <a:pt x="884614" y="346050"/>
                      <a:pt x="887662" y="352527"/>
                    </a:cubicBezTo>
                    <a:cubicBezTo>
                      <a:pt x="891663" y="361100"/>
                      <a:pt x="895663" y="369768"/>
                      <a:pt x="899092" y="378626"/>
                    </a:cubicBezTo>
                    <a:cubicBezTo>
                      <a:pt x="900426" y="381960"/>
                      <a:pt x="901664" y="385293"/>
                      <a:pt x="902902" y="388722"/>
                    </a:cubicBezTo>
                    <a:cubicBezTo>
                      <a:pt x="907855" y="402438"/>
                      <a:pt x="912332" y="416345"/>
                      <a:pt x="915857" y="430728"/>
                    </a:cubicBezTo>
                    <a:cubicBezTo>
                      <a:pt x="920333" y="448920"/>
                      <a:pt x="923857" y="467399"/>
                      <a:pt x="926715" y="486163"/>
                    </a:cubicBezTo>
                    <a:cubicBezTo>
                      <a:pt x="927381" y="490830"/>
                      <a:pt x="927667" y="495593"/>
                      <a:pt x="928239" y="500355"/>
                    </a:cubicBezTo>
                    <a:cubicBezTo>
                      <a:pt x="930049" y="514738"/>
                      <a:pt x="931858" y="529121"/>
                      <a:pt x="932811" y="543694"/>
                    </a:cubicBezTo>
                    <a:cubicBezTo>
                      <a:pt x="933287" y="550647"/>
                      <a:pt x="933192" y="557696"/>
                      <a:pt x="933478" y="564649"/>
                    </a:cubicBezTo>
                    <a:cubicBezTo>
                      <a:pt x="933954" y="577032"/>
                      <a:pt x="934430" y="589414"/>
                      <a:pt x="934240" y="601892"/>
                    </a:cubicBezTo>
                    <a:cubicBezTo>
                      <a:pt x="934144" y="610083"/>
                      <a:pt x="933478" y="618180"/>
                      <a:pt x="933097" y="626371"/>
                    </a:cubicBezTo>
                    <a:cubicBezTo>
                      <a:pt x="932620" y="637515"/>
                      <a:pt x="932239" y="648755"/>
                      <a:pt x="931192" y="659899"/>
                    </a:cubicBezTo>
                    <a:cubicBezTo>
                      <a:pt x="930429" y="668186"/>
                      <a:pt x="929191" y="676473"/>
                      <a:pt x="928239" y="684759"/>
                    </a:cubicBezTo>
                    <a:cubicBezTo>
                      <a:pt x="926905" y="695713"/>
                      <a:pt x="925667" y="706667"/>
                      <a:pt x="923953" y="717621"/>
                    </a:cubicBezTo>
                    <a:cubicBezTo>
                      <a:pt x="922619" y="725812"/>
                      <a:pt x="920904" y="733908"/>
                      <a:pt x="919381" y="742100"/>
                    </a:cubicBezTo>
                    <a:cubicBezTo>
                      <a:pt x="917285" y="753054"/>
                      <a:pt x="915190" y="764007"/>
                      <a:pt x="912713" y="774771"/>
                    </a:cubicBezTo>
                    <a:cubicBezTo>
                      <a:pt x="910808" y="783248"/>
                      <a:pt x="908427" y="791535"/>
                      <a:pt x="906236" y="799917"/>
                    </a:cubicBezTo>
                    <a:cubicBezTo>
                      <a:pt x="903474" y="810204"/>
                      <a:pt x="900807" y="820491"/>
                      <a:pt x="897663" y="830587"/>
                    </a:cubicBezTo>
                    <a:cubicBezTo>
                      <a:pt x="892996" y="845827"/>
                      <a:pt x="888138" y="860972"/>
                      <a:pt x="882614" y="875640"/>
                    </a:cubicBezTo>
                    <a:cubicBezTo>
                      <a:pt x="875756" y="894119"/>
                      <a:pt x="867946" y="911836"/>
                      <a:pt x="859659" y="929171"/>
                    </a:cubicBezTo>
                    <a:cubicBezTo>
                      <a:pt x="857278" y="934219"/>
                      <a:pt x="854706" y="939267"/>
                      <a:pt x="852229" y="944220"/>
                    </a:cubicBezTo>
                    <a:cubicBezTo>
                      <a:pt x="847181" y="954126"/>
                      <a:pt x="841942" y="963842"/>
                      <a:pt x="836418" y="973367"/>
                    </a:cubicBezTo>
                    <a:cubicBezTo>
                      <a:pt x="833560" y="978415"/>
                      <a:pt x="830703" y="983463"/>
                      <a:pt x="827655" y="988321"/>
                    </a:cubicBezTo>
                    <a:cubicBezTo>
                      <a:pt x="821178" y="998894"/>
                      <a:pt x="814320" y="1009086"/>
                      <a:pt x="807271" y="1019087"/>
                    </a:cubicBezTo>
                    <a:cubicBezTo>
                      <a:pt x="804795" y="1022611"/>
                      <a:pt x="802509" y="1026231"/>
                      <a:pt x="800032" y="1029660"/>
                    </a:cubicBezTo>
                    <a:cubicBezTo>
                      <a:pt x="798508" y="1031660"/>
                      <a:pt x="796984" y="1033565"/>
                      <a:pt x="795460" y="1035565"/>
                    </a:cubicBezTo>
                    <a:cubicBezTo>
                      <a:pt x="789078" y="1043947"/>
                      <a:pt x="782601" y="1052139"/>
                      <a:pt x="775839" y="1060140"/>
                    </a:cubicBezTo>
                    <a:cubicBezTo>
                      <a:pt x="773362" y="1063188"/>
                      <a:pt x="770695" y="1066140"/>
                      <a:pt x="768124" y="1068998"/>
                    </a:cubicBezTo>
                    <a:cubicBezTo>
                      <a:pt x="761647" y="1076332"/>
                      <a:pt x="755074" y="1083381"/>
                      <a:pt x="748312" y="1090334"/>
                    </a:cubicBezTo>
                    <a:cubicBezTo>
                      <a:pt x="746026" y="1092715"/>
                      <a:pt x="743834" y="1095096"/>
                      <a:pt x="741453" y="1097382"/>
                    </a:cubicBezTo>
                    <a:cubicBezTo>
                      <a:pt x="732500" y="1106336"/>
                      <a:pt x="723165" y="1114908"/>
                      <a:pt x="713640" y="1123195"/>
                    </a:cubicBezTo>
                    <a:cubicBezTo>
                      <a:pt x="711926" y="1124624"/>
                      <a:pt x="710212" y="1125957"/>
                      <a:pt x="708497" y="1127481"/>
                    </a:cubicBezTo>
                    <a:cubicBezTo>
                      <a:pt x="700496" y="1134244"/>
                      <a:pt x="692304" y="1140721"/>
                      <a:pt x="683922" y="1146912"/>
                    </a:cubicBezTo>
                    <a:cubicBezTo>
                      <a:pt x="680779" y="1149198"/>
                      <a:pt x="677636" y="1151484"/>
                      <a:pt x="674493" y="1153771"/>
                    </a:cubicBezTo>
                    <a:cubicBezTo>
                      <a:pt x="666778" y="1159200"/>
                      <a:pt x="658967" y="1164534"/>
                      <a:pt x="651061" y="1169582"/>
                    </a:cubicBezTo>
                    <a:cubicBezTo>
                      <a:pt x="648204" y="1171392"/>
                      <a:pt x="645346" y="1173297"/>
                      <a:pt x="642489" y="1175011"/>
                    </a:cubicBezTo>
                    <a:cubicBezTo>
                      <a:pt x="631726" y="1181583"/>
                      <a:pt x="620772" y="1187870"/>
                      <a:pt x="609532" y="1193680"/>
                    </a:cubicBezTo>
                    <a:cubicBezTo>
                      <a:pt x="608103" y="1194347"/>
                      <a:pt x="606770" y="1195014"/>
                      <a:pt x="605341" y="1195680"/>
                    </a:cubicBezTo>
                    <a:cubicBezTo>
                      <a:pt x="595435" y="1200633"/>
                      <a:pt x="585339" y="1205396"/>
                      <a:pt x="575147" y="1209682"/>
                    </a:cubicBezTo>
                    <a:cubicBezTo>
                      <a:pt x="571623" y="1211206"/>
                      <a:pt x="568099" y="1212635"/>
                      <a:pt x="564574" y="1214064"/>
                    </a:cubicBezTo>
                    <a:cubicBezTo>
                      <a:pt x="555811" y="1217588"/>
                      <a:pt x="546953" y="1220826"/>
                      <a:pt x="537999" y="1223874"/>
                    </a:cubicBezTo>
                    <a:cubicBezTo>
                      <a:pt x="534571" y="1225017"/>
                      <a:pt x="531142" y="1226256"/>
                      <a:pt x="527713" y="1227399"/>
                    </a:cubicBezTo>
                    <a:cubicBezTo>
                      <a:pt x="515520" y="1231304"/>
                      <a:pt x="503233" y="1234828"/>
                      <a:pt x="490756" y="1237781"/>
                    </a:cubicBezTo>
                    <a:cubicBezTo>
                      <a:pt x="489708" y="1237971"/>
                      <a:pt x="488755" y="1238162"/>
                      <a:pt x="487708" y="1238448"/>
                    </a:cubicBezTo>
                    <a:cubicBezTo>
                      <a:pt x="476182" y="1241115"/>
                      <a:pt x="464467" y="1243401"/>
                      <a:pt x="452656" y="1245306"/>
                    </a:cubicBezTo>
                    <a:cubicBezTo>
                      <a:pt x="448750" y="1245972"/>
                      <a:pt x="444750" y="1246544"/>
                      <a:pt x="440844" y="1247020"/>
                    </a:cubicBezTo>
                    <a:cubicBezTo>
                      <a:pt x="431319" y="1248354"/>
                      <a:pt x="421794" y="1249401"/>
                      <a:pt x="412079" y="1250259"/>
                    </a:cubicBezTo>
                    <a:cubicBezTo>
                      <a:pt x="408078" y="1250640"/>
                      <a:pt x="404173" y="1251021"/>
                      <a:pt x="400173" y="1251306"/>
                    </a:cubicBezTo>
                    <a:cubicBezTo>
                      <a:pt x="386838" y="1252164"/>
                      <a:pt x="373503" y="1252735"/>
                      <a:pt x="359882" y="1252640"/>
                    </a:cubicBezTo>
                    <a:cubicBezTo>
                      <a:pt x="331117" y="1252545"/>
                      <a:pt x="301684" y="1249973"/>
                      <a:pt x="271775" y="1245401"/>
                    </a:cubicBezTo>
                    <a:cubicBezTo>
                      <a:pt x="266537" y="1239781"/>
                      <a:pt x="261013" y="1234542"/>
                      <a:pt x="255964" y="1228637"/>
                    </a:cubicBezTo>
                    <a:cubicBezTo>
                      <a:pt x="254726" y="1227494"/>
                      <a:pt x="253869" y="1226351"/>
                      <a:pt x="253012" y="1225303"/>
                    </a:cubicBezTo>
                    <a:close/>
                    <a:moveTo>
                      <a:pt x="872517" y="129261"/>
                    </a:moveTo>
                    <a:cubicBezTo>
                      <a:pt x="849848" y="114307"/>
                      <a:pt x="822511" y="96114"/>
                      <a:pt x="799747" y="81065"/>
                    </a:cubicBezTo>
                    <a:cubicBezTo>
                      <a:pt x="806224" y="83256"/>
                      <a:pt x="812701" y="85542"/>
                      <a:pt x="818797" y="88018"/>
                    </a:cubicBezTo>
                    <a:cubicBezTo>
                      <a:pt x="826512" y="91161"/>
                      <a:pt x="833560" y="94971"/>
                      <a:pt x="840894" y="98591"/>
                    </a:cubicBezTo>
                    <a:cubicBezTo>
                      <a:pt x="848324" y="105163"/>
                      <a:pt x="855753" y="111640"/>
                      <a:pt x="862707" y="118689"/>
                    </a:cubicBezTo>
                    <a:cubicBezTo>
                      <a:pt x="866040" y="122022"/>
                      <a:pt x="869279" y="125642"/>
                      <a:pt x="872517" y="129261"/>
                    </a:cubicBezTo>
                    <a:close/>
                    <a:moveTo>
                      <a:pt x="309875" y="1298741"/>
                    </a:moveTo>
                    <a:cubicBezTo>
                      <a:pt x="306923" y="1296264"/>
                      <a:pt x="303875" y="1293979"/>
                      <a:pt x="300922" y="1291502"/>
                    </a:cubicBezTo>
                    <a:cubicBezTo>
                      <a:pt x="307876" y="1293026"/>
                      <a:pt x="314924" y="1294455"/>
                      <a:pt x="321877" y="1295883"/>
                    </a:cubicBezTo>
                    <a:lnTo>
                      <a:pt x="357977" y="1319791"/>
                    </a:lnTo>
                    <a:cubicBezTo>
                      <a:pt x="358358" y="1319982"/>
                      <a:pt x="358739" y="1320172"/>
                      <a:pt x="359025" y="1320458"/>
                    </a:cubicBezTo>
                    <a:cubicBezTo>
                      <a:pt x="342070" y="1313981"/>
                      <a:pt x="325592" y="1306837"/>
                      <a:pt x="309875" y="1298741"/>
                    </a:cubicBezTo>
                    <a:close/>
                  </a:path>
                </a:pathLst>
              </a:custGeom>
              <a:solidFill>
                <a:srgbClr val="2C89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sp>
          <p:nvSpPr>
            <p:cNvPr id="107" name="Gráfico 2">
              <a:extLst>
                <a:ext uri="{FF2B5EF4-FFF2-40B4-BE49-F238E27FC236}">
                  <a16:creationId xmlns:a16="http://schemas.microsoft.com/office/drawing/2014/main" id="{51F3995A-0713-4877-9756-3C88FB7959C6}"/>
                </a:ext>
              </a:extLst>
            </p:cNvPr>
            <p:cNvSpPr/>
            <p:nvPr/>
          </p:nvSpPr>
          <p:spPr>
            <a:xfrm>
              <a:off x="7863985" y="2895020"/>
              <a:ext cx="1021961" cy="1328084"/>
            </a:xfrm>
            <a:custGeom>
              <a:avLst/>
              <a:gdLst>
                <a:gd name="connsiteX0" fmla="*/ 871487 w 1021961"/>
                <a:gd name="connsiteY0" fmla="*/ 133643 h 1328084"/>
                <a:gd name="connsiteX1" fmla="*/ 729279 w 1021961"/>
                <a:gd name="connsiteY1" fmla="*/ 30773 h 1328084"/>
                <a:gd name="connsiteX2" fmla="*/ 546780 w 1021961"/>
                <a:gd name="connsiteY2" fmla="*/ 8 h 1328084"/>
                <a:gd name="connsiteX3" fmla="*/ 433147 w 1021961"/>
                <a:gd name="connsiteY3" fmla="*/ 10104 h 1328084"/>
                <a:gd name="connsiteX4" fmla="*/ 427717 w 1021961"/>
                <a:gd name="connsiteY4" fmla="*/ 11247 h 1328084"/>
                <a:gd name="connsiteX5" fmla="*/ 39764 w 1021961"/>
                <a:gd name="connsiteY5" fmla="*/ 381293 h 1328084"/>
                <a:gd name="connsiteX6" fmla="*/ 109487 w 1021961"/>
                <a:gd name="connsiteY6" fmla="*/ 1073856 h 1328084"/>
                <a:gd name="connsiteX7" fmla="*/ 240837 w 1021961"/>
                <a:gd name="connsiteY7" fmla="*/ 1228161 h 1328084"/>
                <a:gd name="connsiteX8" fmla="*/ 428956 w 1021961"/>
                <a:gd name="connsiteY8" fmla="*/ 1316839 h 1328084"/>
                <a:gd name="connsiteX9" fmla="*/ 528491 w 1021961"/>
                <a:gd name="connsiteY9" fmla="*/ 1328078 h 1328084"/>
                <a:gd name="connsiteX10" fmla="*/ 1021410 w 1021961"/>
                <a:gd name="connsiteY10" fmla="*/ 673616 h 1328084"/>
                <a:gd name="connsiteX11" fmla="*/ 871487 w 1021961"/>
                <a:gd name="connsiteY11" fmla="*/ 133643 h 1328084"/>
                <a:gd name="connsiteX12" fmla="*/ 232836 w 1021961"/>
                <a:gd name="connsiteY12" fmla="*/ 641992 h 1328084"/>
                <a:gd name="connsiteX13" fmla="*/ 268554 w 1021961"/>
                <a:gd name="connsiteY13" fmla="*/ 490926 h 1328084"/>
                <a:gd name="connsiteX14" fmla="*/ 512680 w 1021961"/>
                <a:gd name="connsiteY14" fmla="*/ 294616 h 1328084"/>
                <a:gd name="connsiteX15" fmla="*/ 574497 w 1021961"/>
                <a:gd name="connsiteY15" fmla="*/ 306046 h 1328084"/>
                <a:gd name="connsiteX16" fmla="*/ 714706 w 1021961"/>
                <a:gd name="connsiteY16" fmla="*/ 479020 h 1328084"/>
                <a:gd name="connsiteX17" fmla="*/ 637934 w 1021961"/>
                <a:gd name="connsiteY17" fmla="*/ 1025183 h 1328084"/>
                <a:gd name="connsiteX18" fmla="*/ 520491 w 1021961"/>
                <a:gd name="connsiteY18" fmla="*/ 1064902 h 1328084"/>
                <a:gd name="connsiteX19" fmla="*/ 289128 w 1021961"/>
                <a:gd name="connsiteY19" fmla="*/ 923837 h 1328084"/>
                <a:gd name="connsiteX20" fmla="*/ 232836 w 1021961"/>
                <a:gd name="connsiteY20" fmla="*/ 641992 h 132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1961" h="1328084">
                  <a:moveTo>
                    <a:pt x="871487" y="133643"/>
                  </a:moveTo>
                  <a:cubicBezTo>
                    <a:pt x="831387" y="87542"/>
                    <a:pt x="783571" y="52967"/>
                    <a:pt x="729279" y="30773"/>
                  </a:cubicBezTo>
                  <a:cubicBezTo>
                    <a:pt x="682416" y="11437"/>
                    <a:pt x="615741" y="388"/>
                    <a:pt x="546780" y="8"/>
                  </a:cubicBezTo>
                  <a:cubicBezTo>
                    <a:pt x="505727" y="-183"/>
                    <a:pt x="466484" y="3246"/>
                    <a:pt x="433147" y="10104"/>
                  </a:cubicBezTo>
                  <a:lnTo>
                    <a:pt x="427717" y="11247"/>
                  </a:lnTo>
                  <a:cubicBezTo>
                    <a:pt x="247790" y="50680"/>
                    <a:pt x="106534" y="185174"/>
                    <a:pt x="39764" y="381293"/>
                  </a:cubicBezTo>
                  <a:cubicBezTo>
                    <a:pt x="-32721" y="594367"/>
                    <a:pt x="-4146" y="879165"/>
                    <a:pt x="109487" y="1073856"/>
                  </a:cubicBezTo>
                  <a:cubicBezTo>
                    <a:pt x="145777" y="1136150"/>
                    <a:pt x="190068" y="1187966"/>
                    <a:pt x="240837" y="1228161"/>
                  </a:cubicBezTo>
                  <a:cubicBezTo>
                    <a:pt x="296272" y="1272071"/>
                    <a:pt x="359613" y="1302075"/>
                    <a:pt x="428956" y="1316839"/>
                  </a:cubicBezTo>
                  <a:cubicBezTo>
                    <a:pt x="463055" y="1324364"/>
                    <a:pt x="496583" y="1327888"/>
                    <a:pt x="528491" y="1328078"/>
                  </a:cubicBezTo>
                  <a:cubicBezTo>
                    <a:pt x="871582" y="1329888"/>
                    <a:pt x="1012933" y="927742"/>
                    <a:pt x="1021410" y="673616"/>
                  </a:cubicBezTo>
                  <a:cubicBezTo>
                    <a:pt x="1024268" y="590748"/>
                    <a:pt x="1021506" y="306046"/>
                    <a:pt x="871487" y="133643"/>
                  </a:cubicBezTo>
                  <a:close/>
                  <a:moveTo>
                    <a:pt x="232836" y="641992"/>
                  </a:moveTo>
                  <a:cubicBezTo>
                    <a:pt x="240455" y="580080"/>
                    <a:pt x="252172" y="530550"/>
                    <a:pt x="268554" y="490926"/>
                  </a:cubicBezTo>
                  <a:cubicBezTo>
                    <a:pt x="308940" y="392914"/>
                    <a:pt x="405715" y="294044"/>
                    <a:pt x="512680" y="294616"/>
                  </a:cubicBezTo>
                  <a:cubicBezTo>
                    <a:pt x="533635" y="294711"/>
                    <a:pt x="554304" y="298426"/>
                    <a:pt x="574497" y="306046"/>
                  </a:cubicBezTo>
                  <a:cubicBezTo>
                    <a:pt x="630981" y="327191"/>
                    <a:pt x="676796" y="383579"/>
                    <a:pt x="714706" y="479020"/>
                  </a:cubicBezTo>
                  <a:cubicBezTo>
                    <a:pt x="776141" y="633801"/>
                    <a:pt x="783667" y="909931"/>
                    <a:pt x="637934" y="1025183"/>
                  </a:cubicBezTo>
                  <a:cubicBezTo>
                    <a:pt x="604882" y="1051377"/>
                    <a:pt x="564401" y="1065093"/>
                    <a:pt x="520491" y="1064902"/>
                  </a:cubicBezTo>
                  <a:cubicBezTo>
                    <a:pt x="431242" y="1064426"/>
                    <a:pt x="331610" y="1003657"/>
                    <a:pt x="289128" y="923837"/>
                  </a:cubicBezTo>
                  <a:cubicBezTo>
                    <a:pt x="240837" y="832874"/>
                    <a:pt x="221405" y="735433"/>
                    <a:pt x="232836" y="641992"/>
                  </a:cubicBezTo>
                  <a:close/>
                </a:path>
              </a:pathLst>
            </a:custGeom>
            <a:solidFill>
              <a:srgbClr val="58D1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9" name="Gráfico 2">
              <a:extLst>
                <a:ext uri="{FF2B5EF4-FFF2-40B4-BE49-F238E27FC236}">
                  <a16:creationId xmlns:a16="http://schemas.microsoft.com/office/drawing/2014/main" id="{497EA154-C3EA-47CA-B9C7-72AFEDA8D5B8}"/>
                </a:ext>
              </a:extLst>
            </p:cNvPr>
            <p:cNvSpPr/>
            <p:nvPr/>
          </p:nvSpPr>
          <p:spPr>
            <a:xfrm>
              <a:off x="7839682" y="2871208"/>
              <a:ext cx="1070965" cy="1375995"/>
            </a:xfrm>
            <a:custGeom>
              <a:avLst/>
              <a:gdLst>
                <a:gd name="connsiteX0" fmla="*/ 914459 w 1070965"/>
                <a:gd name="connsiteY0" fmla="*/ 141930 h 1375995"/>
                <a:gd name="connsiteX1" fmla="*/ 763107 w 1070965"/>
                <a:gd name="connsiteY1" fmla="*/ 32583 h 1375995"/>
                <a:gd name="connsiteX2" fmla="*/ 571369 w 1070965"/>
                <a:gd name="connsiteY2" fmla="*/ 7 h 1375995"/>
                <a:gd name="connsiteX3" fmla="*/ 452401 w 1070965"/>
                <a:gd name="connsiteY3" fmla="*/ 10770 h 1375995"/>
                <a:gd name="connsiteX4" fmla="*/ 41017 w 1070965"/>
                <a:gd name="connsiteY4" fmla="*/ 397771 h 1375995"/>
                <a:gd name="connsiteX5" fmla="*/ 112359 w 1070965"/>
                <a:gd name="connsiteY5" fmla="*/ 1109670 h 1375995"/>
                <a:gd name="connsiteX6" fmla="*/ 448115 w 1070965"/>
                <a:gd name="connsiteY6" fmla="*/ 1364082 h 1375995"/>
                <a:gd name="connsiteX7" fmla="*/ 552795 w 1070965"/>
                <a:gd name="connsiteY7" fmla="*/ 1375989 h 1375995"/>
                <a:gd name="connsiteX8" fmla="*/ 1070383 w 1070965"/>
                <a:gd name="connsiteY8" fmla="*/ 698285 h 1375995"/>
                <a:gd name="connsiteX9" fmla="*/ 914459 w 1070965"/>
                <a:gd name="connsiteY9" fmla="*/ 141930 h 1375995"/>
                <a:gd name="connsiteX10" fmla="*/ 133790 w 1070965"/>
                <a:gd name="connsiteY10" fmla="*/ 1097763 h 1375995"/>
                <a:gd name="connsiteX11" fmla="*/ 64067 w 1070965"/>
                <a:gd name="connsiteY11" fmla="*/ 405201 h 1375995"/>
                <a:gd name="connsiteX12" fmla="*/ 452021 w 1070965"/>
                <a:gd name="connsiteY12" fmla="*/ 35154 h 1375995"/>
                <a:gd name="connsiteX13" fmla="*/ 457450 w 1070965"/>
                <a:gd name="connsiteY13" fmla="*/ 34011 h 1375995"/>
                <a:gd name="connsiteX14" fmla="*/ 571083 w 1070965"/>
                <a:gd name="connsiteY14" fmla="*/ 23915 h 1375995"/>
                <a:gd name="connsiteX15" fmla="*/ 753582 w 1070965"/>
                <a:gd name="connsiteY15" fmla="*/ 54681 h 1375995"/>
                <a:gd name="connsiteX16" fmla="*/ 895790 w 1070965"/>
                <a:gd name="connsiteY16" fmla="*/ 157551 h 1375995"/>
                <a:gd name="connsiteX17" fmla="*/ 1045809 w 1070965"/>
                <a:gd name="connsiteY17" fmla="*/ 697618 h 1375995"/>
                <a:gd name="connsiteX18" fmla="*/ 552890 w 1070965"/>
                <a:gd name="connsiteY18" fmla="*/ 1352081 h 1375995"/>
                <a:gd name="connsiteX19" fmla="*/ 453354 w 1070965"/>
                <a:gd name="connsiteY19" fmla="*/ 1340841 h 1375995"/>
                <a:gd name="connsiteX20" fmla="*/ 265235 w 1070965"/>
                <a:gd name="connsiteY20" fmla="*/ 1252164 h 1375995"/>
                <a:gd name="connsiteX21" fmla="*/ 133790 w 1070965"/>
                <a:gd name="connsiteY21" fmla="*/ 1097763 h 13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0965" h="1375995">
                  <a:moveTo>
                    <a:pt x="914459" y="141930"/>
                  </a:moveTo>
                  <a:cubicBezTo>
                    <a:pt x="871882" y="93066"/>
                    <a:pt x="820924" y="56300"/>
                    <a:pt x="763107" y="32583"/>
                  </a:cubicBezTo>
                  <a:cubicBezTo>
                    <a:pt x="712815" y="11913"/>
                    <a:pt x="644520" y="388"/>
                    <a:pt x="571369" y="7"/>
                  </a:cubicBezTo>
                  <a:cubicBezTo>
                    <a:pt x="528601" y="-183"/>
                    <a:pt x="487549" y="3436"/>
                    <a:pt x="452401" y="10770"/>
                  </a:cubicBezTo>
                  <a:cubicBezTo>
                    <a:pt x="261139" y="50299"/>
                    <a:pt x="111216" y="191555"/>
                    <a:pt x="41017" y="397771"/>
                  </a:cubicBezTo>
                  <a:cubicBezTo>
                    <a:pt x="-33659" y="616560"/>
                    <a:pt x="-4323" y="909359"/>
                    <a:pt x="112359" y="1109670"/>
                  </a:cubicBezTo>
                  <a:cubicBezTo>
                    <a:pt x="191988" y="1246068"/>
                    <a:pt x="308097" y="1333983"/>
                    <a:pt x="448115" y="1364082"/>
                  </a:cubicBezTo>
                  <a:cubicBezTo>
                    <a:pt x="483738" y="1371798"/>
                    <a:pt x="518981" y="1375798"/>
                    <a:pt x="552795" y="1375989"/>
                  </a:cubicBezTo>
                  <a:cubicBezTo>
                    <a:pt x="913316" y="1377894"/>
                    <a:pt x="1061621" y="961270"/>
                    <a:pt x="1070383" y="698285"/>
                  </a:cubicBezTo>
                  <a:cubicBezTo>
                    <a:pt x="1073908" y="588938"/>
                    <a:pt x="1066002" y="316047"/>
                    <a:pt x="914459" y="141930"/>
                  </a:cubicBezTo>
                  <a:close/>
                  <a:moveTo>
                    <a:pt x="133790" y="1097763"/>
                  </a:moveTo>
                  <a:cubicBezTo>
                    <a:pt x="20157" y="903072"/>
                    <a:pt x="-8418" y="618275"/>
                    <a:pt x="64067" y="405201"/>
                  </a:cubicBezTo>
                  <a:cubicBezTo>
                    <a:pt x="130837" y="209081"/>
                    <a:pt x="272093" y="74588"/>
                    <a:pt x="452021" y="35154"/>
                  </a:cubicBezTo>
                  <a:lnTo>
                    <a:pt x="457450" y="34011"/>
                  </a:lnTo>
                  <a:cubicBezTo>
                    <a:pt x="490787" y="27153"/>
                    <a:pt x="530125" y="23629"/>
                    <a:pt x="571083" y="23915"/>
                  </a:cubicBezTo>
                  <a:cubicBezTo>
                    <a:pt x="640139" y="24296"/>
                    <a:pt x="706814" y="35345"/>
                    <a:pt x="753582" y="54681"/>
                  </a:cubicBezTo>
                  <a:cubicBezTo>
                    <a:pt x="807874" y="76874"/>
                    <a:pt x="855595" y="111450"/>
                    <a:pt x="895790" y="157551"/>
                  </a:cubicBezTo>
                  <a:cubicBezTo>
                    <a:pt x="1045713" y="329953"/>
                    <a:pt x="1048571" y="614655"/>
                    <a:pt x="1045809" y="697618"/>
                  </a:cubicBezTo>
                  <a:cubicBezTo>
                    <a:pt x="1037331" y="951745"/>
                    <a:pt x="895981" y="1353891"/>
                    <a:pt x="552890" y="1352081"/>
                  </a:cubicBezTo>
                  <a:cubicBezTo>
                    <a:pt x="520981" y="1351890"/>
                    <a:pt x="487453" y="1348271"/>
                    <a:pt x="453354" y="1340841"/>
                  </a:cubicBezTo>
                  <a:cubicBezTo>
                    <a:pt x="384012" y="1326078"/>
                    <a:pt x="320670" y="1296074"/>
                    <a:pt x="265235" y="1252164"/>
                  </a:cubicBezTo>
                  <a:cubicBezTo>
                    <a:pt x="214372" y="1211968"/>
                    <a:pt x="170080" y="1160152"/>
                    <a:pt x="133790" y="1097763"/>
                  </a:cubicBezTo>
                  <a:close/>
                </a:path>
              </a:pathLst>
            </a:custGeom>
            <a:solidFill>
              <a:srgbClr val="91E1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0" name="Gráfico 2">
              <a:extLst>
                <a:ext uri="{FF2B5EF4-FFF2-40B4-BE49-F238E27FC236}">
                  <a16:creationId xmlns:a16="http://schemas.microsoft.com/office/drawing/2014/main" id="{16AA56CF-5910-42B1-8EBF-F52EAD7D7F53}"/>
                </a:ext>
              </a:extLst>
            </p:cNvPr>
            <p:cNvSpPr/>
            <p:nvPr/>
          </p:nvSpPr>
          <p:spPr>
            <a:xfrm>
              <a:off x="8093538" y="3189539"/>
              <a:ext cx="526686" cy="770386"/>
            </a:xfrm>
            <a:custGeom>
              <a:avLst/>
              <a:gdLst>
                <a:gd name="connsiteX0" fmla="*/ 344944 w 526686"/>
                <a:gd name="connsiteY0" fmla="*/ 11528 h 770386"/>
                <a:gd name="connsiteX1" fmla="*/ 485153 w 526686"/>
                <a:gd name="connsiteY1" fmla="*/ 184502 h 770386"/>
                <a:gd name="connsiteX2" fmla="*/ 408381 w 526686"/>
                <a:gd name="connsiteY2" fmla="*/ 730665 h 770386"/>
                <a:gd name="connsiteX3" fmla="*/ 290938 w 526686"/>
                <a:gd name="connsiteY3" fmla="*/ 770384 h 770386"/>
                <a:gd name="connsiteX4" fmla="*/ 59575 w 526686"/>
                <a:gd name="connsiteY4" fmla="*/ 629319 h 770386"/>
                <a:gd name="connsiteX5" fmla="*/ 3187 w 526686"/>
                <a:gd name="connsiteY5" fmla="*/ 347379 h 770386"/>
                <a:gd name="connsiteX6" fmla="*/ 38906 w 526686"/>
                <a:gd name="connsiteY6" fmla="*/ 196313 h 770386"/>
                <a:gd name="connsiteX7" fmla="*/ 283032 w 526686"/>
                <a:gd name="connsiteY7" fmla="*/ 2 h 770386"/>
                <a:gd name="connsiteX8" fmla="*/ 344944 w 526686"/>
                <a:gd name="connsiteY8" fmla="*/ 11528 h 770386"/>
                <a:gd name="connsiteX9" fmla="*/ 392950 w 526686"/>
                <a:gd name="connsiteY9" fmla="*/ 712187 h 770386"/>
                <a:gd name="connsiteX10" fmla="*/ 462197 w 526686"/>
                <a:gd name="connsiteY10" fmla="*/ 192979 h 770386"/>
                <a:gd name="connsiteX11" fmla="*/ 336181 w 526686"/>
                <a:gd name="connsiteY11" fmla="*/ 33816 h 770386"/>
                <a:gd name="connsiteX12" fmla="*/ 282936 w 526686"/>
                <a:gd name="connsiteY12" fmla="*/ 23910 h 770386"/>
                <a:gd name="connsiteX13" fmla="*/ 61671 w 526686"/>
                <a:gd name="connsiteY13" fmla="*/ 205076 h 770386"/>
                <a:gd name="connsiteX14" fmla="*/ 27762 w 526686"/>
                <a:gd name="connsiteY14" fmla="*/ 350141 h 770386"/>
                <a:gd name="connsiteX15" fmla="*/ 81388 w 526686"/>
                <a:gd name="connsiteY15" fmla="*/ 618365 h 770386"/>
                <a:gd name="connsiteX16" fmla="*/ 291223 w 526686"/>
                <a:gd name="connsiteY16" fmla="*/ 746477 h 770386"/>
                <a:gd name="connsiteX17" fmla="*/ 392950 w 526686"/>
                <a:gd name="connsiteY17" fmla="*/ 712187 h 770386"/>
                <a:gd name="connsiteX18" fmla="*/ 392950 w 526686"/>
                <a:gd name="connsiteY18" fmla="*/ 712187 h 77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6686" h="770386">
                  <a:moveTo>
                    <a:pt x="344944" y="11528"/>
                  </a:moveTo>
                  <a:cubicBezTo>
                    <a:pt x="401427" y="32673"/>
                    <a:pt x="447243" y="89061"/>
                    <a:pt x="485153" y="184502"/>
                  </a:cubicBezTo>
                  <a:cubicBezTo>
                    <a:pt x="546588" y="339283"/>
                    <a:pt x="554114" y="615413"/>
                    <a:pt x="408381" y="730665"/>
                  </a:cubicBezTo>
                  <a:cubicBezTo>
                    <a:pt x="375329" y="756859"/>
                    <a:pt x="334848" y="770575"/>
                    <a:pt x="290938" y="770384"/>
                  </a:cubicBezTo>
                  <a:cubicBezTo>
                    <a:pt x="201688" y="769908"/>
                    <a:pt x="102057" y="709139"/>
                    <a:pt x="59575" y="629319"/>
                  </a:cubicBezTo>
                  <a:cubicBezTo>
                    <a:pt x="11188" y="538356"/>
                    <a:pt x="-8243" y="440820"/>
                    <a:pt x="3187" y="347379"/>
                  </a:cubicBezTo>
                  <a:cubicBezTo>
                    <a:pt x="10807" y="285467"/>
                    <a:pt x="22523" y="235937"/>
                    <a:pt x="38906" y="196313"/>
                  </a:cubicBezTo>
                  <a:cubicBezTo>
                    <a:pt x="79292" y="98300"/>
                    <a:pt x="176066" y="-569"/>
                    <a:pt x="283032" y="2"/>
                  </a:cubicBezTo>
                  <a:cubicBezTo>
                    <a:pt x="304082" y="193"/>
                    <a:pt x="324751" y="4003"/>
                    <a:pt x="344944" y="11528"/>
                  </a:cubicBezTo>
                  <a:close/>
                  <a:moveTo>
                    <a:pt x="392950" y="712187"/>
                  </a:moveTo>
                  <a:cubicBezTo>
                    <a:pt x="529730" y="604173"/>
                    <a:pt x="521061" y="341283"/>
                    <a:pt x="462197" y="192979"/>
                  </a:cubicBezTo>
                  <a:cubicBezTo>
                    <a:pt x="427050" y="104397"/>
                    <a:pt x="385806" y="52295"/>
                    <a:pt x="336181" y="33816"/>
                  </a:cubicBezTo>
                  <a:cubicBezTo>
                    <a:pt x="318846" y="27244"/>
                    <a:pt x="300748" y="24006"/>
                    <a:pt x="282936" y="23910"/>
                  </a:cubicBezTo>
                  <a:cubicBezTo>
                    <a:pt x="187877" y="23434"/>
                    <a:pt x="97961" y="116874"/>
                    <a:pt x="61671" y="205076"/>
                  </a:cubicBezTo>
                  <a:cubicBezTo>
                    <a:pt x="46145" y="242985"/>
                    <a:pt x="35096" y="290324"/>
                    <a:pt x="27762" y="350141"/>
                  </a:cubicBezTo>
                  <a:cubicBezTo>
                    <a:pt x="16808" y="438914"/>
                    <a:pt x="35382" y="531688"/>
                    <a:pt x="81388" y="618365"/>
                  </a:cubicBezTo>
                  <a:cubicBezTo>
                    <a:pt x="119964" y="691041"/>
                    <a:pt x="210356" y="746096"/>
                    <a:pt x="291223" y="746477"/>
                  </a:cubicBezTo>
                  <a:cubicBezTo>
                    <a:pt x="329800" y="746572"/>
                    <a:pt x="364090" y="735237"/>
                    <a:pt x="392950" y="712187"/>
                  </a:cubicBezTo>
                  <a:lnTo>
                    <a:pt x="392950" y="712187"/>
                  </a:lnTo>
                  <a:close/>
                </a:path>
              </a:pathLst>
            </a:custGeom>
            <a:solidFill>
              <a:srgbClr val="91E1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E2070DC3-D7A6-4E4F-B7FC-3F76F768B493}"/>
                </a:ext>
              </a:extLst>
            </p:cNvPr>
            <p:cNvSpPr/>
            <p:nvPr/>
          </p:nvSpPr>
          <p:spPr>
            <a:xfrm>
              <a:off x="8104917" y="2895107"/>
              <a:ext cx="781094" cy="1328188"/>
            </a:xfrm>
            <a:custGeom>
              <a:avLst/>
              <a:gdLst>
                <a:gd name="connsiteX0" fmla="*/ 305848 w 781094"/>
                <a:gd name="connsiteY0" fmla="*/ 16 h 1328188"/>
                <a:gd name="connsiteX1" fmla="*/ 488347 w 781094"/>
                <a:gd name="connsiteY1" fmla="*/ 30782 h 1328188"/>
                <a:gd name="connsiteX2" fmla="*/ 630555 w 781094"/>
                <a:gd name="connsiteY2" fmla="*/ 133652 h 1328188"/>
                <a:gd name="connsiteX3" fmla="*/ 780574 w 781094"/>
                <a:gd name="connsiteY3" fmla="*/ 673720 h 1328188"/>
                <a:gd name="connsiteX4" fmla="*/ 287655 w 781094"/>
                <a:gd name="connsiteY4" fmla="*/ 1328183 h 1328188"/>
                <a:gd name="connsiteX5" fmla="*/ 188119 w 781094"/>
                <a:gd name="connsiteY5" fmla="*/ 1316943 h 1328188"/>
                <a:gd name="connsiteX6" fmla="*/ 0 w 781094"/>
                <a:gd name="connsiteY6" fmla="*/ 1228265 h 1328188"/>
                <a:gd name="connsiteX7" fmla="*/ 21717 w 781094"/>
                <a:gd name="connsiteY7" fmla="*/ 1232266 h 1328188"/>
                <a:gd name="connsiteX8" fmla="*/ 118396 w 781094"/>
                <a:gd name="connsiteY8" fmla="*/ 1240648 h 1328188"/>
                <a:gd name="connsiteX9" fmla="*/ 641509 w 781094"/>
                <a:gd name="connsiteY9" fmla="*/ 863744 h 1328188"/>
                <a:gd name="connsiteX10" fmla="*/ 675037 w 781094"/>
                <a:gd name="connsiteY10" fmla="*/ 418831 h 1328188"/>
                <a:gd name="connsiteX11" fmla="*/ 430149 w 781094"/>
                <a:gd name="connsiteY11" fmla="*/ 106506 h 1328188"/>
                <a:gd name="connsiteX12" fmla="*/ 186786 w 781094"/>
                <a:gd name="connsiteY12" fmla="*/ 11446 h 1328188"/>
                <a:gd name="connsiteX13" fmla="*/ 192215 w 781094"/>
                <a:gd name="connsiteY13" fmla="*/ 10304 h 1328188"/>
                <a:gd name="connsiteX14" fmla="*/ 305848 w 781094"/>
                <a:gd name="connsiteY14" fmla="*/ 16 h 132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1094" h="1328188">
                  <a:moveTo>
                    <a:pt x="305848" y="16"/>
                  </a:moveTo>
                  <a:cubicBezTo>
                    <a:pt x="374904" y="398"/>
                    <a:pt x="441579" y="11446"/>
                    <a:pt x="488347" y="30782"/>
                  </a:cubicBezTo>
                  <a:cubicBezTo>
                    <a:pt x="542640" y="52975"/>
                    <a:pt x="590360" y="87551"/>
                    <a:pt x="630555" y="133652"/>
                  </a:cubicBezTo>
                  <a:cubicBezTo>
                    <a:pt x="780479" y="306055"/>
                    <a:pt x="783337" y="590757"/>
                    <a:pt x="780574" y="673720"/>
                  </a:cubicBezTo>
                  <a:cubicBezTo>
                    <a:pt x="772097" y="927847"/>
                    <a:pt x="630746" y="1329992"/>
                    <a:pt x="287655" y="1328183"/>
                  </a:cubicBezTo>
                  <a:cubicBezTo>
                    <a:pt x="255747" y="1327992"/>
                    <a:pt x="222218" y="1324372"/>
                    <a:pt x="188119" y="1316943"/>
                  </a:cubicBezTo>
                  <a:cubicBezTo>
                    <a:pt x="118777" y="1302179"/>
                    <a:pt x="55436" y="1272176"/>
                    <a:pt x="0" y="1228265"/>
                  </a:cubicBezTo>
                  <a:cubicBezTo>
                    <a:pt x="7239" y="1229694"/>
                    <a:pt x="14478" y="1231028"/>
                    <a:pt x="21717" y="1232266"/>
                  </a:cubicBezTo>
                  <a:cubicBezTo>
                    <a:pt x="54579" y="1237790"/>
                    <a:pt x="86869" y="1240553"/>
                    <a:pt x="118396" y="1240648"/>
                  </a:cubicBezTo>
                  <a:cubicBezTo>
                    <a:pt x="359283" y="1241886"/>
                    <a:pt x="556641" y="1092058"/>
                    <a:pt x="641509" y="863744"/>
                  </a:cubicBezTo>
                  <a:cubicBezTo>
                    <a:pt x="693039" y="725250"/>
                    <a:pt x="710089" y="562468"/>
                    <a:pt x="675037" y="418831"/>
                  </a:cubicBezTo>
                  <a:cubicBezTo>
                    <a:pt x="642271" y="284814"/>
                    <a:pt x="546640" y="179849"/>
                    <a:pt x="430149" y="106506"/>
                  </a:cubicBezTo>
                  <a:cubicBezTo>
                    <a:pt x="356045" y="60119"/>
                    <a:pt x="272415" y="31068"/>
                    <a:pt x="186786" y="11446"/>
                  </a:cubicBezTo>
                  <a:lnTo>
                    <a:pt x="192215" y="10304"/>
                  </a:lnTo>
                  <a:cubicBezTo>
                    <a:pt x="225553" y="3160"/>
                    <a:pt x="264890" y="-269"/>
                    <a:pt x="305848" y="16"/>
                  </a:cubicBezTo>
                  <a:close/>
                </a:path>
              </a:pathLst>
            </a:custGeom>
            <a:solidFill>
              <a:srgbClr val="58D1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8302905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áfico 2">
            <a:extLst>
              <a:ext uri="{FF2B5EF4-FFF2-40B4-BE49-F238E27FC236}">
                <a16:creationId xmlns:a16="http://schemas.microsoft.com/office/drawing/2014/main" id="{2A6318CA-04B2-405A-A1F0-D2A9EC5C2304}"/>
              </a:ext>
            </a:extLst>
          </p:cNvPr>
          <p:cNvGrpSpPr/>
          <p:nvPr/>
        </p:nvGrpSpPr>
        <p:grpSpPr>
          <a:xfrm>
            <a:off x="8446442" y="4557194"/>
            <a:ext cx="1697908" cy="1920892"/>
            <a:chOff x="8475306" y="4937604"/>
            <a:chExt cx="1697908" cy="1920892"/>
          </a:xfrm>
        </p:grpSpPr>
        <p:sp>
          <p:nvSpPr>
            <p:cNvPr id="4" name="Forma libre: forma 3">
              <a:extLst>
                <a:ext uri="{FF2B5EF4-FFF2-40B4-BE49-F238E27FC236}">
                  <a16:creationId xmlns:a16="http://schemas.microsoft.com/office/drawing/2014/main" id="{969D97F0-7DFE-4508-9BAE-2FEC2FA7B73D}"/>
                </a:ext>
              </a:extLst>
            </p:cNvPr>
            <p:cNvSpPr/>
            <p:nvPr/>
          </p:nvSpPr>
          <p:spPr>
            <a:xfrm>
              <a:off x="8668340" y="6735140"/>
              <a:ext cx="1311911" cy="123356"/>
            </a:xfrm>
            <a:custGeom>
              <a:avLst/>
              <a:gdLst>
                <a:gd name="connsiteX0" fmla="*/ 1311911 w 1311911"/>
                <a:gd name="connsiteY0" fmla="*/ 61679 h 123356"/>
                <a:gd name="connsiteX1" fmla="*/ 655956 w 1311911"/>
                <a:gd name="connsiteY1" fmla="*/ 123357 h 123356"/>
                <a:gd name="connsiteX2" fmla="*/ 0 w 1311911"/>
                <a:gd name="connsiteY2" fmla="*/ 61679 h 123356"/>
                <a:gd name="connsiteX3" fmla="*/ 655956 w 1311911"/>
                <a:gd name="connsiteY3" fmla="*/ 0 h 123356"/>
                <a:gd name="connsiteX4" fmla="*/ 1311911 w 1311911"/>
                <a:gd name="connsiteY4" fmla="*/ 61679 h 12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1911" h="123356">
                  <a:moveTo>
                    <a:pt x="1311911" y="61679"/>
                  </a:moveTo>
                  <a:cubicBezTo>
                    <a:pt x="1311911" y="95751"/>
                    <a:pt x="1018255" y="123357"/>
                    <a:pt x="655956" y="123357"/>
                  </a:cubicBezTo>
                  <a:cubicBezTo>
                    <a:pt x="293657" y="123357"/>
                    <a:pt x="0" y="95751"/>
                    <a:pt x="0" y="61679"/>
                  </a:cubicBezTo>
                  <a:cubicBezTo>
                    <a:pt x="0" y="27606"/>
                    <a:pt x="293657" y="0"/>
                    <a:pt x="655956" y="0"/>
                  </a:cubicBezTo>
                  <a:cubicBezTo>
                    <a:pt x="1018192" y="0"/>
                    <a:pt x="1311911" y="27668"/>
                    <a:pt x="1311911" y="61679"/>
                  </a:cubicBezTo>
                  <a:close/>
                </a:path>
              </a:pathLst>
            </a:custGeom>
            <a:solidFill>
              <a:srgbClr val="BCBEC0">
                <a:alpha val="50000"/>
              </a:srgbClr>
            </a:solidFill>
            <a:ln w="62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5" name="Gráfico 2">
              <a:extLst>
                <a:ext uri="{FF2B5EF4-FFF2-40B4-BE49-F238E27FC236}">
                  <a16:creationId xmlns:a16="http://schemas.microsoft.com/office/drawing/2014/main" id="{A5CF58DA-9762-467C-B2A6-1DCA20952D66}"/>
                </a:ext>
              </a:extLst>
            </p:cNvPr>
            <p:cNvGrpSpPr/>
            <p:nvPr/>
          </p:nvGrpSpPr>
          <p:grpSpPr>
            <a:xfrm>
              <a:off x="8475306" y="4937604"/>
              <a:ext cx="1697908" cy="1865382"/>
              <a:chOff x="8475306" y="4937604"/>
              <a:chExt cx="1697908" cy="1865382"/>
            </a:xfrm>
          </p:grpSpPr>
          <p:grpSp>
            <p:nvGrpSpPr>
              <p:cNvPr id="6" name="Gráfico 2">
                <a:extLst>
                  <a:ext uri="{FF2B5EF4-FFF2-40B4-BE49-F238E27FC236}">
                    <a16:creationId xmlns:a16="http://schemas.microsoft.com/office/drawing/2014/main" id="{828D620A-DF41-475C-8F24-F5A2BF052DD7}"/>
                  </a:ext>
                </a:extLst>
              </p:cNvPr>
              <p:cNvGrpSpPr/>
              <p:nvPr/>
            </p:nvGrpSpPr>
            <p:grpSpPr>
              <a:xfrm>
                <a:off x="9852024" y="5272017"/>
                <a:ext cx="321189" cy="470875"/>
                <a:chOff x="9852024" y="5272017"/>
                <a:chExt cx="321189" cy="470875"/>
              </a:xfrm>
              <a:solidFill>
                <a:srgbClr val="38AAD6"/>
              </a:solidFill>
            </p:grpSpPr>
            <p:sp>
              <p:nvSpPr>
                <p:cNvPr id="7" name="Forma libre: forma 6">
                  <a:extLst>
                    <a:ext uri="{FF2B5EF4-FFF2-40B4-BE49-F238E27FC236}">
                      <a16:creationId xmlns:a16="http://schemas.microsoft.com/office/drawing/2014/main" id="{4BD8DDBF-53A3-4776-83F4-8E8725C59D2F}"/>
                    </a:ext>
                  </a:extLst>
                </p:cNvPr>
                <p:cNvSpPr/>
                <p:nvPr/>
              </p:nvSpPr>
              <p:spPr>
                <a:xfrm>
                  <a:off x="9852024" y="5344626"/>
                  <a:ext cx="321189" cy="398265"/>
                </a:xfrm>
                <a:custGeom>
                  <a:avLst/>
                  <a:gdLst>
                    <a:gd name="connsiteX0" fmla="*/ 3502 w 321189"/>
                    <a:gd name="connsiteY0" fmla="*/ 347886 h 398265"/>
                    <a:gd name="connsiteX1" fmla="*/ 253014 w 321189"/>
                    <a:gd name="connsiteY1" fmla="*/ 329731 h 398265"/>
                    <a:gd name="connsiteX2" fmla="*/ 277698 w 321189"/>
                    <a:gd name="connsiteY2" fmla="*/ 9587 h 398265"/>
                    <a:gd name="connsiteX3" fmla="*/ 239273 w 321189"/>
                    <a:gd name="connsiteY3" fmla="*/ 32033 h 398265"/>
                    <a:gd name="connsiteX4" fmla="*/ 239895 w 321189"/>
                    <a:gd name="connsiteY4" fmla="*/ 278125 h 398265"/>
                    <a:gd name="connsiteX5" fmla="*/ 41864 w 321189"/>
                    <a:gd name="connsiteY5" fmla="*/ 325441 h 398265"/>
                    <a:gd name="connsiteX6" fmla="*/ 3502 w 321189"/>
                    <a:gd name="connsiteY6" fmla="*/ 347886 h 398265"/>
                    <a:gd name="connsiteX7" fmla="*/ 3502 w 321189"/>
                    <a:gd name="connsiteY7" fmla="*/ 347886 h 398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1189" h="398265">
                      <a:moveTo>
                        <a:pt x="3502" y="347886"/>
                      </a:moveTo>
                      <a:cubicBezTo>
                        <a:pt x="61948" y="441274"/>
                        <a:pt x="188475" y="386684"/>
                        <a:pt x="253014" y="329731"/>
                      </a:cubicBezTo>
                      <a:cubicBezTo>
                        <a:pt x="336702" y="255866"/>
                        <a:pt x="341428" y="96136"/>
                        <a:pt x="277698" y="9587"/>
                      </a:cubicBezTo>
                      <a:cubicBezTo>
                        <a:pt x="260910" y="-13232"/>
                        <a:pt x="222236" y="8903"/>
                        <a:pt x="239273" y="32033"/>
                      </a:cubicBezTo>
                      <a:cubicBezTo>
                        <a:pt x="291003" y="102291"/>
                        <a:pt x="284972" y="206312"/>
                        <a:pt x="239895" y="278125"/>
                      </a:cubicBezTo>
                      <a:cubicBezTo>
                        <a:pt x="207812" y="329296"/>
                        <a:pt x="84144" y="392964"/>
                        <a:pt x="41864" y="325441"/>
                      </a:cubicBezTo>
                      <a:cubicBezTo>
                        <a:pt x="26756" y="301192"/>
                        <a:pt x="-11731" y="323513"/>
                        <a:pt x="3502" y="347886"/>
                      </a:cubicBezTo>
                      <a:lnTo>
                        <a:pt x="3502" y="347886"/>
                      </a:lnTo>
                      <a:close/>
                    </a:path>
                  </a:pathLst>
                </a:custGeom>
                <a:solidFill>
                  <a:srgbClr val="38AAD6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8" name="Forma libre: forma 7">
                  <a:extLst>
                    <a:ext uri="{FF2B5EF4-FFF2-40B4-BE49-F238E27FC236}">
                      <a16:creationId xmlns:a16="http://schemas.microsoft.com/office/drawing/2014/main" id="{76CA8EF3-5D00-49C2-AE90-A321CF5375BC}"/>
                    </a:ext>
                  </a:extLst>
                </p:cNvPr>
                <p:cNvSpPr/>
                <p:nvPr/>
              </p:nvSpPr>
              <p:spPr>
                <a:xfrm>
                  <a:off x="10086027" y="5272017"/>
                  <a:ext cx="82358" cy="105498"/>
                </a:xfrm>
                <a:custGeom>
                  <a:avLst/>
                  <a:gdLst>
                    <a:gd name="connsiteX0" fmla="*/ 37975 w 82358"/>
                    <a:gd name="connsiteY0" fmla="*/ 99171 h 105498"/>
                    <a:gd name="connsiteX1" fmla="*/ 82306 w 82358"/>
                    <a:gd name="connsiteY1" fmla="*/ 22259 h 105498"/>
                    <a:gd name="connsiteX2" fmla="*/ 60048 w 82358"/>
                    <a:gd name="connsiteY2" fmla="*/ 0 h 105498"/>
                    <a:gd name="connsiteX3" fmla="*/ 37789 w 82358"/>
                    <a:gd name="connsiteY3" fmla="*/ 22259 h 105498"/>
                    <a:gd name="connsiteX4" fmla="*/ 6514 w 82358"/>
                    <a:gd name="connsiteY4" fmla="*/ 67710 h 105498"/>
                    <a:gd name="connsiteX5" fmla="*/ 6514 w 82358"/>
                    <a:gd name="connsiteY5" fmla="*/ 99171 h 105498"/>
                    <a:gd name="connsiteX6" fmla="*/ 37975 w 82358"/>
                    <a:gd name="connsiteY6" fmla="*/ 99171 h 105498"/>
                    <a:gd name="connsiteX7" fmla="*/ 37975 w 82358"/>
                    <a:gd name="connsiteY7" fmla="*/ 99171 h 105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2358" h="105498">
                      <a:moveTo>
                        <a:pt x="37975" y="99171"/>
                      </a:moveTo>
                      <a:cubicBezTo>
                        <a:pt x="62037" y="79026"/>
                        <a:pt x="79882" y="54280"/>
                        <a:pt x="82306" y="22259"/>
                      </a:cubicBezTo>
                      <a:cubicBezTo>
                        <a:pt x="83239" y="10135"/>
                        <a:pt x="71488" y="0"/>
                        <a:pt x="60048" y="0"/>
                      </a:cubicBezTo>
                      <a:cubicBezTo>
                        <a:pt x="47239" y="0"/>
                        <a:pt x="38721" y="10135"/>
                        <a:pt x="37789" y="22259"/>
                      </a:cubicBezTo>
                      <a:cubicBezTo>
                        <a:pt x="36296" y="41596"/>
                        <a:pt x="20380" y="56021"/>
                        <a:pt x="6514" y="67710"/>
                      </a:cubicBezTo>
                      <a:cubicBezTo>
                        <a:pt x="-2812" y="75482"/>
                        <a:pt x="-1507" y="91150"/>
                        <a:pt x="6514" y="99171"/>
                      </a:cubicBezTo>
                      <a:cubicBezTo>
                        <a:pt x="15654" y="108248"/>
                        <a:pt x="28711" y="106943"/>
                        <a:pt x="37975" y="99171"/>
                      </a:cubicBezTo>
                      <a:lnTo>
                        <a:pt x="37975" y="99171"/>
                      </a:lnTo>
                      <a:close/>
                    </a:path>
                  </a:pathLst>
                </a:custGeom>
                <a:solidFill>
                  <a:srgbClr val="38AAD6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9" name="Forma libre: forma 8">
                  <a:extLst>
                    <a:ext uri="{FF2B5EF4-FFF2-40B4-BE49-F238E27FC236}">
                      <a16:creationId xmlns:a16="http://schemas.microsoft.com/office/drawing/2014/main" id="{6D799F8C-2641-4FAD-8D33-2E7092664CFD}"/>
                    </a:ext>
                  </a:extLst>
                </p:cNvPr>
                <p:cNvSpPr/>
                <p:nvPr/>
              </p:nvSpPr>
              <p:spPr>
                <a:xfrm>
                  <a:off x="9980050" y="5294853"/>
                  <a:ext cx="133008" cy="90735"/>
                </a:xfrm>
                <a:custGeom>
                  <a:avLst/>
                  <a:gdLst>
                    <a:gd name="connsiteX0" fmla="*/ 111558 w 133008"/>
                    <a:gd name="connsiteY0" fmla="*/ 46118 h 90735"/>
                    <a:gd name="connsiteX1" fmla="*/ 40677 w 133008"/>
                    <a:gd name="connsiteY1" fmla="*/ 11548 h 90735"/>
                    <a:gd name="connsiteX2" fmla="*/ 2253 w 133008"/>
                    <a:gd name="connsiteY2" fmla="*/ 33993 h 90735"/>
                    <a:gd name="connsiteX3" fmla="*/ 111558 w 133008"/>
                    <a:gd name="connsiteY3" fmla="*/ 90635 h 90735"/>
                    <a:gd name="connsiteX4" fmla="*/ 111558 w 133008"/>
                    <a:gd name="connsiteY4" fmla="*/ 46118 h 90735"/>
                    <a:gd name="connsiteX5" fmla="*/ 111558 w 133008"/>
                    <a:gd name="connsiteY5" fmla="*/ 46118 h 90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3008" h="90735">
                      <a:moveTo>
                        <a:pt x="111558" y="46118"/>
                      </a:moveTo>
                      <a:cubicBezTo>
                        <a:pt x="88367" y="47237"/>
                        <a:pt x="50999" y="33993"/>
                        <a:pt x="40677" y="11548"/>
                      </a:cubicBezTo>
                      <a:cubicBezTo>
                        <a:pt x="28740" y="-14504"/>
                        <a:pt x="-9623" y="8128"/>
                        <a:pt x="2253" y="33993"/>
                      </a:cubicBezTo>
                      <a:cubicBezTo>
                        <a:pt x="18729" y="69807"/>
                        <a:pt x="74066" y="92439"/>
                        <a:pt x="111558" y="90635"/>
                      </a:cubicBezTo>
                      <a:cubicBezTo>
                        <a:pt x="140097" y="89205"/>
                        <a:pt x="140221" y="44749"/>
                        <a:pt x="111558" y="46118"/>
                      </a:cubicBezTo>
                      <a:lnTo>
                        <a:pt x="111558" y="46118"/>
                      </a:lnTo>
                      <a:close/>
                    </a:path>
                  </a:pathLst>
                </a:custGeom>
                <a:solidFill>
                  <a:srgbClr val="38AAD6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10" name="Forma libre: forma 9">
                  <a:extLst>
                    <a:ext uri="{FF2B5EF4-FFF2-40B4-BE49-F238E27FC236}">
                      <a16:creationId xmlns:a16="http://schemas.microsoft.com/office/drawing/2014/main" id="{0CE87792-92CB-477B-91CE-95E395B1189D}"/>
                    </a:ext>
                  </a:extLst>
                </p:cNvPr>
                <p:cNvSpPr/>
                <p:nvPr/>
              </p:nvSpPr>
              <p:spPr>
                <a:xfrm>
                  <a:off x="10051152" y="5273636"/>
                  <a:ext cx="61601" cy="102199"/>
                </a:xfrm>
                <a:custGeom>
                  <a:avLst/>
                  <a:gdLst>
                    <a:gd name="connsiteX0" fmla="*/ 61596 w 61601"/>
                    <a:gd name="connsiteY0" fmla="*/ 80702 h 102199"/>
                    <a:gd name="connsiteX1" fmla="*/ 41513 w 61601"/>
                    <a:gd name="connsiteY1" fmla="*/ 10878 h 102199"/>
                    <a:gd name="connsiteX2" fmla="*/ 3088 w 61601"/>
                    <a:gd name="connsiteY2" fmla="*/ 33324 h 102199"/>
                    <a:gd name="connsiteX3" fmla="*/ 17078 w 61601"/>
                    <a:gd name="connsiteY3" fmla="*/ 80702 h 102199"/>
                    <a:gd name="connsiteX4" fmla="*/ 61596 w 61601"/>
                    <a:gd name="connsiteY4" fmla="*/ 80702 h 102199"/>
                    <a:gd name="connsiteX5" fmla="*/ 61596 w 61601"/>
                    <a:gd name="connsiteY5" fmla="*/ 80702 h 102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601" h="102199">
                      <a:moveTo>
                        <a:pt x="61596" y="80702"/>
                      </a:moveTo>
                      <a:cubicBezTo>
                        <a:pt x="61844" y="55707"/>
                        <a:pt x="53700" y="32453"/>
                        <a:pt x="41513" y="10878"/>
                      </a:cubicBezTo>
                      <a:cubicBezTo>
                        <a:pt x="27337" y="-14054"/>
                        <a:pt x="-11088" y="8329"/>
                        <a:pt x="3088" y="33324"/>
                      </a:cubicBezTo>
                      <a:cubicBezTo>
                        <a:pt x="11544" y="48184"/>
                        <a:pt x="17265" y="63417"/>
                        <a:pt x="17078" y="80702"/>
                      </a:cubicBezTo>
                      <a:cubicBezTo>
                        <a:pt x="16829" y="109365"/>
                        <a:pt x="61285" y="109365"/>
                        <a:pt x="61596" y="80702"/>
                      </a:cubicBezTo>
                      <a:lnTo>
                        <a:pt x="61596" y="80702"/>
                      </a:lnTo>
                      <a:close/>
                    </a:path>
                  </a:pathLst>
                </a:custGeom>
                <a:solidFill>
                  <a:srgbClr val="38AAD6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</p:grpSp>
          <p:grpSp>
            <p:nvGrpSpPr>
              <p:cNvPr id="11" name="Gráfico 2">
                <a:extLst>
                  <a:ext uri="{FF2B5EF4-FFF2-40B4-BE49-F238E27FC236}">
                    <a16:creationId xmlns:a16="http://schemas.microsoft.com/office/drawing/2014/main" id="{AB87E3CF-3C4E-4D2A-9609-6E127D806290}"/>
                  </a:ext>
                </a:extLst>
              </p:cNvPr>
              <p:cNvGrpSpPr/>
              <p:nvPr/>
            </p:nvGrpSpPr>
            <p:grpSpPr>
              <a:xfrm>
                <a:off x="8475306" y="5250623"/>
                <a:ext cx="255762" cy="513694"/>
                <a:chOff x="8475306" y="5250623"/>
                <a:chExt cx="255762" cy="513694"/>
              </a:xfrm>
              <a:solidFill>
                <a:srgbClr val="38AAD6"/>
              </a:solidFill>
            </p:grpSpPr>
            <p:sp>
              <p:nvSpPr>
                <p:cNvPr id="12" name="Forma libre: forma 11">
                  <a:extLst>
                    <a:ext uri="{FF2B5EF4-FFF2-40B4-BE49-F238E27FC236}">
                      <a16:creationId xmlns:a16="http://schemas.microsoft.com/office/drawing/2014/main" id="{80D2171F-5A5C-4C82-A00A-331142E25B4F}"/>
                    </a:ext>
                  </a:extLst>
                </p:cNvPr>
                <p:cNvSpPr/>
                <p:nvPr/>
              </p:nvSpPr>
              <p:spPr>
                <a:xfrm>
                  <a:off x="8475306" y="5332044"/>
                  <a:ext cx="255762" cy="432274"/>
                </a:xfrm>
                <a:custGeom>
                  <a:avLst/>
                  <a:gdLst>
                    <a:gd name="connsiteX0" fmla="*/ 47916 w 255762"/>
                    <a:gd name="connsiteY0" fmla="*/ 10916 h 432274"/>
                    <a:gd name="connsiteX1" fmla="*/ 22921 w 255762"/>
                    <a:gd name="connsiteY1" fmla="*/ 285609 h 432274"/>
                    <a:gd name="connsiteX2" fmla="*/ 234941 w 255762"/>
                    <a:gd name="connsiteY2" fmla="*/ 432033 h 432274"/>
                    <a:gd name="connsiteX3" fmla="*/ 234941 w 255762"/>
                    <a:gd name="connsiteY3" fmla="*/ 388883 h 432274"/>
                    <a:gd name="connsiteX4" fmla="*/ 65947 w 255762"/>
                    <a:gd name="connsiteY4" fmla="*/ 274914 h 432274"/>
                    <a:gd name="connsiteX5" fmla="*/ 85159 w 255762"/>
                    <a:gd name="connsiteY5" fmla="*/ 32739 h 432274"/>
                    <a:gd name="connsiteX6" fmla="*/ 47916 w 255762"/>
                    <a:gd name="connsiteY6" fmla="*/ 10916 h 432274"/>
                    <a:gd name="connsiteX7" fmla="*/ 47916 w 255762"/>
                    <a:gd name="connsiteY7" fmla="*/ 10916 h 432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5762" h="432274">
                      <a:moveTo>
                        <a:pt x="47916" y="10916"/>
                      </a:moveTo>
                      <a:cubicBezTo>
                        <a:pt x="3336" y="97900"/>
                        <a:pt x="-20477" y="193526"/>
                        <a:pt x="22921" y="285609"/>
                      </a:cubicBezTo>
                      <a:cubicBezTo>
                        <a:pt x="60848" y="366127"/>
                        <a:pt x="142237" y="436945"/>
                        <a:pt x="234941" y="432033"/>
                      </a:cubicBezTo>
                      <a:cubicBezTo>
                        <a:pt x="262610" y="430541"/>
                        <a:pt x="262795" y="387391"/>
                        <a:pt x="234941" y="388883"/>
                      </a:cubicBezTo>
                      <a:cubicBezTo>
                        <a:pt x="158527" y="392987"/>
                        <a:pt x="101823" y="336779"/>
                        <a:pt x="65947" y="274914"/>
                      </a:cubicBezTo>
                      <a:cubicBezTo>
                        <a:pt x="20932" y="197194"/>
                        <a:pt x="46983" y="107226"/>
                        <a:pt x="85159" y="32739"/>
                      </a:cubicBezTo>
                      <a:cubicBezTo>
                        <a:pt x="97843" y="7993"/>
                        <a:pt x="60600" y="-13892"/>
                        <a:pt x="47916" y="10916"/>
                      </a:cubicBezTo>
                      <a:lnTo>
                        <a:pt x="47916" y="10916"/>
                      </a:lnTo>
                      <a:close/>
                    </a:path>
                  </a:pathLst>
                </a:custGeom>
                <a:solidFill>
                  <a:srgbClr val="38AAD6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13" name="Forma libre: forma 12">
                  <a:extLst>
                    <a:ext uri="{FF2B5EF4-FFF2-40B4-BE49-F238E27FC236}">
                      <a16:creationId xmlns:a16="http://schemas.microsoft.com/office/drawing/2014/main" id="{6FFEFF13-A44F-4C19-B5BB-B011EEB81ED5}"/>
                    </a:ext>
                  </a:extLst>
                </p:cNvPr>
                <p:cNvSpPr/>
                <p:nvPr/>
              </p:nvSpPr>
              <p:spPr>
                <a:xfrm>
                  <a:off x="8497921" y="5250623"/>
                  <a:ext cx="63092" cy="120853"/>
                </a:xfrm>
                <a:custGeom>
                  <a:avLst/>
                  <a:gdLst>
                    <a:gd name="connsiteX0" fmla="*/ 3726 w 63092"/>
                    <a:gd name="connsiteY0" fmla="*/ 15425 h 120853"/>
                    <a:gd name="connsiteX1" fmla="*/ 26544 w 63092"/>
                    <a:gd name="connsiteY1" fmla="*/ 114160 h 120853"/>
                    <a:gd name="connsiteX2" fmla="*/ 57072 w 63092"/>
                    <a:gd name="connsiteY2" fmla="*/ 83632 h 120853"/>
                    <a:gd name="connsiteX3" fmla="*/ 45383 w 63092"/>
                    <a:gd name="connsiteY3" fmla="*/ 26927 h 120853"/>
                    <a:gd name="connsiteX4" fmla="*/ 3726 w 63092"/>
                    <a:gd name="connsiteY4" fmla="*/ 15425 h 120853"/>
                    <a:gd name="connsiteX5" fmla="*/ 3726 w 63092"/>
                    <a:gd name="connsiteY5" fmla="*/ 15425 h 120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3092" h="120853">
                      <a:moveTo>
                        <a:pt x="3726" y="15425"/>
                      </a:moveTo>
                      <a:cubicBezTo>
                        <a:pt x="-4792" y="51487"/>
                        <a:pt x="679" y="86554"/>
                        <a:pt x="26544" y="114160"/>
                      </a:cubicBezTo>
                      <a:cubicBezTo>
                        <a:pt x="45632" y="134492"/>
                        <a:pt x="76099" y="103901"/>
                        <a:pt x="57072" y="83632"/>
                      </a:cubicBezTo>
                      <a:cubicBezTo>
                        <a:pt x="42088" y="67590"/>
                        <a:pt x="40471" y="47570"/>
                        <a:pt x="45383" y="26927"/>
                      </a:cubicBezTo>
                      <a:cubicBezTo>
                        <a:pt x="51725" y="-119"/>
                        <a:pt x="10129" y="-11622"/>
                        <a:pt x="3726" y="15425"/>
                      </a:cubicBezTo>
                      <a:lnTo>
                        <a:pt x="3726" y="15425"/>
                      </a:lnTo>
                      <a:close/>
                    </a:path>
                  </a:pathLst>
                </a:custGeom>
                <a:solidFill>
                  <a:srgbClr val="38AAD6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14" name="Forma libre: forma 13">
                  <a:extLst>
                    <a:ext uri="{FF2B5EF4-FFF2-40B4-BE49-F238E27FC236}">
                      <a16:creationId xmlns:a16="http://schemas.microsoft.com/office/drawing/2014/main" id="{1F83A88D-54F5-49A0-8B4E-423A91EFED73}"/>
                    </a:ext>
                  </a:extLst>
                </p:cNvPr>
                <p:cNvSpPr/>
                <p:nvPr/>
              </p:nvSpPr>
              <p:spPr>
                <a:xfrm>
                  <a:off x="8524333" y="5298302"/>
                  <a:ext cx="145231" cy="77824"/>
                </a:xfrm>
                <a:custGeom>
                  <a:avLst/>
                  <a:gdLst>
                    <a:gd name="connsiteX0" fmla="*/ 20775 w 145231"/>
                    <a:gd name="connsiteY0" fmla="*/ 77175 h 77824"/>
                    <a:gd name="connsiteX1" fmla="*/ 140898 w 145231"/>
                    <a:gd name="connsiteY1" fmla="*/ 30854 h 77824"/>
                    <a:gd name="connsiteX2" fmla="*/ 103593 w 145231"/>
                    <a:gd name="connsiteY2" fmla="*/ 9030 h 77824"/>
                    <a:gd name="connsiteX3" fmla="*/ 20775 w 145231"/>
                    <a:gd name="connsiteY3" fmla="*/ 33963 h 77824"/>
                    <a:gd name="connsiteX4" fmla="*/ 20775 w 145231"/>
                    <a:gd name="connsiteY4" fmla="*/ 77175 h 77824"/>
                    <a:gd name="connsiteX5" fmla="*/ 20775 w 145231"/>
                    <a:gd name="connsiteY5" fmla="*/ 77175 h 77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5231" h="77824">
                      <a:moveTo>
                        <a:pt x="20775" y="77175"/>
                      </a:moveTo>
                      <a:cubicBezTo>
                        <a:pt x="68525" y="80782"/>
                        <a:pt x="110743" y="69901"/>
                        <a:pt x="140898" y="30854"/>
                      </a:cubicBezTo>
                      <a:cubicBezTo>
                        <a:pt x="157934" y="8782"/>
                        <a:pt x="120381" y="-12669"/>
                        <a:pt x="103593" y="9030"/>
                      </a:cubicBezTo>
                      <a:cubicBezTo>
                        <a:pt x="83634" y="34896"/>
                        <a:pt x="50681" y="36201"/>
                        <a:pt x="20775" y="33963"/>
                      </a:cubicBezTo>
                      <a:cubicBezTo>
                        <a:pt x="-7018" y="31849"/>
                        <a:pt x="-6832" y="75061"/>
                        <a:pt x="20775" y="77175"/>
                      </a:cubicBezTo>
                      <a:lnTo>
                        <a:pt x="20775" y="77175"/>
                      </a:lnTo>
                      <a:close/>
                    </a:path>
                  </a:pathLst>
                </a:custGeom>
                <a:solidFill>
                  <a:srgbClr val="38AAD6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15" name="Forma libre: forma 14">
                  <a:extLst>
                    <a:ext uri="{FF2B5EF4-FFF2-40B4-BE49-F238E27FC236}">
                      <a16:creationId xmlns:a16="http://schemas.microsoft.com/office/drawing/2014/main" id="{3C98AC6F-6AB4-4793-A944-0E762C52CF4A}"/>
                    </a:ext>
                  </a:extLst>
                </p:cNvPr>
                <p:cNvSpPr/>
                <p:nvPr/>
              </p:nvSpPr>
              <p:spPr>
                <a:xfrm>
                  <a:off x="8529329" y="5251631"/>
                  <a:ext cx="100906" cy="112940"/>
                </a:xfrm>
                <a:custGeom>
                  <a:avLst/>
                  <a:gdLst>
                    <a:gd name="connsiteX0" fmla="*/ 43074 w 100906"/>
                    <a:gd name="connsiteY0" fmla="*/ 98230 h 112940"/>
                    <a:gd name="connsiteX1" fmla="*/ 86286 w 100906"/>
                    <a:gd name="connsiteY1" fmla="*/ 43143 h 112940"/>
                    <a:gd name="connsiteX2" fmla="*/ 74784 w 100906"/>
                    <a:gd name="connsiteY2" fmla="*/ 1485 h 112940"/>
                    <a:gd name="connsiteX3" fmla="*/ 1416 w 100906"/>
                    <a:gd name="connsiteY3" fmla="*/ 86728 h 112940"/>
                    <a:gd name="connsiteX4" fmla="*/ 43074 w 100906"/>
                    <a:gd name="connsiteY4" fmla="*/ 98230 h 112940"/>
                    <a:gd name="connsiteX5" fmla="*/ 43074 w 100906"/>
                    <a:gd name="connsiteY5" fmla="*/ 98230 h 112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0906" h="112940">
                      <a:moveTo>
                        <a:pt x="43074" y="98230"/>
                      </a:moveTo>
                      <a:cubicBezTo>
                        <a:pt x="51094" y="76282"/>
                        <a:pt x="62970" y="51909"/>
                        <a:pt x="86286" y="43143"/>
                      </a:cubicBezTo>
                      <a:cubicBezTo>
                        <a:pt x="112089" y="33443"/>
                        <a:pt x="100897" y="-8339"/>
                        <a:pt x="74784" y="1485"/>
                      </a:cubicBezTo>
                      <a:cubicBezTo>
                        <a:pt x="35675" y="16220"/>
                        <a:pt x="15219" y="48925"/>
                        <a:pt x="1416" y="86728"/>
                      </a:cubicBezTo>
                      <a:cubicBezTo>
                        <a:pt x="-8159" y="112966"/>
                        <a:pt x="33623" y="124158"/>
                        <a:pt x="43074" y="98230"/>
                      </a:cubicBezTo>
                      <a:lnTo>
                        <a:pt x="43074" y="98230"/>
                      </a:lnTo>
                      <a:close/>
                    </a:path>
                  </a:pathLst>
                </a:custGeom>
                <a:solidFill>
                  <a:srgbClr val="38AAD6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</p:grpSp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FBD53456-5E6A-4913-BBAE-0CA4C85B6BA1}"/>
                  </a:ext>
                </a:extLst>
              </p:cNvPr>
              <p:cNvSpPr/>
              <p:nvPr/>
            </p:nvSpPr>
            <p:spPr>
              <a:xfrm>
                <a:off x="8930331" y="6295743"/>
                <a:ext cx="186794" cy="507242"/>
              </a:xfrm>
              <a:custGeom>
                <a:avLst/>
                <a:gdLst>
                  <a:gd name="connsiteX0" fmla="*/ 130090 w 186794"/>
                  <a:gd name="connsiteY0" fmla="*/ 0 h 507242"/>
                  <a:gd name="connsiteX1" fmla="*/ 83831 w 186794"/>
                  <a:gd name="connsiteY1" fmla="*/ 466071 h 507242"/>
                  <a:gd name="connsiteX2" fmla="*/ 5676 w 186794"/>
                  <a:gd name="connsiteY2" fmla="*/ 463646 h 507242"/>
                  <a:gd name="connsiteX3" fmla="*/ 6422 w 186794"/>
                  <a:gd name="connsiteY3" fmla="*/ 479998 h 507242"/>
                  <a:gd name="connsiteX4" fmla="*/ 106463 w 186794"/>
                  <a:gd name="connsiteY4" fmla="*/ 506672 h 507242"/>
                  <a:gd name="connsiteX5" fmla="*/ 126173 w 186794"/>
                  <a:gd name="connsiteY5" fmla="*/ 497967 h 507242"/>
                  <a:gd name="connsiteX6" fmla="*/ 186794 w 186794"/>
                  <a:gd name="connsiteY6" fmla="*/ 33202 h 507242"/>
                  <a:gd name="connsiteX7" fmla="*/ 130090 w 186794"/>
                  <a:gd name="connsiteY7" fmla="*/ 0 h 507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794" h="507242">
                    <a:moveTo>
                      <a:pt x="130090" y="0"/>
                    </a:moveTo>
                    <a:lnTo>
                      <a:pt x="83831" y="466071"/>
                    </a:lnTo>
                    <a:cubicBezTo>
                      <a:pt x="62629" y="458920"/>
                      <a:pt x="29116" y="455936"/>
                      <a:pt x="5676" y="463646"/>
                    </a:cubicBezTo>
                    <a:cubicBezTo>
                      <a:pt x="-2283" y="466257"/>
                      <a:pt x="-1723" y="477822"/>
                      <a:pt x="6422" y="479998"/>
                    </a:cubicBezTo>
                    <a:lnTo>
                      <a:pt x="106463" y="506672"/>
                    </a:lnTo>
                    <a:cubicBezTo>
                      <a:pt x="114235" y="508723"/>
                      <a:pt x="122442" y="505117"/>
                      <a:pt x="126173" y="497967"/>
                    </a:cubicBezTo>
                    <a:lnTo>
                      <a:pt x="186794" y="33202"/>
                    </a:lnTo>
                    <a:lnTo>
                      <a:pt x="130090" y="0"/>
                    </a:lnTo>
                    <a:close/>
                  </a:path>
                </a:pathLst>
              </a:custGeom>
              <a:solidFill>
                <a:srgbClr val="38AAD6"/>
              </a:solidFill>
              <a:ln w="6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id="{08D338E1-5110-4593-ABDF-607A9F558CBE}"/>
                  </a:ext>
                </a:extLst>
              </p:cNvPr>
              <p:cNvSpPr/>
              <p:nvPr/>
            </p:nvSpPr>
            <p:spPr>
              <a:xfrm>
                <a:off x="9551051" y="6295743"/>
                <a:ext cx="186794" cy="507242"/>
              </a:xfrm>
              <a:custGeom>
                <a:avLst/>
                <a:gdLst>
                  <a:gd name="connsiteX0" fmla="*/ 56705 w 186794"/>
                  <a:gd name="connsiteY0" fmla="*/ 0 h 507242"/>
                  <a:gd name="connsiteX1" fmla="*/ 102964 w 186794"/>
                  <a:gd name="connsiteY1" fmla="*/ 466071 h 507242"/>
                  <a:gd name="connsiteX2" fmla="*/ 181118 w 186794"/>
                  <a:gd name="connsiteY2" fmla="*/ 463646 h 507242"/>
                  <a:gd name="connsiteX3" fmla="*/ 180372 w 186794"/>
                  <a:gd name="connsiteY3" fmla="*/ 479998 h 507242"/>
                  <a:gd name="connsiteX4" fmla="*/ 80332 w 186794"/>
                  <a:gd name="connsiteY4" fmla="*/ 506672 h 507242"/>
                  <a:gd name="connsiteX5" fmla="*/ 60621 w 186794"/>
                  <a:gd name="connsiteY5" fmla="*/ 497967 h 507242"/>
                  <a:gd name="connsiteX6" fmla="*/ 0 w 186794"/>
                  <a:gd name="connsiteY6" fmla="*/ 33202 h 507242"/>
                  <a:gd name="connsiteX7" fmla="*/ 56705 w 186794"/>
                  <a:gd name="connsiteY7" fmla="*/ 0 h 507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794" h="507242">
                    <a:moveTo>
                      <a:pt x="56705" y="0"/>
                    </a:moveTo>
                    <a:lnTo>
                      <a:pt x="102964" y="466071"/>
                    </a:lnTo>
                    <a:cubicBezTo>
                      <a:pt x="124166" y="458920"/>
                      <a:pt x="157679" y="455936"/>
                      <a:pt x="181118" y="463646"/>
                    </a:cubicBezTo>
                    <a:cubicBezTo>
                      <a:pt x="189077" y="466257"/>
                      <a:pt x="188518" y="477822"/>
                      <a:pt x="180372" y="479998"/>
                    </a:cubicBezTo>
                    <a:lnTo>
                      <a:pt x="80332" y="506672"/>
                    </a:lnTo>
                    <a:cubicBezTo>
                      <a:pt x="72560" y="508723"/>
                      <a:pt x="64353" y="505117"/>
                      <a:pt x="60621" y="497967"/>
                    </a:cubicBezTo>
                    <a:lnTo>
                      <a:pt x="0" y="33202"/>
                    </a:lnTo>
                    <a:lnTo>
                      <a:pt x="56705" y="0"/>
                    </a:lnTo>
                    <a:close/>
                  </a:path>
                </a:pathLst>
              </a:custGeom>
              <a:solidFill>
                <a:srgbClr val="38AAD6"/>
              </a:solidFill>
              <a:ln w="6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8" name="Forma libre: forma 17">
                <a:extLst>
                  <a:ext uri="{FF2B5EF4-FFF2-40B4-BE49-F238E27FC236}">
                    <a16:creationId xmlns:a16="http://schemas.microsoft.com/office/drawing/2014/main" id="{41B44BBA-A999-4F97-B9C6-98B3C4BD16B7}"/>
                  </a:ext>
                </a:extLst>
              </p:cNvPr>
              <p:cNvSpPr/>
              <p:nvPr/>
            </p:nvSpPr>
            <p:spPr>
              <a:xfrm>
                <a:off x="8666226" y="4980661"/>
                <a:ext cx="1314273" cy="1626707"/>
              </a:xfrm>
              <a:custGeom>
                <a:avLst/>
                <a:gdLst>
                  <a:gd name="connsiteX0" fmla="*/ 179005 w 1314273"/>
                  <a:gd name="connsiteY0" fmla="*/ 204932 h 1626707"/>
                  <a:gd name="connsiteX1" fmla="*/ 370942 w 1314273"/>
                  <a:gd name="connsiteY1" fmla="*/ 59005 h 1626707"/>
                  <a:gd name="connsiteX2" fmla="*/ 657137 w 1314273"/>
                  <a:gd name="connsiteY2" fmla="*/ 0 h 1626707"/>
                  <a:gd name="connsiteX3" fmla="*/ 940970 w 1314273"/>
                  <a:gd name="connsiteY3" fmla="*/ 57948 h 1626707"/>
                  <a:gd name="connsiteX4" fmla="*/ 1131726 w 1314273"/>
                  <a:gd name="connsiteY4" fmla="*/ 201761 h 1626707"/>
                  <a:gd name="connsiteX5" fmla="*/ 1243580 w 1314273"/>
                  <a:gd name="connsiteY5" fmla="*/ 403459 h 1626707"/>
                  <a:gd name="connsiteX6" fmla="*/ 1314274 w 1314273"/>
                  <a:gd name="connsiteY6" fmla="*/ 813385 h 1626707"/>
                  <a:gd name="connsiteX7" fmla="*/ 1130544 w 1314273"/>
                  <a:gd name="connsiteY7" fmla="*/ 1429299 h 1626707"/>
                  <a:gd name="connsiteX8" fmla="*/ 940970 w 1314273"/>
                  <a:gd name="connsiteY8" fmla="*/ 1570936 h 1626707"/>
                  <a:gd name="connsiteX9" fmla="*/ 659499 w 1314273"/>
                  <a:gd name="connsiteY9" fmla="*/ 1626707 h 1626707"/>
                  <a:gd name="connsiteX10" fmla="*/ 375667 w 1314273"/>
                  <a:gd name="connsiteY10" fmla="*/ 1569817 h 1626707"/>
                  <a:gd name="connsiteX11" fmla="*/ 182548 w 1314273"/>
                  <a:gd name="connsiteY11" fmla="*/ 1429237 h 1626707"/>
                  <a:gd name="connsiteX12" fmla="*/ 68331 w 1314273"/>
                  <a:gd name="connsiteY12" fmla="*/ 1229653 h 1626707"/>
                  <a:gd name="connsiteX13" fmla="*/ 0 w 1314273"/>
                  <a:gd name="connsiteY13" fmla="*/ 811209 h 1626707"/>
                  <a:gd name="connsiteX14" fmla="*/ 55337 w 1314273"/>
                  <a:gd name="connsiteY14" fmla="*/ 444247 h 1626707"/>
                  <a:gd name="connsiteX15" fmla="*/ 179005 w 1314273"/>
                  <a:gd name="connsiteY15" fmla="*/ 204932 h 1626707"/>
                  <a:gd name="connsiteX16" fmla="*/ 655272 w 1314273"/>
                  <a:gd name="connsiteY16" fmla="*/ 1155663 h 1626707"/>
                  <a:gd name="connsiteX17" fmla="*/ 847955 w 1314273"/>
                  <a:gd name="connsiteY17" fmla="*/ 821654 h 1626707"/>
                  <a:gd name="connsiteX18" fmla="*/ 847955 w 1314273"/>
                  <a:gd name="connsiteY18" fmla="*/ 811458 h 1626707"/>
                  <a:gd name="connsiteX19" fmla="*/ 657137 w 1314273"/>
                  <a:gd name="connsiteY19" fmla="*/ 468930 h 1626707"/>
                  <a:gd name="connsiteX20" fmla="*/ 466381 w 1314273"/>
                  <a:gd name="connsiteY20" fmla="*/ 812328 h 1626707"/>
                  <a:gd name="connsiteX21" fmla="*/ 655272 w 1314273"/>
                  <a:gd name="connsiteY21" fmla="*/ 1155663 h 1626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14273" h="1626707">
                    <a:moveTo>
                      <a:pt x="179005" y="204932"/>
                    </a:moveTo>
                    <a:cubicBezTo>
                      <a:pt x="224517" y="146984"/>
                      <a:pt x="288558" y="98362"/>
                      <a:pt x="370942" y="59005"/>
                    </a:cubicBezTo>
                    <a:cubicBezTo>
                      <a:pt x="453387" y="19647"/>
                      <a:pt x="548764" y="0"/>
                      <a:pt x="657137" y="0"/>
                    </a:cubicBezTo>
                    <a:cubicBezTo>
                      <a:pt x="765509" y="0"/>
                      <a:pt x="860079" y="19337"/>
                      <a:pt x="940970" y="57948"/>
                    </a:cubicBezTo>
                    <a:cubicBezTo>
                      <a:pt x="1021798" y="96559"/>
                      <a:pt x="1085404" y="144559"/>
                      <a:pt x="1131726" y="201761"/>
                    </a:cubicBezTo>
                    <a:cubicBezTo>
                      <a:pt x="1178046" y="259025"/>
                      <a:pt x="1215352" y="326237"/>
                      <a:pt x="1243580" y="403459"/>
                    </a:cubicBezTo>
                    <a:cubicBezTo>
                      <a:pt x="1290709" y="532225"/>
                      <a:pt x="1314274" y="668888"/>
                      <a:pt x="1314274" y="813385"/>
                    </a:cubicBezTo>
                    <a:cubicBezTo>
                      <a:pt x="1314274" y="1072348"/>
                      <a:pt x="1253031" y="1277652"/>
                      <a:pt x="1130544" y="1429299"/>
                    </a:cubicBezTo>
                    <a:cubicBezTo>
                      <a:pt x="1084969" y="1486563"/>
                      <a:pt x="1021798" y="1533755"/>
                      <a:pt x="940970" y="1570936"/>
                    </a:cubicBezTo>
                    <a:cubicBezTo>
                      <a:pt x="860079" y="1608117"/>
                      <a:pt x="766256" y="1626707"/>
                      <a:pt x="659499" y="1626707"/>
                    </a:cubicBezTo>
                    <a:cubicBezTo>
                      <a:pt x="552682" y="1626707"/>
                      <a:pt x="458112" y="1607744"/>
                      <a:pt x="375667" y="1569817"/>
                    </a:cubicBezTo>
                    <a:cubicBezTo>
                      <a:pt x="293222" y="1531951"/>
                      <a:pt x="228808" y="1485071"/>
                      <a:pt x="182548" y="1429237"/>
                    </a:cubicBezTo>
                    <a:cubicBezTo>
                      <a:pt x="136228" y="1373465"/>
                      <a:pt x="98114" y="1306937"/>
                      <a:pt x="68331" y="1229653"/>
                    </a:cubicBezTo>
                    <a:cubicBezTo>
                      <a:pt x="22757" y="1106606"/>
                      <a:pt x="0" y="967146"/>
                      <a:pt x="0" y="811209"/>
                    </a:cubicBezTo>
                    <a:cubicBezTo>
                      <a:pt x="0" y="668142"/>
                      <a:pt x="18466" y="545842"/>
                      <a:pt x="55337" y="444247"/>
                    </a:cubicBezTo>
                    <a:cubicBezTo>
                      <a:pt x="92207" y="342651"/>
                      <a:pt x="133429" y="262880"/>
                      <a:pt x="179005" y="204932"/>
                    </a:cubicBezTo>
                    <a:close/>
                    <a:moveTo>
                      <a:pt x="655272" y="1155663"/>
                    </a:moveTo>
                    <a:cubicBezTo>
                      <a:pt x="783665" y="1155663"/>
                      <a:pt x="847955" y="1044306"/>
                      <a:pt x="847955" y="821654"/>
                    </a:cubicBezTo>
                    <a:lnTo>
                      <a:pt x="847955" y="811458"/>
                    </a:lnTo>
                    <a:cubicBezTo>
                      <a:pt x="847955" y="583086"/>
                      <a:pt x="784349" y="468930"/>
                      <a:pt x="657137" y="468930"/>
                    </a:cubicBezTo>
                    <a:cubicBezTo>
                      <a:pt x="529925" y="468930"/>
                      <a:pt x="466381" y="583396"/>
                      <a:pt x="466381" y="812328"/>
                    </a:cubicBezTo>
                    <a:cubicBezTo>
                      <a:pt x="466381" y="1041198"/>
                      <a:pt x="529303" y="1155663"/>
                      <a:pt x="655272" y="1155663"/>
                    </a:cubicBezTo>
                    <a:close/>
                  </a:path>
                </a:pathLst>
              </a:custGeom>
              <a:solidFill>
                <a:srgbClr val="41C2F4"/>
              </a:solidFill>
              <a:ln w="6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grpSp>
            <p:nvGrpSpPr>
              <p:cNvPr id="19" name="Gráfico 2">
                <a:extLst>
                  <a:ext uri="{FF2B5EF4-FFF2-40B4-BE49-F238E27FC236}">
                    <a16:creationId xmlns:a16="http://schemas.microsoft.com/office/drawing/2014/main" id="{97307AE7-FFE2-4A2B-A946-46E2E8B51C5A}"/>
                  </a:ext>
                </a:extLst>
              </p:cNvPr>
              <p:cNvGrpSpPr/>
              <p:nvPr/>
            </p:nvGrpSpPr>
            <p:grpSpPr>
              <a:xfrm>
                <a:off x="8980825" y="4937604"/>
                <a:ext cx="693069" cy="453977"/>
                <a:chOff x="8980825" y="4937604"/>
                <a:chExt cx="693069" cy="453977"/>
              </a:xfrm>
            </p:grpSpPr>
            <p:sp>
              <p:nvSpPr>
                <p:cNvPr id="20" name="Forma libre: forma 19">
                  <a:extLst>
                    <a:ext uri="{FF2B5EF4-FFF2-40B4-BE49-F238E27FC236}">
                      <a16:creationId xmlns:a16="http://schemas.microsoft.com/office/drawing/2014/main" id="{3512B06F-B1F1-44BA-933C-BB6C7C353F32}"/>
                    </a:ext>
                  </a:extLst>
                </p:cNvPr>
                <p:cNvSpPr/>
                <p:nvPr/>
              </p:nvSpPr>
              <p:spPr>
                <a:xfrm>
                  <a:off x="8999240" y="4937604"/>
                  <a:ext cx="226134" cy="67678"/>
                </a:xfrm>
                <a:custGeom>
                  <a:avLst/>
                  <a:gdLst>
                    <a:gd name="connsiteX0" fmla="*/ 0 w 226134"/>
                    <a:gd name="connsiteY0" fmla="*/ 67679 h 67678"/>
                    <a:gd name="connsiteX1" fmla="*/ 104394 w 226134"/>
                    <a:gd name="connsiteY1" fmla="*/ 280 h 67678"/>
                    <a:gd name="connsiteX2" fmla="*/ 221782 w 226134"/>
                    <a:gd name="connsiteY2" fmla="*/ 43741 h 67678"/>
                    <a:gd name="connsiteX3" fmla="*/ 217430 w 226134"/>
                    <a:gd name="connsiteY3" fmla="*/ 58974 h 67678"/>
                    <a:gd name="connsiteX4" fmla="*/ 104394 w 226134"/>
                    <a:gd name="connsiteY4" fmla="*/ 15513 h 67678"/>
                    <a:gd name="connsiteX5" fmla="*/ 0 w 226134"/>
                    <a:gd name="connsiteY5" fmla="*/ 67679 h 67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6134" h="67678">
                      <a:moveTo>
                        <a:pt x="0" y="67679"/>
                      </a:moveTo>
                      <a:cubicBezTo>
                        <a:pt x="0" y="67679"/>
                        <a:pt x="43462" y="4632"/>
                        <a:pt x="104394" y="280"/>
                      </a:cubicBezTo>
                      <a:cubicBezTo>
                        <a:pt x="165264" y="-4072"/>
                        <a:pt x="221782" y="43741"/>
                        <a:pt x="221782" y="43741"/>
                      </a:cubicBezTo>
                      <a:cubicBezTo>
                        <a:pt x="226134" y="50269"/>
                        <a:pt x="230486" y="58974"/>
                        <a:pt x="217430" y="58974"/>
                      </a:cubicBezTo>
                      <a:cubicBezTo>
                        <a:pt x="202196" y="61150"/>
                        <a:pt x="156559" y="8985"/>
                        <a:pt x="104394" y="15513"/>
                      </a:cubicBezTo>
                      <a:cubicBezTo>
                        <a:pt x="52166" y="24218"/>
                        <a:pt x="0" y="67679"/>
                        <a:pt x="0" y="67679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grpSp>
              <p:nvGrpSpPr>
                <p:cNvPr id="21" name="Gráfico 2">
                  <a:extLst>
                    <a:ext uri="{FF2B5EF4-FFF2-40B4-BE49-F238E27FC236}">
                      <a16:creationId xmlns:a16="http://schemas.microsoft.com/office/drawing/2014/main" id="{3F86F9C2-CD16-4735-B904-C7F8126CB5DF}"/>
                    </a:ext>
                  </a:extLst>
                </p:cNvPr>
                <p:cNvGrpSpPr/>
                <p:nvPr/>
              </p:nvGrpSpPr>
              <p:grpSpPr>
                <a:xfrm>
                  <a:off x="8980825" y="5059641"/>
                  <a:ext cx="288584" cy="329764"/>
                  <a:chOff x="8980825" y="5059641"/>
                  <a:chExt cx="288584" cy="329764"/>
                </a:xfrm>
              </p:grpSpPr>
              <p:grpSp>
                <p:nvGrpSpPr>
                  <p:cNvPr id="22" name="Gráfico 2">
                    <a:extLst>
                      <a:ext uri="{FF2B5EF4-FFF2-40B4-BE49-F238E27FC236}">
                        <a16:creationId xmlns:a16="http://schemas.microsoft.com/office/drawing/2014/main" id="{375444D1-B5A8-4C4C-B305-39EEB38A1FA2}"/>
                      </a:ext>
                    </a:extLst>
                  </p:cNvPr>
                  <p:cNvGrpSpPr/>
                  <p:nvPr/>
                </p:nvGrpSpPr>
                <p:grpSpPr>
                  <a:xfrm>
                    <a:off x="8980825" y="5059641"/>
                    <a:ext cx="288584" cy="329764"/>
                    <a:chOff x="8980825" y="5059641"/>
                    <a:chExt cx="288584" cy="329764"/>
                  </a:xfrm>
                </p:grpSpPr>
                <p:sp>
                  <p:nvSpPr>
                    <p:cNvPr id="23" name="Forma libre: forma 22">
                      <a:extLst>
                        <a:ext uri="{FF2B5EF4-FFF2-40B4-BE49-F238E27FC236}">
                          <a16:creationId xmlns:a16="http://schemas.microsoft.com/office/drawing/2014/main" id="{210F08A4-21FB-47EE-B415-0FD957AA74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88480" y="5067206"/>
                      <a:ext cx="273394" cy="314608"/>
                    </a:xfrm>
                    <a:custGeom>
                      <a:avLst/>
                      <a:gdLst>
                        <a:gd name="connsiteX0" fmla="*/ 184541 w 273394"/>
                        <a:gd name="connsiteY0" fmla="*/ 8894 h 314608"/>
                        <a:gd name="connsiteX1" fmla="*/ 264997 w 273394"/>
                        <a:gd name="connsiteY1" fmla="*/ 213267 h 314608"/>
                        <a:gd name="connsiteX2" fmla="*/ 88853 w 273394"/>
                        <a:gd name="connsiteY2" fmla="*/ 304603 h 314608"/>
                        <a:gd name="connsiteX3" fmla="*/ 8397 w 273394"/>
                        <a:gd name="connsiteY3" fmla="*/ 102407 h 314608"/>
                        <a:gd name="connsiteX4" fmla="*/ 184541 w 273394"/>
                        <a:gd name="connsiteY4" fmla="*/ 8894 h 3146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73394" h="314608">
                          <a:moveTo>
                            <a:pt x="184541" y="8894"/>
                          </a:moveTo>
                          <a:cubicBezTo>
                            <a:pt x="254116" y="39361"/>
                            <a:pt x="291111" y="130635"/>
                            <a:pt x="264997" y="213267"/>
                          </a:cubicBezTo>
                          <a:cubicBezTo>
                            <a:pt x="238883" y="293722"/>
                            <a:pt x="160604" y="335007"/>
                            <a:pt x="88853" y="304603"/>
                          </a:cubicBezTo>
                          <a:cubicBezTo>
                            <a:pt x="19278" y="276313"/>
                            <a:pt x="-17717" y="185039"/>
                            <a:pt x="8397" y="102407"/>
                          </a:cubicBezTo>
                          <a:cubicBezTo>
                            <a:pt x="34511" y="21951"/>
                            <a:pt x="112790" y="-19396"/>
                            <a:pt x="184541" y="889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621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PE"/>
                    </a:p>
                  </p:txBody>
                </p:sp>
                <p:sp>
                  <p:nvSpPr>
                    <p:cNvPr id="24" name="Forma libre: forma 23">
                      <a:extLst>
                        <a:ext uri="{FF2B5EF4-FFF2-40B4-BE49-F238E27FC236}">
                          <a16:creationId xmlns:a16="http://schemas.microsoft.com/office/drawing/2014/main" id="{0A4729A0-DA04-4811-924E-F54B8FDE37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80825" y="5059641"/>
                      <a:ext cx="288584" cy="329764"/>
                    </a:xfrm>
                    <a:custGeom>
                      <a:avLst/>
                      <a:gdLst>
                        <a:gd name="connsiteX0" fmla="*/ 145005 w 288584"/>
                        <a:gd name="connsiteY0" fmla="*/ 329764 h 329764"/>
                        <a:gd name="connsiteX1" fmla="*/ 93585 w 288584"/>
                        <a:gd name="connsiteY1" fmla="*/ 319132 h 329764"/>
                        <a:gd name="connsiteX2" fmla="*/ 8840 w 288584"/>
                        <a:gd name="connsiteY2" fmla="*/ 107672 h 329764"/>
                        <a:gd name="connsiteX3" fmla="*/ 89233 w 288584"/>
                        <a:gd name="connsiteY3" fmla="*/ 12854 h 329764"/>
                        <a:gd name="connsiteX4" fmla="*/ 194994 w 288584"/>
                        <a:gd name="connsiteY4" fmla="*/ 9434 h 329764"/>
                        <a:gd name="connsiteX5" fmla="*/ 195243 w 288584"/>
                        <a:gd name="connsiteY5" fmla="*/ 9558 h 329764"/>
                        <a:gd name="connsiteX6" fmla="*/ 279864 w 288584"/>
                        <a:gd name="connsiteY6" fmla="*/ 223195 h 329764"/>
                        <a:gd name="connsiteX7" fmla="*/ 198787 w 288584"/>
                        <a:gd name="connsiteY7" fmla="*/ 318013 h 329764"/>
                        <a:gd name="connsiteX8" fmla="*/ 145005 w 288584"/>
                        <a:gd name="connsiteY8" fmla="*/ 329764 h 329764"/>
                        <a:gd name="connsiteX9" fmla="*/ 145999 w 288584"/>
                        <a:gd name="connsiteY9" fmla="*/ 15154 h 329764"/>
                        <a:gd name="connsiteX10" fmla="*/ 95699 w 288584"/>
                        <a:gd name="connsiteY10" fmla="*/ 26533 h 329764"/>
                        <a:gd name="connsiteX11" fmla="*/ 23326 w 288584"/>
                        <a:gd name="connsiteY11" fmla="*/ 112273 h 329764"/>
                        <a:gd name="connsiteX12" fmla="*/ 99430 w 288584"/>
                        <a:gd name="connsiteY12" fmla="*/ 305081 h 329764"/>
                        <a:gd name="connsiteX13" fmla="*/ 192569 w 288584"/>
                        <a:gd name="connsiteY13" fmla="*/ 304086 h 329764"/>
                        <a:gd name="connsiteX14" fmla="*/ 265502 w 288584"/>
                        <a:gd name="connsiteY14" fmla="*/ 218470 h 329764"/>
                        <a:gd name="connsiteX15" fmla="*/ 189336 w 288584"/>
                        <a:gd name="connsiteY15" fmla="*/ 23424 h 329764"/>
                        <a:gd name="connsiteX16" fmla="*/ 145999 w 288584"/>
                        <a:gd name="connsiteY16" fmla="*/ 15154 h 3297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88584" h="329764">
                          <a:moveTo>
                            <a:pt x="145005" y="329764"/>
                          </a:moveTo>
                          <a:cubicBezTo>
                            <a:pt x="127658" y="329764"/>
                            <a:pt x="110248" y="326220"/>
                            <a:pt x="93585" y="319132"/>
                          </a:cubicBezTo>
                          <a:cubicBezTo>
                            <a:pt x="19596" y="289101"/>
                            <a:pt x="-18456" y="194159"/>
                            <a:pt x="8840" y="107672"/>
                          </a:cubicBezTo>
                          <a:cubicBezTo>
                            <a:pt x="22705" y="64957"/>
                            <a:pt x="51989" y="30449"/>
                            <a:pt x="89233" y="12854"/>
                          </a:cubicBezTo>
                          <a:cubicBezTo>
                            <a:pt x="122808" y="-3001"/>
                            <a:pt x="160362" y="-4244"/>
                            <a:pt x="194994" y="9434"/>
                          </a:cubicBezTo>
                          <a:lnTo>
                            <a:pt x="195243" y="9558"/>
                          </a:lnTo>
                          <a:cubicBezTo>
                            <a:pt x="268921" y="41765"/>
                            <a:pt x="306911" y="137641"/>
                            <a:pt x="279864" y="223195"/>
                          </a:cubicBezTo>
                          <a:cubicBezTo>
                            <a:pt x="265875" y="266345"/>
                            <a:pt x="236341" y="300914"/>
                            <a:pt x="198787" y="318013"/>
                          </a:cubicBezTo>
                          <a:cubicBezTo>
                            <a:pt x="181564" y="325785"/>
                            <a:pt x="163347" y="329764"/>
                            <a:pt x="145005" y="329764"/>
                          </a:cubicBezTo>
                          <a:close/>
                          <a:moveTo>
                            <a:pt x="145999" y="15154"/>
                          </a:moveTo>
                          <a:cubicBezTo>
                            <a:pt x="128839" y="15154"/>
                            <a:pt x="111803" y="18947"/>
                            <a:pt x="95699" y="26533"/>
                          </a:cubicBezTo>
                          <a:cubicBezTo>
                            <a:pt x="61751" y="42574"/>
                            <a:pt x="36011" y="72978"/>
                            <a:pt x="23326" y="112273"/>
                          </a:cubicBezTo>
                          <a:cubicBezTo>
                            <a:pt x="-1233" y="190055"/>
                            <a:pt x="33586" y="278345"/>
                            <a:pt x="99430" y="305081"/>
                          </a:cubicBezTo>
                          <a:cubicBezTo>
                            <a:pt x="129834" y="317951"/>
                            <a:pt x="162849" y="317640"/>
                            <a:pt x="192569" y="304086"/>
                          </a:cubicBezTo>
                          <a:cubicBezTo>
                            <a:pt x="226269" y="288728"/>
                            <a:pt x="252818" y="257516"/>
                            <a:pt x="265502" y="218470"/>
                          </a:cubicBezTo>
                          <a:cubicBezTo>
                            <a:pt x="290186" y="140190"/>
                            <a:pt x="256051" y="52708"/>
                            <a:pt x="189336" y="23424"/>
                          </a:cubicBezTo>
                          <a:cubicBezTo>
                            <a:pt x="175222" y="17952"/>
                            <a:pt x="160611" y="15154"/>
                            <a:pt x="145999" y="15154"/>
                          </a:cubicBezTo>
                          <a:close/>
                        </a:path>
                      </a:pathLst>
                    </a:custGeom>
                    <a:solidFill>
                      <a:srgbClr val="38AAD6"/>
                    </a:solidFill>
                    <a:ln w="621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PE"/>
                    </a:p>
                  </p:txBody>
                </p:sp>
              </p:grpSp>
              <p:sp>
                <p:nvSpPr>
                  <p:cNvPr id="25" name="Forma libre: forma 24">
                    <a:extLst>
                      <a:ext uri="{FF2B5EF4-FFF2-40B4-BE49-F238E27FC236}">
                        <a16:creationId xmlns:a16="http://schemas.microsoft.com/office/drawing/2014/main" id="{C207A1AF-F03A-473B-B10E-F72562597BC5}"/>
                      </a:ext>
                    </a:extLst>
                  </p:cNvPr>
                  <p:cNvSpPr/>
                  <p:nvPr/>
                </p:nvSpPr>
                <p:spPr>
                  <a:xfrm>
                    <a:off x="9101233" y="5203720"/>
                    <a:ext cx="139954" cy="139961"/>
                  </a:xfrm>
                  <a:custGeom>
                    <a:avLst/>
                    <a:gdLst>
                      <a:gd name="connsiteX0" fmla="*/ 94358 w 139954"/>
                      <a:gd name="connsiteY0" fmla="*/ 4318 h 139961"/>
                      <a:gd name="connsiteX1" fmla="*/ 135643 w 139954"/>
                      <a:gd name="connsiteY1" fmla="*/ 93478 h 139961"/>
                      <a:gd name="connsiteX2" fmla="*/ 46483 w 139954"/>
                      <a:gd name="connsiteY2" fmla="*/ 134763 h 139961"/>
                      <a:gd name="connsiteX3" fmla="*/ 5198 w 139954"/>
                      <a:gd name="connsiteY3" fmla="*/ 45603 h 139961"/>
                      <a:gd name="connsiteX4" fmla="*/ 94358 w 139954"/>
                      <a:gd name="connsiteY4" fmla="*/ 4318 h 1399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54" h="139961">
                        <a:moveTo>
                          <a:pt x="94358" y="4318"/>
                        </a:moveTo>
                        <a:cubicBezTo>
                          <a:pt x="131291" y="17375"/>
                          <a:pt x="148700" y="58660"/>
                          <a:pt x="135643" y="93478"/>
                        </a:cubicBezTo>
                        <a:cubicBezTo>
                          <a:pt x="122587" y="130411"/>
                          <a:pt x="81302" y="149997"/>
                          <a:pt x="46483" y="134763"/>
                        </a:cubicBezTo>
                        <a:cubicBezTo>
                          <a:pt x="9550" y="121707"/>
                          <a:pt x="-10035" y="82598"/>
                          <a:pt x="5198" y="45603"/>
                        </a:cubicBezTo>
                        <a:cubicBezTo>
                          <a:pt x="18255" y="8609"/>
                          <a:pt x="57363" y="-8738"/>
                          <a:pt x="94358" y="4318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26" name="Forma libre: forma 25">
                    <a:extLst>
                      <a:ext uri="{FF2B5EF4-FFF2-40B4-BE49-F238E27FC236}">
                        <a16:creationId xmlns:a16="http://schemas.microsoft.com/office/drawing/2014/main" id="{B3FC52A6-A1A5-401D-8036-E3E484B26A90}"/>
                      </a:ext>
                    </a:extLst>
                  </p:cNvPr>
                  <p:cNvSpPr/>
                  <p:nvPr/>
                </p:nvSpPr>
                <p:spPr>
                  <a:xfrm>
                    <a:off x="9098680" y="5204508"/>
                    <a:ext cx="46161" cy="46162"/>
                  </a:xfrm>
                  <a:custGeom>
                    <a:avLst/>
                    <a:gdLst>
                      <a:gd name="connsiteX0" fmla="*/ 31129 w 46161"/>
                      <a:gd name="connsiteY0" fmla="*/ 1416 h 46162"/>
                      <a:gd name="connsiteX1" fmla="*/ 44746 w 46161"/>
                      <a:gd name="connsiteY1" fmla="*/ 30825 h 46162"/>
                      <a:gd name="connsiteX2" fmla="*/ 15337 w 46161"/>
                      <a:gd name="connsiteY2" fmla="*/ 44442 h 46162"/>
                      <a:gd name="connsiteX3" fmla="*/ 1720 w 46161"/>
                      <a:gd name="connsiteY3" fmla="*/ 15033 h 46162"/>
                      <a:gd name="connsiteX4" fmla="*/ 31129 w 46161"/>
                      <a:gd name="connsiteY4" fmla="*/ 1416 h 46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161" h="46162">
                        <a:moveTo>
                          <a:pt x="31129" y="1416"/>
                        </a:moveTo>
                        <a:cubicBezTo>
                          <a:pt x="43316" y="5706"/>
                          <a:pt x="49036" y="19323"/>
                          <a:pt x="44746" y="30825"/>
                        </a:cubicBezTo>
                        <a:cubicBezTo>
                          <a:pt x="40455" y="43012"/>
                          <a:pt x="26839" y="49478"/>
                          <a:pt x="15337" y="44442"/>
                        </a:cubicBezTo>
                        <a:cubicBezTo>
                          <a:pt x="3150" y="40152"/>
                          <a:pt x="-3316" y="27219"/>
                          <a:pt x="1720" y="15033"/>
                        </a:cubicBezTo>
                        <a:cubicBezTo>
                          <a:pt x="6073" y="2846"/>
                          <a:pt x="18943" y="-2874"/>
                          <a:pt x="31129" y="141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</p:grpSp>
            <p:sp>
              <p:nvSpPr>
                <p:cNvPr id="27" name="Forma libre: forma 26">
                  <a:extLst>
                    <a:ext uri="{FF2B5EF4-FFF2-40B4-BE49-F238E27FC236}">
                      <a16:creationId xmlns:a16="http://schemas.microsoft.com/office/drawing/2014/main" id="{1D8310CA-32EB-4CE9-8648-341457E097EB}"/>
                    </a:ext>
                  </a:extLst>
                </p:cNvPr>
                <p:cNvSpPr/>
                <p:nvPr/>
              </p:nvSpPr>
              <p:spPr>
                <a:xfrm>
                  <a:off x="9425091" y="4937604"/>
                  <a:ext cx="224259" cy="67678"/>
                </a:xfrm>
                <a:custGeom>
                  <a:avLst/>
                  <a:gdLst>
                    <a:gd name="connsiteX0" fmla="*/ 224260 w 224259"/>
                    <a:gd name="connsiteY0" fmla="*/ 67679 h 67678"/>
                    <a:gd name="connsiteX1" fmla="*/ 122043 w 224259"/>
                    <a:gd name="connsiteY1" fmla="*/ 280 h 67678"/>
                    <a:gd name="connsiteX2" fmla="*/ 2478 w 224259"/>
                    <a:gd name="connsiteY2" fmla="*/ 43741 h 67678"/>
                    <a:gd name="connsiteX3" fmla="*/ 9007 w 224259"/>
                    <a:gd name="connsiteY3" fmla="*/ 61150 h 67678"/>
                    <a:gd name="connsiteX4" fmla="*/ 122043 w 224259"/>
                    <a:gd name="connsiteY4" fmla="*/ 15513 h 67678"/>
                    <a:gd name="connsiteX5" fmla="*/ 224260 w 224259"/>
                    <a:gd name="connsiteY5" fmla="*/ 67679 h 67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4259" h="67678">
                      <a:moveTo>
                        <a:pt x="224260" y="67679"/>
                      </a:moveTo>
                      <a:cubicBezTo>
                        <a:pt x="224260" y="67679"/>
                        <a:pt x="182975" y="4632"/>
                        <a:pt x="122043" y="280"/>
                      </a:cubicBezTo>
                      <a:cubicBezTo>
                        <a:pt x="58996" y="-4072"/>
                        <a:pt x="2478" y="43741"/>
                        <a:pt x="2478" y="43741"/>
                      </a:cubicBezTo>
                      <a:cubicBezTo>
                        <a:pt x="302" y="50269"/>
                        <a:pt x="-4050" y="58974"/>
                        <a:pt x="9007" y="61150"/>
                      </a:cubicBezTo>
                      <a:cubicBezTo>
                        <a:pt x="24240" y="61150"/>
                        <a:pt x="69877" y="8985"/>
                        <a:pt x="122043" y="15513"/>
                      </a:cubicBezTo>
                      <a:cubicBezTo>
                        <a:pt x="174208" y="24218"/>
                        <a:pt x="224260" y="67679"/>
                        <a:pt x="224260" y="67679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grpSp>
              <p:nvGrpSpPr>
                <p:cNvPr id="28" name="Gráfico 2">
                  <a:extLst>
                    <a:ext uri="{FF2B5EF4-FFF2-40B4-BE49-F238E27FC236}">
                      <a16:creationId xmlns:a16="http://schemas.microsoft.com/office/drawing/2014/main" id="{2911464C-7E4A-4DB6-91A7-6353F62C5F06}"/>
                    </a:ext>
                  </a:extLst>
                </p:cNvPr>
                <p:cNvGrpSpPr/>
                <p:nvPr/>
              </p:nvGrpSpPr>
              <p:grpSpPr>
                <a:xfrm>
                  <a:off x="9384866" y="5060988"/>
                  <a:ext cx="289029" cy="330593"/>
                  <a:chOff x="9384866" y="5060988"/>
                  <a:chExt cx="289029" cy="330593"/>
                </a:xfrm>
              </p:grpSpPr>
              <p:grpSp>
                <p:nvGrpSpPr>
                  <p:cNvPr id="29" name="Gráfico 2">
                    <a:extLst>
                      <a:ext uri="{FF2B5EF4-FFF2-40B4-BE49-F238E27FC236}">
                        <a16:creationId xmlns:a16="http://schemas.microsoft.com/office/drawing/2014/main" id="{71EC8793-EF28-40DE-8409-6381B6803D29}"/>
                      </a:ext>
                    </a:extLst>
                  </p:cNvPr>
                  <p:cNvGrpSpPr/>
                  <p:nvPr/>
                </p:nvGrpSpPr>
                <p:grpSpPr>
                  <a:xfrm>
                    <a:off x="9384866" y="5060988"/>
                    <a:ext cx="289029" cy="330593"/>
                    <a:chOff x="9384866" y="5060988"/>
                    <a:chExt cx="289029" cy="330593"/>
                  </a:xfrm>
                </p:grpSpPr>
                <p:sp>
                  <p:nvSpPr>
                    <p:cNvPr id="30" name="Forma libre: forma 29">
                      <a:extLst>
                        <a:ext uri="{FF2B5EF4-FFF2-40B4-BE49-F238E27FC236}">
                          <a16:creationId xmlns:a16="http://schemas.microsoft.com/office/drawing/2014/main" id="{CFC05CC9-3205-4D84-9A7B-322CBE590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92623" y="5068517"/>
                      <a:ext cx="273643" cy="315474"/>
                    </a:xfrm>
                    <a:custGeom>
                      <a:avLst/>
                      <a:gdLst>
                        <a:gd name="connsiteX0" fmla="*/ 89102 w 273643"/>
                        <a:gd name="connsiteY0" fmla="*/ 9760 h 315474"/>
                        <a:gd name="connsiteX1" fmla="*/ 8646 w 273643"/>
                        <a:gd name="connsiteY1" fmla="*/ 214132 h 315474"/>
                        <a:gd name="connsiteX2" fmla="*/ 184791 w 273643"/>
                        <a:gd name="connsiteY2" fmla="*/ 305469 h 315474"/>
                        <a:gd name="connsiteX3" fmla="*/ 265246 w 273643"/>
                        <a:gd name="connsiteY3" fmla="*/ 103272 h 315474"/>
                        <a:gd name="connsiteX4" fmla="*/ 89102 w 273643"/>
                        <a:gd name="connsiteY4" fmla="*/ 9760 h 3154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73643" h="315474">
                          <a:moveTo>
                            <a:pt x="89102" y="9760"/>
                          </a:moveTo>
                          <a:cubicBezTo>
                            <a:pt x="17351" y="40226"/>
                            <a:pt x="-17467" y="131501"/>
                            <a:pt x="8646" y="214132"/>
                          </a:cubicBezTo>
                          <a:cubicBezTo>
                            <a:pt x="34760" y="294588"/>
                            <a:pt x="113040" y="335873"/>
                            <a:pt x="184791" y="305469"/>
                          </a:cubicBezTo>
                          <a:cubicBezTo>
                            <a:pt x="254365" y="275002"/>
                            <a:pt x="291360" y="185904"/>
                            <a:pt x="265246" y="103272"/>
                          </a:cubicBezTo>
                          <a:cubicBezTo>
                            <a:pt x="239133" y="22817"/>
                            <a:pt x="160853" y="-20706"/>
                            <a:pt x="89102" y="976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621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PE"/>
                    </a:p>
                  </p:txBody>
                </p:sp>
                <p:sp>
                  <p:nvSpPr>
                    <p:cNvPr id="31" name="Forma libre: forma 30">
                      <a:extLst>
                        <a:ext uri="{FF2B5EF4-FFF2-40B4-BE49-F238E27FC236}">
                          <a16:creationId xmlns:a16="http://schemas.microsoft.com/office/drawing/2014/main" id="{A5E21391-92B2-4C31-93A5-578148E9F5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84866" y="5060988"/>
                      <a:ext cx="289029" cy="330593"/>
                    </a:xfrm>
                    <a:custGeom>
                      <a:avLst/>
                      <a:gdLst>
                        <a:gd name="connsiteX0" fmla="*/ 144051 w 289029"/>
                        <a:gd name="connsiteY0" fmla="*/ 330593 h 330593"/>
                        <a:gd name="connsiteX1" fmla="*/ 90268 w 289029"/>
                        <a:gd name="connsiteY1" fmla="*/ 318780 h 330593"/>
                        <a:gd name="connsiteX2" fmla="*/ 9191 w 289029"/>
                        <a:gd name="connsiteY2" fmla="*/ 224024 h 330593"/>
                        <a:gd name="connsiteX3" fmla="*/ 93875 w 289029"/>
                        <a:gd name="connsiteY3" fmla="*/ 10325 h 330593"/>
                        <a:gd name="connsiteX4" fmla="*/ 197522 w 289029"/>
                        <a:gd name="connsiteY4" fmla="*/ 11755 h 330593"/>
                        <a:gd name="connsiteX5" fmla="*/ 280154 w 289029"/>
                        <a:gd name="connsiteY5" fmla="*/ 108439 h 330593"/>
                        <a:gd name="connsiteX6" fmla="*/ 195532 w 289029"/>
                        <a:gd name="connsiteY6" fmla="*/ 319961 h 330593"/>
                        <a:gd name="connsiteX7" fmla="*/ 144051 w 289029"/>
                        <a:gd name="connsiteY7" fmla="*/ 330593 h 330593"/>
                        <a:gd name="connsiteX8" fmla="*/ 144113 w 289029"/>
                        <a:gd name="connsiteY8" fmla="*/ 15175 h 330593"/>
                        <a:gd name="connsiteX9" fmla="*/ 99844 w 289029"/>
                        <a:gd name="connsiteY9" fmla="*/ 24253 h 330593"/>
                        <a:gd name="connsiteX10" fmla="*/ 23678 w 289029"/>
                        <a:gd name="connsiteY10" fmla="*/ 219361 h 330593"/>
                        <a:gd name="connsiteX11" fmla="*/ 96610 w 289029"/>
                        <a:gd name="connsiteY11" fmla="*/ 304977 h 330593"/>
                        <a:gd name="connsiteX12" fmla="*/ 189625 w 289029"/>
                        <a:gd name="connsiteY12" fmla="*/ 306034 h 330593"/>
                        <a:gd name="connsiteX13" fmla="*/ 265791 w 289029"/>
                        <a:gd name="connsiteY13" fmla="*/ 113102 h 330593"/>
                        <a:gd name="connsiteX14" fmla="*/ 191304 w 289029"/>
                        <a:gd name="connsiteY14" fmla="*/ 25559 h 330593"/>
                        <a:gd name="connsiteX15" fmla="*/ 144113 w 289029"/>
                        <a:gd name="connsiteY15" fmla="*/ 15175 h 3305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89029" h="330593">
                          <a:moveTo>
                            <a:pt x="144051" y="330593"/>
                          </a:moveTo>
                          <a:cubicBezTo>
                            <a:pt x="125709" y="330593"/>
                            <a:pt x="107491" y="326676"/>
                            <a:pt x="90268" y="318780"/>
                          </a:cubicBezTo>
                          <a:cubicBezTo>
                            <a:pt x="52714" y="301682"/>
                            <a:pt x="23180" y="267112"/>
                            <a:pt x="9191" y="224024"/>
                          </a:cubicBezTo>
                          <a:cubicBezTo>
                            <a:pt x="-18602" y="136107"/>
                            <a:pt x="18642" y="42222"/>
                            <a:pt x="93875" y="10325"/>
                          </a:cubicBezTo>
                          <a:cubicBezTo>
                            <a:pt x="127449" y="-3913"/>
                            <a:pt x="164258" y="-3416"/>
                            <a:pt x="197522" y="11755"/>
                          </a:cubicBezTo>
                          <a:cubicBezTo>
                            <a:pt x="235760" y="29227"/>
                            <a:pt x="265915" y="64480"/>
                            <a:pt x="280154" y="108439"/>
                          </a:cubicBezTo>
                          <a:cubicBezTo>
                            <a:pt x="307325" y="194428"/>
                            <a:pt x="270144" y="287319"/>
                            <a:pt x="195532" y="319961"/>
                          </a:cubicBezTo>
                          <a:cubicBezTo>
                            <a:pt x="178869" y="327049"/>
                            <a:pt x="161398" y="330593"/>
                            <a:pt x="144051" y="330593"/>
                          </a:cubicBezTo>
                          <a:close/>
                          <a:moveTo>
                            <a:pt x="144113" y="15175"/>
                          </a:moveTo>
                          <a:cubicBezTo>
                            <a:pt x="129128" y="15175"/>
                            <a:pt x="114144" y="18222"/>
                            <a:pt x="99844" y="24253"/>
                          </a:cubicBezTo>
                          <a:cubicBezTo>
                            <a:pt x="32818" y="52667"/>
                            <a:pt x="-1317" y="140211"/>
                            <a:pt x="23678" y="219361"/>
                          </a:cubicBezTo>
                          <a:cubicBezTo>
                            <a:pt x="36362" y="258345"/>
                            <a:pt x="62911" y="289557"/>
                            <a:pt x="96610" y="304977"/>
                          </a:cubicBezTo>
                          <a:cubicBezTo>
                            <a:pt x="126268" y="318469"/>
                            <a:pt x="159283" y="318842"/>
                            <a:pt x="189625" y="306034"/>
                          </a:cubicBezTo>
                          <a:cubicBezTo>
                            <a:pt x="256030" y="276998"/>
                            <a:pt x="290226" y="190449"/>
                            <a:pt x="265791" y="113102"/>
                          </a:cubicBezTo>
                          <a:cubicBezTo>
                            <a:pt x="252858" y="73185"/>
                            <a:pt x="225688" y="41289"/>
                            <a:pt x="191304" y="25559"/>
                          </a:cubicBezTo>
                          <a:cubicBezTo>
                            <a:pt x="176071" y="18657"/>
                            <a:pt x="160092" y="15175"/>
                            <a:pt x="144113" y="15175"/>
                          </a:cubicBezTo>
                          <a:close/>
                        </a:path>
                      </a:pathLst>
                    </a:custGeom>
                    <a:solidFill>
                      <a:srgbClr val="38AAD6"/>
                    </a:solidFill>
                    <a:ln w="621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PE"/>
                    </a:p>
                  </p:txBody>
                </p:sp>
              </p:grpSp>
              <p:sp>
                <p:nvSpPr>
                  <p:cNvPr id="32" name="Forma libre: forma 31">
                    <a:extLst>
                      <a:ext uri="{FF2B5EF4-FFF2-40B4-BE49-F238E27FC236}">
                        <a16:creationId xmlns:a16="http://schemas.microsoft.com/office/drawing/2014/main" id="{FFFB0417-A759-4B69-BCE6-9C4AF16B11B3}"/>
                      </a:ext>
                    </a:extLst>
                  </p:cNvPr>
                  <p:cNvSpPr/>
                  <p:nvPr/>
                </p:nvSpPr>
                <p:spPr>
                  <a:xfrm>
                    <a:off x="9413559" y="5203710"/>
                    <a:ext cx="139989" cy="139954"/>
                  </a:xfrm>
                  <a:custGeom>
                    <a:avLst/>
                    <a:gdLst>
                      <a:gd name="connsiteX0" fmla="*/ 45596 w 139989"/>
                      <a:gd name="connsiteY0" fmla="*/ 5198 h 139954"/>
                      <a:gd name="connsiteX1" fmla="*/ 4311 w 139989"/>
                      <a:gd name="connsiteY1" fmla="*/ 94358 h 139954"/>
                      <a:gd name="connsiteX2" fmla="*/ 95647 w 139989"/>
                      <a:gd name="connsiteY2" fmla="*/ 135643 h 139954"/>
                      <a:gd name="connsiteX3" fmla="*/ 134756 w 139989"/>
                      <a:gd name="connsiteY3" fmla="*/ 46483 h 139954"/>
                      <a:gd name="connsiteX4" fmla="*/ 45596 w 139989"/>
                      <a:gd name="connsiteY4" fmla="*/ 5198 h 139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89" h="139954">
                        <a:moveTo>
                          <a:pt x="45596" y="5198"/>
                        </a:moveTo>
                        <a:cubicBezTo>
                          <a:pt x="8663" y="18255"/>
                          <a:pt x="-8746" y="57364"/>
                          <a:pt x="4311" y="94358"/>
                        </a:cubicBezTo>
                        <a:cubicBezTo>
                          <a:pt x="17368" y="131291"/>
                          <a:pt x="58653" y="148700"/>
                          <a:pt x="95647" y="135643"/>
                        </a:cubicBezTo>
                        <a:cubicBezTo>
                          <a:pt x="130466" y="122586"/>
                          <a:pt x="149989" y="81301"/>
                          <a:pt x="134756" y="46483"/>
                        </a:cubicBezTo>
                        <a:cubicBezTo>
                          <a:pt x="121699" y="9550"/>
                          <a:pt x="82590" y="-10035"/>
                          <a:pt x="45596" y="5198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33" name="Forma libre: forma 32">
                    <a:extLst>
                      <a:ext uri="{FF2B5EF4-FFF2-40B4-BE49-F238E27FC236}">
                        <a16:creationId xmlns:a16="http://schemas.microsoft.com/office/drawing/2014/main" id="{AA1458EC-D64D-4D98-94D7-F2F5E34BE77B}"/>
                      </a:ext>
                    </a:extLst>
                  </p:cNvPr>
                  <p:cNvSpPr/>
                  <p:nvPr/>
                </p:nvSpPr>
                <p:spPr>
                  <a:xfrm>
                    <a:off x="9509849" y="5204508"/>
                    <a:ext cx="46161" cy="46162"/>
                  </a:xfrm>
                  <a:custGeom>
                    <a:avLst/>
                    <a:gdLst>
                      <a:gd name="connsiteX0" fmla="*/ 31129 w 46161"/>
                      <a:gd name="connsiteY0" fmla="*/ 1416 h 46162"/>
                      <a:gd name="connsiteX1" fmla="*/ 44746 w 46161"/>
                      <a:gd name="connsiteY1" fmla="*/ 30825 h 46162"/>
                      <a:gd name="connsiteX2" fmla="*/ 15337 w 46161"/>
                      <a:gd name="connsiteY2" fmla="*/ 44442 h 46162"/>
                      <a:gd name="connsiteX3" fmla="*/ 1720 w 46161"/>
                      <a:gd name="connsiteY3" fmla="*/ 15033 h 46162"/>
                      <a:gd name="connsiteX4" fmla="*/ 31129 w 46161"/>
                      <a:gd name="connsiteY4" fmla="*/ 1416 h 46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161" h="46162">
                        <a:moveTo>
                          <a:pt x="31129" y="1416"/>
                        </a:moveTo>
                        <a:cubicBezTo>
                          <a:pt x="43316" y="5706"/>
                          <a:pt x="49036" y="19323"/>
                          <a:pt x="44746" y="30825"/>
                        </a:cubicBezTo>
                        <a:cubicBezTo>
                          <a:pt x="40455" y="43012"/>
                          <a:pt x="26839" y="49478"/>
                          <a:pt x="15337" y="44442"/>
                        </a:cubicBezTo>
                        <a:cubicBezTo>
                          <a:pt x="3150" y="40152"/>
                          <a:pt x="-3316" y="27219"/>
                          <a:pt x="1720" y="15033"/>
                        </a:cubicBezTo>
                        <a:cubicBezTo>
                          <a:pt x="6073" y="2846"/>
                          <a:pt x="18943" y="-2874"/>
                          <a:pt x="31129" y="141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</p:grpSp>
          </p:grpSp>
          <p:grpSp>
            <p:nvGrpSpPr>
              <p:cNvPr id="34" name="Gráfico 2">
                <a:extLst>
                  <a:ext uri="{FF2B5EF4-FFF2-40B4-BE49-F238E27FC236}">
                    <a16:creationId xmlns:a16="http://schemas.microsoft.com/office/drawing/2014/main" id="{E79E7876-CF6F-446A-8899-0AB56C0D6E28}"/>
                  </a:ext>
                </a:extLst>
              </p:cNvPr>
              <p:cNvGrpSpPr/>
              <p:nvPr/>
            </p:nvGrpSpPr>
            <p:grpSpPr>
              <a:xfrm>
                <a:off x="9506603" y="6016635"/>
                <a:ext cx="381949" cy="450526"/>
                <a:chOff x="9506603" y="6016635"/>
                <a:chExt cx="381949" cy="450526"/>
              </a:xfrm>
              <a:solidFill>
                <a:srgbClr val="61DDFF"/>
              </a:solidFill>
            </p:grpSpPr>
            <p:sp>
              <p:nvSpPr>
                <p:cNvPr id="35" name="Forma libre: forma 34">
                  <a:extLst>
                    <a:ext uri="{FF2B5EF4-FFF2-40B4-BE49-F238E27FC236}">
                      <a16:creationId xmlns:a16="http://schemas.microsoft.com/office/drawing/2014/main" id="{BAE65836-D57D-4139-B851-5CCF36B1DF8F}"/>
                    </a:ext>
                  </a:extLst>
                </p:cNvPr>
                <p:cNvSpPr/>
                <p:nvPr/>
              </p:nvSpPr>
              <p:spPr>
                <a:xfrm>
                  <a:off x="9587146" y="6016635"/>
                  <a:ext cx="301407" cy="421036"/>
                </a:xfrm>
                <a:custGeom>
                  <a:avLst/>
                  <a:gdLst>
                    <a:gd name="connsiteX0" fmla="*/ 262411 w 301407"/>
                    <a:gd name="connsiteY0" fmla="*/ 18466 h 421036"/>
                    <a:gd name="connsiteX1" fmla="*/ 9605 w 301407"/>
                    <a:gd name="connsiteY1" fmla="*/ 384931 h 421036"/>
                    <a:gd name="connsiteX2" fmla="*/ 29189 w 301407"/>
                    <a:gd name="connsiteY2" fmla="*/ 418506 h 421036"/>
                    <a:gd name="connsiteX3" fmla="*/ 301209 w 301407"/>
                    <a:gd name="connsiteY3" fmla="*/ 18466 h 421036"/>
                    <a:gd name="connsiteX4" fmla="*/ 262411 w 301407"/>
                    <a:gd name="connsiteY4" fmla="*/ 18466 h 421036"/>
                    <a:gd name="connsiteX5" fmla="*/ 262411 w 301407"/>
                    <a:gd name="connsiteY5" fmla="*/ 18466 h 421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1407" h="421036">
                      <a:moveTo>
                        <a:pt x="262411" y="18466"/>
                      </a:moveTo>
                      <a:cubicBezTo>
                        <a:pt x="242391" y="172911"/>
                        <a:pt x="145956" y="310631"/>
                        <a:pt x="9605" y="384931"/>
                      </a:cubicBezTo>
                      <a:cubicBezTo>
                        <a:pt x="-12344" y="396931"/>
                        <a:pt x="7242" y="430444"/>
                        <a:pt x="29189" y="418506"/>
                      </a:cubicBezTo>
                      <a:cubicBezTo>
                        <a:pt x="178598" y="337056"/>
                        <a:pt x="279386" y="186714"/>
                        <a:pt x="301209" y="18466"/>
                      </a:cubicBezTo>
                      <a:cubicBezTo>
                        <a:pt x="304504" y="-6280"/>
                        <a:pt x="265645" y="-6031"/>
                        <a:pt x="262411" y="18466"/>
                      </a:cubicBezTo>
                      <a:lnTo>
                        <a:pt x="262411" y="18466"/>
                      </a:lnTo>
                      <a:close/>
                    </a:path>
                  </a:pathLst>
                </a:custGeom>
                <a:solidFill>
                  <a:srgbClr val="61DDFF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36" name="Forma libre: forma 35">
                  <a:extLst>
                    <a:ext uri="{FF2B5EF4-FFF2-40B4-BE49-F238E27FC236}">
                      <a16:creationId xmlns:a16="http://schemas.microsoft.com/office/drawing/2014/main" id="{BBAD0CDD-F132-4D26-8A01-839230442D53}"/>
                    </a:ext>
                  </a:extLst>
                </p:cNvPr>
                <p:cNvSpPr/>
                <p:nvPr/>
              </p:nvSpPr>
              <p:spPr>
                <a:xfrm>
                  <a:off x="9506603" y="6428302"/>
                  <a:ext cx="37538" cy="38859"/>
                </a:xfrm>
                <a:custGeom>
                  <a:avLst/>
                  <a:gdLst>
                    <a:gd name="connsiteX0" fmla="*/ 18769 w 37538"/>
                    <a:gd name="connsiteY0" fmla="*/ 38860 h 38859"/>
                    <a:gd name="connsiteX1" fmla="*/ 18769 w 37538"/>
                    <a:gd name="connsiteY1" fmla="*/ 0 h 38859"/>
                    <a:gd name="connsiteX2" fmla="*/ 18769 w 37538"/>
                    <a:gd name="connsiteY2" fmla="*/ 38860 h 38859"/>
                    <a:gd name="connsiteX3" fmla="*/ 18769 w 37538"/>
                    <a:gd name="connsiteY3" fmla="*/ 38860 h 38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538" h="38859">
                      <a:moveTo>
                        <a:pt x="18769" y="38860"/>
                      </a:moveTo>
                      <a:cubicBezTo>
                        <a:pt x="43764" y="38860"/>
                        <a:pt x="43826" y="0"/>
                        <a:pt x="18769" y="0"/>
                      </a:cubicBezTo>
                      <a:cubicBezTo>
                        <a:pt x="-6225" y="0"/>
                        <a:pt x="-6288" y="38860"/>
                        <a:pt x="18769" y="38860"/>
                      </a:cubicBezTo>
                      <a:lnTo>
                        <a:pt x="18769" y="38860"/>
                      </a:lnTo>
                      <a:close/>
                    </a:path>
                  </a:pathLst>
                </a:custGeom>
                <a:solidFill>
                  <a:srgbClr val="61DDFF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</p:grpSp>
          <p:grpSp>
            <p:nvGrpSpPr>
              <p:cNvPr id="37" name="Gráfico 2">
                <a:extLst>
                  <a:ext uri="{FF2B5EF4-FFF2-40B4-BE49-F238E27FC236}">
                    <a16:creationId xmlns:a16="http://schemas.microsoft.com/office/drawing/2014/main" id="{6D1AD655-456D-4F4B-A0B6-79C2CDB2ADF5}"/>
                  </a:ext>
                </a:extLst>
              </p:cNvPr>
              <p:cNvGrpSpPr/>
              <p:nvPr/>
            </p:nvGrpSpPr>
            <p:grpSpPr>
              <a:xfrm>
                <a:off x="8745500" y="5249261"/>
                <a:ext cx="215866" cy="593857"/>
                <a:chOff x="8745500" y="5249261"/>
                <a:chExt cx="215866" cy="593857"/>
              </a:xfrm>
              <a:solidFill>
                <a:srgbClr val="61DDFF"/>
              </a:solidFill>
            </p:grpSpPr>
            <p:sp>
              <p:nvSpPr>
                <p:cNvPr id="38" name="Forma libre: forma 37">
                  <a:extLst>
                    <a:ext uri="{FF2B5EF4-FFF2-40B4-BE49-F238E27FC236}">
                      <a16:creationId xmlns:a16="http://schemas.microsoft.com/office/drawing/2014/main" id="{4F9DEEE2-AE26-4E16-96F4-1581BC9D5D29}"/>
                    </a:ext>
                  </a:extLst>
                </p:cNvPr>
                <p:cNvSpPr/>
                <p:nvPr/>
              </p:nvSpPr>
              <p:spPr>
                <a:xfrm>
                  <a:off x="8745500" y="5307400"/>
                  <a:ext cx="152417" cy="535718"/>
                </a:xfrm>
                <a:custGeom>
                  <a:avLst/>
                  <a:gdLst>
                    <a:gd name="connsiteX0" fmla="*/ 38860 w 152417"/>
                    <a:gd name="connsiteY0" fmla="*/ 516925 h 535718"/>
                    <a:gd name="connsiteX1" fmla="*/ 147979 w 152417"/>
                    <a:gd name="connsiteY1" fmla="*/ 34254 h 535718"/>
                    <a:gd name="connsiteX2" fmla="*/ 120497 w 152417"/>
                    <a:gd name="connsiteY2" fmla="*/ 6772 h 535718"/>
                    <a:gd name="connsiteX3" fmla="*/ 0 w 152417"/>
                    <a:gd name="connsiteY3" fmla="*/ 516925 h 535718"/>
                    <a:gd name="connsiteX4" fmla="*/ 38860 w 152417"/>
                    <a:gd name="connsiteY4" fmla="*/ 516925 h 535718"/>
                    <a:gd name="connsiteX5" fmla="*/ 38860 w 152417"/>
                    <a:gd name="connsiteY5" fmla="*/ 516925 h 535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2417" h="535718">
                      <a:moveTo>
                        <a:pt x="38860" y="516925"/>
                      </a:moveTo>
                      <a:cubicBezTo>
                        <a:pt x="39109" y="354584"/>
                        <a:pt x="43896" y="168430"/>
                        <a:pt x="147979" y="34254"/>
                      </a:cubicBezTo>
                      <a:cubicBezTo>
                        <a:pt x="163150" y="14731"/>
                        <a:pt x="135792" y="-12937"/>
                        <a:pt x="120497" y="6772"/>
                      </a:cubicBezTo>
                      <a:cubicBezTo>
                        <a:pt x="9078" y="150398"/>
                        <a:pt x="249" y="342335"/>
                        <a:pt x="0" y="516925"/>
                      </a:cubicBezTo>
                      <a:cubicBezTo>
                        <a:pt x="-62" y="541982"/>
                        <a:pt x="38798" y="541982"/>
                        <a:pt x="38860" y="516925"/>
                      </a:cubicBezTo>
                      <a:lnTo>
                        <a:pt x="38860" y="516925"/>
                      </a:lnTo>
                      <a:close/>
                    </a:path>
                  </a:pathLst>
                </a:custGeom>
                <a:solidFill>
                  <a:srgbClr val="61DDFF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39" name="Forma libre: forma 38">
                  <a:extLst>
                    <a:ext uri="{FF2B5EF4-FFF2-40B4-BE49-F238E27FC236}">
                      <a16:creationId xmlns:a16="http://schemas.microsoft.com/office/drawing/2014/main" id="{804A9B9B-A164-401A-8BC1-F313A3DD6549}"/>
                    </a:ext>
                  </a:extLst>
                </p:cNvPr>
                <p:cNvSpPr/>
                <p:nvPr/>
              </p:nvSpPr>
              <p:spPr>
                <a:xfrm>
                  <a:off x="8923829" y="5249261"/>
                  <a:ext cx="37538" cy="38859"/>
                </a:xfrm>
                <a:custGeom>
                  <a:avLst/>
                  <a:gdLst>
                    <a:gd name="connsiteX0" fmla="*/ 18769 w 37538"/>
                    <a:gd name="connsiteY0" fmla="*/ 38860 h 38859"/>
                    <a:gd name="connsiteX1" fmla="*/ 18769 w 37538"/>
                    <a:gd name="connsiteY1" fmla="*/ 0 h 38859"/>
                    <a:gd name="connsiteX2" fmla="*/ 18769 w 37538"/>
                    <a:gd name="connsiteY2" fmla="*/ 38860 h 38859"/>
                    <a:gd name="connsiteX3" fmla="*/ 18769 w 37538"/>
                    <a:gd name="connsiteY3" fmla="*/ 38860 h 38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538" h="38859">
                      <a:moveTo>
                        <a:pt x="18769" y="38860"/>
                      </a:moveTo>
                      <a:cubicBezTo>
                        <a:pt x="43764" y="38860"/>
                        <a:pt x="43826" y="0"/>
                        <a:pt x="18769" y="0"/>
                      </a:cubicBezTo>
                      <a:cubicBezTo>
                        <a:pt x="-6225" y="0"/>
                        <a:pt x="-6287" y="38860"/>
                        <a:pt x="18769" y="38860"/>
                      </a:cubicBezTo>
                      <a:lnTo>
                        <a:pt x="18769" y="38860"/>
                      </a:lnTo>
                      <a:close/>
                    </a:path>
                  </a:pathLst>
                </a:custGeom>
                <a:solidFill>
                  <a:srgbClr val="61DDFF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</p:grpSp>
        </p:grpSp>
      </p:grpSp>
      <p:grpSp>
        <p:nvGrpSpPr>
          <p:cNvPr id="40" name="Gráfico 2">
            <a:extLst>
              <a:ext uri="{FF2B5EF4-FFF2-40B4-BE49-F238E27FC236}">
                <a16:creationId xmlns:a16="http://schemas.microsoft.com/office/drawing/2014/main" id="{032C98C8-3C43-4EFE-8A2F-3954BF2B1D2F}"/>
              </a:ext>
            </a:extLst>
          </p:cNvPr>
          <p:cNvGrpSpPr/>
          <p:nvPr/>
        </p:nvGrpSpPr>
        <p:grpSpPr>
          <a:xfrm>
            <a:off x="6471285" y="4488417"/>
            <a:ext cx="1295993" cy="1989670"/>
            <a:chOff x="6500149" y="4868827"/>
            <a:chExt cx="1295993" cy="1989670"/>
          </a:xfrm>
        </p:grpSpPr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07E9CBB7-7318-4B46-93F6-CFD505388A92}"/>
                </a:ext>
              </a:extLst>
            </p:cNvPr>
            <p:cNvSpPr/>
            <p:nvPr/>
          </p:nvSpPr>
          <p:spPr>
            <a:xfrm>
              <a:off x="6541925" y="6783886"/>
              <a:ext cx="1212429" cy="74611"/>
            </a:xfrm>
            <a:custGeom>
              <a:avLst/>
              <a:gdLst>
                <a:gd name="connsiteX0" fmla="*/ 1212430 w 1212429"/>
                <a:gd name="connsiteY0" fmla="*/ 37306 h 74611"/>
                <a:gd name="connsiteX1" fmla="*/ 606215 w 1212429"/>
                <a:gd name="connsiteY1" fmla="*/ 74611 h 74611"/>
                <a:gd name="connsiteX2" fmla="*/ 0 w 1212429"/>
                <a:gd name="connsiteY2" fmla="*/ 37306 h 74611"/>
                <a:gd name="connsiteX3" fmla="*/ 606215 w 1212429"/>
                <a:gd name="connsiteY3" fmla="*/ 0 h 74611"/>
                <a:gd name="connsiteX4" fmla="*/ 1212430 w 1212429"/>
                <a:gd name="connsiteY4" fmla="*/ 37306 h 7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2429" h="74611">
                  <a:moveTo>
                    <a:pt x="1212430" y="37306"/>
                  </a:moveTo>
                  <a:cubicBezTo>
                    <a:pt x="1212430" y="57886"/>
                    <a:pt x="941032" y="74611"/>
                    <a:pt x="606215" y="74611"/>
                  </a:cubicBezTo>
                  <a:cubicBezTo>
                    <a:pt x="271398" y="74611"/>
                    <a:pt x="0" y="57886"/>
                    <a:pt x="0" y="37306"/>
                  </a:cubicBezTo>
                  <a:cubicBezTo>
                    <a:pt x="0" y="16726"/>
                    <a:pt x="271398" y="0"/>
                    <a:pt x="606215" y="0"/>
                  </a:cubicBezTo>
                  <a:cubicBezTo>
                    <a:pt x="940970" y="0"/>
                    <a:pt x="1212430" y="16726"/>
                    <a:pt x="1212430" y="37306"/>
                  </a:cubicBezTo>
                  <a:close/>
                </a:path>
              </a:pathLst>
            </a:custGeom>
            <a:solidFill>
              <a:srgbClr val="BCBEC0">
                <a:alpha val="50000"/>
              </a:srgbClr>
            </a:solidFill>
            <a:ln w="62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42" name="Gráfico 2">
              <a:extLst>
                <a:ext uri="{FF2B5EF4-FFF2-40B4-BE49-F238E27FC236}">
                  <a16:creationId xmlns:a16="http://schemas.microsoft.com/office/drawing/2014/main" id="{604C4BDA-B181-4CEA-BFA5-E5939CCB98DD}"/>
                </a:ext>
              </a:extLst>
            </p:cNvPr>
            <p:cNvGrpSpPr/>
            <p:nvPr/>
          </p:nvGrpSpPr>
          <p:grpSpPr>
            <a:xfrm>
              <a:off x="6500149" y="4868827"/>
              <a:ext cx="1295993" cy="1852883"/>
              <a:chOff x="6500149" y="4868827"/>
              <a:chExt cx="1295993" cy="1852883"/>
            </a:xfrm>
          </p:grpSpPr>
          <p:grpSp>
            <p:nvGrpSpPr>
              <p:cNvPr id="43" name="Gráfico 2">
                <a:extLst>
                  <a:ext uri="{FF2B5EF4-FFF2-40B4-BE49-F238E27FC236}">
                    <a16:creationId xmlns:a16="http://schemas.microsoft.com/office/drawing/2014/main" id="{47CBA991-97F1-4E26-9A8F-F84738C2645A}"/>
                  </a:ext>
                </a:extLst>
              </p:cNvPr>
              <p:cNvGrpSpPr/>
              <p:nvPr/>
            </p:nvGrpSpPr>
            <p:grpSpPr>
              <a:xfrm>
                <a:off x="7452985" y="4868827"/>
                <a:ext cx="343156" cy="542442"/>
                <a:chOff x="7452985" y="4868827"/>
                <a:chExt cx="343156" cy="542442"/>
              </a:xfrm>
              <a:solidFill>
                <a:srgbClr val="E61830"/>
              </a:solidFill>
            </p:grpSpPr>
            <p:sp>
              <p:nvSpPr>
                <p:cNvPr id="44" name="Forma libre: forma 43">
                  <a:extLst>
                    <a:ext uri="{FF2B5EF4-FFF2-40B4-BE49-F238E27FC236}">
                      <a16:creationId xmlns:a16="http://schemas.microsoft.com/office/drawing/2014/main" id="{6648F1C6-F12F-4375-906A-652AAAC86945}"/>
                    </a:ext>
                  </a:extLst>
                </p:cNvPr>
                <p:cNvSpPr/>
                <p:nvPr/>
              </p:nvSpPr>
              <p:spPr>
                <a:xfrm>
                  <a:off x="7570815" y="4950294"/>
                  <a:ext cx="225326" cy="460974"/>
                </a:xfrm>
                <a:custGeom>
                  <a:avLst/>
                  <a:gdLst>
                    <a:gd name="connsiteX0" fmla="*/ 34442 w 225326"/>
                    <a:gd name="connsiteY0" fmla="*/ 454468 h 460974"/>
                    <a:gd name="connsiteX1" fmla="*/ 223146 w 225326"/>
                    <a:gd name="connsiteY1" fmla="*/ 275340 h 460974"/>
                    <a:gd name="connsiteX2" fmla="*/ 31271 w 225326"/>
                    <a:gd name="connsiteY2" fmla="*/ 833 h 460974"/>
                    <a:gd name="connsiteX3" fmla="*/ 15230 w 225326"/>
                    <a:gd name="connsiteY3" fmla="*/ 44232 h 460974"/>
                    <a:gd name="connsiteX4" fmla="*/ 178441 w 225326"/>
                    <a:gd name="connsiteY4" fmla="*/ 242324 h 460974"/>
                    <a:gd name="connsiteX5" fmla="*/ 50483 w 225326"/>
                    <a:gd name="connsiteY5" fmla="*/ 411008 h 460974"/>
                    <a:gd name="connsiteX6" fmla="*/ 34442 w 225326"/>
                    <a:gd name="connsiteY6" fmla="*/ 454468 h 460974"/>
                    <a:gd name="connsiteX7" fmla="*/ 34442 w 225326"/>
                    <a:gd name="connsiteY7" fmla="*/ 454468 h 460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5326" h="460974">
                      <a:moveTo>
                        <a:pt x="34442" y="454468"/>
                      </a:moveTo>
                      <a:cubicBezTo>
                        <a:pt x="143187" y="491276"/>
                        <a:pt x="208907" y="363816"/>
                        <a:pt x="223146" y="275340"/>
                      </a:cubicBezTo>
                      <a:cubicBezTo>
                        <a:pt x="241612" y="160625"/>
                        <a:pt x="139830" y="28626"/>
                        <a:pt x="31271" y="833"/>
                      </a:cubicBezTo>
                      <a:cubicBezTo>
                        <a:pt x="2670" y="-6504"/>
                        <a:pt x="-13807" y="36833"/>
                        <a:pt x="15230" y="44232"/>
                      </a:cubicBezTo>
                      <a:cubicBezTo>
                        <a:pt x="103270" y="66802"/>
                        <a:pt x="167187" y="154718"/>
                        <a:pt x="178441" y="242324"/>
                      </a:cubicBezTo>
                      <a:cubicBezTo>
                        <a:pt x="186462" y="304749"/>
                        <a:pt x="129135" y="437619"/>
                        <a:pt x="50483" y="411008"/>
                      </a:cubicBezTo>
                      <a:cubicBezTo>
                        <a:pt x="22255" y="401494"/>
                        <a:pt x="6027" y="444893"/>
                        <a:pt x="34442" y="454468"/>
                      </a:cubicBezTo>
                      <a:lnTo>
                        <a:pt x="34442" y="454468"/>
                      </a:lnTo>
                      <a:close/>
                    </a:path>
                  </a:pathLst>
                </a:custGeom>
                <a:solidFill>
                  <a:srgbClr val="E6183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45" name="Forma libre: forma 44">
                  <a:extLst>
                    <a:ext uri="{FF2B5EF4-FFF2-40B4-BE49-F238E27FC236}">
                      <a16:creationId xmlns:a16="http://schemas.microsoft.com/office/drawing/2014/main" id="{D4F60733-F789-4BC8-A523-4FA8955256A1}"/>
                    </a:ext>
                  </a:extLst>
                </p:cNvPr>
                <p:cNvSpPr/>
                <p:nvPr/>
              </p:nvSpPr>
              <p:spPr>
                <a:xfrm>
                  <a:off x="7552683" y="4868827"/>
                  <a:ext cx="59004" cy="120493"/>
                </a:xfrm>
                <a:custGeom>
                  <a:avLst/>
                  <a:gdLst>
                    <a:gd name="connsiteX0" fmla="*/ 55993 w 59004"/>
                    <a:gd name="connsiteY0" fmla="*/ 99710 h 120493"/>
                    <a:gd name="connsiteX1" fmla="*/ 40822 w 59004"/>
                    <a:gd name="connsiteY1" fmla="*/ 8436 h 120493"/>
                    <a:gd name="connsiteX2" fmla="*/ 8242 w 59004"/>
                    <a:gd name="connsiteY2" fmla="*/ 5141 h 120493"/>
                    <a:gd name="connsiteX3" fmla="*/ 5071 w 59004"/>
                    <a:gd name="connsiteY3" fmla="*/ 37721 h 120493"/>
                    <a:gd name="connsiteX4" fmla="*/ 9921 w 59004"/>
                    <a:gd name="connsiteY4" fmla="*/ 94984 h 120493"/>
                    <a:gd name="connsiteX5" fmla="*/ 30750 w 59004"/>
                    <a:gd name="connsiteY5" fmla="*/ 120352 h 120493"/>
                    <a:gd name="connsiteX6" fmla="*/ 55993 w 59004"/>
                    <a:gd name="connsiteY6" fmla="*/ 99710 h 120493"/>
                    <a:gd name="connsiteX7" fmla="*/ 55993 w 59004"/>
                    <a:gd name="connsiteY7" fmla="*/ 99710 h 1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9004" h="120493">
                      <a:moveTo>
                        <a:pt x="55993" y="99710"/>
                      </a:moveTo>
                      <a:cubicBezTo>
                        <a:pt x="62024" y="67627"/>
                        <a:pt x="59972" y="35917"/>
                        <a:pt x="40822" y="8436"/>
                      </a:cubicBezTo>
                      <a:cubicBezTo>
                        <a:pt x="33548" y="-1948"/>
                        <a:pt x="17444" y="-2383"/>
                        <a:pt x="8242" y="5141"/>
                      </a:cubicBezTo>
                      <a:cubicBezTo>
                        <a:pt x="-2079" y="13596"/>
                        <a:pt x="-2204" y="27399"/>
                        <a:pt x="5071" y="37721"/>
                      </a:cubicBezTo>
                      <a:cubicBezTo>
                        <a:pt x="16636" y="54259"/>
                        <a:pt x="13403" y="76394"/>
                        <a:pt x="9921" y="94984"/>
                      </a:cubicBezTo>
                      <a:cubicBezTo>
                        <a:pt x="7620" y="107420"/>
                        <a:pt x="18999" y="119171"/>
                        <a:pt x="30750" y="120352"/>
                      </a:cubicBezTo>
                      <a:cubicBezTo>
                        <a:pt x="44055" y="121782"/>
                        <a:pt x="53693" y="112145"/>
                        <a:pt x="55993" y="99710"/>
                      </a:cubicBezTo>
                      <a:lnTo>
                        <a:pt x="55993" y="99710"/>
                      </a:lnTo>
                      <a:close/>
                    </a:path>
                  </a:pathLst>
                </a:custGeom>
                <a:solidFill>
                  <a:srgbClr val="E6183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46" name="Forma libre: forma 45">
                  <a:extLst>
                    <a:ext uri="{FF2B5EF4-FFF2-40B4-BE49-F238E27FC236}">
                      <a16:creationId xmlns:a16="http://schemas.microsoft.com/office/drawing/2014/main" id="{AB417531-DA1E-4AF8-AFAC-257B87F39017}"/>
                    </a:ext>
                  </a:extLst>
                </p:cNvPr>
                <p:cNvSpPr/>
                <p:nvPr/>
              </p:nvSpPr>
              <p:spPr>
                <a:xfrm>
                  <a:off x="7452985" y="4959681"/>
                  <a:ext cx="146919" cy="75412"/>
                </a:xfrm>
                <a:custGeom>
                  <a:avLst/>
                  <a:gdLst>
                    <a:gd name="connsiteX0" fmla="*/ 109681 w 146919"/>
                    <a:gd name="connsiteY0" fmla="*/ 5871 h 75412"/>
                    <a:gd name="connsiteX1" fmla="*/ 29785 w 146919"/>
                    <a:gd name="connsiteY1" fmla="*/ 24710 h 75412"/>
                    <a:gd name="connsiteX2" fmla="*/ 13744 w 146919"/>
                    <a:gd name="connsiteY2" fmla="*/ 68171 h 75412"/>
                    <a:gd name="connsiteX3" fmla="*/ 139090 w 146919"/>
                    <a:gd name="connsiteY3" fmla="*/ 41808 h 75412"/>
                    <a:gd name="connsiteX4" fmla="*/ 109681 w 146919"/>
                    <a:gd name="connsiteY4" fmla="*/ 5871 h 75412"/>
                    <a:gd name="connsiteX5" fmla="*/ 109681 w 146919"/>
                    <a:gd name="connsiteY5" fmla="*/ 5871 h 75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6919" h="75412">
                      <a:moveTo>
                        <a:pt x="109681" y="5871"/>
                      </a:moveTo>
                      <a:cubicBezTo>
                        <a:pt x="91774" y="22099"/>
                        <a:pt x="52914" y="36026"/>
                        <a:pt x="29785" y="24710"/>
                      </a:cubicBezTo>
                      <a:cubicBezTo>
                        <a:pt x="2925" y="11591"/>
                        <a:pt x="-12930" y="55114"/>
                        <a:pt x="13744" y="68171"/>
                      </a:cubicBezTo>
                      <a:cubicBezTo>
                        <a:pt x="50676" y="86202"/>
                        <a:pt x="110116" y="67985"/>
                        <a:pt x="139090" y="41808"/>
                      </a:cubicBezTo>
                      <a:cubicBezTo>
                        <a:pt x="161163" y="21850"/>
                        <a:pt x="131816" y="-14150"/>
                        <a:pt x="109681" y="5871"/>
                      </a:cubicBezTo>
                      <a:lnTo>
                        <a:pt x="109681" y="5871"/>
                      </a:lnTo>
                      <a:close/>
                    </a:path>
                  </a:pathLst>
                </a:custGeom>
                <a:solidFill>
                  <a:srgbClr val="E6183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47" name="Forma libre: forma 46">
                  <a:extLst>
                    <a:ext uri="{FF2B5EF4-FFF2-40B4-BE49-F238E27FC236}">
                      <a16:creationId xmlns:a16="http://schemas.microsoft.com/office/drawing/2014/main" id="{0081949F-632C-43B6-B706-1041615F53C9}"/>
                    </a:ext>
                  </a:extLst>
                </p:cNvPr>
                <p:cNvSpPr/>
                <p:nvPr/>
              </p:nvSpPr>
              <p:spPr>
                <a:xfrm>
                  <a:off x="7495583" y="4917578"/>
                  <a:ext cx="98151" cy="82688"/>
                </a:xfrm>
                <a:custGeom>
                  <a:avLst/>
                  <a:gdLst>
                    <a:gd name="connsiteX0" fmla="*/ 92886 w 98151"/>
                    <a:gd name="connsiteY0" fmla="*/ 44803 h 82688"/>
                    <a:gd name="connsiteX1" fmla="*/ 30586 w 98151"/>
                    <a:gd name="connsiteY1" fmla="*/ 1716 h 82688"/>
                    <a:gd name="connsiteX2" fmla="*/ 14545 w 98151"/>
                    <a:gd name="connsiteY2" fmla="*/ 45176 h 82688"/>
                    <a:gd name="connsiteX3" fmla="*/ 57135 w 98151"/>
                    <a:gd name="connsiteY3" fmla="*/ 74151 h 82688"/>
                    <a:gd name="connsiteX4" fmla="*/ 92886 w 98151"/>
                    <a:gd name="connsiteY4" fmla="*/ 44803 h 82688"/>
                    <a:gd name="connsiteX5" fmla="*/ 92886 w 98151"/>
                    <a:gd name="connsiteY5" fmla="*/ 44803 h 82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8151" h="82688">
                      <a:moveTo>
                        <a:pt x="92886" y="44803"/>
                      </a:moveTo>
                      <a:cubicBezTo>
                        <a:pt x="76534" y="24472"/>
                        <a:pt x="54648" y="11042"/>
                        <a:pt x="30586" y="1716"/>
                      </a:cubicBezTo>
                      <a:cubicBezTo>
                        <a:pt x="2731" y="-9103"/>
                        <a:pt x="-13372" y="34358"/>
                        <a:pt x="14545" y="45176"/>
                      </a:cubicBezTo>
                      <a:cubicBezTo>
                        <a:pt x="31145" y="51643"/>
                        <a:pt x="45819" y="60099"/>
                        <a:pt x="57135" y="74151"/>
                      </a:cubicBezTo>
                      <a:cubicBezTo>
                        <a:pt x="75850" y="97467"/>
                        <a:pt x="111601" y="68119"/>
                        <a:pt x="92886" y="44803"/>
                      </a:cubicBezTo>
                      <a:lnTo>
                        <a:pt x="92886" y="44803"/>
                      </a:lnTo>
                      <a:close/>
                    </a:path>
                  </a:pathLst>
                </a:custGeom>
                <a:solidFill>
                  <a:srgbClr val="E6183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</p:grpSp>
          <p:grpSp>
            <p:nvGrpSpPr>
              <p:cNvPr id="48" name="Gráfico 2">
                <a:extLst>
                  <a:ext uri="{FF2B5EF4-FFF2-40B4-BE49-F238E27FC236}">
                    <a16:creationId xmlns:a16="http://schemas.microsoft.com/office/drawing/2014/main" id="{C2C82B94-2539-41A6-9526-CBD803A2221E}"/>
                  </a:ext>
                </a:extLst>
              </p:cNvPr>
              <p:cNvGrpSpPr/>
              <p:nvPr/>
            </p:nvGrpSpPr>
            <p:grpSpPr>
              <a:xfrm>
                <a:off x="6500149" y="5797860"/>
                <a:ext cx="547121" cy="299792"/>
                <a:chOff x="6500149" y="5797860"/>
                <a:chExt cx="547121" cy="299792"/>
              </a:xfrm>
              <a:solidFill>
                <a:srgbClr val="E61830"/>
              </a:solidFill>
            </p:grpSpPr>
            <p:sp>
              <p:nvSpPr>
                <p:cNvPr id="49" name="Forma libre: forma 48">
                  <a:extLst>
                    <a:ext uri="{FF2B5EF4-FFF2-40B4-BE49-F238E27FC236}">
                      <a16:creationId xmlns:a16="http://schemas.microsoft.com/office/drawing/2014/main" id="{F7CFEF66-DA30-4530-800B-BBAA9A838065}"/>
                    </a:ext>
                  </a:extLst>
                </p:cNvPr>
                <p:cNvSpPr/>
                <p:nvPr/>
              </p:nvSpPr>
              <p:spPr>
                <a:xfrm>
                  <a:off x="6583859" y="5852237"/>
                  <a:ext cx="463411" cy="245415"/>
                </a:xfrm>
                <a:custGeom>
                  <a:avLst/>
                  <a:gdLst>
                    <a:gd name="connsiteX0" fmla="*/ 446831 w 463411"/>
                    <a:gd name="connsiteY0" fmla="*/ 10823 h 245415"/>
                    <a:gd name="connsiteX1" fmla="*/ 311536 w 463411"/>
                    <a:gd name="connsiteY1" fmla="*/ 233040 h 245415"/>
                    <a:gd name="connsiteX2" fmla="*/ 2709 w 463411"/>
                    <a:gd name="connsiteY2" fmla="*/ 103466 h 245415"/>
                    <a:gd name="connsiteX3" fmla="*/ 41755 w 463411"/>
                    <a:gd name="connsiteY3" fmla="*/ 78595 h 245415"/>
                    <a:gd name="connsiteX4" fmla="*/ 269816 w 463411"/>
                    <a:gd name="connsiteY4" fmla="*/ 196356 h 245415"/>
                    <a:gd name="connsiteX5" fmla="*/ 407722 w 463411"/>
                    <a:gd name="connsiteY5" fmla="*/ 35632 h 245415"/>
                    <a:gd name="connsiteX6" fmla="*/ 446831 w 463411"/>
                    <a:gd name="connsiteY6" fmla="*/ 10823 h 245415"/>
                    <a:gd name="connsiteX7" fmla="*/ 446831 w 463411"/>
                    <a:gd name="connsiteY7" fmla="*/ 10823 h 245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3411" h="245415">
                      <a:moveTo>
                        <a:pt x="446831" y="10823"/>
                      </a:moveTo>
                      <a:cubicBezTo>
                        <a:pt x="505774" y="109310"/>
                        <a:pt x="394976" y="200460"/>
                        <a:pt x="311536" y="233040"/>
                      </a:cubicBezTo>
                      <a:cubicBezTo>
                        <a:pt x="203288" y="275320"/>
                        <a:pt x="52822" y="203631"/>
                        <a:pt x="2709" y="103466"/>
                      </a:cubicBezTo>
                      <a:cubicBezTo>
                        <a:pt x="-10535" y="77041"/>
                        <a:pt x="28387" y="51860"/>
                        <a:pt x="41755" y="78595"/>
                      </a:cubicBezTo>
                      <a:cubicBezTo>
                        <a:pt x="82418" y="159922"/>
                        <a:pt x="181775" y="203818"/>
                        <a:pt x="269816" y="196356"/>
                      </a:cubicBezTo>
                      <a:cubicBezTo>
                        <a:pt x="332489" y="191009"/>
                        <a:pt x="450313" y="106948"/>
                        <a:pt x="407722" y="35632"/>
                      </a:cubicBezTo>
                      <a:cubicBezTo>
                        <a:pt x="392489" y="10077"/>
                        <a:pt x="431473" y="-14917"/>
                        <a:pt x="446831" y="10823"/>
                      </a:cubicBezTo>
                      <a:lnTo>
                        <a:pt x="446831" y="10823"/>
                      </a:lnTo>
                      <a:close/>
                    </a:path>
                  </a:pathLst>
                </a:custGeom>
                <a:solidFill>
                  <a:srgbClr val="E6183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50" name="Forma libre: forma 49">
                  <a:extLst>
                    <a:ext uri="{FF2B5EF4-FFF2-40B4-BE49-F238E27FC236}">
                      <a16:creationId xmlns:a16="http://schemas.microsoft.com/office/drawing/2014/main" id="{7C4DF56E-08A2-401D-8DC7-2E5CF764CB40}"/>
                    </a:ext>
                  </a:extLst>
                </p:cNvPr>
                <p:cNvSpPr/>
                <p:nvPr/>
              </p:nvSpPr>
              <p:spPr>
                <a:xfrm>
                  <a:off x="6500149" y="5913010"/>
                  <a:ext cx="121006" cy="57607"/>
                </a:xfrm>
                <a:custGeom>
                  <a:avLst/>
                  <a:gdLst>
                    <a:gd name="connsiteX0" fmla="*/ 104885 w 121006"/>
                    <a:gd name="connsiteY0" fmla="*/ 45491 h 57607"/>
                    <a:gd name="connsiteX1" fmla="*/ 12492 w 121006"/>
                    <a:gd name="connsiteY1" fmla="*/ 49906 h 57607"/>
                    <a:gd name="connsiteX2" fmla="*/ 2419 w 121006"/>
                    <a:gd name="connsiteY2" fmla="*/ 18756 h 57607"/>
                    <a:gd name="connsiteX3" fmla="*/ 33631 w 121006"/>
                    <a:gd name="connsiteY3" fmla="*/ 8745 h 57607"/>
                    <a:gd name="connsiteX4" fmla="*/ 90647 w 121006"/>
                    <a:gd name="connsiteY4" fmla="*/ 1408 h 57607"/>
                    <a:gd name="connsiteX5" fmla="*/ 119869 w 121006"/>
                    <a:gd name="connsiteY5" fmla="*/ 16393 h 57607"/>
                    <a:gd name="connsiteX6" fmla="*/ 104885 w 121006"/>
                    <a:gd name="connsiteY6" fmla="*/ 45491 h 57607"/>
                    <a:gd name="connsiteX7" fmla="*/ 104885 w 121006"/>
                    <a:gd name="connsiteY7" fmla="*/ 45491 h 57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1006" h="57607">
                      <a:moveTo>
                        <a:pt x="104885" y="45491"/>
                      </a:moveTo>
                      <a:cubicBezTo>
                        <a:pt x="74792" y="58113"/>
                        <a:pt x="43331" y="62900"/>
                        <a:pt x="12492" y="49906"/>
                      </a:cubicBezTo>
                      <a:cubicBezTo>
                        <a:pt x="802" y="44994"/>
                        <a:pt x="-2990" y="29325"/>
                        <a:pt x="2419" y="18756"/>
                      </a:cubicBezTo>
                      <a:cubicBezTo>
                        <a:pt x="8512" y="6880"/>
                        <a:pt x="21942" y="3833"/>
                        <a:pt x="33631" y="8745"/>
                      </a:cubicBezTo>
                      <a:cubicBezTo>
                        <a:pt x="52284" y="16579"/>
                        <a:pt x="73238" y="8745"/>
                        <a:pt x="90647" y="1408"/>
                      </a:cubicBezTo>
                      <a:cubicBezTo>
                        <a:pt x="102274" y="-3503"/>
                        <a:pt x="116201" y="5139"/>
                        <a:pt x="119869" y="16393"/>
                      </a:cubicBezTo>
                      <a:cubicBezTo>
                        <a:pt x="123973" y="29201"/>
                        <a:pt x="116512" y="40641"/>
                        <a:pt x="104885" y="45491"/>
                      </a:cubicBezTo>
                      <a:lnTo>
                        <a:pt x="104885" y="45491"/>
                      </a:lnTo>
                      <a:close/>
                    </a:path>
                  </a:pathLst>
                </a:custGeom>
                <a:solidFill>
                  <a:srgbClr val="E6183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51" name="Forma libre: forma 50">
                  <a:extLst>
                    <a:ext uri="{FF2B5EF4-FFF2-40B4-BE49-F238E27FC236}">
                      <a16:creationId xmlns:a16="http://schemas.microsoft.com/office/drawing/2014/main" id="{8B1C936B-AC68-497F-BA85-6514AFE18F4E}"/>
                    </a:ext>
                  </a:extLst>
                </p:cNvPr>
                <p:cNvSpPr/>
                <p:nvPr/>
              </p:nvSpPr>
              <p:spPr>
                <a:xfrm>
                  <a:off x="6589115" y="5797860"/>
                  <a:ext cx="61110" cy="149197"/>
                </a:xfrm>
                <a:custGeom>
                  <a:avLst/>
                  <a:gdLst>
                    <a:gd name="connsiteX0" fmla="*/ 3297 w 61110"/>
                    <a:gd name="connsiteY0" fmla="*/ 116309 h 149197"/>
                    <a:gd name="connsiteX1" fmla="*/ 4851 w 61110"/>
                    <a:gd name="connsiteY1" fmla="*/ 34237 h 149197"/>
                    <a:gd name="connsiteX2" fmla="*/ 43897 w 61110"/>
                    <a:gd name="connsiteY2" fmla="*/ 9367 h 149197"/>
                    <a:gd name="connsiteX3" fmla="*/ 44519 w 61110"/>
                    <a:gd name="connsiteY3" fmla="*/ 137449 h 149197"/>
                    <a:gd name="connsiteX4" fmla="*/ 3297 w 61110"/>
                    <a:gd name="connsiteY4" fmla="*/ 116309 h 149197"/>
                    <a:gd name="connsiteX5" fmla="*/ 3297 w 61110"/>
                    <a:gd name="connsiteY5" fmla="*/ 116309 h 149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110" h="149197">
                      <a:moveTo>
                        <a:pt x="3297" y="116309"/>
                      </a:moveTo>
                      <a:cubicBezTo>
                        <a:pt x="15359" y="95356"/>
                        <a:pt x="20768" y="54444"/>
                        <a:pt x="4851" y="34237"/>
                      </a:cubicBezTo>
                      <a:cubicBezTo>
                        <a:pt x="-13678" y="10797"/>
                        <a:pt x="25555" y="-13949"/>
                        <a:pt x="43897" y="9367"/>
                      </a:cubicBezTo>
                      <a:cubicBezTo>
                        <a:pt x="69327" y="41636"/>
                        <a:pt x="64042" y="103625"/>
                        <a:pt x="44519" y="137449"/>
                      </a:cubicBezTo>
                      <a:cubicBezTo>
                        <a:pt x="29721" y="163252"/>
                        <a:pt x="-11626" y="142174"/>
                        <a:pt x="3297" y="116309"/>
                      </a:cubicBezTo>
                      <a:lnTo>
                        <a:pt x="3297" y="116309"/>
                      </a:lnTo>
                      <a:close/>
                    </a:path>
                  </a:pathLst>
                </a:custGeom>
                <a:solidFill>
                  <a:srgbClr val="E6183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52" name="Forma libre: forma 51">
                  <a:extLst>
                    <a:ext uri="{FF2B5EF4-FFF2-40B4-BE49-F238E27FC236}">
                      <a16:creationId xmlns:a16="http://schemas.microsoft.com/office/drawing/2014/main" id="{E0E33005-12BB-4A5F-A948-6216D0CDC8FB}"/>
                    </a:ext>
                  </a:extLst>
                </p:cNvPr>
                <p:cNvSpPr/>
                <p:nvPr/>
              </p:nvSpPr>
              <p:spPr>
                <a:xfrm>
                  <a:off x="6535593" y="5852993"/>
                  <a:ext cx="92668" cy="89699"/>
                </a:xfrm>
                <a:custGeom>
                  <a:avLst/>
                  <a:gdLst>
                    <a:gd name="connsiteX0" fmla="*/ 59181 w 92668"/>
                    <a:gd name="connsiteY0" fmla="*/ 87042 h 89699"/>
                    <a:gd name="connsiteX1" fmla="*/ 3969 w 92668"/>
                    <a:gd name="connsiteY1" fmla="*/ 35249 h 89699"/>
                    <a:gd name="connsiteX2" fmla="*/ 43015 w 92668"/>
                    <a:gd name="connsiteY2" fmla="*/ 10379 h 89699"/>
                    <a:gd name="connsiteX3" fmla="*/ 80321 w 92668"/>
                    <a:gd name="connsiteY3" fmla="*/ 45881 h 89699"/>
                    <a:gd name="connsiteX4" fmla="*/ 59181 w 92668"/>
                    <a:gd name="connsiteY4" fmla="*/ 87042 h 89699"/>
                    <a:gd name="connsiteX5" fmla="*/ 59181 w 92668"/>
                    <a:gd name="connsiteY5" fmla="*/ 87042 h 89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668" h="89699">
                      <a:moveTo>
                        <a:pt x="59181" y="87042"/>
                      </a:moveTo>
                      <a:cubicBezTo>
                        <a:pt x="35865" y="75353"/>
                        <a:pt x="18145" y="56762"/>
                        <a:pt x="3969" y="35249"/>
                      </a:cubicBezTo>
                      <a:cubicBezTo>
                        <a:pt x="-12508" y="10255"/>
                        <a:pt x="26601" y="-14616"/>
                        <a:pt x="43015" y="10379"/>
                      </a:cubicBezTo>
                      <a:cubicBezTo>
                        <a:pt x="52839" y="25239"/>
                        <a:pt x="64155" y="37798"/>
                        <a:pt x="80321" y="45881"/>
                      </a:cubicBezTo>
                      <a:cubicBezTo>
                        <a:pt x="107056" y="59311"/>
                        <a:pt x="85917" y="100472"/>
                        <a:pt x="59181" y="87042"/>
                      </a:cubicBezTo>
                      <a:lnTo>
                        <a:pt x="59181" y="87042"/>
                      </a:lnTo>
                      <a:close/>
                    </a:path>
                  </a:pathLst>
                </a:custGeom>
                <a:solidFill>
                  <a:srgbClr val="E6183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</p:grpSp>
          <p:sp>
            <p:nvSpPr>
              <p:cNvPr id="53" name="Forma libre: forma 52">
                <a:extLst>
                  <a:ext uri="{FF2B5EF4-FFF2-40B4-BE49-F238E27FC236}">
                    <a16:creationId xmlns:a16="http://schemas.microsoft.com/office/drawing/2014/main" id="{4B872C6D-3CD9-4AD7-AD15-503062C733DD}"/>
                  </a:ext>
                </a:extLst>
              </p:cNvPr>
              <p:cNvSpPr/>
              <p:nvPr/>
            </p:nvSpPr>
            <p:spPr>
              <a:xfrm>
                <a:off x="6983499" y="5318285"/>
                <a:ext cx="287901" cy="320693"/>
              </a:xfrm>
              <a:custGeom>
                <a:avLst/>
                <a:gdLst>
                  <a:gd name="connsiteX0" fmla="*/ 54714 w 287901"/>
                  <a:gd name="connsiteY0" fmla="*/ 320694 h 320693"/>
                  <a:gd name="connsiteX1" fmla="*/ 100102 w 287901"/>
                  <a:gd name="connsiteY1" fmla="*/ 267844 h 320693"/>
                  <a:gd name="connsiteX2" fmla="*/ 150465 w 287901"/>
                  <a:gd name="connsiteY2" fmla="*/ 212570 h 320693"/>
                  <a:gd name="connsiteX3" fmla="*/ 200268 w 287901"/>
                  <a:gd name="connsiteY3" fmla="*/ 167617 h 320693"/>
                  <a:gd name="connsiteX4" fmla="*/ 246900 w 287901"/>
                  <a:gd name="connsiteY4" fmla="*/ 125524 h 320693"/>
                  <a:gd name="connsiteX5" fmla="*/ 287438 w 287901"/>
                  <a:gd name="connsiteY5" fmla="*/ 108114 h 320693"/>
                  <a:gd name="connsiteX6" fmla="*/ 223211 w 287901"/>
                  <a:gd name="connsiteY6" fmla="*/ 21068 h 320693"/>
                  <a:gd name="connsiteX7" fmla="*/ 117885 w 287901"/>
                  <a:gd name="connsiteY7" fmla="*/ 177 h 320693"/>
                  <a:gd name="connsiteX8" fmla="*/ 73491 w 287901"/>
                  <a:gd name="connsiteY8" fmla="*/ 40281 h 320693"/>
                  <a:gd name="connsiteX9" fmla="*/ 31087 w 287901"/>
                  <a:gd name="connsiteY9" fmla="*/ 102145 h 320693"/>
                  <a:gd name="connsiteX10" fmla="*/ 186 w 287901"/>
                  <a:gd name="connsiteY10" fmla="*/ 181171 h 320693"/>
                  <a:gd name="connsiteX11" fmla="*/ 54714 w 287901"/>
                  <a:gd name="connsiteY11" fmla="*/ 320694 h 320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01" h="320693">
                    <a:moveTo>
                      <a:pt x="54714" y="320694"/>
                    </a:moveTo>
                    <a:cubicBezTo>
                      <a:pt x="54714" y="320694"/>
                      <a:pt x="104019" y="313482"/>
                      <a:pt x="100102" y="267844"/>
                    </a:cubicBezTo>
                    <a:cubicBezTo>
                      <a:pt x="100102" y="267844"/>
                      <a:pt x="155314" y="278911"/>
                      <a:pt x="150465" y="212570"/>
                    </a:cubicBezTo>
                    <a:cubicBezTo>
                      <a:pt x="150465" y="212570"/>
                      <a:pt x="214381" y="235451"/>
                      <a:pt x="200268" y="167617"/>
                    </a:cubicBezTo>
                    <a:cubicBezTo>
                      <a:pt x="200268" y="167617"/>
                      <a:pt x="263998" y="196591"/>
                      <a:pt x="246900" y="125524"/>
                    </a:cubicBezTo>
                    <a:cubicBezTo>
                      <a:pt x="246900" y="125524"/>
                      <a:pt x="281718" y="148218"/>
                      <a:pt x="287438" y="108114"/>
                    </a:cubicBezTo>
                    <a:cubicBezTo>
                      <a:pt x="293158" y="68011"/>
                      <a:pt x="244412" y="31452"/>
                      <a:pt x="223211" y="21068"/>
                    </a:cubicBezTo>
                    <a:cubicBezTo>
                      <a:pt x="202071" y="10685"/>
                      <a:pt x="122113" y="-1626"/>
                      <a:pt x="117885" y="177"/>
                    </a:cubicBezTo>
                    <a:cubicBezTo>
                      <a:pt x="113657" y="2042"/>
                      <a:pt x="79646" y="40592"/>
                      <a:pt x="73491" y="40281"/>
                    </a:cubicBezTo>
                    <a:cubicBezTo>
                      <a:pt x="67336" y="39970"/>
                      <a:pt x="32393" y="97109"/>
                      <a:pt x="31087" y="102145"/>
                    </a:cubicBezTo>
                    <a:cubicBezTo>
                      <a:pt x="29781" y="107244"/>
                      <a:pt x="-2737" y="177876"/>
                      <a:pt x="186" y="181171"/>
                    </a:cubicBezTo>
                    <a:cubicBezTo>
                      <a:pt x="3170" y="184342"/>
                      <a:pt x="3108" y="292652"/>
                      <a:pt x="54714" y="320694"/>
                    </a:cubicBezTo>
                    <a:close/>
                  </a:path>
                </a:pathLst>
              </a:custGeom>
              <a:solidFill>
                <a:srgbClr val="D1D3D4"/>
              </a:solidFill>
              <a:ln w="6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4" name="Forma libre: forma 53">
                <a:extLst>
                  <a:ext uri="{FF2B5EF4-FFF2-40B4-BE49-F238E27FC236}">
                    <a16:creationId xmlns:a16="http://schemas.microsoft.com/office/drawing/2014/main" id="{FB0BE0DF-0697-4F88-80B2-6AB8C4DFB75C}"/>
                  </a:ext>
                </a:extLst>
              </p:cNvPr>
              <p:cNvSpPr/>
              <p:nvPr/>
            </p:nvSpPr>
            <p:spPr>
              <a:xfrm>
                <a:off x="6602422" y="5033883"/>
                <a:ext cx="1153921" cy="1687826"/>
              </a:xfrm>
              <a:custGeom>
                <a:avLst/>
                <a:gdLst>
                  <a:gd name="connsiteX0" fmla="*/ 1004576 w 1153921"/>
                  <a:gd name="connsiteY0" fmla="*/ 188890 h 1687826"/>
                  <a:gd name="connsiteX1" fmla="*/ 558837 w 1153921"/>
                  <a:gd name="connsiteY1" fmla="*/ 0 h 1687826"/>
                  <a:gd name="connsiteX2" fmla="*/ 162901 w 1153921"/>
                  <a:gd name="connsiteY2" fmla="*/ 153885 h 1687826"/>
                  <a:gd name="connsiteX3" fmla="*/ 0 w 1153921"/>
                  <a:gd name="connsiteY3" fmla="*/ 536267 h 1687826"/>
                  <a:gd name="connsiteX4" fmla="*/ 159481 w 1153921"/>
                  <a:gd name="connsiteY4" fmla="*/ 869965 h 1687826"/>
                  <a:gd name="connsiteX5" fmla="*/ 540743 w 1153921"/>
                  <a:gd name="connsiteY5" fmla="*/ 1018192 h 1687826"/>
                  <a:gd name="connsiteX6" fmla="*/ 710422 w 1153921"/>
                  <a:gd name="connsiteY6" fmla="*/ 979705 h 1687826"/>
                  <a:gd name="connsiteX7" fmla="*/ 699106 w 1153921"/>
                  <a:gd name="connsiteY7" fmla="*/ 1011353 h 1687826"/>
                  <a:gd name="connsiteX8" fmla="*/ 574692 w 1153921"/>
                  <a:gd name="connsiteY8" fmla="*/ 1178793 h 1687826"/>
                  <a:gd name="connsiteX9" fmla="*/ 440081 w 1153921"/>
                  <a:gd name="connsiteY9" fmla="*/ 1255704 h 1687826"/>
                  <a:gd name="connsiteX10" fmla="*/ 260206 w 1153921"/>
                  <a:gd name="connsiteY10" fmla="*/ 1287352 h 1687826"/>
                  <a:gd name="connsiteX11" fmla="*/ 129015 w 1153921"/>
                  <a:gd name="connsiteY11" fmla="*/ 1300906 h 1687826"/>
                  <a:gd name="connsiteX12" fmla="*/ 43026 w 1153921"/>
                  <a:gd name="connsiteY12" fmla="*/ 1486439 h 1687826"/>
                  <a:gd name="connsiteX13" fmla="*/ 106383 w 1153921"/>
                  <a:gd name="connsiteY13" fmla="*/ 1665194 h 1687826"/>
                  <a:gd name="connsiteX14" fmla="*/ 228559 w 1153921"/>
                  <a:gd name="connsiteY14" fmla="*/ 1687826 h 1687826"/>
                  <a:gd name="connsiteX15" fmla="*/ 242113 w 1153921"/>
                  <a:gd name="connsiteY15" fmla="*/ 1687826 h 1687826"/>
                  <a:gd name="connsiteX16" fmla="*/ 909571 w 1153921"/>
                  <a:gd name="connsiteY16" fmla="*/ 1398211 h 1687826"/>
                  <a:gd name="connsiteX17" fmla="*/ 1153922 w 1153921"/>
                  <a:gd name="connsiteY17" fmla="*/ 676474 h 1687826"/>
                  <a:gd name="connsiteX18" fmla="*/ 1004576 w 1153921"/>
                  <a:gd name="connsiteY18" fmla="*/ 188890 h 1687826"/>
                  <a:gd name="connsiteX19" fmla="*/ 737530 w 1153921"/>
                  <a:gd name="connsiteY19" fmla="*/ 513511 h 1687826"/>
                  <a:gd name="connsiteX20" fmla="*/ 574132 w 1153921"/>
                  <a:gd name="connsiteY20" fmla="*/ 676909 h 1687826"/>
                  <a:gd name="connsiteX21" fmla="*/ 410734 w 1153921"/>
                  <a:gd name="connsiteY21" fmla="*/ 513511 h 1687826"/>
                  <a:gd name="connsiteX22" fmla="*/ 574132 w 1153921"/>
                  <a:gd name="connsiteY22" fmla="*/ 350112 h 1687826"/>
                  <a:gd name="connsiteX23" fmla="*/ 737530 w 1153921"/>
                  <a:gd name="connsiteY23" fmla="*/ 513511 h 1687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53921" h="1687826">
                    <a:moveTo>
                      <a:pt x="1004576" y="188890"/>
                    </a:moveTo>
                    <a:cubicBezTo>
                      <a:pt x="905032" y="62984"/>
                      <a:pt x="756432" y="0"/>
                      <a:pt x="558837" y="0"/>
                    </a:cubicBezTo>
                    <a:cubicBezTo>
                      <a:pt x="403459" y="0"/>
                      <a:pt x="271522" y="51295"/>
                      <a:pt x="162901" y="153885"/>
                    </a:cubicBezTo>
                    <a:cubicBezTo>
                      <a:pt x="54279" y="256476"/>
                      <a:pt x="0" y="383936"/>
                      <a:pt x="0" y="536267"/>
                    </a:cubicBezTo>
                    <a:cubicBezTo>
                      <a:pt x="0" y="659935"/>
                      <a:pt x="53160" y="771230"/>
                      <a:pt x="159481" y="869965"/>
                    </a:cubicBezTo>
                    <a:cubicBezTo>
                      <a:pt x="265802" y="968762"/>
                      <a:pt x="392889" y="1018192"/>
                      <a:pt x="540743" y="1018192"/>
                    </a:cubicBezTo>
                    <a:cubicBezTo>
                      <a:pt x="596515" y="1018192"/>
                      <a:pt x="653095" y="1005384"/>
                      <a:pt x="710422" y="979705"/>
                    </a:cubicBezTo>
                    <a:lnTo>
                      <a:pt x="699106" y="1011353"/>
                    </a:lnTo>
                    <a:cubicBezTo>
                      <a:pt x="681012" y="1061156"/>
                      <a:pt x="639479" y="1116990"/>
                      <a:pt x="574692" y="1178793"/>
                    </a:cubicBezTo>
                    <a:cubicBezTo>
                      <a:pt x="542982" y="1209010"/>
                      <a:pt x="498091" y="1234627"/>
                      <a:pt x="440081" y="1255704"/>
                    </a:cubicBezTo>
                    <a:cubicBezTo>
                      <a:pt x="382009" y="1276844"/>
                      <a:pt x="322009" y="1287352"/>
                      <a:pt x="260206" y="1287352"/>
                    </a:cubicBezTo>
                    <a:cubicBezTo>
                      <a:pt x="198341" y="1287352"/>
                      <a:pt x="154631" y="1291891"/>
                      <a:pt x="129015" y="1300906"/>
                    </a:cubicBezTo>
                    <a:cubicBezTo>
                      <a:pt x="71689" y="1318999"/>
                      <a:pt x="43026" y="1380864"/>
                      <a:pt x="43026" y="1486439"/>
                    </a:cubicBezTo>
                    <a:cubicBezTo>
                      <a:pt x="43026" y="1579951"/>
                      <a:pt x="64103" y="1639516"/>
                      <a:pt x="106383" y="1665194"/>
                    </a:cubicBezTo>
                    <a:cubicBezTo>
                      <a:pt x="130507" y="1680303"/>
                      <a:pt x="171232" y="1687826"/>
                      <a:pt x="228559" y="1687826"/>
                    </a:cubicBezTo>
                    <a:lnTo>
                      <a:pt x="242113" y="1687826"/>
                    </a:lnTo>
                    <a:cubicBezTo>
                      <a:pt x="524143" y="1687826"/>
                      <a:pt x="746670" y="1591330"/>
                      <a:pt x="909571" y="1398211"/>
                    </a:cubicBezTo>
                    <a:cubicBezTo>
                      <a:pt x="1072472" y="1205155"/>
                      <a:pt x="1153922" y="964597"/>
                      <a:pt x="1153922" y="676474"/>
                    </a:cubicBezTo>
                    <a:cubicBezTo>
                      <a:pt x="1153922" y="477387"/>
                      <a:pt x="1104119" y="314859"/>
                      <a:pt x="1004576" y="188890"/>
                    </a:cubicBezTo>
                    <a:close/>
                    <a:moveTo>
                      <a:pt x="737530" y="513511"/>
                    </a:moveTo>
                    <a:cubicBezTo>
                      <a:pt x="737530" y="603728"/>
                      <a:pt x="664411" y="676909"/>
                      <a:pt x="574132" y="676909"/>
                    </a:cubicBezTo>
                    <a:cubicBezTo>
                      <a:pt x="483915" y="676909"/>
                      <a:pt x="410734" y="603790"/>
                      <a:pt x="410734" y="513511"/>
                    </a:cubicBezTo>
                    <a:cubicBezTo>
                      <a:pt x="410734" y="423294"/>
                      <a:pt x="483853" y="350112"/>
                      <a:pt x="574132" y="350112"/>
                    </a:cubicBezTo>
                    <a:cubicBezTo>
                      <a:pt x="664411" y="350175"/>
                      <a:pt x="737530" y="423294"/>
                      <a:pt x="737530" y="513511"/>
                    </a:cubicBezTo>
                    <a:close/>
                  </a:path>
                </a:pathLst>
              </a:custGeom>
              <a:solidFill>
                <a:srgbClr val="FF1B35"/>
              </a:solidFill>
              <a:ln w="6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grpSp>
            <p:nvGrpSpPr>
              <p:cNvPr id="55" name="Gráfico 2">
                <a:extLst>
                  <a:ext uri="{FF2B5EF4-FFF2-40B4-BE49-F238E27FC236}">
                    <a16:creationId xmlns:a16="http://schemas.microsoft.com/office/drawing/2014/main" id="{B7294408-3558-4643-99DF-91B71BAEB7C6}"/>
                  </a:ext>
                </a:extLst>
              </p:cNvPr>
              <p:cNvGrpSpPr/>
              <p:nvPr/>
            </p:nvGrpSpPr>
            <p:grpSpPr>
              <a:xfrm>
                <a:off x="6640790" y="4977284"/>
                <a:ext cx="564014" cy="548596"/>
                <a:chOff x="6640790" y="4977284"/>
                <a:chExt cx="564014" cy="548596"/>
              </a:xfrm>
            </p:grpSpPr>
            <p:sp>
              <p:nvSpPr>
                <p:cNvPr id="56" name="Forma libre: forma 55">
                  <a:extLst>
                    <a:ext uri="{FF2B5EF4-FFF2-40B4-BE49-F238E27FC236}">
                      <a16:creationId xmlns:a16="http://schemas.microsoft.com/office/drawing/2014/main" id="{9E0C5A29-19FF-4499-84A0-56142F284630}"/>
                    </a:ext>
                  </a:extLst>
                </p:cNvPr>
                <p:cNvSpPr/>
                <p:nvPr/>
              </p:nvSpPr>
              <p:spPr>
                <a:xfrm>
                  <a:off x="6852493" y="4977284"/>
                  <a:ext cx="168807" cy="132015"/>
                </a:xfrm>
                <a:custGeom>
                  <a:avLst/>
                  <a:gdLst>
                    <a:gd name="connsiteX0" fmla="*/ 168808 w 168807"/>
                    <a:gd name="connsiteY0" fmla="*/ 4745 h 132015"/>
                    <a:gd name="connsiteX1" fmla="*/ 57140 w 168807"/>
                    <a:gd name="connsiteY1" fmla="*/ 20599 h 132015"/>
                    <a:gd name="connsiteX2" fmla="*/ 0 w 168807"/>
                    <a:gd name="connsiteY2" fmla="*/ 119894 h 132015"/>
                    <a:gd name="connsiteX3" fmla="*/ 14052 w 168807"/>
                    <a:gd name="connsiteY3" fmla="*/ 129096 h 132015"/>
                    <a:gd name="connsiteX4" fmla="*/ 65907 w 168807"/>
                    <a:gd name="connsiteY4" fmla="*/ 31729 h 132015"/>
                    <a:gd name="connsiteX5" fmla="*/ 168808 w 168807"/>
                    <a:gd name="connsiteY5" fmla="*/ 4745 h 132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807" h="132015">
                      <a:moveTo>
                        <a:pt x="168808" y="4745"/>
                      </a:moveTo>
                      <a:cubicBezTo>
                        <a:pt x="168808" y="4745"/>
                        <a:pt x="102777" y="-13162"/>
                        <a:pt x="57140" y="20599"/>
                      </a:cubicBezTo>
                      <a:cubicBezTo>
                        <a:pt x="11503" y="54361"/>
                        <a:pt x="0" y="119894"/>
                        <a:pt x="0" y="119894"/>
                      </a:cubicBezTo>
                      <a:cubicBezTo>
                        <a:pt x="1617" y="127666"/>
                        <a:pt x="4290" y="136806"/>
                        <a:pt x="14052" y="129096"/>
                      </a:cubicBezTo>
                      <a:cubicBezTo>
                        <a:pt x="25181" y="120329"/>
                        <a:pt x="26114" y="58589"/>
                        <a:pt x="65907" y="31729"/>
                      </a:cubicBezTo>
                      <a:cubicBezTo>
                        <a:pt x="108186" y="5180"/>
                        <a:pt x="168808" y="4745"/>
                        <a:pt x="168808" y="4745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grpSp>
              <p:nvGrpSpPr>
                <p:cNvPr id="57" name="Gráfico 2">
                  <a:extLst>
                    <a:ext uri="{FF2B5EF4-FFF2-40B4-BE49-F238E27FC236}">
                      <a16:creationId xmlns:a16="http://schemas.microsoft.com/office/drawing/2014/main" id="{6EF92077-C5AF-4048-8762-70B4C7F2E728}"/>
                    </a:ext>
                  </a:extLst>
                </p:cNvPr>
                <p:cNvGrpSpPr/>
                <p:nvPr/>
              </p:nvGrpSpPr>
              <p:grpSpPr>
                <a:xfrm>
                  <a:off x="6923257" y="5026623"/>
                  <a:ext cx="281546" cy="287984"/>
                  <a:chOff x="6923257" y="5026623"/>
                  <a:chExt cx="281546" cy="287984"/>
                </a:xfrm>
              </p:grpSpPr>
              <p:sp>
                <p:nvSpPr>
                  <p:cNvPr id="58" name="Forma libre: forma 57">
                    <a:extLst>
                      <a:ext uri="{FF2B5EF4-FFF2-40B4-BE49-F238E27FC236}">
                        <a16:creationId xmlns:a16="http://schemas.microsoft.com/office/drawing/2014/main" id="{11031102-85F4-465E-8A0C-2042789D8025}"/>
                      </a:ext>
                    </a:extLst>
                  </p:cNvPr>
                  <p:cNvSpPr/>
                  <p:nvPr/>
                </p:nvSpPr>
                <p:spPr>
                  <a:xfrm>
                    <a:off x="6929581" y="5032966"/>
                    <a:ext cx="269022" cy="275470"/>
                  </a:xfrm>
                  <a:custGeom>
                    <a:avLst/>
                    <a:gdLst>
                      <a:gd name="connsiteX0" fmla="*/ 12632 w 269022"/>
                      <a:gd name="connsiteY0" fmla="*/ 63405 h 275470"/>
                      <a:gd name="connsiteX1" fmla="*/ 78663 w 269022"/>
                      <a:gd name="connsiteY1" fmla="*/ 252917 h 275470"/>
                      <a:gd name="connsiteX2" fmla="*/ 256362 w 269022"/>
                      <a:gd name="connsiteY2" fmla="*/ 212005 h 275470"/>
                      <a:gd name="connsiteX3" fmla="*/ 191761 w 269022"/>
                      <a:gd name="connsiteY3" fmla="*/ 21374 h 275470"/>
                      <a:gd name="connsiteX4" fmla="*/ 12632 w 269022"/>
                      <a:gd name="connsiteY4" fmla="*/ 63405 h 275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022" h="275470">
                        <a:moveTo>
                          <a:pt x="12632" y="63405"/>
                        </a:moveTo>
                        <a:cubicBezTo>
                          <a:pt x="-18767" y="126575"/>
                          <a:pt x="10269" y="212067"/>
                          <a:pt x="78663" y="252917"/>
                        </a:cubicBezTo>
                        <a:cubicBezTo>
                          <a:pt x="145626" y="294886"/>
                          <a:pt x="226082" y="276606"/>
                          <a:pt x="256362" y="212005"/>
                        </a:cubicBezTo>
                        <a:cubicBezTo>
                          <a:pt x="287760" y="148834"/>
                          <a:pt x="258724" y="63342"/>
                          <a:pt x="191761" y="21374"/>
                        </a:cubicBezTo>
                        <a:cubicBezTo>
                          <a:pt x="123367" y="-19476"/>
                          <a:pt x="44031" y="234"/>
                          <a:pt x="12632" y="6340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59" name="Forma libre: forma 58">
                    <a:extLst>
                      <a:ext uri="{FF2B5EF4-FFF2-40B4-BE49-F238E27FC236}">
                        <a16:creationId xmlns:a16="http://schemas.microsoft.com/office/drawing/2014/main" id="{809B454A-3CFD-4E87-838A-31687F01F6A3}"/>
                      </a:ext>
                    </a:extLst>
                  </p:cNvPr>
                  <p:cNvSpPr/>
                  <p:nvPr/>
                </p:nvSpPr>
                <p:spPr>
                  <a:xfrm>
                    <a:off x="6923257" y="5026623"/>
                    <a:ext cx="281546" cy="287984"/>
                  </a:xfrm>
                  <a:custGeom>
                    <a:avLst/>
                    <a:gdLst>
                      <a:gd name="connsiteX0" fmla="*/ 160406 w 281546"/>
                      <a:gd name="connsiteY0" fmla="*/ 287985 h 287984"/>
                      <a:gd name="connsiteX1" fmla="*/ 81629 w 281546"/>
                      <a:gd name="connsiteY1" fmla="*/ 264482 h 287984"/>
                      <a:gd name="connsiteX2" fmla="*/ 13360 w 281546"/>
                      <a:gd name="connsiteY2" fmla="*/ 66949 h 287984"/>
                      <a:gd name="connsiteX3" fmla="*/ 13360 w 281546"/>
                      <a:gd name="connsiteY3" fmla="*/ 66949 h 287984"/>
                      <a:gd name="connsiteX4" fmla="*/ 86976 w 281546"/>
                      <a:gd name="connsiteY4" fmla="*/ 5271 h 287984"/>
                      <a:gd name="connsiteX5" fmla="*/ 201256 w 281546"/>
                      <a:gd name="connsiteY5" fmla="*/ 22369 h 287984"/>
                      <a:gd name="connsiteX6" fmla="*/ 268282 w 281546"/>
                      <a:gd name="connsiteY6" fmla="*/ 221083 h 287984"/>
                      <a:gd name="connsiteX7" fmla="*/ 196157 w 281546"/>
                      <a:gd name="connsiteY7" fmla="*/ 282886 h 287984"/>
                      <a:gd name="connsiteX8" fmla="*/ 160406 w 281546"/>
                      <a:gd name="connsiteY8" fmla="*/ 287985 h 287984"/>
                      <a:gd name="connsiteX9" fmla="*/ 123909 w 281546"/>
                      <a:gd name="connsiteY9" fmla="*/ 12483 h 287984"/>
                      <a:gd name="connsiteX10" fmla="*/ 90458 w 281546"/>
                      <a:gd name="connsiteY10" fmla="*/ 17271 h 287984"/>
                      <a:gd name="connsiteX11" fmla="*/ 24490 w 281546"/>
                      <a:gd name="connsiteY11" fmla="*/ 72545 h 287984"/>
                      <a:gd name="connsiteX12" fmla="*/ 24490 w 281546"/>
                      <a:gd name="connsiteY12" fmla="*/ 72545 h 287984"/>
                      <a:gd name="connsiteX13" fmla="*/ 88158 w 281546"/>
                      <a:gd name="connsiteY13" fmla="*/ 253974 h 287984"/>
                      <a:gd name="connsiteX14" fmla="*/ 192675 w 281546"/>
                      <a:gd name="connsiteY14" fmla="*/ 271073 h 287984"/>
                      <a:gd name="connsiteX15" fmla="*/ 257090 w 281546"/>
                      <a:gd name="connsiteY15" fmla="*/ 215798 h 287984"/>
                      <a:gd name="connsiteX16" fmla="*/ 194790 w 281546"/>
                      <a:gd name="connsiteY16" fmla="*/ 33126 h 287984"/>
                      <a:gd name="connsiteX17" fmla="*/ 123909 w 281546"/>
                      <a:gd name="connsiteY17" fmla="*/ 12483 h 2879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81546" h="287984">
                        <a:moveTo>
                          <a:pt x="160406" y="287985"/>
                        </a:moveTo>
                        <a:cubicBezTo>
                          <a:pt x="133733" y="287985"/>
                          <a:pt x="106313" y="279964"/>
                          <a:pt x="81629" y="264482"/>
                        </a:cubicBezTo>
                        <a:cubicBezTo>
                          <a:pt x="10873" y="222202"/>
                          <a:pt x="-19779" y="133540"/>
                          <a:pt x="13360" y="66949"/>
                        </a:cubicBezTo>
                        <a:lnTo>
                          <a:pt x="13360" y="66949"/>
                        </a:lnTo>
                        <a:cubicBezTo>
                          <a:pt x="28407" y="36732"/>
                          <a:pt x="54521" y="14784"/>
                          <a:pt x="86976" y="5271"/>
                        </a:cubicBezTo>
                        <a:cubicBezTo>
                          <a:pt x="124033" y="-5610"/>
                          <a:pt x="164634" y="483"/>
                          <a:pt x="201256" y="22369"/>
                        </a:cubicBezTo>
                        <a:cubicBezTo>
                          <a:pt x="271017" y="66079"/>
                          <a:pt x="301048" y="155177"/>
                          <a:pt x="268282" y="221083"/>
                        </a:cubicBezTo>
                        <a:cubicBezTo>
                          <a:pt x="254043" y="251425"/>
                          <a:pt x="228427" y="273435"/>
                          <a:pt x="196157" y="282886"/>
                        </a:cubicBezTo>
                        <a:cubicBezTo>
                          <a:pt x="184593" y="286368"/>
                          <a:pt x="172593" y="287985"/>
                          <a:pt x="160406" y="287985"/>
                        </a:cubicBezTo>
                        <a:close/>
                        <a:moveTo>
                          <a:pt x="123909" y="12483"/>
                        </a:moveTo>
                        <a:cubicBezTo>
                          <a:pt x="112593" y="12483"/>
                          <a:pt x="101339" y="14038"/>
                          <a:pt x="90458" y="17271"/>
                        </a:cubicBezTo>
                        <a:cubicBezTo>
                          <a:pt x="61422" y="25789"/>
                          <a:pt x="37982" y="45436"/>
                          <a:pt x="24490" y="72545"/>
                        </a:cubicBezTo>
                        <a:lnTo>
                          <a:pt x="24490" y="72545"/>
                        </a:lnTo>
                        <a:cubicBezTo>
                          <a:pt x="-5852" y="133477"/>
                          <a:pt x="22749" y="214866"/>
                          <a:pt x="88158" y="253974"/>
                        </a:cubicBezTo>
                        <a:cubicBezTo>
                          <a:pt x="121235" y="274679"/>
                          <a:pt x="159287" y="280896"/>
                          <a:pt x="192675" y="271073"/>
                        </a:cubicBezTo>
                        <a:cubicBezTo>
                          <a:pt x="221463" y="262617"/>
                          <a:pt x="244344" y="242969"/>
                          <a:pt x="257090" y="215798"/>
                        </a:cubicBezTo>
                        <a:cubicBezTo>
                          <a:pt x="287121" y="155363"/>
                          <a:pt x="259204" y="73416"/>
                          <a:pt x="194790" y="33126"/>
                        </a:cubicBezTo>
                        <a:cubicBezTo>
                          <a:pt x="172033" y="19447"/>
                          <a:pt x="147722" y="12483"/>
                          <a:pt x="123909" y="12483"/>
                        </a:cubicBezTo>
                        <a:close/>
                      </a:path>
                    </a:pathLst>
                  </a:custGeom>
                  <a:solidFill>
                    <a:srgbClr val="E61830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</p:grpSp>
            <p:sp>
              <p:nvSpPr>
                <p:cNvPr id="60" name="Forma libre: forma 59">
                  <a:extLst>
                    <a:ext uri="{FF2B5EF4-FFF2-40B4-BE49-F238E27FC236}">
                      <a16:creationId xmlns:a16="http://schemas.microsoft.com/office/drawing/2014/main" id="{8CCCAC9B-3B41-456A-B928-ADD521691860}"/>
                    </a:ext>
                  </a:extLst>
                </p:cNvPr>
                <p:cNvSpPr/>
                <p:nvPr/>
              </p:nvSpPr>
              <p:spPr>
                <a:xfrm>
                  <a:off x="7013313" y="5129371"/>
                  <a:ext cx="129462" cy="128424"/>
                </a:xfrm>
                <a:custGeom>
                  <a:avLst/>
                  <a:gdLst>
                    <a:gd name="connsiteX0" fmla="*/ 8174 w 129462"/>
                    <a:gd name="connsiteY0" fmla="*/ 33154 h 128424"/>
                    <a:gd name="connsiteX1" fmla="*/ 34475 w 129462"/>
                    <a:gd name="connsiteY1" fmla="*/ 120822 h 128424"/>
                    <a:gd name="connsiteX2" fmla="*/ 120713 w 129462"/>
                    <a:gd name="connsiteY2" fmla="*/ 95641 h 128424"/>
                    <a:gd name="connsiteX3" fmla="*/ 96899 w 129462"/>
                    <a:gd name="connsiteY3" fmla="*/ 8283 h 128424"/>
                    <a:gd name="connsiteX4" fmla="*/ 8174 w 129462"/>
                    <a:gd name="connsiteY4" fmla="*/ 33154 h 128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462" h="128424">
                      <a:moveTo>
                        <a:pt x="8174" y="33154"/>
                      </a:moveTo>
                      <a:cubicBezTo>
                        <a:pt x="-9484" y="65175"/>
                        <a:pt x="2454" y="103164"/>
                        <a:pt x="34475" y="120822"/>
                      </a:cubicBezTo>
                      <a:cubicBezTo>
                        <a:pt x="65376" y="137112"/>
                        <a:pt x="104485" y="126542"/>
                        <a:pt x="120713" y="95641"/>
                      </a:cubicBezTo>
                      <a:cubicBezTo>
                        <a:pt x="139490" y="65050"/>
                        <a:pt x="126433" y="25630"/>
                        <a:pt x="96899" y="8283"/>
                      </a:cubicBezTo>
                      <a:cubicBezTo>
                        <a:pt x="64941" y="-9375"/>
                        <a:pt x="24402" y="2253"/>
                        <a:pt x="8174" y="33154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grpSp>
              <p:nvGrpSpPr>
                <p:cNvPr id="61" name="Gráfico 2">
                  <a:extLst>
                    <a:ext uri="{FF2B5EF4-FFF2-40B4-BE49-F238E27FC236}">
                      <a16:creationId xmlns:a16="http://schemas.microsoft.com/office/drawing/2014/main" id="{2B60E469-90B0-4915-929C-C5AF17437FFC}"/>
                    </a:ext>
                  </a:extLst>
                </p:cNvPr>
                <p:cNvGrpSpPr/>
                <p:nvPr/>
              </p:nvGrpSpPr>
              <p:grpSpPr>
                <a:xfrm>
                  <a:off x="6682214" y="5238125"/>
                  <a:ext cx="281795" cy="287756"/>
                  <a:chOff x="6682214" y="5238125"/>
                  <a:chExt cx="281795" cy="287756"/>
                </a:xfrm>
              </p:grpSpPr>
              <p:sp>
                <p:nvSpPr>
                  <p:cNvPr id="62" name="Forma libre: forma 61">
                    <a:extLst>
                      <a:ext uri="{FF2B5EF4-FFF2-40B4-BE49-F238E27FC236}">
                        <a16:creationId xmlns:a16="http://schemas.microsoft.com/office/drawing/2014/main" id="{8BF78479-6339-4909-BCD4-3642930941DF}"/>
                      </a:ext>
                    </a:extLst>
                  </p:cNvPr>
                  <p:cNvSpPr/>
                  <p:nvPr/>
                </p:nvSpPr>
                <p:spPr>
                  <a:xfrm>
                    <a:off x="6688330" y="5244261"/>
                    <a:ext cx="269452" cy="275310"/>
                  </a:xfrm>
                  <a:custGeom>
                    <a:avLst/>
                    <a:gdLst>
                      <a:gd name="connsiteX0" fmla="*/ 79418 w 269452"/>
                      <a:gd name="connsiteY0" fmla="*/ 5559 h 275310"/>
                      <a:gd name="connsiteX1" fmla="*/ 256557 w 269452"/>
                      <a:gd name="connsiteY1" fmla="*/ 98388 h 275310"/>
                      <a:gd name="connsiteX2" fmla="*/ 190899 w 269452"/>
                      <a:gd name="connsiteY2" fmla="*/ 269869 h 275310"/>
                      <a:gd name="connsiteX3" fmla="*/ 12703 w 269452"/>
                      <a:gd name="connsiteY3" fmla="*/ 175673 h 275310"/>
                      <a:gd name="connsiteX4" fmla="*/ 79418 w 269452"/>
                      <a:gd name="connsiteY4" fmla="*/ 5559 h 275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452" h="275310">
                        <a:moveTo>
                          <a:pt x="79418" y="5559"/>
                        </a:moveTo>
                        <a:cubicBezTo>
                          <a:pt x="146257" y="-15580"/>
                          <a:pt x="226028" y="25331"/>
                          <a:pt x="256557" y="98388"/>
                        </a:cubicBezTo>
                        <a:cubicBezTo>
                          <a:pt x="288453" y="170325"/>
                          <a:pt x="259168" y="247610"/>
                          <a:pt x="190899" y="269869"/>
                        </a:cubicBezTo>
                        <a:cubicBezTo>
                          <a:pt x="124060" y="291009"/>
                          <a:pt x="43231" y="248667"/>
                          <a:pt x="12703" y="175673"/>
                        </a:cubicBezTo>
                        <a:cubicBezTo>
                          <a:pt x="-19193" y="103797"/>
                          <a:pt x="11149" y="27818"/>
                          <a:pt x="79418" y="555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63" name="Forma libre: forma 62">
                    <a:extLst>
                      <a:ext uri="{FF2B5EF4-FFF2-40B4-BE49-F238E27FC236}">
                        <a16:creationId xmlns:a16="http://schemas.microsoft.com/office/drawing/2014/main" id="{07113F06-7441-4433-B696-5CF707989DE8}"/>
                      </a:ext>
                    </a:extLst>
                  </p:cNvPr>
                  <p:cNvSpPr/>
                  <p:nvPr/>
                </p:nvSpPr>
                <p:spPr>
                  <a:xfrm>
                    <a:off x="6682214" y="5238125"/>
                    <a:ext cx="281795" cy="287756"/>
                  </a:xfrm>
                  <a:custGeom>
                    <a:avLst/>
                    <a:gdLst>
                      <a:gd name="connsiteX0" fmla="*/ 160642 w 281795"/>
                      <a:gd name="connsiteY0" fmla="*/ 287757 h 287756"/>
                      <a:gd name="connsiteX1" fmla="*/ 13099 w 281795"/>
                      <a:gd name="connsiteY1" fmla="*/ 184234 h 287756"/>
                      <a:gd name="connsiteX2" fmla="*/ 10922 w 281795"/>
                      <a:gd name="connsiteY2" fmla="*/ 71012 h 287756"/>
                      <a:gd name="connsiteX3" fmla="*/ 83668 w 281795"/>
                      <a:gd name="connsiteY3" fmla="*/ 5851 h 287756"/>
                      <a:gd name="connsiteX4" fmla="*/ 83730 w 281795"/>
                      <a:gd name="connsiteY4" fmla="*/ 5851 h 287756"/>
                      <a:gd name="connsiteX5" fmla="*/ 268455 w 281795"/>
                      <a:gd name="connsiteY5" fmla="*/ 102162 h 287756"/>
                      <a:gd name="connsiteX6" fmla="*/ 270693 w 281795"/>
                      <a:gd name="connsiteY6" fmla="*/ 217436 h 287756"/>
                      <a:gd name="connsiteX7" fmla="*/ 199004 w 281795"/>
                      <a:gd name="connsiteY7" fmla="*/ 281974 h 287756"/>
                      <a:gd name="connsiteX8" fmla="*/ 160642 w 281795"/>
                      <a:gd name="connsiteY8" fmla="*/ 287757 h 287756"/>
                      <a:gd name="connsiteX9" fmla="*/ 87461 w 281795"/>
                      <a:gd name="connsiteY9" fmla="*/ 17665 h 287756"/>
                      <a:gd name="connsiteX10" fmla="*/ 22238 w 281795"/>
                      <a:gd name="connsiteY10" fmla="*/ 76048 h 287756"/>
                      <a:gd name="connsiteX11" fmla="*/ 24477 w 281795"/>
                      <a:gd name="connsiteY11" fmla="*/ 179322 h 287756"/>
                      <a:gd name="connsiteX12" fmla="*/ 195149 w 281795"/>
                      <a:gd name="connsiteY12" fmla="*/ 270098 h 287756"/>
                      <a:gd name="connsiteX13" fmla="*/ 259253 w 281795"/>
                      <a:gd name="connsiteY13" fmla="*/ 212337 h 287756"/>
                      <a:gd name="connsiteX14" fmla="*/ 256952 w 281795"/>
                      <a:gd name="connsiteY14" fmla="*/ 107073 h 287756"/>
                      <a:gd name="connsiteX15" fmla="*/ 87461 w 281795"/>
                      <a:gd name="connsiteY15" fmla="*/ 17665 h 287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81795" h="287756">
                        <a:moveTo>
                          <a:pt x="160642" y="287757"/>
                        </a:moveTo>
                        <a:cubicBezTo>
                          <a:pt x="100456" y="287757"/>
                          <a:pt x="39337" y="246969"/>
                          <a:pt x="13099" y="184234"/>
                        </a:cubicBezTo>
                        <a:cubicBezTo>
                          <a:pt x="-3564" y="146679"/>
                          <a:pt x="-4373" y="105332"/>
                          <a:pt x="10922" y="71012"/>
                        </a:cubicBezTo>
                        <a:cubicBezTo>
                          <a:pt x="24850" y="39737"/>
                          <a:pt x="50653" y="16608"/>
                          <a:pt x="83668" y="5851"/>
                        </a:cubicBezTo>
                        <a:lnTo>
                          <a:pt x="83730" y="5851"/>
                        </a:lnTo>
                        <a:cubicBezTo>
                          <a:pt x="154113" y="-16408"/>
                          <a:pt x="236932" y="26805"/>
                          <a:pt x="268455" y="102162"/>
                        </a:cubicBezTo>
                        <a:cubicBezTo>
                          <a:pt x="285429" y="140400"/>
                          <a:pt x="286237" y="182431"/>
                          <a:pt x="270693" y="217436"/>
                        </a:cubicBezTo>
                        <a:cubicBezTo>
                          <a:pt x="256890" y="248524"/>
                          <a:pt x="231398" y="271404"/>
                          <a:pt x="199004" y="281974"/>
                        </a:cubicBezTo>
                        <a:cubicBezTo>
                          <a:pt x="186445" y="285891"/>
                          <a:pt x="173575" y="287757"/>
                          <a:pt x="160642" y="287757"/>
                        </a:cubicBezTo>
                        <a:close/>
                        <a:moveTo>
                          <a:pt x="87461" y="17665"/>
                        </a:moveTo>
                        <a:cubicBezTo>
                          <a:pt x="57865" y="27302"/>
                          <a:pt x="34736" y="48069"/>
                          <a:pt x="22238" y="76048"/>
                        </a:cubicBezTo>
                        <a:cubicBezTo>
                          <a:pt x="8373" y="107198"/>
                          <a:pt x="9182" y="144814"/>
                          <a:pt x="24477" y="179322"/>
                        </a:cubicBezTo>
                        <a:cubicBezTo>
                          <a:pt x="53451" y="248648"/>
                          <a:pt x="131606" y="290182"/>
                          <a:pt x="195149" y="270098"/>
                        </a:cubicBezTo>
                        <a:cubicBezTo>
                          <a:pt x="224124" y="260648"/>
                          <a:pt x="246880" y="240130"/>
                          <a:pt x="259253" y="212337"/>
                        </a:cubicBezTo>
                        <a:cubicBezTo>
                          <a:pt x="273429" y="180565"/>
                          <a:pt x="272558" y="142203"/>
                          <a:pt x="256952" y="107073"/>
                        </a:cubicBezTo>
                        <a:cubicBezTo>
                          <a:pt x="227854" y="37374"/>
                          <a:pt x="151813" y="-2667"/>
                          <a:pt x="87461" y="17665"/>
                        </a:cubicBezTo>
                        <a:close/>
                      </a:path>
                    </a:pathLst>
                  </a:custGeom>
                  <a:solidFill>
                    <a:srgbClr val="E61830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</p:grpSp>
            <p:sp>
              <p:nvSpPr>
                <p:cNvPr id="64" name="Forma libre: forma 63">
                  <a:extLst>
                    <a:ext uri="{FF2B5EF4-FFF2-40B4-BE49-F238E27FC236}">
                      <a16:creationId xmlns:a16="http://schemas.microsoft.com/office/drawing/2014/main" id="{FBC4767B-E92A-4240-B58B-96C3485E443A}"/>
                    </a:ext>
                  </a:extLst>
                </p:cNvPr>
                <p:cNvSpPr/>
                <p:nvPr/>
              </p:nvSpPr>
              <p:spPr>
                <a:xfrm>
                  <a:off x="6773704" y="5333267"/>
                  <a:ext cx="128584" cy="129672"/>
                </a:xfrm>
                <a:custGeom>
                  <a:avLst/>
                  <a:gdLst>
                    <a:gd name="connsiteX0" fmla="*/ 40551 w 128584"/>
                    <a:gd name="connsiteY0" fmla="*/ 4096 h 129672"/>
                    <a:gd name="connsiteX1" fmla="*/ 124488 w 128584"/>
                    <a:gd name="connsiteY1" fmla="*/ 41775 h 129672"/>
                    <a:gd name="connsiteX2" fmla="*/ 86810 w 128584"/>
                    <a:gd name="connsiteY2" fmla="*/ 125713 h 129672"/>
                    <a:gd name="connsiteX3" fmla="*/ 4302 w 128584"/>
                    <a:gd name="connsiteY3" fmla="*/ 86977 h 129672"/>
                    <a:gd name="connsiteX4" fmla="*/ 40551 w 128584"/>
                    <a:gd name="connsiteY4" fmla="*/ 4096 h 129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584" h="129672">
                      <a:moveTo>
                        <a:pt x="40551" y="4096"/>
                      </a:moveTo>
                      <a:cubicBezTo>
                        <a:pt x="73566" y="-8401"/>
                        <a:pt x="111929" y="8697"/>
                        <a:pt x="124488" y="41775"/>
                      </a:cubicBezTo>
                      <a:cubicBezTo>
                        <a:pt x="136986" y="74790"/>
                        <a:pt x="119887" y="113153"/>
                        <a:pt x="86810" y="125713"/>
                      </a:cubicBezTo>
                      <a:cubicBezTo>
                        <a:pt x="53794" y="138210"/>
                        <a:pt x="16800" y="119992"/>
                        <a:pt x="4302" y="86977"/>
                      </a:cubicBezTo>
                      <a:cubicBezTo>
                        <a:pt x="-8257" y="53899"/>
                        <a:pt x="7536" y="16594"/>
                        <a:pt x="40551" y="4096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65" name="Forma libre: forma 64">
                  <a:extLst>
                    <a:ext uri="{FF2B5EF4-FFF2-40B4-BE49-F238E27FC236}">
                      <a16:creationId xmlns:a16="http://schemas.microsoft.com/office/drawing/2014/main" id="{B7910AB3-E4DB-4C5D-84DD-BD8B211559AA}"/>
                    </a:ext>
                  </a:extLst>
                </p:cNvPr>
                <p:cNvSpPr/>
                <p:nvPr/>
              </p:nvSpPr>
              <p:spPr>
                <a:xfrm>
                  <a:off x="6994888" y="5154610"/>
                  <a:ext cx="52801" cy="52373"/>
                </a:xfrm>
                <a:custGeom>
                  <a:avLst/>
                  <a:gdLst>
                    <a:gd name="connsiteX0" fmla="*/ 3346 w 52801"/>
                    <a:gd name="connsiteY0" fmla="*/ 13511 h 52373"/>
                    <a:gd name="connsiteX1" fmla="*/ 14040 w 52801"/>
                    <a:gd name="connsiteY1" fmla="*/ 49262 h 52373"/>
                    <a:gd name="connsiteX2" fmla="*/ 49231 w 52801"/>
                    <a:gd name="connsiteY2" fmla="*/ 39003 h 52373"/>
                    <a:gd name="connsiteX3" fmla="*/ 39532 w 52801"/>
                    <a:gd name="connsiteY3" fmla="*/ 3376 h 52373"/>
                    <a:gd name="connsiteX4" fmla="*/ 3346 w 52801"/>
                    <a:gd name="connsiteY4" fmla="*/ 13511 h 52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801" h="52373">
                      <a:moveTo>
                        <a:pt x="3346" y="13511"/>
                      </a:moveTo>
                      <a:cubicBezTo>
                        <a:pt x="-3867" y="26568"/>
                        <a:pt x="983" y="42049"/>
                        <a:pt x="14040" y="49262"/>
                      </a:cubicBezTo>
                      <a:cubicBezTo>
                        <a:pt x="26662" y="55915"/>
                        <a:pt x="42579" y="51625"/>
                        <a:pt x="49231" y="39003"/>
                      </a:cubicBezTo>
                      <a:cubicBezTo>
                        <a:pt x="56879" y="26506"/>
                        <a:pt x="51594" y="10464"/>
                        <a:pt x="39532" y="3376"/>
                      </a:cubicBezTo>
                      <a:cubicBezTo>
                        <a:pt x="26475" y="-3836"/>
                        <a:pt x="9998" y="951"/>
                        <a:pt x="3346" y="135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66" name="Forma libre: forma 65">
                  <a:extLst>
                    <a:ext uri="{FF2B5EF4-FFF2-40B4-BE49-F238E27FC236}">
                      <a16:creationId xmlns:a16="http://schemas.microsoft.com/office/drawing/2014/main" id="{D8D6505B-C04E-4B9F-808E-410BF32D9C94}"/>
                    </a:ext>
                  </a:extLst>
                </p:cNvPr>
                <p:cNvSpPr/>
                <p:nvPr/>
              </p:nvSpPr>
              <p:spPr>
                <a:xfrm>
                  <a:off x="6750275" y="5364152"/>
                  <a:ext cx="58642" cy="59149"/>
                </a:xfrm>
                <a:custGeom>
                  <a:avLst/>
                  <a:gdLst>
                    <a:gd name="connsiteX0" fmla="*/ 18467 w 58642"/>
                    <a:gd name="connsiteY0" fmla="*/ 1875 h 59149"/>
                    <a:gd name="connsiteX1" fmla="*/ 56768 w 58642"/>
                    <a:gd name="connsiteY1" fmla="*/ 19036 h 59149"/>
                    <a:gd name="connsiteX2" fmla="*/ 39607 w 58642"/>
                    <a:gd name="connsiteY2" fmla="*/ 57336 h 59149"/>
                    <a:gd name="connsiteX3" fmla="*/ 1991 w 58642"/>
                    <a:gd name="connsiteY3" fmla="*/ 39678 h 59149"/>
                    <a:gd name="connsiteX4" fmla="*/ 18467 w 58642"/>
                    <a:gd name="connsiteY4" fmla="*/ 1875 h 59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642" h="59149">
                      <a:moveTo>
                        <a:pt x="18467" y="1875"/>
                      </a:moveTo>
                      <a:cubicBezTo>
                        <a:pt x="33514" y="-3845"/>
                        <a:pt x="51048" y="3989"/>
                        <a:pt x="56768" y="19036"/>
                      </a:cubicBezTo>
                      <a:cubicBezTo>
                        <a:pt x="62488" y="34082"/>
                        <a:pt x="54654" y="51616"/>
                        <a:pt x="39607" y="57336"/>
                      </a:cubicBezTo>
                      <a:cubicBezTo>
                        <a:pt x="24561" y="63056"/>
                        <a:pt x="7649" y="54724"/>
                        <a:pt x="1991" y="39678"/>
                      </a:cubicBezTo>
                      <a:cubicBezTo>
                        <a:pt x="-3792" y="24569"/>
                        <a:pt x="3421" y="7533"/>
                        <a:pt x="18467" y="18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67" name="Forma libre: forma 66">
                  <a:extLst>
                    <a:ext uri="{FF2B5EF4-FFF2-40B4-BE49-F238E27FC236}">
                      <a16:creationId xmlns:a16="http://schemas.microsoft.com/office/drawing/2014/main" id="{DB3027CD-A19B-4936-9D2B-312C0E993F56}"/>
                    </a:ext>
                  </a:extLst>
                </p:cNvPr>
                <p:cNvSpPr/>
                <p:nvPr/>
              </p:nvSpPr>
              <p:spPr>
                <a:xfrm>
                  <a:off x="6640790" y="5166878"/>
                  <a:ext cx="150629" cy="151335"/>
                </a:xfrm>
                <a:custGeom>
                  <a:avLst/>
                  <a:gdLst>
                    <a:gd name="connsiteX0" fmla="*/ 306 w 150629"/>
                    <a:gd name="connsiteY0" fmla="*/ 151336 h 151335"/>
                    <a:gd name="connsiteX1" fmla="*/ 34503 w 150629"/>
                    <a:gd name="connsiteY1" fmla="*/ 43026 h 151335"/>
                    <a:gd name="connsiteX2" fmla="*/ 140512 w 150629"/>
                    <a:gd name="connsiteY2" fmla="*/ 0 h 151335"/>
                    <a:gd name="connsiteX3" fmla="*/ 147601 w 150629"/>
                    <a:gd name="connsiteY3" fmla="*/ 14736 h 151335"/>
                    <a:gd name="connsiteX4" fmla="*/ 43270 w 150629"/>
                    <a:gd name="connsiteY4" fmla="*/ 54217 h 151335"/>
                    <a:gd name="connsiteX5" fmla="*/ 306 w 150629"/>
                    <a:gd name="connsiteY5" fmla="*/ 151336 h 151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0629" h="151335">
                      <a:moveTo>
                        <a:pt x="306" y="151336"/>
                      </a:moveTo>
                      <a:cubicBezTo>
                        <a:pt x="306" y="151336"/>
                        <a:pt x="-5601" y="83751"/>
                        <a:pt x="34503" y="43026"/>
                      </a:cubicBezTo>
                      <a:cubicBezTo>
                        <a:pt x="74606" y="2300"/>
                        <a:pt x="140512" y="0"/>
                        <a:pt x="140512" y="0"/>
                      </a:cubicBezTo>
                      <a:cubicBezTo>
                        <a:pt x="147663" y="3357"/>
                        <a:pt x="154875" y="6715"/>
                        <a:pt x="147601" y="14736"/>
                      </a:cubicBezTo>
                      <a:cubicBezTo>
                        <a:pt x="136160" y="25989"/>
                        <a:pt x="75352" y="17596"/>
                        <a:pt x="43270" y="54217"/>
                      </a:cubicBezTo>
                      <a:cubicBezTo>
                        <a:pt x="10130" y="89409"/>
                        <a:pt x="306" y="151336"/>
                        <a:pt x="306" y="151336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</p:grpSp>
          <p:grpSp>
            <p:nvGrpSpPr>
              <p:cNvPr id="68" name="Gráfico 2">
                <a:extLst>
                  <a:ext uri="{FF2B5EF4-FFF2-40B4-BE49-F238E27FC236}">
                    <a16:creationId xmlns:a16="http://schemas.microsoft.com/office/drawing/2014/main" id="{81BD69E0-6118-4C62-8828-B09D1F8DD5A7}"/>
                  </a:ext>
                </a:extLst>
              </p:cNvPr>
              <p:cNvGrpSpPr/>
              <p:nvPr/>
            </p:nvGrpSpPr>
            <p:grpSpPr>
              <a:xfrm>
                <a:off x="6710398" y="5144654"/>
                <a:ext cx="934021" cy="1516545"/>
                <a:chOff x="6710398" y="5144654"/>
                <a:chExt cx="934021" cy="1516545"/>
              </a:xfrm>
              <a:solidFill>
                <a:srgbClr val="FF6B7C"/>
              </a:solidFill>
            </p:grpSpPr>
            <p:sp>
              <p:nvSpPr>
                <p:cNvPr id="69" name="Forma libre: forma 68">
                  <a:extLst>
                    <a:ext uri="{FF2B5EF4-FFF2-40B4-BE49-F238E27FC236}">
                      <a16:creationId xmlns:a16="http://schemas.microsoft.com/office/drawing/2014/main" id="{1CE75BE6-D2A8-41ED-8FD7-0F3A80ECDA38}"/>
                    </a:ext>
                  </a:extLst>
                </p:cNvPr>
                <p:cNvSpPr/>
                <p:nvPr/>
              </p:nvSpPr>
              <p:spPr>
                <a:xfrm>
                  <a:off x="7383045" y="5144654"/>
                  <a:ext cx="232076" cy="267929"/>
                </a:xfrm>
                <a:custGeom>
                  <a:avLst/>
                  <a:gdLst>
                    <a:gd name="connsiteX0" fmla="*/ 10005 w 232076"/>
                    <a:gd name="connsiteY0" fmla="*/ 35654 h 267929"/>
                    <a:gd name="connsiteX1" fmla="*/ 193797 w 232076"/>
                    <a:gd name="connsiteY1" fmla="*/ 254202 h 267929"/>
                    <a:gd name="connsiteX2" fmla="*/ 231289 w 232076"/>
                    <a:gd name="connsiteY2" fmla="*/ 243881 h 267929"/>
                    <a:gd name="connsiteX3" fmla="*/ 29653 w 232076"/>
                    <a:gd name="connsiteY3" fmla="*/ 2079 h 267929"/>
                    <a:gd name="connsiteX4" fmla="*/ 10005 w 232076"/>
                    <a:gd name="connsiteY4" fmla="*/ 35654 h 267929"/>
                    <a:gd name="connsiteX5" fmla="*/ 10005 w 232076"/>
                    <a:gd name="connsiteY5" fmla="*/ 35654 h 267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2076" h="267929">
                      <a:moveTo>
                        <a:pt x="10005" y="35654"/>
                      </a:moveTo>
                      <a:cubicBezTo>
                        <a:pt x="100471" y="78866"/>
                        <a:pt x="167061" y="157456"/>
                        <a:pt x="193797" y="254202"/>
                      </a:cubicBezTo>
                      <a:cubicBezTo>
                        <a:pt x="200450" y="278264"/>
                        <a:pt x="237942" y="268067"/>
                        <a:pt x="231289" y="243881"/>
                      </a:cubicBezTo>
                      <a:cubicBezTo>
                        <a:pt x="202129" y="138244"/>
                        <a:pt x="128699" y="49395"/>
                        <a:pt x="29653" y="2079"/>
                      </a:cubicBezTo>
                      <a:cubicBezTo>
                        <a:pt x="7145" y="-8615"/>
                        <a:pt x="-12627" y="24897"/>
                        <a:pt x="10005" y="35654"/>
                      </a:cubicBezTo>
                      <a:lnTo>
                        <a:pt x="10005" y="35654"/>
                      </a:lnTo>
                      <a:close/>
                    </a:path>
                  </a:pathLst>
                </a:custGeom>
                <a:solidFill>
                  <a:srgbClr val="FF6B7C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70" name="Forma libre: forma 69">
                  <a:extLst>
                    <a:ext uri="{FF2B5EF4-FFF2-40B4-BE49-F238E27FC236}">
                      <a16:creationId xmlns:a16="http://schemas.microsoft.com/office/drawing/2014/main" id="{336491E8-6080-4677-8E99-9AED48FF817D}"/>
                    </a:ext>
                  </a:extLst>
                </p:cNvPr>
                <p:cNvSpPr/>
                <p:nvPr/>
              </p:nvSpPr>
              <p:spPr>
                <a:xfrm>
                  <a:off x="7606881" y="5449343"/>
                  <a:ext cx="37538" cy="38859"/>
                </a:xfrm>
                <a:custGeom>
                  <a:avLst/>
                  <a:gdLst>
                    <a:gd name="connsiteX0" fmla="*/ 18769 w 37538"/>
                    <a:gd name="connsiteY0" fmla="*/ 38860 h 38859"/>
                    <a:gd name="connsiteX1" fmla="*/ 18769 w 37538"/>
                    <a:gd name="connsiteY1" fmla="*/ 0 h 38859"/>
                    <a:gd name="connsiteX2" fmla="*/ 18769 w 37538"/>
                    <a:gd name="connsiteY2" fmla="*/ 38860 h 38859"/>
                    <a:gd name="connsiteX3" fmla="*/ 18769 w 37538"/>
                    <a:gd name="connsiteY3" fmla="*/ 38860 h 38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538" h="38859">
                      <a:moveTo>
                        <a:pt x="18769" y="38860"/>
                      </a:moveTo>
                      <a:cubicBezTo>
                        <a:pt x="43764" y="38860"/>
                        <a:pt x="43826" y="0"/>
                        <a:pt x="18769" y="0"/>
                      </a:cubicBezTo>
                      <a:cubicBezTo>
                        <a:pt x="-6225" y="0"/>
                        <a:pt x="-6288" y="38860"/>
                        <a:pt x="18769" y="38860"/>
                      </a:cubicBezTo>
                      <a:lnTo>
                        <a:pt x="18769" y="38860"/>
                      </a:lnTo>
                      <a:close/>
                    </a:path>
                  </a:pathLst>
                </a:custGeom>
                <a:solidFill>
                  <a:srgbClr val="FF6B7C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71" name="Forma libre: forma 70">
                  <a:extLst>
                    <a:ext uri="{FF2B5EF4-FFF2-40B4-BE49-F238E27FC236}">
                      <a16:creationId xmlns:a16="http://schemas.microsoft.com/office/drawing/2014/main" id="{08E608B9-6D36-477A-94CF-F0096F4A024E}"/>
                    </a:ext>
                  </a:extLst>
                </p:cNvPr>
                <p:cNvSpPr/>
                <p:nvPr/>
              </p:nvSpPr>
              <p:spPr>
                <a:xfrm>
                  <a:off x="7192917" y="6075533"/>
                  <a:ext cx="183970" cy="219787"/>
                </a:xfrm>
                <a:custGeom>
                  <a:avLst/>
                  <a:gdLst>
                    <a:gd name="connsiteX0" fmla="*/ 144984 w 183970"/>
                    <a:gd name="connsiteY0" fmla="*/ 12915 h 219787"/>
                    <a:gd name="connsiteX1" fmla="*/ 8197 w 183970"/>
                    <a:gd name="connsiteY1" fmla="*/ 182407 h 219787"/>
                    <a:gd name="connsiteX2" fmla="*/ 27782 w 183970"/>
                    <a:gd name="connsiteY2" fmla="*/ 215982 h 219787"/>
                    <a:gd name="connsiteX3" fmla="*/ 182476 w 183970"/>
                    <a:gd name="connsiteY3" fmla="*/ 23237 h 219787"/>
                    <a:gd name="connsiteX4" fmla="*/ 144984 w 183970"/>
                    <a:gd name="connsiteY4" fmla="*/ 12915 h 219787"/>
                    <a:gd name="connsiteX5" fmla="*/ 144984 w 183970"/>
                    <a:gd name="connsiteY5" fmla="*/ 12915 h 219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3970" h="219787">
                      <a:moveTo>
                        <a:pt x="144984" y="12915"/>
                      </a:moveTo>
                      <a:cubicBezTo>
                        <a:pt x="117253" y="80874"/>
                        <a:pt x="66020" y="138386"/>
                        <a:pt x="8197" y="182407"/>
                      </a:cubicBezTo>
                      <a:cubicBezTo>
                        <a:pt x="-11451" y="197329"/>
                        <a:pt x="7886" y="231091"/>
                        <a:pt x="27782" y="215982"/>
                      </a:cubicBezTo>
                      <a:cubicBezTo>
                        <a:pt x="94621" y="165122"/>
                        <a:pt x="150455" y="101578"/>
                        <a:pt x="182476" y="23237"/>
                      </a:cubicBezTo>
                      <a:cubicBezTo>
                        <a:pt x="191864" y="107"/>
                        <a:pt x="154310" y="-9965"/>
                        <a:pt x="144984" y="12915"/>
                      </a:cubicBezTo>
                      <a:lnTo>
                        <a:pt x="144984" y="12915"/>
                      </a:lnTo>
                      <a:close/>
                    </a:path>
                  </a:pathLst>
                </a:custGeom>
                <a:solidFill>
                  <a:srgbClr val="FF6B7C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72" name="Forma libre: forma 71">
                  <a:extLst>
                    <a:ext uri="{FF2B5EF4-FFF2-40B4-BE49-F238E27FC236}">
                      <a16:creationId xmlns:a16="http://schemas.microsoft.com/office/drawing/2014/main" id="{C36716AC-AAAF-48EA-A5EF-A053C87CC469}"/>
                    </a:ext>
                  </a:extLst>
                </p:cNvPr>
                <p:cNvSpPr/>
                <p:nvPr/>
              </p:nvSpPr>
              <p:spPr>
                <a:xfrm>
                  <a:off x="6710398" y="6426196"/>
                  <a:ext cx="163684" cy="235003"/>
                </a:xfrm>
                <a:custGeom>
                  <a:avLst/>
                  <a:gdLst>
                    <a:gd name="connsiteX0" fmla="*/ 5184 w 163684"/>
                    <a:gd name="connsiteY0" fmla="*/ 18769 h 235003"/>
                    <a:gd name="connsiteX1" fmla="*/ 521 w 163684"/>
                    <a:gd name="connsiteY1" fmla="*/ 124282 h 235003"/>
                    <a:gd name="connsiteX2" fmla="*/ 14821 w 163684"/>
                    <a:gd name="connsiteY2" fmla="*/ 201877 h 235003"/>
                    <a:gd name="connsiteX3" fmla="*/ 149929 w 163684"/>
                    <a:gd name="connsiteY3" fmla="*/ 224882 h 235003"/>
                    <a:gd name="connsiteX4" fmla="*/ 139608 w 163684"/>
                    <a:gd name="connsiteY4" fmla="*/ 187390 h 235003"/>
                    <a:gd name="connsiteX5" fmla="*/ 38759 w 163684"/>
                    <a:gd name="connsiteY5" fmla="*/ 145546 h 235003"/>
                    <a:gd name="connsiteX6" fmla="*/ 44044 w 163684"/>
                    <a:gd name="connsiteY6" fmla="*/ 18769 h 235003"/>
                    <a:gd name="connsiteX7" fmla="*/ 5184 w 163684"/>
                    <a:gd name="connsiteY7" fmla="*/ 18769 h 235003"/>
                    <a:gd name="connsiteX8" fmla="*/ 5184 w 163684"/>
                    <a:gd name="connsiteY8" fmla="*/ 18769 h 235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3684" h="235003">
                      <a:moveTo>
                        <a:pt x="5184" y="18769"/>
                      </a:moveTo>
                      <a:cubicBezTo>
                        <a:pt x="3630" y="53961"/>
                        <a:pt x="2013" y="89090"/>
                        <a:pt x="521" y="124282"/>
                      </a:cubicBezTo>
                      <a:cubicBezTo>
                        <a:pt x="-598" y="151017"/>
                        <a:pt x="-1406" y="179059"/>
                        <a:pt x="14821" y="201877"/>
                      </a:cubicBezTo>
                      <a:cubicBezTo>
                        <a:pt x="46407" y="246271"/>
                        <a:pt x="104603" y="237255"/>
                        <a:pt x="149929" y="224882"/>
                      </a:cubicBezTo>
                      <a:cubicBezTo>
                        <a:pt x="174054" y="218354"/>
                        <a:pt x="163795" y="180800"/>
                        <a:pt x="139608" y="187390"/>
                      </a:cubicBezTo>
                      <a:cubicBezTo>
                        <a:pt x="96272" y="199203"/>
                        <a:pt x="40065" y="206913"/>
                        <a:pt x="38759" y="145546"/>
                      </a:cubicBezTo>
                      <a:cubicBezTo>
                        <a:pt x="37888" y="103515"/>
                        <a:pt x="42179" y="60800"/>
                        <a:pt x="44044" y="18769"/>
                      </a:cubicBezTo>
                      <a:cubicBezTo>
                        <a:pt x="45101" y="-6287"/>
                        <a:pt x="6241" y="-6225"/>
                        <a:pt x="5184" y="18769"/>
                      </a:cubicBezTo>
                      <a:lnTo>
                        <a:pt x="5184" y="18769"/>
                      </a:lnTo>
                      <a:close/>
                    </a:path>
                  </a:pathLst>
                </a:custGeom>
                <a:solidFill>
                  <a:srgbClr val="FF6B7C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73" name="Forma libre: forma 72">
                  <a:extLst>
                    <a:ext uri="{FF2B5EF4-FFF2-40B4-BE49-F238E27FC236}">
                      <a16:creationId xmlns:a16="http://schemas.microsoft.com/office/drawing/2014/main" id="{8317F6C0-1C8A-46E7-B7A6-D9AD0CD37B90}"/>
                    </a:ext>
                  </a:extLst>
                </p:cNvPr>
                <p:cNvSpPr/>
                <p:nvPr/>
              </p:nvSpPr>
              <p:spPr>
                <a:xfrm>
                  <a:off x="6906097" y="6605690"/>
                  <a:ext cx="37538" cy="38859"/>
                </a:xfrm>
                <a:custGeom>
                  <a:avLst/>
                  <a:gdLst>
                    <a:gd name="connsiteX0" fmla="*/ 18769 w 37538"/>
                    <a:gd name="connsiteY0" fmla="*/ 38860 h 38859"/>
                    <a:gd name="connsiteX1" fmla="*/ 18769 w 37538"/>
                    <a:gd name="connsiteY1" fmla="*/ 0 h 38859"/>
                    <a:gd name="connsiteX2" fmla="*/ 18769 w 37538"/>
                    <a:gd name="connsiteY2" fmla="*/ 38860 h 38859"/>
                    <a:gd name="connsiteX3" fmla="*/ 18769 w 37538"/>
                    <a:gd name="connsiteY3" fmla="*/ 38860 h 38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538" h="38859">
                      <a:moveTo>
                        <a:pt x="18769" y="38860"/>
                      </a:moveTo>
                      <a:cubicBezTo>
                        <a:pt x="43764" y="38860"/>
                        <a:pt x="43826" y="0"/>
                        <a:pt x="18769" y="0"/>
                      </a:cubicBezTo>
                      <a:cubicBezTo>
                        <a:pt x="-6226" y="0"/>
                        <a:pt x="-6287" y="38860"/>
                        <a:pt x="18769" y="38860"/>
                      </a:cubicBezTo>
                      <a:lnTo>
                        <a:pt x="18769" y="38860"/>
                      </a:lnTo>
                      <a:close/>
                    </a:path>
                  </a:pathLst>
                </a:custGeom>
                <a:solidFill>
                  <a:srgbClr val="FF6B7C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</p:grpSp>
        </p:grpSp>
      </p:grpSp>
      <p:grpSp>
        <p:nvGrpSpPr>
          <p:cNvPr id="74" name="Gráfico 2">
            <a:extLst>
              <a:ext uri="{FF2B5EF4-FFF2-40B4-BE49-F238E27FC236}">
                <a16:creationId xmlns:a16="http://schemas.microsoft.com/office/drawing/2014/main" id="{0904E9DA-AA4E-4645-B9D0-1B894BA3CFAF}"/>
              </a:ext>
            </a:extLst>
          </p:cNvPr>
          <p:cNvGrpSpPr/>
          <p:nvPr/>
        </p:nvGrpSpPr>
        <p:grpSpPr>
          <a:xfrm>
            <a:off x="3951212" y="4569287"/>
            <a:ext cx="1983752" cy="1908799"/>
            <a:chOff x="3980076" y="4949697"/>
            <a:chExt cx="1983752" cy="1908799"/>
          </a:xfrm>
        </p:grpSpPr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BBC4F256-5FAA-48CE-9A76-88205BE3C712}"/>
                </a:ext>
              </a:extLst>
            </p:cNvPr>
            <p:cNvSpPr/>
            <p:nvPr/>
          </p:nvSpPr>
          <p:spPr>
            <a:xfrm>
              <a:off x="4365769" y="6783886"/>
              <a:ext cx="1212429" cy="74611"/>
            </a:xfrm>
            <a:custGeom>
              <a:avLst/>
              <a:gdLst>
                <a:gd name="connsiteX0" fmla="*/ 1212430 w 1212429"/>
                <a:gd name="connsiteY0" fmla="*/ 37306 h 74611"/>
                <a:gd name="connsiteX1" fmla="*/ 606215 w 1212429"/>
                <a:gd name="connsiteY1" fmla="*/ 74611 h 74611"/>
                <a:gd name="connsiteX2" fmla="*/ 0 w 1212429"/>
                <a:gd name="connsiteY2" fmla="*/ 37306 h 74611"/>
                <a:gd name="connsiteX3" fmla="*/ 606215 w 1212429"/>
                <a:gd name="connsiteY3" fmla="*/ 0 h 74611"/>
                <a:gd name="connsiteX4" fmla="*/ 1212430 w 1212429"/>
                <a:gd name="connsiteY4" fmla="*/ 37306 h 74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2429" h="74611">
                  <a:moveTo>
                    <a:pt x="1212430" y="37306"/>
                  </a:moveTo>
                  <a:cubicBezTo>
                    <a:pt x="1212430" y="57886"/>
                    <a:pt x="941032" y="74611"/>
                    <a:pt x="606215" y="74611"/>
                  </a:cubicBezTo>
                  <a:cubicBezTo>
                    <a:pt x="271398" y="74611"/>
                    <a:pt x="0" y="57886"/>
                    <a:pt x="0" y="37306"/>
                  </a:cubicBezTo>
                  <a:cubicBezTo>
                    <a:pt x="0" y="16726"/>
                    <a:pt x="271398" y="0"/>
                    <a:pt x="606215" y="0"/>
                  </a:cubicBezTo>
                  <a:cubicBezTo>
                    <a:pt x="940970" y="0"/>
                    <a:pt x="1212430" y="16726"/>
                    <a:pt x="1212430" y="37306"/>
                  </a:cubicBezTo>
                  <a:close/>
                </a:path>
              </a:pathLst>
            </a:custGeom>
            <a:solidFill>
              <a:srgbClr val="BCBEC0">
                <a:alpha val="50000"/>
              </a:srgbClr>
            </a:solidFill>
            <a:ln w="62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76" name="Gráfico 2">
              <a:extLst>
                <a:ext uri="{FF2B5EF4-FFF2-40B4-BE49-F238E27FC236}">
                  <a16:creationId xmlns:a16="http://schemas.microsoft.com/office/drawing/2014/main" id="{CB30F597-B40B-4102-86C2-2FF9F12D4C64}"/>
                </a:ext>
              </a:extLst>
            </p:cNvPr>
            <p:cNvGrpSpPr/>
            <p:nvPr/>
          </p:nvGrpSpPr>
          <p:grpSpPr>
            <a:xfrm>
              <a:off x="3980076" y="4949697"/>
              <a:ext cx="1983752" cy="1759639"/>
              <a:chOff x="3980076" y="4949697"/>
              <a:chExt cx="1983752" cy="1759639"/>
            </a:xfrm>
          </p:grpSpPr>
          <p:grpSp>
            <p:nvGrpSpPr>
              <p:cNvPr id="77" name="Gráfico 2">
                <a:extLst>
                  <a:ext uri="{FF2B5EF4-FFF2-40B4-BE49-F238E27FC236}">
                    <a16:creationId xmlns:a16="http://schemas.microsoft.com/office/drawing/2014/main" id="{7154BA9A-F34F-4397-9F96-BB673201DAD8}"/>
                  </a:ext>
                </a:extLst>
              </p:cNvPr>
              <p:cNvGrpSpPr/>
              <p:nvPr/>
            </p:nvGrpSpPr>
            <p:grpSpPr>
              <a:xfrm>
                <a:off x="3980076" y="5623413"/>
                <a:ext cx="640365" cy="267968"/>
                <a:chOff x="3980076" y="5623413"/>
                <a:chExt cx="640365" cy="267968"/>
              </a:xfrm>
              <a:solidFill>
                <a:srgbClr val="17AB5C"/>
              </a:solidFill>
            </p:grpSpPr>
            <p:sp>
              <p:nvSpPr>
                <p:cNvPr id="78" name="Forma libre: forma 77">
                  <a:extLst>
                    <a:ext uri="{FF2B5EF4-FFF2-40B4-BE49-F238E27FC236}">
                      <a16:creationId xmlns:a16="http://schemas.microsoft.com/office/drawing/2014/main" id="{16D9ACDD-3C2B-4094-ACD0-ACE3A6D9E3BA}"/>
                    </a:ext>
                  </a:extLst>
                </p:cNvPr>
                <p:cNvSpPr/>
                <p:nvPr/>
              </p:nvSpPr>
              <p:spPr>
                <a:xfrm>
                  <a:off x="4185680" y="5670331"/>
                  <a:ext cx="434761" cy="187696"/>
                </a:xfrm>
                <a:custGeom>
                  <a:avLst/>
                  <a:gdLst>
                    <a:gd name="connsiteX0" fmla="*/ 434762 w 434761"/>
                    <a:gd name="connsiteY0" fmla="*/ 47923 h 187696"/>
                    <a:gd name="connsiteX1" fmla="*/ 6805 w 434761"/>
                    <a:gd name="connsiteY1" fmla="*/ 125580 h 187696"/>
                    <a:gd name="connsiteX2" fmla="*/ 20608 w 434761"/>
                    <a:gd name="connsiteY2" fmla="*/ 101643 h 187696"/>
                    <a:gd name="connsiteX3" fmla="*/ 394596 w 434761"/>
                    <a:gd name="connsiteY3" fmla="*/ 13353 h 187696"/>
                    <a:gd name="connsiteX4" fmla="*/ 422265 w 434761"/>
                    <a:gd name="connsiteY4" fmla="*/ 13228 h 187696"/>
                    <a:gd name="connsiteX5" fmla="*/ 434762 w 434761"/>
                    <a:gd name="connsiteY5" fmla="*/ 47923 h 187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4761" h="187696">
                      <a:moveTo>
                        <a:pt x="434762" y="47923"/>
                      </a:moveTo>
                      <a:cubicBezTo>
                        <a:pt x="417663" y="243777"/>
                        <a:pt x="135385" y="197953"/>
                        <a:pt x="6805" y="125580"/>
                      </a:cubicBezTo>
                      <a:cubicBezTo>
                        <a:pt x="-8739" y="116813"/>
                        <a:pt x="5126" y="92876"/>
                        <a:pt x="20608" y="101643"/>
                      </a:cubicBezTo>
                      <a:cubicBezTo>
                        <a:pt x="128421" y="162264"/>
                        <a:pt x="379550" y="185082"/>
                        <a:pt x="394596" y="13353"/>
                      </a:cubicBezTo>
                      <a:cubicBezTo>
                        <a:pt x="396151" y="-4305"/>
                        <a:pt x="423819" y="-4554"/>
                        <a:pt x="422265" y="13228"/>
                      </a:cubicBezTo>
                      <a:lnTo>
                        <a:pt x="434762" y="47923"/>
                      </a:lnTo>
                      <a:close/>
                    </a:path>
                  </a:pathLst>
                </a:custGeom>
                <a:solidFill>
                  <a:srgbClr val="17AB5C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79" name="Forma libre: forma 78">
                  <a:extLst>
                    <a:ext uri="{FF2B5EF4-FFF2-40B4-BE49-F238E27FC236}">
                      <a16:creationId xmlns:a16="http://schemas.microsoft.com/office/drawing/2014/main" id="{457285D9-0C75-4164-9179-ED31F0BC984C}"/>
                    </a:ext>
                  </a:extLst>
                </p:cNvPr>
                <p:cNvSpPr/>
                <p:nvPr/>
              </p:nvSpPr>
              <p:spPr>
                <a:xfrm>
                  <a:off x="4176616" y="5646800"/>
                  <a:ext cx="76978" cy="144324"/>
                </a:xfrm>
                <a:custGeom>
                  <a:avLst/>
                  <a:gdLst>
                    <a:gd name="connsiteX0" fmla="*/ 35019 w 76978"/>
                    <a:gd name="connsiteY0" fmla="*/ 2189 h 144324"/>
                    <a:gd name="connsiteX1" fmla="*/ 76925 w 76978"/>
                    <a:gd name="connsiteY1" fmla="*/ 70707 h 144324"/>
                    <a:gd name="connsiteX2" fmla="*/ 20780 w 76978"/>
                    <a:gd name="connsiteY2" fmla="*/ 142707 h 144324"/>
                    <a:gd name="connsiteX3" fmla="*/ 7102 w 76978"/>
                    <a:gd name="connsiteY3" fmla="*/ 118707 h 144324"/>
                    <a:gd name="connsiteX4" fmla="*/ 49319 w 76978"/>
                    <a:gd name="connsiteY4" fmla="*/ 70893 h 144324"/>
                    <a:gd name="connsiteX5" fmla="*/ 21216 w 76978"/>
                    <a:gd name="connsiteY5" fmla="*/ 26189 h 144324"/>
                    <a:gd name="connsiteX6" fmla="*/ 35019 w 76978"/>
                    <a:gd name="connsiteY6" fmla="*/ 2189 h 144324"/>
                    <a:gd name="connsiteX7" fmla="*/ 35019 w 76978"/>
                    <a:gd name="connsiteY7" fmla="*/ 2189 h 144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978" h="144324">
                      <a:moveTo>
                        <a:pt x="35019" y="2189"/>
                      </a:moveTo>
                      <a:cubicBezTo>
                        <a:pt x="59827" y="17795"/>
                        <a:pt x="75682" y="40987"/>
                        <a:pt x="76925" y="70707"/>
                      </a:cubicBezTo>
                      <a:cubicBezTo>
                        <a:pt x="78417" y="105463"/>
                        <a:pt x="48449" y="128717"/>
                        <a:pt x="20780" y="142707"/>
                      </a:cubicBezTo>
                      <a:cubicBezTo>
                        <a:pt x="4926" y="150727"/>
                        <a:pt x="-8878" y="126727"/>
                        <a:pt x="7102" y="118707"/>
                      </a:cubicBezTo>
                      <a:cubicBezTo>
                        <a:pt x="27371" y="108510"/>
                        <a:pt x="47703" y="95950"/>
                        <a:pt x="49319" y="70893"/>
                      </a:cubicBezTo>
                      <a:cubicBezTo>
                        <a:pt x="50563" y="51806"/>
                        <a:pt x="36200" y="35640"/>
                        <a:pt x="21216" y="26189"/>
                      </a:cubicBezTo>
                      <a:cubicBezTo>
                        <a:pt x="6107" y="16676"/>
                        <a:pt x="19910" y="-7324"/>
                        <a:pt x="35019" y="2189"/>
                      </a:cubicBezTo>
                      <a:lnTo>
                        <a:pt x="35019" y="2189"/>
                      </a:lnTo>
                      <a:close/>
                    </a:path>
                  </a:pathLst>
                </a:custGeom>
                <a:solidFill>
                  <a:srgbClr val="17AB5C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80" name="Forma libre: forma 79">
                  <a:extLst>
                    <a:ext uri="{FF2B5EF4-FFF2-40B4-BE49-F238E27FC236}">
                      <a16:creationId xmlns:a16="http://schemas.microsoft.com/office/drawing/2014/main" id="{45CF3C4D-0335-4E40-AE58-2B413EBCF608}"/>
                    </a:ext>
                  </a:extLst>
                </p:cNvPr>
                <p:cNvSpPr/>
                <p:nvPr/>
              </p:nvSpPr>
              <p:spPr>
                <a:xfrm>
                  <a:off x="4073852" y="5623413"/>
                  <a:ext cx="126566" cy="165712"/>
                </a:xfrm>
                <a:custGeom>
                  <a:avLst/>
                  <a:gdLst>
                    <a:gd name="connsiteX0" fmla="*/ 78094 w 126566"/>
                    <a:gd name="connsiteY0" fmla="*/ 28934 h 165712"/>
                    <a:gd name="connsiteX1" fmla="*/ 27918 w 126566"/>
                    <a:gd name="connsiteY1" fmla="*/ 83462 h 165712"/>
                    <a:gd name="connsiteX2" fmla="*/ 62612 w 126566"/>
                    <a:gd name="connsiteY2" fmla="*/ 123690 h 165712"/>
                    <a:gd name="connsiteX3" fmla="*/ 116519 w 126566"/>
                    <a:gd name="connsiteY3" fmla="*/ 138550 h 165712"/>
                    <a:gd name="connsiteX4" fmla="*/ 109555 w 126566"/>
                    <a:gd name="connsiteY4" fmla="*/ 165285 h 165712"/>
                    <a:gd name="connsiteX5" fmla="*/ 68767 w 126566"/>
                    <a:gd name="connsiteY5" fmla="*/ 156954 h 165712"/>
                    <a:gd name="connsiteX6" fmla="*/ 33514 w 126566"/>
                    <a:gd name="connsiteY6" fmla="*/ 137057 h 165712"/>
                    <a:gd name="connsiteX7" fmla="*/ 63 w 126566"/>
                    <a:gd name="connsiteY7" fmla="*/ 75317 h 165712"/>
                    <a:gd name="connsiteX8" fmla="*/ 85120 w 126566"/>
                    <a:gd name="connsiteY8" fmla="*/ 2074 h 165712"/>
                    <a:gd name="connsiteX9" fmla="*/ 78094 w 126566"/>
                    <a:gd name="connsiteY9" fmla="*/ 28934 h 165712"/>
                    <a:gd name="connsiteX10" fmla="*/ 78094 w 126566"/>
                    <a:gd name="connsiteY10" fmla="*/ 28934 h 165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6566" h="165712">
                      <a:moveTo>
                        <a:pt x="78094" y="28934"/>
                      </a:moveTo>
                      <a:cubicBezTo>
                        <a:pt x="52602" y="21162"/>
                        <a:pt x="23628" y="59897"/>
                        <a:pt x="27918" y="83462"/>
                      </a:cubicBezTo>
                      <a:cubicBezTo>
                        <a:pt x="31213" y="101742"/>
                        <a:pt x="47814" y="114612"/>
                        <a:pt x="62612" y="123690"/>
                      </a:cubicBezTo>
                      <a:cubicBezTo>
                        <a:pt x="80146" y="134384"/>
                        <a:pt x="97431" y="134135"/>
                        <a:pt x="116519" y="138550"/>
                      </a:cubicBezTo>
                      <a:cubicBezTo>
                        <a:pt x="133928" y="142653"/>
                        <a:pt x="126840" y="169389"/>
                        <a:pt x="109555" y="165285"/>
                      </a:cubicBezTo>
                      <a:cubicBezTo>
                        <a:pt x="95565" y="161990"/>
                        <a:pt x="82571" y="162052"/>
                        <a:pt x="68767" y="156954"/>
                      </a:cubicBezTo>
                      <a:cubicBezTo>
                        <a:pt x="55959" y="152228"/>
                        <a:pt x="44332" y="145389"/>
                        <a:pt x="33514" y="137057"/>
                      </a:cubicBezTo>
                      <a:cubicBezTo>
                        <a:pt x="14426" y="122384"/>
                        <a:pt x="-1118" y="100249"/>
                        <a:pt x="63" y="75317"/>
                      </a:cubicBezTo>
                      <a:cubicBezTo>
                        <a:pt x="1866" y="36519"/>
                        <a:pt x="43897" y="-10486"/>
                        <a:pt x="85120" y="2074"/>
                      </a:cubicBezTo>
                      <a:cubicBezTo>
                        <a:pt x="102094" y="7359"/>
                        <a:pt x="95192" y="34094"/>
                        <a:pt x="78094" y="28934"/>
                      </a:cubicBezTo>
                      <a:lnTo>
                        <a:pt x="78094" y="28934"/>
                      </a:lnTo>
                      <a:close/>
                    </a:path>
                  </a:pathLst>
                </a:custGeom>
                <a:solidFill>
                  <a:srgbClr val="17AB5C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81" name="Forma libre: forma 80">
                  <a:extLst>
                    <a:ext uri="{FF2B5EF4-FFF2-40B4-BE49-F238E27FC236}">
                      <a16:creationId xmlns:a16="http://schemas.microsoft.com/office/drawing/2014/main" id="{67ACCE18-E84D-467E-A92F-BB2C424E9E49}"/>
                    </a:ext>
                  </a:extLst>
                </p:cNvPr>
                <p:cNvSpPr/>
                <p:nvPr/>
              </p:nvSpPr>
              <p:spPr>
                <a:xfrm>
                  <a:off x="3980076" y="5745746"/>
                  <a:ext cx="221449" cy="42954"/>
                </a:xfrm>
                <a:custGeom>
                  <a:avLst/>
                  <a:gdLst>
                    <a:gd name="connsiteX0" fmla="*/ 204264 w 221449"/>
                    <a:gd name="connsiteY0" fmla="*/ 42767 h 42954"/>
                    <a:gd name="connsiteX1" fmla="*/ 110502 w 221449"/>
                    <a:gd name="connsiteY1" fmla="*/ 28342 h 42954"/>
                    <a:gd name="connsiteX2" fmla="*/ 13446 w 221449"/>
                    <a:gd name="connsiteY2" fmla="*/ 31575 h 42954"/>
                    <a:gd name="connsiteX3" fmla="*/ 13321 w 221449"/>
                    <a:gd name="connsiteY3" fmla="*/ 3907 h 42954"/>
                    <a:gd name="connsiteX4" fmla="*/ 110378 w 221449"/>
                    <a:gd name="connsiteY4" fmla="*/ 673 h 42954"/>
                    <a:gd name="connsiteX5" fmla="*/ 211289 w 221449"/>
                    <a:gd name="connsiteY5" fmla="*/ 16031 h 42954"/>
                    <a:gd name="connsiteX6" fmla="*/ 204264 w 221449"/>
                    <a:gd name="connsiteY6" fmla="*/ 42767 h 42954"/>
                    <a:gd name="connsiteX7" fmla="*/ 204264 w 221449"/>
                    <a:gd name="connsiteY7" fmla="*/ 42767 h 42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1449" h="42954">
                      <a:moveTo>
                        <a:pt x="204264" y="42767"/>
                      </a:moveTo>
                      <a:cubicBezTo>
                        <a:pt x="172989" y="37917"/>
                        <a:pt x="141963" y="31513"/>
                        <a:pt x="110502" y="28342"/>
                      </a:cubicBezTo>
                      <a:cubicBezTo>
                        <a:pt x="77860" y="25047"/>
                        <a:pt x="46026" y="31015"/>
                        <a:pt x="13446" y="31575"/>
                      </a:cubicBezTo>
                      <a:cubicBezTo>
                        <a:pt x="-4399" y="31886"/>
                        <a:pt x="-4523" y="4217"/>
                        <a:pt x="13321" y="3907"/>
                      </a:cubicBezTo>
                      <a:cubicBezTo>
                        <a:pt x="45964" y="3347"/>
                        <a:pt x="77611" y="-1813"/>
                        <a:pt x="110378" y="673"/>
                      </a:cubicBezTo>
                      <a:cubicBezTo>
                        <a:pt x="144264" y="3223"/>
                        <a:pt x="177714" y="10870"/>
                        <a:pt x="211289" y="16031"/>
                      </a:cubicBezTo>
                      <a:cubicBezTo>
                        <a:pt x="228885" y="18705"/>
                        <a:pt x="221735" y="45440"/>
                        <a:pt x="204264" y="42767"/>
                      </a:cubicBezTo>
                      <a:lnTo>
                        <a:pt x="204264" y="42767"/>
                      </a:lnTo>
                      <a:close/>
                    </a:path>
                  </a:pathLst>
                </a:custGeom>
                <a:solidFill>
                  <a:srgbClr val="17AB5C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82" name="Forma libre: forma 81">
                  <a:extLst>
                    <a:ext uri="{FF2B5EF4-FFF2-40B4-BE49-F238E27FC236}">
                      <a16:creationId xmlns:a16="http://schemas.microsoft.com/office/drawing/2014/main" id="{C87A29CB-A4C6-47A9-A39F-FB9481728924}"/>
                    </a:ext>
                  </a:extLst>
                </p:cNvPr>
                <p:cNvSpPr/>
                <p:nvPr/>
              </p:nvSpPr>
              <p:spPr>
                <a:xfrm>
                  <a:off x="4059478" y="5766034"/>
                  <a:ext cx="141955" cy="96199"/>
                </a:xfrm>
                <a:custGeom>
                  <a:avLst/>
                  <a:gdLst>
                    <a:gd name="connsiteX0" fmla="*/ 134935 w 141955"/>
                    <a:gd name="connsiteY0" fmla="*/ 25774 h 96199"/>
                    <a:gd name="connsiteX1" fmla="*/ 22894 w 141955"/>
                    <a:gd name="connsiteY1" fmla="*/ 91618 h 96199"/>
                    <a:gd name="connsiteX2" fmla="*/ 3495 w 141955"/>
                    <a:gd name="connsiteY2" fmla="*/ 71908 h 96199"/>
                    <a:gd name="connsiteX3" fmla="*/ 121256 w 141955"/>
                    <a:gd name="connsiteY3" fmla="*/ 1711 h 96199"/>
                    <a:gd name="connsiteX4" fmla="*/ 134935 w 141955"/>
                    <a:gd name="connsiteY4" fmla="*/ 25774 h 96199"/>
                    <a:gd name="connsiteX5" fmla="*/ 134935 w 141955"/>
                    <a:gd name="connsiteY5" fmla="*/ 25774 h 96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955" h="96199">
                      <a:moveTo>
                        <a:pt x="134935" y="25774"/>
                      </a:moveTo>
                      <a:cubicBezTo>
                        <a:pt x="96634" y="45981"/>
                        <a:pt x="51868" y="57421"/>
                        <a:pt x="22894" y="91618"/>
                      </a:cubicBezTo>
                      <a:cubicBezTo>
                        <a:pt x="11391" y="105234"/>
                        <a:pt x="-7946" y="85462"/>
                        <a:pt x="3495" y="71908"/>
                      </a:cubicBezTo>
                      <a:cubicBezTo>
                        <a:pt x="34210" y="35659"/>
                        <a:pt x="80655" y="23162"/>
                        <a:pt x="121256" y="1711"/>
                      </a:cubicBezTo>
                      <a:cubicBezTo>
                        <a:pt x="136986" y="-6558"/>
                        <a:pt x="150789" y="17380"/>
                        <a:pt x="134935" y="25774"/>
                      </a:cubicBezTo>
                      <a:lnTo>
                        <a:pt x="134935" y="25774"/>
                      </a:lnTo>
                      <a:close/>
                    </a:path>
                  </a:pathLst>
                </a:custGeom>
                <a:solidFill>
                  <a:srgbClr val="17AB5C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83" name="Forma libre: forma 82">
                  <a:extLst>
                    <a:ext uri="{FF2B5EF4-FFF2-40B4-BE49-F238E27FC236}">
                      <a16:creationId xmlns:a16="http://schemas.microsoft.com/office/drawing/2014/main" id="{EB6F621C-DFB1-4C54-86DE-68EFBBB25E19}"/>
                    </a:ext>
                  </a:extLst>
                </p:cNvPr>
                <p:cNvSpPr/>
                <p:nvPr/>
              </p:nvSpPr>
              <p:spPr>
                <a:xfrm>
                  <a:off x="4129392" y="5767267"/>
                  <a:ext cx="75508" cy="124115"/>
                </a:xfrm>
                <a:custGeom>
                  <a:avLst/>
                  <a:gdLst>
                    <a:gd name="connsiteX0" fmla="*/ 73538 w 75508"/>
                    <a:gd name="connsiteY0" fmla="*/ 20561 h 124115"/>
                    <a:gd name="connsiteX1" fmla="*/ 45248 w 75508"/>
                    <a:gd name="connsiteY1" fmla="*/ 67815 h 124115"/>
                    <a:gd name="connsiteX2" fmla="*/ 28025 w 75508"/>
                    <a:gd name="connsiteY2" fmla="*/ 110903 h 124115"/>
                    <a:gd name="connsiteX3" fmla="*/ 357 w 75508"/>
                    <a:gd name="connsiteY3" fmla="*/ 111027 h 124115"/>
                    <a:gd name="connsiteX4" fmla="*/ 13414 w 75508"/>
                    <a:gd name="connsiteY4" fmla="*/ 67566 h 124115"/>
                    <a:gd name="connsiteX5" fmla="*/ 49538 w 75508"/>
                    <a:gd name="connsiteY5" fmla="*/ 6696 h 124115"/>
                    <a:gd name="connsiteX6" fmla="*/ 73538 w 75508"/>
                    <a:gd name="connsiteY6" fmla="*/ 20561 h 124115"/>
                    <a:gd name="connsiteX7" fmla="*/ 73538 w 75508"/>
                    <a:gd name="connsiteY7" fmla="*/ 20561 h 124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5508" h="124115">
                      <a:moveTo>
                        <a:pt x="73538" y="20561"/>
                      </a:moveTo>
                      <a:cubicBezTo>
                        <a:pt x="64274" y="36416"/>
                        <a:pt x="54636" y="52022"/>
                        <a:pt x="45248" y="67815"/>
                      </a:cubicBezTo>
                      <a:cubicBezTo>
                        <a:pt x="37725" y="80499"/>
                        <a:pt x="25973" y="95421"/>
                        <a:pt x="28025" y="110903"/>
                      </a:cubicBezTo>
                      <a:cubicBezTo>
                        <a:pt x="30388" y="128561"/>
                        <a:pt x="2658" y="128436"/>
                        <a:pt x="357" y="111027"/>
                      </a:cubicBezTo>
                      <a:cubicBezTo>
                        <a:pt x="-1757" y="94986"/>
                        <a:pt x="5891" y="81183"/>
                        <a:pt x="13414" y="67566"/>
                      </a:cubicBezTo>
                      <a:cubicBezTo>
                        <a:pt x="24854" y="46924"/>
                        <a:pt x="37663" y="27028"/>
                        <a:pt x="49538" y="6696"/>
                      </a:cubicBezTo>
                      <a:cubicBezTo>
                        <a:pt x="58554" y="-8661"/>
                        <a:pt x="82491" y="5142"/>
                        <a:pt x="73538" y="20561"/>
                      </a:cubicBezTo>
                      <a:lnTo>
                        <a:pt x="73538" y="20561"/>
                      </a:lnTo>
                      <a:close/>
                    </a:path>
                  </a:pathLst>
                </a:custGeom>
                <a:solidFill>
                  <a:srgbClr val="17AB5C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</p:grpSp>
          <p:grpSp>
            <p:nvGrpSpPr>
              <p:cNvPr id="84" name="Gráfico 2">
                <a:extLst>
                  <a:ext uri="{FF2B5EF4-FFF2-40B4-BE49-F238E27FC236}">
                    <a16:creationId xmlns:a16="http://schemas.microsoft.com/office/drawing/2014/main" id="{90990FDE-2C9B-4020-BA0E-4D81C78174CF}"/>
                  </a:ext>
                </a:extLst>
              </p:cNvPr>
              <p:cNvGrpSpPr/>
              <p:nvPr/>
            </p:nvGrpSpPr>
            <p:grpSpPr>
              <a:xfrm>
                <a:off x="5323464" y="5623413"/>
                <a:ext cx="640365" cy="267968"/>
                <a:chOff x="5323464" y="5623413"/>
                <a:chExt cx="640365" cy="267968"/>
              </a:xfrm>
              <a:solidFill>
                <a:srgbClr val="17AB5C"/>
              </a:solidFill>
            </p:grpSpPr>
            <p:sp>
              <p:nvSpPr>
                <p:cNvPr id="85" name="Forma libre: forma 84">
                  <a:extLst>
                    <a:ext uri="{FF2B5EF4-FFF2-40B4-BE49-F238E27FC236}">
                      <a16:creationId xmlns:a16="http://schemas.microsoft.com/office/drawing/2014/main" id="{008C6951-253D-4777-80D3-96031F63F68B}"/>
                    </a:ext>
                  </a:extLst>
                </p:cNvPr>
                <p:cNvSpPr/>
                <p:nvPr/>
              </p:nvSpPr>
              <p:spPr>
                <a:xfrm>
                  <a:off x="5323464" y="5670331"/>
                  <a:ext cx="434761" cy="187696"/>
                </a:xfrm>
                <a:custGeom>
                  <a:avLst/>
                  <a:gdLst>
                    <a:gd name="connsiteX0" fmla="*/ 0 w 434761"/>
                    <a:gd name="connsiteY0" fmla="*/ 47923 h 187696"/>
                    <a:gd name="connsiteX1" fmla="*/ 427957 w 434761"/>
                    <a:gd name="connsiteY1" fmla="*/ 125580 h 187696"/>
                    <a:gd name="connsiteX2" fmla="*/ 414153 w 434761"/>
                    <a:gd name="connsiteY2" fmla="*/ 101643 h 187696"/>
                    <a:gd name="connsiteX3" fmla="*/ 40166 w 434761"/>
                    <a:gd name="connsiteY3" fmla="*/ 13353 h 187696"/>
                    <a:gd name="connsiteX4" fmla="*/ 12497 w 434761"/>
                    <a:gd name="connsiteY4" fmla="*/ 13228 h 187696"/>
                    <a:gd name="connsiteX5" fmla="*/ 0 w 434761"/>
                    <a:gd name="connsiteY5" fmla="*/ 47923 h 187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4761" h="187696">
                      <a:moveTo>
                        <a:pt x="0" y="47923"/>
                      </a:moveTo>
                      <a:cubicBezTo>
                        <a:pt x="17098" y="243777"/>
                        <a:pt x="299377" y="197953"/>
                        <a:pt x="427957" y="125580"/>
                      </a:cubicBezTo>
                      <a:cubicBezTo>
                        <a:pt x="443501" y="116813"/>
                        <a:pt x="429635" y="92876"/>
                        <a:pt x="414153" y="101643"/>
                      </a:cubicBezTo>
                      <a:cubicBezTo>
                        <a:pt x="306341" y="162264"/>
                        <a:pt x="55212" y="185082"/>
                        <a:pt x="40166" y="13353"/>
                      </a:cubicBezTo>
                      <a:cubicBezTo>
                        <a:pt x="38611" y="-4305"/>
                        <a:pt x="10943" y="-4554"/>
                        <a:pt x="12497" y="13228"/>
                      </a:cubicBezTo>
                      <a:lnTo>
                        <a:pt x="0" y="47923"/>
                      </a:lnTo>
                      <a:close/>
                    </a:path>
                  </a:pathLst>
                </a:custGeom>
                <a:solidFill>
                  <a:srgbClr val="17AB5C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86" name="Forma libre: forma 85">
                  <a:extLst>
                    <a:ext uri="{FF2B5EF4-FFF2-40B4-BE49-F238E27FC236}">
                      <a16:creationId xmlns:a16="http://schemas.microsoft.com/office/drawing/2014/main" id="{08428DF5-2F97-400E-A134-71205350E6E1}"/>
                    </a:ext>
                  </a:extLst>
                </p:cNvPr>
                <p:cNvSpPr/>
                <p:nvPr/>
              </p:nvSpPr>
              <p:spPr>
                <a:xfrm>
                  <a:off x="5690373" y="5646800"/>
                  <a:ext cx="76978" cy="144324"/>
                </a:xfrm>
                <a:custGeom>
                  <a:avLst/>
                  <a:gdLst>
                    <a:gd name="connsiteX0" fmla="*/ 41960 w 76978"/>
                    <a:gd name="connsiteY0" fmla="*/ 2189 h 144324"/>
                    <a:gd name="connsiteX1" fmla="*/ 54 w 76978"/>
                    <a:gd name="connsiteY1" fmla="*/ 70707 h 144324"/>
                    <a:gd name="connsiteX2" fmla="*/ 56198 w 76978"/>
                    <a:gd name="connsiteY2" fmla="*/ 142707 h 144324"/>
                    <a:gd name="connsiteX3" fmla="*/ 69877 w 76978"/>
                    <a:gd name="connsiteY3" fmla="*/ 118707 h 144324"/>
                    <a:gd name="connsiteX4" fmla="*/ 27660 w 76978"/>
                    <a:gd name="connsiteY4" fmla="*/ 70893 h 144324"/>
                    <a:gd name="connsiteX5" fmla="*/ 55763 w 76978"/>
                    <a:gd name="connsiteY5" fmla="*/ 26189 h 144324"/>
                    <a:gd name="connsiteX6" fmla="*/ 41960 w 76978"/>
                    <a:gd name="connsiteY6" fmla="*/ 2189 h 144324"/>
                    <a:gd name="connsiteX7" fmla="*/ 41960 w 76978"/>
                    <a:gd name="connsiteY7" fmla="*/ 2189 h 144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978" h="144324">
                      <a:moveTo>
                        <a:pt x="41960" y="2189"/>
                      </a:moveTo>
                      <a:cubicBezTo>
                        <a:pt x="17152" y="17795"/>
                        <a:pt x="1297" y="40987"/>
                        <a:pt x="54" y="70707"/>
                      </a:cubicBezTo>
                      <a:cubicBezTo>
                        <a:pt x="-1439" y="105463"/>
                        <a:pt x="28530" y="128717"/>
                        <a:pt x="56198" y="142707"/>
                      </a:cubicBezTo>
                      <a:cubicBezTo>
                        <a:pt x="72053" y="150727"/>
                        <a:pt x="85856" y="126727"/>
                        <a:pt x="69877" y="118707"/>
                      </a:cubicBezTo>
                      <a:cubicBezTo>
                        <a:pt x="49608" y="108510"/>
                        <a:pt x="29276" y="95950"/>
                        <a:pt x="27660" y="70893"/>
                      </a:cubicBezTo>
                      <a:cubicBezTo>
                        <a:pt x="26416" y="51806"/>
                        <a:pt x="40779" y="35640"/>
                        <a:pt x="55763" y="26189"/>
                      </a:cubicBezTo>
                      <a:cubicBezTo>
                        <a:pt x="70810" y="16676"/>
                        <a:pt x="57069" y="-7324"/>
                        <a:pt x="41960" y="2189"/>
                      </a:cubicBezTo>
                      <a:lnTo>
                        <a:pt x="41960" y="2189"/>
                      </a:lnTo>
                      <a:close/>
                    </a:path>
                  </a:pathLst>
                </a:custGeom>
                <a:solidFill>
                  <a:srgbClr val="17AB5C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87" name="Forma libre: forma 86">
                  <a:extLst>
                    <a:ext uri="{FF2B5EF4-FFF2-40B4-BE49-F238E27FC236}">
                      <a16:creationId xmlns:a16="http://schemas.microsoft.com/office/drawing/2014/main" id="{8DE6F22E-16D0-4950-9967-581505AD7180}"/>
                    </a:ext>
                  </a:extLst>
                </p:cNvPr>
                <p:cNvSpPr/>
                <p:nvPr/>
              </p:nvSpPr>
              <p:spPr>
                <a:xfrm>
                  <a:off x="5743487" y="5623413"/>
                  <a:ext cx="126566" cy="165712"/>
                </a:xfrm>
                <a:custGeom>
                  <a:avLst/>
                  <a:gdLst>
                    <a:gd name="connsiteX0" fmla="*/ 48473 w 126566"/>
                    <a:gd name="connsiteY0" fmla="*/ 28934 h 165712"/>
                    <a:gd name="connsiteX1" fmla="*/ 98649 w 126566"/>
                    <a:gd name="connsiteY1" fmla="*/ 83462 h 165712"/>
                    <a:gd name="connsiteX2" fmla="*/ 63955 w 126566"/>
                    <a:gd name="connsiteY2" fmla="*/ 123690 h 165712"/>
                    <a:gd name="connsiteX3" fmla="*/ 10048 w 126566"/>
                    <a:gd name="connsiteY3" fmla="*/ 138550 h 165712"/>
                    <a:gd name="connsiteX4" fmla="*/ 17012 w 126566"/>
                    <a:gd name="connsiteY4" fmla="*/ 165285 h 165712"/>
                    <a:gd name="connsiteX5" fmla="*/ 57799 w 126566"/>
                    <a:gd name="connsiteY5" fmla="*/ 156954 h 165712"/>
                    <a:gd name="connsiteX6" fmla="*/ 93053 w 126566"/>
                    <a:gd name="connsiteY6" fmla="*/ 137057 h 165712"/>
                    <a:gd name="connsiteX7" fmla="*/ 126504 w 126566"/>
                    <a:gd name="connsiteY7" fmla="*/ 75317 h 165712"/>
                    <a:gd name="connsiteX8" fmla="*/ 41447 w 126566"/>
                    <a:gd name="connsiteY8" fmla="*/ 2074 h 165712"/>
                    <a:gd name="connsiteX9" fmla="*/ 48473 w 126566"/>
                    <a:gd name="connsiteY9" fmla="*/ 28934 h 165712"/>
                    <a:gd name="connsiteX10" fmla="*/ 48473 w 126566"/>
                    <a:gd name="connsiteY10" fmla="*/ 28934 h 165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6566" h="165712">
                      <a:moveTo>
                        <a:pt x="48473" y="28934"/>
                      </a:moveTo>
                      <a:cubicBezTo>
                        <a:pt x="73965" y="21162"/>
                        <a:pt x="102939" y="59897"/>
                        <a:pt x="98649" y="83462"/>
                      </a:cubicBezTo>
                      <a:cubicBezTo>
                        <a:pt x="95353" y="101742"/>
                        <a:pt x="78752" y="114612"/>
                        <a:pt x="63955" y="123690"/>
                      </a:cubicBezTo>
                      <a:cubicBezTo>
                        <a:pt x="46421" y="134384"/>
                        <a:pt x="29136" y="134135"/>
                        <a:pt x="10048" y="138550"/>
                      </a:cubicBezTo>
                      <a:cubicBezTo>
                        <a:pt x="-7361" y="142653"/>
                        <a:pt x="-273" y="169389"/>
                        <a:pt x="17012" y="165285"/>
                      </a:cubicBezTo>
                      <a:cubicBezTo>
                        <a:pt x="31001" y="161990"/>
                        <a:pt x="43996" y="162052"/>
                        <a:pt x="57799" y="156954"/>
                      </a:cubicBezTo>
                      <a:cubicBezTo>
                        <a:pt x="70607" y="152228"/>
                        <a:pt x="82234" y="145389"/>
                        <a:pt x="93053" y="137057"/>
                      </a:cubicBezTo>
                      <a:cubicBezTo>
                        <a:pt x="112141" y="122384"/>
                        <a:pt x="127685" y="100249"/>
                        <a:pt x="126504" y="75317"/>
                      </a:cubicBezTo>
                      <a:cubicBezTo>
                        <a:pt x="124700" y="36519"/>
                        <a:pt x="82669" y="-10486"/>
                        <a:pt x="41447" y="2074"/>
                      </a:cubicBezTo>
                      <a:cubicBezTo>
                        <a:pt x="24473" y="7359"/>
                        <a:pt x="31436" y="34094"/>
                        <a:pt x="48473" y="28934"/>
                      </a:cubicBezTo>
                      <a:lnTo>
                        <a:pt x="48473" y="28934"/>
                      </a:lnTo>
                      <a:close/>
                    </a:path>
                  </a:pathLst>
                </a:custGeom>
                <a:solidFill>
                  <a:srgbClr val="17AB5C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88" name="Forma libre: forma 87">
                  <a:extLst>
                    <a:ext uri="{FF2B5EF4-FFF2-40B4-BE49-F238E27FC236}">
                      <a16:creationId xmlns:a16="http://schemas.microsoft.com/office/drawing/2014/main" id="{C882EFED-8850-4A42-B593-02582015FD42}"/>
                    </a:ext>
                  </a:extLst>
                </p:cNvPr>
                <p:cNvSpPr/>
                <p:nvPr/>
              </p:nvSpPr>
              <p:spPr>
                <a:xfrm>
                  <a:off x="5742379" y="5745746"/>
                  <a:ext cx="221449" cy="42954"/>
                </a:xfrm>
                <a:custGeom>
                  <a:avLst/>
                  <a:gdLst>
                    <a:gd name="connsiteX0" fmla="*/ 17186 w 221449"/>
                    <a:gd name="connsiteY0" fmla="*/ 42767 h 42954"/>
                    <a:gd name="connsiteX1" fmla="*/ 110947 w 221449"/>
                    <a:gd name="connsiteY1" fmla="*/ 28342 h 42954"/>
                    <a:gd name="connsiteX2" fmla="*/ 208004 w 221449"/>
                    <a:gd name="connsiteY2" fmla="*/ 31575 h 42954"/>
                    <a:gd name="connsiteX3" fmla="*/ 208128 w 221449"/>
                    <a:gd name="connsiteY3" fmla="*/ 3907 h 42954"/>
                    <a:gd name="connsiteX4" fmla="*/ 111072 w 221449"/>
                    <a:gd name="connsiteY4" fmla="*/ 673 h 42954"/>
                    <a:gd name="connsiteX5" fmla="*/ 10161 w 221449"/>
                    <a:gd name="connsiteY5" fmla="*/ 16031 h 42954"/>
                    <a:gd name="connsiteX6" fmla="*/ 17186 w 221449"/>
                    <a:gd name="connsiteY6" fmla="*/ 42767 h 42954"/>
                    <a:gd name="connsiteX7" fmla="*/ 17186 w 221449"/>
                    <a:gd name="connsiteY7" fmla="*/ 42767 h 42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1449" h="42954">
                      <a:moveTo>
                        <a:pt x="17186" y="42767"/>
                      </a:moveTo>
                      <a:cubicBezTo>
                        <a:pt x="48461" y="37917"/>
                        <a:pt x="79486" y="31513"/>
                        <a:pt x="110947" y="28342"/>
                      </a:cubicBezTo>
                      <a:cubicBezTo>
                        <a:pt x="143590" y="25047"/>
                        <a:pt x="175424" y="31015"/>
                        <a:pt x="208004" y="31575"/>
                      </a:cubicBezTo>
                      <a:cubicBezTo>
                        <a:pt x="225849" y="31886"/>
                        <a:pt x="225973" y="4217"/>
                        <a:pt x="208128" y="3907"/>
                      </a:cubicBezTo>
                      <a:cubicBezTo>
                        <a:pt x="175486" y="3347"/>
                        <a:pt x="143839" y="-1813"/>
                        <a:pt x="111072" y="673"/>
                      </a:cubicBezTo>
                      <a:cubicBezTo>
                        <a:pt x="77186" y="3223"/>
                        <a:pt x="43735" y="10870"/>
                        <a:pt x="10161" y="16031"/>
                      </a:cubicBezTo>
                      <a:cubicBezTo>
                        <a:pt x="-7435" y="18705"/>
                        <a:pt x="-285" y="45440"/>
                        <a:pt x="17186" y="42767"/>
                      </a:cubicBezTo>
                      <a:lnTo>
                        <a:pt x="17186" y="42767"/>
                      </a:lnTo>
                      <a:close/>
                    </a:path>
                  </a:pathLst>
                </a:custGeom>
                <a:solidFill>
                  <a:srgbClr val="17AB5C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89" name="Forma libre: forma 88">
                  <a:extLst>
                    <a:ext uri="{FF2B5EF4-FFF2-40B4-BE49-F238E27FC236}">
                      <a16:creationId xmlns:a16="http://schemas.microsoft.com/office/drawing/2014/main" id="{FAB2441D-BD17-4F1C-88D8-C7094CF49A1C}"/>
                    </a:ext>
                  </a:extLst>
                </p:cNvPr>
                <p:cNvSpPr/>
                <p:nvPr/>
              </p:nvSpPr>
              <p:spPr>
                <a:xfrm>
                  <a:off x="5742499" y="5766034"/>
                  <a:ext cx="141928" cy="96199"/>
                </a:xfrm>
                <a:custGeom>
                  <a:avLst/>
                  <a:gdLst>
                    <a:gd name="connsiteX0" fmla="*/ 6994 w 141928"/>
                    <a:gd name="connsiteY0" fmla="*/ 25774 h 96199"/>
                    <a:gd name="connsiteX1" fmla="*/ 119035 w 141928"/>
                    <a:gd name="connsiteY1" fmla="*/ 91618 h 96199"/>
                    <a:gd name="connsiteX2" fmla="*/ 138433 w 141928"/>
                    <a:gd name="connsiteY2" fmla="*/ 71908 h 96199"/>
                    <a:gd name="connsiteX3" fmla="*/ 20672 w 141928"/>
                    <a:gd name="connsiteY3" fmla="*/ 1711 h 96199"/>
                    <a:gd name="connsiteX4" fmla="*/ 6994 w 141928"/>
                    <a:gd name="connsiteY4" fmla="*/ 25774 h 96199"/>
                    <a:gd name="connsiteX5" fmla="*/ 6994 w 141928"/>
                    <a:gd name="connsiteY5" fmla="*/ 25774 h 96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928" h="96199">
                      <a:moveTo>
                        <a:pt x="6994" y="25774"/>
                      </a:moveTo>
                      <a:cubicBezTo>
                        <a:pt x="45294" y="45981"/>
                        <a:pt x="90061" y="57421"/>
                        <a:pt x="119035" y="91618"/>
                      </a:cubicBezTo>
                      <a:cubicBezTo>
                        <a:pt x="130537" y="105234"/>
                        <a:pt x="149874" y="85462"/>
                        <a:pt x="138433" y="71908"/>
                      </a:cubicBezTo>
                      <a:cubicBezTo>
                        <a:pt x="107719" y="35659"/>
                        <a:pt x="61273" y="23162"/>
                        <a:pt x="20672" y="1711"/>
                      </a:cubicBezTo>
                      <a:cubicBezTo>
                        <a:pt x="4942" y="-6558"/>
                        <a:pt x="-8799" y="17380"/>
                        <a:pt x="6994" y="25774"/>
                      </a:cubicBezTo>
                      <a:lnTo>
                        <a:pt x="6994" y="25774"/>
                      </a:lnTo>
                      <a:close/>
                    </a:path>
                  </a:pathLst>
                </a:custGeom>
                <a:solidFill>
                  <a:srgbClr val="17AB5C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90" name="Forma libre: forma 89">
                  <a:extLst>
                    <a:ext uri="{FF2B5EF4-FFF2-40B4-BE49-F238E27FC236}">
                      <a16:creationId xmlns:a16="http://schemas.microsoft.com/office/drawing/2014/main" id="{4D3E86DA-49F1-47FF-A2B3-87F4A7EB4A22}"/>
                    </a:ext>
                  </a:extLst>
                </p:cNvPr>
                <p:cNvSpPr/>
                <p:nvPr/>
              </p:nvSpPr>
              <p:spPr>
                <a:xfrm>
                  <a:off x="5739042" y="5767267"/>
                  <a:ext cx="75533" cy="124115"/>
                </a:xfrm>
                <a:custGeom>
                  <a:avLst/>
                  <a:gdLst>
                    <a:gd name="connsiteX0" fmla="*/ 1995 w 75533"/>
                    <a:gd name="connsiteY0" fmla="*/ 20561 h 124115"/>
                    <a:gd name="connsiteX1" fmla="*/ 30285 w 75533"/>
                    <a:gd name="connsiteY1" fmla="*/ 67815 h 124115"/>
                    <a:gd name="connsiteX2" fmla="*/ 47508 w 75533"/>
                    <a:gd name="connsiteY2" fmla="*/ 110903 h 124115"/>
                    <a:gd name="connsiteX3" fmla="*/ 75176 w 75533"/>
                    <a:gd name="connsiteY3" fmla="*/ 111027 h 124115"/>
                    <a:gd name="connsiteX4" fmla="*/ 62119 w 75533"/>
                    <a:gd name="connsiteY4" fmla="*/ 67566 h 124115"/>
                    <a:gd name="connsiteX5" fmla="*/ 25995 w 75533"/>
                    <a:gd name="connsiteY5" fmla="*/ 6696 h 124115"/>
                    <a:gd name="connsiteX6" fmla="*/ 1995 w 75533"/>
                    <a:gd name="connsiteY6" fmla="*/ 20561 h 124115"/>
                    <a:gd name="connsiteX7" fmla="*/ 1995 w 75533"/>
                    <a:gd name="connsiteY7" fmla="*/ 20561 h 124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5533" h="124115">
                      <a:moveTo>
                        <a:pt x="1995" y="20561"/>
                      </a:moveTo>
                      <a:cubicBezTo>
                        <a:pt x="11260" y="36416"/>
                        <a:pt x="20897" y="52022"/>
                        <a:pt x="30285" y="67815"/>
                      </a:cubicBezTo>
                      <a:cubicBezTo>
                        <a:pt x="37808" y="80499"/>
                        <a:pt x="49560" y="95421"/>
                        <a:pt x="47508" y="110903"/>
                      </a:cubicBezTo>
                      <a:cubicBezTo>
                        <a:pt x="45145" y="128561"/>
                        <a:pt x="72876" y="128436"/>
                        <a:pt x="75176" y="111027"/>
                      </a:cubicBezTo>
                      <a:cubicBezTo>
                        <a:pt x="77290" y="94986"/>
                        <a:pt x="69643" y="81183"/>
                        <a:pt x="62119" y="67566"/>
                      </a:cubicBezTo>
                      <a:cubicBezTo>
                        <a:pt x="50679" y="46924"/>
                        <a:pt x="37871" y="27028"/>
                        <a:pt x="25995" y="6696"/>
                      </a:cubicBezTo>
                      <a:cubicBezTo>
                        <a:pt x="16917" y="-8661"/>
                        <a:pt x="-7020" y="5142"/>
                        <a:pt x="1995" y="20561"/>
                      </a:cubicBezTo>
                      <a:lnTo>
                        <a:pt x="1995" y="20561"/>
                      </a:lnTo>
                      <a:close/>
                    </a:path>
                  </a:pathLst>
                </a:custGeom>
                <a:solidFill>
                  <a:srgbClr val="17AB5C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</p:grpSp>
          <p:grpSp>
            <p:nvGrpSpPr>
              <p:cNvPr id="91" name="Gráfico 2">
                <a:extLst>
                  <a:ext uri="{FF2B5EF4-FFF2-40B4-BE49-F238E27FC236}">
                    <a16:creationId xmlns:a16="http://schemas.microsoft.com/office/drawing/2014/main" id="{01105A88-167C-42B1-9042-68F7D39365FA}"/>
                  </a:ext>
                </a:extLst>
              </p:cNvPr>
              <p:cNvGrpSpPr/>
              <p:nvPr/>
            </p:nvGrpSpPr>
            <p:grpSpPr>
              <a:xfrm>
                <a:off x="4357686" y="4949697"/>
                <a:ext cx="1228471" cy="1759639"/>
                <a:chOff x="4357686" y="4949697"/>
                <a:chExt cx="1228471" cy="1759639"/>
              </a:xfrm>
            </p:grpSpPr>
            <p:sp>
              <p:nvSpPr>
                <p:cNvPr id="92" name="Forma libre: forma 91">
                  <a:extLst>
                    <a:ext uri="{FF2B5EF4-FFF2-40B4-BE49-F238E27FC236}">
                      <a16:creationId xmlns:a16="http://schemas.microsoft.com/office/drawing/2014/main" id="{67A40EB7-40DD-4CF6-A5AD-AF6E1D80F253}"/>
                    </a:ext>
                  </a:extLst>
                </p:cNvPr>
                <p:cNvSpPr/>
                <p:nvPr/>
              </p:nvSpPr>
              <p:spPr>
                <a:xfrm>
                  <a:off x="4357686" y="4949697"/>
                  <a:ext cx="1228471" cy="1759639"/>
                </a:xfrm>
                <a:custGeom>
                  <a:avLst/>
                  <a:gdLst>
                    <a:gd name="connsiteX0" fmla="*/ 1176554 w 1228471"/>
                    <a:gd name="connsiteY0" fmla="*/ 992949 h 1759639"/>
                    <a:gd name="connsiteX1" fmla="*/ 1093425 w 1228471"/>
                    <a:gd name="connsiteY1" fmla="*/ 867105 h 1759639"/>
                    <a:gd name="connsiteX2" fmla="*/ 1041446 w 1228471"/>
                    <a:gd name="connsiteY2" fmla="*/ 819789 h 1759639"/>
                    <a:gd name="connsiteX3" fmla="*/ 1076078 w 1228471"/>
                    <a:gd name="connsiteY3" fmla="*/ 782856 h 1759639"/>
                    <a:gd name="connsiteX4" fmla="*/ 1144223 w 1228471"/>
                    <a:gd name="connsiteY4" fmla="*/ 674298 h 1759639"/>
                    <a:gd name="connsiteX5" fmla="*/ 1177673 w 1228471"/>
                    <a:gd name="connsiteY5" fmla="*/ 533407 h 1759639"/>
                    <a:gd name="connsiteX6" fmla="*/ 1011415 w 1228471"/>
                    <a:gd name="connsiteY6" fmla="*/ 150092 h 1759639"/>
                    <a:gd name="connsiteX7" fmla="*/ 618837 w 1228471"/>
                    <a:gd name="connsiteY7" fmla="*/ 0 h 1759639"/>
                    <a:gd name="connsiteX8" fmla="*/ 221657 w 1228471"/>
                    <a:gd name="connsiteY8" fmla="*/ 147792 h 1759639"/>
                    <a:gd name="connsiteX9" fmla="*/ 50798 w 1228471"/>
                    <a:gd name="connsiteY9" fmla="*/ 521904 h 1759639"/>
                    <a:gd name="connsiteX10" fmla="*/ 88911 w 1228471"/>
                    <a:gd name="connsiteY10" fmla="*/ 682380 h 1759639"/>
                    <a:gd name="connsiteX11" fmla="*/ 150092 w 1228471"/>
                    <a:gd name="connsiteY11" fmla="*/ 782856 h 1759639"/>
                    <a:gd name="connsiteX12" fmla="*/ 189325 w 1228471"/>
                    <a:gd name="connsiteY12" fmla="*/ 819789 h 1759639"/>
                    <a:gd name="connsiteX13" fmla="*/ 140828 w 1228471"/>
                    <a:gd name="connsiteY13" fmla="*/ 863685 h 1759639"/>
                    <a:gd name="connsiteX14" fmla="*/ 47316 w 1228471"/>
                    <a:gd name="connsiteY14" fmla="*/ 996493 h 1759639"/>
                    <a:gd name="connsiteX15" fmla="*/ 0 w 1228471"/>
                    <a:gd name="connsiteY15" fmla="*/ 1184699 h 1759639"/>
                    <a:gd name="connsiteX16" fmla="*/ 188206 w 1228471"/>
                    <a:gd name="connsiteY16" fmla="*/ 1602645 h 1759639"/>
                    <a:gd name="connsiteX17" fmla="*/ 614235 w 1228471"/>
                    <a:gd name="connsiteY17" fmla="*/ 1759639 h 1759639"/>
                    <a:gd name="connsiteX18" fmla="*/ 1040264 w 1228471"/>
                    <a:gd name="connsiteY18" fmla="*/ 1601464 h 1759639"/>
                    <a:gd name="connsiteX19" fmla="*/ 1228471 w 1228471"/>
                    <a:gd name="connsiteY19" fmla="*/ 1184637 h 1759639"/>
                    <a:gd name="connsiteX20" fmla="*/ 1176554 w 1228471"/>
                    <a:gd name="connsiteY20" fmla="*/ 992949 h 1759639"/>
                    <a:gd name="connsiteX21" fmla="*/ 764204 w 1228471"/>
                    <a:gd name="connsiteY21" fmla="*/ 1330813 h 1759639"/>
                    <a:gd name="connsiteX22" fmla="*/ 616536 w 1228471"/>
                    <a:gd name="connsiteY22" fmla="*/ 1394108 h 1759639"/>
                    <a:gd name="connsiteX23" fmla="*/ 466630 w 1228471"/>
                    <a:gd name="connsiteY23" fmla="*/ 1330813 h 1759639"/>
                    <a:gd name="connsiteX24" fmla="*/ 415148 w 1228471"/>
                    <a:gd name="connsiteY24" fmla="*/ 1193653 h 1759639"/>
                    <a:gd name="connsiteX25" fmla="*/ 466630 w 1228471"/>
                    <a:gd name="connsiteY25" fmla="*/ 1057798 h 1759639"/>
                    <a:gd name="connsiteX26" fmla="*/ 615417 w 1228471"/>
                    <a:gd name="connsiteY26" fmla="*/ 995809 h 1759639"/>
                    <a:gd name="connsiteX27" fmla="*/ 763084 w 1228471"/>
                    <a:gd name="connsiteY27" fmla="*/ 1059104 h 1759639"/>
                    <a:gd name="connsiteX28" fmla="*/ 813447 w 1228471"/>
                    <a:gd name="connsiteY28" fmla="*/ 1194958 h 1759639"/>
                    <a:gd name="connsiteX29" fmla="*/ 764204 w 1228471"/>
                    <a:gd name="connsiteY29" fmla="*/ 1330813 h 1759639"/>
                    <a:gd name="connsiteX30" fmla="*/ 767437 w 1228471"/>
                    <a:gd name="connsiteY30" fmla="*/ 521345 h 1759639"/>
                    <a:gd name="connsiteX31" fmla="*/ 614298 w 1228471"/>
                    <a:gd name="connsiteY31" fmla="*/ 668453 h 1759639"/>
                    <a:gd name="connsiteX32" fmla="*/ 461158 w 1228471"/>
                    <a:gd name="connsiteY32" fmla="*/ 521345 h 1759639"/>
                    <a:gd name="connsiteX33" fmla="*/ 767437 w 1228471"/>
                    <a:gd name="connsiteY33" fmla="*/ 521345 h 1759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228471" h="1759639">
                      <a:moveTo>
                        <a:pt x="1176554" y="992949"/>
                      </a:moveTo>
                      <a:cubicBezTo>
                        <a:pt x="1141922" y="929840"/>
                        <a:pt x="1114192" y="887872"/>
                        <a:pt x="1093425" y="867105"/>
                      </a:cubicBezTo>
                      <a:cubicBezTo>
                        <a:pt x="1072658" y="846338"/>
                        <a:pt x="1055311" y="830545"/>
                        <a:pt x="1041446" y="819789"/>
                      </a:cubicBezTo>
                      <a:lnTo>
                        <a:pt x="1076078" y="782856"/>
                      </a:lnTo>
                      <a:cubicBezTo>
                        <a:pt x="1099145" y="758235"/>
                        <a:pt x="1121839" y="722049"/>
                        <a:pt x="1144223" y="674298"/>
                      </a:cubicBezTo>
                      <a:cubicBezTo>
                        <a:pt x="1166544" y="626608"/>
                        <a:pt x="1177673" y="579603"/>
                        <a:pt x="1177673" y="533407"/>
                      </a:cubicBezTo>
                      <a:cubicBezTo>
                        <a:pt x="1177673" y="377967"/>
                        <a:pt x="1122275" y="250196"/>
                        <a:pt x="1011415" y="150092"/>
                      </a:cubicBezTo>
                      <a:cubicBezTo>
                        <a:pt x="900555" y="50052"/>
                        <a:pt x="769737" y="0"/>
                        <a:pt x="618837" y="0"/>
                      </a:cubicBezTo>
                      <a:cubicBezTo>
                        <a:pt x="467936" y="0"/>
                        <a:pt x="335563" y="49305"/>
                        <a:pt x="221657" y="147792"/>
                      </a:cubicBezTo>
                      <a:cubicBezTo>
                        <a:pt x="107688" y="246341"/>
                        <a:pt x="50798" y="371003"/>
                        <a:pt x="50798" y="521904"/>
                      </a:cubicBezTo>
                      <a:cubicBezTo>
                        <a:pt x="50798" y="577303"/>
                        <a:pt x="63482" y="630836"/>
                        <a:pt x="88911" y="682380"/>
                      </a:cubicBezTo>
                      <a:cubicBezTo>
                        <a:pt x="114341" y="733986"/>
                        <a:pt x="134673" y="767437"/>
                        <a:pt x="150092" y="782856"/>
                      </a:cubicBezTo>
                      <a:cubicBezTo>
                        <a:pt x="165450" y="798276"/>
                        <a:pt x="178569" y="810587"/>
                        <a:pt x="189325" y="819789"/>
                      </a:cubicBezTo>
                      <a:lnTo>
                        <a:pt x="140828" y="863685"/>
                      </a:lnTo>
                      <a:cubicBezTo>
                        <a:pt x="110051" y="891416"/>
                        <a:pt x="78839" y="935685"/>
                        <a:pt x="47316" y="996493"/>
                      </a:cubicBezTo>
                      <a:cubicBezTo>
                        <a:pt x="15730" y="1057301"/>
                        <a:pt x="0" y="1120036"/>
                        <a:pt x="0" y="1184699"/>
                      </a:cubicBezTo>
                      <a:cubicBezTo>
                        <a:pt x="0" y="1358667"/>
                        <a:pt x="62735" y="1498004"/>
                        <a:pt x="188206" y="1602645"/>
                      </a:cubicBezTo>
                      <a:cubicBezTo>
                        <a:pt x="313677" y="1707350"/>
                        <a:pt x="455687" y="1759639"/>
                        <a:pt x="614235" y="1759639"/>
                      </a:cubicBezTo>
                      <a:cubicBezTo>
                        <a:pt x="772784" y="1759639"/>
                        <a:pt x="914794" y="1706914"/>
                        <a:pt x="1040264" y="1601464"/>
                      </a:cubicBezTo>
                      <a:cubicBezTo>
                        <a:pt x="1165735" y="1496014"/>
                        <a:pt x="1228471" y="1357051"/>
                        <a:pt x="1228471" y="1184637"/>
                      </a:cubicBezTo>
                      <a:cubicBezTo>
                        <a:pt x="1228533" y="1119974"/>
                        <a:pt x="1211186" y="1056057"/>
                        <a:pt x="1176554" y="992949"/>
                      </a:cubicBezTo>
                      <a:close/>
                      <a:moveTo>
                        <a:pt x="764204" y="1330813"/>
                      </a:moveTo>
                      <a:cubicBezTo>
                        <a:pt x="731375" y="1373030"/>
                        <a:pt x="682132" y="1394108"/>
                        <a:pt x="616536" y="1394108"/>
                      </a:cubicBezTo>
                      <a:cubicBezTo>
                        <a:pt x="550878" y="1394108"/>
                        <a:pt x="500889" y="1373030"/>
                        <a:pt x="466630" y="1330813"/>
                      </a:cubicBezTo>
                      <a:cubicBezTo>
                        <a:pt x="432309" y="1288595"/>
                        <a:pt x="415148" y="1242896"/>
                        <a:pt x="415148" y="1193653"/>
                      </a:cubicBezTo>
                      <a:cubicBezTo>
                        <a:pt x="415148" y="1144409"/>
                        <a:pt x="432309" y="1099145"/>
                        <a:pt x="466630" y="1057798"/>
                      </a:cubicBezTo>
                      <a:cubicBezTo>
                        <a:pt x="500889" y="1016513"/>
                        <a:pt x="550505" y="995809"/>
                        <a:pt x="615417" y="995809"/>
                      </a:cubicBezTo>
                      <a:cubicBezTo>
                        <a:pt x="680328" y="995809"/>
                        <a:pt x="729510" y="1016887"/>
                        <a:pt x="763084" y="1059104"/>
                      </a:cubicBezTo>
                      <a:cubicBezTo>
                        <a:pt x="796659" y="1101322"/>
                        <a:pt x="813447" y="1146585"/>
                        <a:pt x="813447" y="1194958"/>
                      </a:cubicBezTo>
                      <a:cubicBezTo>
                        <a:pt x="813385" y="1243393"/>
                        <a:pt x="796970" y="1288595"/>
                        <a:pt x="764204" y="1330813"/>
                      </a:cubicBezTo>
                      <a:close/>
                      <a:moveTo>
                        <a:pt x="767437" y="521345"/>
                      </a:moveTo>
                      <a:cubicBezTo>
                        <a:pt x="767437" y="602609"/>
                        <a:pt x="698857" y="668453"/>
                        <a:pt x="614298" y="668453"/>
                      </a:cubicBezTo>
                      <a:cubicBezTo>
                        <a:pt x="529738" y="668453"/>
                        <a:pt x="461158" y="602609"/>
                        <a:pt x="461158" y="521345"/>
                      </a:cubicBezTo>
                      <a:lnTo>
                        <a:pt x="767437" y="521345"/>
                      </a:lnTo>
                      <a:close/>
                    </a:path>
                  </a:pathLst>
                </a:custGeom>
                <a:solidFill>
                  <a:srgbClr val="1ABB65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grpSp>
              <p:nvGrpSpPr>
                <p:cNvPr id="93" name="Gráfico 2">
                  <a:extLst>
                    <a:ext uri="{FF2B5EF4-FFF2-40B4-BE49-F238E27FC236}">
                      <a16:creationId xmlns:a16="http://schemas.microsoft.com/office/drawing/2014/main" id="{97D4D3B3-D4DA-4644-B1A6-4E7525801C56}"/>
                    </a:ext>
                  </a:extLst>
                </p:cNvPr>
                <p:cNvGrpSpPr/>
                <p:nvPr/>
              </p:nvGrpSpPr>
              <p:grpSpPr>
                <a:xfrm>
                  <a:off x="4467441" y="5022303"/>
                  <a:ext cx="1019269" cy="1462584"/>
                  <a:chOff x="4467441" y="5022303"/>
                  <a:chExt cx="1019269" cy="1462584"/>
                </a:xfrm>
                <a:solidFill>
                  <a:srgbClr val="1ED471"/>
                </a:solidFill>
              </p:grpSpPr>
              <p:grpSp>
                <p:nvGrpSpPr>
                  <p:cNvPr id="94" name="Gráfico 2">
                    <a:extLst>
                      <a:ext uri="{FF2B5EF4-FFF2-40B4-BE49-F238E27FC236}">
                        <a16:creationId xmlns:a16="http://schemas.microsoft.com/office/drawing/2014/main" id="{EA962A52-E12E-4EC2-9712-DC976102A2E7}"/>
                      </a:ext>
                    </a:extLst>
                  </p:cNvPr>
                  <p:cNvGrpSpPr/>
                  <p:nvPr/>
                </p:nvGrpSpPr>
                <p:grpSpPr>
                  <a:xfrm>
                    <a:off x="4753877" y="5022303"/>
                    <a:ext cx="430678" cy="91288"/>
                    <a:chOff x="4753877" y="5022303"/>
                    <a:chExt cx="430678" cy="91288"/>
                  </a:xfrm>
                  <a:solidFill>
                    <a:srgbClr val="1ED471"/>
                  </a:solidFill>
                </p:grpSpPr>
                <p:sp>
                  <p:nvSpPr>
                    <p:cNvPr id="95" name="Forma libre: forma 94">
                      <a:extLst>
                        <a:ext uri="{FF2B5EF4-FFF2-40B4-BE49-F238E27FC236}">
                          <a16:creationId xmlns:a16="http://schemas.microsoft.com/office/drawing/2014/main" id="{76C9AA04-2425-4F0F-B948-2322E939EA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53877" y="5022303"/>
                      <a:ext cx="337498" cy="91288"/>
                    </a:xfrm>
                    <a:custGeom>
                      <a:avLst/>
                      <a:gdLst>
                        <a:gd name="connsiteX0" fmla="*/ 28160 w 337498"/>
                        <a:gd name="connsiteY0" fmla="*/ 87746 h 91288"/>
                        <a:gd name="connsiteX1" fmla="*/ 313485 w 337498"/>
                        <a:gd name="connsiteY1" fmla="*/ 55539 h 91288"/>
                        <a:gd name="connsiteX2" fmla="*/ 323806 w 337498"/>
                        <a:gd name="connsiteY2" fmla="*/ 18047 h 91288"/>
                        <a:gd name="connsiteX3" fmla="*/ 8574 w 337498"/>
                        <a:gd name="connsiteY3" fmla="*/ 54171 h 91288"/>
                        <a:gd name="connsiteX4" fmla="*/ 28160 w 337498"/>
                        <a:gd name="connsiteY4" fmla="*/ 87746 h 91288"/>
                        <a:gd name="connsiteX5" fmla="*/ 28160 w 337498"/>
                        <a:gd name="connsiteY5" fmla="*/ 87746 h 912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37498" h="91288">
                          <a:moveTo>
                            <a:pt x="28160" y="87746"/>
                          </a:moveTo>
                          <a:cubicBezTo>
                            <a:pt x="109300" y="30358"/>
                            <a:pt x="220967" y="29052"/>
                            <a:pt x="313485" y="55539"/>
                          </a:cubicBezTo>
                          <a:cubicBezTo>
                            <a:pt x="337547" y="62440"/>
                            <a:pt x="347868" y="24948"/>
                            <a:pt x="323806" y="18047"/>
                          </a:cubicBezTo>
                          <a:cubicBezTo>
                            <a:pt x="222086" y="-11114"/>
                            <a:pt x="97673" y="-8875"/>
                            <a:pt x="8574" y="54171"/>
                          </a:cubicBezTo>
                          <a:cubicBezTo>
                            <a:pt x="-11695" y="68534"/>
                            <a:pt x="7704" y="102233"/>
                            <a:pt x="28160" y="87746"/>
                          </a:cubicBezTo>
                          <a:lnTo>
                            <a:pt x="28160" y="87746"/>
                          </a:lnTo>
                          <a:close/>
                        </a:path>
                      </a:pathLst>
                    </a:custGeom>
                    <a:solidFill>
                      <a:srgbClr val="1ED471"/>
                    </a:solidFill>
                    <a:ln w="621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PE"/>
                    </a:p>
                  </p:txBody>
                </p:sp>
                <p:sp>
                  <p:nvSpPr>
                    <p:cNvPr id="96" name="Forma libre: forma 95">
                      <a:extLst>
                        <a:ext uri="{FF2B5EF4-FFF2-40B4-BE49-F238E27FC236}">
                          <a16:creationId xmlns:a16="http://schemas.microsoft.com/office/drawing/2014/main" id="{4BD55FB3-A7BA-40AD-BE7D-C1635A8558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7017" y="5074360"/>
                      <a:ext cx="37538" cy="38859"/>
                    </a:xfrm>
                    <a:custGeom>
                      <a:avLst/>
                      <a:gdLst>
                        <a:gd name="connsiteX0" fmla="*/ 18769 w 37538"/>
                        <a:gd name="connsiteY0" fmla="*/ 38860 h 38859"/>
                        <a:gd name="connsiteX1" fmla="*/ 18769 w 37538"/>
                        <a:gd name="connsiteY1" fmla="*/ 0 h 38859"/>
                        <a:gd name="connsiteX2" fmla="*/ 18769 w 37538"/>
                        <a:gd name="connsiteY2" fmla="*/ 38860 h 38859"/>
                        <a:gd name="connsiteX3" fmla="*/ 18769 w 37538"/>
                        <a:gd name="connsiteY3" fmla="*/ 38860 h 388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538" h="38859">
                          <a:moveTo>
                            <a:pt x="18769" y="38860"/>
                          </a:moveTo>
                          <a:cubicBezTo>
                            <a:pt x="43764" y="38860"/>
                            <a:pt x="43826" y="0"/>
                            <a:pt x="18769" y="0"/>
                          </a:cubicBezTo>
                          <a:cubicBezTo>
                            <a:pt x="-6225" y="0"/>
                            <a:pt x="-6288" y="38860"/>
                            <a:pt x="18769" y="38860"/>
                          </a:cubicBezTo>
                          <a:lnTo>
                            <a:pt x="18769" y="38860"/>
                          </a:lnTo>
                          <a:close/>
                        </a:path>
                      </a:pathLst>
                    </a:custGeom>
                    <a:solidFill>
                      <a:srgbClr val="1ED471"/>
                    </a:solidFill>
                    <a:ln w="621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PE"/>
                    </a:p>
                  </p:txBody>
                </p:sp>
              </p:grpSp>
              <p:grpSp>
                <p:nvGrpSpPr>
                  <p:cNvPr id="97" name="Gráfico 2">
                    <a:extLst>
                      <a:ext uri="{FF2B5EF4-FFF2-40B4-BE49-F238E27FC236}">
                        <a16:creationId xmlns:a16="http://schemas.microsoft.com/office/drawing/2014/main" id="{00925115-8F0D-490E-A040-A7031186A04F}"/>
                      </a:ext>
                    </a:extLst>
                  </p:cNvPr>
                  <p:cNvGrpSpPr/>
                  <p:nvPr/>
                </p:nvGrpSpPr>
                <p:grpSpPr>
                  <a:xfrm>
                    <a:off x="5297172" y="6010340"/>
                    <a:ext cx="189538" cy="457008"/>
                    <a:chOff x="5297172" y="6010340"/>
                    <a:chExt cx="189538" cy="457008"/>
                  </a:xfrm>
                  <a:solidFill>
                    <a:srgbClr val="1ED471"/>
                  </a:solidFill>
                </p:grpSpPr>
                <p:sp>
                  <p:nvSpPr>
                    <p:cNvPr id="98" name="Forma libre: forma 97">
                      <a:extLst>
                        <a:ext uri="{FF2B5EF4-FFF2-40B4-BE49-F238E27FC236}">
                          <a16:creationId xmlns:a16="http://schemas.microsoft.com/office/drawing/2014/main" id="{34D39B1B-A61D-46A8-90EF-077C10C52B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57884" y="6010340"/>
                      <a:ext cx="128826" cy="404421"/>
                    </a:xfrm>
                    <a:custGeom>
                      <a:avLst/>
                      <a:gdLst>
                        <a:gd name="connsiteX0" fmla="*/ 85704 w 128826"/>
                        <a:gd name="connsiteY0" fmla="*/ 18606 h 404421"/>
                        <a:gd name="connsiteX1" fmla="*/ 5373 w 128826"/>
                        <a:gd name="connsiteY1" fmla="*/ 370894 h 404421"/>
                        <a:gd name="connsiteX2" fmla="*/ 32854 w 128826"/>
                        <a:gd name="connsiteY2" fmla="*/ 398376 h 404421"/>
                        <a:gd name="connsiteX3" fmla="*/ 124564 w 128826"/>
                        <a:gd name="connsiteY3" fmla="*/ 18606 h 404421"/>
                        <a:gd name="connsiteX4" fmla="*/ 85704 w 128826"/>
                        <a:gd name="connsiteY4" fmla="*/ 18606 h 404421"/>
                        <a:gd name="connsiteX5" fmla="*/ 85704 w 128826"/>
                        <a:gd name="connsiteY5" fmla="*/ 18606 h 4044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8826" h="404421">
                          <a:moveTo>
                            <a:pt x="85704" y="18606"/>
                          </a:moveTo>
                          <a:cubicBezTo>
                            <a:pt x="96771" y="139663"/>
                            <a:pt x="93103" y="276885"/>
                            <a:pt x="5373" y="370894"/>
                          </a:cubicBezTo>
                          <a:cubicBezTo>
                            <a:pt x="-11664" y="389175"/>
                            <a:pt x="15756" y="416718"/>
                            <a:pt x="32854" y="398376"/>
                          </a:cubicBezTo>
                          <a:cubicBezTo>
                            <a:pt x="128046" y="296408"/>
                            <a:pt x="136626" y="150792"/>
                            <a:pt x="124564" y="18606"/>
                          </a:cubicBezTo>
                          <a:cubicBezTo>
                            <a:pt x="122263" y="-6078"/>
                            <a:pt x="83403" y="-6326"/>
                            <a:pt x="85704" y="18606"/>
                          </a:cubicBezTo>
                          <a:lnTo>
                            <a:pt x="85704" y="18606"/>
                          </a:lnTo>
                          <a:close/>
                        </a:path>
                      </a:pathLst>
                    </a:custGeom>
                    <a:solidFill>
                      <a:srgbClr val="1ED471"/>
                    </a:solidFill>
                    <a:ln w="621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PE"/>
                    </a:p>
                  </p:txBody>
                </p:sp>
                <p:sp>
                  <p:nvSpPr>
                    <p:cNvPr id="99" name="Forma libre: forma 98">
                      <a:extLst>
                        <a:ext uri="{FF2B5EF4-FFF2-40B4-BE49-F238E27FC236}">
                          <a16:creationId xmlns:a16="http://schemas.microsoft.com/office/drawing/2014/main" id="{A329403D-817E-44C8-B71F-725F069B14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7172" y="6428489"/>
                      <a:ext cx="37538" cy="38859"/>
                    </a:xfrm>
                    <a:custGeom>
                      <a:avLst/>
                      <a:gdLst>
                        <a:gd name="connsiteX0" fmla="*/ 18769 w 37538"/>
                        <a:gd name="connsiteY0" fmla="*/ 38860 h 38859"/>
                        <a:gd name="connsiteX1" fmla="*/ 18769 w 37538"/>
                        <a:gd name="connsiteY1" fmla="*/ 0 h 38859"/>
                        <a:gd name="connsiteX2" fmla="*/ 18769 w 37538"/>
                        <a:gd name="connsiteY2" fmla="*/ 38860 h 38859"/>
                        <a:gd name="connsiteX3" fmla="*/ 18769 w 37538"/>
                        <a:gd name="connsiteY3" fmla="*/ 38860 h 388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538" h="38859">
                          <a:moveTo>
                            <a:pt x="18769" y="38860"/>
                          </a:moveTo>
                          <a:cubicBezTo>
                            <a:pt x="43764" y="38860"/>
                            <a:pt x="43826" y="0"/>
                            <a:pt x="18769" y="0"/>
                          </a:cubicBezTo>
                          <a:cubicBezTo>
                            <a:pt x="-6225" y="0"/>
                            <a:pt x="-6288" y="38860"/>
                            <a:pt x="18769" y="38860"/>
                          </a:cubicBezTo>
                          <a:lnTo>
                            <a:pt x="18769" y="38860"/>
                          </a:lnTo>
                          <a:close/>
                        </a:path>
                      </a:pathLst>
                    </a:custGeom>
                    <a:solidFill>
                      <a:srgbClr val="1ED471"/>
                    </a:solidFill>
                    <a:ln w="621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PE"/>
                    </a:p>
                  </p:txBody>
                </p:sp>
              </p:grpSp>
              <p:sp>
                <p:nvSpPr>
                  <p:cNvPr id="100" name="Forma libre: forma 99">
                    <a:extLst>
                      <a:ext uri="{FF2B5EF4-FFF2-40B4-BE49-F238E27FC236}">
                        <a16:creationId xmlns:a16="http://schemas.microsoft.com/office/drawing/2014/main" id="{65D1F6DB-23B0-44A4-BE18-FEF8B5992E9E}"/>
                      </a:ext>
                    </a:extLst>
                  </p:cNvPr>
                  <p:cNvSpPr/>
                  <p:nvPr/>
                </p:nvSpPr>
                <p:spPr>
                  <a:xfrm>
                    <a:off x="4467441" y="6265159"/>
                    <a:ext cx="153866" cy="219728"/>
                  </a:xfrm>
                  <a:custGeom>
                    <a:avLst/>
                    <a:gdLst>
                      <a:gd name="connsiteX0" fmla="*/ 421 w 153866"/>
                      <a:gd name="connsiteY0" fmla="*/ 24367 h 219728"/>
                      <a:gd name="connsiteX1" fmla="*/ 124649 w 153866"/>
                      <a:gd name="connsiteY1" fmla="*/ 217174 h 219728"/>
                      <a:gd name="connsiteX2" fmla="*/ 144234 w 153866"/>
                      <a:gd name="connsiteY2" fmla="*/ 183599 h 219728"/>
                      <a:gd name="connsiteX3" fmla="*/ 37851 w 153866"/>
                      <a:gd name="connsiteY3" fmla="*/ 13983 h 219728"/>
                      <a:gd name="connsiteX4" fmla="*/ 421 w 153866"/>
                      <a:gd name="connsiteY4" fmla="*/ 24367 h 219728"/>
                      <a:gd name="connsiteX5" fmla="*/ 421 w 153866"/>
                      <a:gd name="connsiteY5" fmla="*/ 24367 h 219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866" h="219728">
                        <a:moveTo>
                          <a:pt x="421" y="24367"/>
                        </a:moveTo>
                        <a:cubicBezTo>
                          <a:pt x="15033" y="99537"/>
                          <a:pt x="55385" y="179247"/>
                          <a:pt x="124649" y="217174"/>
                        </a:cubicBezTo>
                        <a:cubicBezTo>
                          <a:pt x="146597" y="229174"/>
                          <a:pt x="166244" y="195661"/>
                          <a:pt x="144234" y="183599"/>
                        </a:cubicBezTo>
                        <a:cubicBezTo>
                          <a:pt x="83488" y="150272"/>
                          <a:pt x="50597" y="79517"/>
                          <a:pt x="37851" y="13983"/>
                        </a:cubicBezTo>
                        <a:cubicBezTo>
                          <a:pt x="33126" y="-10514"/>
                          <a:pt x="-4366" y="-131"/>
                          <a:pt x="421" y="24367"/>
                        </a:cubicBezTo>
                        <a:lnTo>
                          <a:pt x="421" y="24367"/>
                        </a:lnTo>
                        <a:close/>
                      </a:path>
                    </a:pathLst>
                  </a:custGeom>
                  <a:solidFill>
                    <a:srgbClr val="1ED471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</p:grpSp>
          </p:grpSp>
          <p:grpSp>
            <p:nvGrpSpPr>
              <p:cNvPr id="101" name="Gráfico 2">
                <a:extLst>
                  <a:ext uri="{FF2B5EF4-FFF2-40B4-BE49-F238E27FC236}">
                    <a16:creationId xmlns:a16="http://schemas.microsoft.com/office/drawing/2014/main" id="{776F00F1-4B1C-4C9D-92CB-FE941313C289}"/>
                  </a:ext>
                </a:extLst>
              </p:cNvPr>
              <p:cNvGrpSpPr/>
              <p:nvPr/>
            </p:nvGrpSpPr>
            <p:grpSpPr>
              <a:xfrm>
                <a:off x="4661975" y="5198898"/>
                <a:ext cx="619955" cy="247211"/>
                <a:chOff x="4661975" y="5198898"/>
                <a:chExt cx="619955" cy="247211"/>
              </a:xfrm>
            </p:grpSpPr>
            <p:grpSp>
              <p:nvGrpSpPr>
                <p:cNvPr id="102" name="Gráfico 2">
                  <a:extLst>
                    <a:ext uri="{FF2B5EF4-FFF2-40B4-BE49-F238E27FC236}">
                      <a16:creationId xmlns:a16="http://schemas.microsoft.com/office/drawing/2014/main" id="{1F3FA54E-C564-4112-A2CA-DA75C6F5EF5F}"/>
                    </a:ext>
                  </a:extLst>
                </p:cNvPr>
                <p:cNvGrpSpPr/>
                <p:nvPr/>
              </p:nvGrpSpPr>
              <p:grpSpPr>
                <a:xfrm>
                  <a:off x="4670514" y="5200894"/>
                  <a:ext cx="214551" cy="245215"/>
                  <a:chOff x="4670514" y="5200894"/>
                  <a:chExt cx="214551" cy="245215"/>
                </a:xfrm>
              </p:grpSpPr>
              <p:sp>
                <p:nvSpPr>
                  <p:cNvPr id="103" name="Forma libre: forma 102">
                    <a:extLst>
                      <a:ext uri="{FF2B5EF4-FFF2-40B4-BE49-F238E27FC236}">
                        <a16:creationId xmlns:a16="http://schemas.microsoft.com/office/drawing/2014/main" id="{3C60D030-1831-468E-80F0-417DFBA58916}"/>
                      </a:ext>
                    </a:extLst>
                  </p:cNvPr>
                  <p:cNvSpPr/>
                  <p:nvPr/>
                </p:nvSpPr>
                <p:spPr>
                  <a:xfrm>
                    <a:off x="4676854" y="5207141"/>
                    <a:ext cx="201911" cy="232719"/>
                  </a:xfrm>
                  <a:custGeom>
                    <a:avLst/>
                    <a:gdLst>
                      <a:gd name="connsiteX0" fmla="*/ 136395 w 201911"/>
                      <a:gd name="connsiteY0" fmla="*/ 6867 h 232719"/>
                      <a:gd name="connsiteX1" fmla="*/ 195835 w 201911"/>
                      <a:gd name="connsiteY1" fmla="*/ 156773 h 232719"/>
                      <a:gd name="connsiteX2" fmla="*/ 65701 w 201911"/>
                      <a:gd name="connsiteY2" fmla="*/ 225290 h 232719"/>
                      <a:gd name="connsiteX3" fmla="*/ 5950 w 201911"/>
                      <a:gd name="connsiteY3" fmla="*/ 76752 h 232719"/>
                      <a:gd name="connsiteX4" fmla="*/ 136395 w 201911"/>
                      <a:gd name="connsiteY4" fmla="*/ 6867 h 232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1911" h="232719">
                        <a:moveTo>
                          <a:pt x="136395" y="6867"/>
                        </a:moveTo>
                        <a:cubicBezTo>
                          <a:pt x="188063" y="29312"/>
                          <a:pt x="214736" y="95529"/>
                          <a:pt x="195835" y="156773"/>
                        </a:cubicBezTo>
                        <a:cubicBezTo>
                          <a:pt x="177244" y="216648"/>
                          <a:pt x="118675" y="248047"/>
                          <a:pt x="65701" y="225290"/>
                        </a:cubicBezTo>
                        <a:cubicBezTo>
                          <a:pt x="13722" y="204213"/>
                          <a:pt x="-12641" y="136628"/>
                          <a:pt x="5950" y="76752"/>
                        </a:cubicBezTo>
                        <a:cubicBezTo>
                          <a:pt x="24789" y="15509"/>
                          <a:pt x="82986" y="-14522"/>
                          <a:pt x="136395" y="686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104" name="Forma libre: forma 103">
                    <a:extLst>
                      <a:ext uri="{FF2B5EF4-FFF2-40B4-BE49-F238E27FC236}">
                        <a16:creationId xmlns:a16="http://schemas.microsoft.com/office/drawing/2014/main" id="{9E46BF40-BD3E-4557-BF67-03B39780BCEB}"/>
                      </a:ext>
                    </a:extLst>
                  </p:cNvPr>
                  <p:cNvSpPr/>
                  <p:nvPr/>
                </p:nvSpPr>
                <p:spPr>
                  <a:xfrm>
                    <a:off x="4670514" y="5200894"/>
                    <a:ext cx="214551" cy="245215"/>
                  </a:xfrm>
                  <a:custGeom>
                    <a:avLst/>
                    <a:gdLst>
                      <a:gd name="connsiteX0" fmla="*/ 107668 w 214551"/>
                      <a:gd name="connsiteY0" fmla="*/ 245215 h 245215"/>
                      <a:gd name="connsiteX1" fmla="*/ 69554 w 214551"/>
                      <a:gd name="connsiteY1" fmla="*/ 237257 h 245215"/>
                      <a:gd name="connsiteX2" fmla="*/ 6321 w 214551"/>
                      <a:gd name="connsiteY2" fmla="*/ 81133 h 245215"/>
                      <a:gd name="connsiteX3" fmla="*/ 65450 w 214551"/>
                      <a:gd name="connsiteY3" fmla="*/ 9631 h 245215"/>
                      <a:gd name="connsiteX4" fmla="*/ 145035 w 214551"/>
                      <a:gd name="connsiteY4" fmla="*/ 7330 h 245215"/>
                      <a:gd name="connsiteX5" fmla="*/ 145222 w 214551"/>
                      <a:gd name="connsiteY5" fmla="*/ 7393 h 245215"/>
                      <a:gd name="connsiteX6" fmla="*/ 208144 w 214551"/>
                      <a:gd name="connsiteY6" fmla="*/ 164884 h 245215"/>
                      <a:gd name="connsiteX7" fmla="*/ 148020 w 214551"/>
                      <a:gd name="connsiteY7" fmla="*/ 236262 h 245215"/>
                      <a:gd name="connsiteX8" fmla="*/ 107668 w 214551"/>
                      <a:gd name="connsiteY8" fmla="*/ 245215 h 245215"/>
                      <a:gd name="connsiteX9" fmla="*/ 107668 w 214551"/>
                      <a:gd name="connsiteY9" fmla="*/ 12491 h 245215"/>
                      <a:gd name="connsiteX10" fmla="*/ 70797 w 214551"/>
                      <a:gd name="connsiteY10" fmla="*/ 20885 h 245215"/>
                      <a:gd name="connsiteX11" fmla="*/ 18197 w 214551"/>
                      <a:gd name="connsiteY11" fmla="*/ 84864 h 245215"/>
                      <a:gd name="connsiteX12" fmla="*/ 74342 w 214551"/>
                      <a:gd name="connsiteY12" fmla="*/ 225816 h 245215"/>
                      <a:gd name="connsiteX13" fmla="*/ 142735 w 214551"/>
                      <a:gd name="connsiteY13" fmla="*/ 225008 h 245215"/>
                      <a:gd name="connsiteX14" fmla="*/ 196206 w 214551"/>
                      <a:gd name="connsiteY14" fmla="*/ 161278 h 245215"/>
                      <a:gd name="connsiteX15" fmla="*/ 140310 w 214551"/>
                      <a:gd name="connsiteY15" fmla="*/ 18958 h 245215"/>
                      <a:gd name="connsiteX16" fmla="*/ 107668 w 214551"/>
                      <a:gd name="connsiteY16" fmla="*/ 12491 h 245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14551" h="245215">
                        <a:moveTo>
                          <a:pt x="107668" y="245215"/>
                        </a:moveTo>
                        <a:cubicBezTo>
                          <a:pt x="94797" y="245215"/>
                          <a:pt x="81865" y="242542"/>
                          <a:pt x="69554" y="237257"/>
                        </a:cubicBezTo>
                        <a:cubicBezTo>
                          <a:pt x="14901" y="215122"/>
                          <a:pt x="-13513" y="145050"/>
                          <a:pt x="6321" y="81133"/>
                        </a:cubicBezTo>
                        <a:cubicBezTo>
                          <a:pt x="16394" y="48429"/>
                          <a:pt x="37409" y="22999"/>
                          <a:pt x="65450" y="9631"/>
                        </a:cubicBezTo>
                        <a:cubicBezTo>
                          <a:pt x="90569" y="-2369"/>
                          <a:pt x="118859" y="-3177"/>
                          <a:pt x="145035" y="7330"/>
                        </a:cubicBezTo>
                        <a:lnTo>
                          <a:pt x="145222" y="7393"/>
                        </a:lnTo>
                        <a:cubicBezTo>
                          <a:pt x="200310" y="31331"/>
                          <a:pt x="227978" y="100532"/>
                          <a:pt x="208144" y="164884"/>
                        </a:cubicBezTo>
                        <a:cubicBezTo>
                          <a:pt x="198134" y="197216"/>
                          <a:pt x="176186" y="223267"/>
                          <a:pt x="148020" y="236262"/>
                        </a:cubicBezTo>
                        <a:cubicBezTo>
                          <a:pt x="135025" y="242231"/>
                          <a:pt x="121346" y="245215"/>
                          <a:pt x="107668" y="245215"/>
                        </a:cubicBezTo>
                        <a:close/>
                        <a:moveTo>
                          <a:pt x="107668" y="12491"/>
                        </a:moveTo>
                        <a:cubicBezTo>
                          <a:pt x="95046" y="12491"/>
                          <a:pt x="82549" y="15289"/>
                          <a:pt x="70797" y="20885"/>
                        </a:cubicBezTo>
                        <a:cubicBezTo>
                          <a:pt x="45927" y="32760"/>
                          <a:pt x="27212" y="55455"/>
                          <a:pt x="18197" y="84864"/>
                        </a:cubicBezTo>
                        <a:cubicBezTo>
                          <a:pt x="539" y="141755"/>
                          <a:pt x="26279" y="206293"/>
                          <a:pt x="74342" y="225816"/>
                        </a:cubicBezTo>
                        <a:cubicBezTo>
                          <a:pt x="96600" y="235392"/>
                          <a:pt x="120849" y="235081"/>
                          <a:pt x="142735" y="225008"/>
                        </a:cubicBezTo>
                        <a:cubicBezTo>
                          <a:pt x="167730" y="213444"/>
                          <a:pt x="187253" y="190252"/>
                          <a:pt x="196206" y="161278"/>
                        </a:cubicBezTo>
                        <a:cubicBezTo>
                          <a:pt x="214175" y="102957"/>
                          <a:pt x="189616" y="40470"/>
                          <a:pt x="140310" y="18958"/>
                        </a:cubicBezTo>
                        <a:cubicBezTo>
                          <a:pt x="129678" y="14605"/>
                          <a:pt x="118611" y="12491"/>
                          <a:pt x="107668" y="12491"/>
                        </a:cubicBezTo>
                        <a:close/>
                      </a:path>
                    </a:pathLst>
                  </a:custGeom>
                  <a:solidFill>
                    <a:srgbClr val="17AB5C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</p:grpSp>
            <p:sp>
              <p:nvSpPr>
                <p:cNvPr id="105" name="Forma libre: forma 104">
                  <a:extLst>
                    <a:ext uri="{FF2B5EF4-FFF2-40B4-BE49-F238E27FC236}">
                      <a16:creationId xmlns:a16="http://schemas.microsoft.com/office/drawing/2014/main" id="{61E89736-FF0E-4FBE-95E6-C9F04C11BD1A}"/>
                    </a:ext>
                  </a:extLst>
                </p:cNvPr>
                <p:cNvSpPr/>
                <p:nvPr/>
              </p:nvSpPr>
              <p:spPr>
                <a:xfrm>
                  <a:off x="4732962" y="5299225"/>
                  <a:ext cx="90066" cy="91067"/>
                </a:xfrm>
                <a:custGeom>
                  <a:avLst/>
                  <a:gdLst>
                    <a:gd name="connsiteX0" fmla="*/ 60204 w 90066"/>
                    <a:gd name="connsiteY0" fmla="*/ 3071 h 91067"/>
                    <a:gd name="connsiteX1" fmla="*/ 87499 w 90066"/>
                    <a:gd name="connsiteY1" fmla="*/ 60708 h 91067"/>
                    <a:gd name="connsiteX2" fmla="*/ 29862 w 90066"/>
                    <a:gd name="connsiteY2" fmla="*/ 88004 h 91067"/>
                    <a:gd name="connsiteX3" fmla="*/ 2567 w 90066"/>
                    <a:gd name="connsiteY3" fmla="*/ 30366 h 91067"/>
                    <a:gd name="connsiteX4" fmla="*/ 60204 w 90066"/>
                    <a:gd name="connsiteY4" fmla="*/ 3071 h 91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066" h="91067">
                      <a:moveTo>
                        <a:pt x="60204" y="3071"/>
                      </a:moveTo>
                      <a:cubicBezTo>
                        <a:pt x="83831" y="11216"/>
                        <a:pt x="95644" y="37082"/>
                        <a:pt x="87499" y="60708"/>
                      </a:cubicBezTo>
                      <a:cubicBezTo>
                        <a:pt x="79354" y="84335"/>
                        <a:pt x="53240" y="97392"/>
                        <a:pt x="29862" y="88004"/>
                      </a:cubicBezTo>
                      <a:cubicBezTo>
                        <a:pt x="6235" y="79859"/>
                        <a:pt x="-5578" y="53993"/>
                        <a:pt x="2567" y="30366"/>
                      </a:cubicBezTo>
                      <a:cubicBezTo>
                        <a:pt x="10712" y="6677"/>
                        <a:pt x="36826" y="-6317"/>
                        <a:pt x="60204" y="3071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106" name="Forma libre: forma 105">
                  <a:extLst>
                    <a:ext uri="{FF2B5EF4-FFF2-40B4-BE49-F238E27FC236}">
                      <a16:creationId xmlns:a16="http://schemas.microsoft.com/office/drawing/2014/main" id="{A4D97D14-BD20-4967-8E52-9F7CA636F5A0}"/>
                    </a:ext>
                  </a:extLst>
                </p:cNvPr>
                <p:cNvSpPr/>
                <p:nvPr/>
              </p:nvSpPr>
              <p:spPr>
                <a:xfrm>
                  <a:off x="4729976" y="5356545"/>
                  <a:ext cx="36038" cy="36435"/>
                </a:xfrm>
                <a:custGeom>
                  <a:avLst/>
                  <a:gdLst>
                    <a:gd name="connsiteX0" fmla="*/ 24081 w 36038"/>
                    <a:gd name="connsiteY0" fmla="*/ 1213 h 36435"/>
                    <a:gd name="connsiteX1" fmla="*/ 35024 w 36038"/>
                    <a:gd name="connsiteY1" fmla="*/ 24280 h 36435"/>
                    <a:gd name="connsiteX2" fmla="*/ 11957 w 36038"/>
                    <a:gd name="connsiteY2" fmla="*/ 35223 h 36435"/>
                    <a:gd name="connsiteX3" fmla="*/ 1014 w 36038"/>
                    <a:gd name="connsiteY3" fmla="*/ 12155 h 36435"/>
                    <a:gd name="connsiteX4" fmla="*/ 24081 w 36038"/>
                    <a:gd name="connsiteY4" fmla="*/ 1213 h 36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038" h="36435">
                      <a:moveTo>
                        <a:pt x="24081" y="1213"/>
                      </a:moveTo>
                      <a:cubicBezTo>
                        <a:pt x="33532" y="4508"/>
                        <a:pt x="38257" y="14829"/>
                        <a:pt x="35024" y="24280"/>
                      </a:cubicBezTo>
                      <a:cubicBezTo>
                        <a:pt x="31729" y="33730"/>
                        <a:pt x="21346" y="38953"/>
                        <a:pt x="11957" y="35223"/>
                      </a:cubicBezTo>
                      <a:cubicBezTo>
                        <a:pt x="2506" y="31927"/>
                        <a:pt x="-2219" y="21606"/>
                        <a:pt x="1014" y="12155"/>
                      </a:cubicBezTo>
                      <a:cubicBezTo>
                        <a:pt x="4247" y="2705"/>
                        <a:pt x="14693" y="-2518"/>
                        <a:pt x="24081" y="12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107" name="Forma libre: forma 106">
                  <a:extLst>
                    <a:ext uri="{FF2B5EF4-FFF2-40B4-BE49-F238E27FC236}">
                      <a16:creationId xmlns:a16="http://schemas.microsoft.com/office/drawing/2014/main" id="{5DD74F60-81D8-424B-8626-D5EC6E4C1076}"/>
                    </a:ext>
                  </a:extLst>
                </p:cNvPr>
                <p:cNvSpPr/>
                <p:nvPr/>
              </p:nvSpPr>
              <p:spPr>
                <a:xfrm>
                  <a:off x="4661975" y="5198898"/>
                  <a:ext cx="235646" cy="131750"/>
                </a:xfrm>
                <a:custGeom>
                  <a:avLst/>
                  <a:gdLst>
                    <a:gd name="connsiteX0" fmla="*/ 0 w 235646"/>
                    <a:gd name="connsiteY0" fmla="*/ 0 h 131750"/>
                    <a:gd name="connsiteX1" fmla="*/ 235646 w 235646"/>
                    <a:gd name="connsiteY1" fmla="*/ 0 h 131750"/>
                    <a:gd name="connsiteX2" fmla="*/ 235646 w 235646"/>
                    <a:gd name="connsiteY2" fmla="*/ 131751 h 131750"/>
                    <a:gd name="connsiteX3" fmla="*/ 0 w 235646"/>
                    <a:gd name="connsiteY3" fmla="*/ 131751 h 13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5646" h="131750">
                      <a:moveTo>
                        <a:pt x="0" y="0"/>
                      </a:moveTo>
                      <a:lnTo>
                        <a:pt x="235646" y="0"/>
                      </a:lnTo>
                      <a:lnTo>
                        <a:pt x="235646" y="131751"/>
                      </a:lnTo>
                      <a:lnTo>
                        <a:pt x="0" y="131751"/>
                      </a:lnTo>
                      <a:close/>
                    </a:path>
                  </a:pathLst>
                </a:custGeom>
                <a:solidFill>
                  <a:srgbClr val="1ABB65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grpSp>
              <p:nvGrpSpPr>
                <p:cNvPr id="108" name="Gráfico 2">
                  <a:extLst>
                    <a:ext uri="{FF2B5EF4-FFF2-40B4-BE49-F238E27FC236}">
                      <a16:creationId xmlns:a16="http://schemas.microsoft.com/office/drawing/2014/main" id="{BAEBE33F-3904-4AD8-8B11-71F0D6056840}"/>
                    </a:ext>
                  </a:extLst>
                </p:cNvPr>
                <p:cNvGrpSpPr/>
                <p:nvPr/>
              </p:nvGrpSpPr>
              <p:grpSpPr>
                <a:xfrm>
                  <a:off x="5054823" y="5200894"/>
                  <a:ext cx="214551" cy="245215"/>
                  <a:chOff x="5054823" y="5200894"/>
                  <a:chExt cx="214551" cy="245215"/>
                </a:xfrm>
              </p:grpSpPr>
              <p:sp>
                <p:nvSpPr>
                  <p:cNvPr id="109" name="Forma libre: forma 108">
                    <a:extLst>
                      <a:ext uri="{FF2B5EF4-FFF2-40B4-BE49-F238E27FC236}">
                        <a16:creationId xmlns:a16="http://schemas.microsoft.com/office/drawing/2014/main" id="{75AC053C-C8C4-4F2F-90DA-5491B155C5C9}"/>
                      </a:ext>
                    </a:extLst>
                  </p:cNvPr>
                  <p:cNvSpPr/>
                  <p:nvPr/>
                </p:nvSpPr>
                <p:spPr>
                  <a:xfrm>
                    <a:off x="5061163" y="5207141"/>
                    <a:ext cx="201911" cy="232719"/>
                  </a:xfrm>
                  <a:custGeom>
                    <a:avLst/>
                    <a:gdLst>
                      <a:gd name="connsiteX0" fmla="*/ 136395 w 201911"/>
                      <a:gd name="connsiteY0" fmla="*/ 6867 h 232719"/>
                      <a:gd name="connsiteX1" fmla="*/ 195835 w 201911"/>
                      <a:gd name="connsiteY1" fmla="*/ 156773 h 232719"/>
                      <a:gd name="connsiteX2" fmla="*/ 65701 w 201911"/>
                      <a:gd name="connsiteY2" fmla="*/ 225290 h 232719"/>
                      <a:gd name="connsiteX3" fmla="*/ 5950 w 201911"/>
                      <a:gd name="connsiteY3" fmla="*/ 76752 h 232719"/>
                      <a:gd name="connsiteX4" fmla="*/ 136395 w 201911"/>
                      <a:gd name="connsiteY4" fmla="*/ 6867 h 232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1911" h="232719">
                        <a:moveTo>
                          <a:pt x="136395" y="6867"/>
                        </a:moveTo>
                        <a:cubicBezTo>
                          <a:pt x="188063" y="29312"/>
                          <a:pt x="214736" y="95529"/>
                          <a:pt x="195835" y="156773"/>
                        </a:cubicBezTo>
                        <a:cubicBezTo>
                          <a:pt x="177244" y="216648"/>
                          <a:pt x="118675" y="248047"/>
                          <a:pt x="65701" y="225290"/>
                        </a:cubicBezTo>
                        <a:cubicBezTo>
                          <a:pt x="13722" y="204213"/>
                          <a:pt x="-12641" y="136628"/>
                          <a:pt x="5950" y="76752"/>
                        </a:cubicBezTo>
                        <a:cubicBezTo>
                          <a:pt x="24789" y="15509"/>
                          <a:pt x="83048" y="-14522"/>
                          <a:pt x="136395" y="686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110" name="Forma libre: forma 109">
                    <a:extLst>
                      <a:ext uri="{FF2B5EF4-FFF2-40B4-BE49-F238E27FC236}">
                        <a16:creationId xmlns:a16="http://schemas.microsoft.com/office/drawing/2014/main" id="{0B2CB980-B51C-42C4-AF67-858DBBF63FBF}"/>
                      </a:ext>
                    </a:extLst>
                  </p:cNvPr>
                  <p:cNvSpPr/>
                  <p:nvPr/>
                </p:nvSpPr>
                <p:spPr>
                  <a:xfrm>
                    <a:off x="5054823" y="5200894"/>
                    <a:ext cx="214551" cy="245215"/>
                  </a:xfrm>
                  <a:custGeom>
                    <a:avLst/>
                    <a:gdLst>
                      <a:gd name="connsiteX0" fmla="*/ 107668 w 214551"/>
                      <a:gd name="connsiteY0" fmla="*/ 245215 h 245215"/>
                      <a:gd name="connsiteX1" fmla="*/ 69554 w 214551"/>
                      <a:gd name="connsiteY1" fmla="*/ 237257 h 245215"/>
                      <a:gd name="connsiteX2" fmla="*/ 6321 w 214551"/>
                      <a:gd name="connsiteY2" fmla="*/ 81133 h 245215"/>
                      <a:gd name="connsiteX3" fmla="*/ 65450 w 214551"/>
                      <a:gd name="connsiteY3" fmla="*/ 9631 h 245215"/>
                      <a:gd name="connsiteX4" fmla="*/ 145035 w 214551"/>
                      <a:gd name="connsiteY4" fmla="*/ 7330 h 245215"/>
                      <a:gd name="connsiteX5" fmla="*/ 145222 w 214551"/>
                      <a:gd name="connsiteY5" fmla="*/ 7393 h 245215"/>
                      <a:gd name="connsiteX6" fmla="*/ 208144 w 214551"/>
                      <a:gd name="connsiteY6" fmla="*/ 164884 h 245215"/>
                      <a:gd name="connsiteX7" fmla="*/ 147958 w 214551"/>
                      <a:gd name="connsiteY7" fmla="*/ 236262 h 245215"/>
                      <a:gd name="connsiteX8" fmla="*/ 107668 w 214551"/>
                      <a:gd name="connsiteY8" fmla="*/ 245215 h 245215"/>
                      <a:gd name="connsiteX9" fmla="*/ 107730 w 214551"/>
                      <a:gd name="connsiteY9" fmla="*/ 12491 h 245215"/>
                      <a:gd name="connsiteX10" fmla="*/ 70860 w 214551"/>
                      <a:gd name="connsiteY10" fmla="*/ 20885 h 245215"/>
                      <a:gd name="connsiteX11" fmla="*/ 18259 w 214551"/>
                      <a:gd name="connsiteY11" fmla="*/ 84864 h 245215"/>
                      <a:gd name="connsiteX12" fmla="*/ 74404 w 214551"/>
                      <a:gd name="connsiteY12" fmla="*/ 225816 h 245215"/>
                      <a:gd name="connsiteX13" fmla="*/ 142797 w 214551"/>
                      <a:gd name="connsiteY13" fmla="*/ 225008 h 245215"/>
                      <a:gd name="connsiteX14" fmla="*/ 196268 w 214551"/>
                      <a:gd name="connsiteY14" fmla="*/ 161278 h 245215"/>
                      <a:gd name="connsiteX15" fmla="*/ 140372 w 214551"/>
                      <a:gd name="connsiteY15" fmla="*/ 18958 h 245215"/>
                      <a:gd name="connsiteX16" fmla="*/ 107730 w 214551"/>
                      <a:gd name="connsiteY16" fmla="*/ 12491 h 245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14551" h="245215">
                        <a:moveTo>
                          <a:pt x="107668" y="245215"/>
                        </a:moveTo>
                        <a:cubicBezTo>
                          <a:pt x="94797" y="245215"/>
                          <a:pt x="81865" y="242542"/>
                          <a:pt x="69554" y="237257"/>
                        </a:cubicBezTo>
                        <a:cubicBezTo>
                          <a:pt x="14901" y="215122"/>
                          <a:pt x="-13513" y="145050"/>
                          <a:pt x="6321" y="81133"/>
                        </a:cubicBezTo>
                        <a:cubicBezTo>
                          <a:pt x="16394" y="48429"/>
                          <a:pt x="37409" y="22999"/>
                          <a:pt x="65450" y="9631"/>
                        </a:cubicBezTo>
                        <a:cubicBezTo>
                          <a:pt x="90569" y="-2369"/>
                          <a:pt x="118859" y="-3177"/>
                          <a:pt x="145035" y="7330"/>
                        </a:cubicBezTo>
                        <a:lnTo>
                          <a:pt x="145222" y="7393"/>
                        </a:lnTo>
                        <a:cubicBezTo>
                          <a:pt x="200310" y="31331"/>
                          <a:pt x="227978" y="100532"/>
                          <a:pt x="208144" y="164884"/>
                        </a:cubicBezTo>
                        <a:cubicBezTo>
                          <a:pt x="198134" y="197216"/>
                          <a:pt x="176186" y="223267"/>
                          <a:pt x="147958" y="236262"/>
                        </a:cubicBezTo>
                        <a:cubicBezTo>
                          <a:pt x="135025" y="242231"/>
                          <a:pt x="121346" y="245215"/>
                          <a:pt x="107668" y="245215"/>
                        </a:cubicBezTo>
                        <a:close/>
                        <a:moveTo>
                          <a:pt x="107730" y="12491"/>
                        </a:moveTo>
                        <a:cubicBezTo>
                          <a:pt x="95108" y="12491"/>
                          <a:pt x="82611" y="15289"/>
                          <a:pt x="70860" y="20885"/>
                        </a:cubicBezTo>
                        <a:cubicBezTo>
                          <a:pt x="45989" y="32760"/>
                          <a:pt x="27274" y="55455"/>
                          <a:pt x="18259" y="84864"/>
                        </a:cubicBezTo>
                        <a:cubicBezTo>
                          <a:pt x="601" y="141755"/>
                          <a:pt x="26342" y="206293"/>
                          <a:pt x="74404" y="225816"/>
                        </a:cubicBezTo>
                        <a:cubicBezTo>
                          <a:pt x="96663" y="235392"/>
                          <a:pt x="120911" y="235081"/>
                          <a:pt x="142797" y="225008"/>
                        </a:cubicBezTo>
                        <a:cubicBezTo>
                          <a:pt x="167792" y="213506"/>
                          <a:pt x="187315" y="190252"/>
                          <a:pt x="196268" y="161278"/>
                        </a:cubicBezTo>
                        <a:cubicBezTo>
                          <a:pt x="214237" y="102957"/>
                          <a:pt x="189678" y="40470"/>
                          <a:pt x="140372" y="18958"/>
                        </a:cubicBezTo>
                        <a:cubicBezTo>
                          <a:pt x="129678" y="14605"/>
                          <a:pt x="118673" y="12491"/>
                          <a:pt x="107730" y="12491"/>
                        </a:cubicBezTo>
                        <a:close/>
                      </a:path>
                    </a:pathLst>
                  </a:custGeom>
                  <a:solidFill>
                    <a:srgbClr val="17AB5C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</p:grpSp>
            <p:sp>
              <p:nvSpPr>
                <p:cNvPr id="111" name="Forma libre: forma 110">
                  <a:extLst>
                    <a:ext uri="{FF2B5EF4-FFF2-40B4-BE49-F238E27FC236}">
                      <a16:creationId xmlns:a16="http://schemas.microsoft.com/office/drawing/2014/main" id="{52B788A9-D9EF-4F34-9386-BDD856ED36EC}"/>
                    </a:ext>
                  </a:extLst>
                </p:cNvPr>
                <p:cNvSpPr/>
                <p:nvPr/>
              </p:nvSpPr>
              <p:spPr>
                <a:xfrm>
                  <a:off x="5117333" y="5299225"/>
                  <a:ext cx="90065" cy="91067"/>
                </a:xfrm>
                <a:custGeom>
                  <a:avLst/>
                  <a:gdLst>
                    <a:gd name="connsiteX0" fmla="*/ 60204 w 90065"/>
                    <a:gd name="connsiteY0" fmla="*/ 3071 h 91067"/>
                    <a:gd name="connsiteX1" fmla="*/ 87499 w 90065"/>
                    <a:gd name="connsiteY1" fmla="*/ 60708 h 91067"/>
                    <a:gd name="connsiteX2" fmla="*/ 29862 w 90065"/>
                    <a:gd name="connsiteY2" fmla="*/ 88004 h 91067"/>
                    <a:gd name="connsiteX3" fmla="*/ 2567 w 90065"/>
                    <a:gd name="connsiteY3" fmla="*/ 30366 h 91067"/>
                    <a:gd name="connsiteX4" fmla="*/ 60204 w 90065"/>
                    <a:gd name="connsiteY4" fmla="*/ 3071 h 91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065" h="91067">
                      <a:moveTo>
                        <a:pt x="60204" y="3071"/>
                      </a:moveTo>
                      <a:cubicBezTo>
                        <a:pt x="83831" y="11216"/>
                        <a:pt x="95644" y="37082"/>
                        <a:pt x="87499" y="60708"/>
                      </a:cubicBezTo>
                      <a:cubicBezTo>
                        <a:pt x="79354" y="84335"/>
                        <a:pt x="53240" y="97392"/>
                        <a:pt x="29862" y="88004"/>
                      </a:cubicBezTo>
                      <a:cubicBezTo>
                        <a:pt x="6235" y="79859"/>
                        <a:pt x="-5578" y="53993"/>
                        <a:pt x="2567" y="30366"/>
                      </a:cubicBezTo>
                      <a:cubicBezTo>
                        <a:pt x="10712" y="6677"/>
                        <a:pt x="36826" y="-6317"/>
                        <a:pt x="60204" y="3071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112" name="Forma libre: forma 111">
                  <a:extLst>
                    <a:ext uri="{FF2B5EF4-FFF2-40B4-BE49-F238E27FC236}">
                      <a16:creationId xmlns:a16="http://schemas.microsoft.com/office/drawing/2014/main" id="{997F8131-1C34-4A2B-AD4D-129CAE31FBF3}"/>
                    </a:ext>
                  </a:extLst>
                </p:cNvPr>
                <p:cNvSpPr/>
                <p:nvPr/>
              </p:nvSpPr>
              <p:spPr>
                <a:xfrm>
                  <a:off x="5114285" y="5356545"/>
                  <a:ext cx="36038" cy="36435"/>
                </a:xfrm>
                <a:custGeom>
                  <a:avLst/>
                  <a:gdLst>
                    <a:gd name="connsiteX0" fmla="*/ 24081 w 36038"/>
                    <a:gd name="connsiteY0" fmla="*/ 1213 h 36435"/>
                    <a:gd name="connsiteX1" fmla="*/ 35024 w 36038"/>
                    <a:gd name="connsiteY1" fmla="*/ 24280 h 36435"/>
                    <a:gd name="connsiteX2" fmla="*/ 11957 w 36038"/>
                    <a:gd name="connsiteY2" fmla="*/ 35223 h 36435"/>
                    <a:gd name="connsiteX3" fmla="*/ 1014 w 36038"/>
                    <a:gd name="connsiteY3" fmla="*/ 12155 h 36435"/>
                    <a:gd name="connsiteX4" fmla="*/ 24081 w 36038"/>
                    <a:gd name="connsiteY4" fmla="*/ 1213 h 36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038" h="36435">
                      <a:moveTo>
                        <a:pt x="24081" y="1213"/>
                      </a:moveTo>
                      <a:cubicBezTo>
                        <a:pt x="33532" y="4508"/>
                        <a:pt x="38257" y="14829"/>
                        <a:pt x="35024" y="24280"/>
                      </a:cubicBezTo>
                      <a:cubicBezTo>
                        <a:pt x="31729" y="33730"/>
                        <a:pt x="21346" y="38953"/>
                        <a:pt x="11957" y="35223"/>
                      </a:cubicBezTo>
                      <a:cubicBezTo>
                        <a:pt x="2506" y="31927"/>
                        <a:pt x="-2219" y="21606"/>
                        <a:pt x="1014" y="12155"/>
                      </a:cubicBezTo>
                      <a:cubicBezTo>
                        <a:pt x="4309" y="2705"/>
                        <a:pt x="14755" y="-2518"/>
                        <a:pt x="24081" y="12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113" name="Forma libre: forma 112">
                  <a:extLst>
                    <a:ext uri="{FF2B5EF4-FFF2-40B4-BE49-F238E27FC236}">
                      <a16:creationId xmlns:a16="http://schemas.microsoft.com/office/drawing/2014/main" id="{27CDF218-6A5C-49A8-B26E-0292C023B45C}"/>
                    </a:ext>
                  </a:extLst>
                </p:cNvPr>
                <p:cNvSpPr/>
                <p:nvPr/>
              </p:nvSpPr>
              <p:spPr>
                <a:xfrm>
                  <a:off x="5046284" y="5198898"/>
                  <a:ext cx="235646" cy="131750"/>
                </a:xfrm>
                <a:custGeom>
                  <a:avLst/>
                  <a:gdLst>
                    <a:gd name="connsiteX0" fmla="*/ 0 w 235646"/>
                    <a:gd name="connsiteY0" fmla="*/ 0 h 131750"/>
                    <a:gd name="connsiteX1" fmla="*/ 235647 w 235646"/>
                    <a:gd name="connsiteY1" fmla="*/ 0 h 131750"/>
                    <a:gd name="connsiteX2" fmla="*/ 235647 w 235646"/>
                    <a:gd name="connsiteY2" fmla="*/ 131751 h 131750"/>
                    <a:gd name="connsiteX3" fmla="*/ 0 w 235646"/>
                    <a:gd name="connsiteY3" fmla="*/ 131751 h 13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5646" h="131750">
                      <a:moveTo>
                        <a:pt x="0" y="0"/>
                      </a:moveTo>
                      <a:lnTo>
                        <a:pt x="235647" y="0"/>
                      </a:lnTo>
                      <a:lnTo>
                        <a:pt x="235647" y="131751"/>
                      </a:lnTo>
                      <a:lnTo>
                        <a:pt x="0" y="131751"/>
                      </a:lnTo>
                      <a:close/>
                    </a:path>
                  </a:pathLst>
                </a:custGeom>
                <a:solidFill>
                  <a:srgbClr val="1ABB65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114" name="Forma libre: forma 113">
                  <a:extLst>
                    <a:ext uri="{FF2B5EF4-FFF2-40B4-BE49-F238E27FC236}">
                      <a16:creationId xmlns:a16="http://schemas.microsoft.com/office/drawing/2014/main" id="{61630832-EA34-4BCB-AACF-86271C9BD9A0}"/>
                    </a:ext>
                  </a:extLst>
                </p:cNvPr>
                <p:cNvSpPr/>
                <p:nvPr/>
              </p:nvSpPr>
              <p:spPr>
                <a:xfrm>
                  <a:off x="4682369" y="5200420"/>
                  <a:ext cx="182812" cy="42063"/>
                </a:xfrm>
                <a:custGeom>
                  <a:avLst/>
                  <a:gdLst>
                    <a:gd name="connsiteX0" fmla="*/ 0 w 182812"/>
                    <a:gd name="connsiteY0" fmla="*/ 42063 h 42063"/>
                    <a:gd name="connsiteX1" fmla="*/ 83689 w 182812"/>
                    <a:gd name="connsiteY1" fmla="*/ 219 h 42063"/>
                    <a:gd name="connsiteX2" fmla="*/ 179440 w 182812"/>
                    <a:gd name="connsiteY2" fmla="*/ 26954 h 42063"/>
                    <a:gd name="connsiteX3" fmla="*/ 176206 w 182812"/>
                    <a:gd name="connsiteY3" fmla="*/ 37213 h 42063"/>
                    <a:gd name="connsiteX4" fmla="*/ 83813 w 182812"/>
                    <a:gd name="connsiteY4" fmla="*/ 9856 h 42063"/>
                    <a:gd name="connsiteX5" fmla="*/ 0 w 182812"/>
                    <a:gd name="connsiteY5" fmla="*/ 42063 h 42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2812" h="42063">
                      <a:moveTo>
                        <a:pt x="0" y="42063"/>
                      </a:moveTo>
                      <a:cubicBezTo>
                        <a:pt x="0" y="42063"/>
                        <a:pt x="34570" y="3576"/>
                        <a:pt x="83689" y="219"/>
                      </a:cubicBezTo>
                      <a:cubicBezTo>
                        <a:pt x="134300" y="-2828"/>
                        <a:pt x="179440" y="26954"/>
                        <a:pt x="179440" y="26954"/>
                      </a:cubicBezTo>
                      <a:cubicBezTo>
                        <a:pt x="182921" y="31182"/>
                        <a:pt x="186030" y="36591"/>
                        <a:pt x="176206" y="37213"/>
                      </a:cubicBezTo>
                      <a:cubicBezTo>
                        <a:pt x="163336" y="37338"/>
                        <a:pt x="126901" y="5442"/>
                        <a:pt x="83813" y="9856"/>
                      </a:cubicBezTo>
                      <a:cubicBezTo>
                        <a:pt x="42280" y="14581"/>
                        <a:pt x="0" y="42063"/>
                        <a:pt x="0" y="42063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115" name="Forma libre: forma 114">
                  <a:extLst>
                    <a:ext uri="{FF2B5EF4-FFF2-40B4-BE49-F238E27FC236}">
                      <a16:creationId xmlns:a16="http://schemas.microsoft.com/office/drawing/2014/main" id="{17D98A10-9ED8-4AD0-94A3-3BB027B9BCCD}"/>
                    </a:ext>
                  </a:extLst>
                </p:cNvPr>
                <p:cNvSpPr/>
                <p:nvPr/>
              </p:nvSpPr>
              <p:spPr>
                <a:xfrm>
                  <a:off x="5078724" y="5200420"/>
                  <a:ext cx="182812" cy="42063"/>
                </a:xfrm>
                <a:custGeom>
                  <a:avLst/>
                  <a:gdLst>
                    <a:gd name="connsiteX0" fmla="*/ 182813 w 182812"/>
                    <a:gd name="connsiteY0" fmla="*/ 42063 h 42063"/>
                    <a:gd name="connsiteX1" fmla="*/ 99124 w 182812"/>
                    <a:gd name="connsiteY1" fmla="*/ 219 h 42063"/>
                    <a:gd name="connsiteX2" fmla="*/ 3373 w 182812"/>
                    <a:gd name="connsiteY2" fmla="*/ 26954 h 42063"/>
                    <a:gd name="connsiteX3" fmla="*/ 6606 w 182812"/>
                    <a:gd name="connsiteY3" fmla="*/ 37213 h 42063"/>
                    <a:gd name="connsiteX4" fmla="*/ 99000 w 182812"/>
                    <a:gd name="connsiteY4" fmla="*/ 9856 h 42063"/>
                    <a:gd name="connsiteX5" fmla="*/ 182813 w 182812"/>
                    <a:gd name="connsiteY5" fmla="*/ 42063 h 42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2812" h="42063">
                      <a:moveTo>
                        <a:pt x="182813" y="42063"/>
                      </a:moveTo>
                      <a:cubicBezTo>
                        <a:pt x="182813" y="42063"/>
                        <a:pt x="148243" y="3576"/>
                        <a:pt x="99124" y="219"/>
                      </a:cubicBezTo>
                      <a:cubicBezTo>
                        <a:pt x="48513" y="-2828"/>
                        <a:pt x="3373" y="26954"/>
                        <a:pt x="3373" y="26954"/>
                      </a:cubicBezTo>
                      <a:cubicBezTo>
                        <a:pt x="-109" y="31182"/>
                        <a:pt x="-3218" y="36591"/>
                        <a:pt x="6606" y="37213"/>
                      </a:cubicBezTo>
                      <a:cubicBezTo>
                        <a:pt x="19477" y="37338"/>
                        <a:pt x="55912" y="5442"/>
                        <a:pt x="99000" y="9856"/>
                      </a:cubicBezTo>
                      <a:cubicBezTo>
                        <a:pt x="140533" y="14581"/>
                        <a:pt x="182813" y="42063"/>
                        <a:pt x="182813" y="42063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</p:grpSp>
        </p:grpSp>
      </p:grpSp>
      <p:grpSp>
        <p:nvGrpSpPr>
          <p:cNvPr id="116" name="Gráfico 2">
            <a:extLst>
              <a:ext uri="{FF2B5EF4-FFF2-40B4-BE49-F238E27FC236}">
                <a16:creationId xmlns:a16="http://schemas.microsoft.com/office/drawing/2014/main" id="{EC64E31F-942B-45A9-8876-7C1620FF5D8E}"/>
              </a:ext>
            </a:extLst>
          </p:cNvPr>
          <p:cNvGrpSpPr/>
          <p:nvPr/>
        </p:nvGrpSpPr>
        <p:grpSpPr>
          <a:xfrm>
            <a:off x="1991507" y="4620801"/>
            <a:ext cx="1550905" cy="1857285"/>
            <a:chOff x="2020371" y="5001211"/>
            <a:chExt cx="1550905" cy="1857285"/>
          </a:xfrm>
        </p:grpSpPr>
        <p:sp>
          <p:nvSpPr>
            <p:cNvPr id="117" name="Forma libre: forma 116">
              <a:extLst>
                <a:ext uri="{FF2B5EF4-FFF2-40B4-BE49-F238E27FC236}">
                  <a16:creationId xmlns:a16="http://schemas.microsoft.com/office/drawing/2014/main" id="{FD3214FA-BC1B-4B4A-8E65-7CA236B2C8D3}"/>
                </a:ext>
              </a:extLst>
            </p:cNvPr>
            <p:cNvSpPr/>
            <p:nvPr/>
          </p:nvSpPr>
          <p:spPr>
            <a:xfrm>
              <a:off x="2020371" y="6735140"/>
              <a:ext cx="976161" cy="123356"/>
            </a:xfrm>
            <a:custGeom>
              <a:avLst/>
              <a:gdLst>
                <a:gd name="connsiteX0" fmla="*/ 976161 w 976161"/>
                <a:gd name="connsiteY0" fmla="*/ 61679 h 123356"/>
                <a:gd name="connsiteX1" fmla="*/ 488081 w 976161"/>
                <a:gd name="connsiteY1" fmla="*/ 123357 h 123356"/>
                <a:gd name="connsiteX2" fmla="*/ 0 w 976161"/>
                <a:gd name="connsiteY2" fmla="*/ 61679 h 123356"/>
                <a:gd name="connsiteX3" fmla="*/ 488081 w 976161"/>
                <a:gd name="connsiteY3" fmla="*/ 0 h 123356"/>
                <a:gd name="connsiteX4" fmla="*/ 976161 w 976161"/>
                <a:gd name="connsiteY4" fmla="*/ 61679 h 12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161" h="123356">
                  <a:moveTo>
                    <a:pt x="976161" y="61679"/>
                  </a:moveTo>
                  <a:cubicBezTo>
                    <a:pt x="976161" y="95751"/>
                    <a:pt x="757613" y="123357"/>
                    <a:pt x="488081" y="123357"/>
                  </a:cubicBezTo>
                  <a:cubicBezTo>
                    <a:pt x="218548" y="123357"/>
                    <a:pt x="0" y="95751"/>
                    <a:pt x="0" y="61679"/>
                  </a:cubicBezTo>
                  <a:cubicBezTo>
                    <a:pt x="0" y="27606"/>
                    <a:pt x="218548" y="0"/>
                    <a:pt x="488081" y="0"/>
                  </a:cubicBezTo>
                  <a:cubicBezTo>
                    <a:pt x="757613" y="0"/>
                    <a:pt x="976161" y="27668"/>
                    <a:pt x="976161" y="61679"/>
                  </a:cubicBezTo>
                  <a:close/>
                </a:path>
              </a:pathLst>
            </a:custGeom>
            <a:solidFill>
              <a:srgbClr val="BCBEC0">
                <a:alpha val="50000"/>
              </a:srgbClr>
            </a:solidFill>
            <a:ln w="62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118" name="Gráfico 2">
              <a:extLst>
                <a:ext uri="{FF2B5EF4-FFF2-40B4-BE49-F238E27FC236}">
                  <a16:creationId xmlns:a16="http://schemas.microsoft.com/office/drawing/2014/main" id="{4A2C338E-8333-4DA1-A4F7-CACD205116DB}"/>
                </a:ext>
              </a:extLst>
            </p:cNvPr>
            <p:cNvGrpSpPr/>
            <p:nvPr/>
          </p:nvGrpSpPr>
          <p:grpSpPr>
            <a:xfrm>
              <a:off x="2034111" y="5001211"/>
              <a:ext cx="1537164" cy="1827751"/>
              <a:chOff x="2034111" y="5001211"/>
              <a:chExt cx="1537164" cy="1827751"/>
            </a:xfrm>
          </p:grpSpPr>
          <p:grpSp>
            <p:nvGrpSpPr>
              <p:cNvPr id="119" name="Gráfico 2">
                <a:extLst>
                  <a:ext uri="{FF2B5EF4-FFF2-40B4-BE49-F238E27FC236}">
                    <a16:creationId xmlns:a16="http://schemas.microsoft.com/office/drawing/2014/main" id="{89E88049-14AD-4B92-A204-4A193EE0A4AF}"/>
                  </a:ext>
                </a:extLst>
              </p:cNvPr>
              <p:cNvGrpSpPr/>
              <p:nvPr/>
            </p:nvGrpSpPr>
            <p:grpSpPr>
              <a:xfrm>
                <a:off x="2256401" y="5675056"/>
                <a:ext cx="478706" cy="275548"/>
                <a:chOff x="2256401" y="5675056"/>
                <a:chExt cx="478706" cy="275548"/>
              </a:xfrm>
              <a:solidFill>
                <a:srgbClr val="FCC105"/>
              </a:solidFill>
            </p:grpSpPr>
            <p:sp>
              <p:nvSpPr>
                <p:cNvPr id="120" name="Forma libre: forma 119">
                  <a:extLst>
                    <a:ext uri="{FF2B5EF4-FFF2-40B4-BE49-F238E27FC236}">
                      <a16:creationId xmlns:a16="http://schemas.microsoft.com/office/drawing/2014/main" id="{CB033724-5FEB-4E2C-B434-19D4DFDF2498}"/>
                    </a:ext>
                  </a:extLst>
                </p:cNvPr>
                <p:cNvSpPr/>
                <p:nvPr/>
              </p:nvSpPr>
              <p:spPr>
                <a:xfrm>
                  <a:off x="2347430" y="5675056"/>
                  <a:ext cx="387678" cy="198434"/>
                </a:xfrm>
                <a:custGeom>
                  <a:avLst/>
                  <a:gdLst>
                    <a:gd name="connsiteX0" fmla="*/ 366513 w 387678"/>
                    <a:gd name="connsiteY0" fmla="*/ 41829 h 198434"/>
                    <a:gd name="connsiteX1" fmla="*/ 33809 w 387678"/>
                    <a:gd name="connsiteY1" fmla="*/ 182160 h 198434"/>
                    <a:gd name="connsiteX2" fmla="*/ 48 w 387678"/>
                    <a:gd name="connsiteY2" fmla="*/ 182160 h 198434"/>
                    <a:gd name="connsiteX3" fmla="*/ 375466 w 387678"/>
                    <a:gd name="connsiteY3" fmla="*/ 9249 h 198434"/>
                    <a:gd name="connsiteX4" fmla="*/ 366513 w 387678"/>
                    <a:gd name="connsiteY4" fmla="*/ 41829 h 198434"/>
                    <a:gd name="connsiteX5" fmla="*/ 366513 w 387678"/>
                    <a:gd name="connsiteY5" fmla="*/ 41829 h 198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7678" h="198434">
                      <a:moveTo>
                        <a:pt x="366513" y="41829"/>
                      </a:moveTo>
                      <a:cubicBezTo>
                        <a:pt x="257705" y="19073"/>
                        <a:pt x="43695" y="36109"/>
                        <a:pt x="33809" y="182160"/>
                      </a:cubicBezTo>
                      <a:cubicBezTo>
                        <a:pt x="32379" y="203798"/>
                        <a:pt x="-1444" y="203922"/>
                        <a:pt x="48" y="182160"/>
                      </a:cubicBezTo>
                      <a:cubicBezTo>
                        <a:pt x="11675" y="9995"/>
                        <a:pt x="242720" y="-18543"/>
                        <a:pt x="375466" y="9249"/>
                      </a:cubicBezTo>
                      <a:cubicBezTo>
                        <a:pt x="396854" y="13726"/>
                        <a:pt x="387777" y="46306"/>
                        <a:pt x="366513" y="41829"/>
                      </a:cubicBezTo>
                      <a:lnTo>
                        <a:pt x="366513" y="41829"/>
                      </a:lnTo>
                      <a:close/>
                    </a:path>
                  </a:pathLst>
                </a:custGeom>
                <a:solidFill>
                  <a:srgbClr val="FCC105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121" name="Forma libre: forma 120">
                  <a:extLst>
                    <a:ext uri="{FF2B5EF4-FFF2-40B4-BE49-F238E27FC236}">
                      <a16:creationId xmlns:a16="http://schemas.microsoft.com/office/drawing/2014/main" id="{F7E76E8F-D229-46CC-AA21-104EF1DAB735}"/>
                    </a:ext>
                  </a:extLst>
                </p:cNvPr>
                <p:cNvSpPr/>
                <p:nvPr/>
              </p:nvSpPr>
              <p:spPr>
                <a:xfrm>
                  <a:off x="2256401" y="5842232"/>
                  <a:ext cx="122078" cy="83416"/>
                </a:xfrm>
                <a:custGeom>
                  <a:avLst/>
                  <a:gdLst>
                    <a:gd name="connsiteX0" fmla="*/ 105750 w 122078"/>
                    <a:gd name="connsiteY0" fmla="*/ 34134 h 83416"/>
                    <a:gd name="connsiteX1" fmla="*/ 54641 w 122078"/>
                    <a:gd name="connsiteY1" fmla="*/ 35626 h 83416"/>
                    <a:gd name="connsiteX2" fmla="*/ 34123 w 122078"/>
                    <a:gd name="connsiteY2" fmla="*/ 67212 h 83416"/>
                    <a:gd name="connsiteX3" fmla="*/ 362 w 122078"/>
                    <a:gd name="connsiteY3" fmla="*/ 67212 h 83416"/>
                    <a:gd name="connsiteX4" fmla="*/ 33128 w 122078"/>
                    <a:gd name="connsiteY4" fmla="*/ 6901 h 83416"/>
                    <a:gd name="connsiteX5" fmla="*/ 105812 w 122078"/>
                    <a:gd name="connsiteY5" fmla="*/ 373 h 83416"/>
                    <a:gd name="connsiteX6" fmla="*/ 105750 w 122078"/>
                    <a:gd name="connsiteY6" fmla="*/ 34134 h 83416"/>
                    <a:gd name="connsiteX7" fmla="*/ 105750 w 122078"/>
                    <a:gd name="connsiteY7" fmla="*/ 34134 h 83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2078" h="83416">
                      <a:moveTo>
                        <a:pt x="105750" y="34134"/>
                      </a:moveTo>
                      <a:cubicBezTo>
                        <a:pt x="88838" y="34072"/>
                        <a:pt x="71367" y="32580"/>
                        <a:pt x="54641" y="35626"/>
                      </a:cubicBezTo>
                      <a:cubicBezTo>
                        <a:pt x="36175" y="38922"/>
                        <a:pt x="32507" y="49430"/>
                        <a:pt x="34123" y="67212"/>
                      </a:cubicBezTo>
                      <a:cubicBezTo>
                        <a:pt x="36113" y="88911"/>
                        <a:pt x="2289" y="88725"/>
                        <a:pt x="362" y="67212"/>
                      </a:cubicBezTo>
                      <a:cubicBezTo>
                        <a:pt x="-2063" y="40912"/>
                        <a:pt x="7574" y="17160"/>
                        <a:pt x="33128" y="6901"/>
                      </a:cubicBezTo>
                      <a:cubicBezTo>
                        <a:pt x="55885" y="-2238"/>
                        <a:pt x="81812" y="311"/>
                        <a:pt x="105812" y="373"/>
                      </a:cubicBezTo>
                      <a:cubicBezTo>
                        <a:pt x="127511" y="497"/>
                        <a:pt x="127511" y="34259"/>
                        <a:pt x="105750" y="34134"/>
                      </a:cubicBezTo>
                      <a:lnTo>
                        <a:pt x="105750" y="34134"/>
                      </a:lnTo>
                      <a:close/>
                    </a:path>
                  </a:pathLst>
                </a:custGeom>
                <a:solidFill>
                  <a:srgbClr val="FCC105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122" name="Forma libre: forma 121">
                  <a:extLst>
                    <a:ext uri="{FF2B5EF4-FFF2-40B4-BE49-F238E27FC236}">
                      <a16:creationId xmlns:a16="http://schemas.microsoft.com/office/drawing/2014/main" id="{A4D2290F-FA89-4F71-B912-0D6F40E13DA2}"/>
                    </a:ext>
                  </a:extLst>
                </p:cNvPr>
                <p:cNvSpPr/>
                <p:nvPr/>
              </p:nvSpPr>
              <p:spPr>
                <a:xfrm>
                  <a:off x="2345388" y="5842539"/>
                  <a:ext cx="101953" cy="105851"/>
                </a:xfrm>
                <a:custGeom>
                  <a:avLst/>
                  <a:gdLst>
                    <a:gd name="connsiteX0" fmla="*/ 25281 w 101953"/>
                    <a:gd name="connsiteY0" fmla="*/ 2367 h 105851"/>
                    <a:gd name="connsiteX1" fmla="*/ 101758 w 101953"/>
                    <a:gd name="connsiteY1" fmla="*/ 89600 h 105851"/>
                    <a:gd name="connsiteX2" fmla="*/ 67996 w 101953"/>
                    <a:gd name="connsiteY2" fmla="*/ 89600 h 105851"/>
                    <a:gd name="connsiteX3" fmla="*/ 8245 w 101953"/>
                    <a:gd name="connsiteY3" fmla="*/ 31528 h 105851"/>
                    <a:gd name="connsiteX4" fmla="*/ 25281 w 101953"/>
                    <a:gd name="connsiteY4" fmla="*/ 2367 h 105851"/>
                    <a:gd name="connsiteX5" fmla="*/ 25281 w 101953"/>
                    <a:gd name="connsiteY5" fmla="*/ 2367 h 105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1953" h="105851">
                      <a:moveTo>
                        <a:pt x="25281" y="2367"/>
                      </a:moveTo>
                      <a:cubicBezTo>
                        <a:pt x="60100" y="22263"/>
                        <a:pt x="105302" y="41662"/>
                        <a:pt x="101758" y="89600"/>
                      </a:cubicBezTo>
                      <a:cubicBezTo>
                        <a:pt x="100141" y="111175"/>
                        <a:pt x="66380" y="111362"/>
                        <a:pt x="67996" y="89600"/>
                      </a:cubicBezTo>
                      <a:cubicBezTo>
                        <a:pt x="70421" y="57020"/>
                        <a:pt x="31437" y="44833"/>
                        <a:pt x="8245" y="31528"/>
                      </a:cubicBezTo>
                      <a:cubicBezTo>
                        <a:pt x="-10656" y="20709"/>
                        <a:pt x="6318" y="-8451"/>
                        <a:pt x="25281" y="2367"/>
                      </a:cubicBezTo>
                      <a:lnTo>
                        <a:pt x="25281" y="2367"/>
                      </a:lnTo>
                      <a:close/>
                    </a:path>
                  </a:pathLst>
                </a:custGeom>
                <a:solidFill>
                  <a:srgbClr val="FCC105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123" name="Forma libre: forma 122">
                  <a:extLst>
                    <a:ext uri="{FF2B5EF4-FFF2-40B4-BE49-F238E27FC236}">
                      <a16:creationId xmlns:a16="http://schemas.microsoft.com/office/drawing/2014/main" id="{EA0C7BD6-73BB-43A9-848F-F4DCD057EE11}"/>
                    </a:ext>
                  </a:extLst>
                </p:cNvPr>
                <p:cNvSpPr/>
                <p:nvPr/>
              </p:nvSpPr>
              <p:spPr>
                <a:xfrm>
                  <a:off x="2329066" y="5858207"/>
                  <a:ext cx="47258" cy="92397"/>
                </a:xfrm>
                <a:custGeom>
                  <a:avLst/>
                  <a:gdLst>
                    <a:gd name="connsiteX0" fmla="*/ 45396 w 47258"/>
                    <a:gd name="connsiteY0" fmla="*/ 25683 h 92397"/>
                    <a:gd name="connsiteX1" fmla="*/ 34080 w 47258"/>
                    <a:gd name="connsiteY1" fmla="*/ 76170 h 92397"/>
                    <a:gd name="connsiteX2" fmla="*/ 318 w 47258"/>
                    <a:gd name="connsiteY2" fmla="*/ 76170 h 92397"/>
                    <a:gd name="connsiteX3" fmla="*/ 16235 w 47258"/>
                    <a:gd name="connsiteY3" fmla="*/ 8647 h 92397"/>
                    <a:gd name="connsiteX4" fmla="*/ 45396 w 47258"/>
                    <a:gd name="connsiteY4" fmla="*/ 25683 h 92397"/>
                    <a:gd name="connsiteX5" fmla="*/ 45396 w 47258"/>
                    <a:gd name="connsiteY5" fmla="*/ 25683 h 9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258" h="92397">
                      <a:moveTo>
                        <a:pt x="45396" y="25683"/>
                      </a:moveTo>
                      <a:cubicBezTo>
                        <a:pt x="37562" y="41787"/>
                        <a:pt x="32587" y="58139"/>
                        <a:pt x="34080" y="76170"/>
                      </a:cubicBezTo>
                      <a:cubicBezTo>
                        <a:pt x="35883" y="97869"/>
                        <a:pt x="2059" y="97745"/>
                        <a:pt x="318" y="76170"/>
                      </a:cubicBezTo>
                      <a:cubicBezTo>
                        <a:pt x="-1671" y="52294"/>
                        <a:pt x="5914" y="29849"/>
                        <a:pt x="16235" y="8647"/>
                      </a:cubicBezTo>
                      <a:cubicBezTo>
                        <a:pt x="25748" y="-10938"/>
                        <a:pt x="54846" y="6222"/>
                        <a:pt x="45396" y="25683"/>
                      </a:cubicBezTo>
                      <a:lnTo>
                        <a:pt x="45396" y="25683"/>
                      </a:lnTo>
                      <a:close/>
                    </a:path>
                  </a:pathLst>
                </a:custGeom>
                <a:solidFill>
                  <a:srgbClr val="FCC105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</p:grpSp>
          <p:sp>
            <p:nvSpPr>
              <p:cNvPr id="124" name="Forma libre: forma 123">
                <a:extLst>
                  <a:ext uri="{FF2B5EF4-FFF2-40B4-BE49-F238E27FC236}">
                    <a16:creationId xmlns:a16="http://schemas.microsoft.com/office/drawing/2014/main" id="{662359DA-672C-4B77-BF86-CF52EAE5D1DE}"/>
                  </a:ext>
                </a:extLst>
              </p:cNvPr>
              <p:cNvSpPr/>
              <p:nvPr/>
            </p:nvSpPr>
            <p:spPr>
              <a:xfrm>
                <a:off x="2034111" y="5076909"/>
                <a:ext cx="1274667" cy="1752054"/>
              </a:xfrm>
              <a:custGeom>
                <a:avLst/>
                <a:gdLst>
                  <a:gd name="connsiteX0" fmla="*/ 1260181 w 1274667"/>
                  <a:gd name="connsiteY0" fmla="*/ 90963 h 1752054"/>
                  <a:gd name="connsiteX1" fmla="*/ 1063892 w 1274667"/>
                  <a:gd name="connsiteY1" fmla="*/ 0 h 1752054"/>
                  <a:gd name="connsiteX2" fmla="*/ 202320 w 1274667"/>
                  <a:gd name="connsiteY2" fmla="*/ 0 h 1752054"/>
                  <a:gd name="connsiteX3" fmla="*/ 63544 w 1274667"/>
                  <a:gd name="connsiteY3" fmla="*/ 28725 h 1752054"/>
                  <a:gd name="connsiteX4" fmla="*/ 18093 w 1274667"/>
                  <a:gd name="connsiteY4" fmla="*/ 90963 h 1752054"/>
                  <a:gd name="connsiteX5" fmla="*/ 0 w 1274667"/>
                  <a:gd name="connsiteY5" fmla="*/ 210652 h 1752054"/>
                  <a:gd name="connsiteX6" fmla="*/ 0 w 1274667"/>
                  <a:gd name="connsiteY6" fmla="*/ 232040 h 1752054"/>
                  <a:gd name="connsiteX7" fmla="*/ 186155 w 1274667"/>
                  <a:gd name="connsiteY7" fmla="*/ 419563 h 1752054"/>
                  <a:gd name="connsiteX8" fmla="*/ 760100 w 1274667"/>
                  <a:gd name="connsiteY8" fmla="*/ 423729 h 1752054"/>
                  <a:gd name="connsiteX9" fmla="*/ 719188 w 1274667"/>
                  <a:gd name="connsiteY9" fmla="*/ 532599 h 1752054"/>
                  <a:gd name="connsiteX10" fmla="*/ 598194 w 1274667"/>
                  <a:gd name="connsiteY10" fmla="*/ 719313 h 1752054"/>
                  <a:gd name="connsiteX11" fmla="*/ 443936 w 1274667"/>
                  <a:gd name="connsiteY11" fmla="*/ 957447 h 1752054"/>
                  <a:gd name="connsiteX12" fmla="*/ 305346 w 1274667"/>
                  <a:gd name="connsiteY12" fmla="*/ 1250668 h 1752054"/>
                  <a:gd name="connsiteX13" fmla="*/ 252683 w 1274667"/>
                  <a:gd name="connsiteY13" fmla="*/ 1570190 h 1752054"/>
                  <a:gd name="connsiteX14" fmla="*/ 256289 w 1274667"/>
                  <a:gd name="connsiteY14" fmla="*/ 1650335 h 1752054"/>
                  <a:gd name="connsiteX15" fmla="*/ 278983 w 1274667"/>
                  <a:gd name="connsiteY15" fmla="*/ 1704179 h 1752054"/>
                  <a:gd name="connsiteX16" fmla="*/ 342403 w 1274667"/>
                  <a:gd name="connsiteY16" fmla="*/ 1742480 h 1752054"/>
                  <a:gd name="connsiteX17" fmla="*/ 463273 w 1274667"/>
                  <a:gd name="connsiteY17" fmla="*/ 1752054 h 1752054"/>
                  <a:gd name="connsiteX18" fmla="*/ 584142 w 1274667"/>
                  <a:gd name="connsiteY18" fmla="*/ 1742480 h 1752054"/>
                  <a:gd name="connsiteX19" fmla="*/ 647562 w 1274667"/>
                  <a:gd name="connsiteY19" fmla="*/ 1705360 h 1752054"/>
                  <a:gd name="connsiteX20" fmla="*/ 671500 w 1274667"/>
                  <a:gd name="connsiteY20" fmla="*/ 1652697 h 1752054"/>
                  <a:gd name="connsiteX21" fmla="*/ 676287 w 1274667"/>
                  <a:gd name="connsiteY21" fmla="*/ 1574915 h 1752054"/>
                  <a:gd name="connsiteX22" fmla="*/ 886939 w 1274667"/>
                  <a:gd name="connsiteY22" fmla="*/ 1024410 h 1752054"/>
                  <a:gd name="connsiteX23" fmla="*/ 1062835 w 1274667"/>
                  <a:gd name="connsiteY23" fmla="*/ 744370 h 1752054"/>
                  <a:gd name="connsiteX24" fmla="*/ 1212430 w 1274667"/>
                  <a:gd name="connsiteY24" fmla="*/ 463148 h 1752054"/>
                  <a:gd name="connsiteX25" fmla="*/ 1274668 w 1274667"/>
                  <a:gd name="connsiteY25" fmla="*/ 225015 h 1752054"/>
                  <a:gd name="connsiteX26" fmla="*/ 1260181 w 1274667"/>
                  <a:gd name="connsiteY26" fmla="*/ 90963 h 1752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74667" h="1752054">
                    <a:moveTo>
                      <a:pt x="1260181" y="90963"/>
                    </a:moveTo>
                    <a:cubicBezTo>
                      <a:pt x="1241031" y="30342"/>
                      <a:pt x="1175559" y="0"/>
                      <a:pt x="1063892" y="0"/>
                    </a:cubicBezTo>
                    <a:lnTo>
                      <a:pt x="202320" y="0"/>
                    </a:lnTo>
                    <a:cubicBezTo>
                      <a:pt x="143253" y="0"/>
                      <a:pt x="96994" y="9575"/>
                      <a:pt x="63544" y="28725"/>
                    </a:cubicBezTo>
                    <a:cubicBezTo>
                      <a:pt x="42777" y="39917"/>
                      <a:pt x="27606" y="60684"/>
                      <a:pt x="18093" y="90963"/>
                    </a:cubicBezTo>
                    <a:cubicBezTo>
                      <a:pt x="8518" y="121305"/>
                      <a:pt x="0" y="161222"/>
                      <a:pt x="0" y="210652"/>
                    </a:cubicBezTo>
                    <a:lnTo>
                      <a:pt x="0" y="232040"/>
                    </a:lnTo>
                    <a:cubicBezTo>
                      <a:pt x="0" y="335066"/>
                      <a:pt x="83129" y="418817"/>
                      <a:pt x="186155" y="419563"/>
                    </a:cubicBezTo>
                    <a:lnTo>
                      <a:pt x="760100" y="423729"/>
                    </a:lnTo>
                    <a:cubicBezTo>
                      <a:pt x="760100" y="444496"/>
                      <a:pt x="754256" y="480806"/>
                      <a:pt x="719188" y="532599"/>
                    </a:cubicBezTo>
                    <a:cubicBezTo>
                      <a:pt x="684059" y="584453"/>
                      <a:pt x="647624" y="646691"/>
                      <a:pt x="598194" y="719313"/>
                    </a:cubicBezTo>
                    <a:cubicBezTo>
                      <a:pt x="548702" y="791934"/>
                      <a:pt x="493366" y="871271"/>
                      <a:pt x="443936" y="957447"/>
                    </a:cubicBezTo>
                    <a:cubicBezTo>
                      <a:pt x="394444" y="1043622"/>
                      <a:pt x="340475" y="1141363"/>
                      <a:pt x="305346" y="1250668"/>
                    </a:cubicBezTo>
                    <a:cubicBezTo>
                      <a:pt x="270216" y="1359973"/>
                      <a:pt x="252683" y="1466481"/>
                      <a:pt x="252683" y="1570190"/>
                    </a:cubicBezTo>
                    <a:cubicBezTo>
                      <a:pt x="252683" y="1606936"/>
                      <a:pt x="253864" y="1633610"/>
                      <a:pt x="256289" y="1650335"/>
                    </a:cubicBezTo>
                    <a:cubicBezTo>
                      <a:pt x="258652" y="1667122"/>
                      <a:pt x="266237" y="1685029"/>
                      <a:pt x="278983" y="1704179"/>
                    </a:cubicBezTo>
                    <a:cubicBezTo>
                      <a:pt x="291729" y="1723329"/>
                      <a:pt x="312869" y="1736138"/>
                      <a:pt x="342403" y="1742480"/>
                    </a:cubicBezTo>
                    <a:cubicBezTo>
                      <a:pt x="371936" y="1748883"/>
                      <a:pt x="412164" y="1752054"/>
                      <a:pt x="463273" y="1752054"/>
                    </a:cubicBezTo>
                    <a:cubicBezTo>
                      <a:pt x="514319" y="1752054"/>
                      <a:pt x="554609" y="1748883"/>
                      <a:pt x="584142" y="1742480"/>
                    </a:cubicBezTo>
                    <a:cubicBezTo>
                      <a:pt x="613614" y="1736138"/>
                      <a:pt x="634754" y="1723765"/>
                      <a:pt x="647562" y="1705360"/>
                    </a:cubicBezTo>
                    <a:cubicBezTo>
                      <a:pt x="660308" y="1687018"/>
                      <a:pt x="668266" y="1669485"/>
                      <a:pt x="671500" y="1652697"/>
                    </a:cubicBezTo>
                    <a:cubicBezTo>
                      <a:pt x="674671" y="1635910"/>
                      <a:pt x="676287" y="1610045"/>
                      <a:pt x="676287" y="1574915"/>
                    </a:cubicBezTo>
                    <a:cubicBezTo>
                      <a:pt x="676287" y="1436077"/>
                      <a:pt x="746484" y="1252596"/>
                      <a:pt x="886939" y="1024410"/>
                    </a:cubicBezTo>
                    <a:cubicBezTo>
                      <a:pt x="945944" y="930276"/>
                      <a:pt x="1004576" y="836950"/>
                      <a:pt x="1062835" y="744370"/>
                    </a:cubicBezTo>
                    <a:cubicBezTo>
                      <a:pt x="1121093" y="651852"/>
                      <a:pt x="1170896" y="558091"/>
                      <a:pt x="1212430" y="463148"/>
                    </a:cubicBezTo>
                    <a:cubicBezTo>
                      <a:pt x="1253901" y="368268"/>
                      <a:pt x="1274668" y="288869"/>
                      <a:pt x="1274668" y="225015"/>
                    </a:cubicBezTo>
                    <a:cubicBezTo>
                      <a:pt x="1274543" y="161160"/>
                      <a:pt x="1269756" y="116518"/>
                      <a:pt x="1260181" y="90963"/>
                    </a:cubicBezTo>
                    <a:close/>
                  </a:path>
                </a:pathLst>
              </a:custGeom>
              <a:solidFill>
                <a:srgbClr val="FCC105"/>
              </a:solidFill>
              <a:ln w="6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grpSp>
            <p:nvGrpSpPr>
              <p:cNvPr id="125" name="Gráfico 2">
                <a:extLst>
                  <a:ext uri="{FF2B5EF4-FFF2-40B4-BE49-F238E27FC236}">
                    <a16:creationId xmlns:a16="http://schemas.microsoft.com/office/drawing/2014/main" id="{8C464AF0-1653-4855-9B1F-38CA0F7EC88E}"/>
                  </a:ext>
                </a:extLst>
              </p:cNvPr>
              <p:cNvGrpSpPr/>
              <p:nvPr/>
            </p:nvGrpSpPr>
            <p:grpSpPr>
              <a:xfrm>
                <a:off x="2780758" y="5001211"/>
                <a:ext cx="570562" cy="398950"/>
                <a:chOff x="2780758" y="5001211"/>
                <a:chExt cx="570562" cy="398950"/>
              </a:xfrm>
            </p:grpSpPr>
            <p:sp>
              <p:nvSpPr>
                <p:cNvPr id="126" name="Forma libre: forma 125">
                  <a:extLst>
                    <a:ext uri="{FF2B5EF4-FFF2-40B4-BE49-F238E27FC236}">
                      <a16:creationId xmlns:a16="http://schemas.microsoft.com/office/drawing/2014/main" id="{2F8CCF46-0E34-46D2-B312-0ED4417A60FD}"/>
                    </a:ext>
                  </a:extLst>
                </p:cNvPr>
                <p:cNvSpPr/>
                <p:nvPr/>
              </p:nvSpPr>
              <p:spPr>
                <a:xfrm>
                  <a:off x="3112005" y="5001211"/>
                  <a:ext cx="216297" cy="64630"/>
                </a:xfrm>
                <a:custGeom>
                  <a:avLst/>
                  <a:gdLst>
                    <a:gd name="connsiteX0" fmla="*/ 216297 w 216297"/>
                    <a:gd name="connsiteY0" fmla="*/ 64631 h 64630"/>
                    <a:gd name="connsiteX1" fmla="*/ 116940 w 216297"/>
                    <a:gd name="connsiteY1" fmla="*/ 217 h 64630"/>
                    <a:gd name="connsiteX2" fmla="*/ 2848 w 216297"/>
                    <a:gd name="connsiteY2" fmla="*/ 40693 h 64630"/>
                    <a:gd name="connsiteX3" fmla="*/ 8381 w 216297"/>
                    <a:gd name="connsiteY3" fmla="*/ 57232 h 64630"/>
                    <a:gd name="connsiteX4" fmla="*/ 116940 w 216297"/>
                    <a:gd name="connsiteY4" fmla="*/ 14890 h 64630"/>
                    <a:gd name="connsiteX5" fmla="*/ 216297 w 216297"/>
                    <a:gd name="connsiteY5" fmla="*/ 64631 h 64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6297" h="64630">
                      <a:moveTo>
                        <a:pt x="216297" y="64631"/>
                      </a:moveTo>
                      <a:cubicBezTo>
                        <a:pt x="216297" y="64631"/>
                        <a:pt x="175821" y="3885"/>
                        <a:pt x="116940" y="217"/>
                      </a:cubicBezTo>
                      <a:cubicBezTo>
                        <a:pt x="58060" y="-3452"/>
                        <a:pt x="2848" y="40693"/>
                        <a:pt x="2848" y="40693"/>
                      </a:cubicBezTo>
                      <a:cubicBezTo>
                        <a:pt x="-821" y="48030"/>
                        <a:pt x="-2686" y="55429"/>
                        <a:pt x="8381" y="57232"/>
                      </a:cubicBezTo>
                      <a:cubicBezTo>
                        <a:pt x="23117" y="57232"/>
                        <a:pt x="67262" y="7553"/>
                        <a:pt x="116940" y="14890"/>
                      </a:cubicBezTo>
                      <a:cubicBezTo>
                        <a:pt x="166619" y="22289"/>
                        <a:pt x="216297" y="64631"/>
                        <a:pt x="216297" y="64631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grpSp>
              <p:nvGrpSpPr>
                <p:cNvPr id="127" name="Gráfico 2">
                  <a:extLst>
                    <a:ext uri="{FF2B5EF4-FFF2-40B4-BE49-F238E27FC236}">
                      <a16:creationId xmlns:a16="http://schemas.microsoft.com/office/drawing/2014/main" id="{3C33CDC6-FD46-420E-BF64-5A13E5AB50DB}"/>
                    </a:ext>
                  </a:extLst>
                </p:cNvPr>
                <p:cNvGrpSpPr/>
                <p:nvPr/>
              </p:nvGrpSpPr>
              <p:grpSpPr>
                <a:xfrm>
                  <a:off x="3077057" y="5086761"/>
                  <a:ext cx="274263" cy="313401"/>
                  <a:chOff x="3077057" y="5086761"/>
                  <a:chExt cx="274263" cy="313401"/>
                </a:xfrm>
              </p:grpSpPr>
              <p:sp>
                <p:nvSpPr>
                  <p:cNvPr id="128" name="Forma libre: forma 127">
                    <a:extLst>
                      <a:ext uri="{FF2B5EF4-FFF2-40B4-BE49-F238E27FC236}">
                        <a16:creationId xmlns:a16="http://schemas.microsoft.com/office/drawing/2014/main" id="{82EF41A5-181C-4EC3-942A-D0BF5C6D3BA8}"/>
                      </a:ext>
                    </a:extLst>
                  </p:cNvPr>
                  <p:cNvSpPr/>
                  <p:nvPr/>
                </p:nvSpPr>
                <p:spPr>
                  <a:xfrm>
                    <a:off x="3083124" y="5093001"/>
                    <a:ext cx="261816" cy="300978"/>
                  </a:xfrm>
                  <a:custGeom>
                    <a:avLst/>
                    <a:gdLst>
                      <a:gd name="connsiteX0" fmla="*/ 84826 w 261816"/>
                      <a:gd name="connsiteY0" fmla="*/ 9649 h 300978"/>
                      <a:gd name="connsiteX1" fmla="*/ 7542 w 261816"/>
                      <a:gd name="connsiteY1" fmla="*/ 202829 h 300978"/>
                      <a:gd name="connsiteX2" fmla="*/ 176785 w 261816"/>
                      <a:gd name="connsiteY2" fmla="*/ 291119 h 300978"/>
                      <a:gd name="connsiteX3" fmla="*/ 254069 w 261816"/>
                      <a:gd name="connsiteY3" fmla="*/ 97938 h 300978"/>
                      <a:gd name="connsiteX4" fmla="*/ 84826 w 261816"/>
                      <a:gd name="connsiteY4" fmla="*/ 9649 h 300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816" h="300978">
                        <a:moveTo>
                          <a:pt x="84826" y="9649"/>
                        </a:moveTo>
                        <a:cubicBezTo>
                          <a:pt x="18609" y="37255"/>
                          <a:pt x="-16396" y="125545"/>
                          <a:pt x="7542" y="202829"/>
                        </a:cubicBezTo>
                        <a:cubicBezTo>
                          <a:pt x="33283" y="281917"/>
                          <a:pt x="108764" y="320590"/>
                          <a:pt x="176785" y="291119"/>
                        </a:cubicBezTo>
                        <a:cubicBezTo>
                          <a:pt x="244867" y="263513"/>
                          <a:pt x="278007" y="175223"/>
                          <a:pt x="254069" y="97938"/>
                        </a:cubicBezTo>
                        <a:cubicBezTo>
                          <a:pt x="228328" y="20654"/>
                          <a:pt x="152909" y="-19823"/>
                          <a:pt x="84826" y="964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129" name="Forma libre: forma 128">
                    <a:extLst>
                      <a:ext uri="{FF2B5EF4-FFF2-40B4-BE49-F238E27FC236}">
                        <a16:creationId xmlns:a16="http://schemas.microsoft.com/office/drawing/2014/main" id="{40468576-8E5A-4068-AA02-2C2194F60F7D}"/>
                      </a:ext>
                    </a:extLst>
                  </p:cNvPr>
                  <p:cNvSpPr/>
                  <p:nvPr/>
                </p:nvSpPr>
                <p:spPr>
                  <a:xfrm>
                    <a:off x="3077057" y="5086761"/>
                    <a:ext cx="274263" cy="313401"/>
                  </a:xfrm>
                  <a:custGeom>
                    <a:avLst/>
                    <a:gdLst>
                      <a:gd name="connsiteX0" fmla="*/ 136157 w 274263"/>
                      <a:gd name="connsiteY0" fmla="*/ 313401 h 313401"/>
                      <a:gd name="connsiteX1" fmla="*/ 85857 w 274263"/>
                      <a:gd name="connsiteY1" fmla="*/ 302458 h 313401"/>
                      <a:gd name="connsiteX2" fmla="*/ 7764 w 274263"/>
                      <a:gd name="connsiteY2" fmla="*/ 210935 h 313401"/>
                      <a:gd name="connsiteX3" fmla="*/ 88531 w 274263"/>
                      <a:gd name="connsiteY3" fmla="*/ 10107 h 313401"/>
                      <a:gd name="connsiteX4" fmla="*/ 186831 w 274263"/>
                      <a:gd name="connsiteY4" fmla="*/ 10791 h 313401"/>
                      <a:gd name="connsiteX5" fmla="*/ 266105 w 274263"/>
                      <a:gd name="connsiteY5" fmla="*/ 102127 h 313401"/>
                      <a:gd name="connsiteX6" fmla="*/ 185276 w 274263"/>
                      <a:gd name="connsiteY6" fmla="*/ 303017 h 313401"/>
                      <a:gd name="connsiteX7" fmla="*/ 136157 w 274263"/>
                      <a:gd name="connsiteY7" fmla="*/ 313401 h 313401"/>
                      <a:gd name="connsiteX8" fmla="*/ 136779 w 274263"/>
                      <a:gd name="connsiteY8" fmla="*/ 12470 h 313401"/>
                      <a:gd name="connsiteX9" fmla="*/ 93380 w 274263"/>
                      <a:gd name="connsiteY9" fmla="*/ 21547 h 313401"/>
                      <a:gd name="connsiteX10" fmla="*/ 93318 w 274263"/>
                      <a:gd name="connsiteY10" fmla="*/ 21547 h 313401"/>
                      <a:gd name="connsiteX11" fmla="*/ 19578 w 274263"/>
                      <a:gd name="connsiteY11" fmla="*/ 207142 h 313401"/>
                      <a:gd name="connsiteX12" fmla="*/ 90955 w 274263"/>
                      <a:gd name="connsiteY12" fmla="*/ 291080 h 313401"/>
                      <a:gd name="connsiteX13" fmla="*/ 180427 w 274263"/>
                      <a:gd name="connsiteY13" fmla="*/ 291577 h 313401"/>
                      <a:gd name="connsiteX14" fmla="*/ 254229 w 274263"/>
                      <a:gd name="connsiteY14" fmla="*/ 105920 h 313401"/>
                      <a:gd name="connsiteX15" fmla="*/ 181732 w 274263"/>
                      <a:gd name="connsiteY15" fmla="*/ 22107 h 313401"/>
                      <a:gd name="connsiteX16" fmla="*/ 136779 w 274263"/>
                      <a:gd name="connsiteY16" fmla="*/ 12470 h 3134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74263" h="313401">
                        <a:moveTo>
                          <a:pt x="136157" y="313401"/>
                        </a:moveTo>
                        <a:cubicBezTo>
                          <a:pt x="119059" y="313401"/>
                          <a:pt x="102023" y="309733"/>
                          <a:pt x="85857" y="302458"/>
                        </a:cubicBezTo>
                        <a:cubicBezTo>
                          <a:pt x="49857" y="286230"/>
                          <a:pt x="21381" y="252841"/>
                          <a:pt x="7764" y="210935"/>
                        </a:cubicBezTo>
                        <a:cubicBezTo>
                          <a:pt x="-17106" y="130666"/>
                          <a:pt x="19888" y="38708"/>
                          <a:pt x="88531" y="10107"/>
                        </a:cubicBezTo>
                        <a:cubicBezTo>
                          <a:pt x="120240" y="-3634"/>
                          <a:pt x="155183" y="-3323"/>
                          <a:pt x="186831" y="10791"/>
                        </a:cubicBezTo>
                        <a:cubicBezTo>
                          <a:pt x="223266" y="27081"/>
                          <a:pt x="252177" y="60407"/>
                          <a:pt x="266105" y="102127"/>
                        </a:cubicBezTo>
                        <a:cubicBezTo>
                          <a:pt x="291597" y="184572"/>
                          <a:pt x="255348" y="274665"/>
                          <a:pt x="185276" y="303017"/>
                        </a:cubicBezTo>
                        <a:cubicBezTo>
                          <a:pt x="169359" y="309981"/>
                          <a:pt x="152758" y="313401"/>
                          <a:pt x="136157" y="313401"/>
                        </a:cubicBezTo>
                        <a:close/>
                        <a:moveTo>
                          <a:pt x="136779" y="12470"/>
                        </a:moveTo>
                        <a:cubicBezTo>
                          <a:pt x="122043" y="12470"/>
                          <a:pt x="107370" y="15516"/>
                          <a:pt x="93380" y="21547"/>
                        </a:cubicBezTo>
                        <a:lnTo>
                          <a:pt x="93318" y="21547"/>
                        </a:lnTo>
                        <a:cubicBezTo>
                          <a:pt x="30334" y="47785"/>
                          <a:pt x="-3428" y="132780"/>
                          <a:pt x="19578" y="207142"/>
                        </a:cubicBezTo>
                        <a:cubicBezTo>
                          <a:pt x="32137" y="245629"/>
                          <a:pt x="58127" y="276282"/>
                          <a:pt x="90955" y="291080"/>
                        </a:cubicBezTo>
                        <a:cubicBezTo>
                          <a:pt x="119556" y="304012"/>
                          <a:pt x="151328" y="304199"/>
                          <a:pt x="180427" y="291577"/>
                        </a:cubicBezTo>
                        <a:cubicBezTo>
                          <a:pt x="244779" y="265463"/>
                          <a:pt x="277856" y="182210"/>
                          <a:pt x="254229" y="105920"/>
                        </a:cubicBezTo>
                        <a:cubicBezTo>
                          <a:pt x="241421" y="67557"/>
                          <a:pt x="214996" y="36967"/>
                          <a:pt x="181732" y="22107"/>
                        </a:cubicBezTo>
                        <a:cubicBezTo>
                          <a:pt x="167245" y="15703"/>
                          <a:pt x="152012" y="12470"/>
                          <a:pt x="136779" y="12470"/>
                        </a:cubicBezTo>
                        <a:close/>
                      </a:path>
                    </a:pathLst>
                  </a:custGeom>
                  <a:solidFill>
                    <a:srgbClr val="FEA900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</p:grpSp>
            <p:sp>
              <p:nvSpPr>
                <p:cNvPr id="130" name="Forma libre: forma 129">
                  <a:extLst>
                    <a:ext uri="{FF2B5EF4-FFF2-40B4-BE49-F238E27FC236}">
                      <a16:creationId xmlns:a16="http://schemas.microsoft.com/office/drawing/2014/main" id="{D91F6CF1-67CD-4B81-98DF-7534DE92A2C9}"/>
                    </a:ext>
                  </a:extLst>
                </p:cNvPr>
                <p:cNvSpPr/>
                <p:nvPr/>
              </p:nvSpPr>
              <p:spPr>
                <a:xfrm>
                  <a:off x="3123514" y="5182577"/>
                  <a:ext cx="130613" cy="132093"/>
                </a:xfrm>
                <a:custGeom>
                  <a:avLst/>
                  <a:gdLst>
                    <a:gd name="connsiteX0" fmla="*/ 42012 w 130613"/>
                    <a:gd name="connsiteY0" fmla="*/ 4010 h 132093"/>
                    <a:gd name="connsiteX1" fmla="*/ 4271 w 130613"/>
                    <a:gd name="connsiteY1" fmla="*/ 88508 h 132093"/>
                    <a:gd name="connsiteX2" fmla="*/ 87027 w 130613"/>
                    <a:gd name="connsiteY2" fmla="*/ 128051 h 132093"/>
                    <a:gd name="connsiteX3" fmla="*/ 126571 w 130613"/>
                    <a:gd name="connsiteY3" fmla="*/ 43554 h 132093"/>
                    <a:gd name="connsiteX4" fmla="*/ 42012 w 130613"/>
                    <a:gd name="connsiteY4" fmla="*/ 4010 h 132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613" h="132093">
                      <a:moveTo>
                        <a:pt x="42012" y="4010"/>
                      </a:moveTo>
                      <a:cubicBezTo>
                        <a:pt x="7815" y="16570"/>
                        <a:pt x="-8350" y="54373"/>
                        <a:pt x="4271" y="88508"/>
                      </a:cubicBezTo>
                      <a:cubicBezTo>
                        <a:pt x="16831" y="122704"/>
                        <a:pt x="52831" y="140673"/>
                        <a:pt x="87027" y="128051"/>
                      </a:cubicBezTo>
                      <a:cubicBezTo>
                        <a:pt x="121224" y="115492"/>
                        <a:pt x="139193" y="77689"/>
                        <a:pt x="126571" y="43554"/>
                      </a:cubicBezTo>
                      <a:cubicBezTo>
                        <a:pt x="113950" y="9420"/>
                        <a:pt x="76147" y="-8549"/>
                        <a:pt x="42012" y="401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131" name="Forma libre: forma 130">
                  <a:extLst>
                    <a:ext uri="{FF2B5EF4-FFF2-40B4-BE49-F238E27FC236}">
                      <a16:creationId xmlns:a16="http://schemas.microsoft.com/office/drawing/2014/main" id="{29A7FCD6-25E4-41C0-94F8-E85B63F609CE}"/>
                    </a:ext>
                  </a:extLst>
                </p:cNvPr>
                <p:cNvSpPr/>
                <p:nvPr/>
              </p:nvSpPr>
              <p:spPr>
                <a:xfrm>
                  <a:off x="3128127" y="5182587"/>
                  <a:ext cx="55954" cy="56652"/>
                </a:xfrm>
                <a:custGeom>
                  <a:avLst/>
                  <a:gdLst>
                    <a:gd name="connsiteX0" fmla="*/ 18000 w 55954"/>
                    <a:gd name="connsiteY0" fmla="*/ 1699 h 56652"/>
                    <a:gd name="connsiteX1" fmla="*/ 1834 w 55954"/>
                    <a:gd name="connsiteY1" fmla="*/ 37948 h 56652"/>
                    <a:gd name="connsiteX2" fmla="*/ 37274 w 55954"/>
                    <a:gd name="connsiteY2" fmla="*/ 54922 h 56652"/>
                    <a:gd name="connsiteX3" fmla="*/ 54248 w 55954"/>
                    <a:gd name="connsiteY3" fmla="*/ 18673 h 56652"/>
                    <a:gd name="connsiteX4" fmla="*/ 18000 w 55954"/>
                    <a:gd name="connsiteY4" fmla="*/ 1699 h 56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954" h="56652">
                      <a:moveTo>
                        <a:pt x="18000" y="1699"/>
                      </a:moveTo>
                      <a:cubicBezTo>
                        <a:pt x="3326" y="7109"/>
                        <a:pt x="-3575" y="23275"/>
                        <a:pt x="1834" y="37948"/>
                      </a:cubicBezTo>
                      <a:cubicBezTo>
                        <a:pt x="7243" y="52621"/>
                        <a:pt x="22663" y="60331"/>
                        <a:pt x="37274" y="54922"/>
                      </a:cubicBezTo>
                      <a:cubicBezTo>
                        <a:pt x="51948" y="49513"/>
                        <a:pt x="59595" y="33347"/>
                        <a:pt x="54248" y="18673"/>
                      </a:cubicBezTo>
                      <a:cubicBezTo>
                        <a:pt x="48839" y="4062"/>
                        <a:pt x="32673" y="-3648"/>
                        <a:pt x="18000" y="16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grpSp>
              <p:nvGrpSpPr>
                <p:cNvPr id="132" name="Gráfico 2">
                  <a:extLst>
                    <a:ext uri="{FF2B5EF4-FFF2-40B4-BE49-F238E27FC236}">
                      <a16:creationId xmlns:a16="http://schemas.microsoft.com/office/drawing/2014/main" id="{3AC1AB1F-ACF3-41B0-899C-FCFEF7428F79}"/>
                    </a:ext>
                  </a:extLst>
                </p:cNvPr>
                <p:cNvGrpSpPr/>
                <p:nvPr/>
              </p:nvGrpSpPr>
              <p:grpSpPr>
                <a:xfrm>
                  <a:off x="2780758" y="5086792"/>
                  <a:ext cx="274325" cy="313369"/>
                  <a:chOff x="2780758" y="5086792"/>
                  <a:chExt cx="274325" cy="313369"/>
                </a:xfrm>
              </p:grpSpPr>
              <p:sp>
                <p:nvSpPr>
                  <p:cNvPr id="133" name="Forma libre: forma 132">
                    <a:extLst>
                      <a:ext uri="{FF2B5EF4-FFF2-40B4-BE49-F238E27FC236}">
                        <a16:creationId xmlns:a16="http://schemas.microsoft.com/office/drawing/2014/main" id="{AA7AA493-2BDB-4A55-99CD-C455AB7B0E3F}"/>
                      </a:ext>
                    </a:extLst>
                  </p:cNvPr>
                  <p:cNvSpPr/>
                  <p:nvPr/>
                </p:nvSpPr>
                <p:spPr>
                  <a:xfrm>
                    <a:off x="2786918" y="5093001"/>
                    <a:ext cx="261816" cy="300978"/>
                  </a:xfrm>
                  <a:custGeom>
                    <a:avLst/>
                    <a:gdLst>
                      <a:gd name="connsiteX0" fmla="*/ 176785 w 261816"/>
                      <a:gd name="connsiteY0" fmla="*/ 9649 h 300978"/>
                      <a:gd name="connsiteX1" fmla="*/ 254069 w 261816"/>
                      <a:gd name="connsiteY1" fmla="*/ 202829 h 300978"/>
                      <a:gd name="connsiteX2" fmla="*/ 84826 w 261816"/>
                      <a:gd name="connsiteY2" fmla="*/ 291119 h 300978"/>
                      <a:gd name="connsiteX3" fmla="*/ 7542 w 261816"/>
                      <a:gd name="connsiteY3" fmla="*/ 97938 h 300978"/>
                      <a:gd name="connsiteX4" fmla="*/ 176785 w 261816"/>
                      <a:gd name="connsiteY4" fmla="*/ 9649 h 300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816" h="300978">
                        <a:moveTo>
                          <a:pt x="176785" y="9649"/>
                        </a:moveTo>
                        <a:cubicBezTo>
                          <a:pt x="244867" y="37255"/>
                          <a:pt x="278007" y="125545"/>
                          <a:pt x="254069" y="202829"/>
                        </a:cubicBezTo>
                        <a:cubicBezTo>
                          <a:pt x="228328" y="281917"/>
                          <a:pt x="152847" y="320590"/>
                          <a:pt x="84826" y="291119"/>
                        </a:cubicBezTo>
                        <a:cubicBezTo>
                          <a:pt x="18609" y="263513"/>
                          <a:pt x="-16396" y="175223"/>
                          <a:pt x="7542" y="97938"/>
                        </a:cubicBezTo>
                        <a:cubicBezTo>
                          <a:pt x="33283" y="20654"/>
                          <a:pt x="108702" y="-19823"/>
                          <a:pt x="176785" y="964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134" name="Forma libre: forma 133">
                    <a:extLst>
                      <a:ext uri="{FF2B5EF4-FFF2-40B4-BE49-F238E27FC236}">
                        <a16:creationId xmlns:a16="http://schemas.microsoft.com/office/drawing/2014/main" id="{3D04E82F-CDEA-415C-A10C-226916452491}"/>
                      </a:ext>
                    </a:extLst>
                  </p:cNvPr>
                  <p:cNvSpPr/>
                  <p:nvPr/>
                </p:nvSpPr>
                <p:spPr>
                  <a:xfrm>
                    <a:off x="2780758" y="5086792"/>
                    <a:ext cx="274325" cy="313369"/>
                  </a:xfrm>
                  <a:custGeom>
                    <a:avLst/>
                    <a:gdLst>
                      <a:gd name="connsiteX0" fmla="*/ 137743 w 274325"/>
                      <a:gd name="connsiteY0" fmla="*/ 313370 h 313369"/>
                      <a:gd name="connsiteX1" fmla="*/ 88499 w 274325"/>
                      <a:gd name="connsiteY1" fmla="*/ 303049 h 313369"/>
                      <a:gd name="connsiteX2" fmla="*/ 7733 w 274325"/>
                      <a:gd name="connsiteY2" fmla="*/ 102283 h 313369"/>
                      <a:gd name="connsiteX3" fmla="*/ 87069 w 274325"/>
                      <a:gd name="connsiteY3" fmla="*/ 10822 h 313369"/>
                      <a:gd name="connsiteX4" fmla="*/ 185369 w 274325"/>
                      <a:gd name="connsiteY4" fmla="*/ 10076 h 313369"/>
                      <a:gd name="connsiteX5" fmla="*/ 266198 w 274325"/>
                      <a:gd name="connsiteY5" fmla="*/ 210842 h 313369"/>
                      <a:gd name="connsiteX6" fmla="*/ 188043 w 274325"/>
                      <a:gd name="connsiteY6" fmla="*/ 302427 h 313369"/>
                      <a:gd name="connsiteX7" fmla="*/ 137743 w 274325"/>
                      <a:gd name="connsiteY7" fmla="*/ 313370 h 313369"/>
                      <a:gd name="connsiteX8" fmla="*/ 137059 w 274325"/>
                      <a:gd name="connsiteY8" fmla="*/ 12439 h 313369"/>
                      <a:gd name="connsiteX9" fmla="*/ 92106 w 274325"/>
                      <a:gd name="connsiteY9" fmla="*/ 22138 h 313369"/>
                      <a:gd name="connsiteX10" fmla="*/ 19546 w 274325"/>
                      <a:gd name="connsiteY10" fmla="*/ 106075 h 313369"/>
                      <a:gd name="connsiteX11" fmla="*/ 93287 w 274325"/>
                      <a:gd name="connsiteY11" fmla="*/ 291546 h 313369"/>
                      <a:gd name="connsiteX12" fmla="*/ 182820 w 274325"/>
                      <a:gd name="connsiteY12" fmla="*/ 291049 h 313369"/>
                      <a:gd name="connsiteX13" fmla="*/ 254198 w 274325"/>
                      <a:gd name="connsiteY13" fmla="*/ 207049 h 313369"/>
                      <a:gd name="connsiteX14" fmla="*/ 180520 w 274325"/>
                      <a:gd name="connsiteY14" fmla="*/ 21578 h 313369"/>
                      <a:gd name="connsiteX15" fmla="*/ 180395 w 274325"/>
                      <a:gd name="connsiteY15" fmla="*/ 21516 h 313369"/>
                      <a:gd name="connsiteX16" fmla="*/ 137059 w 274325"/>
                      <a:gd name="connsiteY16" fmla="*/ 12439 h 313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74325" h="313369">
                        <a:moveTo>
                          <a:pt x="137743" y="313370"/>
                        </a:moveTo>
                        <a:cubicBezTo>
                          <a:pt x="121142" y="313370"/>
                          <a:pt x="104416" y="309950"/>
                          <a:pt x="88499" y="303049"/>
                        </a:cubicBezTo>
                        <a:cubicBezTo>
                          <a:pt x="19919" y="274510"/>
                          <a:pt x="-17075" y="182552"/>
                          <a:pt x="7733" y="102283"/>
                        </a:cubicBezTo>
                        <a:cubicBezTo>
                          <a:pt x="21723" y="60376"/>
                          <a:pt x="50572" y="27112"/>
                          <a:pt x="87069" y="10822"/>
                        </a:cubicBezTo>
                        <a:cubicBezTo>
                          <a:pt x="118717" y="-3354"/>
                          <a:pt x="153660" y="-3603"/>
                          <a:pt x="185369" y="10076"/>
                        </a:cubicBezTo>
                        <a:cubicBezTo>
                          <a:pt x="255379" y="38490"/>
                          <a:pt x="291628" y="128583"/>
                          <a:pt x="266198" y="210842"/>
                        </a:cubicBezTo>
                        <a:cubicBezTo>
                          <a:pt x="252519" y="252810"/>
                          <a:pt x="224043" y="286199"/>
                          <a:pt x="188043" y="302427"/>
                        </a:cubicBezTo>
                        <a:cubicBezTo>
                          <a:pt x="171877" y="309764"/>
                          <a:pt x="154841" y="313370"/>
                          <a:pt x="137743" y="313370"/>
                        </a:cubicBezTo>
                        <a:close/>
                        <a:moveTo>
                          <a:pt x="137059" y="12439"/>
                        </a:moveTo>
                        <a:cubicBezTo>
                          <a:pt x="121826" y="12439"/>
                          <a:pt x="106593" y="15672"/>
                          <a:pt x="92106" y="22138"/>
                        </a:cubicBezTo>
                        <a:cubicBezTo>
                          <a:pt x="58841" y="36998"/>
                          <a:pt x="32355" y="67588"/>
                          <a:pt x="19546" y="106075"/>
                        </a:cubicBezTo>
                        <a:cubicBezTo>
                          <a:pt x="-3459" y="180313"/>
                          <a:pt x="30303" y="265308"/>
                          <a:pt x="93287" y="291546"/>
                        </a:cubicBezTo>
                        <a:cubicBezTo>
                          <a:pt x="122447" y="304168"/>
                          <a:pt x="154219" y="303981"/>
                          <a:pt x="182820" y="291049"/>
                        </a:cubicBezTo>
                        <a:cubicBezTo>
                          <a:pt x="215649" y="276251"/>
                          <a:pt x="241639" y="245598"/>
                          <a:pt x="254198" y="207049"/>
                        </a:cubicBezTo>
                        <a:cubicBezTo>
                          <a:pt x="277763" y="130821"/>
                          <a:pt x="244747" y="47568"/>
                          <a:pt x="180520" y="21578"/>
                        </a:cubicBezTo>
                        <a:lnTo>
                          <a:pt x="180395" y="21516"/>
                        </a:lnTo>
                        <a:cubicBezTo>
                          <a:pt x="166468" y="15485"/>
                          <a:pt x="151794" y="12439"/>
                          <a:pt x="137059" y="12439"/>
                        </a:cubicBezTo>
                        <a:close/>
                      </a:path>
                    </a:pathLst>
                  </a:custGeom>
                  <a:solidFill>
                    <a:srgbClr val="FEA900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</p:grpSp>
            <p:sp>
              <p:nvSpPr>
                <p:cNvPr id="135" name="Forma libre: forma 134">
                  <a:extLst>
                    <a:ext uri="{FF2B5EF4-FFF2-40B4-BE49-F238E27FC236}">
                      <a16:creationId xmlns:a16="http://schemas.microsoft.com/office/drawing/2014/main" id="{14177B90-F8F1-423B-88B2-3CB30EE598CF}"/>
                    </a:ext>
                  </a:extLst>
                </p:cNvPr>
                <p:cNvSpPr/>
                <p:nvPr/>
              </p:nvSpPr>
              <p:spPr>
                <a:xfrm>
                  <a:off x="2873318" y="5189588"/>
                  <a:ext cx="130551" cy="130533"/>
                </a:xfrm>
                <a:custGeom>
                  <a:avLst/>
                  <a:gdLst>
                    <a:gd name="connsiteX0" fmla="*/ 86965 w 130551"/>
                    <a:gd name="connsiteY0" fmla="*/ 4025 h 130533"/>
                    <a:gd name="connsiteX1" fmla="*/ 126509 w 130551"/>
                    <a:gd name="connsiteY1" fmla="*/ 88522 h 130533"/>
                    <a:gd name="connsiteX2" fmla="*/ 42012 w 130551"/>
                    <a:gd name="connsiteY2" fmla="*/ 126262 h 130533"/>
                    <a:gd name="connsiteX3" fmla="*/ 4271 w 130551"/>
                    <a:gd name="connsiteY3" fmla="*/ 43506 h 130533"/>
                    <a:gd name="connsiteX4" fmla="*/ 86965 w 130551"/>
                    <a:gd name="connsiteY4" fmla="*/ 4025 h 130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551" h="130533">
                      <a:moveTo>
                        <a:pt x="86965" y="4025"/>
                      </a:moveTo>
                      <a:cubicBezTo>
                        <a:pt x="121162" y="16584"/>
                        <a:pt x="139131" y="54387"/>
                        <a:pt x="126509" y="88522"/>
                      </a:cubicBezTo>
                      <a:cubicBezTo>
                        <a:pt x="113950" y="122719"/>
                        <a:pt x="76147" y="138884"/>
                        <a:pt x="42012" y="126262"/>
                      </a:cubicBezTo>
                      <a:cubicBezTo>
                        <a:pt x="7815" y="115444"/>
                        <a:pt x="-8350" y="77703"/>
                        <a:pt x="4271" y="43506"/>
                      </a:cubicBezTo>
                      <a:cubicBezTo>
                        <a:pt x="16893" y="9310"/>
                        <a:pt x="54634" y="-8535"/>
                        <a:pt x="86965" y="4025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136" name="Forma libre: forma 135">
                  <a:extLst>
                    <a:ext uri="{FF2B5EF4-FFF2-40B4-BE49-F238E27FC236}">
                      <a16:creationId xmlns:a16="http://schemas.microsoft.com/office/drawing/2014/main" id="{1F9E39FF-EB85-446E-8085-60B607508A42}"/>
                    </a:ext>
                  </a:extLst>
                </p:cNvPr>
                <p:cNvSpPr/>
                <p:nvPr/>
              </p:nvSpPr>
              <p:spPr>
                <a:xfrm>
                  <a:off x="2818398" y="5006437"/>
                  <a:ext cx="216297" cy="64876"/>
                </a:xfrm>
                <a:custGeom>
                  <a:avLst/>
                  <a:gdLst>
                    <a:gd name="connsiteX0" fmla="*/ 0 w 216297"/>
                    <a:gd name="connsiteY0" fmla="*/ 64876 h 64876"/>
                    <a:gd name="connsiteX1" fmla="*/ 99357 w 216297"/>
                    <a:gd name="connsiteY1" fmla="*/ 462 h 64876"/>
                    <a:gd name="connsiteX2" fmla="*/ 213450 w 216297"/>
                    <a:gd name="connsiteY2" fmla="*/ 40938 h 64876"/>
                    <a:gd name="connsiteX3" fmla="*/ 207916 w 216297"/>
                    <a:gd name="connsiteY3" fmla="*/ 57477 h 64876"/>
                    <a:gd name="connsiteX4" fmla="*/ 99357 w 216297"/>
                    <a:gd name="connsiteY4" fmla="*/ 15135 h 64876"/>
                    <a:gd name="connsiteX5" fmla="*/ 0 w 216297"/>
                    <a:gd name="connsiteY5" fmla="*/ 64876 h 64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6297" h="64876">
                      <a:moveTo>
                        <a:pt x="0" y="64876"/>
                      </a:moveTo>
                      <a:cubicBezTo>
                        <a:pt x="0" y="64876"/>
                        <a:pt x="40476" y="4130"/>
                        <a:pt x="99357" y="462"/>
                      </a:cubicBezTo>
                      <a:cubicBezTo>
                        <a:pt x="158238" y="-5072"/>
                        <a:pt x="213450" y="40938"/>
                        <a:pt x="213450" y="40938"/>
                      </a:cubicBezTo>
                      <a:cubicBezTo>
                        <a:pt x="217118" y="46472"/>
                        <a:pt x="218983" y="55674"/>
                        <a:pt x="207916" y="57477"/>
                      </a:cubicBezTo>
                      <a:cubicBezTo>
                        <a:pt x="193180" y="57477"/>
                        <a:pt x="149036" y="7799"/>
                        <a:pt x="99357" y="15135"/>
                      </a:cubicBezTo>
                      <a:cubicBezTo>
                        <a:pt x="49678" y="22472"/>
                        <a:pt x="0" y="64876"/>
                        <a:pt x="0" y="64876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137" name="Forma libre: forma 136">
                  <a:extLst>
                    <a:ext uri="{FF2B5EF4-FFF2-40B4-BE49-F238E27FC236}">
                      <a16:creationId xmlns:a16="http://schemas.microsoft.com/office/drawing/2014/main" id="{AAB83137-13CE-455B-ABE8-D4EDAC04148C}"/>
                    </a:ext>
                  </a:extLst>
                </p:cNvPr>
                <p:cNvSpPr/>
                <p:nvPr/>
              </p:nvSpPr>
              <p:spPr>
                <a:xfrm>
                  <a:off x="2866989" y="5182587"/>
                  <a:ext cx="55954" cy="56652"/>
                </a:xfrm>
                <a:custGeom>
                  <a:avLst/>
                  <a:gdLst>
                    <a:gd name="connsiteX0" fmla="*/ 18000 w 55954"/>
                    <a:gd name="connsiteY0" fmla="*/ 1699 h 56652"/>
                    <a:gd name="connsiteX1" fmla="*/ 1834 w 55954"/>
                    <a:gd name="connsiteY1" fmla="*/ 37948 h 56652"/>
                    <a:gd name="connsiteX2" fmla="*/ 37274 w 55954"/>
                    <a:gd name="connsiteY2" fmla="*/ 54922 h 56652"/>
                    <a:gd name="connsiteX3" fmla="*/ 54248 w 55954"/>
                    <a:gd name="connsiteY3" fmla="*/ 18673 h 56652"/>
                    <a:gd name="connsiteX4" fmla="*/ 18000 w 55954"/>
                    <a:gd name="connsiteY4" fmla="*/ 1699 h 56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954" h="56652">
                      <a:moveTo>
                        <a:pt x="18000" y="1699"/>
                      </a:moveTo>
                      <a:cubicBezTo>
                        <a:pt x="3326" y="7109"/>
                        <a:pt x="-3575" y="23275"/>
                        <a:pt x="1834" y="37948"/>
                      </a:cubicBezTo>
                      <a:cubicBezTo>
                        <a:pt x="7243" y="52621"/>
                        <a:pt x="22663" y="60331"/>
                        <a:pt x="37274" y="54922"/>
                      </a:cubicBezTo>
                      <a:cubicBezTo>
                        <a:pt x="51948" y="49513"/>
                        <a:pt x="59595" y="33347"/>
                        <a:pt x="54248" y="18673"/>
                      </a:cubicBezTo>
                      <a:cubicBezTo>
                        <a:pt x="48839" y="4062"/>
                        <a:pt x="32673" y="-3648"/>
                        <a:pt x="18000" y="16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</p:grpSp>
          <p:sp>
            <p:nvSpPr>
              <p:cNvPr id="138" name="Forma libre: forma 137">
                <a:extLst>
                  <a:ext uri="{FF2B5EF4-FFF2-40B4-BE49-F238E27FC236}">
                    <a16:creationId xmlns:a16="http://schemas.microsoft.com/office/drawing/2014/main" id="{4B165689-FDF9-4D16-A18F-F797FDC85F2B}"/>
                  </a:ext>
                </a:extLst>
              </p:cNvPr>
              <p:cNvSpPr/>
              <p:nvPr/>
            </p:nvSpPr>
            <p:spPr>
              <a:xfrm>
                <a:off x="2959164" y="5436286"/>
                <a:ext cx="179253" cy="70880"/>
              </a:xfrm>
              <a:custGeom>
                <a:avLst/>
                <a:gdLst>
                  <a:gd name="connsiteX0" fmla="*/ 174963 w 179253"/>
                  <a:gd name="connsiteY0" fmla="*/ 2611 h 70880"/>
                  <a:gd name="connsiteX1" fmla="*/ 171294 w 179253"/>
                  <a:gd name="connsiteY1" fmla="*/ 4601 h 70880"/>
                  <a:gd name="connsiteX2" fmla="*/ 170611 w 179253"/>
                  <a:gd name="connsiteY2" fmla="*/ 4974 h 70880"/>
                  <a:gd name="connsiteX3" fmla="*/ 161346 w 179253"/>
                  <a:gd name="connsiteY3" fmla="*/ 9326 h 70880"/>
                  <a:gd name="connsiteX4" fmla="*/ 138155 w 179253"/>
                  <a:gd name="connsiteY4" fmla="*/ 17160 h 70880"/>
                  <a:gd name="connsiteX5" fmla="*/ 138155 w 179253"/>
                  <a:gd name="connsiteY5" fmla="*/ 17160 h 70880"/>
                  <a:gd name="connsiteX6" fmla="*/ 130072 w 179253"/>
                  <a:gd name="connsiteY6" fmla="*/ 19026 h 70880"/>
                  <a:gd name="connsiteX7" fmla="*/ 128269 w 179253"/>
                  <a:gd name="connsiteY7" fmla="*/ 19399 h 70880"/>
                  <a:gd name="connsiteX8" fmla="*/ 119813 w 179253"/>
                  <a:gd name="connsiteY8" fmla="*/ 20953 h 70880"/>
                  <a:gd name="connsiteX9" fmla="*/ 95378 w 179253"/>
                  <a:gd name="connsiteY9" fmla="*/ 23254 h 70880"/>
                  <a:gd name="connsiteX10" fmla="*/ 95378 w 179253"/>
                  <a:gd name="connsiteY10" fmla="*/ 23254 h 70880"/>
                  <a:gd name="connsiteX11" fmla="*/ 87233 w 179253"/>
                  <a:gd name="connsiteY11" fmla="*/ 23440 h 70880"/>
                  <a:gd name="connsiteX12" fmla="*/ 80704 w 179253"/>
                  <a:gd name="connsiteY12" fmla="*/ 23316 h 70880"/>
                  <a:gd name="connsiteX13" fmla="*/ 80704 w 179253"/>
                  <a:gd name="connsiteY13" fmla="*/ 23316 h 70880"/>
                  <a:gd name="connsiteX14" fmla="*/ 73989 w 179253"/>
                  <a:gd name="connsiteY14" fmla="*/ 35502 h 70880"/>
                  <a:gd name="connsiteX15" fmla="*/ 80704 w 179253"/>
                  <a:gd name="connsiteY15" fmla="*/ 23316 h 70880"/>
                  <a:gd name="connsiteX16" fmla="*/ 80704 w 179253"/>
                  <a:gd name="connsiteY16" fmla="*/ 23316 h 70880"/>
                  <a:gd name="connsiteX17" fmla="*/ 55772 w 179253"/>
                  <a:gd name="connsiteY17" fmla="*/ 21077 h 70880"/>
                  <a:gd name="connsiteX18" fmla="*/ 46632 w 179253"/>
                  <a:gd name="connsiteY18" fmla="*/ 19461 h 70880"/>
                  <a:gd name="connsiteX19" fmla="*/ 46445 w 179253"/>
                  <a:gd name="connsiteY19" fmla="*/ 19399 h 70880"/>
                  <a:gd name="connsiteX20" fmla="*/ 37492 w 179253"/>
                  <a:gd name="connsiteY20" fmla="*/ 17347 h 70880"/>
                  <a:gd name="connsiteX21" fmla="*/ 37492 w 179253"/>
                  <a:gd name="connsiteY21" fmla="*/ 17347 h 70880"/>
                  <a:gd name="connsiteX22" fmla="*/ 27171 w 179253"/>
                  <a:gd name="connsiteY22" fmla="*/ 25181 h 70880"/>
                  <a:gd name="connsiteX23" fmla="*/ 37492 w 179253"/>
                  <a:gd name="connsiteY23" fmla="*/ 17347 h 70880"/>
                  <a:gd name="connsiteX24" fmla="*/ 37492 w 179253"/>
                  <a:gd name="connsiteY24" fmla="*/ 17347 h 70880"/>
                  <a:gd name="connsiteX25" fmla="*/ 16104 w 179253"/>
                  <a:gd name="connsiteY25" fmla="*/ 10446 h 70880"/>
                  <a:gd name="connsiteX26" fmla="*/ 7896 w 179253"/>
                  <a:gd name="connsiteY26" fmla="*/ 6901 h 70880"/>
                  <a:gd name="connsiteX27" fmla="*/ 7585 w 179253"/>
                  <a:gd name="connsiteY27" fmla="*/ 6777 h 70880"/>
                  <a:gd name="connsiteX28" fmla="*/ 0 w 179253"/>
                  <a:gd name="connsiteY28" fmla="*/ 2860 h 70880"/>
                  <a:gd name="connsiteX29" fmla="*/ 933 w 179253"/>
                  <a:gd name="connsiteY29" fmla="*/ 9264 h 70880"/>
                  <a:gd name="connsiteX30" fmla="*/ 995 w 179253"/>
                  <a:gd name="connsiteY30" fmla="*/ 9637 h 70880"/>
                  <a:gd name="connsiteX31" fmla="*/ 2549 w 179253"/>
                  <a:gd name="connsiteY31" fmla="*/ 15606 h 70880"/>
                  <a:gd name="connsiteX32" fmla="*/ 2736 w 179253"/>
                  <a:gd name="connsiteY32" fmla="*/ 16166 h 70880"/>
                  <a:gd name="connsiteX33" fmla="*/ 4850 w 179253"/>
                  <a:gd name="connsiteY33" fmla="*/ 21823 h 70880"/>
                  <a:gd name="connsiteX34" fmla="*/ 5098 w 179253"/>
                  <a:gd name="connsiteY34" fmla="*/ 22445 h 70880"/>
                  <a:gd name="connsiteX35" fmla="*/ 7834 w 179253"/>
                  <a:gd name="connsiteY35" fmla="*/ 27855 h 70880"/>
                  <a:gd name="connsiteX36" fmla="*/ 8145 w 179253"/>
                  <a:gd name="connsiteY36" fmla="*/ 28476 h 70880"/>
                  <a:gd name="connsiteX37" fmla="*/ 11440 w 179253"/>
                  <a:gd name="connsiteY37" fmla="*/ 33699 h 70880"/>
                  <a:gd name="connsiteX38" fmla="*/ 11813 w 179253"/>
                  <a:gd name="connsiteY38" fmla="*/ 34197 h 70880"/>
                  <a:gd name="connsiteX39" fmla="*/ 15668 w 179253"/>
                  <a:gd name="connsiteY39" fmla="*/ 39233 h 70880"/>
                  <a:gd name="connsiteX40" fmla="*/ 15979 w 179253"/>
                  <a:gd name="connsiteY40" fmla="*/ 39606 h 70880"/>
                  <a:gd name="connsiteX41" fmla="*/ 20456 w 179253"/>
                  <a:gd name="connsiteY41" fmla="*/ 44393 h 70880"/>
                  <a:gd name="connsiteX42" fmla="*/ 20642 w 179253"/>
                  <a:gd name="connsiteY42" fmla="*/ 44580 h 70880"/>
                  <a:gd name="connsiteX43" fmla="*/ 25741 w 179253"/>
                  <a:gd name="connsiteY43" fmla="*/ 49181 h 70880"/>
                  <a:gd name="connsiteX44" fmla="*/ 25741 w 179253"/>
                  <a:gd name="connsiteY44" fmla="*/ 49181 h 70880"/>
                  <a:gd name="connsiteX45" fmla="*/ 25741 w 179253"/>
                  <a:gd name="connsiteY45" fmla="*/ 49181 h 70880"/>
                  <a:gd name="connsiteX46" fmla="*/ 46632 w 179253"/>
                  <a:gd name="connsiteY46" fmla="*/ 61989 h 70880"/>
                  <a:gd name="connsiteX47" fmla="*/ 46632 w 179253"/>
                  <a:gd name="connsiteY47" fmla="*/ 61989 h 70880"/>
                  <a:gd name="connsiteX48" fmla="*/ 46632 w 179253"/>
                  <a:gd name="connsiteY48" fmla="*/ 61989 h 70880"/>
                  <a:gd name="connsiteX49" fmla="*/ 75295 w 179253"/>
                  <a:gd name="connsiteY49" fmla="*/ 69948 h 70880"/>
                  <a:gd name="connsiteX50" fmla="*/ 75295 w 179253"/>
                  <a:gd name="connsiteY50" fmla="*/ 69948 h 70880"/>
                  <a:gd name="connsiteX51" fmla="*/ 75295 w 179253"/>
                  <a:gd name="connsiteY51" fmla="*/ 69948 h 70880"/>
                  <a:gd name="connsiteX52" fmla="*/ 89533 w 179253"/>
                  <a:gd name="connsiteY52" fmla="*/ 70880 h 70880"/>
                  <a:gd name="connsiteX53" fmla="*/ 103523 w 179253"/>
                  <a:gd name="connsiteY53" fmla="*/ 69948 h 70880"/>
                  <a:gd name="connsiteX54" fmla="*/ 103523 w 179253"/>
                  <a:gd name="connsiteY54" fmla="*/ 70010 h 70880"/>
                  <a:gd name="connsiteX55" fmla="*/ 104455 w 179253"/>
                  <a:gd name="connsiteY55" fmla="*/ 69823 h 70880"/>
                  <a:gd name="connsiteX56" fmla="*/ 111233 w 179253"/>
                  <a:gd name="connsiteY56" fmla="*/ 68704 h 70880"/>
                  <a:gd name="connsiteX57" fmla="*/ 133740 w 179253"/>
                  <a:gd name="connsiteY57" fmla="*/ 61368 h 70880"/>
                  <a:gd name="connsiteX58" fmla="*/ 133740 w 179253"/>
                  <a:gd name="connsiteY58" fmla="*/ 61368 h 70880"/>
                  <a:gd name="connsiteX59" fmla="*/ 133740 w 179253"/>
                  <a:gd name="connsiteY59" fmla="*/ 61368 h 70880"/>
                  <a:gd name="connsiteX60" fmla="*/ 133740 w 179253"/>
                  <a:gd name="connsiteY60" fmla="*/ 61368 h 70880"/>
                  <a:gd name="connsiteX61" fmla="*/ 154134 w 179253"/>
                  <a:gd name="connsiteY61" fmla="*/ 48435 h 70880"/>
                  <a:gd name="connsiteX62" fmla="*/ 154134 w 179253"/>
                  <a:gd name="connsiteY62" fmla="*/ 48435 h 70880"/>
                  <a:gd name="connsiteX63" fmla="*/ 154134 w 179253"/>
                  <a:gd name="connsiteY63" fmla="*/ 48435 h 70880"/>
                  <a:gd name="connsiteX64" fmla="*/ 156745 w 179253"/>
                  <a:gd name="connsiteY64" fmla="*/ 46134 h 70880"/>
                  <a:gd name="connsiteX65" fmla="*/ 156870 w 179253"/>
                  <a:gd name="connsiteY65" fmla="*/ 46010 h 70880"/>
                  <a:gd name="connsiteX66" fmla="*/ 159232 w 179253"/>
                  <a:gd name="connsiteY66" fmla="*/ 43709 h 70880"/>
                  <a:gd name="connsiteX67" fmla="*/ 159481 w 179253"/>
                  <a:gd name="connsiteY67" fmla="*/ 43461 h 70880"/>
                  <a:gd name="connsiteX68" fmla="*/ 161657 w 179253"/>
                  <a:gd name="connsiteY68" fmla="*/ 41160 h 70880"/>
                  <a:gd name="connsiteX69" fmla="*/ 161968 w 179253"/>
                  <a:gd name="connsiteY69" fmla="*/ 40787 h 70880"/>
                  <a:gd name="connsiteX70" fmla="*/ 163896 w 179253"/>
                  <a:gd name="connsiteY70" fmla="*/ 38487 h 70880"/>
                  <a:gd name="connsiteX71" fmla="*/ 164331 w 179253"/>
                  <a:gd name="connsiteY71" fmla="*/ 37989 h 70880"/>
                  <a:gd name="connsiteX72" fmla="*/ 166072 w 179253"/>
                  <a:gd name="connsiteY72" fmla="*/ 35751 h 70880"/>
                  <a:gd name="connsiteX73" fmla="*/ 166569 w 179253"/>
                  <a:gd name="connsiteY73" fmla="*/ 35129 h 70880"/>
                  <a:gd name="connsiteX74" fmla="*/ 168124 w 179253"/>
                  <a:gd name="connsiteY74" fmla="*/ 32891 h 70880"/>
                  <a:gd name="connsiteX75" fmla="*/ 168621 w 179253"/>
                  <a:gd name="connsiteY75" fmla="*/ 32083 h 70880"/>
                  <a:gd name="connsiteX76" fmla="*/ 169989 w 179253"/>
                  <a:gd name="connsiteY76" fmla="*/ 29907 h 70880"/>
                  <a:gd name="connsiteX77" fmla="*/ 170548 w 179253"/>
                  <a:gd name="connsiteY77" fmla="*/ 28974 h 70880"/>
                  <a:gd name="connsiteX78" fmla="*/ 171730 w 179253"/>
                  <a:gd name="connsiteY78" fmla="*/ 26860 h 70880"/>
                  <a:gd name="connsiteX79" fmla="*/ 172289 w 179253"/>
                  <a:gd name="connsiteY79" fmla="*/ 25803 h 70880"/>
                  <a:gd name="connsiteX80" fmla="*/ 173284 w 179253"/>
                  <a:gd name="connsiteY80" fmla="*/ 23751 h 70880"/>
                  <a:gd name="connsiteX81" fmla="*/ 173844 w 179253"/>
                  <a:gd name="connsiteY81" fmla="*/ 22569 h 70880"/>
                  <a:gd name="connsiteX82" fmla="*/ 174714 w 179253"/>
                  <a:gd name="connsiteY82" fmla="*/ 20580 h 70880"/>
                  <a:gd name="connsiteX83" fmla="*/ 175212 w 179253"/>
                  <a:gd name="connsiteY83" fmla="*/ 19212 h 70880"/>
                  <a:gd name="connsiteX84" fmla="*/ 175896 w 179253"/>
                  <a:gd name="connsiteY84" fmla="*/ 17285 h 70880"/>
                  <a:gd name="connsiteX85" fmla="*/ 176393 w 179253"/>
                  <a:gd name="connsiteY85" fmla="*/ 15793 h 70880"/>
                  <a:gd name="connsiteX86" fmla="*/ 176953 w 179253"/>
                  <a:gd name="connsiteY86" fmla="*/ 13990 h 70880"/>
                  <a:gd name="connsiteX87" fmla="*/ 177388 w 179253"/>
                  <a:gd name="connsiteY87" fmla="*/ 12311 h 70880"/>
                  <a:gd name="connsiteX88" fmla="*/ 177823 w 179253"/>
                  <a:gd name="connsiteY88" fmla="*/ 10570 h 70880"/>
                  <a:gd name="connsiteX89" fmla="*/ 178196 w 179253"/>
                  <a:gd name="connsiteY89" fmla="*/ 8642 h 70880"/>
                  <a:gd name="connsiteX90" fmla="*/ 178507 w 179253"/>
                  <a:gd name="connsiteY90" fmla="*/ 7088 h 70880"/>
                  <a:gd name="connsiteX91" fmla="*/ 178818 w 179253"/>
                  <a:gd name="connsiteY91" fmla="*/ 4850 h 70880"/>
                  <a:gd name="connsiteX92" fmla="*/ 179004 w 179253"/>
                  <a:gd name="connsiteY92" fmla="*/ 3606 h 70880"/>
                  <a:gd name="connsiteX93" fmla="*/ 179253 w 179253"/>
                  <a:gd name="connsiteY93" fmla="*/ 0 h 70880"/>
                  <a:gd name="connsiteX94" fmla="*/ 174963 w 179253"/>
                  <a:gd name="connsiteY94" fmla="*/ 2611 h 70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179253" h="70880">
                    <a:moveTo>
                      <a:pt x="174963" y="2611"/>
                    </a:moveTo>
                    <a:cubicBezTo>
                      <a:pt x="173782" y="3295"/>
                      <a:pt x="172538" y="3917"/>
                      <a:pt x="171294" y="4601"/>
                    </a:cubicBezTo>
                    <a:cubicBezTo>
                      <a:pt x="171046" y="4725"/>
                      <a:pt x="170859" y="4850"/>
                      <a:pt x="170611" y="4974"/>
                    </a:cubicBezTo>
                    <a:cubicBezTo>
                      <a:pt x="167626" y="6466"/>
                      <a:pt x="164580" y="7958"/>
                      <a:pt x="161346" y="9326"/>
                    </a:cubicBezTo>
                    <a:cubicBezTo>
                      <a:pt x="154134" y="12373"/>
                      <a:pt x="146362" y="15046"/>
                      <a:pt x="138155" y="17160"/>
                    </a:cubicBezTo>
                    <a:lnTo>
                      <a:pt x="138155" y="17160"/>
                    </a:lnTo>
                    <a:cubicBezTo>
                      <a:pt x="135543" y="17844"/>
                      <a:pt x="132808" y="18466"/>
                      <a:pt x="130072" y="19026"/>
                    </a:cubicBezTo>
                    <a:cubicBezTo>
                      <a:pt x="129450" y="19150"/>
                      <a:pt x="128828" y="19274"/>
                      <a:pt x="128269" y="19399"/>
                    </a:cubicBezTo>
                    <a:cubicBezTo>
                      <a:pt x="125471" y="19958"/>
                      <a:pt x="122673" y="20456"/>
                      <a:pt x="119813" y="20953"/>
                    </a:cubicBezTo>
                    <a:cubicBezTo>
                      <a:pt x="111979" y="22196"/>
                      <a:pt x="103771" y="22943"/>
                      <a:pt x="95378" y="23254"/>
                    </a:cubicBezTo>
                    <a:lnTo>
                      <a:pt x="95378" y="23254"/>
                    </a:lnTo>
                    <a:cubicBezTo>
                      <a:pt x="92704" y="23378"/>
                      <a:pt x="89969" y="23440"/>
                      <a:pt x="87233" y="23440"/>
                    </a:cubicBezTo>
                    <a:cubicBezTo>
                      <a:pt x="85057" y="23440"/>
                      <a:pt x="82880" y="23378"/>
                      <a:pt x="80704" y="23316"/>
                    </a:cubicBezTo>
                    <a:cubicBezTo>
                      <a:pt x="80704" y="23316"/>
                      <a:pt x="80704" y="23316"/>
                      <a:pt x="80704" y="23316"/>
                    </a:cubicBezTo>
                    <a:cubicBezTo>
                      <a:pt x="78839" y="27979"/>
                      <a:pt x="76476" y="32704"/>
                      <a:pt x="73989" y="35502"/>
                    </a:cubicBezTo>
                    <a:cubicBezTo>
                      <a:pt x="76538" y="32642"/>
                      <a:pt x="78901" y="27917"/>
                      <a:pt x="80704" y="23316"/>
                    </a:cubicBezTo>
                    <a:cubicBezTo>
                      <a:pt x="80704" y="23316"/>
                      <a:pt x="80704" y="23316"/>
                      <a:pt x="80704" y="23316"/>
                    </a:cubicBezTo>
                    <a:cubicBezTo>
                      <a:pt x="72124" y="23067"/>
                      <a:pt x="63792" y="22321"/>
                      <a:pt x="55772" y="21077"/>
                    </a:cubicBezTo>
                    <a:cubicBezTo>
                      <a:pt x="52663" y="20642"/>
                      <a:pt x="49616" y="20083"/>
                      <a:pt x="46632" y="19461"/>
                    </a:cubicBezTo>
                    <a:cubicBezTo>
                      <a:pt x="46570" y="19461"/>
                      <a:pt x="46508" y="19461"/>
                      <a:pt x="46445" y="19399"/>
                    </a:cubicBezTo>
                    <a:cubicBezTo>
                      <a:pt x="43399" y="18777"/>
                      <a:pt x="40414" y="18093"/>
                      <a:pt x="37492" y="17347"/>
                    </a:cubicBezTo>
                    <a:lnTo>
                      <a:pt x="37492" y="17347"/>
                    </a:lnTo>
                    <a:cubicBezTo>
                      <a:pt x="34259" y="20642"/>
                      <a:pt x="30591" y="23565"/>
                      <a:pt x="27171" y="25181"/>
                    </a:cubicBezTo>
                    <a:cubicBezTo>
                      <a:pt x="30591" y="23565"/>
                      <a:pt x="34259" y="20642"/>
                      <a:pt x="37492" y="17347"/>
                    </a:cubicBezTo>
                    <a:lnTo>
                      <a:pt x="37492" y="17347"/>
                    </a:lnTo>
                    <a:cubicBezTo>
                      <a:pt x="29969" y="15482"/>
                      <a:pt x="22819" y="13119"/>
                      <a:pt x="16104" y="10446"/>
                    </a:cubicBezTo>
                    <a:cubicBezTo>
                      <a:pt x="13306" y="9326"/>
                      <a:pt x="10570" y="8145"/>
                      <a:pt x="7896" y="6901"/>
                    </a:cubicBezTo>
                    <a:cubicBezTo>
                      <a:pt x="7772" y="6839"/>
                      <a:pt x="7710" y="6777"/>
                      <a:pt x="7585" y="6777"/>
                    </a:cubicBezTo>
                    <a:cubicBezTo>
                      <a:pt x="4974" y="5533"/>
                      <a:pt x="2425" y="4228"/>
                      <a:pt x="0" y="2860"/>
                    </a:cubicBezTo>
                    <a:cubicBezTo>
                      <a:pt x="187" y="5036"/>
                      <a:pt x="497" y="7150"/>
                      <a:pt x="933" y="9264"/>
                    </a:cubicBezTo>
                    <a:cubicBezTo>
                      <a:pt x="933" y="9388"/>
                      <a:pt x="995" y="9513"/>
                      <a:pt x="995" y="9637"/>
                    </a:cubicBezTo>
                    <a:cubicBezTo>
                      <a:pt x="1430" y="11627"/>
                      <a:pt x="1927" y="13617"/>
                      <a:pt x="2549" y="15606"/>
                    </a:cubicBezTo>
                    <a:cubicBezTo>
                      <a:pt x="2611" y="15793"/>
                      <a:pt x="2674" y="15979"/>
                      <a:pt x="2736" y="16166"/>
                    </a:cubicBezTo>
                    <a:cubicBezTo>
                      <a:pt x="3357" y="18093"/>
                      <a:pt x="4041" y="19958"/>
                      <a:pt x="4850" y="21823"/>
                    </a:cubicBezTo>
                    <a:cubicBezTo>
                      <a:pt x="4912" y="22010"/>
                      <a:pt x="5036" y="22259"/>
                      <a:pt x="5098" y="22445"/>
                    </a:cubicBezTo>
                    <a:cubicBezTo>
                      <a:pt x="5907" y="24311"/>
                      <a:pt x="6839" y="26114"/>
                      <a:pt x="7834" y="27855"/>
                    </a:cubicBezTo>
                    <a:cubicBezTo>
                      <a:pt x="7959" y="28041"/>
                      <a:pt x="8083" y="28228"/>
                      <a:pt x="8145" y="28476"/>
                    </a:cubicBezTo>
                    <a:cubicBezTo>
                      <a:pt x="9140" y="30280"/>
                      <a:pt x="10259" y="32020"/>
                      <a:pt x="11440" y="33699"/>
                    </a:cubicBezTo>
                    <a:cubicBezTo>
                      <a:pt x="11565" y="33886"/>
                      <a:pt x="11689" y="34010"/>
                      <a:pt x="11813" y="34197"/>
                    </a:cubicBezTo>
                    <a:cubicBezTo>
                      <a:pt x="12995" y="35937"/>
                      <a:pt x="14300" y="37616"/>
                      <a:pt x="15668" y="39233"/>
                    </a:cubicBezTo>
                    <a:cubicBezTo>
                      <a:pt x="15793" y="39357"/>
                      <a:pt x="15855" y="39482"/>
                      <a:pt x="15979" y="39606"/>
                    </a:cubicBezTo>
                    <a:cubicBezTo>
                      <a:pt x="17409" y="41285"/>
                      <a:pt x="18901" y="42839"/>
                      <a:pt x="20456" y="44393"/>
                    </a:cubicBezTo>
                    <a:cubicBezTo>
                      <a:pt x="20518" y="44456"/>
                      <a:pt x="20580" y="44518"/>
                      <a:pt x="20642" y="44580"/>
                    </a:cubicBezTo>
                    <a:cubicBezTo>
                      <a:pt x="22259" y="46197"/>
                      <a:pt x="24000" y="47689"/>
                      <a:pt x="25741" y="49181"/>
                    </a:cubicBezTo>
                    <a:cubicBezTo>
                      <a:pt x="25741" y="49181"/>
                      <a:pt x="25741" y="49181"/>
                      <a:pt x="25741" y="49181"/>
                    </a:cubicBezTo>
                    <a:lnTo>
                      <a:pt x="25741" y="49181"/>
                    </a:lnTo>
                    <a:cubicBezTo>
                      <a:pt x="31896" y="54217"/>
                      <a:pt x="38922" y="58570"/>
                      <a:pt x="46632" y="61989"/>
                    </a:cubicBezTo>
                    <a:lnTo>
                      <a:pt x="46632" y="61989"/>
                    </a:lnTo>
                    <a:cubicBezTo>
                      <a:pt x="46632" y="61989"/>
                      <a:pt x="46632" y="61989"/>
                      <a:pt x="46632" y="61989"/>
                    </a:cubicBezTo>
                    <a:cubicBezTo>
                      <a:pt x="55399" y="65906"/>
                      <a:pt x="65098" y="68642"/>
                      <a:pt x="75295" y="69948"/>
                    </a:cubicBezTo>
                    <a:cubicBezTo>
                      <a:pt x="75295" y="69948"/>
                      <a:pt x="75295" y="69948"/>
                      <a:pt x="75295" y="69948"/>
                    </a:cubicBezTo>
                    <a:lnTo>
                      <a:pt x="75295" y="69948"/>
                    </a:lnTo>
                    <a:cubicBezTo>
                      <a:pt x="79896" y="70569"/>
                      <a:pt x="84684" y="70880"/>
                      <a:pt x="89533" y="70880"/>
                    </a:cubicBezTo>
                    <a:cubicBezTo>
                      <a:pt x="94321" y="70880"/>
                      <a:pt x="98984" y="70507"/>
                      <a:pt x="103523" y="69948"/>
                    </a:cubicBezTo>
                    <a:cubicBezTo>
                      <a:pt x="103523" y="69948"/>
                      <a:pt x="103523" y="69948"/>
                      <a:pt x="103523" y="70010"/>
                    </a:cubicBezTo>
                    <a:cubicBezTo>
                      <a:pt x="103834" y="69948"/>
                      <a:pt x="104145" y="69886"/>
                      <a:pt x="104455" y="69823"/>
                    </a:cubicBezTo>
                    <a:cubicBezTo>
                      <a:pt x="106756" y="69513"/>
                      <a:pt x="108994" y="69140"/>
                      <a:pt x="111233" y="68704"/>
                    </a:cubicBezTo>
                    <a:cubicBezTo>
                      <a:pt x="119191" y="67088"/>
                      <a:pt x="126777" y="64600"/>
                      <a:pt x="133740" y="61368"/>
                    </a:cubicBezTo>
                    <a:cubicBezTo>
                      <a:pt x="133740" y="61368"/>
                      <a:pt x="133740" y="61368"/>
                      <a:pt x="133740" y="61368"/>
                    </a:cubicBezTo>
                    <a:cubicBezTo>
                      <a:pt x="133740" y="61368"/>
                      <a:pt x="133740" y="61368"/>
                      <a:pt x="133740" y="61368"/>
                    </a:cubicBezTo>
                    <a:cubicBezTo>
                      <a:pt x="133740" y="61368"/>
                      <a:pt x="133740" y="61368"/>
                      <a:pt x="133740" y="61368"/>
                    </a:cubicBezTo>
                    <a:cubicBezTo>
                      <a:pt x="141264" y="57886"/>
                      <a:pt x="148165" y="53533"/>
                      <a:pt x="154134" y="48435"/>
                    </a:cubicBezTo>
                    <a:lnTo>
                      <a:pt x="154134" y="48435"/>
                    </a:lnTo>
                    <a:lnTo>
                      <a:pt x="154134" y="48435"/>
                    </a:lnTo>
                    <a:cubicBezTo>
                      <a:pt x="155004" y="47689"/>
                      <a:pt x="155875" y="46880"/>
                      <a:pt x="156745" y="46134"/>
                    </a:cubicBezTo>
                    <a:cubicBezTo>
                      <a:pt x="156808" y="46072"/>
                      <a:pt x="156870" y="46072"/>
                      <a:pt x="156870" y="46010"/>
                    </a:cubicBezTo>
                    <a:cubicBezTo>
                      <a:pt x="157678" y="45264"/>
                      <a:pt x="158486" y="44456"/>
                      <a:pt x="159232" y="43709"/>
                    </a:cubicBezTo>
                    <a:cubicBezTo>
                      <a:pt x="159295" y="43647"/>
                      <a:pt x="159419" y="43523"/>
                      <a:pt x="159481" y="43461"/>
                    </a:cubicBezTo>
                    <a:cubicBezTo>
                      <a:pt x="160227" y="42715"/>
                      <a:pt x="160911" y="41906"/>
                      <a:pt x="161657" y="41160"/>
                    </a:cubicBezTo>
                    <a:cubicBezTo>
                      <a:pt x="161782" y="41036"/>
                      <a:pt x="161906" y="40911"/>
                      <a:pt x="161968" y="40787"/>
                    </a:cubicBezTo>
                    <a:cubicBezTo>
                      <a:pt x="162652" y="40041"/>
                      <a:pt x="163274" y="39295"/>
                      <a:pt x="163896" y="38487"/>
                    </a:cubicBezTo>
                    <a:cubicBezTo>
                      <a:pt x="164020" y="38300"/>
                      <a:pt x="164144" y="38176"/>
                      <a:pt x="164331" y="37989"/>
                    </a:cubicBezTo>
                    <a:cubicBezTo>
                      <a:pt x="164953" y="37243"/>
                      <a:pt x="165512" y="36497"/>
                      <a:pt x="166072" y="35751"/>
                    </a:cubicBezTo>
                    <a:cubicBezTo>
                      <a:pt x="166258" y="35564"/>
                      <a:pt x="166383" y="35316"/>
                      <a:pt x="166569" y="35129"/>
                    </a:cubicBezTo>
                    <a:cubicBezTo>
                      <a:pt x="167129" y="34383"/>
                      <a:pt x="167626" y="33637"/>
                      <a:pt x="168124" y="32891"/>
                    </a:cubicBezTo>
                    <a:cubicBezTo>
                      <a:pt x="168310" y="32642"/>
                      <a:pt x="168497" y="32393"/>
                      <a:pt x="168621" y="32083"/>
                    </a:cubicBezTo>
                    <a:cubicBezTo>
                      <a:pt x="169056" y="31399"/>
                      <a:pt x="169554" y="30653"/>
                      <a:pt x="169989" y="29907"/>
                    </a:cubicBezTo>
                    <a:cubicBezTo>
                      <a:pt x="170175" y="29595"/>
                      <a:pt x="170362" y="29285"/>
                      <a:pt x="170548" y="28974"/>
                    </a:cubicBezTo>
                    <a:cubicBezTo>
                      <a:pt x="170984" y="28290"/>
                      <a:pt x="171357" y="27544"/>
                      <a:pt x="171730" y="26860"/>
                    </a:cubicBezTo>
                    <a:cubicBezTo>
                      <a:pt x="171916" y="26487"/>
                      <a:pt x="172103" y="26176"/>
                      <a:pt x="172289" y="25803"/>
                    </a:cubicBezTo>
                    <a:cubicBezTo>
                      <a:pt x="172662" y="25119"/>
                      <a:pt x="172973" y="24435"/>
                      <a:pt x="173284" y="23751"/>
                    </a:cubicBezTo>
                    <a:cubicBezTo>
                      <a:pt x="173471" y="23378"/>
                      <a:pt x="173657" y="22943"/>
                      <a:pt x="173844" y="22569"/>
                    </a:cubicBezTo>
                    <a:cubicBezTo>
                      <a:pt x="174155" y="21886"/>
                      <a:pt x="174403" y="21264"/>
                      <a:pt x="174714" y="20580"/>
                    </a:cubicBezTo>
                    <a:cubicBezTo>
                      <a:pt x="174901" y="20145"/>
                      <a:pt x="175087" y="19710"/>
                      <a:pt x="175212" y="19212"/>
                    </a:cubicBezTo>
                    <a:cubicBezTo>
                      <a:pt x="175460" y="18591"/>
                      <a:pt x="175709" y="17969"/>
                      <a:pt x="175896" y="17285"/>
                    </a:cubicBezTo>
                    <a:cubicBezTo>
                      <a:pt x="176082" y="16787"/>
                      <a:pt x="176206" y="16290"/>
                      <a:pt x="176393" y="15793"/>
                    </a:cubicBezTo>
                    <a:cubicBezTo>
                      <a:pt x="176579" y="15171"/>
                      <a:pt x="176766" y="14549"/>
                      <a:pt x="176953" y="13990"/>
                    </a:cubicBezTo>
                    <a:cubicBezTo>
                      <a:pt x="177077" y="13430"/>
                      <a:pt x="177263" y="12870"/>
                      <a:pt x="177388" y="12311"/>
                    </a:cubicBezTo>
                    <a:cubicBezTo>
                      <a:pt x="177512" y="11751"/>
                      <a:pt x="177699" y="11192"/>
                      <a:pt x="177823" y="10570"/>
                    </a:cubicBezTo>
                    <a:cubicBezTo>
                      <a:pt x="177947" y="9948"/>
                      <a:pt x="178072" y="9326"/>
                      <a:pt x="178196" y="8642"/>
                    </a:cubicBezTo>
                    <a:cubicBezTo>
                      <a:pt x="178320" y="8145"/>
                      <a:pt x="178383" y="7585"/>
                      <a:pt x="178507" y="7088"/>
                    </a:cubicBezTo>
                    <a:cubicBezTo>
                      <a:pt x="178631" y="6342"/>
                      <a:pt x="178693" y="5596"/>
                      <a:pt x="178818" y="4850"/>
                    </a:cubicBezTo>
                    <a:cubicBezTo>
                      <a:pt x="178880" y="4414"/>
                      <a:pt x="178942" y="3979"/>
                      <a:pt x="179004" y="3606"/>
                    </a:cubicBezTo>
                    <a:cubicBezTo>
                      <a:pt x="179129" y="2425"/>
                      <a:pt x="179191" y="1243"/>
                      <a:pt x="179253" y="0"/>
                    </a:cubicBezTo>
                    <a:cubicBezTo>
                      <a:pt x="177823" y="932"/>
                      <a:pt x="176393" y="1803"/>
                      <a:pt x="174963" y="2611"/>
                    </a:cubicBezTo>
                    <a:close/>
                  </a:path>
                </a:pathLst>
              </a:custGeom>
              <a:solidFill>
                <a:srgbClr val="FF1B35"/>
              </a:solidFill>
              <a:ln w="6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grpSp>
            <p:nvGrpSpPr>
              <p:cNvPr id="139" name="Gráfico 2">
                <a:extLst>
                  <a:ext uri="{FF2B5EF4-FFF2-40B4-BE49-F238E27FC236}">
                    <a16:creationId xmlns:a16="http://schemas.microsoft.com/office/drawing/2014/main" id="{44D2FC1D-AFE0-4A35-99A7-738990AAB58A}"/>
                  </a:ext>
                </a:extLst>
              </p:cNvPr>
              <p:cNvGrpSpPr/>
              <p:nvPr/>
            </p:nvGrpSpPr>
            <p:grpSpPr>
              <a:xfrm>
                <a:off x="2095650" y="5123541"/>
                <a:ext cx="647961" cy="1652051"/>
                <a:chOff x="2095650" y="5123541"/>
                <a:chExt cx="647961" cy="1652051"/>
              </a:xfrm>
              <a:solidFill>
                <a:srgbClr val="FCD305"/>
              </a:solidFill>
            </p:grpSpPr>
            <p:grpSp>
              <p:nvGrpSpPr>
                <p:cNvPr id="140" name="Gráfico 2">
                  <a:extLst>
                    <a:ext uri="{FF2B5EF4-FFF2-40B4-BE49-F238E27FC236}">
                      <a16:creationId xmlns:a16="http://schemas.microsoft.com/office/drawing/2014/main" id="{6CF033FA-BAC5-4098-A8CB-818971D7F0FB}"/>
                    </a:ext>
                  </a:extLst>
                </p:cNvPr>
                <p:cNvGrpSpPr/>
                <p:nvPr/>
              </p:nvGrpSpPr>
              <p:grpSpPr>
                <a:xfrm>
                  <a:off x="2095650" y="5123541"/>
                  <a:ext cx="436490" cy="315107"/>
                  <a:chOff x="2095650" y="5123541"/>
                  <a:chExt cx="436490" cy="315107"/>
                </a:xfrm>
                <a:solidFill>
                  <a:srgbClr val="FCD305"/>
                </a:solidFill>
              </p:grpSpPr>
              <p:sp>
                <p:nvSpPr>
                  <p:cNvPr id="141" name="Forma libre: forma 140">
                    <a:extLst>
                      <a:ext uri="{FF2B5EF4-FFF2-40B4-BE49-F238E27FC236}">
                        <a16:creationId xmlns:a16="http://schemas.microsoft.com/office/drawing/2014/main" id="{74D83532-318E-4E5E-9FD9-D4BBEC39E577}"/>
                      </a:ext>
                    </a:extLst>
                  </p:cNvPr>
                  <p:cNvSpPr/>
                  <p:nvPr/>
                </p:nvSpPr>
                <p:spPr>
                  <a:xfrm>
                    <a:off x="2095650" y="5123541"/>
                    <a:ext cx="436490" cy="290351"/>
                  </a:xfrm>
                  <a:custGeom>
                    <a:avLst/>
                    <a:gdLst>
                      <a:gd name="connsiteX0" fmla="*/ 417713 w 436490"/>
                      <a:gd name="connsiteY0" fmla="*/ 0 h 290351"/>
                      <a:gd name="connsiteX1" fmla="*/ 166834 w 436490"/>
                      <a:gd name="connsiteY1" fmla="*/ 995 h 290351"/>
                      <a:gd name="connsiteX2" fmla="*/ 36016 w 436490"/>
                      <a:gd name="connsiteY2" fmla="*/ 37679 h 290351"/>
                      <a:gd name="connsiteX3" fmla="*/ 16 w 436490"/>
                      <a:gd name="connsiteY3" fmla="*/ 168559 h 290351"/>
                      <a:gd name="connsiteX4" fmla="*/ 30917 w 436490"/>
                      <a:gd name="connsiteY4" fmla="*/ 284206 h 290351"/>
                      <a:gd name="connsiteX5" fmla="*/ 58399 w 436490"/>
                      <a:gd name="connsiteY5" fmla="*/ 256725 h 290351"/>
                      <a:gd name="connsiteX6" fmla="*/ 39000 w 436490"/>
                      <a:gd name="connsiteY6" fmla="*/ 162466 h 290351"/>
                      <a:gd name="connsiteX7" fmla="*/ 73135 w 436490"/>
                      <a:gd name="connsiteY7" fmla="*/ 53782 h 290351"/>
                      <a:gd name="connsiteX8" fmla="*/ 122502 w 436490"/>
                      <a:gd name="connsiteY8" fmla="*/ 39606 h 290351"/>
                      <a:gd name="connsiteX9" fmla="*/ 201714 w 436490"/>
                      <a:gd name="connsiteY9" fmla="*/ 39855 h 290351"/>
                      <a:gd name="connsiteX10" fmla="*/ 417775 w 436490"/>
                      <a:gd name="connsiteY10" fmla="*/ 38922 h 290351"/>
                      <a:gd name="connsiteX11" fmla="*/ 417713 w 436490"/>
                      <a:gd name="connsiteY11" fmla="*/ 0 h 290351"/>
                      <a:gd name="connsiteX12" fmla="*/ 417713 w 436490"/>
                      <a:gd name="connsiteY12" fmla="*/ 0 h 290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36490" h="290351">
                        <a:moveTo>
                          <a:pt x="417713" y="0"/>
                        </a:moveTo>
                        <a:cubicBezTo>
                          <a:pt x="334087" y="187"/>
                          <a:pt x="250460" y="1119"/>
                          <a:pt x="166834" y="995"/>
                        </a:cubicBezTo>
                        <a:cubicBezTo>
                          <a:pt x="117217" y="933"/>
                          <a:pt x="69280" y="-6218"/>
                          <a:pt x="36016" y="37679"/>
                        </a:cubicBezTo>
                        <a:cubicBezTo>
                          <a:pt x="8472" y="74052"/>
                          <a:pt x="327" y="124041"/>
                          <a:pt x="16" y="168559"/>
                        </a:cubicBezTo>
                        <a:cubicBezTo>
                          <a:pt x="-295" y="206859"/>
                          <a:pt x="3808" y="254486"/>
                          <a:pt x="30917" y="284206"/>
                        </a:cubicBezTo>
                        <a:cubicBezTo>
                          <a:pt x="47829" y="302734"/>
                          <a:pt x="75249" y="275191"/>
                          <a:pt x="58399" y="256725"/>
                        </a:cubicBezTo>
                        <a:cubicBezTo>
                          <a:pt x="37943" y="234279"/>
                          <a:pt x="38192" y="190569"/>
                          <a:pt x="39000" y="162466"/>
                        </a:cubicBezTo>
                        <a:cubicBezTo>
                          <a:pt x="39995" y="126652"/>
                          <a:pt x="46212" y="80332"/>
                          <a:pt x="73135" y="53782"/>
                        </a:cubicBezTo>
                        <a:cubicBezTo>
                          <a:pt x="87622" y="39482"/>
                          <a:pt x="103228" y="39420"/>
                          <a:pt x="122502" y="39606"/>
                        </a:cubicBezTo>
                        <a:cubicBezTo>
                          <a:pt x="148927" y="39855"/>
                          <a:pt x="175290" y="39917"/>
                          <a:pt x="201714" y="39855"/>
                        </a:cubicBezTo>
                        <a:cubicBezTo>
                          <a:pt x="273714" y="39668"/>
                          <a:pt x="345714" y="39047"/>
                          <a:pt x="417775" y="38922"/>
                        </a:cubicBezTo>
                        <a:cubicBezTo>
                          <a:pt x="442708" y="38798"/>
                          <a:pt x="442770" y="-62"/>
                          <a:pt x="417713" y="0"/>
                        </a:cubicBezTo>
                        <a:lnTo>
                          <a:pt x="417713" y="0"/>
                        </a:lnTo>
                        <a:close/>
                      </a:path>
                    </a:pathLst>
                  </a:custGeom>
                  <a:solidFill>
                    <a:srgbClr val="FCD305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142" name="Forma libre: forma 141">
                    <a:extLst>
                      <a:ext uri="{FF2B5EF4-FFF2-40B4-BE49-F238E27FC236}">
                        <a16:creationId xmlns:a16="http://schemas.microsoft.com/office/drawing/2014/main" id="{DBECCFCB-83A1-446B-8DE8-8A3EA57CA09E}"/>
                      </a:ext>
                    </a:extLst>
                  </p:cNvPr>
                  <p:cNvSpPr/>
                  <p:nvPr/>
                </p:nvSpPr>
                <p:spPr>
                  <a:xfrm>
                    <a:off x="2187546" y="5399788"/>
                    <a:ext cx="37562" cy="38859"/>
                  </a:xfrm>
                  <a:custGeom>
                    <a:avLst/>
                    <a:gdLst>
                      <a:gd name="connsiteX0" fmla="*/ 18793 w 37562"/>
                      <a:gd name="connsiteY0" fmla="*/ 38860 h 38859"/>
                      <a:gd name="connsiteX1" fmla="*/ 18793 w 37562"/>
                      <a:gd name="connsiteY1" fmla="*/ 0 h 38859"/>
                      <a:gd name="connsiteX2" fmla="*/ 18793 w 37562"/>
                      <a:gd name="connsiteY2" fmla="*/ 38860 h 38859"/>
                      <a:gd name="connsiteX3" fmla="*/ 18793 w 37562"/>
                      <a:gd name="connsiteY3" fmla="*/ 38860 h 38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562" h="38859">
                        <a:moveTo>
                          <a:pt x="18793" y="38860"/>
                        </a:moveTo>
                        <a:cubicBezTo>
                          <a:pt x="43787" y="38860"/>
                          <a:pt x="43850" y="0"/>
                          <a:pt x="18793" y="0"/>
                        </a:cubicBezTo>
                        <a:cubicBezTo>
                          <a:pt x="-6264" y="0"/>
                          <a:pt x="-6264" y="38860"/>
                          <a:pt x="18793" y="38860"/>
                        </a:cubicBezTo>
                        <a:lnTo>
                          <a:pt x="18793" y="38860"/>
                        </a:lnTo>
                        <a:close/>
                      </a:path>
                    </a:pathLst>
                  </a:custGeom>
                  <a:solidFill>
                    <a:srgbClr val="FCD305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</p:grpSp>
            <p:sp>
              <p:nvSpPr>
                <p:cNvPr id="143" name="Forma libre: forma 142">
                  <a:extLst>
                    <a:ext uri="{FF2B5EF4-FFF2-40B4-BE49-F238E27FC236}">
                      <a16:creationId xmlns:a16="http://schemas.microsoft.com/office/drawing/2014/main" id="{15B4102A-0332-485B-9BB1-F578F9112008}"/>
                    </a:ext>
                  </a:extLst>
                </p:cNvPr>
                <p:cNvSpPr/>
                <p:nvPr/>
              </p:nvSpPr>
              <p:spPr>
                <a:xfrm>
                  <a:off x="2619132" y="6518954"/>
                  <a:ext cx="37538" cy="38859"/>
                </a:xfrm>
                <a:custGeom>
                  <a:avLst/>
                  <a:gdLst>
                    <a:gd name="connsiteX0" fmla="*/ 18769 w 37538"/>
                    <a:gd name="connsiteY0" fmla="*/ 38860 h 38859"/>
                    <a:gd name="connsiteX1" fmla="*/ 18769 w 37538"/>
                    <a:gd name="connsiteY1" fmla="*/ 0 h 38859"/>
                    <a:gd name="connsiteX2" fmla="*/ 18769 w 37538"/>
                    <a:gd name="connsiteY2" fmla="*/ 38860 h 38859"/>
                    <a:gd name="connsiteX3" fmla="*/ 18769 w 37538"/>
                    <a:gd name="connsiteY3" fmla="*/ 38860 h 38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538" h="38859">
                      <a:moveTo>
                        <a:pt x="18769" y="38860"/>
                      </a:moveTo>
                      <a:cubicBezTo>
                        <a:pt x="43764" y="38860"/>
                        <a:pt x="43826" y="0"/>
                        <a:pt x="18769" y="0"/>
                      </a:cubicBezTo>
                      <a:cubicBezTo>
                        <a:pt x="-6225" y="0"/>
                        <a:pt x="-6288" y="38860"/>
                        <a:pt x="18769" y="38860"/>
                      </a:cubicBezTo>
                      <a:lnTo>
                        <a:pt x="18769" y="38860"/>
                      </a:lnTo>
                      <a:close/>
                    </a:path>
                  </a:pathLst>
                </a:custGeom>
                <a:solidFill>
                  <a:srgbClr val="FCD305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144" name="Forma libre: forma 143">
                  <a:extLst>
                    <a:ext uri="{FF2B5EF4-FFF2-40B4-BE49-F238E27FC236}">
                      <a16:creationId xmlns:a16="http://schemas.microsoft.com/office/drawing/2014/main" id="{6FF4217F-656E-4672-BF9E-A6EC77D83454}"/>
                    </a:ext>
                  </a:extLst>
                </p:cNvPr>
                <p:cNvSpPr/>
                <p:nvPr/>
              </p:nvSpPr>
              <p:spPr>
                <a:xfrm>
                  <a:off x="2361164" y="6586983"/>
                  <a:ext cx="295894" cy="188609"/>
                </a:xfrm>
                <a:custGeom>
                  <a:avLst/>
                  <a:gdLst>
                    <a:gd name="connsiteX0" fmla="*/ 18583 w 295894"/>
                    <a:gd name="connsiteY0" fmla="*/ 179245 h 188609"/>
                    <a:gd name="connsiteX1" fmla="*/ 230230 w 295894"/>
                    <a:gd name="connsiteY1" fmla="*/ 171162 h 188609"/>
                    <a:gd name="connsiteX2" fmla="*/ 295825 w 295894"/>
                    <a:gd name="connsiteY2" fmla="*/ 18769 h 188609"/>
                    <a:gd name="connsiteX3" fmla="*/ 256965 w 295894"/>
                    <a:gd name="connsiteY3" fmla="*/ 18769 h 188609"/>
                    <a:gd name="connsiteX4" fmla="*/ 181732 w 295894"/>
                    <a:gd name="connsiteY4" fmla="*/ 144427 h 188609"/>
                    <a:gd name="connsiteX5" fmla="*/ 18583 w 295894"/>
                    <a:gd name="connsiteY5" fmla="*/ 140385 h 188609"/>
                    <a:gd name="connsiteX6" fmla="*/ 18583 w 295894"/>
                    <a:gd name="connsiteY6" fmla="*/ 179245 h 188609"/>
                    <a:gd name="connsiteX7" fmla="*/ 18583 w 295894"/>
                    <a:gd name="connsiteY7" fmla="*/ 179245 h 188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5894" h="188609">
                      <a:moveTo>
                        <a:pt x="18583" y="179245"/>
                      </a:moveTo>
                      <a:cubicBezTo>
                        <a:pt x="84614" y="185898"/>
                        <a:pt x="167432" y="200012"/>
                        <a:pt x="230230" y="171162"/>
                      </a:cubicBezTo>
                      <a:cubicBezTo>
                        <a:pt x="290167" y="143681"/>
                        <a:pt x="296696" y="77090"/>
                        <a:pt x="295825" y="18769"/>
                      </a:cubicBezTo>
                      <a:cubicBezTo>
                        <a:pt x="295452" y="-6225"/>
                        <a:pt x="256592" y="-6288"/>
                        <a:pt x="256965" y="18769"/>
                      </a:cubicBezTo>
                      <a:cubicBezTo>
                        <a:pt x="257836" y="78458"/>
                        <a:pt x="250872" y="133919"/>
                        <a:pt x="181732" y="144427"/>
                      </a:cubicBezTo>
                      <a:cubicBezTo>
                        <a:pt x="128012" y="152571"/>
                        <a:pt x="72241" y="145732"/>
                        <a:pt x="18583" y="140385"/>
                      </a:cubicBezTo>
                      <a:cubicBezTo>
                        <a:pt x="-6287" y="137836"/>
                        <a:pt x="-6101" y="176758"/>
                        <a:pt x="18583" y="179245"/>
                      </a:cubicBezTo>
                      <a:lnTo>
                        <a:pt x="18583" y="179245"/>
                      </a:lnTo>
                      <a:close/>
                    </a:path>
                  </a:pathLst>
                </a:custGeom>
                <a:solidFill>
                  <a:srgbClr val="FCD305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145" name="Forma libre: forma 144">
                  <a:extLst>
                    <a:ext uri="{FF2B5EF4-FFF2-40B4-BE49-F238E27FC236}">
                      <a16:creationId xmlns:a16="http://schemas.microsoft.com/office/drawing/2014/main" id="{B16E3E25-A8D3-42F5-AA6A-5C2544C05AE8}"/>
                    </a:ext>
                  </a:extLst>
                </p:cNvPr>
                <p:cNvSpPr/>
                <p:nvPr/>
              </p:nvSpPr>
              <p:spPr>
                <a:xfrm>
                  <a:off x="2542696" y="5755078"/>
                  <a:ext cx="200915" cy="303707"/>
                </a:xfrm>
                <a:custGeom>
                  <a:avLst/>
                  <a:gdLst>
                    <a:gd name="connsiteX0" fmla="*/ 164407 w 200915"/>
                    <a:gd name="connsiteY0" fmla="*/ 9247 h 303707"/>
                    <a:gd name="connsiteX1" fmla="*/ 2937 w 200915"/>
                    <a:gd name="connsiteY1" fmla="*/ 274863 h 303707"/>
                    <a:gd name="connsiteX2" fmla="*/ 36512 w 200915"/>
                    <a:gd name="connsiteY2" fmla="*/ 294448 h 303707"/>
                    <a:gd name="connsiteX3" fmla="*/ 197982 w 200915"/>
                    <a:gd name="connsiteY3" fmla="*/ 28833 h 303707"/>
                    <a:gd name="connsiteX4" fmla="*/ 164407 w 200915"/>
                    <a:gd name="connsiteY4" fmla="*/ 9247 h 303707"/>
                    <a:gd name="connsiteX5" fmla="*/ 164407 w 200915"/>
                    <a:gd name="connsiteY5" fmla="*/ 9247 h 3037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915" h="303707">
                      <a:moveTo>
                        <a:pt x="164407" y="9247"/>
                      </a:moveTo>
                      <a:cubicBezTo>
                        <a:pt x="110563" y="97786"/>
                        <a:pt x="56781" y="186324"/>
                        <a:pt x="2937" y="274863"/>
                      </a:cubicBezTo>
                      <a:cubicBezTo>
                        <a:pt x="-10058" y="296313"/>
                        <a:pt x="23517" y="315836"/>
                        <a:pt x="36512" y="294448"/>
                      </a:cubicBezTo>
                      <a:cubicBezTo>
                        <a:pt x="90356" y="205909"/>
                        <a:pt x="144138" y="117371"/>
                        <a:pt x="197982" y="28833"/>
                      </a:cubicBezTo>
                      <a:cubicBezTo>
                        <a:pt x="210977" y="7444"/>
                        <a:pt x="177340" y="-12141"/>
                        <a:pt x="164407" y="9247"/>
                      </a:cubicBezTo>
                      <a:lnTo>
                        <a:pt x="164407" y="9247"/>
                      </a:lnTo>
                      <a:close/>
                    </a:path>
                  </a:pathLst>
                </a:custGeom>
                <a:solidFill>
                  <a:srgbClr val="FCD305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146" name="Forma libre: forma 145">
                  <a:extLst>
                    <a:ext uri="{FF2B5EF4-FFF2-40B4-BE49-F238E27FC236}">
                      <a16:creationId xmlns:a16="http://schemas.microsoft.com/office/drawing/2014/main" id="{00416D78-3DBE-41AF-BBCF-5835012E5033}"/>
                    </a:ext>
                  </a:extLst>
                </p:cNvPr>
                <p:cNvSpPr/>
                <p:nvPr/>
              </p:nvSpPr>
              <p:spPr>
                <a:xfrm>
                  <a:off x="2513783" y="6080055"/>
                  <a:ext cx="37562" cy="38859"/>
                </a:xfrm>
                <a:custGeom>
                  <a:avLst/>
                  <a:gdLst>
                    <a:gd name="connsiteX0" fmla="*/ 18793 w 37562"/>
                    <a:gd name="connsiteY0" fmla="*/ 38860 h 38859"/>
                    <a:gd name="connsiteX1" fmla="*/ 18793 w 37562"/>
                    <a:gd name="connsiteY1" fmla="*/ 0 h 38859"/>
                    <a:gd name="connsiteX2" fmla="*/ 18793 w 37562"/>
                    <a:gd name="connsiteY2" fmla="*/ 38860 h 38859"/>
                    <a:gd name="connsiteX3" fmla="*/ 18793 w 37562"/>
                    <a:gd name="connsiteY3" fmla="*/ 38860 h 38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562" h="38859">
                      <a:moveTo>
                        <a:pt x="18793" y="38860"/>
                      </a:moveTo>
                      <a:cubicBezTo>
                        <a:pt x="43787" y="38860"/>
                        <a:pt x="43850" y="0"/>
                        <a:pt x="18793" y="0"/>
                      </a:cubicBezTo>
                      <a:cubicBezTo>
                        <a:pt x="-6264" y="0"/>
                        <a:pt x="-6264" y="38860"/>
                        <a:pt x="18793" y="38860"/>
                      </a:cubicBezTo>
                      <a:lnTo>
                        <a:pt x="18793" y="38860"/>
                      </a:lnTo>
                      <a:close/>
                    </a:path>
                  </a:pathLst>
                </a:custGeom>
                <a:solidFill>
                  <a:srgbClr val="FCD305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</p:grpSp>
          <p:grpSp>
            <p:nvGrpSpPr>
              <p:cNvPr id="147" name="Gráfico 2">
                <a:extLst>
                  <a:ext uri="{FF2B5EF4-FFF2-40B4-BE49-F238E27FC236}">
                    <a16:creationId xmlns:a16="http://schemas.microsoft.com/office/drawing/2014/main" id="{FDB12D5A-FF5A-43E4-8B35-252E0F6130A1}"/>
                  </a:ext>
                </a:extLst>
              </p:cNvPr>
              <p:cNvGrpSpPr/>
              <p:nvPr/>
            </p:nvGrpSpPr>
            <p:grpSpPr>
              <a:xfrm>
                <a:off x="3046058" y="5638560"/>
                <a:ext cx="525218" cy="207225"/>
                <a:chOff x="3046058" y="5638560"/>
                <a:chExt cx="525218" cy="207225"/>
              </a:xfrm>
              <a:solidFill>
                <a:srgbClr val="FCC105"/>
              </a:solidFill>
            </p:grpSpPr>
            <p:sp>
              <p:nvSpPr>
                <p:cNvPr id="148" name="Forma libre: forma 147">
                  <a:extLst>
                    <a:ext uri="{FF2B5EF4-FFF2-40B4-BE49-F238E27FC236}">
                      <a16:creationId xmlns:a16="http://schemas.microsoft.com/office/drawing/2014/main" id="{372F43E9-8E97-476C-990E-24A4579C9A9C}"/>
                    </a:ext>
                  </a:extLst>
                </p:cNvPr>
                <p:cNvSpPr/>
                <p:nvPr/>
              </p:nvSpPr>
              <p:spPr>
                <a:xfrm>
                  <a:off x="3046058" y="5726433"/>
                  <a:ext cx="421874" cy="119352"/>
                </a:xfrm>
                <a:custGeom>
                  <a:avLst/>
                  <a:gdLst>
                    <a:gd name="connsiteX0" fmla="*/ 28256 w 421874"/>
                    <a:gd name="connsiteY0" fmla="*/ 3572 h 119352"/>
                    <a:gd name="connsiteX1" fmla="*/ 389063 w 421874"/>
                    <a:gd name="connsiteY1" fmla="*/ 16753 h 119352"/>
                    <a:gd name="connsiteX2" fmla="*/ 419716 w 421874"/>
                    <a:gd name="connsiteY2" fmla="*/ 30991 h 119352"/>
                    <a:gd name="connsiteX3" fmla="*/ 6370 w 421874"/>
                    <a:gd name="connsiteY3" fmla="*/ 29250 h 119352"/>
                    <a:gd name="connsiteX4" fmla="*/ 28256 w 421874"/>
                    <a:gd name="connsiteY4" fmla="*/ 3572 h 119352"/>
                    <a:gd name="connsiteX5" fmla="*/ 28256 w 421874"/>
                    <a:gd name="connsiteY5" fmla="*/ 3572 h 119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1874" h="119352">
                      <a:moveTo>
                        <a:pt x="28256" y="3572"/>
                      </a:moveTo>
                      <a:cubicBezTo>
                        <a:pt x="117292" y="70100"/>
                        <a:pt x="318493" y="145022"/>
                        <a:pt x="389063" y="16753"/>
                      </a:cubicBezTo>
                      <a:cubicBezTo>
                        <a:pt x="399508" y="-2211"/>
                        <a:pt x="430223" y="11903"/>
                        <a:pt x="419716" y="30991"/>
                      </a:cubicBezTo>
                      <a:cubicBezTo>
                        <a:pt x="336524" y="182141"/>
                        <a:pt x="114992" y="110514"/>
                        <a:pt x="6370" y="29250"/>
                      </a:cubicBezTo>
                      <a:cubicBezTo>
                        <a:pt x="-11039" y="16255"/>
                        <a:pt x="10909" y="-9423"/>
                        <a:pt x="28256" y="3572"/>
                      </a:cubicBezTo>
                      <a:lnTo>
                        <a:pt x="28256" y="3572"/>
                      </a:lnTo>
                      <a:close/>
                    </a:path>
                  </a:pathLst>
                </a:custGeom>
                <a:solidFill>
                  <a:srgbClr val="FCC105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149" name="Forma libre: forma 148">
                  <a:extLst>
                    <a:ext uri="{FF2B5EF4-FFF2-40B4-BE49-F238E27FC236}">
                      <a16:creationId xmlns:a16="http://schemas.microsoft.com/office/drawing/2014/main" id="{19BF19C4-437B-48D8-9B60-2C66DAEA52DA}"/>
                    </a:ext>
                  </a:extLst>
                </p:cNvPr>
                <p:cNvSpPr/>
                <p:nvPr/>
              </p:nvSpPr>
              <p:spPr>
                <a:xfrm>
                  <a:off x="3436924" y="5724281"/>
                  <a:ext cx="134352" cy="65128"/>
                </a:xfrm>
                <a:custGeom>
                  <a:avLst/>
                  <a:gdLst>
                    <a:gd name="connsiteX0" fmla="*/ 23689 w 134352"/>
                    <a:gd name="connsiteY0" fmla="*/ 9641 h 65128"/>
                    <a:gd name="connsiteX1" fmla="*/ 70631 w 134352"/>
                    <a:gd name="connsiteY1" fmla="*/ 29910 h 65128"/>
                    <a:gd name="connsiteX2" fmla="*/ 102590 w 134352"/>
                    <a:gd name="connsiteY2" fmla="*/ 9952 h 65128"/>
                    <a:gd name="connsiteX3" fmla="*/ 133242 w 134352"/>
                    <a:gd name="connsiteY3" fmla="*/ 24190 h 65128"/>
                    <a:gd name="connsiteX4" fmla="*/ 78092 w 134352"/>
                    <a:gd name="connsiteY4" fmla="*/ 65040 h 65128"/>
                    <a:gd name="connsiteX5" fmla="*/ 9450 w 134352"/>
                    <a:gd name="connsiteY5" fmla="*/ 40294 h 65128"/>
                    <a:gd name="connsiteX6" fmla="*/ 23689 w 134352"/>
                    <a:gd name="connsiteY6" fmla="*/ 9641 h 65128"/>
                    <a:gd name="connsiteX7" fmla="*/ 23689 w 134352"/>
                    <a:gd name="connsiteY7" fmla="*/ 9641 h 65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4352" h="65128">
                      <a:moveTo>
                        <a:pt x="23689" y="9641"/>
                      </a:moveTo>
                      <a:cubicBezTo>
                        <a:pt x="38984" y="16853"/>
                        <a:pt x="54155" y="25558"/>
                        <a:pt x="70631" y="29910"/>
                      </a:cubicBezTo>
                      <a:cubicBezTo>
                        <a:pt x="88787" y="34698"/>
                        <a:pt x="96559" y="26739"/>
                        <a:pt x="102590" y="9952"/>
                      </a:cubicBezTo>
                      <a:cubicBezTo>
                        <a:pt x="109926" y="-10566"/>
                        <a:pt x="140517" y="3859"/>
                        <a:pt x="133242" y="24190"/>
                      </a:cubicBezTo>
                      <a:cubicBezTo>
                        <a:pt x="124351" y="49060"/>
                        <a:pt x="105574" y="66532"/>
                        <a:pt x="78092" y="65040"/>
                      </a:cubicBezTo>
                      <a:cubicBezTo>
                        <a:pt x="53595" y="63672"/>
                        <a:pt x="31150" y="50491"/>
                        <a:pt x="9450" y="40294"/>
                      </a:cubicBezTo>
                      <a:cubicBezTo>
                        <a:pt x="-10260" y="30967"/>
                        <a:pt x="3979" y="376"/>
                        <a:pt x="23689" y="9641"/>
                      </a:cubicBezTo>
                      <a:lnTo>
                        <a:pt x="23689" y="9641"/>
                      </a:lnTo>
                      <a:close/>
                    </a:path>
                  </a:pathLst>
                </a:custGeom>
                <a:solidFill>
                  <a:srgbClr val="FCC105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150" name="Forma libre: forma 149">
                  <a:extLst>
                    <a:ext uri="{FF2B5EF4-FFF2-40B4-BE49-F238E27FC236}">
                      <a16:creationId xmlns:a16="http://schemas.microsoft.com/office/drawing/2014/main" id="{AFC09B0E-6160-479D-ABD4-422C6807A93B}"/>
                    </a:ext>
                  </a:extLst>
                </p:cNvPr>
                <p:cNvSpPr/>
                <p:nvPr/>
              </p:nvSpPr>
              <p:spPr>
                <a:xfrm>
                  <a:off x="3399004" y="5638560"/>
                  <a:ext cx="71575" cy="127399"/>
                </a:xfrm>
                <a:custGeom>
                  <a:avLst/>
                  <a:gdLst>
                    <a:gd name="connsiteX0" fmla="*/ 40593 w 71575"/>
                    <a:gd name="connsiteY0" fmla="*/ 120294 h 127399"/>
                    <a:gd name="connsiteX1" fmla="*/ 8075 w 71575"/>
                    <a:gd name="connsiteY1" fmla="*/ 8937 h 127399"/>
                    <a:gd name="connsiteX2" fmla="*/ 38728 w 71575"/>
                    <a:gd name="connsiteY2" fmla="*/ 23175 h 127399"/>
                    <a:gd name="connsiteX3" fmla="*/ 68386 w 71575"/>
                    <a:gd name="connsiteY3" fmla="*/ 101020 h 127399"/>
                    <a:gd name="connsiteX4" fmla="*/ 40593 w 71575"/>
                    <a:gd name="connsiteY4" fmla="*/ 120294 h 127399"/>
                    <a:gd name="connsiteX5" fmla="*/ 40593 w 71575"/>
                    <a:gd name="connsiteY5" fmla="*/ 120294 h 127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575" h="127399">
                      <a:moveTo>
                        <a:pt x="40593" y="120294"/>
                      </a:moveTo>
                      <a:cubicBezTo>
                        <a:pt x="17401" y="87528"/>
                        <a:pt x="-15365" y="50844"/>
                        <a:pt x="8075" y="8937"/>
                      </a:cubicBezTo>
                      <a:cubicBezTo>
                        <a:pt x="18645" y="-9964"/>
                        <a:pt x="49360" y="4150"/>
                        <a:pt x="38728" y="23175"/>
                      </a:cubicBezTo>
                      <a:cubicBezTo>
                        <a:pt x="22749" y="51714"/>
                        <a:pt x="52966" y="79196"/>
                        <a:pt x="68386" y="101020"/>
                      </a:cubicBezTo>
                      <a:cubicBezTo>
                        <a:pt x="80945" y="118864"/>
                        <a:pt x="53215" y="138139"/>
                        <a:pt x="40593" y="120294"/>
                      </a:cubicBezTo>
                      <a:lnTo>
                        <a:pt x="40593" y="120294"/>
                      </a:lnTo>
                      <a:close/>
                    </a:path>
                  </a:pathLst>
                </a:custGeom>
                <a:solidFill>
                  <a:srgbClr val="FCC105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151" name="Forma libre: forma 150">
                  <a:extLst>
                    <a:ext uri="{FF2B5EF4-FFF2-40B4-BE49-F238E27FC236}">
                      <a16:creationId xmlns:a16="http://schemas.microsoft.com/office/drawing/2014/main" id="{A91A476C-B52E-4934-B4D0-1C36EBFDC6AD}"/>
                    </a:ext>
                  </a:extLst>
                </p:cNvPr>
                <p:cNvSpPr/>
                <p:nvPr/>
              </p:nvSpPr>
              <p:spPr>
                <a:xfrm>
                  <a:off x="3446127" y="5671038"/>
                  <a:ext cx="69928" cy="82363"/>
                </a:xfrm>
                <a:custGeom>
                  <a:avLst/>
                  <a:gdLst>
                    <a:gd name="connsiteX0" fmla="*/ 6528 w 69928"/>
                    <a:gd name="connsiteY0" fmla="*/ 50884 h 82363"/>
                    <a:gd name="connsiteX1" fmla="*/ 38113 w 69928"/>
                    <a:gd name="connsiteY1" fmla="*/ 9910 h 82363"/>
                    <a:gd name="connsiteX2" fmla="*/ 68766 w 69928"/>
                    <a:gd name="connsiteY2" fmla="*/ 24148 h 82363"/>
                    <a:gd name="connsiteX3" fmla="*/ 25802 w 69928"/>
                    <a:gd name="connsiteY3" fmla="*/ 78676 h 82363"/>
                    <a:gd name="connsiteX4" fmla="*/ 6528 w 69928"/>
                    <a:gd name="connsiteY4" fmla="*/ 50884 h 82363"/>
                    <a:gd name="connsiteX5" fmla="*/ 6528 w 69928"/>
                    <a:gd name="connsiteY5" fmla="*/ 50884 h 82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9928" h="82363">
                      <a:moveTo>
                        <a:pt x="6528" y="50884"/>
                      </a:moveTo>
                      <a:cubicBezTo>
                        <a:pt x="20393" y="39630"/>
                        <a:pt x="31833" y="26822"/>
                        <a:pt x="38113" y="9910"/>
                      </a:cubicBezTo>
                      <a:cubicBezTo>
                        <a:pt x="45636" y="-10546"/>
                        <a:pt x="76227" y="3879"/>
                        <a:pt x="68766" y="24148"/>
                      </a:cubicBezTo>
                      <a:cubicBezTo>
                        <a:pt x="60434" y="46656"/>
                        <a:pt x="44144" y="63816"/>
                        <a:pt x="25802" y="78676"/>
                      </a:cubicBezTo>
                      <a:cubicBezTo>
                        <a:pt x="8828" y="92355"/>
                        <a:pt x="-10322" y="64562"/>
                        <a:pt x="6528" y="50884"/>
                      </a:cubicBezTo>
                      <a:lnTo>
                        <a:pt x="6528" y="50884"/>
                      </a:lnTo>
                      <a:close/>
                    </a:path>
                  </a:pathLst>
                </a:custGeom>
                <a:solidFill>
                  <a:srgbClr val="FCC105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</p:grpSp>
        </p:grpSp>
      </p:grpSp>
      <p:grpSp>
        <p:nvGrpSpPr>
          <p:cNvPr id="152" name="Gráfico 2">
            <a:extLst>
              <a:ext uri="{FF2B5EF4-FFF2-40B4-BE49-F238E27FC236}">
                <a16:creationId xmlns:a16="http://schemas.microsoft.com/office/drawing/2014/main" id="{B86C1AF7-5EB7-464E-9AE6-99EB20C49E32}"/>
              </a:ext>
            </a:extLst>
          </p:cNvPr>
          <p:cNvGrpSpPr/>
          <p:nvPr/>
        </p:nvGrpSpPr>
        <p:grpSpPr>
          <a:xfrm>
            <a:off x="8508175" y="2506185"/>
            <a:ext cx="1632144" cy="2001566"/>
            <a:chOff x="8508175" y="2506185"/>
            <a:chExt cx="1632144" cy="2001566"/>
          </a:xfrm>
        </p:grpSpPr>
        <p:sp>
          <p:nvSpPr>
            <p:cNvPr id="153" name="Forma libre: forma 152">
              <a:extLst>
                <a:ext uri="{FF2B5EF4-FFF2-40B4-BE49-F238E27FC236}">
                  <a16:creationId xmlns:a16="http://schemas.microsoft.com/office/drawing/2014/main" id="{D16181E6-5252-43AA-8B26-3990E84EC8BD}"/>
                </a:ext>
              </a:extLst>
            </p:cNvPr>
            <p:cNvSpPr/>
            <p:nvPr/>
          </p:nvSpPr>
          <p:spPr>
            <a:xfrm>
              <a:off x="8668340" y="4384394"/>
              <a:ext cx="1311911" cy="123357"/>
            </a:xfrm>
            <a:custGeom>
              <a:avLst/>
              <a:gdLst>
                <a:gd name="connsiteX0" fmla="*/ 1311911 w 1311911"/>
                <a:gd name="connsiteY0" fmla="*/ 61679 h 123357"/>
                <a:gd name="connsiteX1" fmla="*/ 655956 w 1311911"/>
                <a:gd name="connsiteY1" fmla="*/ 123357 h 123357"/>
                <a:gd name="connsiteX2" fmla="*/ 0 w 1311911"/>
                <a:gd name="connsiteY2" fmla="*/ 61679 h 123357"/>
                <a:gd name="connsiteX3" fmla="*/ 655956 w 1311911"/>
                <a:gd name="connsiteY3" fmla="*/ 0 h 123357"/>
                <a:gd name="connsiteX4" fmla="*/ 1311911 w 1311911"/>
                <a:gd name="connsiteY4" fmla="*/ 61679 h 12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1911" h="123357">
                  <a:moveTo>
                    <a:pt x="1311911" y="61679"/>
                  </a:moveTo>
                  <a:cubicBezTo>
                    <a:pt x="1311911" y="95751"/>
                    <a:pt x="1018255" y="123357"/>
                    <a:pt x="655956" y="123357"/>
                  </a:cubicBezTo>
                  <a:cubicBezTo>
                    <a:pt x="293657" y="123357"/>
                    <a:pt x="0" y="95751"/>
                    <a:pt x="0" y="61679"/>
                  </a:cubicBezTo>
                  <a:cubicBezTo>
                    <a:pt x="0" y="27606"/>
                    <a:pt x="293657" y="0"/>
                    <a:pt x="655956" y="0"/>
                  </a:cubicBezTo>
                  <a:cubicBezTo>
                    <a:pt x="1018192" y="62"/>
                    <a:pt x="1311911" y="27668"/>
                    <a:pt x="1311911" y="61679"/>
                  </a:cubicBezTo>
                  <a:close/>
                </a:path>
              </a:pathLst>
            </a:custGeom>
            <a:solidFill>
              <a:srgbClr val="BCBEC0">
                <a:alpha val="50000"/>
              </a:srgbClr>
            </a:solidFill>
            <a:ln w="62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154" name="Gráfico 2">
              <a:extLst>
                <a:ext uri="{FF2B5EF4-FFF2-40B4-BE49-F238E27FC236}">
                  <a16:creationId xmlns:a16="http://schemas.microsoft.com/office/drawing/2014/main" id="{07CF54AF-F058-46C4-84F6-AC47C0ED6317}"/>
                </a:ext>
              </a:extLst>
            </p:cNvPr>
            <p:cNvGrpSpPr/>
            <p:nvPr/>
          </p:nvGrpSpPr>
          <p:grpSpPr>
            <a:xfrm>
              <a:off x="8508175" y="2506185"/>
              <a:ext cx="1632144" cy="1939913"/>
              <a:chOff x="8508175" y="2506185"/>
              <a:chExt cx="1632144" cy="1939913"/>
            </a:xfrm>
          </p:grpSpPr>
          <p:grpSp>
            <p:nvGrpSpPr>
              <p:cNvPr id="155" name="Gráfico 2">
                <a:extLst>
                  <a:ext uri="{FF2B5EF4-FFF2-40B4-BE49-F238E27FC236}">
                    <a16:creationId xmlns:a16="http://schemas.microsoft.com/office/drawing/2014/main" id="{D357DBDA-4410-40C1-A2FF-27E637A882F3}"/>
                  </a:ext>
                </a:extLst>
              </p:cNvPr>
              <p:cNvGrpSpPr/>
              <p:nvPr/>
            </p:nvGrpSpPr>
            <p:grpSpPr>
              <a:xfrm>
                <a:off x="9634182" y="3340171"/>
                <a:ext cx="506136" cy="424605"/>
                <a:chOff x="9634182" y="3340171"/>
                <a:chExt cx="506136" cy="424605"/>
              </a:xfrm>
              <a:solidFill>
                <a:srgbClr val="C931C3"/>
              </a:solidFill>
            </p:grpSpPr>
            <p:sp>
              <p:nvSpPr>
                <p:cNvPr id="156" name="Forma libre: forma 155">
                  <a:extLst>
                    <a:ext uri="{FF2B5EF4-FFF2-40B4-BE49-F238E27FC236}">
                      <a16:creationId xmlns:a16="http://schemas.microsoft.com/office/drawing/2014/main" id="{12F8FBF6-1D9C-49FD-B3CB-1DEAC2D3E1A1}"/>
                    </a:ext>
                  </a:extLst>
                </p:cNvPr>
                <p:cNvSpPr/>
                <p:nvPr/>
              </p:nvSpPr>
              <p:spPr>
                <a:xfrm>
                  <a:off x="9634182" y="3442083"/>
                  <a:ext cx="437355" cy="322693"/>
                </a:xfrm>
                <a:custGeom>
                  <a:avLst/>
                  <a:gdLst>
                    <a:gd name="connsiteX0" fmla="*/ 60 w 437355"/>
                    <a:gd name="connsiteY0" fmla="*/ 203288 h 322693"/>
                    <a:gd name="connsiteX1" fmla="*/ 247085 w 437355"/>
                    <a:gd name="connsiteY1" fmla="*/ 314459 h 322693"/>
                    <a:gd name="connsiteX2" fmla="*/ 435416 w 437355"/>
                    <a:gd name="connsiteY2" fmla="*/ 22170 h 322693"/>
                    <a:gd name="connsiteX3" fmla="*/ 387292 w 437355"/>
                    <a:gd name="connsiteY3" fmla="*/ 23786 h 322693"/>
                    <a:gd name="connsiteX4" fmla="*/ 261199 w 437355"/>
                    <a:gd name="connsiteY4" fmla="*/ 258563 h 322693"/>
                    <a:gd name="connsiteX5" fmla="*/ 48246 w 437355"/>
                    <a:gd name="connsiteY5" fmla="*/ 201672 h 322693"/>
                    <a:gd name="connsiteX6" fmla="*/ 60 w 437355"/>
                    <a:gd name="connsiteY6" fmla="*/ 203288 h 322693"/>
                    <a:gd name="connsiteX7" fmla="*/ 60 w 437355"/>
                    <a:gd name="connsiteY7" fmla="*/ 203288 h 322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7355" h="322693">
                      <a:moveTo>
                        <a:pt x="60" y="203288"/>
                      </a:moveTo>
                      <a:cubicBezTo>
                        <a:pt x="7646" y="322293"/>
                        <a:pt x="156308" y="335474"/>
                        <a:pt x="247085" y="314459"/>
                      </a:cubicBezTo>
                      <a:cubicBezTo>
                        <a:pt x="364784" y="287163"/>
                        <a:pt x="451581" y="137506"/>
                        <a:pt x="435416" y="22170"/>
                      </a:cubicBezTo>
                      <a:cubicBezTo>
                        <a:pt x="431188" y="-8234"/>
                        <a:pt x="382940" y="-7053"/>
                        <a:pt x="387292" y="23786"/>
                      </a:cubicBezTo>
                      <a:cubicBezTo>
                        <a:pt x="400411" y="117361"/>
                        <a:pt x="341095" y="213361"/>
                        <a:pt x="261199" y="258563"/>
                      </a:cubicBezTo>
                      <a:cubicBezTo>
                        <a:pt x="204308" y="290770"/>
                        <a:pt x="53718" y="287785"/>
                        <a:pt x="48246" y="201672"/>
                      </a:cubicBezTo>
                      <a:cubicBezTo>
                        <a:pt x="46257" y="170770"/>
                        <a:pt x="-1929" y="172200"/>
                        <a:pt x="60" y="203288"/>
                      </a:cubicBezTo>
                      <a:lnTo>
                        <a:pt x="60" y="203288"/>
                      </a:lnTo>
                      <a:close/>
                    </a:path>
                  </a:pathLst>
                </a:custGeom>
                <a:solidFill>
                  <a:srgbClr val="C931C3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157" name="Forma libre: forma 156">
                  <a:extLst>
                    <a:ext uri="{FF2B5EF4-FFF2-40B4-BE49-F238E27FC236}">
                      <a16:creationId xmlns:a16="http://schemas.microsoft.com/office/drawing/2014/main" id="{6BF6778A-D975-4CCB-A715-6EEE12959441}"/>
                    </a:ext>
                  </a:extLst>
                </p:cNvPr>
                <p:cNvSpPr/>
                <p:nvPr/>
              </p:nvSpPr>
              <p:spPr>
                <a:xfrm>
                  <a:off x="10024523" y="3391478"/>
                  <a:ext cx="115796" cy="86615"/>
                </a:xfrm>
                <a:custGeom>
                  <a:avLst/>
                  <a:gdLst>
                    <a:gd name="connsiteX0" fmla="*/ 30899 w 115796"/>
                    <a:gd name="connsiteY0" fmla="*/ 85957 h 86615"/>
                    <a:gd name="connsiteX1" fmla="*/ 112722 w 115796"/>
                    <a:gd name="connsiteY1" fmla="*/ 35532 h 86615"/>
                    <a:gd name="connsiteX2" fmla="*/ 102961 w 115796"/>
                    <a:gd name="connsiteY2" fmla="*/ 2890 h 86615"/>
                    <a:gd name="connsiteX3" fmla="*/ 70318 w 115796"/>
                    <a:gd name="connsiteY3" fmla="*/ 12651 h 86615"/>
                    <a:gd name="connsiteX4" fmla="*/ 17096 w 115796"/>
                    <a:gd name="connsiteY4" fmla="*/ 39822 h 86615"/>
                    <a:gd name="connsiteX5" fmla="*/ 930 w 115796"/>
                    <a:gd name="connsiteY5" fmla="*/ 69791 h 86615"/>
                    <a:gd name="connsiteX6" fmla="*/ 30899 w 115796"/>
                    <a:gd name="connsiteY6" fmla="*/ 85957 h 86615"/>
                    <a:gd name="connsiteX7" fmla="*/ 30899 w 115796"/>
                    <a:gd name="connsiteY7" fmla="*/ 85957 h 86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5796" h="86615">
                      <a:moveTo>
                        <a:pt x="30899" y="85957"/>
                      </a:moveTo>
                      <a:cubicBezTo>
                        <a:pt x="64163" y="79117"/>
                        <a:pt x="93883" y="64755"/>
                        <a:pt x="112722" y="35532"/>
                      </a:cubicBezTo>
                      <a:cubicBezTo>
                        <a:pt x="119810" y="24465"/>
                        <a:pt x="113842" y="8797"/>
                        <a:pt x="102961" y="2890"/>
                      </a:cubicBezTo>
                      <a:cubicBezTo>
                        <a:pt x="90712" y="-3701"/>
                        <a:pt x="77407" y="1584"/>
                        <a:pt x="70318" y="12651"/>
                      </a:cubicBezTo>
                      <a:cubicBezTo>
                        <a:pt x="58940" y="30309"/>
                        <a:pt x="36370" y="35905"/>
                        <a:pt x="17096" y="39822"/>
                      </a:cubicBezTo>
                      <a:cubicBezTo>
                        <a:pt x="4225" y="42496"/>
                        <a:pt x="-2614" y="58040"/>
                        <a:pt x="930" y="69791"/>
                      </a:cubicBezTo>
                      <a:cubicBezTo>
                        <a:pt x="4972" y="83159"/>
                        <a:pt x="18091" y="88630"/>
                        <a:pt x="30899" y="85957"/>
                      </a:cubicBezTo>
                      <a:lnTo>
                        <a:pt x="30899" y="85957"/>
                      </a:lnTo>
                      <a:close/>
                    </a:path>
                  </a:pathLst>
                </a:custGeom>
                <a:solidFill>
                  <a:srgbClr val="C931C3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158" name="Forma libre: forma 157">
                  <a:extLst>
                    <a:ext uri="{FF2B5EF4-FFF2-40B4-BE49-F238E27FC236}">
                      <a16:creationId xmlns:a16="http://schemas.microsoft.com/office/drawing/2014/main" id="{5D9C6A54-AFD8-49BA-8670-6D4C5B2395FC}"/>
                    </a:ext>
                  </a:extLst>
                </p:cNvPr>
                <p:cNvSpPr/>
                <p:nvPr/>
              </p:nvSpPr>
              <p:spPr>
                <a:xfrm>
                  <a:off x="9942126" y="3340171"/>
                  <a:ext cx="110737" cy="136755"/>
                </a:xfrm>
                <a:custGeom>
                  <a:avLst/>
                  <a:gdLst>
                    <a:gd name="connsiteX0" fmla="*/ 98000 w 110737"/>
                    <a:gd name="connsiteY0" fmla="*/ 91813 h 136755"/>
                    <a:gd name="connsiteX1" fmla="*/ 48259 w 110737"/>
                    <a:gd name="connsiteY1" fmla="*/ 22362 h 136755"/>
                    <a:gd name="connsiteX2" fmla="*/ 135 w 110737"/>
                    <a:gd name="connsiteY2" fmla="*/ 23979 h 136755"/>
                    <a:gd name="connsiteX3" fmla="*/ 75120 w 110737"/>
                    <a:gd name="connsiteY3" fmla="*/ 134154 h 136755"/>
                    <a:gd name="connsiteX4" fmla="*/ 98000 w 110737"/>
                    <a:gd name="connsiteY4" fmla="*/ 91813 h 136755"/>
                    <a:gd name="connsiteX5" fmla="*/ 98000 w 110737"/>
                    <a:gd name="connsiteY5" fmla="*/ 91813 h 136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0737" h="136755">
                      <a:moveTo>
                        <a:pt x="98000" y="91813"/>
                      </a:moveTo>
                      <a:cubicBezTo>
                        <a:pt x="75306" y="80932"/>
                        <a:pt x="46518" y="49035"/>
                        <a:pt x="48259" y="22362"/>
                      </a:cubicBezTo>
                      <a:cubicBezTo>
                        <a:pt x="50249" y="-8601"/>
                        <a:pt x="2125" y="-6798"/>
                        <a:pt x="135" y="23979"/>
                      </a:cubicBezTo>
                      <a:cubicBezTo>
                        <a:pt x="-2662" y="66569"/>
                        <a:pt x="38436" y="116621"/>
                        <a:pt x="75120" y="134154"/>
                      </a:cubicBezTo>
                      <a:cubicBezTo>
                        <a:pt x="102974" y="147584"/>
                        <a:pt x="126041" y="105305"/>
                        <a:pt x="98000" y="91813"/>
                      </a:cubicBezTo>
                      <a:lnTo>
                        <a:pt x="98000" y="91813"/>
                      </a:lnTo>
                      <a:close/>
                    </a:path>
                  </a:pathLst>
                </a:custGeom>
                <a:solidFill>
                  <a:srgbClr val="C931C3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159" name="Forma libre: forma 158">
                  <a:extLst>
                    <a:ext uri="{FF2B5EF4-FFF2-40B4-BE49-F238E27FC236}">
                      <a16:creationId xmlns:a16="http://schemas.microsoft.com/office/drawing/2014/main" id="{3B02EEBD-68EE-474F-81FD-D57490A2B907}"/>
                    </a:ext>
                  </a:extLst>
                </p:cNvPr>
                <p:cNvSpPr/>
                <p:nvPr/>
              </p:nvSpPr>
              <p:spPr>
                <a:xfrm>
                  <a:off x="10007824" y="3356262"/>
                  <a:ext cx="62381" cy="111555"/>
                </a:xfrm>
                <a:custGeom>
                  <a:avLst/>
                  <a:gdLst>
                    <a:gd name="connsiteX0" fmla="*/ 45546 w 62381"/>
                    <a:gd name="connsiteY0" fmla="*/ 99349 h 111555"/>
                    <a:gd name="connsiteX1" fmla="*/ 62334 w 62381"/>
                    <a:gd name="connsiteY1" fmla="*/ 22499 h 111555"/>
                    <a:gd name="connsiteX2" fmla="*/ 14209 w 62381"/>
                    <a:gd name="connsiteY2" fmla="*/ 24116 h 111555"/>
                    <a:gd name="connsiteX3" fmla="*/ 3204 w 62381"/>
                    <a:gd name="connsiteY3" fmla="*/ 76406 h 111555"/>
                    <a:gd name="connsiteX4" fmla="*/ 45546 w 62381"/>
                    <a:gd name="connsiteY4" fmla="*/ 99349 h 111555"/>
                    <a:gd name="connsiteX5" fmla="*/ 45546 w 62381"/>
                    <a:gd name="connsiteY5" fmla="*/ 99349 h 111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381" h="111555">
                      <a:moveTo>
                        <a:pt x="45546" y="99349"/>
                      </a:moveTo>
                      <a:cubicBezTo>
                        <a:pt x="58665" y="75660"/>
                        <a:pt x="62893" y="49360"/>
                        <a:pt x="62334" y="22499"/>
                      </a:cubicBezTo>
                      <a:cubicBezTo>
                        <a:pt x="61711" y="-8526"/>
                        <a:pt x="13525" y="-6972"/>
                        <a:pt x="14209" y="24116"/>
                      </a:cubicBezTo>
                      <a:cubicBezTo>
                        <a:pt x="14582" y="42644"/>
                        <a:pt x="12219" y="60054"/>
                        <a:pt x="3204" y="76406"/>
                      </a:cubicBezTo>
                      <a:cubicBezTo>
                        <a:pt x="-11905" y="103639"/>
                        <a:pt x="30500" y="126520"/>
                        <a:pt x="45546" y="99349"/>
                      </a:cubicBezTo>
                      <a:lnTo>
                        <a:pt x="45546" y="99349"/>
                      </a:lnTo>
                      <a:close/>
                    </a:path>
                  </a:pathLst>
                </a:custGeom>
                <a:solidFill>
                  <a:srgbClr val="C931C3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</p:grpSp>
          <p:grpSp>
            <p:nvGrpSpPr>
              <p:cNvPr id="160" name="Gráfico 2">
                <a:extLst>
                  <a:ext uri="{FF2B5EF4-FFF2-40B4-BE49-F238E27FC236}">
                    <a16:creationId xmlns:a16="http://schemas.microsoft.com/office/drawing/2014/main" id="{28EFF485-4E56-4D39-8A3D-FA2F84B3C67D}"/>
                  </a:ext>
                </a:extLst>
              </p:cNvPr>
              <p:cNvGrpSpPr/>
              <p:nvPr/>
            </p:nvGrpSpPr>
            <p:grpSpPr>
              <a:xfrm>
                <a:off x="8508175" y="3140842"/>
                <a:ext cx="486899" cy="680494"/>
                <a:chOff x="8508175" y="3140842"/>
                <a:chExt cx="486899" cy="680494"/>
              </a:xfrm>
              <a:solidFill>
                <a:srgbClr val="C931C3"/>
              </a:solidFill>
            </p:grpSpPr>
            <p:sp>
              <p:nvSpPr>
                <p:cNvPr id="161" name="Forma libre: forma 160">
                  <a:extLst>
                    <a:ext uri="{FF2B5EF4-FFF2-40B4-BE49-F238E27FC236}">
                      <a16:creationId xmlns:a16="http://schemas.microsoft.com/office/drawing/2014/main" id="{133888E4-3841-4C19-9751-D08F18A0F715}"/>
                    </a:ext>
                  </a:extLst>
                </p:cNvPr>
                <p:cNvSpPr/>
                <p:nvPr/>
              </p:nvSpPr>
              <p:spPr>
                <a:xfrm>
                  <a:off x="8534760" y="3222311"/>
                  <a:ext cx="460314" cy="599024"/>
                </a:xfrm>
                <a:custGeom>
                  <a:avLst/>
                  <a:gdLst>
                    <a:gd name="connsiteX0" fmla="*/ 460314 w 460314"/>
                    <a:gd name="connsiteY0" fmla="*/ 571225 h 599024"/>
                    <a:gd name="connsiteX1" fmla="*/ 98078 w 460314"/>
                    <a:gd name="connsiteY1" fmla="*/ 353112 h 599024"/>
                    <a:gd name="connsiteX2" fmla="*/ 24150 w 460314"/>
                    <a:gd name="connsiteY2" fmla="*/ 13321 h 599024"/>
                    <a:gd name="connsiteX3" fmla="*/ 68669 w 460314"/>
                    <a:gd name="connsiteY3" fmla="*/ 31725 h 599024"/>
                    <a:gd name="connsiteX4" fmla="*/ 104482 w 460314"/>
                    <a:gd name="connsiteY4" fmla="*/ 295786 h 599024"/>
                    <a:gd name="connsiteX5" fmla="*/ 415796 w 460314"/>
                    <a:gd name="connsiteY5" fmla="*/ 502645 h 599024"/>
                    <a:gd name="connsiteX6" fmla="*/ 460314 w 460314"/>
                    <a:gd name="connsiteY6" fmla="*/ 571225 h 599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0314" h="599024">
                      <a:moveTo>
                        <a:pt x="460314" y="571225"/>
                      </a:moveTo>
                      <a:cubicBezTo>
                        <a:pt x="411506" y="680033"/>
                        <a:pt x="179715" y="440283"/>
                        <a:pt x="98078" y="353112"/>
                      </a:cubicBezTo>
                      <a:cubicBezTo>
                        <a:pt x="15508" y="264885"/>
                        <a:pt x="-31434" y="115662"/>
                        <a:pt x="24150" y="13321"/>
                      </a:cubicBezTo>
                      <a:cubicBezTo>
                        <a:pt x="38762" y="-13663"/>
                        <a:pt x="83529" y="4368"/>
                        <a:pt x="68669" y="31725"/>
                      </a:cubicBezTo>
                      <a:cubicBezTo>
                        <a:pt x="23591" y="114730"/>
                        <a:pt x="45539" y="225465"/>
                        <a:pt x="104482" y="295786"/>
                      </a:cubicBezTo>
                      <a:cubicBezTo>
                        <a:pt x="146513" y="345900"/>
                        <a:pt x="380419" y="581360"/>
                        <a:pt x="415796" y="502645"/>
                      </a:cubicBezTo>
                      <a:cubicBezTo>
                        <a:pt x="428480" y="474355"/>
                        <a:pt x="460314" y="571225"/>
                        <a:pt x="460314" y="571225"/>
                      </a:cubicBezTo>
                      <a:close/>
                    </a:path>
                  </a:pathLst>
                </a:custGeom>
                <a:solidFill>
                  <a:srgbClr val="C931C3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162" name="Forma libre: forma 161">
                  <a:extLst>
                    <a:ext uri="{FF2B5EF4-FFF2-40B4-BE49-F238E27FC236}">
                      <a16:creationId xmlns:a16="http://schemas.microsoft.com/office/drawing/2014/main" id="{B1D6AAA8-FBE4-434B-AB3A-990A21B92C68}"/>
                    </a:ext>
                  </a:extLst>
                </p:cNvPr>
                <p:cNvSpPr/>
                <p:nvPr/>
              </p:nvSpPr>
              <p:spPr>
                <a:xfrm>
                  <a:off x="8508175" y="3149646"/>
                  <a:ext cx="97915" cy="107926"/>
                </a:xfrm>
                <a:custGeom>
                  <a:avLst/>
                  <a:gdLst>
                    <a:gd name="connsiteX0" fmla="*/ 59378 w 97915"/>
                    <a:gd name="connsiteY0" fmla="*/ 103334 h 107926"/>
                    <a:gd name="connsiteX1" fmla="*/ 436 w 97915"/>
                    <a:gd name="connsiteY1" fmla="*/ 27417 h 107926"/>
                    <a:gd name="connsiteX2" fmla="*/ 21015 w 97915"/>
                    <a:gd name="connsiteY2" fmla="*/ 246 h 107926"/>
                    <a:gd name="connsiteX3" fmla="*/ 48186 w 97915"/>
                    <a:gd name="connsiteY3" fmla="*/ 20826 h 107926"/>
                    <a:gd name="connsiteX4" fmla="*/ 88476 w 97915"/>
                    <a:gd name="connsiteY4" fmla="*/ 64909 h 107926"/>
                    <a:gd name="connsiteX5" fmla="*/ 93139 w 97915"/>
                    <a:gd name="connsiteY5" fmla="*/ 98671 h 107926"/>
                    <a:gd name="connsiteX6" fmla="*/ 59378 w 97915"/>
                    <a:gd name="connsiteY6" fmla="*/ 103334 h 107926"/>
                    <a:gd name="connsiteX7" fmla="*/ 59378 w 97915"/>
                    <a:gd name="connsiteY7" fmla="*/ 103334 h 107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7915" h="107926">
                      <a:moveTo>
                        <a:pt x="59378" y="103334"/>
                      </a:moveTo>
                      <a:cubicBezTo>
                        <a:pt x="30591" y="85303"/>
                        <a:pt x="7772" y="61427"/>
                        <a:pt x="436" y="27417"/>
                      </a:cubicBezTo>
                      <a:cubicBezTo>
                        <a:pt x="-2363" y="14547"/>
                        <a:pt x="8767" y="1925"/>
                        <a:pt x="21015" y="246"/>
                      </a:cubicBezTo>
                      <a:cubicBezTo>
                        <a:pt x="34757" y="-1681"/>
                        <a:pt x="45389" y="7956"/>
                        <a:pt x="48186" y="20826"/>
                      </a:cubicBezTo>
                      <a:cubicBezTo>
                        <a:pt x="52664" y="41344"/>
                        <a:pt x="71813" y="54464"/>
                        <a:pt x="88476" y="64909"/>
                      </a:cubicBezTo>
                      <a:cubicBezTo>
                        <a:pt x="99606" y="71873"/>
                        <a:pt x="100539" y="88909"/>
                        <a:pt x="93139" y="98671"/>
                      </a:cubicBezTo>
                      <a:cubicBezTo>
                        <a:pt x="84684" y="109800"/>
                        <a:pt x="70508" y="110297"/>
                        <a:pt x="59378" y="103334"/>
                      </a:cubicBezTo>
                      <a:lnTo>
                        <a:pt x="59378" y="103334"/>
                      </a:lnTo>
                      <a:close/>
                    </a:path>
                  </a:pathLst>
                </a:custGeom>
                <a:solidFill>
                  <a:srgbClr val="C931C3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163" name="Forma libre: forma 162">
                  <a:extLst>
                    <a:ext uri="{FF2B5EF4-FFF2-40B4-BE49-F238E27FC236}">
                      <a16:creationId xmlns:a16="http://schemas.microsoft.com/office/drawing/2014/main" id="{76A98E8F-8D90-4506-830E-7344AF30AD47}"/>
                    </a:ext>
                  </a:extLst>
                </p:cNvPr>
                <p:cNvSpPr/>
                <p:nvPr/>
              </p:nvSpPr>
              <p:spPr>
                <a:xfrm>
                  <a:off x="8577706" y="3153113"/>
                  <a:ext cx="136693" cy="110487"/>
                </a:xfrm>
                <a:custGeom>
                  <a:avLst/>
                  <a:gdLst>
                    <a:gd name="connsiteX0" fmla="*/ 20127 w 136693"/>
                    <a:gd name="connsiteY0" fmla="*/ 62686 h 110487"/>
                    <a:gd name="connsiteX1" fmla="*/ 91007 w 136693"/>
                    <a:gd name="connsiteY1" fmla="*/ 15059 h 110487"/>
                    <a:gd name="connsiteX2" fmla="*/ 135525 w 136693"/>
                    <a:gd name="connsiteY2" fmla="*/ 33463 h 110487"/>
                    <a:gd name="connsiteX3" fmla="*/ 26717 w 136693"/>
                    <a:gd name="connsiteY3" fmla="*/ 110375 h 110487"/>
                    <a:gd name="connsiteX4" fmla="*/ 20127 w 136693"/>
                    <a:gd name="connsiteY4" fmla="*/ 62686 h 110487"/>
                    <a:gd name="connsiteX5" fmla="*/ 20127 w 136693"/>
                    <a:gd name="connsiteY5" fmla="*/ 62686 h 110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6693" h="110487">
                      <a:moveTo>
                        <a:pt x="20127" y="62686"/>
                      </a:moveTo>
                      <a:cubicBezTo>
                        <a:pt x="45184" y="60447"/>
                        <a:pt x="83298" y="40675"/>
                        <a:pt x="91007" y="15059"/>
                      </a:cubicBezTo>
                      <a:cubicBezTo>
                        <a:pt x="99960" y="-14661"/>
                        <a:pt x="144416" y="3930"/>
                        <a:pt x="135525" y="33463"/>
                      </a:cubicBezTo>
                      <a:cubicBezTo>
                        <a:pt x="123214" y="74313"/>
                        <a:pt x="67193" y="106768"/>
                        <a:pt x="26717" y="110375"/>
                      </a:cubicBezTo>
                      <a:cubicBezTo>
                        <a:pt x="-4060" y="113110"/>
                        <a:pt x="-10837" y="65422"/>
                        <a:pt x="20127" y="62686"/>
                      </a:cubicBezTo>
                      <a:lnTo>
                        <a:pt x="20127" y="62686"/>
                      </a:lnTo>
                      <a:close/>
                    </a:path>
                  </a:pathLst>
                </a:custGeom>
                <a:solidFill>
                  <a:srgbClr val="C931C3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164" name="Forma libre: forma 163">
                  <a:extLst>
                    <a:ext uri="{FF2B5EF4-FFF2-40B4-BE49-F238E27FC236}">
                      <a16:creationId xmlns:a16="http://schemas.microsoft.com/office/drawing/2014/main" id="{4CA6051A-050D-490E-8FBA-14F8298B4335}"/>
                    </a:ext>
                  </a:extLst>
                </p:cNvPr>
                <p:cNvSpPr/>
                <p:nvPr/>
              </p:nvSpPr>
              <p:spPr>
                <a:xfrm>
                  <a:off x="8575858" y="3140842"/>
                  <a:ext cx="58923" cy="112415"/>
                </a:xfrm>
                <a:custGeom>
                  <a:avLst/>
                  <a:gdLst>
                    <a:gd name="connsiteX0" fmla="*/ 1332 w 58923"/>
                    <a:gd name="connsiteY0" fmla="*/ 92366 h 112415"/>
                    <a:gd name="connsiteX1" fmla="*/ 12524 w 58923"/>
                    <a:gd name="connsiteY1" fmla="*/ 14521 h 112415"/>
                    <a:gd name="connsiteX2" fmla="*/ 57042 w 58923"/>
                    <a:gd name="connsiteY2" fmla="*/ 32926 h 112415"/>
                    <a:gd name="connsiteX3" fmla="*/ 49021 w 58923"/>
                    <a:gd name="connsiteY3" fmla="*/ 85775 h 112415"/>
                    <a:gd name="connsiteX4" fmla="*/ 1332 w 58923"/>
                    <a:gd name="connsiteY4" fmla="*/ 92366 h 112415"/>
                    <a:gd name="connsiteX5" fmla="*/ 1332 w 58923"/>
                    <a:gd name="connsiteY5" fmla="*/ 92366 h 11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923" h="112415">
                      <a:moveTo>
                        <a:pt x="1332" y="92366"/>
                      </a:moveTo>
                      <a:cubicBezTo>
                        <a:pt x="-2647" y="65568"/>
                        <a:pt x="2638" y="39454"/>
                        <a:pt x="12524" y="14521"/>
                      </a:cubicBezTo>
                      <a:cubicBezTo>
                        <a:pt x="24026" y="-14328"/>
                        <a:pt x="68544" y="4014"/>
                        <a:pt x="57042" y="32926"/>
                      </a:cubicBezTo>
                      <a:cubicBezTo>
                        <a:pt x="50203" y="50148"/>
                        <a:pt x="46285" y="67309"/>
                        <a:pt x="49021" y="85775"/>
                      </a:cubicBezTo>
                      <a:cubicBezTo>
                        <a:pt x="53622" y="116552"/>
                        <a:pt x="5871" y="123143"/>
                        <a:pt x="1332" y="92366"/>
                      </a:cubicBezTo>
                      <a:lnTo>
                        <a:pt x="1332" y="92366"/>
                      </a:lnTo>
                      <a:close/>
                    </a:path>
                  </a:pathLst>
                </a:custGeom>
                <a:solidFill>
                  <a:srgbClr val="C931C3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</p:grpSp>
          <p:sp>
            <p:nvSpPr>
              <p:cNvPr id="165" name="Forma libre: forma 164">
                <a:extLst>
                  <a:ext uri="{FF2B5EF4-FFF2-40B4-BE49-F238E27FC236}">
                    <a16:creationId xmlns:a16="http://schemas.microsoft.com/office/drawing/2014/main" id="{4508FC1E-C726-4B02-B07B-BFA0DFCC78C9}"/>
                  </a:ext>
                </a:extLst>
              </p:cNvPr>
              <p:cNvSpPr/>
              <p:nvPr/>
            </p:nvSpPr>
            <p:spPr>
              <a:xfrm>
                <a:off x="8920844" y="3887795"/>
                <a:ext cx="304902" cy="558302"/>
              </a:xfrm>
              <a:custGeom>
                <a:avLst/>
                <a:gdLst>
                  <a:gd name="connsiteX0" fmla="*/ 249503 w 304902"/>
                  <a:gd name="connsiteY0" fmla="*/ 0 h 558302"/>
                  <a:gd name="connsiteX1" fmla="*/ 94313 w 304902"/>
                  <a:gd name="connsiteY1" fmla="*/ 506174 h 558302"/>
                  <a:gd name="connsiteX2" fmla="*/ 8261 w 304902"/>
                  <a:gd name="connsiteY2" fmla="*/ 486091 h 558302"/>
                  <a:gd name="connsiteX3" fmla="*/ 5401 w 304902"/>
                  <a:gd name="connsiteY3" fmla="*/ 504371 h 558302"/>
                  <a:gd name="connsiteX4" fmla="*/ 110354 w 304902"/>
                  <a:gd name="connsiteY4" fmla="*/ 556288 h 558302"/>
                  <a:gd name="connsiteX5" fmla="*/ 134105 w 304902"/>
                  <a:gd name="connsiteY5" fmla="*/ 551003 h 558302"/>
                  <a:gd name="connsiteX6" fmla="*/ 304902 w 304902"/>
                  <a:gd name="connsiteY6" fmla="*/ 49430 h 558302"/>
                  <a:gd name="connsiteX7" fmla="*/ 249503 w 304902"/>
                  <a:gd name="connsiteY7" fmla="*/ 0 h 558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902" h="558302">
                    <a:moveTo>
                      <a:pt x="249503" y="0"/>
                    </a:moveTo>
                    <a:lnTo>
                      <a:pt x="94313" y="506174"/>
                    </a:lnTo>
                    <a:cubicBezTo>
                      <a:pt x="72427" y="493552"/>
                      <a:pt x="35929" y="482796"/>
                      <a:pt x="8261" y="486091"/>
                    </a:cubicBezTo>
                    <a:cubicBezTo>
                      <a:pt x="-1189" y="487211"/>
                      <a:pt x="-3055" y="500205"/>
                      <a:pt x="5401" y="504371"/>
                    </a:cubicBezTo>
                    <a:lnTo>
                      <a:pt x="110354" y="556288"/>
                    </a:lnTo>
                    <a:cubicBezTo>
                      <a:pt x="118499" y="560329"/>
                      <a:pt x="128385" y="558153"/>
                      <a:pt x="134105" y="551003"/>
                    </a:cubicBezTo>
                    <a:lnTo>
                      <a:pt x="304902" y="49430"/>
                    </a:lnTo>
                    <a:lnTo>
                      <a:pt x="249503" y="0"/>
                    </a:lnTo>
                    <a:close/>
                  </a:path>
                </a:pathLst>
              </a:custGeom>
              <a:solidFill>
                <a:srgbClr val="E337DB"/>
              </a:solidFill>
              <a:ln w="6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66" name="Forma libre: forma 165">
                <a:extLst>
                  <a:ext uri="{FF2B5EF4-FFF2-40B4-BE49-F238E27FC236}">
                    <a16:creationId xmlns:a16="http://schemas.microsoft.com/office/drawing/2014/main" id="{F6CED4A0-7A93-4CC1-9693-2FE34F796A02}"/>
                  </a:ext>
                </a:extLst>
              </p:cNvPr>
              <p:cNvSpPr/>
              <p:nvPr/>
            </p:nvSpPr>
            <p:spPr>
              <a:xfrm>
                <a:off x="9568088" y="3887795"/>
                <a:ext cx="304901" cy="558302"/>
              </a:xfrm>
              <a:custGeom>
                <a:avLst/>
                <a:gdLst>
                  <a:gd name="connsiteX0" fmla="*/ 55398 w 304901"/>
                  <a:gd name="connsiteY0" fmla="*/ 0 h 558302"/>
                  <a:gd name="connsiteX1" fmla="*/ 210590 w 304901"/>
                  <a:gd name="connsiteY1" fmla="*/ 506174 h 558302"/>
                  <a:gd name="connsiteX2" fmla="*/ 296641 w 304901"/>
                  <a:gd name="connsiteY2" fmla="*/ 486091 h 558302"/>
                  <a:gd name="connsiteX3" fmla="*/ 299501 w 304901"/>
                  <a:gd name="connsiteY3" fmla="*/ 504371 h 558302"/>
                  <a:gd name="connsiteX4" fmla="*/ 194548 w 304901"/>
                  <a:gd name="connsiteY4" fmla="*/ 556288 h 558302"/>
                  <a:gd name="connsiteX5" fmla="*/ 170797 w 304901"/>
                  <a:gd name="connsiteY5" fmla="*/ 551003 h 558302"/>
                  <a:gd name="connsiteX6" fmla="*/ 0 w 304901"/>
                  <a:gd name="connsiteY6" fmla="*/ 49430 h 558302"/>
                  <a:gd name="connsiteX7" fmla="*/ 55398 w 304901"/>
                  <a:gd name="connsiteY7" fmla="*/ 0 h 558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901" h="558302">
                    <a:moveTo>
                      <a:pt x="55398" y="0"/>
                    </a:moveTo>
                    <a:lnTo>
                      <a:pt x="210590" y="506174"/>
                    </a:lnTo>
                    <a:cubicBezTo>
                      <a:pt x="232475" y="493552"/>
                      <a:pt x="268972" y="482796"/>
                      <a:pt x="296641" y="486091"/>
                    </a:cubicBezTo>
                    <a:cubicBezTo>
                      <a:pt x="306092" y="487211"/>
                      <a:pt x="307957" y="500205"/>
                      <a:pt x="299501" y="504371"/>
                    </a:cubicBezTo>
                    <a:lnTo>
                      <a:pt x="194548" y="556288"/>
                    </a:lnTo>
                    <a:cubicBezTo>
                      <a:pt x="186403" y="560329"/>
                      <a:pt x="176517" y="558153"/>
                      <a:pt x="170797" y="551003"/>
                    </a:cubicBezTo>
                    <a:lnTo>
                      <a:pt x="0" y="49430"/>
                    </a:lnTo>
                    <a:lnTo>
                      <a:pt x="55398" y="0"/>
                    </a:lnTo>
                    <a:close/>
                  </a:path>
                </a:pathLst>
              </a:custGeom>
              <a:solidFill>
                <a:srgbClr val="E337DB"/>
              </a:solidFill>
              <a:ln w="6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67" name="Forma libre: forma 166">
                <a:extLst>
                  <a:ext uri="{FF2B5EF4-FFF2-40B4-BE49-F238E27FC236}">
                    <a16:creationId xmlns:a16="http://schemas.microsoft.com/office/drawing/2014/main" id="{3C5D8B26-70AC-447D-98C3-DA0BF32C270D}"/>
                  </a:ext>
                </a:extLst>
              </p:cNvPr>
              <p:cNvSpPr/>
              <p:nvPr/>
            </p:nvSpPr>
            <p:spPr>
              <a:xfrm>
                <a:off x="8706827" y="2506185"/>
                <a:ext cx="1200118" cy="1808572"/>
              </a:xfrm>
              <a:custGeom>
                <a:avLst/>
                <a:gdLst>
                  <a:gd name="connsiteX0" fmla="*/ 1200119 w 1200118"/>
                  <a:gd name="connsiteY0" fmla="*/ 1234005 h 1808572"/>
                  <a:gd name="connsiteX1" fmla="*/ 1024348 w 1200118"/>
                  <a:gd name="connsiteY1" fmla="*/ 1643744 h 1808572"/>
                  <a:gd name="connsiteX2" fmla="*/ 635188 w 1200118"/>
                  <a:gd name="connsiteY2" fmla="*/ 1808572 h 1808572"/>
                  <a:gd name="connsiteX3" fmla="*/ 172102 w 1200118"/>
                  <a:gd name="connsiteY3" fmla="*/ 1594066 h 1808572"/>
                  <a:gd name="connsiteX4" fmla="*/ 0 w 1200118"/>
                  <a:gd name="connsiteY4" fmla="*/ 1083726 h 1808572"/>
                  <a:gd name="connsiteX5" fmla="*/ 263066 w 1200118"/>
                  <a:gd name="connsiteY5" fmla="*/ 310320 h 1808572"/>
                  <a:gd name="connsiteX6" fmla="*/ 981881 w 1200118"/>
                  <a:gd name="connsiteY6" fmla="*/ 0 h 1808572"/>
                  <a:gd name="connsiteX7" fmla="*/ 1116430 w 1200118"/>
                  <a:gd name="connsiteY7" fmla="*/ 23005 h 1808572"/>
                  <a:gd name="connsiteX8" fmla="*/ 1173383 w 1200118"/>
                  <a:gd name="connsiteY8" fmla="*/ 92083 h 1808572"/>
                  <a:gd name="connsiteX9" fmla="*/ 1187932 w 1200118"/>
                  <a:gd name="connsiteY9" fmla="*/ 208476 h 1808572"/>
                  <a:gd name="connsiteX10" fmla="*/ 1175808 w 1200118"/>
                  <a:gd name="connsiteY10" fmla="*/ 320019 h 1808572"/>
                  <a:gd name="connsiteX11" fmla="*/ 1146709 w 1200118"/>
                  <a:gd name="connsiteY11" fmla="*/ 383066 h 1808572"/>
                  <a:gd name="connsiteX12" fmla="*/ 1098213 w 1200118"/>
                  <a:gd name="connsiteY12" fmla="*/ 414589 h 1808572"/>
                  <a:gd name="connsiteX13" fmla="*/ 957571 w 1200118"/>
                  <a:gd name="connsiteY13" fmla="*/ 429138 h 1808572"/>
                  <a:gd name="connsiteX14" fmla="*/ 764826 w 1200118"/>
                  <a:gd name="connsiteY14" fmla="*/ 463086 h 1808572"/>
                  <a:gd name="connsiteX15" fmla="*/ 618152 w 1200118"/>
                  <a:gd name="connsiteY15" fmla="*/ 545531 h 1808572"/>
                  <a:gd name="connsiteX16" fmla="*/ 665095 w 1200118"/>
                  <a:gd name="connsiteY16" fmla="*/ 712784 h 1808572"/>
                  <a:gd name="connsiteX17" fmla="*/ 1039767 w 1200118"/>
                  <a:gd name="connsiteY17" fmla="*/ 871582 h 1808572"/>
                  <a:gd name="connsiteX18" fmla="*/ 1200119 w 1200118"/>
                  <a:gd name="connsiteY18" fmla="*/ 1234005 h 180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00118" h="1808572">
                    <a:moveTo>
                      <a:pt x="1200119" y="1234005"/>
                    </a:moveTo>
                    <a:cubicBezTo>
                      <a:pt x="1200119" y="1397279"/>
                      <a:pt x="1141487" y="1533817"/>
                      <a:pt x="1024348" y="1643744"/>
                    </a:cubicBezTo>
                    <a:cubicBezTo>
                      <a:pt x="907146" y="1753671"/>
                      <a:pt x="801633" y="1808572"/>
                      <a:pt x="635188" y="1808572"/>
                    </a:cubicBezTo>
                    <a:cubicBezTo>
                      <a:pt x="425034" y="1808572"/>
                      <a:pt x="278796" y="1728987"/>
                      <a:pt x="172102" y="1594066"/>
                    </a:cubicBezTo>
                    <a:cubicBezTo>
                      <a:pt x="65409" y="1459144"/>
                      <a:pt x="0" y="1297051"/>
                      <a:pt x="0" y="1083726"/>
                    </a:cubicBezTo>
                    <a:cubicBezTo>
                      <a:pt x="0" y="775022"/>
                      <a:pt x="87668" y="517241"/>
                      <a:pt x="263066" y="310320"/>
                    </a:cubicBezTo>
                    <a:cubicBezTo>
                      <a:pt x="438402" y="103461"/>
                      <a:pt x="678028" y="0"/>
                      <a:pt x="981881" y="0"/>
                    </a:cubicBezTo>
                    <a:cubicBezTo>
                      <a:pt x="1043311" y="0"/>
                      <a:pt x="1088140" y="7710"/>
                      <a:pt x="1116430" y="23005"/>
                    </a:cubicBezTo>
                    <a:cubicBezTo>
                      <a:pt x="1144658" y="38363"/>
                      <a:pt x="1163683" y="61430"/>
                      <a:pt x="1173383" y="92083"/>
                    </a:cubicBezTo>
                    <a:cubicBezTo>
                      <a:pt x="1183082" y="122797"/>
                      <a:pt x="1187932" y="161595"/>
                      <a:pt x="1187932" y="208476"/>
                    </a:cubicBezTo>
                    <a:cubicBezTo>
                      <a:pt x="1187932" y="255356"/>
                      <a:pt x="1183890" y="292538"/>
                      <a:pt x="1175808" y="320019"/>
                    </a:cubicBezTo>
                    <a:cubicBezTo>
                      <a:pt x="1167725" y="347501"/>
                      <a:pt x="1158026" y="368517"/>
                      <a:pt x="1146709" y="383066"/>
                    </a:cubicBezTo>
                    <a:cubicBezTo>
                      <a:pt x="1135394" y="397615"/>
                      <a:pt x="1119228" y="408123"/>
                      <a:pt x="1098213" y="414589"/>
                    </a:cubicBezTo>
                    <a:cubicBezTo>
                      <a:pt x="1070731" y="424288"/>
                      <a:pt x="1023850" y="429138"/>
                      <a:pt x="957571" y="429138"/>
                    </a:cubicBezTo>
                    <a:cubicBezTo>
                      <a:pt x="891291" y="429138"/>
                      <a:pt x="827064" y="440454"/>
                      <a:pt x="764826" y="463086"/>
                    </a:cubicBezTo>
                    <a:cubicBezTo>
                      <a:pt x="702587" y="485718"/>
                      <a:pt x="653655" y="513200"/>
                      <a:pt x="618152" y="545531"/>
                    </a:cubicBezTo>
                    <a:cubicBezTo>
                      <a:pt x="547023" y="611811"/>
                      <a:pt x="605282" y="712784"/>
                      <a:pt x="665095" y="712784"/>
                    </a:cubicBezTo>
                    <a:cubicBezTo>
                      <a:pt x="825136" y="712784"/>
                      <a:pt x="925799" y="765758"/>
                      <a:pt x="1039767" y="871582"/>
                    </a:cubicBezTo>
                    <a:cubicBezTo>
                      <a:pt x="1153798" y="977405"/>
                      <a:pt x="1200119" y="1101508"/>
                      <a:pt x="1200119" y="1234005"/>
                    </a:cubicBezTo>
                    <a:close/>
                  </a:path>
                </a:pathLst>
              </a:custGeom>
              <a:solidFill>
                <a:srgbClr val="E337DB"/>
              </a:solidFill>
              <a:ln w="6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grpSp>
            <p:nvGrpSpPr>
              <p:cNvPr id="168" name="Gráfico 2">
                <a:extLst>
                  <a:ext uri="{FF2B5EF4-FFF2-40B4-BE49-F238E27FC236}">
                    <a16:creationId xmlns:a16="http://schemas.microsoft.com/office/drawing/2014/main" id="{67B1B051-51BA-483A-8F3B-140F772F891A}"/>
                  </a:ext>
                </a:extLst>
              </p:cNvPr>
              <p:cNvGrpSpPr/>
              <p:nvPr/>
            </p:nvGrpSpPr>
            <p:grpSpPr>
              <a:xfrm>
                <a:off x="9036181" y="3162559"/>
                <a:ext cx="662605" cy="417403"/>
                <a:chOff x="9036181" y="3162559"/>
                <a:chExt cx="662605" cy="417403"/>
              </a:xfrm>
            </p:grpSpPr>
            <p:sp>
              <p:nvSpPr>
                <p:cNvPr id="169" name="Forma libre: forma 168">
                  <a:extLst>
                    <a:ext uri="{FF2B5EF4-FFF2-40B4-BE49-F238E27FC236}">
                      <a16:creationId xmlns:a16="http://schemas.microsoft.com/office/drawing/2014/main" id="{E7EE7A25-8886-4568-B263-4A082E5E35F1}"/>
                    </a:ext>
                  </a:extLst>
                </p:cNvPr>
                <p:cNvSpPr/>
                <p:nvPr/>
              </p:nvSpPr>
              <p:spPr>
                <a:xfrm>
                  <a:off x="9073291" y="3167262"/>
                  <a:ext cx="222105" cy="69428"/>
                </a:xfrm>
                <a:custGeom>
                  <a:avLst/>
                  <a:gdLst>
                    <a:gd name="connsiteX0" fmla="*/ 0 w 222105"/>
                    <a:gd name="connsiteY0" fmla="*/ 69428 h 69428"/>
                    <a:gd name="connsiteX1" fmla="*/ 101471 w 222105"/>
                    <a:gd name="connsiteY1" fmla="*/ 661 h 69428"/>
                    <a:gd name="connsiteX2" fmla="*/ 219481 w 222105"/>
                    <a:gd name="connsiteY2" fmla="*/ 38899 h 69428"/>
                    <a:gd name="connsiteX3" fmla="*/ 213761 w 222105"/>
                    <a:gd name="connsiteY3" fmla="*/ 55438 h 69428"/>
                    <a:gd name="connsiteX4" fmla="*/ 101657 w 222105"/>
                    <a:gd name="connsiteY4" fmla="*/ 15957 h 69428"/>
                    <a:gd name="connsiteX5" fmla="*/ 0 w 222105"/>
                    <a:gd name="connsiteY5" fmla="*/ 69428 h 69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2105" h="69428">
                      <a:moveTo>
                        <a:pt x="0" y="69428"/>
                      </a:moveTo>
                      <a:cubicBezTo>
                        <a:pt x="0" y="69428"/>
                        <a:pt x="41472" y="7252"/>
                        <a:pt x="101471" y="661"/>
                      </a:cubicBezTo>
                      <a:cubicBezTo>
                        <a:pt x="161471" y="-5929"/>
                        <a:pt x="219481" y="38899"/>
                        <a:pt x="219481" y="38899"/>
                      </a:cubicBezTo>
                      <a:cubicBezTo>
                        <a:pt x="222403" y="46858"/>
                        <a:pt x="225325" y="54879"/>
                        <a:pt x="213761" y="55438"/>
                      </a:cubicBezTo>
                      <a:cubicBezTo>
                        <a:pt x="198217" y="57490"/>
                        <a:pt x="152393" y="6444"/>
                        <a:pt x="101657" y="15957"/>
                      </a:cubicBezTo>
                      <a:cubicBezTo>
                        <a:pt x="48995" y="25283"/>
                        <a:pt x="0" y="69428"/>
                        <a:pt x="0" y="6942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grpSp>
              <p:nvGrpSpPr>
                <p:cNvPr id="170" name="Gráfico 2">
                  <a:extLst>
                    <a:ext uri="{FF2B5EF4-FFF2-40B4-BE49-F238E27FC236}">
                      <a16:creationId xmlns:a16="http://schemas.microsoft.com/office/drawing/2014/main" id="{0B63D08D-1464-4F57-BDD2-3FFFC6D97109}"/>
                    </a:ext>
                  </a:extLst>
                </p:cNvPr>
                <p:cNvGrpSpPr/>
                <p:nvPr/>
              </p:nvGrpSpPr>
              <p:grpSpPr>
                <a:xfrm>
                  <a:off x="9036181" y="3256288"/>
                  <a:ext cx="282630" cy="323675"/>
                  <a:chOff x="9036181" y="3256288"/>
                  <a:chExt cx="282630" cy="323675"/>
                </a:xfrm>
              </p:grpSpPr>
              <p:sp>
                <p:nvSpPr>
                  <p:cNvPr id="171" name="Forma libre: forma 170">
                    <a:extLst>
                      <a:ext uri="{FF2B5EF4-FFF2-40B4-BE49-F238E27FC236}">
                        <a16:creationId xmlns:a16="http://schemas.microsoft.com/office/drawing/2014/main" id="{5DAD575C-EE98-495E-8B2E-E45BF6D24DE6}"/>
                      </a:ext>
                    </a:extLst>
                  </p:cNvPr>
                  <p:cNvSpPr/>
                  <p:nvPr/>
                </p:nvSpPr>
                <p:spPr>
                  <a:xfrm>
                    <a:off x="9042312" y="3262471"/>
                    <a:ext cx="270136" cy="311328"/>
                  </a:xfrm>
                  <a:custGeom>
                    <a:avLst/>
                    <a:gdLst>
                      <a:gd name="connsiteX0" fmla="*/ 178150 w 270136"/>
                      <a:gd name="connsiteY0" fmla="*/ 8166 h 311328"/>
                      <a:gd name="connsiteX1" fmla="*/ 262833 w 270136"/>
                      <a:gd name="connsiteY1" fmla="*/ 205077 h 311328"/>
                      <a:gd name="connsiteX2" fmla="*/ 93155 w 270136"/>
                      <a:gd name="connsiteY2" fmla="*/ 302445 h 311328"/>
                      <a:gd name="connsiteX3" fmla="*/ 6544 w 270136"/>
                      <a:gd name="connsiteY3" fmla="*/ 105285 h 311328"/>
                      <a:gd name="connsiteX4" fmla="*/ 178150 w 270136"/>
                      <a:gd name="connsiteY4" fmla="*/ 8166 h 311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0136" h="311328">
                        <a:moveTo>
                          <a:pt x="178150" y="8166"/>
                        </a:moveTo>
                        <a:cubicBezTo>
                          <a:pt x="247724" y="35151"/>
                          <a:pt x="287392" y="123751"/>
                          <a:pt x="262833" y="205077"/>
                        </a:cubicBezTo>
                        <a:cubicBezTo>
                          <a:pt x="240201" y="286590"/>
                          <a:pt x="164409" y="331543"/>
                          <a:pt x="93155" y="302445"/>
                        </a:cubicBezTo>
                        <a:cubicBezTo>
                          <a:pt x="21715" y="275212"/>
                          <a:pt x="-16088" y="186860"/>
                          <a:pt x="6544" y="105285"/>
                        </a:cubicBezTo>
                        <a:cubicBezTo>
                          <a:pt x="31104" y="23959"/>
                          <a:pt x="106710" y="-19067"/>
                          <a:pt x="178150" y="816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172" name="Forma libre: forma 171">
                    <a:extLst>
                      <a:ext uri="{FF2B5EF4-FFF2-40B4-BE49-F238E27FC236}">
                        <a16:creationId xmlns:a16="http://schemas.microsoft.com/office/drawing/2014/main" id="{9B25FD8C-B1DF-463B-9C12-587C66D812F1}"/>
                      </a:ext>
                    </a:extLst>
                  </p:cNvPr>
                  <p:cNvSpPr/>
                  <p:nvPr/>
                </p:nvSpPr>
                <p:spPr>
                  <a:xfrm>
                    <a:off x="9036181" y="3256288"/>
                    <a:ext cx="282630" cy="323675"/>
                  </a:xfrm>
                  <a:custGeom>
                    <a:avLst/>
                    <a:gdLst>
                      <a:gd name="connsiteX0" fmla="*/ 143742 w 282630"/>
                      <a:gd name="connsiteY0" fmla="*/ 323675 h 323675"/>
                      <a:gd name="connsiteX1" fmla="*/ 96923 w 282630"/>
                      <a:gd name="connsiteY1" fmla="*/ 314349 h 323675"/>
                      <a:gd name="connsiteX2" fmla="*/ 6706 w 282630"/>
                      <a:gd name="connsiteY2" fmla="*/ 109790 h 323675"/>
                      <a:gd name="connsiteX3" fmla="*/ 84799 w 282630"/>
                      <a:gd name="connsiteY3" fmla="*/ 13107 h 323675"/>
                      <a:gd name="connsiteX4" fmla="*/ 186519 w 282630"/>
                      <a:gd name="connsiteY4" fmla="*/ 8506 h 323675"/>
                      <a:gd name="connsiteX5" fmla="*/ 186581 w 282630"/>
                      <a:gd name="connsiteY5" fmla="*/ 8506 h 323675"/>
                      <a:gd name="connsiteX6" fmla="*/ 274995 w 282630"/>
                      <a:gd name="connsiteY6" fmla="*/ 213064 h 323675"/>
                      <a:gd name="connsiteX7" fmla="*/ 197587 w 282630"/>
                      <a:gd name="connsiteY7" fmla="*/ 311053 h 323675"/>
                      <a:gd name="connsiteX8" fmla="*/ 143742 w 282630"/>
                      <a:gd name="connsiteY8" fmla="*/ 323675 h 323675"/>
                      <a:gd name="connsiteX9" fmla="*/ 140695 w 282630"/>
                      <a:gd name="connsiteY9" fmla="*/ 12422 h 323675"/>
                      <a:gd name="connsiteX10" fmla="*/ 90271 w 282630"/>
                      <a:gd name="connsiteY10" fmla="*/ 24236 h 323675"/>
                      <a:gd name="connsiteX11" fmla="*/ 18644 w 282630"/>
                      <a:gd name="connsiteY11" fmla="*/ 113210 h 323675"/>
                      <a:gd name="connsiteX12" fmla="*/ 101524 w 282630"/>
                      <a:gd name="connsiteY12" fmla="*/ 302784 h 323675"/>
                      <a:gd name="connsiteX13" fmla="*/ 192115 w 282630"/>
                      <a:gd name="connsiteY13" fmla="*/ 299862 h 323675"/>
                      <a:gd name="connsiteX14" fmla="*/ 263057 w 282630"/>
                      <a:gd name="connsiteY14" fmla="*/ 209582 h 323675"/>
                      <a:gd name="connsiteX15" fmla="*/ 182105 w 282630"/>
                      <a:gd name="connsiteY15" fmla="*/ 20133 h 323675"/>
                      <a:gd name="connsiteX16" fmla="*/ 140695 w 282630"/>
                      <a:gd name="connsiteY16" fmla="*/ 12422 h 323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82630" h="323675">
                        <a:moveTo>
                          <a:pt x="143742" y="323675"/>
                        </a:moveTo>
                        <a:cubicBezTo>
                          <a:pt x="128011" y="323675"/>
                          <a:pt x="112157" y="320566"/>
                          <a:pt x="96923" y="314349"/>
                        </a:cubicBezTo>
                        <a:cubicBezTo>
                          <a:pt x="23680" y="286432"/>
                          <a:pt x="-16858" y="194660"/>
                          <a:pt x="6706" y="109790"/>
                        </a:cubicBezTo>
                        <a:cubicBezTo>
                          <a:pt x="19825" y="66267"/>
                          <a:pt x="48302" y="31013"/>
                          <a:pt x="84799" y="13107"/>
                        </a:cubicBezTo>
                        <a:cubicBezTo>
                          <a:pt x="116820" y="-2624"/>
                          <a:pt x="152944" y="-4241"/>
                          <a:pt x="186519" y="8506"/>
                        </a:cubicBezTo>
                        <a:lnTo>
                          <a:pt x="186581" y="8506"/>
                        </a:lnTo>
                        <a:cubicBezTo>
                          <a:pt x="260633" y="37231"/>
                          <a:pt x="300301" y="129002"/>
                          <a:pt x="274995" y="213064"/>
                        </a:cubicBezTo>
                        <a:cubicBezTo>
                          <a:pt x="262747" y="257147"/>
                          <a:pt x="234519" y="292960"/>
                          <a:pt x="197587" y="311053"/>
                        </a:cubicBezTo>
                        <a:cubicBezTo>
                          <a:pt x="180426" y="319447"/>
                          <a:pt x="162146" y="323675"/>
                          <a:pt x="143742" y="323675"/>
                        </a:cubicBezTo>
                        <a:close/>
                        <a:moveTo>
                          <a:pt x="140695" y="12422"/>
                        </a:moveTo>
                        <a:cubicBezTo>
                          <a:pt x="123410" y="12422"/>
                          <a:pt x="106250" y="16402"/>
                          <a:pt x="90271" y="24236"/>
                        </a:cubicBezTo>
                        <a:cubicBezTo>
                          <a:pt x="56882" y="40650"/>
                          <a:pt x="30768" y="73106"/>
                          <a:pt x="18644" y="113210"/>
                        </a:cubicBezTo>
                        <a:cubicBezTo>
                          <a:pt x="-3180" y="191925"/>
                          <a:pt x="33939" y="277043"/>
                          <a:pt x="101524" y="302784"/>
                        </a:cubicBezTo>
                        <a:cubicBezTo>
                          <a:pt x="131369" y="314970"/>
                          <a:pt x="163452" y="313914"/>
                          <a:pt x="192115" y="299862"/>
                        </a:cubicBezTo>
                        <a:cubicBezTo>
                          <a:pt x="225876" y="283323"/>
                          <a:pt x="251679" y="250370"/>
                          <a:pt x="263057" y="209582"/>
                        </a:cubicBezTo>
                        <a:cubicBezTo>
                          <a:pt x="286187" y="132857"/>
                          <a:pt x="249130" y="46122"/>
                          <a:pt x="182105" y="20133"/>
                        </a:cubicBezTo>
                        <a:cubicBezTo>
                          <a:pt x="168550" y="14972"/>
                          <a:pt x="154623" y="12422"/>
                          <a:pt x="140695" y="12422"/>
                        </a:cubicBezTo>
                        <a:close/>
                      </a:path>
                    </a:pathLst>
                  </a:custGeom>
                  <a:solidFill>
                    <a:srgbClr val="C931C3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</p:grpSp>
            <p:sp>
              <p:nvSpPr>
                <p:cNvPr id="173" name="Forma libre: forma 172">
                  <a:extLst>
                    <a:ext uri="{FF2B5EF4-FFF2-40B4-BE49-F238E27FC236}">
                      <a16:creationId xmlns:a16="http://schemas.microsoft.com/office/drawing/2014/main" id="{8490D2A0-2D1F-4826-B2A6-A7AA9A4FCE9F}"/>
                    </a:ext>
                  </a:extLst>
                </p:cNvPr>
                <p:cNvSpPr/>
                <p:nvPr/>
              </p:nvSpPr>
              <p:spPr>
                <a:xfrm>
                  <a:off x="9061553" y="3411098"/>
                  <a:ext cx="119310" cy="120984"/>
                </a:xfrm>
                <a:custGeom>
                  <a:avLst/>
                  <a:gdLst>
                    <a:gd name="connsiteX0" fmla="*/ 79448 w 119310"/>
                    <a:gd name="connsiteY0" fmla="*/ 2917 h 120984"/>
                    <a:gd name="connsiteX1" fmla="*/ 115573 w 119310"/>
                    <a:gd name="connsiteY1" fmla="*/ 80140 h 120984"/>
                    <a:gd name="connsiteX2" fmla="*/ 39842 w 119310"/>
                    <a:gd name="connsiteY2" fmla="*/ 118067 h 120984"/>
                    <a:gd name="connsiteX3" fmla="*/ 3718 w 119310"/>
                    <a:gd name="connsiteY3" fmla="*/ 40845 h 120984"/>
                    <a:gd name="connsiteX4" fmla="*/ 79448 w 119310"/>
                    <a:gd name="connsiteY4" fmla="*/ 2917 h 120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310" h="120984">
                      <a:moveTo>
                        <a:pt x="79448" y="2917"/>
                      </a:moveTo>
                      <a:cubicBezTo>
                        <a:pt x="109852" y="12990"/>
                        <a:pt x="127448" y="48243"/>
                        <a:pt x="115573" y="80140"/>
                      </a:cubicBezTo>
                      <a:cubicBezTo>
                        <a:pt x="105500" y="110544"/>
                        <a:pt x="71925" y="128326"/>
                        <a:pt x="39842" y="118067"/>
                      </a:cubicBezTo>
                      <a:cubicBezTo>
                        <a:pt x="9625" y="106316"/>
                        <a:pt x="-8157" y="72741"/>
                        <a:pt x="3718" y="40845"/>
                      </a:cubicBezTo>
                      <a:cubicBezTo>
                        <a:pt x="13791" y="10440"/>
                        <a:pt x="47365" y="-7342"/>
                        <a:pt x="79448" y="291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174" name="Forma libre: forma 173">
                  <a:extLst>
                    <a:ext uri="{FF2B5EF4-FFF2-40B4-BE49-F238E27FC236}">
                      <a16:creationId xmlns:a16="http://schemas.microsoft.com/office/drawing/2014/main" id="{25FAF359-CBD1-4244-99D0-4A065C45A9D9}"/>
                    </a:ext>
                  </a:extLst>
                </p:cNvPr>
                <p:cNvSpPr/>
                <p:nvPr/>
              </p:nvSpPr>
              <p:spPr>
                <a:xfrm>
                  <a:off x="9068323" y="3404351"/>
                  <a:ext cx="43518" cy="44137"/>
                </a:xfrm>
                <a:custGeom>
                  <a:avLst/>
                  <a:gdLst>
                    <a:gd name="connsiteX0" fmla="*/ 28968 w 43518"/>
                    <a:gd name="connsiteY0" fmla="*/ 1084 h 44137"/>
                    <a:gd name="connsiteX1" fmla="*/ 42149 w 43518"/>
                    <a:gd name="connsiteY1" fmla="*/ 29250 h 44137"/>
                    <a:gd name="connsiteX2" fmla="*/ 14544 w 43518"/>
                    <a:gd name="connsiteY2" fmla="*/ 43053 h 44137"/>
                    <a:gd name="connsiteX3" fmla="*/ 1362 w 43518"/>
                    <a:gd name="connsiteY3" fmla="*/ 14887 h 44137"/>
                    <a:gd name="connsiteX4" fmla="*/ 28968 w 43518"/>
                    <a:gd name="connsiteY4" fmla="*/ 1084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518" h="44137">
                      <a:moveTo>
                        <a:pt x="28968" y="1084"/>
                      </a:moveTo>
                      <a:cubicBezTo>
                        <a:pt x="40035" y="4753"/>
                        <a:pt x="46502" y="17623"/>
                        <a:pt x="42149" y="29250"/>
                      </a:cubicBezTo>
                      <a:cubicBezTo>
                        <a:pt x="38481" y="40317"/>
                        <a:pt x="26233" y="46846"/>
                        <a:pt x="14544" y="43053"/>
                      </a:cubicBezTo>
                      <a:cubicBezTo>
                        <a:pt x="3538" y="38763"/>
                        <a:pt x="-2991" y="26514"/>
                        <a:pt x="1362" y="14887"/>
                      </a:cubicBezTo>
                      <a:cubicBezTo>
                        <a:pt x="5030" y="3820"/>
                        <a:pt x="17279" y="-2709"/>
                        <a:pt x="28968" y="10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grpSp>
              <p:nvGrpSpPr>
                <p:cNvPr id="175" name="Gráfico 2">
                  <a:extLst>
                    <a:ext uri="{FF2B5EF4-FFF2-40B4-BE49-F238E27FC236}">
                      <a16:creationId xmlns:a16="http://schemas.microsoft.com/office/drawing/2014/main" id="{D6DCBE38-D2BD-4155-AB25-A556AA3DF131}"/>
                    </a:ext>
                  </a:extLst>
                </p:cNvPr>
                <p:cNvGrpSpPr/>
                <p:nvPr/>
              </p:nvGrpSpPr>
              <p:grpSpPr>
                <a:xfrm>
                  <a:off x="9415703" y="3245035"/>
                  <a:ext cx="283083" cy="323424"/>
                  <a:chOff x="9415703" y="3245035"/>
                  <a:chExt cx="283083" cy="323424"/>
                </a:xfrm>
              </p:grpSpPr>
              <p:sp>
                <p:nvSpPr>
                  <p:cNvPr id="176" name="Forma libre: forma 175">
                    <a:extLst>
                      <a:ext uri="{FF2B5EF4-FFF2-40B4-BE49-F238E27FC236}">
                        <a16:creationId xmlns:a16="http://schemas.microsoft.com/office/drawing/2014/main" id="{0A75E906-5FB0-4F4A-951A-851B27FB0578}"/>
                      </a:ext>
                    </a:extLst>
                  </p:cNvPr>
                  <p:cNvSpPr/>
                  <p:nvPr/>
                </p:nvSpPr>
                <p:spPr>
                  <a:xfrm>
                    <a:off x="9422142" y="3251295"/>
                    <a:ext cx="270395" cy="310958"/>
                  </a:xfrm>
                  <a:custGeom>
                    <a:avLst/>
                    <a:gdLst>
                      <a:gd name="connsiteX0" fmla="*/ 84018 w 270395"/>
                      <a:gd name="connsiteY0" fmla="*/ 11571 h 310958"/>
                      <a:gd name="connsiteX1" fmla="*/ 9531 w 270395"/>
                      <a:gd name="connsiteY1" fmla="*/ 213394 h 310958"/>
                      <a:gd name="connsiteX2" fmla="*/ 186981 w 270395"/>
                      <a:gd name="connsiteY2" fmla="*/ 300440 h 310958"/>
                      <a:gd name="connsiteX3" fmla="*/ 259789 w 270395"/>
                      <a:gd name="connsiteY3" fmla="*/ 96503 h 310958"/>
                      <a:gd name="connsiteX4" fmla="*/ 84018 w 270395"/>
                      <a:gd name="connsiteY4" fmla="*/ 11571 h 310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0395" h="310958">
                        <a:moveTo>
                          <a:pt x="84018" y="11571"/>
                        </a:moveTo>
                        <a:cubicBezTo>
                          <a:pt x="15562" y="42037"/>
                          <a:pt x="-17764" y="133809"/>
                          <a:pt x="9531" y="213394"/>
                        </a:cubicBezTo>
                        <a:cubicBezTo>
                          <a:pt x="38692" y="293165"/>
                          <a:pt x="118526" y="330906"/>
                          <a:pt x="186981" y="300440"/>
                        </a:cubicBezTo>
                        <a:cubicBezTo>
                          <a:pt x="255623" y="268108"/>
                          <a:pt x="289011" y="176275"/>
                          <a:pt x="259789" y="96503"/>
                        </a:cubicBezTo>
                        <a:cubicBezTo>
                          <a:pt x="232494" y="16918"/>
                          <a:pt x="152660" y="-20761"/>
                          <a:pt x="84018" y="1157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177" name="Forma libre: forma 176">
                    <a:extLst>
                      <a:ext uri="{FF2B5EF4-FFF2-40B4-BE49-F238E27FC236}">
                        <a16:creationId xmlns:a16="http://schemas.microsoft.com/office/drawing/2014/main" id="{A8CC8335-A37E-4149-B040-8FF1263A73E7}"/>
                      </a:ext>
                    </a:extLst>
                  </p:cNvPr>
                  <p:cNvSpPr/>
                  <p:nvPr/>
                </p:nvSpPr>
                <p:spPr>
                  <a:xfrm>
                    <a:off x="9415703" y="3245035"/>
                    <a:ext cx="283083" cy="323424"/>
                  </a:xfrm>
                  <a:custGeom>
                    <a:avLst/>
                    <a:gdLst>
                      <a:gd name="connsiteX0" fmla="*/ 144239 w 283083"/>
                      <a:gd name="connsiteY0" fmla="*/ 323425 h 323424"/>
                      <a:gd name="connsiteX1" fmla="*/ 93566 w 283083"/>
                      <a:gd name="connsiteY1" fmla="*/ 312979 h 323424"/>
                      <a:gd name="connsiteX2" fmla="*/ 10064 w 283083"/>
                      <a:gd name="connsiteY2" fmla="*/ 221767 h 323424"/>
                      <a:gd name="connsiteX3" fmla="*/ 87784 w 283083"/>
                      <a:gd name="connsiteY3" fmla="*/ 12172 h 323424"/>
                      <a:gd name="connsiteX4" fmla="*/ 190747 w 283083"/>
                      <a:gd name="connsiteY4" fmla="*/ 10120 h 323424"/>
                      <a:gd name="connsiteX5" fmla="*/ 272073 w 283083"/>
                      <a:gd name="connsiteY5" fmla="*/ 100711 h 323424"/>
                      <a:gd name="connsiteX6" fmla="*/ 196032 w 283083"/>
                      <a:gd name="connsiteY6" fmla="*/ 312295 h 323424"/>
                      <a:gd name="connsiteX7" fmla="*/ 144239 w 283083"/>
                      <a:gd name="connsiteY7" fmla="*/ 323425 h 323424"/>
                      <a:gd name="connsiteX8" fmla="*/ 141565 w 283083"/>
                      <a:gd name="connsiteY8" fmla="*/ 12483 h 323424"/>
                      <a:gd name="connsiteX9" fmla="*/ 93131 w 283083"/>
                      <a:gd name="connsiteY9" fmla="*/ 23488 h 323424"/>
                      <a:gd name="connsiteX10" fmla="*/ 93007 w 283083"/>
                      <a:gd name="connsiteY10" fmla="*/ 23551 h 323424"/>
                      <a:gd name="connsiteX11" fmla="*/ 21877 w 283083"/>
                      <a:gd name="connsiteY11" fmla="*/ 217664 h 323424"/>
                      <a:gd name="connsiteX12" fmla="*/ 98478 w 283083"/>
                      <a:gd name="connsiteY12" fmla="*/ 301539 h 323424"/>
                      <a:gd name="connsiteX13" fmla="*/ 190934 w 283083"/>
                      <a:gd name="connsiteY13" fmla="*/ 300979 h 323424"/>
                      <a:gd name="connsiteX14" fmla="*/ 260447 w 283083"/>
                      <a:gd name="connsiteY14" fmla="*/ 104877 h 323424"/>
                      <a:gd name="connsiteX15" fmla="*/ 186021 w 283083"/>
                      <a:gd name="connsiteY15" fmla="*/ 21561 h 323424"/>
                      <a:gd name="connsiteX16" fmla="*/ 141565 w 283083"/>
                      <a:gd name="connsiteY16" fmla="*/ 12483 h 323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83083" h="323424">
                        <a:moveTo>
                          <a:pt x="144239" y="323425"/>
                        </a:moveTo>
                        <a:cubicBezTo>
                          <a:pt x="127141" y="323425"/>
                          <a:pt x="110043" y="319943"/>
                          <a:pt x="93566" y="312979"/>
                        </a:cubicBezTo>
                        <a:cubicBezTo>
                          <a:pt x="55888" y="297000"/>
                          <a:pt x="25421" y="263798"/>
                          <a:pt x="10064" y="221767"/>
                        </a:cubicBezTo>
                        <a:cubicBezTo>
                          <a:pt x="-18661" y="138016"/>
                          <a:pt x="16219" y="44069"/>
                          <a:pt x="87784" y="12172"/>
                        </a:cubicBezTo>
                        <a:cubicBezTo>
                          <a:pt x="120674" y="-3309"/>
                          <a:pt x="157234" y="-4056"/>
                          <a:pt x="190747" y="10120"/>
                        </a:cubicBezTo>
                        <a:cubicBezTo>
                          <a:pt x="228052" y="25913"/>
                          <a:pt x="257710" y="58929"/>
                          <a:pt x="272073" y="100711"/>
                        </a:cubicBezTo>
                        <a:cubicBezTo>
                          <a:pt x="302291" y="183280"/>
                          <a:pt x="268156" y="278285"/>
                          <a:pt x="196032" y="312295"/>
                        </a:cubicBezTo>
                        <a:cubicBezTo>
                          <a:pt x="179431" y="319694"/>
                          <a:pt x="161897" y="323425"/>
                          <a:pt x="144239" y="323425"/>
                        </a:cubicBezTo>
                        <a:close/>
                        <a:moveTo>
                          <a:pt x="141565" y="12483"/>
                        </a:moveTo>
                        <a:cubicBezTo>
                          <a:pt x="125089" y="12483"/>
                          <a:pt x="108675" y="16152"/>
                          <a:pt x="93131" y="23488"/>
                        </a:cubicBezTo>
                        <a:lnTo>
                          <a:pt x="93007" y="23551"/>
                        </a:lnTo>
                        <a:cubicBezTo>
                          <a:pt x="28219" y="52400"/>
                          <a:pt x="-4361" y="141250"/>
                          <a:pt x="21877" y="217664"/>
                        </a:cubicBezTo>
                        <a:cubicBezTo>
                          <a:pt x="35991" y="256337"/>
                          <a:pt x="63970" y="286928"/>
                          <a:pt x="98478" y="301539"/>
                        </a:cubicBezTo>
                        <a:cubicBezTo>
                          <a:pt x="128633" y="314285"/>
                          <a:pt x="161462" y="314098"/>
                          <a:pt x="190934" y="300979"/>
                        </a:cubicBezTo>
                        <a:cubicBezTo>
                          <a:pt x="257338" y="269705"/>
                          <a:pt x="288549" y="181726"/>
                          <a:pt x="260447" y="104877"/>
                        </a:cubicBezTo>
                        <a:cubicBezTo>
                          <a:pt x="247203" y="66265"/>
                          <a:pt x="220094" y="35986"/>
                          <a:pt x="186021" y="21561"/>
                        </a:cubicBezTo>
                        <a:cubicBezTo>
                          <a:pt x="171597" y="15530"/>
                          <a:pt x="156550" y="12483"/>
                          <a:pt x="141565" y="12483"/>
                        </a:cubicBezTo>
                        <a:close/>
                      </a:path>
                    </a:pathLst>
                  </a:custGeom>
                  <a:solidFill>
                    <a:srgbClr val="C931C3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</p:grpSp>
            <p:sp>
              <p:nvSpPr>
                <p:cNvPr id="178" name="Forma libre: forma 177">
                  <a:extLst>
                    <a:ext uri="{FF2B5EF4-FFF2-40B4-BE49-F238E27FC236}">
                      <a16:creationId xmlns:a16="http://schemas.microsoft.com/office/drawing/2014/main" id="{9FDF8C04-99A4-4D0F-8126-B7AA6D0B27B9}"/>
                    </a:ext>
                  </a:extLst>
                </p:cNvPr>
                <p:cNvSpPr/>
                <p:nvPr/>
              </p:nvSpPr>
              <p:spPr>
                <a:xfrm>
                  <a:off x="9437467" y="3401613"/>
                  <a:ext cx="120346" cy="120975"/>
                </a:xfrm>
                <a:custGeom>
                  <a:avLst/>
                  <a:gdLst>
                    <a:gd name="connsiteX0" fmla="*/ 38476 w 120346"/>
                    <a:gd name="connsiteY0" fmla="*/ 4755 h 120975"/>
                    <a:gd name="connsiteX1" fmla="*/ 4715 w 120346"/>
                    <a:gd name="connsiteY1" fmla="*/ 82475 h 120975"/>
                    <a:gd name="connsiteX2" fmla="*/ 82435 w 120346"/>
                    <a:gd name="connsiteY2" fmla="*/ 116236 h 120975"/>
                    <a:gd name="connsiteX3" fmla="*/ 116382 w 120346"/>
                    <a:gd name="connsiteY3" fmla="*/ 36900 h 120975"/>
                    <a:gd name="connsiteX4" fmla="*/ 38476 w 120346"/>
                    <a:gd name="connsiteY4" fmla="*/ 4755 h 12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346" h="120975">
                      <a:moveTo>
                        <a:pt x="38476" y="4755"/>
                      </a:moveTo>
                      <a:cubicBezTo>
                        <a:pt x="7201" y="16195"/>
                        <a:pt x="-8529" y="52692"/>
                        <a:pt x="4715" y="82475"/>
                      </a:cubicBezTo>
                      <a:cubicBezTo>
                        <a:pt x="17771" y="113935"/>
                        <a:pt x="52652" y="129479"/>
                        <a:pt x="82435" y="116236"/>
                      </a:cubicBezTo>
                      <a:cubicBezTo>
                        <a:pt x="113895" y="103179"/>
                        <a:pt x="127822" y="68112"/>
                        <a:pt x="116382" y="36900"/>
                      </a:cubicBezTo>
                      <a:cubicBezTo>
                        <a:pt x="103077" y="7117"/>
                        <a:pt x="68258" y="-8489"/>
                        <a:pt x="38476" y="4755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179" name="Forma libre: forma 178">
                  <a:extLst>
                    <a:ext uri="{FF2B5EF4-FFF2-40B4-BE49-F238E27FC236}">
                      <a16:creationId xmlns:a16="http://schemas.microsoft.com/office/drawing/2014/main" id="{559FAC4C-B35B-4865-B3BB-D1968142FEB1}"/>
                    </a:ext>
                  </a:extLst>
                </p:cNvPr>
                <p:cNvSpPr/>
                <p:nvPr/>
              </p:nvSpPr>
              <p:spPr>
                <a:xfrm>
                  <a:off x="9430806" y="3162559"/>
                  <a:ext cx="223083" cy="62192"/>
                </a:xfrm>
                <a:custGeom>
                  <a:avLst/>
                  <a:gdLst>
                    <a:gd name="connsiteX0" fmla="*/ 223084 w 223083"/>
                    <a:gd name="connsiteY0" fmla="*/ 61633 h 62192"/>
                    <a:gd name="connsiteX1" fmla="*/ 119188 w 223083"/>
                    <a:gd name="connsiteY1" fmla="*/ 141 h 62192"/>
                    <a:gd name="connsiteX2" fmla="*/ 3292 w 223083"/>
                    <a:gd name="connsiteY2" fmla="*/ 44348 h 62192"/>
                    <a:gd name="connsiteX3" fmla="*/ 8888 w 223083"/>
                    <a:gd name="connsiteY3" fmla="*/ 62193 h 62192"/>
                    <a:gd name="connsiteX4" fmla="*/ 119561 w 223083"/>
                    <a:gd name="connsiteY4" fmla="*/ 13571 h 62192"/>
                    <a:gd name="connsiteX5" fmla="*/ 223084 w 223083"/>
                    <a:gd name="connsiteY5" fmla="*/ 61633 h 62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3083" h="62192">
                      <a:moveTo>
                        <a:pt x="223084" y="61633"/>
                      </a:moveTo>
                      <a:cubicBezTo>
                        <a:pt x="223084" y="61633"/>
                        <a:pt x="180245" y="1322"/>
                        <a:pt x="119188" y="141"/>
                      </a:cubicBezTo>
                      <a:cubicBezTo>
                        <a:pt x="58380" y="-2906"/>
                        <a:pt x="3292" y="44348"/>
                        <a:pt x="3292" y="44348"/>
                      </a:cubicBezTo>
                      <a:cubicBezTo>
                        <a:pt x="-1309" y="51498"/>
                        <a:pt x="-2428" y="60887"/>
                        <a:pt x="8888" y="62193"/>
                      </a:cubicBezTo>
                      <a:cubicBezTo>
                        <a:pt x="24183" y="62006"/>
                        <a:pt x="68577" y="7789"/>
                        <a:pt x="119561" y="13571"/>
                      </a:cubicBezTo>
                      <a:cubicBezTo>
                        <a:pt x="172473" y="19540"/>
                        <a:pt x="223084" y="61633"/>
                        <a:pt x="223084" y="61633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180" name="Forma libre: forma 179">
                  <a:extLst>
                    <a:ext uri="{FF2B5EF4-FFF2-40B4-BE49-F238E27FC236}">
                      <a16:creationId xmlns:a16="http://schemas.microsoft.com/office/drawing/2014/main" id="{85300F45-6333-45D8-8449-C66D8FE37E2B}"/>
                    </a:ext>
                  </a:extLst>
                </p:cNvPr>
                <p:cNvSpPr/>
                <p:nvPr/>
              </p:nvSpPr>
              <p:spPr>
                <a:xfrm>
                  <a:off x="9435161" y="3404351"/>
                  <a:ext cx="43518" cy="44137"/>
                </a:xfrm>
                <a:custGeom>
                  <a:avLst/>
                  <a:gdLst>
                    <a:gd name="connsiteX0" fmla="*/ 28968 w 43518"/>
                    <a:gd name="connsiteY0" fmla="*/ 1084 h 44137"/>
                    <a:gd name="connsiteX1" fmla="*/ 42149 w 43518"/>
                    <a:gd name="connsiteY1" fmla="*/ 29250 h 44137"/>
                    <a:gd name="connsiteX2" fmla="*/ 14544 w 43518"/>
                    <a:gd name="connsiteY2" fmla="*/ 43053 h 44137"/>
                    <a:gd name="connsiteX3" fmla="*/ 1362 w 43518"/>
                    <a:gd name="connsiteY3" fmla="*/ 14887 h 44137"/>
                    <a:gd name="connsiteX4" fmla="*/ 28968 w 43518"/>
                    <a:gd name="connsiteY4" fmla="*/ 1084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518" h="44137">
                      <a:moveTo>
                        <a:pt x="28968" y="1084"/>
                      </a:moveTo>
                      <a:cubicBezTo>
                        <a:pt x="40035" y="4753"/>
                        <a:pt x="46502" y="17623"/>
                        <a:pt x="42149" y="29250"/>
                      </a:cubicBezTo>
                      <a:cubicBezTo>
                        <a:pt x="38481" y="40317"/>
                        <a:pt x="26233" y="46846"/>
                        <a:pt x="14544" y="43053"/>
                      </a:cubicBezTo>
                      <a:cubicBezTo>
                        <a:pt x="3538" y="38763"/>
                        <a:pt x="-2991" y="26514"/>
                        <a:pt x="1362" y="14887"/>
                      </a:cubicBezTo>
                      <a:cubicBezTo>
                        <a:pt x="5030" y="3820"/>
                        <a:pt x="17279" y="-2709"/>
                        <a:pt x="28968" y="10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</p:grpSp>
          <p:sp>
            <p:nvSpPr>
              <p:cNvPr id="181" name="Forma libre: forma 180">
                <a:extLst>
                  <a:ext uri="{FF2B5EF4-FFF2-40B4-BE49-F238E27FC236}">
                    <a16:creationId xmlns:a16="http://schemas.microsoft.com/office/drawing/2014/main" id="{D3345E01-9113-4C70-8007-7144BD698971}"/>
                  </a:ext>
                </a:extLst>
              </p:cNvPr>
              <p:cNvSpPr/>
              <p:nvPr/>
            </p:nvSpPr>
            <p:spPr>
              <a:xfrm>
                <a:off x="9185954" y="3605082"/>
                <a:ext cx="362982" cy="425283"/>
              </a:xfrm>
              <a:custGeom>
                <a:avLst/>
                <a:gdLst>
                  <a:gd name="connsiteX0" fmla="*/ 362983 w 362982"/>
                  <a:gd name="connsiteY0" fmla="*/ 212642 h 425283"/>
                  <a:gd name="connsiteX1" fmla="*/ 181492 w 362982"/>
                  <a:gd name="connsiteY1" fmla="*/ 425283 h 425283"/>
                  <a:gd name="connsiteX2" fmla="*/ 1 w 362982"/>
                  <a:gd name="connsiteY2" fmla="*/ 212642 h 425283"/>
                  <a:gd name="connsiteX3" fmla="*/ 181492 w 362982"/>
                  <a:gd name="connsiteY3" fmla="*/ 0 h 425283"/>
                  <a:gd name="connsiteX4" fmla="*/ 362983 w 362982"/>
                  <a:gd name="connsiteY4" fmla="*/ 212642 h 425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982" h="425283">
                    <a:moveTo>
                      <a:pt x="362983" y="212642"/>
                    </a:moveTo>
                    <a:cubicBezTo>
                      <a:pt x="362983" y="330080"/>
                      <a:pt x="281726" y="425283"/>
                      <a:pt x="181492" y="425283"/>
                    </a:cubicBezTo>
                    <a:cubicBezTo>
                      <a:pt x="81257" y="425283"/>
                      <a:pt x="1" y="330080"/>
                      <a:pt x="1" y="212642"/>
                    </a:cubicBezTo>
                    <a:cubicBezTo>
                      <a:pt x="1" y="95203"/>
                      <a:pt x="81257" y="0"/>
                      <a:pt x="181492" y="0"/>
                    </a:cubicBezTo>
                    <a:cubicBezTo>
                      <a:pt x="281727" y="0"/>
                      <a:pt x="362983" y="95203"/>
                      <a:pt x="362983" y="2126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grpSp>
            <p:nvGrpSpPr>
              <p:cNvPr id="182" name="Gráfico 2">
                <a:extLst>
                  <a:ext uri="{FF2B5EF4-FFF2-40B4-BE49-F238E27FC236}">
                    <a16:creationId xmlns:a16="http://schemas.microsoft.com/office/drawing/2014/main" id="{215DEF63-060D-4005-86B8-B0C4350F2CD6}"/>
                  </a:ext>
                </a:extLst>
              </p:cNvPr>
              <p:cNvGrpSpPr/>
              <p:nvPr/>
            </p:nvGrpSpPr>
            <p:grpSpPr>
              <a:xfrm>
                <a:off x="8810781" y="2552525"/>
                <a:ext cx="1036281" cy="1636801"/>
                <a:chOff x="8810781" y="2552525"/>
                <a:chExt cx="1036281" cy="1636801"/>
              </a:xfrm>
              <a:solidFill>
                <a:srgbClr val="FC56F5"/>
              </a:solidFill>
            </p:grpSpPr>
            <p:sp>
              <p:nvSpPr>
                <p:cNvPr id="183" name="Forma libre: forma 182">
                  <a:extLst>
                    <a:ext uri="{FF2B5EF4-FFF2-40B4-BE49-F238E27FC236}">
                      <a16:creationId xmlns:a16="http://schemas.microsoft.com/office/drawing/2014/main" id="{7077D770-E897-46B3-AF06-3E988B8CAACE}"/>
                    </a:ext>
                  </a:extLst>
                </p:cNvPr>
                <p:cNvSpPr/>
                <p:nvPr/>
              </p:nvSpPr>
              <p:spPr>
                <a:xfrm>
                  <a:off x="9792737" y="2801956"/>
                  <a:ext cx="37538" cy="38859"/>
                </a:xfrm>
                <a:custGeom>
                  <a:avLst/>
                  <a:gdLst>
                    <a:gd name="connsiteX0" fmla="*/ 18769 w 37538"/>
                    <a:gd name="connsiteY0" fmla="*/ 38860 h 38859"/>
                    <a:gd name="connsiteX1" fmla="*/ 18769 w 37538"/>
                    <a:gd name="connsiteY1" fmla="*/ 0 h 38859"/>
                    <a:gd name="connsiteX2" fmla="*/ 18769 w 37538"/>
                    <a:gd name="connsiteY2" fmla="*/ 38860 h 38859"/>
                    <a:gd name="connsiteX3" fmla="*/ 18769 w 37538"/>
                    <a:gd name="connsiteY3" fmla="*/ 38860 h 38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538" h="38859">
                      <a:moveTo>
                        <a:pt x="18769" y="38860"/>
                      </a:moveTo>
                      <a:cubicBezTo>
                        <a:pt x="43764" y="38860"/>
                        <a:pt x="43826" y="0"/>
                        <a:pt x="18769" y="0"/>
                      </a:cubicBezTo>
                      <a:cubicBezTo>
                        <a:pt x="-6225" y="0"/>
                        <a:pt x="-6287" y="38860"/>
                        <a:pt x="18769" y="38860"/>
                      </a:cubicBezTo>
                      <a:lnTo>
                        <a:pt x="18769" y="38860"/>
                      </a:lnTo>
                      <a:close/>
                    </a:path>
                  </a:pathLst>
                </a:custGeom>
                <a:solidFill>
                  <a:srgbClr val="FC56F5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184" name="Forma libre: forma 183">
                  <a:extLst>
                    <a:ext uri="{FF2B5EF4-FFF2-40B4-BE49-F238E27FC236}">
                      <a16:creationId xmlns:a16="http://schemas.microsoft.com/office/drawing/2014/main" id="{C2444307-9264-4230-92B8-1C268EFFE6BE}"/>
                    </a:ext>
                  </a:extLst>
                </p:cNvPr>
                <p:cNvSpPr/>
                <p:nvPr/>
              </p:nvSpPr>
              <p:spPr>
                <a:xfrm>
                  <a:off x="9617972" y="2552525"/>
                  <a:ext cx="216220" cy="222990"/>
                </a:xfrm>
                <a:custGeom>
                  <a:avLst/>
                  <a:gdLst>
                    <a:gd name="connsiteX0" fmla="*/ 214301 w 216220"/>
                    <a:gd name="connsiteY0" fmla="*/ 204291 h 222990"/>
                    <a:gd name="connsiteX1" fmla="*/ 159710 w 216220"/>
                    <a:gd name="connsiteY1" fmla="*/ 17453 h 222990"/>
                    <a:gd name="connsiteX2" fmla="*/ 14032 w 216220"/>
                    <a:gd name="connsiteY2" fmla="*/ 7070 h 222990"/>
                    <a:gd name="connsiteX3" fmla="*/ 24353 w 216220"/>
                    <a:gd name="connsiteY3" fmla="*/ 44562 h 222990"/>
                    <a:gd name="connsiteX4" fmla="*/ 134715 w 216220"/>
                    <a:gd name="connsiteY4" fmla="*/ 48168 h 222990"/>
                    <a:gd name="connsiteX5" fmla="*/ 175441 w 216220"/>
                    <a:gd name="connsiteY5" fmla="*/ 204291 h 222990"/>
                    <a:gd name="connsiteX6" fmla="*/ 214301 w 216220"/>
                    <a:gd name="connsiteY6" fmla="*/ 204291 h 222990"/>
                    <a:gd name="connsiteX7" fmla="*/ 214301 w 216220"/>
                    <a:gd name="connsiteY7" fmla="*/ 204291 h 222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6220" h="222990">
                      <a:moveTo>
                        <a:pt x="214301" y="204291"/>
                      </a:moveTo>
                      <a:cubicBezTo>
                        <a:pt x="218777" y="142862"/>
                        <a:pt x="220456" y="54261"/>
                        <a:pt x="159710" y="17453"/>
                      </a:cubicBezTo>
                      <a:cubicBezTo>
                        <a:pt x="118860" y="-7293"/>
                        <a:pt x="58985" y="-765"/>
                        <a:pt x="14032" y="7070"/>
                      </a:cubicBezTo>
                      <a:cubicBezTo>
                        <a:pt x="-10528" y="11360"/>
                        <a:pt x="-144" y="48852"/>
                        <a:pt x="24353" y="44562"/>
                      </a:cubicBezTo>
                      <a:cubicBezTo>
                        <a:pt x="57555" y="38779"/>
                        <a:pt x="103378" y="33308"/>
                        <a:pt x="134715" y="48168"/>
                      </a:cubicBezTo>
                      <a:cubicBezTo>
                        <a:pt x="186322" y="72603"/>
                        <a:pt x="178798" y="157908"/>
                        <a:pt x="175441" y="204291"/>
                      </a:cubicBezTo>
                      <a:cubicBezTo>
                        <a:pt x="173637" y="229286"/>
                        <a:pt x="212497" y="229162"/>
                        <a:pt x="214301" y="204291"/>
                      </a:cubicBezTo>
                      <a:lnTo>
                        <a:pt x="214301" y="204291"/>
                      </a:lnTo>
                      <a:close/>
                    </a:path>
                  </a:pathLst>
                </a:custGeom>
                <a:solidFill>
                  <a:srgbClr val="FC56F5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185" name="Forma libre: forma 184">
                  <a:extLst>
                    <a:ext uri="{FF2B5EF4-FFF2-40B4-BE49-F238E27FC236}">
                      <a16:creationId xmlns:a16="http://schemas.microsoft.com/office/drawing/2014/main" id="{C29F9F1B-1B88-4009-8E27-5E9C3ECD9C5D}"/>
                    </a:ext>
                  </a:extLst>
                </p:cNvPr>
                <p:cNvSpPr/>
                <p:nvPr/>
              </p:nvSpPr>
              <p:spPr>
                <a:xfrm>
                  <a:off x="8810781" y="3016896"/>
                  <a:ext cx="121508" cy="260146"/>
                </a:xfrm>
                <a:custGeom>
                  <a:avLst/>
                  <a:gdLst>
                    <a:gd name="connsiteX0" fmla="*/ 84750 w 121508"/>
                    <a:gd name="connsiteY0" fmla="*/ 8955 h 260146"/>
                    <a:gd name="connsiteX1" fmla="*/ 191 w 121508"/>
                    <a:gd name="connsiteY1" fmla="*/ 241680 h 260146"/>
                    <a:gd name="connsiteX2" fmla="*/ 39051 w 121508"/>
                    <a:gd name="connsiteY2" fmla="*/ 241680 h 260146"/>
                    <a:gd name="connsiteX3" fmla="*/ 118325 w 121508"/>
                    <a:gd name="connsiteY3" fmla="*/ 28541 h 260146"/>
                    <a:gd name="connsiteX4" fmla="*/ 84750 w 121508"/>
                    <a:gd name="connsiteY4" fmla="*/ 8955 h 260146"/>
                    <a:gd name="connsiteX5" fmla="*/ 84750 w 121508"/>
                    <a:gd name="connsiteY5" fmla="*/ 8955 h 260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08" h="260146">
                      <a:moveTo>
                        <a:pt x="84750" y="8955"/>
                      </a:moveTo>
                      <a:cubicBezTo>
                        <a:pt x="38864" y="79774"/>
                        <a:pt x="11071" y="158115"/>
                        <a:pt x="191" y="241680"/>
                      </a:cubicBezTo>
                      <a:cubicBezTo>
                        <a:pt x="-3043" y="266426"/>
                        <a:pt x="35880" y="266177"/>
                        <a:pt x="39051" y="241680"/>
                      </a:cubicBezTo>
                      <a:cubicBezTo>
                        <a:pt x="48999" y="165203"/>
                        <a:pt x="76418" y="93204"/>
                        <a:pt x="118325" y="28541"/>
                      </a:cubicBezTo>
                      <a:cubicBezTo>
                        <a:pt x="131941" y="7525"/>
                        <a:pt x="98304" y="-11936"/>
                        <a:pt x="84750" y="8955"/>
                      </a:cubicBezTo>
                      <a:lnTo>
                        <a:pt x="84750" y="8955"/>
                      </a:lnTo>
                      <a:close/>
                    </a:path>
                  </a:pathLst>
                </a:custGeom>
                <a:solidFill>
                  <a:srgbClr val="FC56F5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186" name="Forma libre: forma 185">
                  <a:extLst>
                    <a:ext uri="{FF2B5EF4-FFF2-40B4-BE49-F238E27FC236}">
                      <a16:creationId xmlns:a16="http://schemas.microsoft.com/office/drawing/2014/main" id="{8A7AF626-A635-459D-B17D-3209AAC8863C}"/>
                    </a:ext>
                  </a:extLst>
                </p:cNvPr>
                <p:cNvSpPr/>
                <p:nvPr/>
              </p:nvSpPr>
              <p:spPr>
                <a:xfrm>
                  <a:off x="8928554" y="2971074"/>
                  <a:ext cx="37538" cy="38859"/>
                </a:xfrm>
                <a:custGeom>
                  <a:avLst/>
                  <a:gdLst>
                    <a:gd name="connsiteX0" fmla="*/ 18769 w 37538"/>
                    <a:gd name="connsiteY0" fmla="*/ 38860 h 38859"/>
                    <a:gd name="connsiteX1" fmla="*/ 18769 w 37538"/>
                    <a:gd name="connsiteY1" fmla="*/ 0 h 38859"/>
                    <a:gd name="connsiteX2" fmla="*/ 18769 w 37538"/>
                    <a:gd name="connsiteY2" fmla="*/ 38860 h 38859"/>
                    <a:gd name="connsiteX3" fmla="*/ 18769 w 37538"/>
                    <a:gd name="connsiteY3" fmla="*/ 38860 h 38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538" h="38859">
                      <a:moveTo>
                        <a:pt x="18769" y="38860"/>
                      </a:moveTo>
                      <a:cubicBezTo>
                        <a:pt x="43764" y="38860"/>
                        <a:pt x="43826" y="0"/>
                        <a:pt x="18769" y="0"/>
                      </a:cubicBezTo>
                      <a:cubicBezTo>
                        <a:pt x="-6226" y="0"/>
                        <a:pt x="-6287" y="38860"/>
                        <a:pt x="18769" y="38860"/>
                      </a:cubicBezTo>
                      <a:lnTo>
                        <a:pt x="18769" y="38860"/>
                      </a:lnTo>
                      <a:close/>
                    </a:path>
                  </a:pathLst>
                </a:custGeom>
                <a:solidFill>
                  <a:srgbClr val="FC56F5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187" name="Forma libre: forma 186">
                  <a:extLst>
                    <a:ext uri="{FF2B5EF4-FFF2-40B4-BE49-F238E27FC236}">
                      <a16:creationId xmlns:a16="http://schemas.microsoft.com/office/drawing/2014/main" id="{69B4D793-5F80-4878-AB83-D03B3BF85341}"/>
                    </a:ext>
                  </a:extLst>
                </p:cNvPr>
                <p:cNvSpPr/>
                <p:nvPr/>
              </p:nvSpPr>
              <p:spPr>
                <a:xfrm>
                  <a:off x="8948394" y="4079331"/>
                  <a:ext cx="108133" cy="109994"/>
                </a:xfrm>
                <a:custGeom>
                  <a:avLst/>
                  <a:gdLst>
                    <a:gd name="connsiteX0" fmla="*/ 2908 w 108133"/>
                    <a:gd name="connsiteY0" fmla="*/ 28877 h 109994"/>
                    <a:gd name="connsiteX1" fmla="*/ 79447 w 108133"/>
                    <a:gd name="connsiteY1" fmla="*/ 106908 h 109994"/>
                    <a:gd name="connsiteX2" fmla="*/ 99032 w 108133"/>
                    <a:gd name="connsiteY2" fmla="*/ 73333 h 109994"/>
                    <a:gd name="connsiteX3" fmla="*/ 36421 w 108133"/>
                    <a:gd name="connsiteY3" fmla="*/ 9230 h 109994"/>
                    <a:gd name="connsiteX4" fmla="*/ 2908 w 108133"/>
                    <a:gd name="connsiteY4" fmla="*/ 28877 h 109994"/>
                    <a:gd name="connsiteX5" fmla="*/ 2908 w 108133"/>
                    <a:gd name="connsiteY5" fmla="*/ 28877 h 109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133" h="109994">
                      <a:moveTo>
                        <a:pt x="2908" y="28877"/>
                      </a:moveTo>
                      <a:cubicBezTo>
                        <a:pt x="22059" y="60711"/>
                        <a:pt x="47986" y="87074"/>
                        <a:pt x="79447" y="106908"/>
                      </a:cubicBezTo>
                      <a:cubicBezTo>
                        <a:pt x="100649" y="120276"/>
                        <a:pt x="120172" y="86701"/>
                        <a:pt x="99032" y="73333"/>
                      </a:cubicBezTo>
                      <a:cubicBezTo>
                        <a:pt x="73230" y="57043"/>
                        <a:pt x="52214" y="35406"/>
                        <a:pt x="36421" y="9230"/>
                      </a:cubicBezTo>
                      <a:cubicBezTo>
                        <a:pt x="23613" y="-12096"/>
                        <a:pt x="-10024" y="7365"/>
                        <a:pt x="2908" y="28877"/>
                      </a:cubicBezTo>
                      <a:lnTo>
                        <a:pt x="2908" y="28877"/>
                      </a:lnTo>
                      <a:close/>
                    </a:path>
                  </a:pathLst>
                </a:custGeom>
                <a:solidFill>
                  <a:srgbClr val="FC56F5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188" name="Forma libre: forma 187">
                  <a:extLst>
                    <a:ext uri="{FF2B5EF4-FFF2-40B4-BE49-F238E27FC236}">
                      <a16:creationId xmlns:a16="http://schemas.microsoft.com/office/drawing/2014/main" id="{8F11BB78-1B52-4BC9-87E0-20E5FBD01EE4}"/>
                    </a:ext>
                  </a:extLst>
                </p:cNvPr>
                <p:cNvSpPr/>
                <p:nvPr/>
              </p:nvSpPr>
              <p:spPr>
                <a:xfrm>
                  <a:off x="9809501" y="3815858"/>
                  <a:ext cx="37562" cy="38859"/>
                </a:xfrm>
                <a:custGeom>
                  <a:avLst/>
                  <a:gdLst>
                    <a:gd name="connsiteX0" fmla="*/ 18793 w 37562"/>
                    <a:gd name="connsiteY0" fmla="*/ 38860 h 38859"/>
                    <a:gd name="connsiteX1" fmla="*/ 18793 w 37562"/>
                    <a:gd name="connsiteY1" fmla="*/ 0 h 38859"/>
                    <a:gd name="connsiteX2" fmla="*/ 18793 w 37562"/>
                    <a:gd name="connsiteY2" fmla="*/ 38860 h 38859"/>
                    <a:gd name="connsiteX3" fmla="*/ 18793 w 37562"/>
                    <a:gd name="connsiteY3" fmla="*/ 38860 h 38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562" h="38859">
                      <a:moveTo>
                        <a:pt x="18793" y="38860"/>
                      </a:moveTo>
                      <a:cubicBezTo>
                        <a:pt x="43788" y="38860"/>
                        <a:pt x="43850" y="0"/>
                        <a:pt x="18793" y="0"/>
                      </a:cubicBezTo>
                      <a:cubicBezTo>
                        <a:pt x="-6264" y="0"/>
                        <a:pt x="-6264" y="38860"/>
                        <a:pt x="18793" y="38860"/>
                      </a:cubicBezTo>
                      <a:lnTo>
                        <a:pt x="18793" y="38860"/>
                      </a:lnTo>
                      <a:close/>
                    </a:path>
                  </a:pathLst>
                </a:custGeom>
                <a:solidFill>
                  <a:srgbClr val="FC56F5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189" name="Forma libre: forma 188">
                  <a:extLst>
                    <a:ext uri="{FF2B5EF4-FFF2-40B4-BE49-F238E27FC236}">
                      <a16:creationId xmlns:a16="http://schemas.microsoft.com/office/drawing/2014/main" id="{678C5212-8024-43B4-8B1E-158C35645837}"/>
                    </a:ext>
                  </a:extLst>
                </p:cNvPr>
                <p:cNvSpPr/>
                <p:nvPr/>
              </p:nvSpPr>
              <p:spPr>
                <a:xfrm>
                  <a:off x="9695259" y="3874412"/>
                  <a:ext cx="143453" cy="200521"/>
                </a:xfrm>
                <a:custGeom>
                  <a:avLst/>
                  <a:gdLst>
                    <a:gd name="connsiteX0" fmla="*/ 105491 w 143453"/>
                    <a:gd name="connsiteY0" fmla="*/ 13943 h 200521"/>
                    <a:gd name="connsiteX1" fmla="*/ 8496 w 143453"/>
                    <a:gd name="connsiteY1" fmla="*/ 163351 h 200521"/>
                    <a:gd name="connsiteX2" fmla="*/ 28082 w 143453"/>
                    <a:gd name="connsiteY2" fmla="*/ 196926 h 200521"/>
                    <a:gd name="connsiteX3" fmla="*/ 142921 w 143453"/>
                    <a:gd name="connsiteY3" fmla="*/ 24264 h 200521"/>
                    <a:gd name="connsiteX4" fmla="*/ 105491 w 143453"/>
                    <a:gd name="connsiteY4" fmla="*/ 13943 h 200521"/>
                    <a:gd name="connsiteX5" fmla="*/ 105491 w 143453"/>
                    <a:gd name="connsiteY5" fmla="*/ 13943 h 200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3453" h="200521">
                      <a:moveTo>
                        <a:pt x="105491" y="13943"/>
                      </a:moveTo>
                      <a:cubicBezTo>
                        <a:pt x="92247" y="74502"/>
                        <a:pt x="59045" y="127040"/>
                        <a:pt x="8496" y="163351"/>
                      </a:cubicBezTo>
                      <a:cubicBezTo>
                        <a:pt x="-11649" y="177838"/>
                        <a:pt x="7750" y="211537"/>
                        <a:pt x="28082" y="196926"/>
                      </a:cubicBezTo>
                      <a:cubicBezTo>
                        <a:pt x="86776" y="154771"/>
                        <a:pt x="127439" y="95082"/>
                        <a:pt x="142921" y="24264"/>
                      </a:cubicBezTo>
                      <a:cubicBezTo>
                        <a:pt x="148330" y="-109"/>
                        <a:pt x="110900" y="-10493"/>
                        <a:pt x="105491" y="13943"/>
                      </a:cubicBezTo>
                      <a:lnTo>
                        <a:pt x="105491" y="13943"/>
                      </a:lnTo>
                      <a:close/>
                    </a:path>
                  </a:pathLst>
                </a:custGeom>
                <a:solidFill>
                  <a:srgbClr val="FC56F5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</p:grpSp>
        </p:grpSp>
      </p:grpSp>
      <p:grpSp>
        <p:nvGrpSpPr>
          <p:cNvPr id="190" name="Gráfico 2">
            <a:extLst>
              <a:ext uri="{FF2B5EF4-FFF2-40B4-BE49-F238E27FC236}">
                <a16:creationId xmlns:a16="http://schemas.microsoft.com/office/drawing/2014/main" id="{D58851AE-575D-47A0-861B-1DB58861E256}"/>
              </a:ext>
            </a:extLst>
          </p:cNvPr>
          <p:cNvGrpSpPr/>
          <p:nvPr/>
        </p:nvGrpSpPr>
        <p:grpSpPr>
          <a:xfrm>
            <a:off x="2146028" y="2549397"/>
            <a:ext cx="1489207" cy="1927265"/>
            <a:chOff x="2146028" y="2549397"/>
            <a:chExt cx="1489207" cy="1927265"/>
          </a:xfrm>
        </p:grpSpPr>
        <p:sp>
          <p:nvSpPr>
            <p:cNvPr id="191" name="Forma libre: forma 190">
              <a:extLst>
                <a:ext uri="{FF2B5EF4-FFF2-40B4-BE49-F238E27FC236}">
                  <a16:creationId xmlns:a16="http://schemas.microsoft.com/office/drawing/2014/main" id="{0C40920B-94A5-4078-9F5E-35D9D9CB27C2}"/>
                </a:ext>
              </a:extLst>
            </p:cNvPr>
            <p:cNvSpPr/>
            <p:nvPr/>
          </p:nvSpPr>
          <p:spPr>
            <a:xfrm>
              <a:off x="2158525" y="4352684"/>
              <a:ext cx="1224864" cy="123978"/>
            </a:xfrm>
            <a:custGeom>
              <a:avLst/>
              <a:gdLst>
                <a:gd name="connsiteX0" fmla="*/ 1224865 w 1224864"/>
                <a:gd name="connsiteY0" fmla="*/ 61990 h 123978"/>
                <a:gd name="connsiteX1" fmla="*/ 612432 w 1224864"/>
                <a:gd name="connsiteY1" fmla="*/ 123979 h 123978"/>
                <a:gd name="connsiteX2" fmla="*/ 0 w 1224864"/>
                <a:gd name="connsiteY2" fmla="*/ 61990 h 123978"/>
                <a:gd name="connsiteX3" fmla="*/ 612432 w 1224864"/>
                <a:gd name="connsiteY3" fmla="*/ 0 h 123978"/>
                <a:gd name="connsiteX4" fmla="*/ 1224865 w 1224864"/>
                <a:gd name="connsiteY4" fmla="*/ 61990 h 123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4864" h="123978">
                  <a:moveTo>
                    <a:pt x="1224865" y="61990"/>
                  </a:moveTo>
                  <a:cubicBezTo>
                    <a:pt x="1224865" y="96186"/>
                    <a:pt x="950669" y="123979"/>
                    <a:pt x="612432" y="123979"/>
                  </a:cubicBezTo>
                  <a:cubicBezTo>
                    <a:pt x="274196" y="123979"/>
                    <a:pt x="0" y="96248"/>
                    <a:pt x="0" y="61990"/>
                  </a:cubicBezTo>
                  <a:cubicBezTo>
                    <a:pt x="0" y="27731"/>
                    <a:pt x="274196" y="0"/>
                    <a:pt x="612432" y="0"/>
                  </a:cubicBezTo>
                  <a:cubicBezTo>
                    <a:pt x="950669" y="0"/>
                    <a:pt x="1224865" y="27793"/>
                    <a:pt x="1224865" y="61990"/>
                  </a:cubicBezTo>
                  <a:close/>
                </a:path>
              </a:pathLst>
            </a:custGeom>
            <a:solidFill>
              <a:srgbClr val="BCBEC0">
                <a:alpha val="50000"/>
              </a:srgbClr>
            </a:solidFill>
            <a:ln w="62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192" name="Gráfico 2">
              <a:extLst>
                <a:ext uri="{FF2B5EF4-FFF2-40B4-BE49-F238E27FC236}">
                  <a16:creationId xmlns:a16="http://schemas.microsoft.com/office/drawing/2014/main" id="{13097387-9EA2-4083-9C54-C4DB7653662C}"/>
                </a:ext>
              </a:extLst>
            </p:cNvPr>
            <p:cNvGrpSpPr/>
            <p:nvPr/>
          </p:nvGrpSpPr>
          <p:grpSpPr>
            <a:xfrm>
              <a:off x="2146028" y="2549397"/>
              <a:ext cx="1489207" cy="1865214"/>
              <a:chOff x="2146028" y="2549397"/>
              <a:chExt cx="1489207" cy="1865214"/>
            </a:xfrm>
          </p:grpSpPr>
          <p:grpSp>
            <p:nvGrpSpPr>
              <p:cNvPr id="193" name="Gráfico 2">
                <a:extLst>
                  <a:ext uri="{FF2B5EF4-FFF2-40B4-BE49-F238E27FC236}">
                    <a16:creationId xmlns:a16="http://schemas.microsoft.com/office/drawing/2014/main" id="{6EFD5B6F-0602-4AC8-816A-3AD6DC586E11}"/>
                  </a:ext>
                </a:extLst>
              </p:cNvPr>
              <p:cNvGrpSpPr/>
              <p:nvPr/>
            </p:nvGrpSpPr>
            <p:grpSpPr>
              <a:xfrm>
                <a:off x="3020614" y="3240648"/>
                <a:ext cx="614620" cy="465769"/>
                <a:chOff x="3020614" y="3240648"/>
                <a:chExt cx="614620" cy="465769"/>
              </a:xfrm>
              <a:solidFill>
                <a:srgbClr val="2C6BE8"/>
              </a:solidFill>
            </p:grpSpPr>
            <p:sp>
              <p:nvSpPr>
                <p:cNvPr id="194" name="Forma libre: forma 193">
                  <a:extLst>
                    <a:ext uri="{FF2B5EF4-FFF2-40B4-BE49-F238E27FC236}">
                      <a16:creationId xmlns:a16="http://schemas.microsoft.com/office/drawing/2014/main" id="{851E5482-5584-40E5-8389-1F332D1062DA}"/>
                    </a:ext>
                  </a:extLst>
                </p:cNvPr>
                <p:cNvSpPr/>
                <p:nvPr/>
              </p:nvSpPr>
              <p:spPr>
                <a:xfrm>
                  <a:off x="3020614" y="3368494"/>
                  <a:ext cx="526122" cy="337923"/>
                </a:xfrm>
                <a:custGeom>
                  <a:avLst/>
                  <a:gdLst>
                    <a:gd name="connsiteX0" fmla="*/ 353 w 526122"/>
                    <a:gd name="connsiteY0" fmla="*/ 171987 h 337923"/>
                    <a:gd name="connsiteX1" fmla="*/ 266714 w 526122"/>
                    <a:gd name="connsiteY1" fmla="*/ 336255 h 337923"/>
                    <a:gd name="connsiteX2" fmla="*/ 526112 w 526122"/>
                    <a:gd name="connsiteY2" fmla="*/ 29604 h 337923"/>
                    <a:gd name="connsiteX3" fmla="*/ 470713 w 526122"/>
                    <a:gd name="connsiteY3" fmla="*/ 24257 h 337923"/>
                    <a:gd name="connsiteX4" fmla="*/ 291211 w 526122"/>
                    <a:gd name="connsiteY4" fmla="*/ 274328 h 337923"/>
                    <a:gd name="connsiteX5" fmla="*/ 55751 w 526122"/>
                    <a:gd name="connsiteY5" fmla="*/ 177334 h 337923"/>
                    <a:gd name="connsiteX6" fmla="*/ 353 w 526122"/>
                    <a:gd name="connsiteY6" fmla="*/ 171987 h 337923"/>
                    <a:gd name="connsiteX7" fmla="*/ 353 w 526122"/>
                    <a:gd name="connsiteY7" fmla="*/ 171987 h 337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6122" h="337923">
                      <a:moveTo>
                        <a:pt x="353" y="171987"/>
                      </a:moveTo>
                      <a:cubicBezTo>
                        <a:pt x="-8725" y="309458"/>
                        <a:pt x="159585" y="346763"/>
                        <a:pt x="266714" y="336255"/>
                      </a:cubicBezTo>
                      <a:cubicBezTo>
                        <a:pt x="405615" y="322639"/>
                        <a:pt x="527418" y="164090"/>
                        <a:pt x="526112" y="29604"/>
                      </a:cubicBezTo>
                      <a:cubicBezTo>
                        <a:pt x="525801" y="-5836"/>
                        <a:pt x="470402" y="-11681"/>
                        <a:pt x="470713" y="24257"/>
                      </a:cubicBezTo>
                      <a:cubicBezTo>
                        <a:pt x="471708" y="133375"/>
                        <a:pt x="389449" y="234473"/>
                        <a:pt x="291211" y="274328"/>
                      </a:cubicBezTo>
                      <a:cubicBezTo>
                        <a:pt x="221201" y="302743"/>
                        <a:pt x="49161" y="276753"/>
                        <a:pt x="55751" y="177334"/>
                      </a:cubicBezTo>
                      <a:cubicBezTo>
                        <a:pt x="58114" y="141645"/>
                        <a:pt x="2715" y="136049"/>
                        <a:pt x="353" y="171987"/>
                      </a:cubicBezTo>
                      <a:lnTo>
                        <a:pt x="353" y="171987"/>
                      </a:lnTo>
                      <a:close/>
                    </a:path>
                  </a:pathLst>
                </a:custGeom>
                <a:solidFill>
                  <a:srgbClr val="2C6BE8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195" name="Forma libre: forma 194">
                  <a:extLst>
                    <a:ext uri="{FF2B5EF4-FFF2-40B4-BE49-F238E27FC236}">
                      <a16:creationId xmlns:a16="http://schemas.microsoft.com/office/drawing/2014/main" id="{FFA09C5F-F6A1-4FD2-953B-BB9C57460E58}"/>
                    </a:ext>
                  </a:extLst>
                </p:cNvPr>
                <p:cNvSpPr/>
                <p:nvPr/>
              </p:nvSpPr>
              <p:spPr>
                <a:xfrm>
                  <a:off x="3496351" y="3321531"/>
                  <a:ext cx="138884" cy="89662"/>
                </a:xfrm>
                <a:custGeom>
                  <a:avLst/>
                  <a:gdLst>
                    <a:gd name="connsiteX0" fmla="*/ 32220 w 138884"/>
                    <a:gd name="connsiteY0" fmla="*/ 89562 h 89662"/>
                    <a:gd name="connsiteX1" fmla="*/ 133504 w 138884"/>
                    <a:gd name="connsiteY1" fmla="*/ 44049 h 89662"/>
                    <a:gd name="connsiteX2" fmla="*/ 127225 w 138884"/>
                    <a:gd name="connsiteY2" fmla="*/ 5189 h 89662"/>
                    <a:gd name="connsiteX3" fmla="*/ 88365 w 138884"/>
                    <a:gd name="connsiteY3" fmla="*/ 11469 h 89662"/>
                    <a:gd name="connsiteX4" fmla="*/ 23329 w 138884"/>
                    <a:gd name="connsiteY4" fmla="*/ 34660 h 89662"/>
                    <a:gd name="connsiteX5" fmla="*/ 324 w 138884"/>
                    <a:gd name="connsiteY5" fmla="*/ 66557 h 89662"/>
                    <a:gd name="connsiteX6" fmla="*/ 32220 w 138884"/>
                    <a:gd name="connsiteY6" fmla="*/ 89562 h 89662"/>
                    <a:gd name="connsiteX7" fmla="*/ 32220 w 138884"/>
                    <a:gd name="connsiteY7" fmla="*/ 89562 h 89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8884" h="89662">
                      <a:moveTo>
                        <a:pt x="32220" y="89562"/>
                      </a:moveTo>
                      <a:cubicBezTo>
                        <a:pt x="71391" y="86702"/>
                        <a:pt x="107577" y="74702"/>
                        <a:pt x="133504" y="44049"/>
                      </a:cubicBezTo>
                      <a:cubicBezTo>
                        <a:pt x="143328" y="32422"/>
                        <a:pt x="138789" y="13583"/>
                        <a:pt x="127225" y="5189"/>
                      </a:cubicBezTo>
                      <a:cubicBezTo>
                        <a:pt x="114230" y="-4200"/>
                        <a:pt x="98189" y="-96"/>
                        <a:pt x="88365" y="11469"/>
                      </a:cubicBezTo>
                      <a:cubicBezTo>
                        <a:pt x="72697" y="29997"/>
                        <a:pt x="46023" y="32982"/>
                        <a:pt x="23329" y="34660"/>
                      </a:cubicBezTo>
                      <a:cubicBezTo>
                        <a:pt x="8220" y="35780"/>
                        <a:pt x="-1977" y="52567"/>
                        <a:pt x="324" y="66557"/>
                      </a:cubicBezTo>
                      <a:cubicBezTo>
                        <a:pt x="2873" y="82474"/>
                        <a:pt x="17111" y="90681"/>
                        <a:pt x="32220" y="89562"/>
                      </a:cubicBezTo>
                      <a:lnTo>
                        <a:pt x="32220" y="89562"/>
                      </a:lnTo>
                      <a:close/>
                    </a:path>
                  </a:pathLst>
                </a:custGeom>
                <a:solidFill>
                  <a:srgbClr val="2C6BE8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196" name="Forma libre: forma 195">
                  <a:extLst>
                    <a:ext uri="{FF2B5EF4-FFF2-40B4-BE49-F238E27FC236}">
                      <a16:creationId xmlns:a16="http://schemas.microsoft.com/office/drawing/2014/main" id="{F8B4C997-812F-4A55-B45C-10969BDB4753}"/>
                    </a:ext>
                  </a:extLst>
                </p:cNvPr>
                <p:cNvSpPr/>
                <p:nvPr/>
              </p:nvSpPr>
              <p:spPr>
                <a:xfrm>
                  <a:off x="3414352" y="3240648"/>
                  <a:ext cx="115385" cy="166006"/>
                </a:xfrm>
                <a:custGeom>
                  <a:avLst/>
                  <a:gdLst>
                    <a:gd name="connsiteX0" fmla="*/ 103401 w 115385"/>
                    <a:gd name="connsiteY0" fmla="*/ 116103 h 166006"/>
                    <a:gd name="connsiteX1" fmla="*/ 56831 w 115385"/>
                    <a:gd name="connsiteY1" fmla="*/ 29119 h 166006"/>
                    <a:gd name="connsiteX2" fmla="*/ 1432 w 115385"/>
                    <a:gd name="connsiteY2" fmla="*/ 23772 h 166006"/>
                    <a:gd name="connsiteX3" fmla="*/ 70820 w 115385"/>
                    <a:gd name="connsiteY3" fmla="*/ 161181 h 166006"/>
                    <a:gd name="connsiteX4" fmla="*/ 103401 w 115385"/>
                    <a:gd name="connsiteY4" fmla="*/ 116103 h 166006"/>
                    <a:gd name="connsiteX5" fmla="*/ 103401 w 115385"/>
                    <a:gd name="connsiteY5" fmla="*/ 116103 h 166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5385" h="166006">
                      <a:moveTo>
                        <a:pt x="103401" y="116103"/>
                      </a:moveTo>
                      <a:cubicBezTo>
                        <a:pt x="79028" y="100249"/>
                        <a:pt x="50862" y="59461"/>
                        <a:pt x="56831" y="29119"/>
                      </a:cubicBezTo>
                      <a:cubicBezTo>
                        <a:pt x="63795" y="-6072"/>
                        <a:pt x="8334" y="-11171"/>
                        <a:pt x="1432" y="23772"/>
                      </a:cubicBezTo>
                      <a:cubicBezTo>
                        <a:pt x="-8081" y="72145"/>
                        <a:pt x="31463" y="135627"/>
                        <a:pt x="70820" y="161181"/>
                      </a:cubicBezTo>
                      <a:cubicBezTo>
                        <a:pt x="100851" y="180767"/>
                        <a:pt x="133556" y="135689"/>
                        <a:pt x="103401" y="116103"/>
                      </a:cubicBezTo>
                      <a:lnTo>
                        <a:pt x="103401" y="116103"/>
                      </a:lnTo>
                      <a:close/>
                    </a:path>
                  </a:pathLst>
                </a:custGeom>
                <a:solidFill>
                  <a:srgbClr val="2C6BE8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197" name="Forma libre: forma 196">
                  <a:extLst>
                    <a:ext uri="{FF2B5EF4-FFF2-40B4-BE49-F238E27FC236}">
                      <a16:creationId xmlns:a16="http://schemas.microsoft.com/office/drawing/2014/main" id="{365159E5-5A16-4D41-B9AF-DB875643C943}"/>
                    </a:ext>
                  </a:extLst>
                </p:cNvPr>
                <p:cNvSpPr/>
                <p:nvPr/>
              </p:nvSpPr>
              <p:spPr>
                <a:xfrm>
                  <a:off x="3478746" y="3270702"/>
                  <a:ext cx="81608" cy="126314"/>
                </a:xfrm>
                <a:custGeom>
                  <a:avLst/>
                  <a:gdLst>
                    <a:gd name="connsiteX0" fmla="*/ 50696 w 81608"/>
                    <a:gd name="connsiteY0" fmla="*/ 115085 h 126314"/>
                    <a:gd name="connsiteX1" fmla="*/ 81410 w 81608"/>
                    <a:gd name="connsiteY1" fmla="*/ 29593 h 126314"/>
                    <a:gd name="connsiteX2" fmla="*/ 26012 w 81608"/>
                    <a:gd name="connsiteY2" fmla="*/ 24246 h 126314"/>
                    <a:gd name="connsiteX3" fmla="*/ 5556 w 81608"/>
                    <a:gd name="connsiteY3" fmla="*/ 82505 h 126314"/>
                    <a:gd name="connsiteX4" fmla="*/ 50696 w 81608"/>
                    <a:gd name="connsiteY4" fmla="*/ 115085 h 126314"/>
                    <a:gd name="connsiteX5" fmla="*/ 50696 w 81608"/>
                    <a:gd name="connsiteY5" fmla="*/ 115085 h 12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08" h="126314">
                      <a:moveTo>
                        <a:pt x="50696" y="115085"/>
                      </a:moveTo>
                      <a:cubicBezTo>
                        <a:pt x="69224" y="89904"/>
                        <a:pt x="78053" y="60370"/>
                        <a:pt x="81410" y="29593"/>
                      </a:cubicBezTo>
                      <a:cubicBezTo>
                        <a:pt x="85328" y="-6033"/>
                        <a:pt x="29929" y="-11505"/>
                        <a:pt x="26012" y="24246"/>
                      </a:cubicBezTo>
                      <a:cubicBezTo>
                        <a:pt x="23649" y="45510"/>
                        <a:pt x="18364" y="65158"/>
                        <a:pt x="5556" y="82505"/>
                      </a:cubicBezTo>
                      <a:cubicBezTo>
                        <a:pt x="-15708" y="111417"/>
                        <a:pt x="29431" y="143935"/>
                        <a:pt x="50696" y="115085"/>
                      </a:cubicBezTo>
                      <a:lnTo>
                        <a:pt x="50696" y="115085"/>
                      </a:lnTo>
                      <a:close/>
                    </a:path>
                  </a:pathLst>
                </a:custGeom>
                <a:solidFill>
                  <a:srgbClr val="2C6BE8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</p:grpSp>
          <p:grpSp>
            <p:nvGrpSpPr>
              <p:cNvPr id="198" name="Gráfico 2">
                <a:extLst>
                  <a:ext uri="{FF2B5EF4-FFF2-40B4-BE49-F238E27FC236}">
                    <a16:creationId xmlns:a16="http://schemas.microsoft.com/office/drawing/2014/main" id="{3FF24D43-E33C-4174-8E3F-1065A3856267}"/>
                  </a:ext>
                </a:extLst>
              </p:cNvPr>
              <p:cNvGrpSpPr/>
              <p:nvPr/>
            </p:nvGrpSpPr>
            <p:grpSpPr>
              <a:xfrm>
                <a:off x="2624269" y="3446775"/>
                <a:ext cx="432327" cy="430332"/>
                <a:chOff x="2624269" y="3446775"/>
                <a:chExt cx="432327" cy="430332"/>
              </a:xfrm>
              <a:solidFill>
                <a:srgbClr val="2C6BE8"/>
              </a:solidFill>
            </p:grpSpPr>
            <p:sp>
              <p:nvSpPr>
                <p:cNvPr id="199" name="Forma libre: forma 198">
                  <a:extLst>
                    <a:ext uri="{FF2B5EF4-FFF2-40B4-BE49-F238E27FC236}">
                      <a16:creationId xmlns:a16="http://schemas.microsoft.com/office/drawing/2014/main" id="{28E50934-09F0-4CD2-8725-CB53A316FB7B}"/>
                    </a:ext>
                  </a:extLst>
                </p:cNvPr>
                <p:cNvSpPr/>
                <p:nvPr/>
              </p:nvSpPr>
              <p:spPr>
                <a:xfrm>
                  <a:off x="2705341" y="3446775"/>
                  <a:ext cx="351255" cy="384518"/>
                </a:xfrm>
                <a:custGeom>
                  <a:avLst/>
                  <a:gdLst>
                    <a:gd name="connsiteX0" fmla="*/ 266569 w 351255"/>
                    <a:gd name="connsiteY0" fmla="*/ 878 h 384518"/>
                    <a:gd name="connsiteX1" fmla="*/ 324020 w 351255"/>
                    <a:gd name="connsiteY1" fmla="*/ 252006 h 384518"/>
                    <a:gd name="connsiteX2" fmla="*/ 16249 w 351255"/>
                    <a:gd name="connsiteY2" fmla="*/ 372938 h 384518"/>
                    <a:gd name="connsiteX3" fmla="*/ 26757 w 351255"/>
                    <a:gd name="connsiteY3" fmla="*/ 328358 h 384518"/>
                    <a:gd name="connsiteX4" fmla="*/ 269243 w 351255"/>
                    <a:gd name="connsiteY4" fmla="*/ 254680 h 384518"/>
                    <a:gd name="connsiteX5" fmla="*/ 256061 w 351255"/>
                    <a:gd name="connsiteY5" fmla="*/ 45458 h 384518"/>
                    <a:gd name="connsiteX6" fmla="*/ 266569 w 351255"/>
                    <a:gd name="connsiteY6" fmla="*/ 878 h 384518"/>
                    <a:gd name="connsiteX7" fmla="*/ 266569 w 351255"/>
                    <a:gd name="connsiteY7" fmla="*/ 878 h 384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1255" h="384518">
                      <a:moveTo>
                        <a:pt x="266569" y="878"/>
                      </a:moveTo>
                      <a:cubicBezTo>
                        <a:pt x="376123" y="30224"/>
                        <a:pt x="360579" y="171301"/>
                        <a:pt x="324020" y="252006"/>
                      </a:cubicBezTo>
                      <a:cubicBezTo>
                        <a:pt x="276579" y="356648"/>
                        <a:pt x="120767" y="409560"/>
                        <a:pt x="16249" y="372938"/>
                      </a:cubicBezTo>
                      <a:cubicBezTo>
                        <a:pt x="-11295" y="363301"/>
                        <a:pt x="-1160" y="318534"/>
                        <a:pt x="26757" y="328358"/>
                      </a:cubicBezTo>
                      <a:cubicBezTo>
                        <a:pt x="111565" y="358078"/>
                        <a:pt x="212103" y="320710"/>
                        <a:pt x="269243" y="254680"/>
                      </a:cubicBezTo>
                      <a:cubicBezTo>
                        <a:pt x="309906" y="207675"/>
                        <a:pt x="335273" y="66660"/>
                        <a:pt x="256061" y="45458"/>
                      </a:cubicBezTo>
                      <a:cubicBezTo>
                        <a:pt x="227585" y="37872"/>
                        <a:pt x="237968" y="-6770"/>
                        <a:pt x="266569" y="878"/>
                      </a:cubicBezTo>
                      <a:lnTo>
                        <a:pt x="266569" y="878"/>
                      </a:lnTo>
                      <a:close/>
                    </a:path>
                  </a:pathLst>
                </a:custGeom>
                <a:solidFill>
                  <a:srgbClr val="2C6BE8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200" name="Forma libre: forma 199">
                  <a:extLst>
                    <a:ext uri="{FF2B5EF4-FFF2-40B4-BE49-F238E27FC236}">
                      <a16:creationId xmlns:a16="http://schemas.microsoft.com/office/drawing/2014/main" id="{440D2B76-0699-45FC-AF49-A3921206B307}"/>
                    </a:ext>
                  </a:extLst>
                </p:cNvPr>
                <p:cNvSpPr/>
                <p:nvPr/>
              </p:nvSpPr>
              <p:spPr>
                <a:xfrm>
                  <a:off x="2644645" y="3775520"/>
                  <a:ext cx="94241" cy="101587"/>
                </a:xfrm>
                <a:custGeom>
                  <a:avLst/>
                  <a:gdLst>
                    <a:gd name="connsiteX0" fmla="*/ 91930 w 94241"/>
                    <a:gd name="connsiteY0" fmla="*/ 33499 h 101587"/>
                    <a:gd name="connsiteX1" fmla="*/ 29630 w 94241"/>
                    <a:gd name="connsiteY1" fmla="*/ 100338 h 101587"/>
                    <a:gd name="connsiteX2" fmla="*/ 1029 w 94241"/>
                    <a:gd name="connsiteY2" fmla="*/ 85167 h 101587"/>
                    <a:gd name="connsiteX3" fmla="*/ 16200 w 94241"/>
                    <a:gd name="connsiteY3" fmla="*/ 56566 h 101587"/>
                    <a:gd name="connsiteX4" fmla="*/ 51516 w 94241"/>
                    <a:gd name="connsiteY4" fmla="*/ 12048 h 101587"/>
                    <a:gd name="connsiteX5" fmla="*/ 82479 w 94241"/>
                    <a:gd name="connsiteY5" fmla="*/ 2535 h 101587"/>
                    <a:gd name="connsiteX6" fmla="*/ 91930 w 94241"/>
                    <a:gd name="connsiteY6" fmla="*/ 33499 h 101587"/>
                    <a:gd name="connsiteX7" fmla="*/ 91930 w 94241"/>
                    <a:gd name="connsiteY7" fmla="*/ 33499 h 101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4241" h="101587">
                      <a:moveTo>
                        <a:pt x="91930" y="33499"/>
                      </a:moveTo>
                      <a:cubicBezTo>
                        <a:pt x="79370" y="63281"/>
                        <a:pt x="60407" y="88275"/>
                        <a:pt x="29630" y="100338"/>
                      </a:cubicBezTo>
                      <a:cubicBezTo>
                        <a:pt x="18003" y="104876"/>
                        <a:pt x="4449" y="96420"/>
                        <a:pt x="1029" y="85167"/>
                      </a:cubicBezTo>
                      <a:cubicBezTo>
                        <a:pt x="-2826" y="72545"/>
                        <a:pt x="4573" y="61105"/>
                        <a:pt x="16200" y="56566"/>
                      </a:cubicBezTo>
                      <a:cubicBezTo>
                        <a:pt x="34790" y="49291"/>
                        <a:pt x="44179" y="29271"/>
                        <a:pt x="51516" y="12048"/>
                      </a:cubicBezTo>
                      <a:cubicBezTo>
                        <a:pt x="56365" y="545"/>
                        <a:pt x="72158" y="-2936"/>
                        <a:pt x="82479" y="2535"/>
                      </a:cubicBezTo>
                      <a:cubicBezTo>
                        <a:pt x="94168" y="8753"/>
                        <a:pt x="96780" y="21996"/>
                        <a:pt x="91930" y="33499"/>
                      </a:cubicBezTo>
                      <a:lnTo>
                        <a:pt x="91930" y="33499"/>
                      </a:lnTo>
                      <a:close/>
                    </a:path>
                  </a:pathLst>
                </a:custGeom>
                <a:solidFill>
                  <a:srgbClr val="2C6BE8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201" name="Forma libre: forma 200">
                  <a:extLst>
                    <a:ext uri="{FF2B5EF4-FFF2-40B4-BE49-F238E27FC236}">
                      <a16:creationId xmlns:a16="http://schemas.microsoft.com/office/drawing/2014/main" id="{68FD2432-8775-43AC-9DF8-350C3B8A2F74}"/>
                    </a:ext>
                  </a:extLst>
                </p:cNvPr>
                <p:cNvSpPr/>
                <p:nvPr/>
              </p:nvSpPr>
              <p:spPr>
                <a:xfrm>
                  <a:off x="2624269" y="3682060"/>
                  <a:ext cx="117347" cy="120030"/>
                </a:xfrm>
                <a:custGeom>
                  <a:avLst/>
                  <a:gdLst>
                    <a:gd name="connsiteX0" fmla="*/ 72762 w 117347"/>
                    <a:gd name="connsiteY0" fmla="*/ 104140 h 120030"/>
                    <a:gd name="connsiteX1" fmla="*/ 17301 w 117347"/>
                    <a:gd name="connsiteY1" fmla="*/ 44824 h 120030"/>
                    <a:gd name="connsiteX2" fmla="*/ 27809 w 117347"/>
                    <a:gd name="connsiteY2" fmla="*/ 244 h 120030"/>
                    <a:gd name="connsiteX3" fmla="*/ 116534 w 117347"/>
                    <a:gd name="connsiteY3" fmla="*/ 90772 h 120030"/>
                    <a:gd name="connsiteX4" fmla="*/ 72762 w 117347"/>
                    <a:gd name="connsiteY4" fmla="*/ 104140 h 120030"/>
                    <a:gd name="connsiteX5" fmla="*/ 72762 w 117347"/>
                    <a:gd name="connsiteY5" fmla="*/ 104140 h 1200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7347" h="120030">
                      <a:moveTo>
                        <a:pt x="72762" y="104140"/>
                      </a:moveTo>
                      <a:cubicBezTo>
                        <a:pt x="66855" y="80948"/>
                        <a:pt x="42544" y="48181"/>
                        <a:pt x="17301" y="44824"/>
                      </a:cubicBezTo>
                      <a:cubicBezTo>
                        <a:pt x="-11922" y="40907"/>
                        <a:pt x="-1227" y="-3674"/>
                        <a:pt x="27809" y="244"/>
                      </a:cubicBezTo>
                      <a:cubicBezTo>
                        <a:pt x="68037" y="5653"/>
                        <a:pt x="107021" y="53280"/>
                        <a:pt x="116534" y="90772"/>
                      </a:cubicBezTo>
                      <a:cubicBezTo>
                        <a:pt x="123808" y="119248"/>
                        <a:pt x="80099" y="132803"/>
                        <a:pt x="72762" y="104140"/>
                      </a:cubicBezTo>
                      <a:lnTo>
                        <a:pt x="72762" y="104140"/>
                      </a:lnTo>
                      <a:close/>
                    </a:path>
                  </a:pathLst>
                </a:custGeom>
                <a:solidFill>
                  <a:srgbClr val="2C6BE8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202" name="Forma libre: forma 201">
                  <a:extLst>
                    <a:ext uri="{FF2B5EF4-FFF2-40B4-BE49-F238E27FC236}">
                      <a16:creationId xmlns:a16="http://schemas.microsoft.com/office/drawing/2014/main" id="{65254409-6688-4699-8129-6B64560BEC82}"/>
                    </a:ext>
                  </a:extLst>
                </p:cNvPr>
                <p:cNvSpPr/>
                <p:nvPr/>
              </p:nvSpPr>
              <p:spPr>
                <a:xfrm>
                  <a:off x="2624670" y="3758015"/>
                  <a:ext cx="107451" cy="50615"/>
                </a:xfrm>
                <a:custGeom>
                  <a:avLst/>
                  <a:gdLst>
                    <a:gd name="connsiteX0" fmla="*/ 91883 w 107451"/>
                    <a:gd name="connsiteY0" fmla="*/ 44973 h 50615"/>
                    <a:gd name="connsiteX1" fmla="*/ 17086 w 107451"/>
                    <a:gd name="connsiteY1" fmla="*/ 46278 h 50615"/>
                    <a:gd name="connsiteX2" fmla="*/ 27594 w 107451"/>
                    <a:gd name="connsiteY2" fmla="*/ 1698 h 50615"/>
                    <a:gd name="connsiteX3" fmla="*/ 78453 w 107451"/>
                    <a:gd name="connsiteY3" fmla="*/ 1200 h 50615"/>
                    <a:gd name="connsiteX4" fmla="*/ 91883 w 107451"/>
                    <a:gd name="connsiteY4" fmla="*/ 44973 h 50615"/>
                    <a:gd name="connsiteX5" fmla="*/ 91883 w 107451"/>
                    <a:gd name="connsiteY5" fmla="*/ 44973 h 50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451" h="50615">
                      <a:moveTo>
                        <a:pt x="91883" y="44973"/>
                      </a:moveTo>
                      <a:cubicBezTo>
                        <a:pt x="67324" y="52745"/>
                        <a:pt x="42018" y="51812"/>
                        <a:pt x="17086" y="46278"/>
                      </a:cubicBezTo>
                      <a:cubicBezTo>
                        <a:pt x="-11764" y="39874"/>
                        <a:pt x="-1256" y="-4706"/>
                        <a:pt x="27594" y="1698"/>
                      </a:cubicBezTo>
                      <a:cubicBezTo>
                        <a:pt x="44754" y="5491"/>
                        <a:pt x="61479" y="6610"/>
                        <a:pt x="78453" y="1200"/>
                      </a:cubicBezTo>
                      <a:cubicBezTo>
                        <a:pt x="106619" y="-7753"/>
                        <a:pt x="120049" y="36019"/>
                        <a:pt x="91883" y="44973"/>
                      </a:cubicBezTo>
                      <a:lnTo>
                        <a:pt x="91883" y="44973"/>
                      </a:lnTo>
                      <a:close/>
                    </a:path>
                  </a:pathLst>
                </a:custGeom>
                <a:solidFill>
                  <a:srgbClr val="2C6BE8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</p:grpSp>
          <p:sp>
            <p:nvSpPr>
              <p:cNvPr id="203" name="Forma libre: forma 202">
                <a:extLst>
                  <a:ext uri="{FF2B5EF4-FFF2-40B4-BE49-F238E27FC236}">
                    <a16:creationId xmlns:a16="http://schemas.microsoft.com/office/drawing/2014/main" id="{580C6550-1AB2-4616-AD08-E9EEAA1D24C3}"/>
                  </a:ext>
                </a:extLst>
              </p:cNvPr>
              <p:cNvSpPr/>
              <p:nvPr/>
            </p:nvSpPr>
            <p:spPr>
              <a:xfrm>
                <a:off x="2146028" y="2549397"/>
                <a:ext cx="1220325" cy="1865214"/>
              </a:xfrm>
              <a:custGeom>
                <a:avLst/>
                <a:gdLst>
                  <a:gd name="connsiteX0" fmla="*/ 351232 w 1220325"/>
                  <a:gd name="connsiteY0" fmla="*/ 0 h 1865214"/>
                  <a:gd name="connsiteX1" fmla="*/ 729758 w 1220325"/>
                  <a:gd name="connsiteY1" fmla="*/ 2487 h 1865214"/>
                  <a:gd name="connsiteX2" fmla="*/ 963851 w 1220325"/>
                  <a:gd name="connsiteY2" fmla="*/ 2487 h 1865214"/>
                  <a:gd name="connsiteX3" fmla="*/ 1051021 w 1220325"/>
                  <a:gd name="connsiteY3" fmla="*/ 6218 h 1865214"/>
                  <a:gd name="connsiteX4" fmla="*/ 1115746 w 1220325"/>
                  <a:gd name="connsiteY4" fmla="*/ 29907 h 1865214"/>
                  <a:gd name="connsiteX5" fmla="*/ 1183021 w 1220325"/>
                  <a:gd name="connsiteY5" fmla="*/ 229118 h 1865214"/>
                  <a:gd name="connsiteX6" fmla="*/ 1120783 w 1220325"/>
                  <a:gd name="connsiteY6" fmla="*/ 410920 h 1865214"/>
                  <a:gd name="connsiteX7" fmla="*/ 1059726 w 1220325"/>
                  <a:gd name="connsiteY7" fmla="*/ 434547 h 1865214"/>
                  <a:gd name="connsiteX8" fmla="*/ 978773 w 1220325"/>
                  <a:gd name="connsiteY8" fmla="*/ 438278 h 1865214"/>
                  <a:gd name="connsiteX9" fmla="*/ 542982 w 1220325"/>
                  <a:gd name="connsiteY9" fmla="*/ 438278 h 1865214"/>
                  <a:gd name="connsiteX10" fmla="*/ 518049 w 1220325"/>
                  <a:gd name="connsiteY10" fmla="*/ 627541 h 1865214"/>
                  <a:gd name="connsiteX11" fmla="*/ 605220 w 1220325"/>
                  <a:gd name="connsiteY11" fmla="*/ 622567 h 1865214"/>
                  <a:gd name="connsiteX12" fmla="*/ 1031063 w 1220325"/>
                  <a:gd name="connsiteY12" fmla="*/ 800639 h 1865214"/>
                  <a:gd name="connsiteX13" fmla="*/ 1220326 w 1220325"/>
                  <a:gd name="connsiteY13" fmla="*/ 1236430 h 1865214"/>
                  <a:gd name="connsiteX14" fmla="*/ 1041011 w 1220325"/>
                  <a:gd name="connsiteY14" fmla="*/ 1679682 h 1865214"/>
                  <a:gd name="connsiteX15" fmla="*/ 595210 w 1220325"/>
                  <a:gd name="connsiteY15" fmla="*/ 1865215 h 1865214"/>
                  <a:gd name="connsiteX16" fmla="*/ 176828 w 1220325"/>
                  <a:gd name="connsiteY16" fmla="*/ 1748137 h 1865214"/>
                  <a:gd name="connsiteX17" fmla="*/ 114590 w 1220325"/>
                  <a:gd name="connsiteY17" fmla="*/ 1700821 h 1865214"/>
                  <a:gd name="connsiteX18" fmla="*/ 94632 w 1220325"/>
                  <a:gd name="connsiteY18" fmla="*/ 1683412 h 1865214"/>
                  <a:gd name="connsiteX19" fmla="*/ 0 w 1220325"/>
                  <a:gd name="connsiteY19" fmla="*/ 1534003 h 1865214"/>
                  <a:gd name="connsiteX20" fmla="*/ 92145 w 1220325"/>
                  <a:gd name="connsiteY20" fmla="*/ 1372159 h 1865214"/>
                  <a:gd name="connsiteX21" fmla="*/ 236579 w 1220325"/>
                  <a:gd name="connsiteY21" fmla="*/ 1289963 h 1865214"/>
                  <a:gd name="connsiteX22" fmla="*/ 403397 w 1220325"/>
                  <a:gd name="connsiteY22" fmla="*/ 1369673 h 1865214"/>
                  <a:gd name="connsiteX23" fmla="*/ 559023 w 1220325"/>
                  <a:gd name="connsiteY23" fmla="*/ 1421962 h 1865214"/>
                  <a:gd name="connsiteX24" fmla="*/ 723354 w 1220325"/>
                  <a:gd name="connsiteY24" fmla="*/ 1374647 h 1865214"/>
                  <a:gd name="connsiteX25" fmla="*/ 776888 w 1220325"/>
                  <a:gd name="connsiteY25" fmla="*/ 1243891 h 1865214"/>
                  <a:gd name="connsiteX26" fmla="*/ 718380 w 1220325"/>
                  <a:gd name="connsiteY26" fmla="*/ 1111891 h 1865214"/>
                  <a:gd name="connsiteX27" fmla="*/ 585137 w 1220325"/>
                  <a:gd name="connsiteY27" fmla="*/ 1063332 h 1865214"/>
                  <a:gd name="connsiteX28" fmla="*/ 465573 w 1220325"/>
                  <a:gd name="connsiteY28" fmla="*/ 1108161 h 1865214"/>
                  <a:gd name="connsiteX29" fmla="*/ 329843 w 1220325"/>
                  <a:gd name="connsiteY29" fmla="*/ 1165425 h 1865214"/>
                  <a:gd name="connsiteX30" fmla="*/ 172973 w 1220325"/>
                  <a:gd name="connsiteY30" fmla="*/ 1118109 h 1865214"/>
                  <a:gd name="connsiteX31" fmla="*/ 57202 w 1220325"/>
                  <a:gd name="connsiteY31" fmla="*/ 1042130 h 1865214"/>
                  <a:gd name="connsiteX32" fmla="*/ 29782 w 1220325"/>
                  <a:gd name="connsiteY32" fmla="*/ 981136 h 1865214"/>
                  <a:gd name="connsiteX33" fmla="*/ 79585 w 1220325"/>
                  <a:gd name="connsiteY33" fmla="*/ 580163 h 1865214"/>
                  <a:gd name="connsiteX34" fmla="*/ 131875 w 1220325"/>
                  <a:gd name="connsiteY34" fmla="*/ 196662 h 1865214"/>
                  <a:gd name="connsiteX35" fmla="*/ 149284 w 1220325"/>
                  <a:gd name="connsiteY35" fmla="*/ 144372 h 1865214"/>
                  <a:gd name="connsiteX36" fmla="*/ 185408 w 1220325"/>
                  <a:gd name="connsiteY36" fmla="*/ 77160 h 1865214"/>
                  <a:gd name="connsiteX37" fmla="*/ 250134 w 1220325"/>
                  <a:gd name="connsiteY37" fmla="*/ 23627 h 1865214"/>
                  <a:gd name="connsiteX38" fmla="*/ 351232 w 1220325"/>
                  <a:gd name="connsiteY38" fmla="*/ 0 h 1865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220325" h="1865214">
                    <a:moveTo>
                      <a:pt x="351232" y="0"/>
                    </a:moveTo>
                    <a:lnTo>
                      <a:pt x="729758" y="2487"/>
                    </a:lnTo>
                    <a:lnTo>
                      <a:pt x="963851" y="2487"/>
                    </a:lnTo>
                    <a:cubicBezTo>
                      <a:pt x="1003705" y="2487"/>
                      <a:pt x="1032741" y="3731"/>
                      <a:pt x="1051021" y="6218"/>
                    </a:cubicBezTo>
                    <a:cubicBezTo>
                      <a:pt x="1069301" y="8705"/>
                      <a:pt x="1090876" y="16601"/>
                      <a:pt x="1115746" y="29907"/>
                    </a:cubicBezTo>
                    <a:cubicBezTo>
                      <a:pt x="1160575" y="53160"/>
                      <a:pt x="1183021" y="119564"/>
                      <a:pt x="1183021" y="229118"/>
                    </a:cubicBezTo>
                    <a:cubicBezTo>
                      <a:pt x="1183021" y="328724"/>
                      <a:pt x="1162254" y="389345"/>
                      <a:pt x="1120783" y="410920"/>
                    </a:cubicBezTo>
                    <a:cubicBezTo>
                      <a:pt x="1097529" y="424226"/>
                      <a:pt x="1077197" y="432060"/>
                      <a:pt x="1059726" y="434547"/>
                    </a:cubicBezTo>
                    <a:cubicBezTo>
                      <a:pt x="1042317" y="437034"/>
                      <a:pt x="1015270" y="438278"/>
                      <a:pt x="978773" y="438278"/>
                    </a:cubicBezTo>
                    <a:lnTo>
                      <a:pt x="542982" y="438278"/>
                    </a:lnTo>
                    <a:cubicBezTo>
                      <a:pt x="539625" y="458174"/>
                      <a:pt x="531355" y="521345"/>
                      <a:pt x="518049" y="627541"/>
                    </a:cubicBezTo>
                    <a:cubicBezTo>
                      <a:pt x="536329" y="624246"/>
                      <a:pt x="565365" y="622567"/>
                      <a:pt x="605220" y="622567"/>
                    </a:cubicBezTo>
                    <a:cubicBezTo>
                      <a:pt x="762898" y="622567"/>
                      <a:pt x="904908" y="681945"/>
                      <a:pt x="1031063" y="800639"/>
                    </a:cubicBezTo>
                    <a:cubicBezTo>
                      <a:pt x="1157218" y="919333"/>
                      <a:pt x="1220326" y="1064638"/>
                      <a:pt x="1220326" y="1236430"/>
                    </a:cubicBezTo>
                    <a:cubicBezTo>
                      <a:pt x="1220326" y="1408284"/>
                      <a:pt x="1160575" y="1556076"/>
                      <a:pt x="1041011" y="1679682"/>
                    </a:cubicBezTo>
                    <a:cubicBezTo>
                      <a:pt x="921447" y="1803412"/>
                      <a:pt x="772846" y="1865215"/>
                      <a:pt x="595210" y="1865215"/>
                    </a:cubicBezTo>
                    <a:cubicBezTo>
                      <a:pt x="440827" y="1865215"/>
                      <a:pt x="301367" y="1826230"/>
                      <a:pt x="176828" y="1748137"/>
                    </a:cubicBezTo>
                    <a:cubicBezTo>
                      <a:pt x="148600" y="1729858"/>
                      <a:pt x="127834" y="1714127"/>
                      <a:pt x="114590" y="1700821"/>
                    </a:cubicBezTo>
                    <a:lnTo>
                      <a:pt x="94632" y="1683412"/>
                    </a:lnTo>
                    <a:cubicBezTo>
                      <a:pt x="31523" y="1628635"/>
                      <a:pt x="0" y="1578832"/>
                      <a:pt x="0" y="1534003"/>
                    </a:cubicBezTo>
                    <a:cubicBezTo>
                      <a:pt x="0" y="1489175"/>
                      <a:pt x="30715" y="1435268"/>
                      <a:pt x="92145" y="1372159"/>
                    </a:cubicBezTo>
                    <a:cubicBezTo>
                      <a:pt x="141948" y="1317383"/>
                      <a:pt x="190072" y="1289963"/>
                      <a:pt x="236579" y="1289963"/>
                    </a:cubicBezTo>
                    <a:cubicBezTo>
                      <a:pt x="283025" y="1289963"/>
                      <a:pt x="338672" y="1316575"/>
                      <a:pt x="403397" y="1369673"/>
                    </a:cubicBezTo>
                    <a:cubicBezTo>
                      <a:pt x="433304" y="1404553"/>
                      <a:pt x="485158" y="1421962"/>
                      <a:pt x="559023" y="1421962"/>
                    </a:cubicBezTo>
                    <a:cubicBezTo>
                      <a:pt x="632888" y="1421962"/>
                      <a:pt x="687665" y="1406232"/>
                      <a:pt x="723354" y="1374647"/>
                    </a:cubicBezTo>
                    <a:cubicBezTo>
                      <a:pt x="759043" y="1343123"/>
                      <a:pt x="776888" y="1299538"/>
                      <a:pt x="776888" y="1243891"/>
                    </a:cubicBezTo>
                    <a:cubicBezTo>
                      <a:pt x="776888" y="1188306"/>
                      <a:pt x="757364" y="1144285"/>
                      <a:pt x="718380" y="1111891"/>
                    </a:cubicBezTo>
                    <a:cubicBezTo>
                      <a:pt x="679334" y="1079498"/>
                      <a:pt x="634940" y="1063332"/>
                      <a:pt x="585137" y="1063332"/>
                    </a:cubicBezTo>
                    <a:cubicBezTo>
                      <a:pt x="535334" y="1063332"/>
                      <a:pt x="495480" y="1078254"/>
                      <a:pt x="465573" y="1108161"/>
                    </a:cubicBezTo>
                    <a:cubicBezTo>
                      <a:pt x="420744" y="1146399"/>
                      <a:pt x="375480" y="1165425"/>
                      <a:pt x="329843" y="1165425"/>
                    </a:cubicBezTo>
                    <a:cubicBezTo>
                      <a:pt x="284144" y="1165425"/>
                      <a:pt x="231854" y="1149694"/>
                      <a:pt x="172973" y="1118109"/>
                    </a:cubicBezTo>
                    <a:cubicBezTo>
                      <a:pt x="114031" y="1086586"/>
                      <a:pt x="75419" y="1061280"/>
                      <a:pt x="57202" y="1042130"/>
                    </a:cubicBezTo>
                    <a:cubicBezTo>
                      <a:pt x="38922" y="1023042"/>
                      <a:pt x="29782" y="1002710"/>
                      <a:pt x="29782" y="981136"/>
                    </a:cubicBezTo>
                    <a:cubicBezTo>
                      <a:pt x="29782" y="959560"/>
                      <a:pt x="46383" y="825882"/>
                      <a:pt x="79585" y="580163"/>
                    </a:cubicBezTo>
                    <a:cubicBezTo>
                      <a:pt x="112787" y="334444"/>
                      <a:pt x="130196" y="206611"/>
                      <a:pt x="131875" y="196662"/>
                    </a:cubicBezTo>
                    <a:cubicBezTo>
                      <a:pt x="133492" y="186714"/>
                      <a:pt x="139336" y="169243"/>
                      <a:pt x="149284" y="144372"/>
                    </a:cubicBezTo>
                    <a:cubicBezTo>
                      <a:pt x="159232" y="119440"/>
                      <a:pt x="171295" y="97057"/>
                      <a:pt x="185408" y="77160"/>
                    </a:cubicBezTo>
                    <a:cubicBezTo>
                      <a:pt x="199460" y="57264"/>
                      <a:pt x="221097" y="39419"/>
                      <a:pt x="250134" y="23627"/>
                    </a:cubicBezTo>
                    <a:cubicBezTo>
                      <a:pt x="279418" y="7896"/>
                      <a:pt x="313056" y="0"/>
                      <a:pt x="351232" y="0"/>
                    </a:cubicBezTo>
                    <a:close/>
                  </a:path>
                </a:pathLst>
              </a:custGeom>
              <a:solidFill>
                <a:srgbClr val="3075FF"/>
              </a:solidFill>
              <a:ln w="6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grpSp>
            <p:nvGrpSpPr>
              <p:cNvPr id="204" name="Gráfico 2">
                <a:extLst>
                  <a:ext uri="{FF2B5EF4-FFF2-40B4-BE49-F238E27FC236}">
                    <a16:creationId xmlns:a16="http://schemas.microsoft.com/office/drawing/2014/main" id="{D6AE238F-7C8D-49E3-B016-A242060952AC}"/>
                  </a:ext>
                </a:extLst>
              </p:cNvPr>
              <p:cNvGrpSpPr/>
              <p:nvPr/>
            </p:nvGrpSpPr>
            <p:grpSpPr>
              <a:xfrm>
                <a:off x="2818773" y="3102952"/>
                <a:ext cx="517609" cy="444678"/>
                <a:chOff x="2818773" y="3102952"/>
                <a:chExt cx="517609" cy="444678"/>
              </a:xfrm>
            </p:grpSpPr>
            <p:grpSp>
              <p:nvGrpSpPr>
                <p:cNvPr id="205" name="Gráfico 2">
                  <a:extLst>
                    <a:ext uri="{FF2B5EF4-FFF2-40B4-BE49-F238E27FC236}">
                      <a16:creationId xmlns:a16="http://schemas.microsoft.com/office/drawing/2014/main" id="{CCADAA74-5C4E-49AD-B8EC-6B59A1C828A6}"/>
                    </a:ext>
                  </a:extLst>
                </p:cNvPr>
                <p:cNvGrpSpPr/>
                <p:nvPr/>
              </p:nvGrpSpPr>
              <p:grpSpPr>
                <a:xfrm>
                  <a:off x="3080800" y="3174452"/>
                  <a:ext cx="255582" cy="290236"/>
                  <a:chOff x="3080800" y="3174452"/>
                  <a:chExt cx="255582" cy="290236"/>
                </a:xfrm>
              </p:grpSpPr>
              <p:sp>
                <p:nvSpPr>
                  <p:cNvPr id="206" name="Forma libre: forma 205">
                    <a:extLst>
                      <a:ext uri="{FF2B5EF4-FFF2-40B4-BE49-F238E27FC236}">
                        <a16:creationId xmlns:a16="http://schemas.microsoft.com/office/drawing/2014/main" id="{9D0FD6EB-D5A9-4DAF-A998-93672C6C5486}"/>
                      </a:ext>
                    </a:extLst>
                  </p:cNvPr>
                  <p:cNvSpPr/>
                  <p:nvPr/>
                </p:nvSpPr>
                <p:spPr>
                  <a:xfrm>
                    <a:off x="3087214" y="3180697"/>
                    <a:ext cx="242762" cy="277778"/>
                  </a:xfrm>
                  <a:custGeom>
                    <a:avLst/>
                    <a:gdLst>
                      <a:gd name="connsiteX0" fmla="*/ 61275 w 242762"/>
                      <a:gd name="connsiteY0" fmla="*/ 16138 h 277778"/>
                      <a:gd name="connsiteX1" fmla="*/ 15327 w 242762"/>
                      <a:gd name="connsiteY1" fmla="*/ 203225 h 277778"/>
                      <a:gd name="connsiteX2" fmla="*/ 182021 w 242762"/>
                      <a:gd name="connsiteY2" fmla="*/ 262790 h 277778"/>
                      <a:gd name="connsiteX3" fmla="*/ 226228 w 242762"/>
                      <a:gd name="connsiteY3" fmla="*/ 73962 h 277778"/>
                      <a:gd name="connsiteX4" fmla="*/ 61275 w 242762"/>
                      <a:gd name="connsiteY4" fmla="*/ 16138 h 277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762" h="277778">
                        <a:moveTo>
                          <a:pt x="61275" y="16138"/>
                        </a:moveTo>
                        <a:cubicBezTo>
                          <a:pt x="3452" y="50148"/>
                          <a:pt x="-17004" y="135205"/>
                          <a:pt x="15327" y="203225"/>
                        </a:cubicBezTo>
                        <a:cubicBezTo>
                          <a:pt x="49338" y="271246"/>
                          <a:pt x="124197" y="296800"/>
                          <a:pt x="182021" y="262790"/>
                        </a:cubicBezTo>
                        <a:cubicBezTo>
                          <a:pt x="239845" y="227039"/>
                          <a:pt x="260300" y="142044"/>
                          <a:pt x="226228" y="73962"/>
                        </a:cubicBezTo>
                        <a:cubicBezTo>
                          <a:pt x="193959" y="5941"/>
                          <a:pt x="119099" y="-19613"/>
                          <a:pt x="61275" y="1613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207" name="Forma libre: forma 206">
                    <a:extLst>
                      <a:ext uri="{FF2B5EF4-FFF2-40B4-BE49-F238E27FC236}">
                        <a16:creationId xmlns:a16="http://schemas.microsoft.com/office/drawing/2014/main" id="{8B2B735C-556F-4D6A-9ABC-D6052B66FAF3}"/>
                      </a:ext>
                    </a:extLst>
                  </p:cNvPr>
                  <p:cNvSpPr/>
                  <p:nvPr/>
                </p:nvSpPr>
                <p:spPr>
                  <a:xfrm>
                    <a:off x="3080800" y="3174452"/>
                    <a:ext cx="255582" cy="290236"/>
                  </a:xfrm>
                  <a:custGeom>
                    <a:avLst/>
                    <a:gdLst>
                      <a:gd name="connsiteX0" fmla="*/ 133658 w 255582"/>
                      <a:gd name="connsiteY0" fmla="*/ 290237 h 290236"/>
                      <a:gd name="connsiteX1" fmla="*/ 100083 w 255582"/>
                      <a:gd name="connsiteY1" fmla="*/ 285325 h 290236"/>
                      <a:gd name="connsiteX2" fmla="*/ 16208 w 255582"/>
                      <a:gd name="connsiteY2" fmla="*/ 212268 h 290236"/>
                      <a:gd name="connsiteX3" fmla="*/ 64519 w 255582"/>
                      <a:gd name="connsiteY3" fmla="*/ 17036 h 290236"/>
                      <a:gd name="connsiteX4" fmla="*/ 156477 w 255582"/>
                      <a:gd name="connsiteY4" fmla="*/ 4787 h 290236"/>
                      <a:gd name="connsiteX5" fmla="*/ 238362 w 255582"/>
                      <a:gd name="connsiteY5" fmla="*/ 77533 h 290236"/>
                      <a:gd name="connsiteX6" fmla="*/ 191793 w 255582"/>
                      <a:gd name="connsiteY6" fmla="*/ 274320 h 290236"/>
                      <a:gd name="connsiteX7" fmla="*/ 133658 w 255582"/>
                      <a:gd name="connsiteY7" fmla="*/ 290237 h 290236"/>
                      <a:gd name="connsiteX8" fmla="*/ 123897 w 255582"/>
                      <a:gd name="connsiteY8" fmla="*/ 12497 h 290236"/>
                      <a:gd name="connsiteX9" fmla="*/ 70985 w 255582"/>
                      <a:gd name="connsiteY9" fmla="*/ 27730 h 290236"/>
                      <a:gd name="connsiteX10" fmla="*/ 70861 w 255582"/>
                      <a:gd name="connsiteY10" fmla="*/ 27793 h 290236"/>
                      <a:gd name="connsiteX11" fmla="*/ 27400 w 255582"/>
                      <a:gd name="connsiteY11" fmla="*/ 206859 h 290236"/>
                      <a:gd name="connsiteX12" fmla="*/ 103627 w 255582"/>
                      <a:gd name="connsiteY12" fmla="*/ 273449 h 290236"/>
                      <a:gd name="connsiteX13" fmla="*/ 185326 w 255582"/>
                      <a:gd name="connsiteY13" fmla="*/ 263687 h 290236"/>
                      <a:gd name="connsiteX14" fmla="*/ 227171 w 255582"/>
                      <a:gd name="connsiteY14" fmla="*/ 83004 h 290236"/>
                      <a:gd name="connsiteX15" fmla="*/ 152933 w 255582"/>
                      <a:gd name="connsiteY15" fmla="*/ 16725 h 290236"/>
                      <a:gd name="connsiteX16" fmla="*/ 123897 w 255582"/>
                      <a:gd name="connsiteY16" fmla="*/ 12497 h 290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55582" h="290236">
                        <a:moveTo>
                          <a:pt x="133658" y="290237"/>
                        </a:moveTo>
                        <a:cubicBezTo>
                          <a:pt x="122467" y="290237"/>
                          <a:pt x="111213" y="288620"/>
                          <a:pt x="100083" y="285325"/>
                        </a:cubicBezTo>
                        <a:cubicBezTo>
                          <a:pt x="64767" y="274879"/>
                          <a:pt x="34177" y="248268"/>
                          <a:pt x="16208" y="212268"/>
                        </a:cubicBezTo>
                        <a:cubicBezTo>
                          <a:pt x="-17989" y="140331"/>
                          <a:pt x="3711" y="52849"/>
                          <a:pt x="64519" y="17036"/>
                        </a:cubicBezTo>
                        <a:cubicBezTo>
                          <a:pt x="92373" y="-125"/>
                          <a:pt x="125016" y="-4539"/>
                          <a:pt x="156477" y="4787"/>
                        </a:cubicBezTo>
                        <a:cubicBezTo>
                          <a:pt x="191482" y="15108"/>
                          <a:pt x="221326" y="41658"/>
                          <a:pt x="238362" y="77533"/>
                        </a:cubicBezTo>
                        <a:cubicBezTo>
                          <a:pt x="273740" y="148289"/>
                          <a:pt x="252849" y="236579"/>
                          <a:pt x="191793" y="274320"/>
                        </a:cubicBezTo>
                        <a:cubicBezTo>
                          <a:pt x="173762" y="284890"/>
                          <a:pt x="153865" y="290237"/>
                          <a:pt x="133658" y="290237"/>
                        </a:cubicBezTo>
                        <a:close/>
                        <a:moveTo>
                          <a:pt x="123897" y="12497"/>
                        </a:moveTo>
                        <a:cubicBezTo>
                          <a:pt x="105430" y="12497"/>
                          <a:pt x="87275" y="17658"/>
                          <a:pt x="70985" y="27730"/>
                        </a:cubicBezTo>
                        <a:lnTo>
                          <a:pt x="70861" y="27793"/>
                        </a:lnTo>
                        <a:cubicBezTo>
                          <a:pt x="16395" y="59813"/>
                          <a:pt x="-3502" y="141823"/>
                          <a:pt x="27400" y="206859"/>
                        </a:cubicBezTo>
                        <a:cubicBezTo>
                          <a:pt x="43814" y="239625"/>
                          <a:pt x="71607" y="263936"/>
                          <a:pt x="103627" y="273449"/>
                        </a:cubicBezTo>
                        <a:cubicBezTo>
                          <a:pt x="131544" y="281719"/>
                          <a:pt x="160580" y="278237"/>
                          <a:pt x="185326" y="263687"/>
                        </a:cubicBezTo>
                        <a:cubicBezTo>
                          <a:pt x="240974" y="229304"/>
                          <a:pt x="259751" y="148227"/>
                          <a:pt x="227171" y="83004"/>
                        </a:cubicBezTo>
                        <a:cubicBezTo>
                          <a:pt x="211565" y="50176"/>
                          <a:pt x="184518" y="26051"/>
                          <a:pt x="152933" y="16725"/>
                        </a:cubicBezTo>
                        <a:cubicBezTo>
                          <a:pt x="143296" y="13865"/>
                          <a:pt x="133534" y="12497"/>
                          <a:pt x="123897" y="12497"/>
                        </a:cubicBezTo>
                        <a:close/>
                      </a:path>
                    </a:pathLst>
                  </a:custGeom>
                  <a:solidFill>
                    <a:srgbClr val="2C6BE8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</p:grpSp>
            <p:sp>
              <p:nvSpPr>
                <p:cNvPr id="208" name="Forma libre: forma 207">
                  <a:extLst>
                    <a:ext uri="{FF2B5EF4-FFF2-40B4-BE49-F238E27FC236}">
                      <a16:creationId xmlns:a16="http://schemas.microsoft.com/office/drawing/2014/main" id="{20BFD220-3C40-4B87-AAD3-CCCB8E6EFA56}"/>
                    </a:ext>
                  </a:extLst>
                </p:cNvPr>
                <p:cNvSpPr/>
                <p:nvPr/>
              </p:nvSpPr>
              <p:spPr>
                <a:xfrm>
                  <a:off x="3205356" y="3245380"/>
                  <a:ext cx="118090" cy="118857"/>
                </a:xfrm>
                <a:custGeom>
                  <a:avLst/>
                  <a:gdLst>
                    <a:gd name="connsiteX0" fmla="*/ 31797 w 118090"/>
                    <a:gd name="connsiteY0" fmla="*/ 7475 h 118857"/>
                    <a:gd name="connsiteX1" fmla="*/ 7424 w 118090"/>
                    <a:gd name="connsiteY1" fmla="*/ 87060 h 118857"/>
                    <a:gd name="connsiteX2" fmla="*/ 87009 w 118090"/>
                    <a:gd name="connsiteY2" fmla="*/ 111434 h 118857"/>
                    <a:gd name="connsiteX3" fmla="*/ 111382 w 118090"/>
                    <a:gd name="connsiteY3" fmla="*/ 30170 h 118857"/>
                    <a:gd name="connsiteX4" fmla="*/ 31797 w 118090"/>
                    <a:gd name="connsiteY4" fmla="*/ 7475 h 118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090" h="118857">
                      <a:moveTo>
                        <a:pt x="31797" y="7475"/>
                      </a:moveTo>
                      <a:cubicBezTo>
                        <a:pt x="2574" y="22087"/>
                        <a:pt x="-8804" y="59455"/>
                        <a:pt x="7424" y="87060"/>
                      </a:cubicBezTo>
                      <a:cubicBezTo>
                        <a:pt x="23652" y="116283"/>
                        <a:pt x="59403" y="127661"/>
                        <a:pt x="87009" y="111434"/>
                      </a:cubicBezTo>
                      <a:cubicBezTo>
                        <a:pt x="116232" y="95206"/>
                        <a:pt x="125993" y="59455"/>
                        <a:pt x="111382" y="30170"/>
                      </a:cubicBezTo>
                      <a:cubicBezTo>
                        <a:pt x="95154" y="2626"/>
                        <a:pt x="59403" y="-8753"/>
                        <a:pt x="31797" y="7475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209" name="Forma libre: forma 208">
                  <a:extLst>
                    <a:ext uri="{FF2B5EF4-FFF2-40B4-BE49-F238E27FC236}">
                      <a16:creationId xmlns:a16="http://schemas.microsoft.com/office/drawing/2014/main" id="{47CF3FF2-08B9-44D8-BC08-08F6618B1D97}"/>
                    </a:ext>
                  </a:extLst>
                </p:cNvPr>
                <p:cNvSpPr/>
                <p:nvPr/>
              </p:nvSpPr>
              <p:spPr>
                <a:xfrm>
                  <a:off x="3076680" y="3102952"/>
                  <a:ext cx="199394" cy="66711"/>
                </a:xfrm>
                <a:custGeom>
                  <a:avLst/>
                  <a:gdLst>
                    <a:gd name="connsiteX0" fmla="*/ 199395 w 199394"/>
                    <a:gd name="connsiteY0" fmla="*/ 44577 h 66711"/>
                    <a:gd name="connsiteX1" fmla="*/ 100721 w 199394"/>
                    <a:gd name="connsiteY1" fmla="*/ 370 h 66711"/>
                    <a:gd name="connsiteX2" fmla="*/ 2048 w 199394"/>
                    <a:gd name="connsiteY2" fmla="*/ 51416 h 66711"/>
                    <a:gd name="connsiteX3" fmla="*/ 8825 w 199394"/>
                    <a:gd name="connsiteY3" fmla="*/ 66712 h 66711"/>
                    <a:gd name="connsiteX4" fmla="*/ 102400 w 199394"/>
                    <a:gd name="connsiteY4" fmla="*/ 12308 h 66711"/>
                    <a:gd name="connsiteX5" fmla="*/ 199395 w 199394"/>
                    <a:gd name="connsiteY5" fmla="*/ 44577 h 66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9394" h="66711">
                      <a:moveTo>
                        <a:pt x="199395" y="44577"/>
                      </a:moveTo>
                      <a:cubicBezTo>
                        <a:pt x="199395" y="44577"/>
                        <a:pt x="155188" y="-4729"/>
                        <a:pt x="100721" y="370"/>
                      </a:cubicBezTo>
                      <a:cubicBezTo>
                        <a:pt x="46317" y="3790"/>
                        <a:pt x="2048" y="51416"/>
                        <a:pt x="2048" y="51416"/>
                      </a:cubicBezTo>
                      <a:cubicBezTo>
                        <a:pt x="-1371" y="58193"/>
                        <a:pt x="-1371" y="66712"/>
                        <a:pt x="8825" y="66712"/>
                      </a:cubicBezTo>
                      <a:cubicBezTo>
                        <a:pt x="22442" y="65033"/>
                        <a:pt x="56452" y="12308"/>
                        <a:pt x="102400" y="12308"/>
                      </a:cubicBezTo>
                      <a:cubicBezTo>
                        <a:pt x="150089" y="12245"/>
                        <a:pt x="199395" y="44577"/>
                        <a:pt x="199395" y="4457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210" name="Forma libre: forma 209">
                  <a:extLst>
                    <a:ext uri="{FF2B5EF4-FFF2-40B4-BE49-F238E27FC236}">
                      <a16:creationId xmlns:a16="http://schemas.microsoft.com/office/drawing/2014/main" id="{E4B6CFDD-53D6-4E4F-8C7D-E9167AEEB800}"/>
                    </a:ext>
                  </a:extLst>
                </p:cNvPr>
                <p:cNvSpPr/>
                <p:nvPr/>
              </p:nvSpPr>
              <p:spPr>
                <a:xfrm>
                  <a:off x="2837051" y="3122476"/>
                  <a:ext cx="225263" cy="85177"/>
                </a:xfrm>
                <a:custGeom>
                  <a:avLst/>
                  <a:gdLst>
                    <a:gd name="connsiteX0" fmla="*/ 0 w 225263"/>
                    <a:gd name="connsiteY0" fmla="*/ 85178 h 85177"/>
                    <a:gd name="connsiteX1" fmla="*/ 95999 w 225263"/>
                    <a:gd name="connsiteY1" fmla="*/ 2919 h 85177"/>
                    <a:gd name="connsiteX2" fmla="*/ 221346 w 225263"/>
                    <a:gd name="connsiteY2" fmla="*/ 28411 h 85177"/>
                    <a:gd name="connsiteX3" fmla="*/ 217429 w 225263"/>
                    <a:gd name="connsiteY3" fmla="*/ 46069 h 85177"/>
                    <a:gd name="connsiteX4" fmla="*/ 97927 w 225263"/>
                    <a:gd name="connsiteY4" fmla="*/ 18650 h 85177"/>
                    <a:gd name="connsiteX5" fmla="*/ 0 w 225263"/>
                    <a:gd name="connsiteY5" fmla="*/ 85178 h 85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5263" h="85177">
                      <a:moveTo>
                        <a:pt x="0" y="85178"/>
                      </a:moveTo>
                      <a:cubicBezTo>
                        <a:pt x="0" y="85178"/>
                        <a:pt x="35254" y="16598"/>
                        <a:pt x="95999" y="2919"/>
                      </a:cubicBezTo>
                      <a:cubicBezTo>
                        <a:pt x="156745" y="-10822"/>
                        <a:pt x="221346" y="28411"/>
                        <a:pt x="221346" y="28411"/>
                      </a:cubicBezTo>
                      <a:cubicBezTo>
                        <a:pt x="225263" y="36245"/>
                        <a:pt x="229180" y="44079"/>
                        <a:pt x="217429" y="46069"/>
                      </a:cubicBezTo>
                      <a:cubicBezTo>
                        <a:pt x="201761" y="49986"/>
                        <a:pt x="148849" y="2981"/>
                        <a:pt x="97927" y="18650"/>
                      </a:cubicBezTo>
                      <a:cubicBezTo>
                        <a:pt x="45015" y="34193"/>
                        <a:pt x="0" y="85178"/>
                        <a:pt x="0" y="8517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grpSp>
              <p:nvGrpSpPr>
                <p:cNvPr id="211" name="Gráfico 2">
                  <a:extLst>
                    <a:ext uri="{FF2B5EF4-FFF2-40B4-BE49-F238E27FC236}">
                      <a16:creationId xmlns:a16="http://schemas.microsoft.com/office/drawing/2014/main" id="{0FDED1D7-79AE-445D-89B5-197F7C56F794}"/>
                    </a:ext>
                  </a:extLst>
                </p:cNvPr>
                <p:cNvGrpSpPr/>
                <p:nvPr/>
              </p:nvGrpSpPr>
              <p:grpSpPr>
                <a:xfrm>
                  <a:off x="2818773" y="3214967"/>
                  <a:ext cx="291909" cy="332664"/>
                  <a:chOff x="2818773" y="3214967"/>
                  <a:chExt cx="291909" cy="332664"/>
                </a:xfrm>
              </p:grpSpPr>
              <p:sp>
                <p:nvSpPr>
                  <p:cNvPr id="212" name="Forma libre: forma 211">
                    <a:extLst>
                      <a:ext uri="{FF2B5EF4-FFF2-40B4-BE49-F238E27FC236}">
                        <a16:creationId xmlns:a16="http://schemas.microsoft.com/office/drawing/2014/main" id="{D4B4E2FA-CDD2-4B43-BD96-02A40F280172}"/>
                      </a:ext>
                    </a:extLst>
                  </p:cNvPr>
                  <p:cNvSpPr/>
                  <p:nvPr/>
                </p:nvSpPr>
                <p:spPr>
                  <a:xfrm>
                    <a:off x="2824938" y="3221178"/>
                    <a:ext cx="279386" cy="320252"/>
                  </a:xfrm>
                  <a:custGeom>
                    <a:avLst/>
                    <a:gdLst>
                      <a:gd name="connsiteX0" fmla="*/ 166869 w 279386"/>
                      <a:gd name="connsiteY0" fmla="*/ 4071 h 320252"/>
                      <a:gd name="connsiteX1" fmla="*/ 276547 w 279386"/>
                      <a:gd name="connsiteY1" fmla="*/ 196070 h 320252"/>
                      <a:gd name="connsiteX2" fmla="*/ 113957 w 279386"/>
                      <a:gd name="connsiteY2" fmla="*/ 315572 h 320252"/>
                      <a:gd name="connsiteX3" fmla="*/ 2289 w 279386"/>
                      <a:gd name="connsiteY3" fmla="*/ 123573 h 320252"/>
                      <a:gd name="connsiteX4" fmla="*/ 166869 w 279386"/>
                      <a:gd name="connsiteY4" fmla="*/ 4071 h 320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9386" h="320252">
                        <a:moveTo>
                          <a:pt x="166869" y="4071"/>
                        </a:moveTo>
                        <a:cubicBezTo>
                          <a:pt x="241293" y="23656"/>
                          <a:pt x="292215" y="109832"/>
                          <a:pt x="276547" y="196070"/>
                        </a:cubicBezTo>
                        <a:cubicBezTo>
                          <a:pt x="262806" y="282246"/>
                          <a:pt x="190371" y="337085"/>
                          <a:pt x="113957" y="315572"/>
                        </a:cubicBezTo>
                        <a:cubicBezTo>
                          <a:pt x="37543" y="295987"/>
                          <a:pt x="-11389" y="209811"/>
                          <a:pt x="2289" y="123573"/>
                        </a:cubicBezTo>
                        <a:cubicBezTo>
                          <a:pt x="17958" y="37397"/>
                          <a:pt x="90455" y="-15515"/>
                          <a:pt x="166869" y="407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213" name="Forma libre: forma 212">
                    <a:extLst>
                      <a:ext uri="{FF2B5EF4-FFF2-40B4-BE49-F238E27FC236}">
                        <a16:creationId xmlns:a16="http://schemas.microsoft.com/office/drawing/2014/main" id="{77A89378-4F6D-4BEE-A5E2-DE662338FE21}"/>
                      </a:ext>
                    </a:extLst>
                  </p:cNvPr>
                  <p:cNvSpPr/>
                  <p:nvPr/>
                </p:nvSpPr>
                <p:spPr>
                  <a:xfrm>
                    <a:off x="2818773" y="3214967"/>
                    <a:ext cx="291909" cy="332664"/>
                  </a:xfrm>
                  <a:custGeom>
                    <a:avLst/>
                    <a:gdLst>
                      <a:gd name="connsiteX0" fmla="*/ 153448 w 291909"/>
                      <a:gd name="connsiteY0" fmla="*/ 332665 h 332664"/>
                      <a:gd name="connsiteX1" fmla="*/ 118443 w 291909"/>
                      <a:gd name="connsiteY1" fmla="*/ 327752 h 332664"/>
                      <a:gd name="connsiteX2" fmla="*/ 2361 w 291909"/>
                      <a:gd name="connsiteY2" fmla="*/ 128790 h 332664"/>
                      <a:gd name="connsiteX3" fmla="*/ 71065 w 291909"/>
                      <a:gd name="connsiteY3" fmla="*/ 20728 h 332664"/>
                      <a:gd name="connsiteX4" fmla="*/ 174650 w 291909"/>
                      <a:gd name="connsiteY4" fmla="*/ 4251 h 332664"/>
                      <a:gd name="connsiteX5" fmla="*/ 174712 w 291909"/>
                      <a:gd name="connsiteY5" fmla="*/ 4251 h 332664"/>
                      <a:gd name="connsiteX6" fmla="*/ 288929 w 291909"/>
                      <a:gd name="connsiteY6" fmla="*/ 203339 h 332664"/>
                      <a:gd name="connsiteX7" fmla="*/ 221095 w 291909"/>
                      <a:gd name="connsiteY7" fmla="*/ 312644 h 332664"/>
                      <a:gd name="connsiteX8" fmla="*/ 153448 w 291909"/>
                      <a:gd name="connsiteY8" fmla="*/ 332665 h 332664"/>
                      <a:gd name="connsiteX9" fmla="*/ 141324 w 291909"/>
                      <a:gd name="connsiteY9" fmla="*/ 12459 h 332664"/>
                      <a:gd name="connsiteX10" fmla="*/ 77718 w 291909"/>
                      <a:gd name="connsiteY10" fmla="*/ 31236 h 332664"/>
                      <a:gd name="connsiteX11" fmla="*/ 14609 w 291909"/>
                      <a:gd name="connsiteY11" fmla="*/ 130904 h 332664"/>
                      <a:gd name="connsiteX12" fmla="*/ 121676 w 291909"/>
                      <a:gd name="connsiteY12" fmla="*/ 315753 h 332664"/>
                      <a:gd name="connsiteX13" fmla="*/ 214318 w 291909"/>
                      <a:gd name="connsiteY13" fmla="*/ 302198 h 332664"/>
                      <a:gd name="connsiteX14" fmla="*/ 276618 w 291909"/>
                      <a:gd name="connsiteY14" fmla="*/ 201287 h 332664"/>
                      <a:gd name="connsiteX15" fmla="*/ 171479 w 291909"/>
                      <a:gd name="connsiteY15" fmla="*/ 16314 h 332664"/>
                      <a:gd name="connsiteX16" fmla="*/ 141324 w 291909"/>
                      <a:gd name="connsiteY16" fmla="*/ 12459 h 332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91909" h="332664">
                        <a:moveTo>
                          <a:pt x="153448" y="332665"/>
                        </a:moveTo>
                        <a:cubicBezTo>
                          <a:pt x="141821" y="332665"/>
                          <a:pt x="130070" y="331048"/>
                          <a:pt x="118443" y="327752"/>
                        </a:cubicBezTo>
                        <a:cubicBezTo>
                          <a:pt x="40226" y="307670"/>
                          <a:pt x="-11940" y="218447"/>
                          <a:pt x="2361" y="128790"/>
                        </a:cubicBezTo>
                        <a:cubicBezTo>
                          <a:pt x="10754" y="82717"/>
                          <a:pt x="35749" y="43360"/>
                          <a:pt x="71065" y="20728"/>
                        </a:cubicBezTo>
                        <a:cubicBezTo>
                          <a:pt x="102029" y="894"/>
                          <a:pt x="138774" y="-4950"/>
                          <a:pt x="174650" y="4251"/>
                        </a:cubicBezTo>
                        <a:lnTo>
                          <a:pt x="174712" y="4251"/>
                        </a:lnTo>
                        <a:cubicBezTo>
                          <a:pt x="253862" y="25080"/>
                          <a:pt x="305095" y="114365"/>
                          <a:pt x="288929" y="203339"/>
                        </a:cubicBezTo>
                        <a:cubicBezTo>
                          <a:pt x="281530" y="249908"/>
                          <a:pt x="256784" y="289825"/>
                          <a:pt x="221095" y="312644"/>
                        </a:cubicBezTo>
                        <a:cubicBezTo>
                          <a:pt x="200329" y="325887"/>
                          <a:pt x="177137" y="332665"/>
                          <a:pt x="153448" y="332665"/>
                        </a:cubicBezTo>
                        <a:close/>
                        <a:moveTo>
                          <a:pt x="141324" y="12459"/>
                        </a:moveTo>
                        <a:cubicBezTo>
                          <a:pt x="118940" y="12459"/>
                          <a:pt x="97054" y="18800"/>
                          <a:pt x="77718" y="31236"/>
                        </a:cubicBezTo>
                        <a:cubicBezTo>
                          <a:pt x="45324" y="52003"/>
                          <a:pt x="22319" y="88313"/>
                          <a:pt x="14609" y="130904"/>
                        </a:cubicBezTo>
                        <a:cubicBezTo>
                          <a:pt x="1366" y="214220"/>
                          <a:pt x="49366" y="297224"/>
                          <a:pt x="121676" y="315753"/>
                        </a:cubicBezTo>
                        <a:cubicBezTo>
                          <a:pt x="153697" y="324768"/>
                          <a:pt x="186526" y="319980"/>
                          <a:pt x="214318" y="302198"/>
                        </a:cubicBezTo>
                        <a:cubicBezTo>
                          <a:pt x="247023" y="281307"/>
                          <a:pt x="269717" y="244499"/>
                          <a:pt x="276618" y="201287"/>
                        </a:cubicBezTo>
                        <a:cubicBezTo>
                          <a:pt x="291416" y="119836"/>
                          <a:pt x="243292" y="35215"/>
                          <a:pt x="171479" y="16314"/>
                        </a:cubicBezTo>
                        <a:cubicBezTo>
                          <a:pt x="161406" y="13764"/>
                          <a:pt x="151334" y="12459"/>
                          <a:pt x="141324" y="12459"/>
                        </a:cubicBezTo>
                        <a:close/>
                      </a:path>
                    </a:pathLst>
                  </a:custGeom>
                  <a:solidFill>
                    <a:srgbClr val="2C6BE8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</p:grpSp>
            <p:sp>
              <p:nvSpPr>
                <p:cNvPr id="214" name="Forma libre: forma 213">
                  <a:extLst>
                    <a:ext uri="{FF2B5EF4-FFF2-40B4-BE49-F238E27FC236}">
                      <a16:creationId xmlns:a16="http://schemas.microsoft.com/office/drawing/2014/main" id="{187542A3-ED67-4F07-AD8E-42650164F600}"/>
                    </a:ext>
                  </a:extLst>
                </p:cNvPr>
                <p:cNvSpPr/>
                <p:nvPr/>
              </p:nvSpPr>
              <p:spPr>
                <a:xfrm>
                  <a:off x="2973329" y="3295321"/>
                  <a:ext cx="122572" cy="124769"/>
                </a:xfrm>
                <a:custGeom>
                  <a:avLst/>
                  <a:gdLst>
                    <a:gd name="connsiteX0" fmla="*/ 74871 w 122572"/>
                    <a:gd name="connsiteY0" fmla="*/ 1244 h 124769"/>
                    <a:gd name="connsiteX1" fmla="*/ 120757 w 122572"/>
                    <a:gd name="connsiteY1" fmla="*/ 75979 h 124769"/>
                    <a:gd name="connsiteX2" fmla="*/ 47701 w 122572"/>
                    <a:gd name="connsiteY2" fmla="*/ 123544 h 124769"/>
                    <a:gd name="connsiteX3" fmla="*/ 1815 w 122572"/>
                    <a:gd name="connsiteY3" fmla="*/ 48808 h 124769"/>
                    <a:gd name="connsiteX4" fmla="*/ 74871 w 122572"/>
                    <a:gd name="connsiteY4" fmla="*/ 1244 h 12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72" h="124769">
                      <a:moveTo>
                        <a:pt x="74871" y="1244"/>
                      </a:moveTo>
                      <a:cubicBezTo>
                        <a:pt x="107141" y="8021"/>
                        <a:pt x="129213" y="42031"/>
                        <a:pt x="120757" y="75979"/>
                      </a:cubicBezTo>
                      <a:cubicBezTo>
                        <a:pt x="113980" y="108248"/>
                        <a:pt x="81711" y="130321"/>
                        <a:pt x="47701" y="123544"/>
                      </a:cubicBezTo>
                      <a:cubicBezTo>
                        <a:pt x="15431" y="115026"/>
                        <a:pt x="-6641" y="82756"/>
                        <a:pt x="1815" y="48808"/>
                      </a:cubicBezTo>
                      <a:cubicBezTo>
                        <a:pt x="8654" y="16539"/>
                        <a:pt x="40923" y="-5596"/>
                        <a:pt x="74871" y="1244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215" name="Forma libre: forma 214">
                  <a:extLst>
                    <a:ext uri="{FF2B5EF4-FFF2-40B4-BE49-F238E27FC236}">
                      <a16:creationId xmlns:a16="http://schemas.microsoft.com/office/drawing/2014/main" id="{500E8E40-CC2B-435B-93B5-8AF38301EC0D}"/>
                    </a:ext>
                  </a:extLst>
                </p:cNvPr>
                <p:cNvSpPr/>
                <p:nvPr/>
              </p:nvSpPr>
              <p:spPr>
                <a:xfrm>
                  <a:off x="2972398" y="3301294"/>
                  <a:ext cx="49759" cy="50622"/>
                </a:xfrm>
                <a:custGeom>
                  <a:avLst/>
                  <a:gdLst>
                    <a:gd name="connsiteX0" fmla="*/ 30413 w 49759"/>
                    <a:gd name="connsiteY0" fmla="*/ 493 h 50622"/>
                    <a:gd name="connsiteX1" fmla="*/ 49004 w 49759"/>
                    <a:gd name="connsiteY1" fmla="*/ 30835 h 50622"/>
                    <a:gd name="connsiteX2" fmla="*/ 19346 w 49759"/>
                    <a:gd name="connsiteY2" fmla="*/ 50110 h 50622"/>
                    <a:gd name="connsiteX3" fmla="*/ 756 w 49759"/>
                    <a:gd name="connsiteY3" fmla="*/ 19768 h 50622"/>
                    <a:gd name="connsiteX4" fmla="*/ 30413 w 49759"/>
                    <a:gd name="connsiteY4" fmla="*/ 493 h 50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59" h="50622">
                      <a:moveTo>
                        <a:pt x="30413" y="493"/>
                      </a:moveTo>
                      <a:cubicBezTo>
                        <a:pt x="43533" y="3229"/>
                        <a:pt x="52486" y="17032"/>
                        <a:pt x="49004" y="30835"/>
                      </a:cubicBezTo>
                      <a:cubicBezTo>
                        <a:pt x="46268" y="43954"/>
                        <a:pt x="33149" y="52907"/>
                        <a:pt x="19346" y="50110"/>
                      </a:cubicBezTo>
                      <a:cubicBezTo>
                        <a:pt x="6227" y="46690"/>
                        <a:pt x="-2726" y="33571"/>
                        <a:pt x="756" y="19768"/>
                      </a:cubicBezTo>
                      <a:cubicBezTo>
                        <a:pt x="3554" y="6711"/>
                        <a:pt x="16673" y="-2243"/>
                        <a:pt x="30413" y="4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216" name="Forma libre: forma 215">
                  <a:extLst>
                    <a:ext uri="{FF2B5EF4-FFF2-40B4-BE49-F238E27FC236}">
                      <a16:creationId xmlns:a16="http://schemas.microsoft.com/office/drawing/2014/main" id="{CD713831-40C1-411F-9716-6DEB25427D33}"/>
                    </a:ext>
                  </a:extLst>
                </p:cNvPr>
                <p:cNvSpPr/>
                <p:nvPr/>
              </p:nvSpPr>
              <p:spPr>
                <a:xfrm>
                  <a:off x="3202449" y="3251554"/>
                  <a:ext cx="49759" cy="50622"/>
                </a:xfrm>
                <a:custGeom>
                  <a:avLst/>
                  <a:gdLst>
                    <a:gd name="connsiteX0" fmla="*/ 30413 w 49759"/>
                    <a:gd name="connsiteY0" fmla="*/ 493 h 50622"/>
                    <a:gd name="connsiteX1" fmla="*/ 49004 w 49759"/>
                    <a:gd name="connsiteY1" fmla="*/ 30835 h 50622"/>
                    <a:gd name="connsiteX2" fmla="*/ 19346 w 49759"/>
                    <a:gd name="connsiteY2" fmla="*/ 50110 h 50622"/>
                    <a:gd name="connsiteX3" fmla="*/ 756 w 49759"/>
                    <a:gd name="connsiteY3" fmla="*/ 19768 h 50622"/>
                    <a:gd name="connsiteX4" fmla="*/ 30413 w 49759"/>
                    <a:gd name="connsiteY4" fmla="*/ 493 h 50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759" h="50622">
                      <a:moveTo>
                        <a:pt x="30413" y="493"/>
                      </a:moveTo>
                      <a:cubicBezTo>
                        <a:pt x="43533" y="3229"/>
                        <a:pt x="52486" y="17032"/>
                        <a:pt x="49004" y="30835"/>
                      </a:cubicBezTo>
                      <a:cubicBezTo>
                        <a:pt x="46268" y="43954"/>
                        <a:pt x="33149" y="52907"/>
                        <a:pt x="19346" y="50110"/>
                      </a:cubicBezTo>
                      <a:cubicBezTo>
                        <a:pt x="6227" y="46690"/>
                        <a:pt x="-2726" y="33571"/>
                        <a:pt x="756" y="19768"/>
                      </a:cubicBezTo>
                      <a:cubicBezTo>
                        <a:pt x="3554" y="6711"/>
                        <a:pt x="16673" y="-2243"/>
                        <a:pt x="30413" y="4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</p:grpSp>
          <p:sp>
            <p:nvSpPr>
              <p:cNvPr id="217" name="Forma libre: forma 216">
                <a:extLst>
                  <a:ext uri="{FF2B5EF4-FFF2-40B4-BE49-F238E27FC236}">
                    <a16:creationId xmlns:a16="http://schemas.microsoft.com/office/drawing/2014/main" id="{4BE12003-BCA7-408F-867D-1C7585A5190A}"/>
                  </a:ext>
                </a:extLst>
              </p:cNvPr>
              <p:cNvSpPr/>
              <p:nvPr/>
            </p:nvSpPr>
            <p:spPr>
              <a:xfrm>
                <a:off x="3127957" y="3558849"/>
                <a:ext cx="161321" cy="158711"/>
              </a:xfrm>
              <a:custGeom>
                <a:avLst/>
                <a:gdLst>
                  <a:gd name="connsiteX0" fmla="*/ 160615 w 161321"/>
                  <a:gd name="connsiteY0" fmla="*/ 91994 h 158711"/>
                  <a:gd name="connsiteX1" fmla="*/ 114605 w 161321"/>
                  <a:gd name="connsiteY1" fmla="*/ 155973 h 158711"/>
                  <a:gd name="connsiteX2" fmla="*/ 1756 w 161321"/>
                  <a:gd name="connsiteY2" fmla="*/ 72782 h 158711"/>
                  <a:gd name="connsiteX3" fmla="*/ 112802 w 161321"/>
                  <a:gd name="connsiteY3" fmla="*/ 8305 h 158711"/>
                  <a:gd name="connsiteX4" fmla="*/ 132698 w 161321"/>
                  <a:gd name="connsiteY4" fmla="*/ 36 h 158711"/>
                  <a:gd name="connsiteX5" fmla="*/ 153962 w 161321"/>
                  <a:gd name="connsiteY5" fmla="*/ 24969 h 158711"/>
                  <a:gd name="connsiteX6" fmla="*/ 160615 w 161321"/>
                  <a:gd name="connsiteY6" fmla="*/ 91994 h 158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321" h="158711">
                    <a:moveTo>
                      <a:pt x="160615" y="91994"/>
                    </a:moveTo>
                    <a:cubicBezTo>
                      <a:pt x="157693" y="121155"/>
                      <a:pt x="145196" y="147455"/>
                      <a:pt x="114605" y="155973"/>
                    </a:cubicBezTo>
                    <a:cubicBezTo>
                      <a:pt x="59642" y="171268"/>
                      <a:pt x="13569" y="119600"/>
                      <a:pt x="1756" y="72782"/>
                    </a:cubicBezTo>
                    <a:cubicBezTo>
                      <a:pt x="-13726" y="11539"/>
                      <a:pt x="77300" y="31497"/>
                      <a:pt x="112802" y="8305"/>
                    </a:cubicBezTo>
                    <a:cubicBezTo>
                      <a:pt x="118957" y="4264"/>
                      <a:pt x="125424" y="-461"/>
                      <a:pt x="132698" y="36"/>
                    </a:cubicBezTo>
                    <a:cubicBezTo>
                      <a:pt x="144387" y="720"/>
                      <a:pt x="150854" y="13653"/>
                      <a:pt x="153962" y="24969"/>
                    </a:cubicBezTo>
                    <a:cubicBezTo>
                      <a:pt x="159310" y="44181"/>
                      <a:pt x="162916" y="68989"/>
                      <a:pt x="160615" y="91994"/>
                    </a:cubicBezTo>
                    <a:close/>
                  </a:path>
                </a:pathLst>
              </a:custGeom>
              <a:solidFill>
                <a:srgbClr val="231F20"/>
              </a:solidFill>
              <a:ln w="6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grpSp>
            <p:nvGrpSpPr>
              <p:cNvPr id="218" name="Gráfico 2">
                <a:extLst>
                  <a:ext uri="{FF2B5EF4-FFF2-40B4-BE49-F238E27FC236}">
                    <a16:creationId xmlns:a16="http://schemas.microsoft.com/office/drawing/2014/main" id="{E1D3EFBB-0024-4F51-8B56-59961226C8A7}"/>
                  </a:ext>
                </a:extLst>
              </p:cNvPr>
              <p:cNvGrpSpPr/>
              <p:nvPr/>
            </p:nvGrpSpPr>
            <p:grpSpPr>
              <a:xfrm>
                <a:off x="2202054" y="2601749"/>
                <a:ext cx="1100375" cy="1578837"/>
                <a:chOff x="2202054" y="2601749"/>
                <a:chExt cx="1100375" cy="1578837"/>
              </a:xfrm>
              <a:solidFill>
                <a:srgbClr val="57A3FF"/>
              </a:solidFill>
            </p:grpSpPr>
            <p:sp>
              <p:nvSpPr>
                <p:cNvPr id="219" name="Forma libre: forma 218">
                  <a:extLst>
                    <a:ext uri="{FF2B5EF4-FFF2-40B4-BE49-F238E27FC236}">
                      <a16:creationId xmlns:a16="http://schemas.microsoft.com/office/drawing/2014/main" id="{8F46AD71-8B74-41B9-81BD-D4C03FAC1B46}"/>
                    </a:ext>
                  </a:extLst>
                </p:cNvPr>
                <p:cNvSpPr/>
                <p:nvPr/>
              </p:nvSpPr>
              <p:spPr>
                <a:xfrm>
                  <a:off x="3129596" y="2601749"/>
                  <a:ext cx="37538" cy="38859"/>
                </a:xfrm>
                <a:custGeom>
                  <a:avLst/>
                  <a:gdLst>
                    <a:gd name="connsiteX0" fmla="*/ 18769 w 37538"/>
                    <a:gd name="connsiteY0" fmla="*/ 38860 h 38859"/>
                    <a:gd name="connsiteX1" fmla="*/ 18769 w 37538"/>
                    <a:gd name="connsiteY1" fmla="*/ 0 h 38859"/>
                    <a:gd name="connsiteX2" fmla="*/ 18769 w 37538"/>
                    <a:gd name="connsiteY2" fmla="*/ 38860 h 38859"/>
                    <a:gd name="connsiteX3" fmla="*/ 18769 w 37538"/>
                    <a:gd name="connsiteY3" fmla="*/ 38860 h 38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538" h="38859">
                      <a:moveTo>
                        <a:pt x="18769" y="38860"/>
                      </a:moveTo>
                      <a:cubicBezTo>
                        <a:pt x="43764" y="38860"/>
                        <a:pt x="43826" y="0"/>
                        <a:pt x="18769" y="0"/>
                      </a:cubicBezTo>
                      <a:cubicBezTo>
                        <a:pt x="-6225" y="0"/>
                        <a:pt x="-6288" y="38860"/>
                        <a:pt x="18769" y="38860"/>
                      </a:cubicBezTo>
                      <a:lnTo>
                        <a:pt x="18769" y="38860"/>
                      </a:lnTo>
                      <a:close/>
                    </a:path>
                  </a:pathLst>
                </a:custGeom>
                <a:solidFill>
                  <a:srgbClr val="57A3FF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220" name="Forma libre: forma 219">
                  <a:extLst>
                    <a:ext uri="{FF2B5EF4-FFF2-40B4-BE49-F238E27FC236}">
                      <a16:creationId xmlns:a16="http://schemas.microsoft.com/office/drawing/2014/main" id="{23365AF2-C822-4E3F-8046-54E176C90777}"/>
                    </a:ext>
                  </a:extLst>
                </p:cNvPr>
                <p:cNvSpPr/>
                <p:nvPr/>
              </p:nvSpPr>
              <p:spPr>
                <a:xfrm>
                  <a:off x="3115555" y="3914899"/>
                  <a:ext cx="168687" cy="243196"/>
                </a:xfrm>
                <a:custGeom>
                  <a:avLst/>
                  <a:gdLst>
                    <a:gd name="connsiteX0" fmla="*/ 130489 w 168687"/>
                    <a:gd name="connsiteY0" fmla="*/ 13808 h 243196"/>
                    <a:gd name="connsiteX1" fmla="*/ 6448 w 168687"/>
                    <a:gd name="connsiteY1" fmla="*/ 210844 h 243196"/>
                    <a:gd name="connsiteX2" fmla="*/ 33930 w 168687"/>
                    <a:gd name="connsiteY2" fmla="*/ 238326 h 243196"/>
                    <a:gd name="connsiteX3" fmla="*/ 167981 w 168687"/>
                    <a:gd name="connsiteY3" fmla="*/ 24130 h 243196"/>
                    <a:gd name="connsiteX4" fmla="*/ 130489 w 168687"/>
                    <a:gd name="connsiteY4" fmla="*/ 13808 h 243196"/>
                    <a:gd name="connsiteX5" fmla="*/ 130489 w 168687"/>
                    <a:gd name="connsiteY5" fmla="*/ 13808 h 243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687" h="243196">
                      <a:moveTo>
                        <a:pt x="130489" y="13808"/>
                      </a:moveTo>
                      <a:cubicBezTo>
                        <a:pt x="110406" y="91715"/>
                        <a:pt x="67816" y="158927"/>
                        <a:pt x="6448" y="210844"/>
                      </a:cubicBezTo>
                      <a:cubicBezTo>
                        <a:pt x="-12640" y="227009"/>
                        <a:pt x="14904" y="254367"/>
                        <a:pt x="33930" y="238326"/>
                      </a:cubicBezTo>
                      <a:cubicBezTo>
                        <a:pt x="100085" y="182367"/>
                        <a:pt x="146344" y="108005"/>
                        <a:pt x="167981" y="24130"/>
                      </a:cubicBezTo>
                      <a:cubicBezTo>
                        <a:pt x="174261" y="-57"/>
                        <a:pt x="136769" y="-10440"/>
                        <a:pt x="130489" y="13808"/>
                      </a:cubicBezTo>
                      <a:lnTo>
                        <a:pt x="130489" y="13808"/>
                      </a:lnTo>
                      <a:close/>
                    </a:path>
                  </a:pathLst>
                </a:custGeom>
                <a:solidFill>
                  <a:srgbClr val="57A3FF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221" name="Forma libre: forma 220">
                  <a:extLst>
                    <a:ext uri="{FF2B5EF4-FFF2-40B4-BE49-F238E27FC236}">
                      <a16:creationId xmlns:a16="http://schemas.microsoft.com/office/drawing/2014/main" id="{A7DE31AE-3D32-4FA7-9504-062C25488EA1}"/>
                    </a:ext>
                  </a:extLst>
                </p:cNvPr>
                <p:cNvSpPr/>
                <p:nvPr/>
              </p:nvSpPr>
              <p:spPr>
                <a:xfrm>
                  <a:off x="3264891" y="3838055"/>
                  <a:ext cx="37538" cy="38859"/>
                </a:xfrm>
                <a:custGeom>
                  <a:avLst/>
                  <a:gdLst>
                    <a:gd name="connsiteX0" fmla="*/ 18769 w 37538"/>
                    <a:gd name="connsiteY0" fmla="*/ 38860 h 38859"/>
                    <a:gd name="connsiteX1" fmla="*/ 18769 w 37538"/>
                    <a:gd name="connsiteY1" fmla="*/ 0 h 38859"/>
                    <a:gd name="connsiteX2" fmla="*/ 18769 w 37538"/>
                    <a:gd name="connsiteY2" fmla="*/ 38860 h 38859"/>
                    <a:gd name="connsiteX3" fmla="*/ 18769 w 37538"/>
                    <a:gd name="connsiteY3" fmla="*/ 38860 h 38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538" h="38859">
                      <a:moveTo>
                        <a:pt x="18769" y="38860"/>
                      </a:moveTo>
                      <a:cubicBezTo>
                        <a:pt x="43764" y="38860"/>
                        <a:pt x="43826" y="0"/>
                        <a:pt x="18769" y="0"/>
                      </a:cubicBezTo>
                      <a:cubicBezTo>
                        <a:pt x="-6225" y="0"/>
                        <a:pt x="-6288" y="38860"/>
                        <a:pt x="18769" y="38860"/>
                      </a:cubicBezTo>
                      <a:lnTo>
                        <a:pt x="18769" y="38860"/>
                      </a:lnTo>
                      <a:close/>
                    </a:path>
                  </a:pathLst>
                </a:custGeom>
                <a:solidFill>
                  <a:srgbClr val="57A3FF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222" name="Forma libre: forma 221">
                  <a:extLst>
                    <a:ext uri="{FF2B5EF4-FFF2-40B4-BE49-F238E27FC236}">
                      <a16:creationId xmlns:a16="http://schemas.microsoft.com/office/drawing/2014/main" id="{79C69983-B299-4180-9BE2-AF67896902CB}"/>
                    </a:ext>
                  </a:extLst>
                </p:cNvPr>
                <p:cNvSpPr/>
                <p:nvPr/>
              </p:nvSpPr>
              <p:spPr>
                <a:xfrm>
                  <a:off x="2202054" y="3978896"/>
                  <a:ext cx="93431" cy="201691"/>
                </a:xfrm>
                <a:custGeom>
                  <a:avLst/>
                  <a:gdLst>
                    <a:gd name="connsiteX0" fmla="*/ 59683 w 93431"/>
                    <a:gd name="connsiteY0" fmla="*/ 2412 h 201691"/>
                    <a:gd name="connsiteX1" fmla="*/ 63787 w 93431"/>
                    <a:gd name="connsiteY1" fmla="*/ 199696 h 201691"/>
                    <a:gd name="connsiteX2" fmla="*/ 83372 w 93431"/>
                    <a:gd name="connsiteY2" fmla="*/ 166120 h 201691"/>
                    <a:gd name="connsiteX3" fmla="*/ 79268 w 93431"/>
                    <a:gd name="connsiteY3" fmla="*/ 35924 h 201691"/>
                    <a:gd name="connsiteX4" fmla="*/ 59683 w 93431"/>
                    <a:gd name="connsiteY4" fmla="*/ 2412 h 201691"/>
                    <a:gd name="connsiteX5" fmla="*/ 59683 w 93431"/>
                    <a:gd name="connsiteY5" fmla="*/ 2412 h 201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431" h="201691">
                      <a:moveTo>
                        <a:pt x="59683" y="2412"/>
                      </a:moveTo>
                      <a:cubicBezTo>
                        <a:pt x="-21270" y="45064"/>
                        <a:pt x="-19840" y="160898"/>
                        <a:pt x="63787" y="199696"/>
                      </a:cubicBezTo>
                      <a:cubicBezTo>
                        <a:pt x="86356" y="210141"/>
                        <a:pt x="106066" y="176690"/>
                        <a:pt x="83372" y="166120"/>
                      </a:cubicBezTo>
                      <a:cubicBezTo>
                        <a:pt x="25984" y="139509"/>
                        <a:pt x="22564" y="65769"/>
                        <a:pt x="79268" y="35924"/>
                      </a:cubicBezTo>
                      <a:cubicBezTo>
                        <a:pt x="101465" y="24359"/>
                        <a:pt x="81818" y="-9215"/>
                        <a:pt x="59683" y="2412"/>
                      </a:cubicBezTo>
                      <a:lnTo>
                        <a:pt x="59683" y="2412"/>
                      </a:lnTo>
                      <a:close/>
                    </a:path>
                  </a:pathLst>
                </a:custGeom>
                <a:solidFill>
                  <a:srgbClr val="57A3FF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223" name="Forma libre: forma 222">
                  <a:extLst>
                    <a:ext uri="{FF2B5EF4-FFF2-40B4-BE49-F238E27FC236}">
                      <a16:creationId xmlns:a16="http://schemas.microsoft.com/office/drawing/2014/main" id="{86480DF1-34D9-4C78-AFEA-0D8453CE3AA4}"/>
                    </a:ext>
                  </a:extLst>
                </p:cNvPr>
                <p:cNvSpPr/>
                <p:nvPr/>
              </p:nvSpPr>
              <p:spPr>
                <a:xfrm>
                  <a:off x="2227823" y="3422843"/>
                  <a:ext cx="138737" cy="179446"/>
                </a:xfrm>
                <a:custGeom>
                  <a:avLst/>
                  <a:gdLst>
                    <a:gd name="connsiteX0" fmla="*/ 9044 w 138737"/>
                    <a:gd name="connsiteY0" fmla="*/ 13929 h 179446"/>
                    <a:gd name="connsiteX1" fmla="*/ 11531 w 138737"/>
                    <a:gd name="connsiteY1" fmla="*/ 118882 h 179446"/>
                    <a:gd name="connsiteX2" fmla="*/ 47655 w 138737"/>
                    <a:gd name="connsiteY2" fmla="*/ 143068 h 179446"/>
                    <a:gd name="connsiteX3" fmla="*/ 109520 w 138737"/>
                    <a:gd name="connsiteY3" fmla="*/ 176892 h 179446"/>
                    <a:gd name="connsiteX4" fmla="*/ 129106 w 138737"/>
                    <a:gd name="connsiteY4" fmla="*/ 143317 h 179446"/>
                    <a:gd name="connsiteX5" fmla="*/ 53997 w 138737"/>
                    <a:gd name="connsiteY5" fmla="*/ 102218 h 179446"/>
                    <a:gd name="connsiteX6" fmla="*/ 46536 w 138737"/>
                    <a:gd name="connsiteY6" fmla="*/ 24188 h 179446"/>
                    <a:gd name="connsiteX7" fmla="*/ 9044 w 138737"/>
                    <a:gd name="connsiteY7" fmla="*/ 13929 h 179446"/>
                    <a:gd name="connsiteX8" fmla="*/ 9044 w 138737"/>
                    <a:gd name="connsiteY8" fmla="*/ 13929 h 179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8737" h="179446">
                      <a:moveTo>
                        <a:pt x="9044" y="13929"/>
                      </a:moveTo>
                      <a:cubicBezTo>
                        <a:pt x="2391" y="43835"/>
                        <a:pt x="-8614" y="92208"/>
                        <a:pt x="11531" y="118882"/>
                      </a:cubicBezTo>
                      <a:cubicBezTo>
                        <a:pt x="20298" y="130446"/>
                        <a:pt x="35282" y="136291"/>
                        <a:pt x="47655" y="143068"/>
                      </a:cubicBezTo>
                      <a:cubicBezTo>
                        <a:pt x="68298" y="154322"/>
                        <a:pt x="88878" y="165638"/>
                        <a:pt x="109520" y="176892"/>
                      </a:cubicBezTo>
                      <a:cubicBezTo>
                        <a:pt x="131468" y="188892"/>
                        <a:pt x="151116" y="155379"/>
                        <a:pt x="129106" y="143317"/>
                      </a:cubicBezTo>
                      <a:cubicBezTo>
                        <a:pt x="104049" y="129638"/>
                        <a:pt x="78930" y="116084"/>
                        <a:pt x="53997" y="102218"/>
                      </a:cubicBezTo>
                      <a:cubicBezTo>
                        <a:pt x="29686" y="88726"/>
                        <a:pt x="41438" y="47131"/>
                        <a:pt x="46536" y="24188"/>
                      </a:cubicBezTo>
                      <a:cubicBezTo>
                        <a:pt x="51945" y="-61"/>
                        <a:pt x="14453" y="-10506"/>
                        <a:pt x="9044" y="13929"/>
                      </a:cubicBezTo>
                      <a:lnTo>
                        <a:pt x="9044" y="13929"/>
                      </a:lnTo>
                      <a:close/>
                    </a:path>
                  </a:pathLst>
                </a:custGeom>
                <a:solidFill>
                  <a:srgbClr val="57A3FF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224" name="Forma libre: forma 223">
                  <a:extLst>
                    <a:ext uri="{FF2B5EF4-FFF2-40B4-BE49-F238E27FC236}">
                      <a16:creationId xmlns:a16="http://schemas.microsoft.com/office/drawing/2014/main" id="{6826B943-4DFC-4E02-BF91-CA6629E4340A}"/>
                    </a:ext>
                  </a:extLst>
                </p:cNvPr>
                <p:cNvSpPr/>
                <p:nvPr/>
              </p:nvSpPr>
              <p:spPr>
                <a:xfrm>
                  <a:off x="3201215" y="2613609"/>
                  <a:ext cx="83711" cy="266673"/>
                </a:xfrm>
                <a:custGeom>
                  <a:avLst/>
                  <a:gdLst>
                    <a:gd name="connsiteX0" fmla="*/ 18653 w 83711"/>
                    <a:gd name="connsiteY0" fmla="*/ 38938 h 266673"/>
                    <a:gd name="connsiteX1" fmla="*/ 44642 w 83711"/>
                    <a:gd name="connsiteY1" fmla="*/ 150544 h 266673"/>
                    <a:gd name="connsiteX2" fmla="*/ 42342 w 83711"/>
                    <a:gd name="connsiteY2" fmla="*/ 247974 h 266673"/>
                    <a:gd name="connsiteX3" fmla="*/ 81202 w 83711"/>
                    <a:gd name="connsiteY3" fmla="*/ 247974 h 266673"/>
                    <a:gd name="connsiteX4" fmla="*/ 83627 w 83711"/>
                    <a:gd name="connsiteY4" fmla="*/ 108140 h 266673"/>
                    <a:gd name="connsiteX5" fmla="*/ 18653 w 83711"/>
                    <a:gd name="connsiteY5" fmla="*/ 78 h 266673"/>
                    <a:gd name="connsiteX6" fmla="*/ 18653 w 83711"/>
                    <a:gd name="connsiteY6" fmla="*/ 38938 h 266673"/>
                    <a:gd name="connsiteX7" fmla="*/ 18653 w 83711"/>
                    <a:gd name="connsiteY7" fmla="*/ 38938 h 266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3711" h="266673">
                      <a:moveTo>
                        <a:pt x="18653" y="38938"/>
                      </a:moveTo>
                      <a:cubicBezTo>
                        <a:pt x="55399" y="41985"/>
                        <a:pt x="44829" y="123933"/>
                        <a:pt x="44642" y="150544"/>
                      </a:cubicBezTo>
                      <a:cubicBezTo>
                        <a:pt x="44394" y="183000"/>
                        <a:pt x="44269" y="215580"/>
                        <a:pt x="42342" y="247974"/>
                      </a:cubicBezTo>
                      <a:cubicBezTo>
                        <a:pt x="40850" y="272969"/>
                        <a:pt x="79710" y="272844"/>
                        <a:pt x="81202" y="247974"/>
                      </a:cubicBezTo>
                      <a:cubicBezTo>
                        <a:pt x="83937" y="201466"/>
                        <a:pt x="83813" y="154710"/>
                        <a:pt x="83627" y="108140"/>
                      </a:cubicBezTo>
                      <a:cubicBezTo>
                        <a:pt x="83378" y="60949"/>
                        <a:pt x="76041" y="4866"/>
                        <a:pt x="18653" y="78"/>
                      </a:cubicBezTo>
                      <a:cubicBezTo>
                        <a:pt x="-6280" y="-1973"/>
                        <a:pt x="-6155" y="36887"/>
                        <a:pt x="18653" y="38938"/>
                      </a:cubicBezTo>
                      <a:lnTo>
                        <a:pt x="18653" y="38938"/>
                      </a:lnTo>
                      <a:close/>
                    </a:path>
                  </a:pathLst>
                </a:custGeom>
                <a:solidFill>
                  <a:srgbClr val="57A3FF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</p:grpSp>
        </p:grpSp>
      </p:grpSp>
      <p:grpSp>
        <p:nvGrpSpPr>
          <p:cNvPr id="225" name="Gráfico 2">
            <a:extLst>
              <a:ext uri="{FF2B5EF4-FFF2-40B4-BE49-F238E27FC236}">
                <a16:creationId xmlns:a16="http://schemas.microsoft.com/office/drawing/2014/main" id="{2D8FD7E2-103F-4DE5-AB5C-FE09D2CCC296}"/>
              </a:ext>
            </a:extLst>
          </p:cNvPr>
          <p:cNvGrpSpPr/>
          <p:nvPr/>
        </p:nvGrpSpPr>
        <p:grpSpPr>
          <a:xfrm>
            <a:off x="8556271" y="239439"/>
            <a:ext cx="1508889" cy="1976674"/>
            <a:chOff x="8569835" y="21"/>
            <a:chExt cx="1508889" cy="1976674"/>
          </a:xfrm>
        </p:grpSpPr>
        <p:sp>
          <p:nvSpPr>
            <p:cNvPr id="226" name="Forma libre: forma 225">
              <a:extLst>
                <a:ext uri="{FF2B5EF4-FFF2-40B4-BE49-F238E27FC236}">
                  <a16:creationId xmlns:a16="http://schemas.microsoft.com/office/drawing/2014/main" id="{09C141CE-516F-4143-9102-5F7D37E32FEF}"/>
                </a:ext>
              </a:extLst>
            </p:cNvPr>
            <p:cNvSpPr/>
            <p:nvPr/>
          </p:nvSpPr>
          <p:spPr>
            <a:xfrm>
              <a:off x="8749169" y="1853338"/>
              <a:ext cx="1311911" cy="123357"/>
            </a:xfrm>
            <a:custGeom>
              <a:avLst/>
              <a:gdLst>
                <a:gd name="connsiteX0" fmla="*/ 1311911 w 1311911"/>
                <a:gd name="connsiteY0" fmla="*/ 61679 h 123357"/>
                <a:gd name="connsiteX1" fmla="*/ 655956 w 1311911"/>
                <a:gd name="connsiteY1" fmla="*/ 123357 h 123357"/>
                <a:gd name="connsiteX2" fmla="*/ 0 w 1311911"/>
                <a:gd name="connsiteY2" fmla="*/ 61679 h 123357"/>
                <a:gd name="connsiteX3" fmla="*/ 655956 w 1311911"/>
                <a:gd name="connsiteY3" fmla="*/ 0 h 123357"/>
                <a:gd name="connsiteX4" fmla="*/ 1311911 w 1311911"/>
                <a:gd name="connsiteY4" fmla="*/ 61679 h 12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1911" h="123357">
                  <a:moveTo>
                    <a:pt x="1311911" y="61679"/>
                  </a:moveTo>
                  <a:cubicBezTo>
                    <a:pt x="1311911" y="95751"/>
                    <a:pt x="1018255" y="123357"/>
                    <a:pt x="655956" y="123357"/>
                  </a:cubicBezTo>
                  <a:cubicBezTo>
                    <a:pt x="293657" y="123357"/>
                    <a:pt x="0" y="95751"/>
                    <a:pt x="0" y="61679"/>
                  </a:cubicBezTo>
                  <a:cubicBezTo>
                    <a:pt x="0" y="27606"/>
                    <a:pt x="293657" y="0"/>
                    <a:pt x="655956" y="0"/>
                  </a:cubicBezTo>
                  <a:cubicBezTo>
                    <a:pt x="1018192" y="0"/>
                    <a:pt x="1311911" y="27606"/>
                    <a:pt x="1311911" y="61679"/>
                  </a:cubicBezTo>
                  <a:close/>
                </a:path>
              </a:pathLst>
            </a:custGeom>
            <a:solidFill>
              <a:srgbClr val="BCBEC0">
                <a:alpha val="50000"/>
              </a:srgbClr>
            </a:solidFill>
            <a:ln w="62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227" name="Gráfico 2">
              <a:extLst>
                <a:ext uri="{FF2B5EF4-FFF2-40B4-BE49-F238E27FC236}">
                  <a16:creationId xmlns:a16="http://schemas.microsoft.com/office/drawing/2014/main" id="{93E8D58F-08F0-4FE3-BF08-84672F95B6A8}"/>
                </a:ext>
              </a:extLst>
            </p:cNvPr>
            <p:cNvGrpSpPr/>
            <p:nvPr/>
          </p:nvGrpSpPr>
          <p:grpSpPr>
            <a:xfrm>
              <a:off x="8569835" y="21"/>
              <a:ext cx="1508889" cy="1914986"/>
              <a:chOff x="8569835" y="21"/>
              <a:chExt cx="1508889" cy="1914986"/>
            </a:xfrm>
          </p:grpSpPr>
          <p:sp>
            <p:nvSpPr>
              <p:cNvPr id="228" name="Forma libre: forma 227">
                <a:extLst>
                  <a:ext uri="{FF2B5EF4-FFF2-40B4-BE49-F238E27FC236}">
                    <a16:creationId xmlns:a16="http://schemas.microsoft.com/office/drawing/2014/main" id="{69C037FB-E205-4FCD-A0BF-BF09840C29AF}"/>
                  </a:ext>
                </a:extLst>
              </p:cNvPr>
              <p:cNvSpPr/>
              <p:nvPr/>
            </p:nvSpPr>
            <p:spPr>
              <a:xfrm>
                <a:off x="9311761" y="1385589"/>
                <a:ext cx="149073" cy="529418"/>
              </a:xfrm>
              <a:custGeom>
                <a:avLst/>
                <a:gdLst>
                  <a:gd name="connsiteX0" fmla="*/ 86711 w 149073"/>
                  <a:gd name="connsiteY0" fmla="*/ 0 h 529418"/>
                  <a:gd name="connsiteX1" fmla="*/ 86586 w 149073"/>
                  <a:gd name="connsiteY1" fmla="*/ 489262 h 529418"/>
                  <a:gd name="connsiteX2" fmla="*/ 5136 w 149073"/>
                  <a:gd name="connsiteY2" fmla="*/ 494796 h 529418"/>
                  <a:gd name="connsiteX3" fmla="*/ 7561 w 149073"/>
                  <a:gd name="connsiteY3" fmla="*/ 511707 h 529418"/>
                  <a:gd name="connsiteX4" fmla="*/ 114317 w 149073"/>
                  <a:gd name="connsiteY4" fmla="*/ 529179 h 529418"/>
                  <a:gd name="connsiteX5" fmla="*/ 133902 w 149073"/>
                  <a:gd name="connsiteY5" fmla="*/ 518112 h 529418"/>
                  <a:gd name="connsiteX6" fmla="*/ 149073 w 149073"/>
                  <a:gd name="connsiteY6" fmla="*/ 28663 h 529418"/>
                  <a:gd name="connsiteX7" fmla="*/ 86711 w 149073"/>
                  <a:gd name="connsiteY7" fmla="*/ 0 h 52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073" h="529418">
                    <a:moveTo>
                      <a:pt x="86711" y="0"/>
                    </a:moveTo>
                    <a:lnTo>
                      <a:pt x="86586" y="489262"/>
                    </a:lnTo>
                    <a:cubicBezTo>
                      <a:pt x="63830" y="484039"/>
                      <a:pt x="28639" y="484412"/>
                      <a:pt x="5136" y="494796"/>
                    </a:cubicBezTo>
                    <a:cubicBezTo>
                      <a:pt x="-2885" y="498340"/>
                      <a:pt x="-1081" y="510340"/>
                      <a:pt x="7561" y="511707"/>
                    </a:cubicBezTo>
                    <a:lnTo>
                      <a:pt x="114317" y="529179"/>
                    </a:lnTo>
                    <a:cubicBezTo>
                      <a:pt x="122649" y="530547"/>
                      <a:pt x="130793" y="525946"/>
                      <a:pt x="133902" y="518112"/>
                    </a:cubicBezTo>
                    <a:lnTo>
                      <a:pt x="149073" y="28663"/>
                    </a:lnTo>
                    <a:lnTo>
                      <a:pt x="86711" y="0"/>
                    </a:lnTo>
                    <a:close/>
                  </a:path>
                </a:pathLst>
              </a:custGeom>
              <a:solidFill>
                <a:srgbClr val="6EC930"/>
              </a:solidFill>
              <a:ln w="6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29" name="Forma libre: forma 228">
                <a:extLst>
                  <a:ext uri="{FF2B5EF4-FFF2-40B4-BE49-F238E27FC236}">
                    <a16:creationId xmlns:a16="http://schemas.microsoft.com/office/drawing/2014/main" id="{B756A55F-D2B8-4BBD-942F-61A1E5DF56E4}"/>
                  </a:ext>
                </a:extLst>
              </p:cNvPr>
              <p:cNvSpPr/>
              <p:nvPr/>
            </p:nvSpPr>
            <p:spPr>
              <a:xfrm>
                <a:off x="9737889" y="1385651"/>
                <a:ext cx="148115" cy="529353"/>
              </a:xfrm>
              <a:custGeom>
                <a:avLst/>
                <a:gdLst>
                  <a:gd name="connsiteX0" fmla="*/ 62425 w 148115"/>
                  <a:gd name="connsiteY0" fmla="*/ 0 h 529353"/>
                  <a:gd name="connsiteX1" fmla="*/ 61554 w 148115"/>
                  <a:gd name="connsiteY1" fmla="*/ 489262 h 529353"/>
                  <a:gd name="connsiteX2" fmla="*/ 143005 w 148115"/>
                  <a:gd name="connsiteY2" fmla="*/ 494982 h 529353"/>
                  <a:gd name="connsiteX3" fmla="*/ 140517 w 148115"/>
                  <a:gd name="connsiteY3" fmla="*/ 511894 h 529353"/>
                  <a:gd name="connsiteX4" fmla="*/ 33700 w 148115"/>
                  <a:gd name="connsiteY4" fmla="*/ 529117 h 529353"/>
                  <a:gd name="connsiteX5" fmla="*/ 14176 w 148115"/>
                  <a:gd name="connsiteY5" fmla="*/ 517987 h 529353"/>
                  <a:gd name="connsiteX6" fmla="*/ 0 w 148115"/>
                  <a:gd name="connsiteY6" fmla="*/ 28539 h 529353"/>
                  <a:gd name="connsiteX7" fmla="*/ 62425 w 148115"/>
                  <a:gd name="connsiteY7" fmla="*/ 0 h 52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115" h="529353">
                    <a:moveTo>
                      <a:pt x="62425" y="0"/>
                    </a:moveTo>
                    <a:lnTo>
                      <a:pt x="61554" y="489262"/>
                    </a:lnTo>
                    <a:cubicBezTo>
                      <a:pt x="84373" y="484039"/>
                      <a:pt x="119502" y="484474"/>
                      <a:pt x="143005" y="494982"/>
                    </a:cubicBezTo>
                    <a:cubicBezTo>
                      <a:pt x="151025" y="498526"/>
                      <a:pt x="149160" y="510526"/>
                      <a:pt x="140517" y="511894"/>
                    </a:cubicBezTo>
                    <a:lnTo>
                      <a:pt x="33700" y="529117"/>
                    </a:lnTo>
                    <a:cubicBezTo>
                      <a:pt x="25367" y="530485"/>
                      <a:pt x="17223" y="525821"/>
                      <a:pt x="14176" y="517987"/>
                    </a:cubicBezTo>
                    <a:lnTo>
                      <a:pt x="0" y="28539"/>
                    </a:lnTo>
                    <a:lnTo>
                      <a:pt x="62425" y="0"/>
                    </a:lnTo>
                    <a:close/>
                  </a:path>
                </a:pathLst>
              </a:custGeom>
              <a:solidFill>
                <a:srgbClr val="6EC930"/>
              </a:solidFill>
              <a:ln w="6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grpSp>
            <p:nvGrpSpPr>
              <p:cNvPr id="230" name="Gráfico 2">
                <a:extLst>
                  <a:ext uri="{FF2B5EF4-FFF2-40B4-BE49-F238E27FC236}">
                    <a16:creationId xmlns:a16="http://schemas.microsoft.com/office/drawing/2014/main" id="{BC69D289-1E44-49FF-B573-02D97B60B389}"/>
                  </a:ext>
                </a:extLst>
              </p:cNvPr>
              <p:cNvGrpSpPr/>
              <p:nvPr/>
            </p:nvGrpSpPr>
            <p:grpSpPr>
              <a:xfrm>
                <a:off x="9158022" y="355021"/>
                <a:ext cx="349233" cy="506058"/>
                <a:chOff x="9158022" y="355021"/>
                <a:chExt cx="349233" cy="506058"/>
              </a:xfrm>
              <a:solidFill>
                <a:srgbClr val="6EC930"/>
              </a:solidFill>
            </p:grpSpPr>
            <p:sp>
              <p:nvSpPr>
                <p:cNvPr id="231" name="Forma libre: forma 230">
                  <a:extLst>
                    <a:ext uri="{FF2B5EF4-FFF2-40B4-BE49-F238E27FC236}">
                      <a16:creationId xmlns:a16="http://schemas.microsoft.com/office/drawing/2014/main" id="{5AA9920E-0E1B-4A08-A52F-F3D2A2021686}"/>
                    </a:ext>
                  </a:extLst>
                </p:cNvPr>
                <p:cNvSpPr/>
                <p:nvPr/>
              </p:nvSpPr>
              <p:spPr>
                <a:xfrm>
                  <a:off x="9158022" y="432965"/>
                  <a:ext cx="349233" cy="428114"/>
                </a:xfrm>
                <a:custGeom>
                  <a:avLst/>
                  <a:gdLst>
                    <a:gd name="connsiteX0" fmla="*/ 345589 w 349233"/>
                    <a:gd name="connsiteY0" fmla="*/ 372523 h 428114"/>
                    <a:gd name="connsiteX1" fmla="*/ 75870 w 349233"/>
                    <a:gd name="connsiteY1" fmla="*/ 356108 h 428114"/>
                    <a:gd name="connsiteX2" fmla="*/ 45155 w 349233"/>
                    <a:gd name="connsiteY2" fmla="*/ 10597 h 428114"/>
                    <a:gd name="connsiteX3" fmla="*/ 86937 w 349233"/>
                    <a:gd name="connsiteY3" fmla="*/ 34348 h 428114"/>
                    <a:gd name="connsiteX4" fmla="*/ 89362 w 349233"/>
                    <a:gd name="connsiteY4" fmla="*/ 300150 h 428114"/>
                    <a:gd name="connsiteX5" fmla="*/ 303806 w 349233"/>
                    <a:gd name="connsiteY5" fmla="*/ 348709 h 428114"/>
                    <a:gd name="connsiteX6" fmla="*/ 345589 w 349233"/>
                    <a:gd name="connsiteY6" fmla="*/ 372523 h 428114"/>
                    <a:gd name="connsiteX7" fmla="*/ 345589 w 349233"/>
                    <a:gd name="connsiteY7" fmla="*/ 372523 h 428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9233" h="428114">
                      <a:moveTo>
                        <a:pt x="345589" y="372523"/>
                      </a:moveTo>
                      <a:cubicBezTo>
                        <a:pt x="283661" y="474118"/>
                        <a:pt x="146253" y="416792"/>
                        <a:pt x="75870" y="356108"/>
                      </a:cubicBezTo>
                      <a:cubicBezTo>
                        <a:pt x="-15467" y="277394"/>
                        <a:pt x="-22617" y="104980"/>
                        <a:pt x="45155" y="10597"/>
                      </a:cubicBezTo>
                      <a:cubicBezTo>
                        <a:pt x="62999" y="-14273"/>
                        <a:pt x="105030" y="9167"/>
                        <a:pt x="86937" y="34348"/>
                      </a:cubicBezTo>
                      <a:cubicBezTo>
                        <a:pt x="31974" y="110887"/>
                        <a:pt x="39808" y="223176"/>
                        <a:pt x="89362" y="300150"/>
                      </a:cubicBezTo>
                      <a:cubicBezTo>
                        <a:pt x="124678" y="354989"/>
                        <a:pt x="259040" y="422201"/>
                        <a:pt x="303806" y="348709"/>
                      </a:cubicBezTo>
                      <a:cubicBezTo>
                        <a:pt x="319848" y="322409"/>
                        <a:pt x="361755" y="346036"/>
                        <a:pt x="345589" y="372523"/>
                      </a:cubicBezTo>
                      <a:lnTo>
                        <a:pt x="345589" y="372523"/>
                      </a:lnTo>
                      <a:close/>
                    </a:path>
                  </a:pathLst>
                </a:custGeom>
                <a:solidFill>
                  <a:srgbClr val="6EC93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232" name="Forma libre: forma 231">
                  <a:extLst>
                    <a:ext uri="{FF2B5EF4-FFF2-40B4-BE49-F238E27FC236}">
                      <a16:creationId xmlns:a16="http://schemas.microsoft.com/office/drawing/2014/main" id="{0652B31E-B410-42ED-B049-3883EAA13BC6}"/>
                    </a:ext>
                  </a:extLst>
                </p:cNvPr>
                <p:cNvSpPr/>
                <p:nvPr/>
              </p:nvSpPr>
              <p:spPr>
                <a:xfrm>
                  <a:off x="9160571" y="355021"/>
                  <a:ext cx="89730" cy="113461"/>
                </a:xfrm>
                <a:custGeom>
                  <a:avLst/>
                  <a:gdLst>
                    <a:gd name="connsiteX0" fmla="*/ 48948 w 89730"/>
                    <a:gd name="connsiteY0" fmla="*/ 106821 h 113461"/>
                    <a:gd name="connsiteX1" fmla="*/ 77 w 89730"/>
                    <a:gd name="connsiteY1" fmla="*/ 24313 h 113461"/>
                    <a:gd name="connsiteX2" fmla="*/ 23828 w 89730"/>
                    <a:gd name="connsiteY2" fmla="*/ 2 h 113461"/>
                    <a:gd name="connsiteX3" fmla="*/ 48139 w 89730"/>
                    <a:gd name="connsiteY3" fmla="*/ 23754 h 113461"/>
                    <a:gd name="connsiteX4" fmla="*/ 82523 w 89730"/>
                    <a:gd name="connsiteY4" fmla="*/ 72437 h 113461"/>
                    <a:gd name="connsiteX5" fmla="*/ 82895 w 89730"/>
                    <a:gd name="connsiteY5" fmla="*/ 106385 h 113461"/>
                    <a:gd name="connsiteX6" fmla="*/ 48948 w 89730"/>
                    <a:gd name="connsiteY6" fmla="*/ 106821 h 113461"/>
                    <a:gd name="connsiteX7" fmla="*/ 48948 w 89730"/>
                    <a:gd name="connsiteY7" fmla="*/ 106821 h 113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9730" h="113461">
                      <a:moveTo>
                        <a:pt x="48948" y="106821"/>
                      </a:moveTo>
                      <a:cubicBezTo>
                        <a:pt x="22709" y="85370"/>
                        <a:pt x="3124" y="58883"/>
                        <a:pt x="77" y="24313"/>
                      </a:cubicBezTo>
                      <a:cubicBezTo>
                        <a:pt x="-1104" y="11256"/>
                        <a:pt x="11455" y="127"/>
                        <a:pt x="23828" y="2"/>
                      </a:cubicBezTo>
                      <a:cubicBezTo>
                        <a:pt x="37693" y="-184"/>
                        <a:pt x="46957" y="10697"/>
                        <a:pt x="48139" y="23754"/>
                      </a:cubicBezTo>
                      <a:cubicBezTo>
                        <a:pt x="50005" y="44645"/>
                        <a:pt x="67351" y="60002"/>
                        <a:pt x="82523" y="72437"/>
                      </a:cubicBezTo>
                      <a:cubicBezTo>
                        <a:pt x="92657" y="80707"/>
                        <a:pt x="91476" y="97681"/>
                        <a:pt x="82895" y="106385"/>
                      </a:cubicBezTo>
                      <a:cubicBezTo>
                        <a:pt x="73134" y="116396"/>
                        <a:pt x="59020" y="115090"/>
                        <a:pt x="48948" y="106821"/>
                      </a:cubicBezTo>
                      <a:lnTo>
                        <a:pt x="48948" y="106821"/>
                      </a:lnTo>
                      <a:close/>
                    </a:path>
                  </a:pathLst>
                </a:custGeom>
                <a:solidFill>
                  <a:srgbClr val="6EC93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233" name="Forma libre: forma 232">
                  <a:extLst>
                    <a:ext uri="{FF2B5EF4-FFF2-40B4-BE49-F238E27FC236}">
                      <a16:creationId xmlns:a16="http://schemas.microsoft.com/office/drawing/2014/main" id="{87AEA4C2-0435-43DA-803C-ACB7BE019398}"/>
                    </a:ext>
                  </a:extLst>
                </p:cNvPr>
                <p:cNvSpPr/>
                <p:nvPr/>
              </p:nvSpPr>
              <p:spPr>
                <a:xfrm>
                  <a:off x="9221190" y="377899"/>
                  <a:ext cx="143093" cy="99053"/>
                </a:xfrm>
                <a:custGeom>
                  <a:avLst/>
                  <a:gdLst>
                    <a:gd name="connsiteX0" fmla="*/ 22898 w 143093"/>
                    <a:gd name="connsiteY0" fmla="*/ 50928 h 99053"/>
                    <a:gd name="connsiteX1" fmla="*/ 99002 w 143093"/>
                    <a:gd name="connsiteY1" fmla="*/ 12690 h 99053"/>
                    <a:gd name="connsiteX2" fmla="*/ 140784 w 143093"/>
                    <a:gd name="connsiteY2" fmla="*/ 36441 h 99053"/>
                    <a:gd name="connsiteX3" fmla="*/ 23459 w 143093"/>
                    <a:gd name="connsiteY3" fmla="*/ 98990 h 99053"/>
                    <a:gd name="connsiteX4" fmla="*/ 22898 w 143093"/>
                    <a:gd name="connsiteY4" fmla="*/ 50928 h 99053"/>
                    <a:gd name="connsiteX5" fmla="*/ 22898 w 143093"/>
                    <a:gd name="connsiteY5" fmla="*/ 50928 h 99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3093" h="99053">
                      <a:moveTo>
                        <a:pt x="22898" y="50928"/>
                      </a:moveTo>
                      <a:cubicBezTo>
                        <a:pt x="47956" y="51861"/>
                        <a:pt x="88183" y="37063"/>
                        <a:pt x="99002" y="12690"/>
                      </a:cubicBezTo>
                      <a:cubicBezTo>
                        <a:pt x="111561" y="-15600"/>
                        <a:pt x="153282" y="8338"/>
                        <a:pt x="140784" y="36441"/>
                      </a:cubicBezTo>
                      <a:cubicBezTo>
                        <a:pt x="123499" y="75363"/>
                        <a:pt x="63997" y="100482"/>
                        <a:pt x="23459" y="98990"/>
                      </a:cubicBezTo>
                      <a:cubicBezTo>
                        <a:pt x="-7381" y="97809"/>
                        <a:pt x="-8065" y="49747"/>
                        <a:pt x="22898" y="50928"/>
                      </a:cubicBezTo>
                      <a:lnTo>
                        <a:pt x="22898" y="50928"/>
                      </a:lnTo>
                      <a:close/>
                    </a:path>
                  </a:pathLst>
                </a:custGeom>
                <a:solidFill>
                  <a:srgbClr val="6EC93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234" name="Forma libre: forma 233">
                  <a:extLst>
                    <a:ext uri="{FF2B5EF4-FFF2-40B4-BE49-F238E27FC236}">
                      <a16:creationId xmlns:a16="http://schemas.microsoft.com/office/drawing/2014/main" id="{4B4EF8BD-54AD-4CB3-8BA0-0F0212EA8EEA}"/>
                    </a:ext>
                  </a:extLst>
                </p:cNvPr>
                <p:cNvSpPr/>
                <p:nvPr/>
              </p:nvSpPr>
              <p:spPr>
                <a:xfrm>
                  <a:off x="9221431" y="355856"/>
                  <a:ext cx="65830" cy="110581"/>
                </a:xfrm>
                <a:custGeom>
                  <a:avLst/>
                  <a:gdLst>
                    <a:gd name="connsiteX0" fmla="*/ 26 w 65830"/>
                    <a:gd name="connsiteY0" fmla="*/ 87644 h 110581"/>
                    <a:gd name="connsiteX1" fmla="*/ 20855 w 65830"/>
                    <a:gd name="connsiteY1" fmla="*/ 11976 h 110581"/>
                    <a:gd name="connsiteX2" fmla="*/ 62637 w 65830"/>
                    <a:gd name="connsiteY2" fmla="*/ 35727 h 110581"/>
                    <a:gd name="connsiteX3" fmla="*/ 48088 w 65830"/>
                    <a:gd name="connsiteY3" fmla="*/ 87023 h 110581"/>
                    <a:gd name="connsiteX4" fmla="*/ 26 w 65830"/>
                    <a:gd name="connsiteY4" fmla="*/ 87644 h 110581"/>
                    <a:gd name="connsiteX5" fmla="*/ 26 w 65830"/>
                    <a:gd name="connsiteY5" fmla="*/ 87644 h 110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830" h="110581">
                      <a:moveTo>
                        <a:pt x="26" y="87644"/>
                      </a:moveTo>
                      <a:cubicBezTo>
                        <a:pt x="-534" y="60660"/>
                        <a:pt x="7922" y="35417"/>
                        <a:pt x="20855" y="11976"/>
                      </a:cubicBezTo>
                      <a:cubicBezTo>
                        <a:pt x="35839" y="-15132"/>
                        <a:pt x="77622" y="8557"/>
                        <a:pt x="62637" y="35727"/>
                      </a:cubicBezTo>
                      <a:cubicBezTo>
                        <a:pt x="53746" y="51893"/>
                        <a:pt x="47715" y="68370"/>
                        <a:pt x="48088" y="87023"/>
                      </a:cubicBezTo>
                      <a:cubicBezTo>
                        <a:pt x="48772" y="118048"/>
                        <a:pt x="710" y="118608"/>
                        <a:pt x="26" y="87644"/>
                      </a:cubicBezTo>
                      <a:lnTo>
                        <a:pt x="26" y="87644"/>
                      </a:lnTo>
                      <a:close/>
                    </a:path>
                  </a:pathLst>
                </a:custGeom>
                <a:solidFill>
                  <a:srgbClr val="6EC93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</p:grpSp>
          <p:grpSp>
            <p:nvGrpSpPr>
              <p:cNvPr id="235" name="Gráfico 2">
                <a:extLst>
                  <a:ext uri="{FF2B5EF4-FFF2-40B4-BE49-F238E27FC236}">
                    <a16:creationId xmlns:a16="http://schemas.microsoft.com/office/drawing/2014/main" id="{F14D88FC-2B09-49F9-8BC9-A36921F059F6}"/>
                  </a:ext>
                </a:extLst>
              </p:cNvPr>
              <p:cNvGrpSpPr/>
              <p:nvPr/>
            </p:nvGrpSpPr>
            <p:grpSpPr>
              <a:xfrm>
                <a:off x="9736146" y="326246"/>
                <a:ext cx="342578" cy="541944"/>
                <a:chOff x="9736146" y="326246"/>
                <a:chExt cx="342578" cy="541944"/>
              </a:xfrm>
              <a:solidFill>
                <a:srgbClr val="6EC930"/>
              </a:solidFill>
            </p:grpSpPr>
            <p:sp>
              <p:nvSpPr>
                <p:cNvPr id="236" name="Forma libre: forma 235">
                  <a:extLst>
                    <a:ext uri="{FF2B5EF4-FFF2-40B4-BE49-F238E27FC236}">
                      <a16:creationId xmlns:a16="http://schemas.microsoft.com/office/drawing/2014/main" id="{777222D2-D023-4FAE-8BA9-BAFDEBAB4BCF}"/>
                    </a:ext>
                  </a:extLst>
                </p:cNvPr>
                <p:cNvSpPr/>
                <p:nvPr/>
              </p:nvSpPr>
              <p:spPr>
                <a:xfrm>
                  <a:off x="9736146" y="423586"/>
                  <a:ext cx="342578" cy="444603"/>
                </a:xfrm>
                <a:custGeom>
                  <a:avLst/>
                  <a:gdLst>
                    <a:gd name="connsiteX0" fmla="*/ 16044 w 342578"/>
                    <a:gd name="connsiteY0" fmla="*/ 433819 h 444603"/>
                    <a:gd name="connsiteX1" fmla="*/ 325991 w 342578"/>
                    <a:gd name="connsiteY1" fmla="*/ 296037 h 444603"/>
                    <a:gd name="connsiteX2" fmla="*/ 230737 w 342578"/>
                    <a:gd name="connsiteY2" fmla="*/ 2691 h 444603"/>
                    <a:gd name="connsiteX3" fmla="*/ 211711 w 342578"/>
                    <a:gd name="connsiteY3" fmla="*/ 49696 h 444603"/>
                    <a:gd name="connsiteX4" fmla="*/ 278985 w 342578"/>
                    <a:gd name="connsiteY4" fmla="*/ 276949 h 444603"/>
                    <a:gd name="connsiteX5" fmla="*/ 35132 w 342578"/>
                    <a:gd name="connsiteY5" fmla="*/ 386752 h 444603"/>
                    <a:gd name="connsiteX6" fmla="*/ 16044 w 342578"/>
                    <a:gd name="connsiteY6" fmla="*/ 433819 h 444603"/>
                    <a:gd name="connsiteX7" fmla="*/ 16044 w 342578"/>
                    <a:gd name="connsiteY7" fmla="*/ 433819 h 444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2578" h="444603">
                      <a:moveTo>
                        <a:pt x="16044" y="433819"/>
                      </a:moveTo>
                      <a:cubicBezTo>
                        <a:pt x="142821" y="469508"/>
                        <a:pt x="267981" y="414855"/>
                        <a:pt x="325991" y="296037"/>
                      </a:cubicBezTo>
                      <a:cubicBezTo>
                        <a:pt x="370073" y="205695"/>
                        <a:pt x="322198" y="47396"/>
                        <a:pt x="230737" y="2691"/>
                      </a:cubicBezTo>
                      <a:cubicBezTo>
                        <a:pt x="201328" y="-11671"/>
                        <a:pt x="182489" y="35458"/>
                        <a:pt x="211711" y="49696"/>
                      </a:cubicBezTo>
                      <a:cubicBezTo>
                        <a:pt x="281659" y="83893"/>
                        <a:pt x="306405" y="211229"/>
                        <a:pt x="278985" y="276949"/>
                      </a:cubicBezTo>
                      <a:cubicBezTo>
                        <a:pt x="239815" y="371021"/>
                        <a:pt x="129577" y="413363"/>
                        <a:pt x="35132" y="386752"/>
                      </a:cubicBezTo>
                      <a:cubicBezTo>
                        <a:pt x="3919" y="378047"/>
                        <a:pt x="-15417" y="424928"/>
                        <a:pt x="16044" y="433819"/>
                      </a:cubicBezTo>
                      <a:lnTo>
                        <a:pt x="16044" y="433819"/>
                      </a:lnTo>
                      <a:close/>
                    </a:path>
                  </a:pathLst>
                </a:custGeom>
                <a:solidFill>
                  <a:srgbClr val="6EC93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237" name="Forma libre: forma 236">
                  <a:extLst>
                    <a:ext uri="{FF2B5EF4-FFF2-40B4-BE49-F238E27FC236}">
                      <a16:creationId xmlns:a16="http://schemas.microsoft.com/office/drawing/2014/main" id="{63352E8F-AA8B-4C4E-986A-DAD95DA6CDEA}"/>
                    </a:ext>
                  </a:extLst>
                </p:cNvPr>
                <p:cNvSpPr/>
                <p:nvPr/>
              </p:nvSpPr>
              <p:spPr>
                <a:xfrm>
                  <a:off x="9838964" y="414189"/>
                  <a:ext cx="126692" cy="70205"/>
                </a:xfrm>
                <a:custGeom>
                  <a:avLst/>
                  <a:gdLst>
                    <a:gd name="connsiteX0" fmla="*/ 85329 w 126692"/>
                    <a:gd name="connsiteY0" fmla="*/ 4751 h 70205"/>
                    <a:gd name="connsiteX1" fmla="*/ 34904 w 126692"/>
                    <a:gd name="connsiteY1" fmla="*/ 16378 h 70205"/>
                    <a:gd name="connsiteX2" fmla="*/ 1889 w 126692"/>
                    <a:gd name="connsiteY2" fmla="*/ 30368 h 70205"/>
                    <a:gd name="connsiteX3" fmla="*/ 15879 w 126692"/>
                    <a:gd name="connsiteY3" fmla="*/ 63383 h 70205"/>
                    <a:gd name="connsiteX4" fmla="*/ 116292 w 126692"/>
                    <a:gd name="connsiteY4" fmla="*/ 44917 h 70205"/>
                    <a:gd name="connsiteX5" fmla="*/ 85329 w 126692"/>
                    <a:gd name="connsiteY5" fmla="*/ 4751 h 70205"/>
                    <a:gd name="connsiteX6" fmla="*/ 85329 w 126692"/>
                    <a:gd name="connsiteY6" fmla="*/ 4751 h 70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6692" h="70205">
                      <a:moveTo>
                        <a:pt x="85329" y="4751"/>
                      </a:moveTo>
                      <a:cubicBezTo>
                        <a:pt x="71712" y="14140"/>
                        <a:pt x="50759" y="24337"/>
                        <a:pt x="34904" y="16378"/>
                      </a:cubicBezTo>
                      <a:cubicBezTo>
                        <a:pt x="22531" y="10160"/>
                        <a:pt x="6738" y="18368"/>
                        <a:pt x="1889" y="30368"/>
                      </a:cubicBezTo>
                      <a:cubicBezTo>
                        <a:pt x="-3645" y="43984"/>
                        <a:pt x="3567" y="57165"/>
                        <a:pt x="15879" y="63383"/>
                      </a:cubicBezTo>
                      <a:cubicBezTo>
                        <a:pt x="48396" y="79735"/>
                        <a:pt x="88624" y="63943"/>
                        <a:pt x="116292" y="44917"/>
                      </a:cubicBezTo>
                      <a:cubicBezTo>
                        <a:pt x="143339" y="26326"/>
                        <a:pt x="112127" y="-13715"/>
                        <a:pt x="85329" y="4751"/>
                      </a:cubicBezTo>
                      <a:lnTo>
                        <a:pt x="85329" y="4751"/>
                      </a:lnTo>
                      <a:close/>
                    </a:path>
                  </a:pathLst>
                </a:custGeom>
                <a:solidFill>
                  <a:srgbClr val="6EC93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238" name="Forma libre: forma 237">
                  <a:extLst>
                    <a:ext uri="{FF2B5EF4-FFF2-40B4-BE49-F238E27FC236}">
                      <a16:creationId xmlns:a16="http://schemas.microsoft.com/office/drawing/2014/main" id="{987D07EF-AB87-47BF-8FBC-276F26E32E88}"/>
                    </a:ext>
                  </a:extLst>
                </p:cNvPr>
                <p:cNvSpPr/>
                <p:nvPr/>
              </p:nvSpPr>
              <p:spPr>
                <a:xfrm>
                  <a:off x="9919603" y="326246"/>
                  <a:ext cx="82901" cy="134826"/>
                </a:xfrm>
                <a:custGeom>
                  <a:avLst/>
                  <a:gdLst>
                    <a:gd name="connsiteX0" fmla="*/ 29063 w 82901"/>
                    <a:gd name="connsiteY0" fmla="*/ 28032 h 134826"/>
                    <a:gd name="connsiteX1" fmla="*/ 30804 w 82901"/>
                    <a:gd name="connsiteY1" fmla="*/ 61856 h 134826"/>
                    <a:gd name="connsiteX2" fmla="*/ 9788 w 82901"/>
                    <a:gd name="connsiteY2" fmla="*/ 89213 h 134826"/>
                    <a:gd name="connsiteX3" fmla="*/ 5187 w 82901"/>
                    <a:gd name="connsiteY3" fmla="*/ 124778 h 134826"/>
                    <a:gd name="connsiteX4" fmla="*/ 40752 w 82901"/>
                    <a:gd name="connsiteY4" fmla="*/ 129379 h 134826"/>
                    <a:gd name="connsiteX5" fmla="*/ 77809 w 82901"/>
                    <a:gd name="connsiteY5" fmla="*/ 80882 h 134826"/>
                    <a:gd name="connsiteX6" fmla="*/ 79301 w 82901"/>
                    <a:gd name="connsiteY6" fmla="*/ 20695 h 134826"/>
                    <a:gd name="connsiteX7" fmla="*/ 29063 w 82901"/>
                    <a:gd name="connsiteY7" fmla="*/ 28032 h 134826"/>
                    <a:gd name="connsiteX8" fmla="*/ 29063 w 82901"/>
                    <a:gd name="connsiteY8" fmla="*/ 28032 h 134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2901" h="134826">
                      <a:moveTo>
                        <a:pt x="29063" y="28032"/>
                      </a:moveTo>
                      <a:cubicBezTo>
                        <a:pt x="31114" y="38788"/>
                        <a:pt x="34285" y="51099"/>
                        <a:pt x="30804" y="61856"/>
                      </a:cubicBezTo>
                      <a:cubicBezTo>
                        <a:pt x="27322" y="72550"/>
                        <a:pt x="17498" y="81565"/>
                        <a:pt x="9788" y="89213"/>
                      </a:cubicBezTo>
                      <a:cubicBezTo>
                        <a:pt x="-36" y="98975"/>
                        <a:pt x="-4015" y="112840"/>
                        <a:pt x="5187" y="124778"/>
                      </a:cubicBezTo>
                      <a:cubicBezTo>
                        <a:pt x="12835" y="134664"/>
                        <a:pt x="30928" y="139140"/>
                        <a:pt x="40752" y="129379"/>
                      </a:cubicBezTo>
                      <a:cubicBezTo>
                        <a:pt x="55488" y="114767"/>
                        <a:pt x="69788" y="100405"/>
                        <a:pt x="77809" y="80882"/>
                      </a:cubicBezTo>
                      <a:cubicBezTo>
                        <a:pt x="85643" y="61918"/>
                        <a:pt x="83031" y="40218"/>
                        <a:pt x="79301" y="20695"/>
                      </a:cubicBezTo>
                      <a:cubicBezTo>
                        <a:pt x="73083" y="-11263"/>
                        <a:pt x="22783" y="-4175"/>
                        <a:pt x="29063" y="28032"/>
                      </a:cubicBezTo>
                      <a:lnTo>
                        <a:pt x="29063" y="28032"/>
                      </a:lnTo>
                      <a:close/>
                    </a:path>
                  </a:pathLst>
                </a:custGeom>
                <a:solidFill>
                  <a:srgbClr val="6EC93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239" name="Forma libre: forma 238">
                  <a:extLst>
                    <a:ext uri="{FF2B5EF4-FFF2-40B4-BE49-F238E27FC236}">
                      <a16:creationId xmlns:a16="http://schemas.microsoft.com/office/drawing/2014/main" id="{7D036E7B-0501-4FC9-A45E-53F0BDCE48CA}"/>
                    </a:ext>
                  </a:extLst>
                </p:cNvPr>
                <p:cNvSpPr/>
                <p:nvPr/>
              </p:nvSpPr>
              <p:spPr>
                <a:xfrm>
                  <a:off x="9874572" y="350041"/>
                  <a:ext cx="90667" cy="99785"/>
                </a:xfrm>
                <a:custGeom>
                  <a:avLst/>
                  <a:gdLst>
                    <a:gd name="connsiteX0" fmla="*/ 9867 w 90667"/>
                    <a:gd name="connsiteY0" fmla="*/ 45521 h 99785"/>
                    <a:gd name="connsiteX1" fmla="*/ 45493 w 90667"/>
                    <a:gd name="connsiteY1" fmla="*/ 90039 h 99785"/>
                    <a:gd name="connsiteX2" fmla="*/ 81058 w 90667"/>
                    <a:gd name="connsiteY2" fmla="*/ 94640 h 99785"/>
                    <a:gd name="connsiteX3" fmla="*/ 85659 w 90667"/>
                    <a:gd name="connsiteY3" fmla="*/ 59076 h 99785"/>
                    <a:gd name="connsiteX4" fmla="*/ 40706 w 90667"/>
                    <a:gd name="connsiteY4" fmla="*/ 5293 h 99785"/>
                    <a:gd name="connsiteX5" fmla="*/ 5141 w 90667"/>
                    <a:gd name="connsiteY5" fmla="*/ 10019 h 99785"/>
                    <a:gd name="connsiteX6" fmla="*/ 9867 w 90667"/>
                    <a:gd name="connsiteY6" fmla="*/ 45521 h 99785"/>
                    <a:gd name="connsiteX7" fmla="*/ 9867 w 90667"/>
                    <a:gd name="connsiteY7" fmla="*/ 45521 h 99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0667" h="99785">
                      <a:moveTo>
                        <a:pt x="9867" y="45521"/>
                      </a:moveTo>
                      <a:cubicBezTo>
                        <a:pt x="24229" y="58143"/>
                        <a:pt x="35110" y="74122"/>
                        <a:pt x="45493" y="90039"/>
                      </a:cubicBezTo>
                      <a:cubicBezTo>
                        <a:pt x="53079" y="101604"/>
                        <a:pt x="70736" y="102537"/>
                        <a:pt x="81058" y="94640"/>
                      </a:cubicBezTo>
                      <a:cubicBezTo>
                        <a:pt x="92685" y="85687"/>
                        <a:pt x="93182" y="70578"/>
                        <a:pt x="85659" y="59076"/>
                      </a:cubicBezTo>
                      <a:cubicBezTo>
                        <a:pt x="72727" y="39304"/>
                        <a:pt x="58550" y="20962"/>
                        <a:pt x="40706" y="5293"/>
                      </a:cubicBezTo>
                      <a:cubicBezTo>
                        <a:pt x="30322" y="-3846"/>
                        <a:pt x="13099" y="-427"/>
                        <a:pt x="5141" y="10019"/>
                      </a:cubicBezTo>
                      <a:cubicBezTo>
                        <a:pt x="-3688" y="21521"/>
                        <a:pt x="-517" y="36444"/>
                        <a:pt x="9867" y="45521"/>
                      </a:cubicBezTo>
                      <a:lnTo>
                        <a:pt x="9867" y="45521"/>
                      </a:lnTo>
                      <a:close/>
                    </a:path>
                  </a:pathLst>
                </a:custGeom>
                <a:solidFill>
                  <a:srgbClr val="6EC93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</p:grpSp>
          <p:sp>
            <p:nvSpPr>
              <p:cNvPr id="240" name="Forma libre: forma 239">
                <a:extLst>
                  <a:ext uri="{FF2B5EF4-FFF2-40B4-BE49-F238E27FC236}">
                    <a16:creationId xmlns:a16="http://schemas.microsoft.com/office/drawing/2014/main" id="{4D9CE5B7-824B-4647-A7AD-540A243EF9FE}"/>
                  </a:ext>
                </a:extLst>
              </p:cNvPr>
              <p:cNvSpPr/>
              <p:nvPr/>
            </p:nvSpPr>
            <p:spPr>
              <a:xfrm>
                <a:off x="8569835" y="88662"/>
                <a:ext cx="1232717" cy="1700261"/>
              </a:xfrm>
              <a:custGeom>
                <a:avLst/>
                <a:gdLst>
                  <a:gd name="connsiteX0" fmla="*/ 846916 w 1232717"/>
                  <a:gd name="connsiteY0" fmla="*/ 64725 h 1700261"/>
                  <a:gd name="connsiteX1" fmla="*/ 910461 w 1232717"/>
                  <a:gd name="connsiteY1" fmla="*/ 19648 h 1700261"/>
                  <a:gd name="connsiteX2" fmla="*/ 1028284 w 1232717"/>
                  <a:gd name="connsiteY2" fmla="*/ 6964 h 1700261"/>
                  <a:gd name="connsiteX3" fmla="*/ 1144926 w 1232717"/>
                  <a:gd name="connsiteY3" fmla="*/ 22010 h 1700261"/>
                  <a:gd name="connsiteX4" fmla="*/ 1207288 w 1232717"/>
                  <a:gd name="connsiteY4" fmla="*/ 70507 h 1700261"/>
                  <a:gd name="connsiteX5" fmla="*/ 1229236 w 1232717"/>
                  <a:gd name="connsiteY5" fmla="*/ 131751 h 1700261"/>
                  <a:gd name="connsiteX6" fmla="*/ 1232718 w 1232717"/>
                  <a:gd name="connsiteY6" fmla="*/ 212579 h 1700261"/>
                  <a:gd name="connsiteX7" fmla="*/ 1232718 w 1232717"/>
                  <a:gd name="connsiteY7" fmla="*/ 1497009 h 1700261"/>
                  <a:gd name="connsiteX8" fmla="*/ 1210770 w 1232717"/>
                  <a:gd name="connsiteY8" fmla="*/ 1629817 h 1700261"/>
                  <a:gd name="connsiteX9" fmla="*/ 1143744 w 1232717"/>
                  <a:gd name="connsiteY9" fmla="*/ 1686397 h 1700261"/>
                  <a:gd name="connsiteX10" fmla="*/ 1031704 w 1232717"/>
                  <a:gd name="connsiteY10" fmla="*/ 1700262 h 1700261"/>
                  <a:gd name="connsiteX11" fmla="*/ 925445 w 1232717"/>
                  <a:gd name="connsiteY11" fmla="*/ 1688697 h 1700261"/>
                  <a:gd name="connsiteX12" fmla="*/ 865383 w 1232717"/>
                  <a:gd name="connsiteY12" fmla="*/ 1660967 h 1700261"/>
                  <a:gd name="connsiteX13" fmla="*/ 835352 w 1232717"/>
                  <a:gd name="connsiteY13" fmla="*/ 1614770 h 1700261"/>
                  <a:gd name="connsiteX14" fmla="*/ 821487 w 1232717"/>
                  <a:gd name="connsiteY14" fmla="*/ 1494646 h 1700261"/>
                  <a:gd name="connsiteX15" fmla="*/ 821487 w 1232717"/>
                  <a:gd name="connsiteY15" fmla="*/ 1212803 h 1700261"/>
                  <a:gd name="connsiteX16" fmla="*/ 313510 w 1232717"/>
                  <a:gd name="connsiteY16" fmla="*/ 1212803 h 1700261"/>
                  <a:gd name="connsiteX17" fmla="*/ 2382 w 1232717"/>
                  <a:gd name="connsiteY17" fmla="*/ 932079 h 1700261"/>
                  <a:gd name="connsiteX18" fmla="*/ 256681 w 1232717"/>
                  <a:gd name="connsiteY18" fmla="*/ 25430 h 1700261"/>
                  <a:gd name="connsiteX19" fmla="*/ 336390 w 1232717"/>
                  <a:gd name="connsiteY19" fmla="*/ 0 h 1700261"/>
                  <a:gd name="connsiteX20" fmla="*/ 442649 w 1232717"/>
                  <a:gd name="connsiteY20" fmla="*/ 16166 h 1700261"/>
                  <a:gd name="connsiteX21" fmla="*/ 604368 w 1232717"/>
                  <a:gd name="connsiteY21" fmla="*/ 164020 h 1700261"/>
                  <a:gd name="connsiteX22" fmla="*/ 588203 w 1232717"/>
                  <a:gd name="connsiteY22" fmla="*/ 261014 h 1700261"/>
                  <a:gd name="connsiteX23" fmla="*/ 585902 w 1232717"/>
                  <a:gd name="connsiteY23" fmla="*/ 267916 h 1700261"/>
                  <a:gd name="connsiteX24" fmla="*/ 445011 w 1232717"/>
                  <a:gd name="connsiteY24" fmla="*/ 831602 h 1700261"/>
                  <a:gd name="connsiteX25" fmla="*/ 821549 w 1232717"/>
                  <a:gd name="connsiteY25" fmla="*/ 831602 h 1700261"/>
                  <a:gd name="connsiteX26" fmla="*/ 821549 w 1232717"/>
                  <a:gd name="connsiteY26" fmla="*/ 201015 h 1700261"/>
                  <a:gd name="connsiteX27" fmla="*/ 825030 w 1232717"/>
                  <a:gd name="connsiteY27" fmla="*/ 122486 h 1700261"/>
                  <a:gd name="connsiteX28" fmla="*/ 846916 w 1232717"/>
                  <a:gd name="connsiteY28" fmla="*/ 64725 h 1700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32717" h="1700261">
                    <a:moveTo>
                      <a:pt x="846916" y="64725"/>
                    </a:moveTo>
                    <a:cubicBezTo>
                      <a:pt x="859227" y="43150"/>
                      <a:pt x="880429" y="28166"/>
                      <a:pt x="910461" y="19648"/>
                    </a:cubicBezTo>
                    <a:cubicBezTo>
                      <a:pt x="940491" y="11192"/>
                      <a:pt x="979786" y="6964"/>
                      <a:pt x="1028284" y="6964"/>
                    </a:cubicBezTo>
                    <a:cubicBezTo>
                      <a:pt x="1076781" y="6964"/>
                      <a:pt x="1115641" y="12000"/>
                      <a:pt x="1144926" y="22010"/>
                    </a:cubicBezTo>
                    <a:cubicBezTo>
                      <a:pt x="1174148" y="32021"/>
                      <a:pt x="1194977" y="48186"/>
                      <a:pt x="1207288" y="70507"/>
                    </a:cubicBezTo>
                    <a:cubicBezTo>
                      <a:pt x="1219599" y="92829"/>
                      <a:pt x="1226935" y="113222"/>
                      <a:pt x="1229236" y="131751"/>
                    </a:cubicBezTo>
                    <a:cubicBezTo>
                      <a:pt x="1231536" y="150217"/>
                      <a:pt x="1232718" y="177201"/>
                      <a:pt x="1232718" y="212579"/>
                    </a:cubicBezTo>
                    <a:lnTo>
                      <a:pt x="1232718" y="1497009"/>
                    </a:lnTo>
                    <a:cubicBezTo>
                      <a:pt x="1232718" y="1557071"/>
                      <a:pt x="1225381" y="1601340"/>
                      <a:pt x="1210770" y="1629817"/>
                    </a:cubicBezTo>
                    <a:cubicBezTo>
                      <a:pt x="1196096" y="1658355"/>
                      <a:pt x="1173775" y="1677195"/>
                      <a:pt x="1143744" y="1686397"/>
                    </a:cubicBezTo>
                    <a:cubicBezTo>
                      <a:pt x="1113713" y="1695661"/>
                      <a:pt x="1076346" y="1700262"/>
                      <a:pt x="1031704" y="1700262"/>
                    </a:cubicBezTo>
                    <a:cubicBezTo>
                      <a:pt x="986999" y="1700262"/>
                      <a:pt x="951621" y="1696407"/>
                      <a:pt x="925445" y="1688697"/>
                    </a:cubicBezTo>
                    <a:cubicBezTo>
                      <a:pt x="899269" y="1680987"/>
                      <a:pt x="879248" y="1671785"/>
                      <a:pt x="865383" y="1660967"/>
                    </a:cubicBezTo>
                    <a:cubicBezTo>
                      <a:pt x="851517" y="1650210"/>
                      <a:pt x="841507" y="1634791"/>
                      <a:pt x="835352" y="1614770"/>
                    </a:cubicBezTo>
                    <a:cubicBezTo>
                      <a:pt x="826088" y="1588594"/>
                      <a:pt x="821487" y="1548553"/>
                      <a:pt x="821487" y="1494646"/>
                    </a:cubicBezTo>
                    <a:lnTo>
                      <a:pt x="821487" y="1212803"/>
                    </a:lnTo>
                    <a:lnTo>
                      <a:pt x="313510" y="1212803"/>
                    </a:lnTo>
                    <a:cubicBezTo>
                      <a:pt x="153158" y="1212803"/>
                      <a:pt x="17490" y="1091684"/>
                      <a:pt x="2382" y="932079"/>
                    </a:cubicBezTo>
                    <a:cubicBezTo>
                      <a:pt x="-27649" y="614173"/>
                      <a:pt x="235852" y="42404"/>
                      <a:pt x="256681" y="25430"/>
                    </a:cubicBezTo>
                    <a:cubicBezTo>
                      <a:pt x="277448" y="8518"/>
                      <a:pt x="304059" y="0"/>
                      <a:pt x="336390" y="0"/>
                    </a:cubicBezTo>
                    <a:cubicBezTo>
                      <a:pt x="368722" y="0"/>
                      <a:pt x="404162" y="5409"/>
                      <a:pt x="442649" y="16166"/>
                    </a:cubicBezTo>
                    <a:cubicBezTo>
                      <a:pt x="550462" y="45451"/>
                      <a:pt x="604368" y="94694"/>
                      <a:pt x="604368" y="164020"/>
                    </a:cubicBezTo>
                    <a:cubicBezTo>
                      <a:pt x="604368" y="188704"/>
                      <a:pt x="598959" y="221035"/>
                      <a:pt x="588203" y="261014"/>
                    </a:cubicBezTo>
                    <a:cubicBezTo>
                      <a:pt x="586648" y="264123"/>
                      <a:pt x="585902" y="266424"/>
                      <a:pt x="585902" y="267916"/>
                    </a:cubicBezTo>
                    <a:lnTo>
                      <a:pt x="445011" y="831602"/>
                    </a:lnTo>
                    <a:lnTo>
                      <a:pt x="821549" y="831602"/>
                    </a:lnTo>
                    <a:lnTo>
                      <a:pt x="821549" y="201015"/>
                    </a:lnTo>
                    <a:cubicBezTo>
                      <a:pt x="821549" y="165637"/>
                      <a:pt x="822730" y="139461"/>
                      <a:pt x="825030" y="122486"/>
                    </a:cubicBezTo>
                    <a:cubicBezTo>
                      <a:pt x="827269" y="105512"/>
                      <a:pt x="834543" y="86300"/>
                      <a:pt x="846916" y="64725"/>
                    </a:cubicBezTo>
                    <a:close/>
                  </a:path>
                </a:pathLst>
              </a:custGeom>
              <a:solidFill>
                <a:srgbClr val="77D934"/>
              </a:solidFill>
              <a:ln w="6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grpSp>
            <p:nvGrpSpPr>
              <p:cNvPr id="241" name="Gráfico 2">
                <a:extLst>
                  <a:ext uri="{FF2B5EF4-FFF2-40B4-BE49-F238E27FC236}">
                    <a16:creationId xmlns:a16="http://schemas.microsoft.com/office/drawing/2014/main" id="{F7C664EB-BB0B-477D-A6F6-55773DD516E8}"/>
                  </a:ext>
                </a:extLst>
              </p:cNvPr>
              <p:cNvGrpSpPr/>
              <p:nvPr/>
            </p:nvGrpSpPr>
            <p:grpSpPr>
              <a:xfrm>
                <a:off x="9326386" y="21"/>
                <a:ext cx="526040" cy="387271"/>
                <a:chOff x="9326386" y="21"/>
                <a:chExt cx="526040" cy="387271"/>
              </a:xfrm>
            </p:grpSpPr>
            <p:grpSp>
              <p:nvGrpSpPr>
                <p:cNvPr id="242" name="Gráfico 2">
                  <a:extLst>
                    <a:ext uri="{FF2B5EF4-FFF2-40B4-BE49-F238E27FC236}">
                      <a16:creationId xmlns:a16="http://schemas.microsoft.com/office/drawing/2014/main" id="{4E16C748-6140-4231-AC3C-1ADA7123EE59}"/>
                    </a:ext>
                  </a:extLst>
                </p:cNvPr>
                <p:cNvGrpSpPr/>
                <p:nvPr/>
              </p:nvGrpSpPr>
              <p:grpSpPr>
                <a:xfrm>
                  <a:off x="9326386" y="21"/>
                  <a:ext cx="267377" cy="387271"/>
                  <a:chOff x="9326386" y="21"/>
                  <a:chExt cx="267377" cy="387271"/>
                </a:xfrm>
              </p:grpSpPr>
              <p:sp>
                <p:nvSpPr>
                  <p:cNvPr id="243" name="Forma libre: forma 242">
                    <a:extLst>
                      <a:ext uri="{FF2B5EF4-FFF2-40B4-BE49-F238E27FC236}">
                        <a16:creationId xmlns:a16="http://schemas.microsoft.com/office/drawing/2014/main" id="{95F5697A-C672-41BA-8D30-2ECC743713C4}"/>
                      </a:ext>
                    </a:extLst>
                  </p:cNvPr>
                  <p:cNvSpPr/>
                  <p:nvPr/>
                </p:nvSpPr>
                <p:spPr>
                  <a:xfrm>
                    <a:off x="9340897" y="21"/>
                    <a:ext cx="204192" cy="79998"/>
                  </a:xfrm>
                  <a:custGeom>
                    <a:avLst/>
                    <a:gdLst>
                      <a:gd name="connsiteX0" fmla="*/ 0 w 204192"/>
                      <a:gd name="connsiteY0" fmla="*/ 79999 h 79998"/>
                      <a:gd name="connsiteX1" fmla="*/ 84124 w 204192"/>
                      <a:gd name="connsiteY1" fmla="*/ 3211 h 79998"/>
                      <a:gd name="connsiteX2" fmla="*/ 198838 w 204192"/>
                      <a:gd name="connsiteY2" fmla="*/ 23978 h 79998"/>
                      <a:gd name="connsiteX3" fmla="*/ 197408 w 204192"/>
                      <a:gd name="connsiteY3" fmla="*/ 40082 h 79998"/>
                      <a:gd name="connsiteX4" fmla="*/ 86176 w 204192"/>
                      <a:gd name="connsiteY4" fmla="*/ 17450 h 79998"/>
                      <a:gd name="connsiteX5" fmla="*/ 0 w 204192"/>
                      <a:gd name="connsiteY5" fmla="*/ 79999 h 79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192" h="79998">
                        <a:moveTo>
                          <a:pt x="0" y="79999"/>
                        </a:moveTo>
                        <a:cubicBezTo>
                          <a:pt x="0" y="79999"/>
                          <a:pt x="29036" y="16890"/>
                          <a:pt x="84124" y="3211"/>
                        </a:cubicBezTo>
                        <a:cubicBezTo>
                          <a:pt x="141014" y="-10467"/>
                          <a:pt x="198838" y="23978"/>
                          <a:pt x="198838" y="23978"/>
                        </a:cubicBezTo>
                        <a:cubicBezTo>
                          <a:pt x="204310" y="29201"/>
                          <a:pt x="208040" y="38092"/>
                          <a:pt x="197408" y="40082"/>
                        </a:cubicBezTo>
                        <a:cubicBezTo>
                          <a:pt x="183232" y="43937"/>
                          <a:pt x="134113" y="2154"/>
                          <a:pt x="86176" y="17450"/>
                        </a:cubicBezTo>
                        <a:cubicBezTo>
                          <a:pt x="40103" y="32683"/>
                          <a:pt x="0" y="79999"/>
                          <a:pt x="0" y="79999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grpSp>
                <p:nvGrpSpPr>
                  <p:cNvPr id="244" name="Gráfico 2">
                    <a:extLst>
                      <a:ext uri="{FF2B5EF4-FFF2-40B4-BE49-F238E27FC236}">
                        <a16:creationId xmlns:a16="http://schemas.microsoft.com/office/drawing/2014/main" id="{4BF828BB-1AAC-42F0-A515-2B488DC4D6DC}"/>
                      </a:ext>
                    </a:extLst>
                  </p:cNvPr>
                  <p:cNvGrpSpPr/>
                  <p:nvPr/>
                </p:nvGrpSpPr>
                <p:grpSpPr>
                  <a:xfrm>
                    <a:off x="9326386" y="83759"/>
                    <a:ext cx="267377" cy="303534"/>
                    <a:chOff x="9326386" y="83759"/>
                    <a:chExt cx="267377" cy="303534"/>
                  </a:xfrm>
                </p:grpSpPr>
                <p:sp>
                  <p:nvSpPr>
                    <p:cNvPr id="245" name="Forma libre: forma 244">
                      <a:extLst>
                        <a:ext uri="{FF2B5EF4-FFF2-40B4-BE49-F238E27FC236}">
                          <a16:creationId xmlns:a16="http://schemas.microsoft.com/office/drawing/2014/main" id="{504B69DD-A9C6-4A35-9BCF-565AB431E4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32555" y="90004"/>
                      <a:ext cx="254944" cy="291138"/>
                    </a:xfrm>
                    <a:custGeom>
                      <a:avLst/>
                      <a:gdLst>
                        <a:gd name="connsiteX0" fmla="*/ 147926 w 254944"/>
                        <a:gd name="connsiteY0" fmla="*/ 3135 h 291138"/>
                        <a:gd name="connsiteX1" fmla="*/ 253377 w 254944"/>
                        <a:gd name="connsiteY1" fmla="*/ 175922 h 291138"/>
                        <a:gd name="connsiteX2" fmla="*/ 105709 w 254944"/>
                        <a:gd name="connsiteY2" fmla="*/ 288025 h 291138"/>
                        <a:gd name="connsiteX3" fmla="*/ 1999 w 254944"/>
                        <a:gd name="connsiteY3" fmla="*/ 115176 h 291138"/>
                        <a:gd name="connsiteX4" fmla="*/ 147926 w 254944"/>
                        <a:gd name="connsiteY4" fmla="*/ 3135 h 2911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4944" h="291138">
                          <a:moveTo>
                            <a:pt x="147926" y="3135"/>
                          </a:moveTo>
                          <a:cubicBezTo>
                            <a:pt x="217936" y="19487"/>
                            <a:pt x="264195" y="97083"/>
                            <a:pt x="253377" y="175922"/>
                          </a:cubicBezTo>
                          <a:cubicBezTo>
                            <a:pt x="240755" y="254761"/>
                            <a:pt x="175719" y="304377"/>
                            <a:pt x="105709" y="288025"/>
                          </a:cubicBezTo>
                          <a:cubicBezTo>
                            <a:pt x="37501" y="271610"/>
                            <a:pt x="-10561" y="194077"/>
                            <a:pt x="1999" y="115176"/>
                          </a:cubicBezTo>
                          <a:cubicBezTo>
                            <a:pt x="12880" y="36337"/>
                            <a:pt x="79719" y="-13279"/>
                            <a:pt x="147926" y="3135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621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PE"/>
                    </a:p>
                  </p:txBody>
                </p:sp>
                <p:sp>
                  <p:nvSpPr>
                    <p:cNvPr id="246" name="Forma libre: forma 245">
                      <a:extLst>
                        <a:ext uri="{FF2B5EF4-FFF2-40B4-BE49-F238E27FC236}">
                          <a16:creationId xmlns:a16="http://schemas.microsoft.com/office/drawing/2014/main" id="{3594DCFF-90EF-45B3-B19F-29047B941B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26386" y="83759"/>
                      <a:ext cx="267377" cy="303534"/>
                    </a:xfrm>
                    <a:custGeom>
                      <a:avLst/>
                      <a:gdLst>
                        <a:gd name="connsiteX0" fmla="*/ 138489 w 267377"/>
                        <a:gd name="connsiteY0" fmla="*/ 303534 h 303534"/>
                        <a:gd name="connsiteX1" fmla="*/ 110510 w 267377"/>
                        <a:gd name="connsiteY1" fmla="*/ 300301 h 303534"/>
                        <a:gd name="connsiteX2" fmla="*/ 2138 w 267377"/>
                        <a:gd name="connsiteY2" fmla="*/ 120426 h 303534"/>
                        <a:gd name="connsiteX3" fmla="*/ 61143 w 267377"/>
                        <a:gd name="connsiteY3" fmla="*/ 20945 h 303534"/>
                        <a:gd name="connsiteX4" fmla="*/ 155588 w 267377"/>
                        <a:gd name="connsiteY4" fmla="*/ 3287 h 303534"/>
                        <a:gd name="connsiteX5" fmla="*/ 265764 w 267377"/>
                        <a:gd name="connsiteY5" fmla="*/ 182975 h 303534"/>
                        <a:gd name="connsiteX6" fmla="*/ 205018 w 267377"/>
                        <a:gd name="connsiteY6" fmla="*/ 283141 h 303534"/>
                        <a:gd name="connsiteX7" fmla="*/ 138489 w 267377"/>
                        <a:gd name="connsiteY7" fmla="*/ 303534 h 303534"/>
                        <a:gd name="connsiteX8" fmla="*/ 127920 w 267377"/>
                        <a:gd name="connsiteY8" fmla="*/ 12427 h 303534"/>
                        <a:gd name="connsiteX9" fmla="*/ 68169 w 267377"/>
                        <a:gd name="connsiteY9" fmla="*/ 31204 h 303534"/>
                        <a:gd name="connsiteX10" fmla="*/ 14449 w 267377"/>
                        <a:gd name="connsiteY10" fmla="*/ 122230 h 303534"/>
                        <a:gd name="connsiteX11" fmla="*/ 113433 w 267377"/>
                        <a:gd name="connsiteY11" fmla="*/ 288177 h 303534"/>
                        <a:gd name="connsiteX12" fmla="*/ 198117 w 267377"/>
                        <a:gd name="connsiteY12" fmla="*/ 272820 h 303534"/>
                        <a:gd name="connsiteX13" fmla="*/ 253515 w 267377"/>
                        <a:gd name="connsiteY13" fmla="*/ 181172 h 303534"/>
                        <a:gd name="connsiteX14" fmla="*/ 152790 w 267377"/>
                        <a:gd name="connsiteY14" fmla="*/ 15411 h 303534"/>
                        <a:gd name="connsiteX15" fmla="*/ 152728 w 267377"/>
                        <a:gd name="connsiteY15" fmla="*/ 15411 h 303534"/>
                        <a:gd name="connsiteX16" fmla="*/ 127920 w 267377"/>
                        <a:gd name="connsiteY16" fmla="*/ 12427 h 3035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67377" h="303534">
                          <a:moveTo>
                            <a:pt x="138489" y="303534"/>
                          </a:moveTo>
                          <a:cubicBezTo>
                            <a:pt x="129225" y="303534"/>
                            <a:pt x="119837" y="302477"/>
                            <a:pt x="110510" y="300301"/>
                          </a:cubicBezTo>
                          <a:cubicBezTo>
                            <a:pt x="37640" y="282768"/>
                            <a:pt x="-10981" y="202063"/>
                            <a:pt x="2138" y="120426"/>
                          </a:cubicBezTo>
                          <a:cubicBezTo>
                            <a:pt x="7858" y="78955"/>
                            <a:pt x="29371" y="42707"/>
                            <a:pt x="61143" y="20945"/>
                          </a:cubicBezTo>
                          <a:cubicBezTo>
                            <a:pt x="89309" y="1733"/>
                            <a:pt x="122883" y="-4547"/>
                            <a:pt x="155588" y="3287"/>
                          </a:cubicBezTo>
                          <a:cubicBezTo>
                            <a:pt x="227650" y="20137"/>
                            <a:pt x="277080" y="100779"/>
                            <a:pt x="265764" y="182975"/>
                          </a:cubicBezTo>
                          <a:cubicBezTo>
                            <a:pt x="258986" y="225317"/>
                            <a:pt x="236852" y="261752"/>
                            <a:pt x="205018" y="283141"/>
                          </a:cubicBezTo>
                          <a:cubicBezTo>
                            <a:pt x="184935" y="296633"/>
                            <a:pt x="162054" y="303534"/>
                            <a:pt x="138489" y="303534"/>
                          </a:cubicBezTo>
                          <a:close/>
                          <a:moveTo>
                            <a:pt x="127920" y="12427"/>
                          </a:moveTo>
                          <a:cubicBezTo>
                            <a:pt x="106904" y="12427"/>
                            <a:pt x="86324" y="18831"/>
                            <a:pt x="68169" y="31204"/>
                          </a:cubicBezTo>
                          <a:cubicBezTo>
                            <a:pt x="39257" y="50914"/>
                            <a:pt x="19671" y="84116"/>
                            <a:pt x="14449" y="122230"/>
                          </a:cubicBezTo>
                          <a:cubicBezTo>
                            <a:pt x="2573" y="196468"/>
                            <a:pt x="47899" y="272384"/>
                            <a:pt x="113433" y="288177"/>
                          </a:cubicBezTo>
                          <a:cubicBezTo>
                            <a:pt x="142967" y="295079"/>
                            <a:pt x="173059" y="289669"/>
                            <a:pt x="198117" y="272820"/>
                          </a:cubicBezTo>
                          <a:cubicBezTo>
                            <a:pt x="227090" y="253358"/>
                            <a:pt x="247297" y="219970"/>
                            <a:pt x="253515" y="181172"/>
                          </a:cubicBezTo>
                          <a:cubicBezTo>
                            <a:pt x="263961" y="105256"/>
                            <a:pt x="218759" y="30831"/>
                            <a:pt x="152790" y="15411"/>
                          </a:cubicBezTo>
                          <a:lnTo>
                            <a:pt x="152728" y="15411"/>
                          </a:lnTo>
                          <a:cubicBezTo>
                            <a:pt x="144396" y="13422"/>
                            <a:pt x="136127" y="12427"/>
                            <a:pt x="127920" y="12427"/>
                          </a:cubicBezTo>
                          <a:close/>
                        </a:path>
                      </a:pathLst>
                    </a:custGeom>
                    <a:solidFill>
                      <a:srgbClr val="6AC22E"/>
                    </a:solidFill>
                    <a:ln w="621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PE"/>
                    </a:p>
                  </p:txBody>
                </p:sp>
              </p:grpSp>
              <p:sp>
                <p:nvSpPr>
                  <p:cNvPr id="247" name="Forma libre: forma 246">
                    <a:extLst>
                      <a:ext uri="{FF2B5EF4-FFF2-40B4-BE49-F238E27FC236}">
                        <a16:creationId xmlns:a16="http://schemas.microsoft.com/office/drawing/2014/main" id="{106C862F-8D7D-4744-A09B-91F80E8B60DE}"/>
                      </a:ext>
                    </a:extLst>
                  </p:cNvPr>
                  <p:cNvSpPr/>
                  <p:nvPr/>
                </p:nvSpPr>
                <p:spPr>
                  <a:xfrm>
                    <a:off x="9426054" y="221927"/>
                    <a:ext cx="129516" cy="131273"/>
                  </a:xfrm>
                  <a:custGeom>
                    <a:avLst/>
                    <a:gdLst>
                      <a:gd name="connsiteX0" fmla="*/ 76810 w 129516"/>
                      <a:gd name="connsiteY0" fmla="*/ 1097 h 131273"/>
                      <a:gd name="connsiteX1" fmla="*/ 128417 w 129516"/>
                      <a:gd name="connsiteY1" fmla="*/ 76828 h 131273"/>
                      <a:gd name="connsiteX2" fmla="*/ 52748 w 129516"/>
                      <a:gd name="connsiteY2" fmla="*/ 130237 h 131273"/>
                      <a:gd name="connsiteX3" fmla="*/ 1081 w 129516"/>
                      <a:gd name="connsiteY3" fmla="*/ 52766 h 131273"/>
                      <a:gd name="connsiteX4" fmla="*/ 76810 w 129516"/>
                      <a:gd name="connsiteY4" fmla="*/ 1097 h 131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516" h="131273">
                        <a:moveTo>
                          <a:pt x="76810" y="1097"/>
                        </a:moveTo>
                        <a:cubicBezTo>
                          <a:pt x="112686" y="7502"/>
                          <a:pt x="134821" y="42755"/>
                          <a:pt x="128417" y="76828"/>
                        </a:cubicBezTo>
                        <a:cubicBezTo>
                          <a:pt x="122012" y="112703"/>
                          <a:pt x="86821" y="136641"/>
                          <a:pt x="52748" y="130237"/>
                        </a:cubicBezTo>
                        <a:cubicBezTo>
                          <a:pt x="16874" y="122092"/>
                          <a:pt x="-5261" y="88579"/>
                          <a:pt x="1081" y="52766"/>
                        </a:cubicBezTo>
                        <a:cubicBezTo>
                          <a:pt x="7485" y="16890"/>
                          <a:pt x="40998" y="-5307"/>
                          <a:pt x="76810" y="1097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248" name="Forma libre: forma 247">
                    <a:extLst>
                      <a:ext uri="{FF2B5EF4-FFF2-40B4-BE49-F238E27FC236}">
                        <a16:creationId xmlns:a16="http://schemas.microsoft.com/office/drawing/2014/main" id="{16BE5537-CFDB-4750-8701-F1715DEF3D91}"/>
                      </a:ext>
                    </a:extLst>
                  </p:cNvPr>
                  <p:cNvSpPr/>
                  <p:nvPr/>
                </p:nvSpPr>
                <p:spPr>
                  <a:xfrm>
                    <a:off x="9422493" y="218821"/>
                    <a:ext cx="49694" cy="50415"/>
                  </a:xfrm>
                  <a:custGeom>
                    <a:avLst/>
                    <a:gdLst>
                      <a:gd name="connsiteX0" fmla="*/ 29450 w 49694"/>
                      <a:gd name="connsiteY0" fmla="*/ 411 h 50415"/>
                      <a:gd name="connsiteX1" fmla="*/ 49283 w 49694"/>
                      <a:gd name="connsiteY1" fmla="*/ 29509 h 50415"/>
                      <a:gd name="connsiteX2" fmla="*/ 20248 w 49694"/>
                      <a:gd name="connsiteY2" fmla="*/ 50028 h 50415"/>
                      <a:gd name="connsiteX3" fmla="*/ 413 w 49694"/>
                      <a:gd name="connsiteY3" fmla="*/ 20245 h 50415"/>
                      <a:gd name="connsiteX4" fmla="*/ 29450 w 49694"/>
                      <a:gd name="connsiteY4" fmla="*/ 411 h 50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694" h="50415">
                        <a:moveTo>
                          <a:pt x="29450" y="411"/>
                        </a:moveTo>
                        <a:cubicBezTo>
                          <a:pt x="43190" y="2836"/>
                          <a:pt x="51708" y="16390"/>
                          <a:pt x="49283" y="29509"/>
                        </a:cubicBezTo>
                        <a:cubicBezTo>
                          <a:pt x="46859" y="43250"/>
                          <a:pt x="33305" y="52452"/>
                          <a:pt x="20248" y="50028"/>
                        </a:cubicBezTo>
                        <a:cubicBezTo>
                          <a:pt x="6445" y="46919"/>
                          <a:pt x="-2012" y="34048"/>
                          <a:pt x="413" y="20245"/>
                        </a:cubicBezTo>
                        <a:cubicBezTo>
                          <a:pt x="2838" y="6504"/>
                          <a:pt x="15709" y="-2014"/>
                          <a:pt x="29450" y="41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</p:grpSp>
            <p:grpSp>
              <p:nvGrpSpPr>
                <p:cNvPr id="249" name="Gráfico 2">
                  <a:extLst>
                    <a:ext uri="{FF2B5EF4-FFF2-40B4-BE49-F238E27FC236}">
                      <a16:creationId xmlns:a16="http://schemas.microsoft.com/office/drawing/2014/main" id="{6A3C9C06-39AC-4B00-8FEB-A176F5F8AE55}"/>
                    </a:ext>
                  </a:extLst>
                </p:cNvPr>
                <p:cNvGrpSpPr/>
                <p:nvPr/>
              </p:nvGrpSpPr>
              <p:grpSpPr>
                <a:xfrm>
                  <a:off x="9584243" y="2801"/>
                  <a:ext cx="268183" cy="381755"/>
                  <a:chOff x="9584243" y="2801"/>
                  <a:chExt cx="268183" cy="381755"/>
                </a:xfrm>
              </p:grpSpPr>
              <p:grpSp>
                <p:nvGrpSpPr>
                  <p:cNvPr id="250" name="Gráfico 2">
                    <a:extLst>
                      <a:ext uri="{FF2B5EF4-FFF2-40B4-BE49-F238E27FC236}">
                        <a16:creationId xmlns:a16="http://schemas.microsoft.com/office/drawing/2014/main" id="{EEA6FEC9-842C-40FF-90B2-2E09E2118E72}"/>
                      </a:ext>
                    </a:extLst>
                  </p:cNvPr>
                  <p:cNvGrpSpPr/>
                  <p:nvPr/>
                </p:nvGrpSpPr>
                <p:grpSpPr>
                  <a:xfrm>
                    <a:off x="9584243" y="81277"/>
                    <a:ext cx="268183" cy="303280"/>
                    <a:chOff x="9584243" y="81277"/>
                    <a:chExt cx="268183" cy="303280"/>
                  </a:xfrm>
                </p:grpSpPr>
                <p:sp>
                  <p:nvSpPr>
                    <p:cNvPr id="251" name="Forma libre: forma 250">
                      <a:extLst>
                        <a:ext uri="{FF2B5EF4-FFF2-40B4-BE49-F238E27FC236}">
                          <a16:creationId xmlns:a16="http://schemas.microsoft.com/office/drawing/2014/main" id="{0B3E3096-1884-421B-A2C4-8FF186E1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90437" y="87398"/>
                      <a:ext cx="255673" cy="290910"/>
                    </a:xfrm>
                    <a:custGeom>
                      <a:avLst/>
                      <a:gdLst>
                        <a:gd name="connsiteX0" fmla="*/ 113194 w 255673"/>
                        <a:gd name="connsiteY0" fmla="*/ 1761 h 290910"/>
                        <a:gd name="connsiteX1" fmla="*/ 656 w 255673"/>
                        <a:gd name="connsiteY1" fmla="*/ 170258 h 290910"/>
                        <a:gd name="connsiteX2" fmla="*/ 142478 w 255673"/>
                        <a:gd name="connsiteY2" fmla="*/ 288703 h 290910"/>
                        <a:gd name="connsiteX3" fmla="*/ 255017 w 255673"/>
                        <a:gd name="connsiteY3" fmla="*/ 122009 h 290910"/>
                        <a:gd name="connsiteX4" fmla="*/ 113194 w 255673"/>
                        <a:gd name="connsiteY4" fmla="*/ 1761 h 2909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5673" h="290910">
                          <a:moveTo>
                            <a:pt x="113194" y="1761"/>
                          </a:moveTo>
                          <a:cubicBezTo>
                            <a:pt x="43868" y="15751"/>
                            <a:pt x="-6370" y="90051"/>
                            <a:pt x="656" y="170258"/>
                          </a:cubicBezTo>
                          <a:cubicBezTo>
                            <a:pt x="7682" y="248662"/>
                            <a:pt x="71350" y="302693"/>
                            <a:pt x="142478" y="288703"/>
                          </a:cubicBezTo>
                          <a:cubicBezTo>
                            <a:pt x="211867" y="276517"/>
                            <a:pt x="262043" y="200413"/>
                            <a:pt x="255017" y="122009"/>
                          </a:cubicBezTo>
                          <a:cubicBezTo>
                            <a:pt x="247991" y="41803"/>
                            <a:pt x="184386" y="-10425"/>
                            <a:pt x="113194" y="176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621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PE"/>
                    </a:p>
                  </p:txBody>
                </p:sp>
                <p:sp>
                  <p:nvSpPr>
                    <p:cNvPr id="252" name="Forma libre: forma 251">
                      <a:extLst>
                        <a:ext uri="{FF2B5EF4-FFF2-40B4-BE49-F238E27FC236}">
                          <a16:creationId xmlns:a16="http://schemas.microsoft.com/office/drawing/2014/main" id="{7F6ABBF9-A244-4B29-9D67-3CAD25C647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84243" y="81277"/>
                      <a:ext cx="268183" cy="303280"/>
                    </a:xfrm>
                    <a:custGeom>
                      <a:avLst/>
                      <a:gdLst>
                        <a:gd name="connsiteX0" fmla="*/ 126289 w 268183"/>
                        <a:gd name="connsiteY0" fmla="*/ 303280 h 303280"/>
                        <a:gd name="connsiteX1" fmla="*/ 55160 w 268183"/>
                        <a:gd name="connsiteY1" fmla="*/ 279342 h 303280"/>
                        <a:gd name="connsiteX2" fmla="*/ 694 w 268183"/>
                        <a:gd name="connsiteY2" fmla="*/ 177001 h 303280"/>
                        <a:gd name="connsiteX3" fmla="*/ 118207 w 268183"/>
                        <a:gd name="connsiteY3" fmla="*/ 1851 h 303280"/>
                        <a:gd name="connsiteX4" fmla="*/ 118393 w 268183"/>
                        <a:gd name="connsiteY4" fmla="*/ 1851 h 303280"/>
                        <a:gd name="connsiteX5" fmla="*/ 214330 w 268183"/>
                        <a:gd name="connsiteY5" fmla="*/ 25354 h 303280"/>
                        <a:gd name="connsiteX6" fmla="*/ 267491 w 268183"/>
                        <a:gd name="connsiteY6" fmla="*/ 127633 h 303280"/>
                        <a:gd name="connsiteX7" fmla="*/ 149792 w 268183"/>
                        <a:gd name="connsiteY7" fmla="*/ 300980 h 303280"/>
                        <a:gd name="connsiteX8" fmla="*/ 126289 w 268183"/>
                        <a:gd name="connsiteY8" fmla="*/ 303280 h 303280"/>
                        <a:gd name="connsiteX9" fmla="*/ 120570 w 268183"/>
                        <a:gd name="connsiteY9" fmla="*/ 14038 h 303280"/>
                        <a:gd name="connsiteX10" fmla="*/ 13129 w 268183"/>
                        <a:gd name="connsiteY10" fmla="*/ 175882 h 303280"/>
                        <a:gd name="connsiteX11" fmla="*/ 62621 w 268183"/>
                        <a:gd name="connsiteY11" fmla="*/ 269394 h 303280"/>
                        <a:gd name="connsiteX12" fmla="*/ 147554 w 268183"/>
                        <a:gd name="connsiteY12" fmla="*/ 288731 h 303280"/>
                        <a:gd name="connsiteX13" fmla="*/ 255118 w 268183"/>
                        <a:gd name="connsiteY13" fmla="*/ 128690 h 303280"/>
                        <a:gd name="connsiteX14" fmla="*/ 206745 w 268183"/>
                        <a:gd name="connsiteY14" fmla="*/ 35115 h 303280"/>
                        <a:gd name="connsiteX15" fmla="*/ 120570 w 268183"/>
                        <a:gd name="connsiteY15" fmla="*/ 14038 h 303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68183" h="303280">
                          <a:moveTo>
                            <a:pt x="126289" y="303280"/>
                          </a:moveTo>
                          <a:cubicBezTo>
                            <a:pt x="100797" y="303280"/>
                            <a:pt x="76176" y="295073"/>
                            <a:pt x="55160" y="279342"/>
                          </a:cubicBezTo>
                          <a:cubicBezTo>
                            <a:pt x="24321" y="256213"/>
                            <a:pt x="4487" y="218907"/>
                            <a:pt x="694" y="177001"/>
                          </a:cubicBezTo>
                          <a:cubicBezTo>
                            <a:pt x="-6643" y="93561"/>
                            <a:pt x="44963" y="16587"/>
                            <a:pt x="118207" y="1851"/>
                          </a:cubicBezTo>
                          <a:lnTo>
                            <a:pt x="118393" y="1851"/>
                          </a:lnTo>
                          <a:cubicBezTo>
                            <a:pt x="152901" y="-4055"/>
                            <a:pt x="186911" y="4276"/>
                            <a:pt x="214330" y="25354"/>
                          </a:cubicBezTo>
                          <a:cubicBezTo>
                            <a:pt x="244921" y="48918"/>
                            <a:pt x="263760" y="85229"/>
                            <a:pt x="267491" y="127633"/>
                          </a:cubicBezTo>
                          <a:cubicBezTo>
                            <a:pt x="274890" y="210514"/>
                            <a:pt x="222102" y="288296"/>
                            <a:pt x="149792" y="300980"/>
                          </a:cubicBezTo>
                          <a:cubicBezTo>
                            <a:pt x="141958" y="302534"/>
                            <a:pt x="134061" y="303280"/>
                            <a:pt x="126289" y="303280"/>
                          </a:cubicBezTo>
                          <a:close/>
                          <a:moveTo>
                            <a:pt x="120570" y="14038"/>
                          </a:moveTo>
                          <a:cubicBezTo>
                            <a:pt x="53482" y="27592"/>
                            <a:pt x="6290" y="98659"/>
                            <a:pt x="13129" y="175882"/>
                          </a:cubicBezTo>
                          <a:cubicBezTo>
                            <a:pt x="16549" y="214306"/>
                            <a:pt x="34642" y="248379"/>
                            <a:pt x="62621" y="269394"/>
                          </a:cubicBezTo>
                          <a:cubicBezTo>
                            <a:pt x="87181" y="287798"/>
                            <a:pt x="117336" y="294700"/>
                            <a:pt x="147554" y="288731"/>
                          </a:cubicBezTo>
                          <a:cubicBezTo>
                            <a:pt x="212652" y="277290"/>
                            <a:pt x="261833" y="203985"/>
                            <a:pt x="255118" y="128690"/>
                          </a:cubicBezTo>
                          <a:cubicBezTo>
                            <a:pt x="251698" y="89768"/>
                            <a:pt x="234538" y="56566"/>
                            <a:pt x="206745" y="35115"/>
                          </a:cubicBezTo>
                          <a:cubicBezTo>
                            <a:pt x="182123" y="16214"/>
                            <a:pt x="151533" y="8753"/>
                            <a:pt x="120570" y="14038"/>
                          </a:cubicBezTo>
                          <a:close/>
                        </a:path>
                      </a:pathLst>
                    </a:custGeom>
                    <a:solidFill>
                      <a:srgbClr val="6AC22E"/>
                    </a:solidFill>
                    <a:ln w="621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PE"/>
                    </a:p>
                  </p:txBody>
                </p:sp>
              </p:grpSp>
              <p:sp>
                <p:nvSpPr>
                  <p:cNvPr id="253" name="Forma libre: forma 252">
                    <a:extLst>
                      <a:ext uri="{FF2B5EF4-FFF2-40B4-BE49-F238E27FC236}">
                        <a16:creationId xmlns:a16="http://schemas.microsoft.com/office/drawing/2014/main" id="{FC28A157-723F-4F88-A7F1-5996E45223B8}"/>
                      </a:ext>
                    </a:extLst>
                  </p:cNvPr>
                  <p:cNvSpPr/>
                  <p:nvPr/>
                </p:nvSpPr>
                <p:spPr>
                  <a:xfrm>
                    <a:off x="9619936" y="215673"/>
                    <a:ext cx="129213" cy="129992"/>
                  </a:xfrm>
                  <a:custGeom>
                    <a:avLst/>
                    <a:gdLst>
                      <a:gd name="connsiteX0" fmla="*/ 56089 w 129213"/>
                      <a:gd name="connsiteY0" fmla="*/ 885 h 129992"/>
                      <a:gd name="connsiteX1" fmla="*/ 503 w 129213"/>
                      <a:gd name="connsiteY1" fmla="*/ 73506 h 129992"/>
                      <a:gd name="connsiteX2" fmla="*/ 73125 w 129213"/>
                      <a:gd name="connsiteY2" fmla="*/ 129092 h 129992"/>
                      <a:gd name="connsiteX3" fmla="*/ 128710 w 129213"/>
                      <a:gd name="connsiteY3" fmla="*/ 56470 h 129992"/>
                      <a:gd name="connsiteX4" fmla="*/ 56089 w 129213"/>
                      <a:gd name="connsiteY4" fmla="*/ 885 h 129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213" h="129992">
                        <a:moveTo>
                          <a:pt x="56089" y="885"/>
                        </a:moveTo>
                        <a:cubicBezTo>
                          <a:pt x="20462" y="5237"/>
                          <a:pt x="-3849" y="37880"/>
                          <a:pt x="503" y="73506"/>
                        </a:cubicBezTo>
                        <a:cubicBezTo>
                          <a:pt x="4856" y="109133"/>
                          <a:pt x="37561" y="135247"/>
                          <a:pt x="73125" y="129092"/>
                        </a:cubicBezTo>
                        <a:cubicBezTo>
                          <a:pt x="108752" y="124739"/>
                          <a:pt x="133063" y="92097"/>
                          <a:pt x="128710" y="56470"/>
                        </a:cubicBezTo>
                        <a:cubicBezTo>
                          <a:pt x="124358" y="20906"/>
                          <a:pt x="91654" y="-5208"/>
                          <a:pt x="56089" y="885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254" name="Forma libre: forma 253">
                    <a:extLst>
                      <a:ext uri="{FF2B5EF4-FFF2-40B4-BE49-F238E27FC236}">
                        <a16:creationId xmlns:a16="http://schemas.microsoft.com/office/drawing/2014/main" id="{FFF15834-8767-48C4-8AB3-03ABBE5FB7C9}"/>
                      </a:ext>
                    </a:extLst>
                  </p:cNvPr>
                  <p:cNvSpPr/>
                  <p:nvPr/>
                </p:nvSpPr>
                <p:spPr>
                  <a:xfrm>
                    <a:off x="9615238" y="218821"/>
                    <a:ext cx="49694" cy="50415"/>
                  </a:xfrm>
                  <a:custGeom>
                    <a:avLst/>
                    <a:gdLst>
                      <a:gd name="connsiteX0" fmla="*/ 29450 w 49694"/>
                      <a:gd name="connsiteY0" fmla="*/ 411 h 50415"/>
                      <a:gd name="connsiteX1" fmla="*/ 49283 w 49694"/>
                      <a:gd name="connsiteY1" fmla="*/ 29509 h 50415"/>
                      <a:gd name="connsiteX2" fmla="*/ 20248 w 49694"/>
                      <a:gd name="connsiteY2" fmla="*/ 50028 h 50415"/>
                      <a:gd name="connsiteX3" fmla="*/ 413 w 49694"/>
                      <a:gd name="connsiteY3" fmla="*/ 20245 h 50415"/>
                      <a:gd name="connsiteX4" fmla="*/ 29450 w 49694"/>
                      <a:gd name="connsiteY4" fmla="*/ 411 h 50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694" h="50415">
                        <a:moveTo>
                          <a:pt x="29450" y="411"/>
                        </a:moveTo>
                        <a:cubicBezTo>
                          <a:pt x="43190" y="2836"/>
                          <a:pt x="51708" y="16390"/>
                          <a:pt x="49283" y="29509"/>
                        </a:cubicBezTo>
                        <a:cubicBezTo>
                          <a:pt x="46859" y="43250"/>
                          <a:pt x="33305" y="52452"/>
                          <a:pt x="20248" y="50028"/>
                        </a:cubicBezTo>
                        <a:cubicBezTo>
                          <a:pt x="6445" y="46919"/>
                          <a:pt x="-2012" y="34048"/>
                          <a:pt x="413" y="20245"/>
                        </a:cubicBezTo>
                        <a:cubicBezTo>
                          <a:pt x="2838" y="6504"/>
                          <a:pt x="15709" y="-2014"/>
                          <a:pt x="29450" y="41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255" name="Forma libre: forma 254">
                    <a:extLst>
                      <a:ext uri="{FF2B5EF4-FFF2-40B4-BE49-F238E27FC236}">
                        <a16:creationId xmlns:a16="http://schemas.microsoft.com/office/drawing/2014/main" id="{EB25DF78-07ED-43AF-ABEB-C127FE444C4E}"/>
                      </a:ext>
                    </a:extLst>
                  </p:cNvPr>
                  <p:cNvSpPr/>
                  <p:nvPr/>
                </p:nvSpPr>
                <p:spPr>
                  <a:xfrm>
                    <a:off x="9646302" y="2801"/>
                    <a:ext cx="202012" cy="86917"/>
                  </a:xfrm>
                  <a:custGeom>
                    <a:avLst/>
                    <a:gdLst>
                      <a:gd name="connsiteX0" fmla="*/ 202012 w 202012"/>
                      <a:gd name="connsiteY0" fmla="*/ 86918 h 86917"/>
                      <a:gd name="connsiteX1" fmla="*/ 121681 w 202012"/>
                      <a:gd name="connsiteY1" fmla="*/ 4659 h 86917"/>
                      <a:gd name="connsiteX2" fmla="*/ 5971 w 202012"/>
                      <a:gd name="connsiteY2" fmla="*/ 21385 h 86917"/>
                      <a:gd name="connsiteX3" fmla="*/ 6283 w 202012"/>
                      <a:gd name="connsiteY3" fmla="*/ 37426 h 86917"/>
                      <a:gd name="connsiteX4" fmla="*/ 118386 w 202012"/>
                      <a:gd name="connsiteY4" fmla="*/ 18960 h 86917"/>
                      <a:gd name="connsiteX5" fmla="*/ 202012 w 202012"/>
                      <a:gd name="connsiteY5" fmla="*/ 86918 h 86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12" h="86917">
                        <a:moveTo>
                          <a:pt x="202012" y="86918"/>
                        </a:moveTo>
                        <a:cubicBezTo>
                          <a:pt x="202012" y="86918"/>
                          <a:pt x="175650" y="21385"/>
                          <a:pt x="121681" y="4659"/>
                        </a:cubicBezTo>
                        <a:cubicBezTo>
                          <a:pt x="65971" y="-12004"/>
                          <a:pt x="5971" y="21385"/>
                          <a:pt x="5971" y="21385"/>
                        </a:cubicBezTo>
                        <a:cubicBezTo>
                          <a:pt x="749" y="26856"/>
                          <a:pt x="-4474" y="34131"/>
                          <a:pt x="6283" y="37426"/>
                        </a:cubicBezTo>
                        <a:cubicBezTo>
                          <a:pt x="20645" y="40721"/>
                          <a:pt x="71630" y="2110"/>
                          <a:pt x="118386" y="18960"/>
                        </a:cubicBezTo>
                        <a:cubicBezTo>
                          <a:pt x="163463" y="35934"/>
                          <a:pt x="202012" y="86918"/>
                          <a:pt x="202012" y="86918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</p:grpSp>
          </p:grpSp>
          <p:grpSp>
            <p:nvGrpSpPr>
              <p:cNvPr id="256" name="Gráfico 2">
                <a:extLst>
                  <a:ext uri="{FF2B5EF4-FFF2-40B4-BE49-F238E27FC236}">
                    <a16:creationId xmlns:a16="http://schemas.microsoft.com/office/drawing/2014/main" id="{F9A4A88D-06BD-4642-A7B9-1564DAC5AC07}"/>
                  </a:ext>
                </a:extLst>
              </p:cNvPr>
              <p:cNvGrpSpPr/>
              <p:nvPr/>
            </p:nvGrpSpPr>
            <p:grpSpPr>
              <a:xfrm>
                <a:off x="9432109" y="439272"/>
                <a:ext cx="316972" cy="153760"/>
                <a:chOff x="9432109" y="439272"/>
                <a:chExt cx="316972" cy="153760"/>
              </a:xfrm>
            </p:grpSpPr>
            <p:grpSp>
              <p:nvGrpSpPr>
                <p:cNvPr id="257" name="Gráfico 2">
                  <a:extLst>
                    <a:ext uri="{FF2B5EF4-FFF2-40B4-BE49-F238E27FC236}">
                      <a16:creationId xmlns:a16="http://schemas.microsoft.com/office/drawing/2014/main" id="{A3848331-715D-4765-9A80-76686BF30019}"/>
                    </a:ext>
                  </a:extLst>
                </p:cNvPr>
                <p:cNvGrpSpPr/>
                <p:nvPr/>
              </p:nvGrpSpPr>
              <p:grpSpPr>
                <a:xfrm>
                  <a:off x="9460329" y="459293"/>
                  <a:ext cx="257051" cy="133740"/>
                  <a:chOff x="9460329" y="459293"/>
                  <a:chExt cx="257051" cy="133740"/>
                </a:xfrm>
                <a:solidFill>
                  <a:srgbClr val="FFFFFF"/>
                </a:solidFill>
              </p:grpSpPr>
              <p:sp>
                <p:nvSpPr>
                  <p:cNvPr id="258" name="Forma libre: forma 257">
                    <a:extLst>
                      <a:ext uri="{FF2B5EF4-FFF2-40B4-BE49-F238E27FC236}">
                        <a16:creationId xmlns:a16="http://schemas.microsoft.com/office/drawing/2014/main" id="{756EBE64-C3AB-4F91-8FE8-31C78B340C9B}"/>
                      </a:ext>
                    </a:extLst>
                  </p:cNvPr>
                  <p:cNvSpPr/>
                  <p:nvPr/>
                </p:nvSpPr>
                <p:spPr>
                  <a:xfrm>
                    <a:off x="9514430" y="573696"/>
                    <a:ext cx="50734" cy="17284"/>
                  </a:xfrm>
                  <a:custGeom>
                    <a:avLst/>
                    <a:gdLst>
                      <a:gd name="connsiteX0" fmla="*/ 50735 w 50734"/>
                      <a:gd name="connsiteY0" fmla="*/ 17285 h 17284"/>
                      <a:gd name="connsiteX1" fmla="*/ 0 w 50734"/>
                      <a:gd name="connsiteY1" fmla="*/ 0 h 17284"/>
                      <a:gd name="connsiteX2" fmla="*/ 50735 w 50734"/>
                      <a:gd name="connsiteY2" fmla="*/ 17285 h 17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0734" h="17284">
                        <a:moveTo>
                          <a:pt x="50735" y="17285"/>
                        </a:moveTo>
                        <a:cubicBezTo>
                          <a:pt x="32642" y="14425"/>
                          <a:pt x="15544" y="8456"/>
                          <a:pt x="0" y="0"/>
                        </a:cubicBezTo>
                        <a:cubicBezTo>
                          <a:pt x="15544" y="8456"/>
                          <a:pt x="32580" y="14425"/>
                          <a:pt x="50735" y="1728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259" name="Forma libre: forma 258">
                    <a:extLst>
                      <a:ext uri="{FF2B5EF4-FFF2-40B4-BE49-F238E27FC236}">
                        <a16:creationId xmlns:a16="http://schemas.microsoft.com/office/drawing/2014/main" id="{A97173F1-5142-40C9-A8B8-247E6CAD55C3}"/>
                      </a:ext>
                    </a:extLst>
                  </p:cNvPr>
                  <p:cNvSpPr/>
                  <p:nvPr/>
                </p:nvSpPr>
                <p:spPr>
                  <a:xfrm>
                    <a:off x="9460329" y="461904"/>
                    <a:ext cx="37810" cy="34699"/>
                  </a:xfrm>
                  <a:custGeom>
                    <a:avLst/>
                    <a:gdLst>
                      <a:gd name="connsiteX0" fmla="*/ 7282 w 37810"/>
                      <a:gd name="connsiteY0" fmla="*/ 33762 h 34699"/>
                      <a:gd name="connsiteX1" fmla="*/ 37810 w 37810"/>
                      <a:gd name="connsiteY1" fmla="*/ 14922 h 34699"/>
                      <a:gd name="connsiteX2" fmla="*/ 37810 w 37810"/>
                      <a:gd name="connsiteY2" fmla="*/ 14922 h 34699"/>
                      <a:gd name="connsiteX3" fmla="*/ 7 w 37810"/>
                      <a:gd name="connsiteY3" fmla="*/ 0 h 34699"/>
                      <a:gd name="connsiteX4" fmla="*/ 7 w 37810"/>
                      <a:gd name="connsiteY4" fmla="*/ 0 h 34699"/>
                      <a:gd name="connsiteX5" fmla="*/ 7282 w 37810"/>
                      <a:gd name="connsiteY5" fmla="*/ 33762 h 346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810" h="34699">
                        <a:moveTo>
                          <a:pt x="7282" y="33762"/>
                        </a:moveTo>
                        <a:cubicBezTo>
                          <a:pt x="14805" y="37927"/>
                          <a:pt x="27676" y="27606"/>
                          <a:pt x="37810" y="14922"/>
                        </a:cubicBezTo>
                        <a:lnTo>
                          <a:pt x="37810" y="14922"/>
                        </a:lnTo>
                        <a:cubicBezTo>
                          <a:pt x="24504" y="10819"/>
                          <a:pt x="11820" y="5782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-118" y="15233"/>
                          <a:pt x="1437" y="30528"/>
                          <a:pt x="7282" y="3376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260" name="Forma libre: forma 259">
                    <a:extLst>
                      <a:ext uri="{FF2B5EF4-FFF2-40B4-BE49-F238E27FC236}">
                        <a16:creationId xmlns:a16="http://schemas.microsoft.com/office/drawing/2014/main" id="{49621036-9FF9-45C1-A41E-B79FEA41FA84}"/>
                      </a:ext>
                    </a:extLst>
                  </p:cNvPr>
                  <p:cNvSpPr/>
                  <p:nvPr/>
                </p:nvSpPr>
                <p:spPr>
                  <a:xfrm>
                    <a:off x="9676335" y="459293"/>
                    <a:ext cx="41045" cy="41032"/>
                  </a:xfrm>
                  <a:custGeom>
                    <a:avLst/>
                    <a:gdLst>
                      <a:gd name="connsiteX0" fmla="*/ 33762 w 41045"/>
                      <a:gd name="connsiteY0" fmla="*/ 40103 h 41032"/>
                      <a:gd name="connsiteX1" fmla="*/ 40850 w 41045"/>
                      <a:gd name="connsiteY1" fmla="*/ 62 h 41032"/>
                      <a:gd name="connsiteX2" fmla="*/ 41036 w 41045"/>
                      <a:gd name="connsiteY2" fmla="*/ 0 h 41032"/>
                      <a:gd name="connsiteX3" fmla="*/ 0 w 41045"/>
                      <a:gd name="connsiteY3" fmla="*/ 16974 h 41032"/>
                      <a:gd name="connsiteX4" fmla="*/ 33762 w 41045"/>
                      <a:gd name="connsiteY4" fmla="*/ 40103 h 410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045" h="41032">
                        <a:moveTo>
                          <a:pt x="33762" y="40103"/>
                        </a:moveTo>
                        <a:cubicBezTo>
                          <a:pt x="40414" y="36435"/>
                          <a:pt x="41596" y="17098"/>
                          <a:pt x="40850" y="62"/>
                        </a:cubicBezTo>
                        <a:cubicBezTo>
                          <a:pt x="40912" y="62"/>
                          <a:pt x="40974" y="0"/>
                          <a:pt x="41036" y="0"/>
                        </a:cubicBezTo>
                        <a:cubicBezTo>
                          <a:pt x="28290" y="6653"/>
                          <a:pt x="14550" y="12373"/>
                          <a:pt x="0" y="16974"/>
                        </a:cubicBezTo>
                        <a:cubicBezTo>
                          <a:pt x="10446" y="31461"/>
                          <a:pt x="25430" y="44704"/>
                          <a:pt x="33762" y="4010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261" name="Forma libre: forma 260">
                    <a:extLst>
                      <a:ext uri="{FF2B5EF4-FFF2-40B4-BE49-F238E27FC236}">
                        <a16:creationId xmlns:a16="http://schemas.microsoft.com/office/drawing/2014/main" id="{C524E457-E8A7-4CF4-85BE-7C260E92B4F6}"/>
                      </a:ext>
                    </a:extLst>
                  </p:cNvPr>
                  <p:cNvSpPr/>
                  <p:nvPr/>
                </p:nvSpPr>
                <p:spPr>
                  <a:xfrm>
                    <a:off x="9668563" y="572329"/>
                    <a:ext cx="62" cy="62"/>
                  </a:xfrm>
                  <a:custGeom>
                    <a:avLst/>
                    <a:gdLst>
                      <a:gd name="connsiteX0" fmla="*/ 62 w 62"/>
                      <a:gd name="connsiteY0" fmla="*/ 0 h 62"/>
                      <a:gd name="connsiteX1" fmla="*/ 0 w 62"/>
                      <a:gd name="connsiteY1" fmla="*/ 0 h 62"/>
                      <a:gd name="connsiteX2" fmla="*/ 0 w 62"/>
                      <a:gd name="connsiteY2" fmla="*/ 62 h 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2" h="62">
                        <a:moveTo>
                          <a:pt x="62" y="0"/>
                        </a:moveTo>
                        <a:lnTo>
                          <a:pt x="0" y="0"/>
                        </a:lnTo>
                        <a:lnTo>
                          <a:pt x="0" y="6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262" name="Forma libre: forma 261">
                    <a:extLst>
                      <a:ext uri="{FF2B5EF4-FFF2-40B4-BE49-F238E27FC236}">
                        <a16:creationId xmlns:a16="http://schemas.microsoft.com/office/drawing/2014/main" id="{9E2B1823-A7E0-43B7-B0EC-A8150FC635DB}"/>
                      </a:ext>
                    </a:extLst>
                  </p:cNvPr>
                  <p:cNvSpPr/>
                  <p:nvPr/>
                </p:nvSpPr>
                <p:spPr>
                  <a:xfrm>
                    <a:off x="9656626" y="572391"/>
                    <a:ext cx="11937" cy="6093"/>
                  </a:xfrm>
                  <a:custGeom>
                    <a:avLst/>
                    <a:gdLst>
                      <a:gd name="connsiteX0" fmla="*/ 11937 w 11937"/>
                      <a:gd name="connsiteY0" fmla="*/ 0 h 6093"/>
                      <a:gd name="connsiteX1" fmla="*/ 0 w 11937"/>
                      <a:gd name="connsiteY1" fmla="*/ 6093 h 6093"/>
                      <a:gd name="connsiteX2" fmla="*/ 11937 w 11937"/>
                      <a:gd name="connsiteY2" fmla="*/ 0 h 6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937" h="6093">
                        <a:moveTo>
                          <a:pt x="11937" y="0"/>
                        </a:moveTo>
                        <a:cubicBezTo>
                          <a:pt x="8082" y="2176"/>
                          <a:pt x="4041" y="4228"/>
                          <a:pt x="0" y="6093"/>
                        </a:cubicBezTo>
                        <a:cubicBezTo>
                          <a:pt x="4041" y="4228"/>
                          <a:pt x="8020" y="2176"/>
                          <a:pt x="11937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263" name="Forma libre: forma 262">
                    <a:extLst>
                      <a:ext uri="{FF2B5EF4-FFF2-40B4-BE49-F238E27FC236}">
                        <a16:creationId xmlns:a16="http://schemas.microsoft.com/office/drawing/2014/main" id="{DF21B9D6-94E8-4E26-A7F3-E1006DC1CB54}"/>
                      </a:ext>
                    </a:extLst>
                  </p:cNvPr>
                  <p:cNvSpPr/>
                  <p:nvPr/>
                </p:nvSpPr>
                <p:spPr>
                  <a:xfrm>
                    <a:off x="9655693" y="578484"/>
                    <a:ext cx="932" cy="435"/>
                  </a:xfrm>
                  <a:custGeom>
                    <a:avLst/>
                    <a:gdLst>
                      <a:gd name="connsiteX0" fmla="*/ 933 w 932"/>
                      <a:gd name="connsiteY0" fmla="*/ 0 h 435"/>
                      <a:gd name="connsiteX1" fmla="*/ 0 w 932"/>
                      <a:gd name="connsiteY1" fmla="*/ 435 h 435"/>
                      <a:gd name="connsiteX2" fmla="*/ 933 w 932"/>
                      <a:gd name="connsiteY2" fmla="*/ 0 h 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32" h="435">
                        <a:moveTo>
                          <a:pt x="933" y="0"/>
                        </a:moveTo>
                        <a:cubicBezTo>
                          <a:pt x="622" y="124"/>
                          <a:pt x="310" y="311"/>
                          <a:pt x="0" y="435"/>
                        </a:cubicBezTo>
                        <a:cubicBezTo>
                          <a:pt x="310" y="311"/>
                          <a:pt x="622" y="124"/>
                          <a:pt x="93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264" name="Forma libre: forma 263">
                    <a:extLst>
                      <a:ext uri="{FF2B5EF4-FFF2-40B4-BE49-F238E27FC236}">
                        <a16:creationId xmlns:a16="http://schemas.microsoft.com/office/drawing/2014/main" id="{00ED90BC-8BEC-498E-957A-08F01940AA7C}"/>
                      </a:ext>
                    </a:extLst>
                  </p:cNvPr>
                  <p:cNvSpPr/>
                  <p:nvPr/>
                </p:nvSpPr>
                <p:spPr>
                  <a:xfrm>
                    <a:off x="9628833" y="588121"/>
                    <a:ext cx="684" cy="186"/>
                  </a:xfrm>
                  <a:custGeom>
                    <a:avLst/>
                    <a:gdLst>
                      <a:gd name="connsiteX0" fmla="*/ 685 w 684"/>
                      <a:gd name="connsiteY0" fmla="*/ 0 h 186"/>
                      <a:gd name="connsiteX1" fmla="*/ 0 w 684"/>
                      <a:gd name="connsiteY1" fmla="*/ 187 h 186"/>
                      <a:gd name="connsiteX2" fmla="*/ 685 w 684"/>
                      <a:gd name="connsiteY2" fmla="*/ 0 h 1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4" h="186">
                        <a:moveTo>
                          <a:pt x="685" y="0"/>
                        </a:moveTo>
                        <a:cubicBezTo>
                          <a:pt x="436" y="62"/>
                          <a:pt x="187" y="124"/>
                          <a:pt x="0" y="187"/>
                        </a:cubicBezTo>
                        <a:cubicBezTo>
                          <a:pt x="187" y="62"/>
                          <a:pt x="436" y="0"/>
                          <a:pt x="685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265" name="Forma libre: forma 264">
                    <a:extLst>
                      <a:ext uri="{FF2B5EF4-FFF2-40B4-BE49-F238E27FC236}">
                        <a16:creationId xmlns:a16="http://schemas.microsoft.com/office/drawing/2014/main" id="{B9556E70-34E1-43CE-A633-94F30C130C4E}"/>
                      </a:ext>
                    </a:extLst>
                  </p:cNvPr>
                  <p:cNvSpPr/>
                  <p:nvPr/>
                </p:nvSpPr>
                <p:spPr>
                  <a:xfrm>
                    <a:off x="9565165" y="544780"/>
                    <a:ext cx="63605" cy="48253"/>
                  </a:xfrm>
                  <a:custGeom>
                    <a:avLst/>
                    <a:gdLst>
                      <a:gd name="connsiteX0" fmla="*/ 23752 w 63605"/>
                      <a:gd name="connsiteY0" fmla="*/ 67 h 48253"/>
                      <a:gd name="connsiteX1" fmla="*/ 0 w 63605"/>
                      <a:gd name="connsiteY1" fmla="*/ 46264 h 48253"/>
                      <a:gd name="connsiteX2" fmla="*/ 25119 w 63605"/>
                      <a:gd name="connsiteY2" fmla="*/ 48253 h 48253"/>
                      <a:gd name="connsiteX3" fmla="*/ 63606 w 63605"/>
                      <a:gd name="connsiteY3" fmla="*/ 43528 h 48253"/>
                      <a:gd name="connsiteX4" fmla="*/ 49927 w 63605"/>
                      <a:gd name="connsiteY4" fmla="*/ 46326 h 48253"/>
                      <a:gd name="connsiteX5" fmla="*/ 23752 w 63605"/>
                      <a:gd name="connsiteY5" fmla="*/ 67 h 482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605" h="48253">
                        <a:moveTo>
                          <a:pt x="23752" y="67"/>
                        </a:moveTo>
                        <a:cubicBezTo>
                          <a:pt x="14425" y="1310"/>
                          <a:pt x="4663" y="28357"/>
                          <a:pt x="0" y="46264"/>
                        </a:cubicBezTo>
                        <a:cubicBezTo>
                          <a:pt x="8208" y="47569"/>
                          <a:pt x="16601" y="48253"/>
                          <a:pt x="25119" y="48253"/>
                        </a:cubicBezTo>
                        <a:cubicBezTo>
                          <a:pt x="38425" y="48253"/>
                          <a:pt x="51295" y="46574"/>
                          <a:pt x="63606" y="43528"/>
                        </a:cubicBezTo>
                        <a:cubicBezTo>
                          <a:pt x="59129" y="44647"/>
                          <a:pt x="54528" y="45580"/>
                          <a:pt x="49927" y="46326"/>
                        </a:cubicBezTo>
                        <a:cubicBezTo>
                          <a:pt x="47254" y="26492"/>
                          <a:pt x="35503" y="-1550"/>
                          <a:pt x="23752" y="6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266" name="Forma libre: forma 265">
                    <a:extLst>
                      <a:ext uri="{FF2B5EF4-FFF2-40B4-BE49-F238E27FC236}">
                        <a16:creationId xmlns:a16="http://schemas.microsoft.com/office/drawing/2014/main" id="{BAEAB132-9962-4F6A-B7F8-14C54F28277B}"/>
                      </a:ext>
                    </a:extLst>
                  </p:cNvPr>
                  <p:cNvSpPr/>
                  <p:nvPr/>
                </p:nvSpPr>
                <p:spPr>
                  <a:xfrm>
                    <a:off x="9643507" y="578919"/>
                    <a:ext cx="12186" cy="4911"/>
                  </a:xfrm>
                  <a:custGeom>
                    <a:avLst/>
                    <a:gdLst>
                      <a:gd name="connsiteX0" fmla="*/ 12186 w 12186"/>
                      <a:gd name="connsiteY0" fmla="*/ 0 h 4911"/>
                      <a:gd name="connsiteX1" fmla="*/ 0 w 12186"/>
                      <a:gd name="connsiteY1" fmla="*/ 4912 h 4911"/>
                      <a:gd name="connsiteX2" fmla="*/ 12186 w 12186"/>
                      <a:gd name="connsiteY2" fmla="*/ 0 h 4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186" h="4911">
                        <a:moveTo>
                          <a:pt x="12186" y="0"/>
                        </a:moveTo>
                        <a:cubicBezTo>
                          <a:pt x="8207" y="1803"/>
                          <a:pt x="4165" y="3420"/>
                          <a:pt x="0" y="4912"/>
                        </a:cubicBezTo>
                        <a:cubicBezTo>
                          <a:pt x="4103" y="3420"/>
                          <a:pt x="8207" y="1803"/>
                          <a:pt x="1218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267" name="Forma libre: forma 266">
                    <a:extLst>
                      <a:ext uri="{FF2B5EF4-FFF2-40B4-BE49-F238E27FC236}">
                        <a16:creationId xmlns:a16="http://schemas.microsoft.com/office/drawing/2014/main" id="{4CAF1CE9-3A08-4350-A91F-D0407DDEFCF5}"/>
                      </a:ext>
                    </a:extLst>
                  </p:cNvPr>
                  <p:cNvSpPr/>
                  <p:nvPr/>
                </p:nvSpPr>
                <p:spPr>
                  <a:xfrm>
                    <a:off x="9665820" y="525924"/>
                    <a:ext cx="38805" cy="46466"/>
                  </a:xfrm>
                  <a:custGeom>
                    <a:avLst/>
                    <a:gdLst>
                      <a:gd name="connsiteX0" fmla="*/ 4671 w 38805"/>
                      <a:gd name="connsiteY0" fmla="*/ 1451 h 46466"/>
                      <a:gd name="connsiteX1" fmla="*/ 2744 w 38805"/>
                      <a:gd name="connsiteY1" fmla="*/ 46466 h 46466"/>
                      <a:gd name="connsiteX2" fmla="*/ 38806 w 38805"/>
                      <a:gd name="connsiteY2" fmla="*/ 18425 h 46466"/>
                      <a:gd name="connsiteX3" fmla="*/ 4671 w 38805"/>
                      <a:gd name="connsiteY3" fmla="*/ 1451 h 46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805" h="46466">
                        <a:moveTo>
                          <a:pt x="4671" y="1451"/>
                        </a:moveTo>
                        <a:cubicBezTo>
                          <a:pt x="-2106" y="6301"/>
                          <a:pt x="-365" y="28746"/>
                          <a:pt x="2744" y="46466"/>
                        </a:cubicBezTo>
                        <a:cubicBezTo>
                          <a:pt x="16112" y="38881"/>
                          <a:pt x="28236" y="29430"/>
                          <a:pt x="38806" y="18425"/>
                        </a:cubicBezTo>
                        <a:cubicBezTo>
                          <a:pt x="27117" y="6114"/>
                          <a:pt x="12070" y="-3834"/>
                          <a:pt x="4671" y="145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268" name="Forma libre: forma 267">
                    <a:extLst>
                      <a:ext uri="{FF2B5EF4-FFF2-40B4-BE49-F238E27FC236}">
                        <a16:creationId xmlns:a16="http://schemas.microsoft.com/office/drawing/2014/main" id="{708B0091-F62F-4A2B-9FFA-EBEA84F38378}"/>
                      </a:ext>
                    </a:extLst>
                  </p:cNvPr>
                  <p:cNvSpPr/>
                  <p:nvPr/>
                </p:nvSpPr>
                <p:spPr>
                  <a:xfrm>
                    <a:off x="9642325" y="583831"/>
                    <a:ext cx="1181" cy="435"/>
                  </a:xfrm>
                  <a:custGeom>
                    <a:avLst/>
                    <a:gdLst>
                      <a:gd name="connsiteX0" fmla="*/ 1182 w 1181"/>
                      <a:gd name="connsiteY0" fmla="*/ 0 h 435"/>
                      <a:gd name="connsiteX1" fmla="*/ 0 w 1181"/>
                      <a:gd name="connsiteY1" fmla="*/ 435 h 435"/>
                      <a:gd name="connsiteX2" fmla="*/ 1182 w 1181"/>
                      <a:gd name="connsiteY2" fmla="*/ 0 h 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81" h="435">
                        <a:moveTo>
                          <a:pt x="1182" y="0"/>
                        </a:moveTo>
                        <a:cubicBezTo>
                          <a:pt x="808" y="124"/>
                          <a:pt x="373" y="249"/>
                          <a:pt x="0" y="435"/>
                        </a:cubicBezTo>
                        <a:cubicBezTo>
                          <a:pt x="373" y="249"/>
                          <a:pt x="746" y="124"/>
                          <a:pt x="118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269" name="Forma libre: forma 268">
                    <a:extLst>
                      <a:ext uri="{FF2B5EF4-FFF2-40B4-BE49-F238E27FC236}">
                        <a16:creationId xmlns:a16="http://schemas.microsoft.com/office/drawing/2014/main" id="{828850B5-58C5-4581-9A94-611155BC218F}"/>
                      </a:ext>
                    </a:extLst>
                  </p:cNvPr>
                  <p:cNvSpPr/>
                  <p:nvPr/>
                </p:nvSpPr>
                <p:spPr>
                  <a:xfrm>
                    <a:off x="9629517" y="584204"/>
                    <a:ext cx="12807" cy="3854"/>
                  </a:xfrm>
                  <a:custGeom>
                    <a:avLst/>
                    <a:gdLst>
                      <a:gd name="connsiteX0" fmla="*/ 12808 w 12807"/>
                      <a:gd name="connsiteY0" fmla="*/ 0 h 3854"/>
                      <a:gd name="connsiteX1" fmla="*/ 0 w 12807"/>
                      <a:gd name="connsiteY1" fmla="*/ 3855 h 3854"/>
                      <a:gd name="connsiteX2" fmla="*/ 12808 w 12807"/>
                      <a:gd name="connsiteY2" fmla="*/ 0 h 38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807" h="3854">
                        <a:moveTo>
                          <a:pt x="12808" y="0"/>
                        </a:moveTo>
                        <a:cubicBezTo>
                          <a:pt x="8642" y="1430"/>
                          <a:pt x="4352" y="2736"/>
                          <a:pt x="0" y="3855"/>
                        </a:cubicBezTo>
                        <a:cubicBezTo>
                          <a:pt x="4352" y="2798"/>
                          <a:pt x="8580" y="1492"/>
                          <a:pt x="1280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270" name="Forma libre: forma 269">
                    <a:extLst>
                      <a:ext uri="{FF2B5EF4-FFF2-40B4-BE49-F238E27FC236}">
                        <a16:creationId xmlns:a16="http://schemas.microsoft.com/office/drawing/2014/main" id="{A99CC35E-2BCA-4EE0-AA27-68CFD8E5DBAA}"/>
                      </a:ext>
                    </a:extLst>
                  </p:cNvPr>
                  <p:cNvSpPr/>
                  <p:nvPr/>
                </p:nvSpPr>
                <p:spPr>
                  <a:xfrm>
                    <a:off x="9477435" y="525875"/>
                    <a:ext cx="41906" cy="47821"/>
                  </a:xfrm>
                  <a:custGeom>
                    <a:avLst/>
                    <a:gdLst>
                      <a:gd name="connsiteX0" fmla="*/ 35130 w 41906"/>
                      <a:gd name="connsiteY0" fmla="*/ 506 h 47821"/>
                      <a:gd name="connsiteX1" fmla="*/ 0 w 41906"/>
                      <a:gd name="connsiteY1" fmla="*/ 20029 h 47821"/>
                      <a:gd name="connsiteX2" fmla="*/ 36933 w 41906"/>
                      <a:gd name="connsiteY2" fmla="*/ 47821 h 47821"/>
                      <a:gd name="connsiteX3" fmla="*/ 35130 w 41906"/>
                      <a:gd name="connsiteY3" fmla="*/ 506 h 478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906" h="47821">
                        <a:moveTo>
                          <a:pt x="35130" y="506"/>
                        </a:moveTo>
                        <a:cubicBezTo>
                          <a:pt x="28104" y="-2541"/>
                          <a:pt x="12560" y="8713"/>
                          <a:pt x="0" y="20029"/>
                        </a:cubicBezTo>
                        <a:cubicBezTo>
                          <a:pt x="10819" y="30972"/>
                          <a:pt x="23254" y="40360"/>
                          <a:pt x="36933" y="47821"/>
                        </a:cubicBezTo>
                        <a:cubicBezTo>
                          <a:pt x="42839" y="29417"/>
                          <a:pt x="44891" y="4796"/>
                          <a:pt x="35130" y="50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271" name="Forma libre: forma 270">
                    <a:extLst>
                      <a:ext uri="{FF2B5EF4-FFF2-40B4-BE49-F238E27FC236}">
                        <a16:creationId xmlns:a16="http://schemas.microsoft.com/office/drawing/2014/main" id="{CC8E4286-8A27-4284-A561-1DBC6B987A97}"/>
                      </a:ext>
                    </a:extLst>
                  </p:cNvPr>
                  <p:cNvSpPr/>
                  <p:nvPr/>
                </p:nvSpPr>
                <p:spPr>
                  <a:xfrm>
                    <a:off x="9530533" y="484723"/>
                    <a:ext cx="44082" cy="37072"/>
                  </a:xfrm>
                  <a:custGeom>
                    <a:avLst/>
                    <a:gdLst>
                      <a:gd name="connsiteX0" fmla="*/ 24995 w 44082"/>
                      <a:gd name="connsiteY0" fmla="*/ 36995 h 37072"/>
                      <a:gd name="connsiteX1" fmla="*/ 44082 w 44082"/>
                      <a:gd name="connsiteY1" fmla="*/ 4850 h 37072"/>
                      <a:gd name="connsiteX2" fmla="*/ 44082 w 44082"/>
                      <a:gd name="connsiteY2" fmla="*/ 4850 h 37072"/>
                      <a:gd name="connsiteX3" fmla="*/ 0 w 44082"/>
                      <a:gd name="connsiteY3" fmla="*/ 0 h 37072"/>
                      <a:gd name="connsiteX4" fmla="*/ 62 w 44082"/>
                      <a:gd name="connsiteY4" fmla="*/ 0 h 37072"/>
                      <a:gd name="connsiteX5" fmla="*/ 24995 w 44082"/>
                      <a:gd name="connsiteY5" fmla="*/ 36995 h 37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082" h="37072">
                        <a:moveTo>
                          <a:pt x="24995" y="36995"/>
                        </a:moveTo>
                        <a:cubicBezTo>
                          <a:pt x="32021" y="35938"/>
                          <a:pt x="39109" y="20207"/>
                          <a:pt x="44082" y="4850"/>
                        </a:cubicBezTo>
                        <a:cubicBezTo>
                          <a:pt x="44082" y="4850"/>
                          <a:pt x="44082" y="4850"/>
                          <a:pt x="44082" y="4850"/>
                        </a:cubicBezTo>
                        <a:cubicBezTo>
                          <a:pt x="28912" y="4290"/>
                          <a:pt x="14176" y="2674"/>
                          <a:pt x="0" y="0"/>
                        </a:cubicBezTo>
                        <a:cubicBezTo>
                          <a:pt x="0" y="0"/>
                          <a:pt x="62" y="0"/>
                          <a:pt x="62" y="0"/>
                        </a:cubicBezTo>
                        <a:cubicBezTo>
                          <a:pt x="4725" y="18342"/>
                          <a:pt x="14985" y="38487"/>
                          <a:pt x="24995" y="3699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272" name="Forma libre: forma 271">
                    <a:extLst>
                      <a:ext uri="{FF2B5EF4-FFF2-40B4-BE49-F238E27FC236}">
                        <a16:creationId xmlns:a16="http://schemas.microsoft.com/office/drawing/2014/main" id="{B19B1AA6-796E-483A-9007-56FB8DF7D3CE}"/>
                      </a:ext>
                    </a:extLst>
                  </p:cNvPr>
                  <p:cNvSpPr/>
                  <p:nvPr/>
                </p:nvSpPr>
                <p:spPr>
                  <a:xfrm>
                    <a:off x="9600668" y="484412"/>
                    <a:ext cx="43211" cy="35524"/>
                  </a:xfrm>
                  <a:custGeom>
                    <a:avLst/>
                    <a:gdLst>
                      <a:gd name="connsiteX0" fmla="*/ 23067 w 43211"/>
                      <a:gd name="connsiteY0" fmla="*/ 35440 h 35524"/>
                      <a:gd name="connsiteX1" fmla="*/ 43212 w 43211"/>
                      <a:gd name="connsiteY1" fmla="*/ 0 h 35524"/>
                      <a:gd name="connsiteX2" fmla="*/ 0 w 43211"/>
                      <a:gd name="connsiteY2" fmla="*/ 5036 h 35524"/>
                      <a:gd name="connsiteX3" fmla="*/ 23067 w 43211"/>
                      <a:gd name="connsiteY3" fmla="*/ 35440 h 35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211" h="35524">
                        <a:moveTo>
                          <a:pt x="23067" y="35440"/>
                        </a:moveTo>
                        <a:cubicBezTo>
                          <a:pt x="30590" y="34321"/>
                          <a:pt x="38238" y="16352"/>
                          <a:pt x="43212" y="0"/>
                        </a:cubicBezTo>
                        <a:cubicBezTo>
                          <a:pt x="29285" y="2674"/>
                          <a:pt x="14860" y="4352"/>
                          <a:pt x="0" y="5036"/>
                        </a:cubicBezTo>
                        <a:cubicBezTo>
                          <a:pt x="5223" y="21264"/>
                          <a:pt x="14238" y="36808"/>
                          <a:pt x="23067" y="354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</p:grpSp>
            <p:sp>
              <p:nvSpPr>
                <p:cNvPr id="273" name="Forma libre: forma 272">
                  <a:extLst>
                    <a:ext uri="{FF2B5EF4-FFF2-40B4-BE49-F238E27FC236}">
                      <a16:creationId xmlns:a16="http://schemas.microsoft.com/office/drawing/2014/main" id="{E4BD6A32-AB00-4013-A604-B29CAED770BA}"/>
                    </a:ext>
                  </a:extLst>
                </p:cNvPr>
                <p:cNvSpPr/>
                <p:nvPr/>
              </p:nvSpPr>
              <p:spPr>
                <a:xfrm>
                  <a:off x="9432109" y="439272"/>
                  <a:ext cx="316972" cy="151709"/>
                </a:xfrm>
                <a:custGeom>
                  <a:avLst/>
                  <a:gdLst>
                    <a:gd name="connsiteX0" fmla="*/ 272579 w 316972"/>
                    <a:gd name="connsiteY0" fmla="*/ 105077 h 151709"/>
                    <a:gd name="connsiteX1" fmla="*/ 272579 w 316972"/>
                    <a:gd name="connsiteY1" fmla="*/ 105077 h 151709"/>
                    <a:gd name="connsiteX2" fmla="*/ 277242 w 316972"/>
                    <a:gd name="connsiteY2" fmla="*/ 100041 h 151709"/>
                    <a:gd name="connsiteX3" fmla="*/ 277490 w 316972"/>
                    <a:gd name="connsiteY3" fmla="*/ 99730 h 151709"/>
                    <a:gd name="connsiteX4" fmla="*/ 281719 w 316972"/>
                    <a:gd name="connsiteY4" fmla="*/ 94694 h 151709"/>
                    <a:gd name="connsiteX5" fmla="*/ 282153 w 316972"/>
                    <a:gd name="connsiteY5" fmla="*/ 94134 h 151709"/>
                    <a:gd name="connsiteX6" fmla="*/ 286009 w 316972"/>
                    <a:gd name="connsiteY6" fmla="*/ 89160 h 151709"/>
                    <a:gd name="connsiteX7" fmla="*/ 286631 w 316972"/>
                    <a:gd name="connsiteY7" fmla="*/ 88352 h 151709"/>
                    <a:gd name="connsiteX8" fmla="*/ 290112 w 316972"/>
                    <a:gd name="connsiteY8" fmla="*/ 83378 h 151709"/>
                    <a:gd name="connsiteX9" fmla="*/ 290858 w 316972"/>
                    <a:gd name="connsiteY9" fmla="*/ 82259 h 151709"/>
                    <a:gd name="connsiteX10" fmla="*/ 293967 w 316972"/>
                    <a:gd name="connsiteY10" fmla="*/ 77409 h 151709"/>
                    <a:gd name="connsiteX11" fmla="*/ 294775 w 316972"/>
                    <a:gd name="connsiteY11" fmla="*/ 76041 h 151709"/>
                    <a:gd name="connsiteX12" fmla="*/ 297511 w 316972"/>
                    <a:gd name="connsiteY12" fmla="*/ 71254 h 151709"/>
                    <a:gd name="connsiteX13" fmla="*/ 298444 w 316972"/>
                    <a:gd name="connsiteY13" fmla="*/ 69575 h 151709"/>
                    <a:gd name="connsiteX14" fmla="*/ 300868 w 316972"/>
                    <a:gd name="connsiteY14" fmla="*/ 64912 h 151709"/>
                    <a:gd name="connsiteX15" fmla="*/ 301801 w 316972"/>
                    <a:gd name="connsiteY15" fmla="*/ 62922 h 151709"/>
                    <a:gd name="connsiteX16" fmla="*/ 303915 w 316972"/>
                    <a:gd name="connsiteY16" fmla="*/ 58321 h 151709"/>
                    <a:gd name="connsiteX17" fmla="*/ 304848 w 316972"/>
                    <a:gd name="connsiteY17" fmla="*/ 56020 h 151709"/>
                    <a:gd name="connsiteX18" fmla="*/ 306651 w 316972"/>
                    <a:gd name="connsiteY18" fmla="*/ 51544 h 151709"/>
                    <a:gd name="connsiteX19" fmla="*/ 307584 w 316972"/>
                    <a:gd name="connsiteY19" fmla="*/ 48932 h 151709"/>
                    <a:gd name="connsiteX20" fmla="*/ 309076 w 316972"/>
                    <a:gd name="connsiteY20" fmla="*/ 44642 h 151709"/>
                    <a:gd name="connsiteX21" fmla="*/ 310009 w 316972"/>
                    <a:gd name="connsiteY21" fmla="*/ 41720 h 151709"/>
                    <a:gd name="connsiteX22" fmla="*/ 311252 w 316972"/>
                    <a:gd name="connsiteY22" fmla="*/ 37554 h 151709"/>
                    <a:gd name="connsiteX23" fmla="*/ 312123 w 316972"/>
                    <a:gd name="connsiteY23" fmla="*/ 34321 h 151709"/>
                    <a:gd name="connsiteX24" fmla="*/ 313118 w 316972"/>
                    <a:gd name="connsiteY24" fmla="*/ 30342 h 151709"/>
                    <a:gd name="connsiteX25" fmla="*/ 313864 w 316972"/>
                    <a:gd name="connsiteY25" fmla="*/ 26673 h 151709"/>
                    <a:gd name="connsiteX26" fmla="*/ 314610 w 316972"/>
                    <a:gd name="connsiteY26" fmla="*/ 22943 h 151709"/>
                    <a:gd name="connsiteX27" fmla="*/ 315231 w 316972"/>
                    <a:gd name="connsiteY27" fmla="*/ 18777 h 151709"/>
                    <a:gd name="connsiteX28" fmla="*/ 315729 w 316972"/>
                    <a:gd name="connsiteY28" fmla="*/ 15420 h 151709"/>
                    <a:gd name="connsiteX29" fmla="*/ 316226 w 316972"/>
                    <a:gd name="connsiteY29" fmla="*/ 10508 h 151709"/>
                    <a:gd name="connsiteX30" fmla="*/ 316537 w 316972"/>
                    <a:gd name="connsiteY30" fmla="*/ 7772 h 151709"/>
                    <a:gd name="connsiteX31" fmla="*/ 316973 w 316972"/>
                    <a:gd name="connsiteY31" fmla="*/ 0 h 151709"/>
                    <a:gd name="connsiteX32" fmla="*/ 309449 w 316972"/>
                    <a:gd name="connsiteY32" fmla="*/ 5471 h 151709"/>
                    <a:gd name="connsiteX33" fmla="*/ 302983 w 316972"/>
                    <a:gd name="connsiteY33" fmla="*/ 9762 h 151709"/>
                    <a:gd name="connsiteX34" fmla="*/ 301739 w 316972"/>
                    <a:gd name="connsiteY34" fmla="*/ 10570 h 151709"/>
                    <a:gd name="connsiteX35" fmla="*/ 285387 w 316972"/>
                    <a:gd name="connsiteY35" fmla="*/ 19958 h 151709"/>
                    <a:gd name="connsiteX36" fmla="*/ 285201 w 316972"/>
                    <a:gd name="connsiteY36" fmla="*/ 20021 h 151709"/>
                    <a:gd name="connsiteX37" fmla="*/ 278113 w 316972"/>
                    <a:gd name="connsiteY37" fmla="*/ 60062 h 151709"/>
                    <a:gd name="connsiteX38" fmla="*/ 244351 w 316972"/>
                    <a:gd name="connsiteY38" fmla="*/ 36932 h 151709"/>
                    <a:gd name="connsiteX39" fmla="*/ 244351 w 316972"/>
                    <a:gd name="connsiteY39" fmla="*/ 36932 h 151709"/>
                    <a:gd name="connsiteX40" fmla="*/ 230051 w 316972"/>
                    <a:gd name="connsiteY40" fmla="*/ 40974 h 151709"/>
                    <a:gd name="connsiteX41" fmla="*/ 226818 w 316972"/>
                    <a:gd name="connsiteY41" fmla="*/ 41782 h 151709"/>
                    <a:gd name="connsiteX42" fmla="*/ 211895 w 316972"/>
                    <a:gd name="connsiteY42" fmla="*/ 45078 h 151709"/>
                    <a:gd name="connsiteX43" fmla="*/ 191750 w 316972"/>
                    <a:gd name="connsiteY43" fmla="*/ 80518 h 151709"/>
                    <a:gd name="connsiteX44" fmla="*/ 168745 w 316972"/>
                    <a:gd name="connsiteY44" fmla="*/ 50114 h 151709"/>
                    <a:gd name="connsiteX45" fmla="*/ 168745 w 316972"/>
                    <a:gd name="connsiteY45" fmla="*/ 50114 h 151709"/>
                    <a:gd name="connsiteX46" fmla="*/ 154320 w 316972"/>
                    <a:gd name="connsiteY46" fmla="*/ 50487 h 151709"/>
                    <a:gd name="connsiteX47" fmla="*/ 142756 w 316972"/>
                    <a:gd name="connsiteY47" fmla="*/ 50238 h 151709"/>
                    <a:gd name="connsiteX48" fmla="*/ 142756 w 316972"/>
                    <a:gd name="connsiteY48" fmla="*/ 50238 h 151709"/>
                    <a:gd name="connsiteX49" fmla="*/ 123605 w 316972"/>
                    <a:gd name="connsiteY49" fmla="*/ 82383 h 151709"/>
                    <a:gd name="connsiteX50" fmla="*/ 98735 w 316972"/>
                    <a:gd name="connsiteY50" fmla="*/ 45451 h 151709"/>
                    <a:gd name="connsiteX51" fmla="*/ 98673 w 316972"/>
                    <a:gd name="connsiteY51" fmla="*/ 45451 h 151709"/>
                    <a:gd name="connsiteX52" fmla="*/ 82445 w 316972"/>
                    <a:gd name="connsiteY52" fmla="*/ 41969 h 151709"/>
                    <a:gd name="connsiteX53" fmla="*/ 82072 w 316972"/>
                    <a:gd name="connsiteY53" fmla="*/ 41907 h 151709"/>
                    <a:gd name="connsiteX54" fmla="*/ 66217 w 316972"/>
                    <a:gd name="connsiteY54" fmla="*/ 37554 h 151709"/>
                    <a:gd name="connsiteX55" fmla="*/ 66217 w 316972"/>
                    <a:gd name="connsiteY55" fmla="*/ 37554 h 151709"/>
                    <a:gd name="connsiteX56" fmla="*/ 35689 w 316972"/>
                    <a:gd name="connsiteY56" fmla="*/ 56394 h 151709"/>
                    <a:gd name="connsiteX57" fmla="*/ 28414 w 316972"/>
                    <a:gd name="connsiteY57" fmla="*/ 22632 h 151709"/>
                    <a:gd name="connsiteX58" fmla="*/ 28414 w 316972"/>
                    <a:gd name="connsiteY58" fmla="*/ 22632 h 151709"/>
                    <a:gd name="connsiteX59" fmla="*/ 13927 w 316972"/>
                    <a:gd name="connsiteY59" fmla="*/ 14922 h 151709"/>
                    <a:gd name="connsiteX60" fmla="*/ 13367 w 316972"/>
                    <a:gd name="connsiteY60" fmla="*/ 14611 h 151709"/>
                    <a:gd name="connsiteX61" fmla="*/ 0 w 316972"/>
                    <a:gd name="connsiteY61" fmla="*/ 6155 h 151709"/>
                    <a:gd name="connsiteX62" fmla="*/ 1616 w 316972"/>
                    <a:gd name="connsiteY62" fmla="*/ 20021 h 151709"/>
                    <a:gd name="connsiteX63" fmla="*/ 1740 w 316972"/>
                    <a:gd name="connsiteY63" fmla="*/ 20891 h 151709"/>
                    <a:gd name="connsiteX64" fmla="*/ 4476 w 316972"/>
                    <a:gd name="connsiteY64" fmla="*/ 33824 h 151709"/>
                    <a:gd name="connsiteX65" fmla="*/ 4787 w 316972"/>
                    <a:gd name="connsiteY65" fmla="*/ 35129 h 151709"/>
                    <a:gd name="connsiteX66" fmla="*/ 8518 w 316972"/>
                    <a:gd name="connsiteY66" fmla="*/ 47378 h 151709"/>
                    <a:gd name="connsiteX67" fmla="*/ 9015 w 316972"/>
                    <a:gd name="connsiteY67" fmla="*/ 48746 h 151709"/>
                    <a:gd name="connsiteX68" fmla="*/ 13803 w 316972"/>
                    <a:gd name="connsiteY68" fmla="*/ 60497 h 151709"/>
                    <a:gd name="connsiteX69" fmla="*/ 14362 w 316972"/>
                    <a:gd name="connsiteY69" fmla="*/ 61803 h 151709"/>
                    <a:gd name="connsiteX70" fmla="*/ 20207 w 316972"/>
                    <a:gd name="connsiteY70" fmla="*/ 73119 h 151709"/>
                    <a:gd name="connsiteX71" fmla="*/ 20829 w 316972"/>
                    <a:gd name="connsiteY71" fmla="*/ 74176 h 151709"/>
                    <a:gd name="connsiteX72" fmla="*/ 27668 w 316972"/>
                    <a:gd name="connsiteY72" fmla="*/ 85057 h 151709"/>
                    <a:gd name="connsiteX73" fmla="*/ 28227 w 316972"/>
                    <a:gd name="connsiteY73" fmla="*/ 85803 h 151709"/>
                    <a:gd name="connsiteX74" fmla="*/ 36186 w 316972"/>
                    <a:gd name="connsiteY74" fmla="*/ 96248 h 151709"/>
                    <a:gd name="connsiteX75" fmla="*/ 36559 w 316972"/>
                    <a:gd name="connsiteY75" fmla="*/ 96683 h 151709"/>
                    <a:gd name="connsiteX76" fmla="*/ 45575 w 316972"/>
                    <a:gd name="connsiteY76" fmla="*/ 106632 h 151709"/>
                    <a:gd name="connsiteX77" fmla="*/ 45575 w 316972"/>
                    <a:gd name="connsiteY77" fmla="*/ 106632 h 151709"/>
                    <a:gd name="connsiteX78" fmla="*/ 45575 w 316972"/>
                    <a:gd name="connsiteY78" fmla="*/ 106632 h 151709"/>
                    <a:gd name="connsiteX79" fmla="*/ 80704 w 316972"/>
                    <a:gd name="connsiteY79" fmla="*/ 87108 h 151709"/>
                    <a:gd name="connsiteX80" fmla="*/ 82507 w 316972"/>
                    <a:gd name="connsiteY80" fmla="*/ 134362 h 151709"/>
                    <a:gd name="connsiteX81" fmla="*/ 82507 w 316972"/>
                    <a:gd name="connsiteY81" fmla="*/ 134362 h 151709"/>
                    <a:gd name="connsiteX82" fmla="*/ 82569 w 316972"/>
                    <a:gd name="connsiteY82" fmla="*/ 134362 h 151709"/>
                    <a:gd name="connsiteX83" fmla="*/ 133305 w 316972"/>
                    <a:gd name="connsiteY83" fmla="*/ 151647 h 151709"/>
                    <a:gd name="connsiteX84" fmla="*/ 133367 w 316972"/>
                    <a:gd name="connsiteY84" fmla="*/ 151647 h 151709"/>
                    <a:gd name="connsiteX85" fmla="*/ 133367 w 316972"/>
                    <a:gd name="connsiteY85" fmla="*/ 151647 h 151709"/>
                    <a:gd name="connsiteX86" fmla="*/ 157118 w 316972"/>
                    <a:gd name="connsiteY86" fmla="*/ 105450 h 151709"/>
                    <a:gd name="connsiteX87" fmla="*/ 183294 w 316972"/>
                    <a:gd name="connsiteY87" fmla="*/ 151709 h 151709"/>
                    <a:gd name="connsiteX88" fmla="*/ 236765 w 316972"/>
                    <a:gd name="connsiteY88" fmla="*/ 132994 h 151709"/>
                    <a:gd name="connsiteX89" fmla="*/ 238693 w 316972"/>
                    <a:gd name="connsiteY89" fmla="*/ 87979 h 151709"/>
                    <a:gd name="connsiteX90" fmla="*/ 272579 w 316972"/>
                    <a:gd name="connsiteY90" fmla="*/ 105077 h 151709"/>
                    <a:gd name="connsiteX91" fmla="*/ 272579 w 316972"/>
                    <a:gd name="connsiteY91" fmla="*/ 105077 h 151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316972" h="151709">
                      <a:moveTo>
                        <a:pt x="272579" y="105077"/>
                      </a:moveTo>
                      <a:lnTo>
                        <a:pt x="272579" y="105077"/>
                      </a:lnTo>
                      <a:cubicBezTo>
                        <a:pt x="274195" y="103398"/>
                        <a:pt x="275750" y="101720"/>
                        <a:pt x="277242" y="100041"/>
                      </a:cubicBezTo>
                      <a:cubicBezTo>
                        <a:pt x="277304" y="99917"/>
                        <a:pt x="277429" y="99854"/>
                        <a:pt x="277490" y="99730"/>
                      </a:cubicBezTo>
                      <a:cubicBezTo>
                        <a:pt x="278921" y="98114"/>
                        <a:pt x="280351" y="96435"/>
                        <a:pt x="281719" y="94694"/>
                      </a:cubicBezTo>
                      <a:cubicBezTo>
                        <a:pt x="281843" y="94507"/>
                        <a:pt x="282030" y="94321"/>
                        <a:pt x="282153" y="94134"/>
                      </a:cubicBezTo>
                      <a:cubicBezTo>
                        <a:pt x="283460" y="92518"/>
                        <a:pt x="284765" y="90839"/>
                        <a:pt x="286009" y="89160"/>
                      </a:cubicBezTo>
                      <a:cubicBezTo>
                        <a:pt x="286195" y="88911"/>
                        <a:pt x="286382" y="88601"/>
                        <a:pt x="286631" y="88352"/>
                      </a:cubicBezTo>
                      <a:cubicBezTo>
                        <a:pt x="287812" y="86735"/>
                        <a:pt x="288993" y="85057"/>
                        <a:pt x="290112" y="83378"/>
                      </a:cubicBezTo>
                      <a:cubicBezTo>
                        <a:pt x="290361" y="83005"/>
                        <a:pt x="290610" y="82632"/>
                        <a:pt x="290858" y="82259"/>
                      </a:cubicBezTo>
                      <a:cubicBezTo>
                        <a:pt x="291915" y="80642"/>
                        <a:pt x="292973" y="79026"/>
                        <a:pt x="293967" y="77409"/>
                      </a:cubicBezTo>
                      <a:cubicBezTo>
                        <a:pt x="294216" y="76974"/>
                        <a:pt x="294527" y="76476"/>
                        <a:pt x="294775" y="76041"/>
                      </a:cubicBezTo>
                      <a:cubicBezTo>
                        <a:pt x="295708" y="74487"/>
                        <a:pt x="296641" y="72870"/>
                        <a:pt x="297511" y="71254"/>
                      </a:cubicBezTo>
                      <a:cubicBezTo>
                        <a:pt x="297822" y="70694"/>
                        <a:pt x="298133" y="70134"/>
                        <a:pt x="298444" y="69575"/>
                      </a:cubicBezTo>
                      <a:cubicBezTo>
                        <a:pt x="299252" y="68020"/>
                        <a:pt x="300060" y="66466"/>
                        <a:pt x="300868" y="64912"/>
                      </a:cubicBezTo>
                      <a:cubicBezTo>
                        <a:pt x="301180" y="64228"/>
                        <a:pt x="301491" y="63606"/>
                        <a:pt x="301801" y="62922"/>
                      </a:cubicBezTo>
                      <a:cubicBezTo>
                        <a:pt x="302547" y="61430"/>
                        <a:pt x="303231" y="59875"/>
                        <a:pt x="303915" y="58321"/>
                      </a:cubicBezTo>
                      <a:cubicBezTo>
                        <a:pt x="304226" y="57575"/>
                        <a:pt x="304537" y="56829"/>
                        <a:pt x="304848" y="56020"/>
                      </a:cubicBezTo>
                      <a:cubicBezTo>
                        <a:pt x="305469" y="54528"/>
                        <a:pt x="306092" y="53036"/>
                        <a:pt x="306651" y="51544"/>
                      </a:cubicBezTo>
                      <a:cubicBezTo>
                        <a:pt x="306962" y="50673"/>
                        <a:pt x="307273" y="49803"/>
                        <a:pt x="307584" y="48932"/>
                      </a:cubicBezTo>
                      <a:cubicBezTo>
                        <a:pt x="308081" y="47502"/>
                        <a:pt x="308640" y="46072"/>
                        <a:pt x="309076" y="44642"/>
                      </a:cubicBezTo>
                      <a:cubicBezTo>
                        <a:pt x="309387" y="43647"/>
                        <a:pt x="309698" y="42715"/>
                        <a:pt x="310009" y="41720"/>
                      </a:cubicBezTo>
                      <a:cubicBezTo>
                        <a:pt x="310444" y="40352"/>
                        <a:pt x="310879" y="38984"/>
                        <a:pt x="311252" y="37554"/>
                      </a:cubicBezTo>
                      <a:cubicBezTo>
                        <a:pt x="311563" y="36497"/>
                        <a:pt x="311811" y="35378"/>
                        <a:pt x="312123" y="34321"/>
                      </a:cubicBezTo>
                      <a:cubicBezTo>
                        <a:pt x="312434" y="33015"/>
                        <a:pt x="312806" y="31710"/>
                        <a:pt x="313118" y="30342"/>
                      </a:cubicBezTo>
                      <a:cubicBezTo>
                        <a:pt x="313366" y="29160"/>
                        <a:pt x="313615" y="27917"/>
                        <a:pt x="313864" y="26673"/>
                      </a:cubicBezTo>
                      <a:cubicBezTo>
                        <a:pt x="314112" y="25430"/>
                        <a:pt x="314361" y="24186"/>
                        <a:pt x="314610" y="22943"/>
                      </a:cubicBezTo>
                      <a:cubicBezTo>
                        <a:pt x="314858" y="21575"/>
                        <a:pt x="315045" y="20207"/>
                        <a:pt x="315231" y="18777"/>
                      </a:cubicBezTo>
                      <a:cubicBezTo>
                        <a:pt x="315418" y="17658"/>
                        <a:pt x="315604" y="16539"/>
                        <a:pt x="315729" y="15420"/>
                      </a:cubicBezTo>
                      <a:cubicBezTo>
                        <a:pt x="315915" y="13803"/>
                        <a:pt x="316102" y="12124"/>
                        <a:pt x="316226" y="10508"/>
                      </a:cubicBezTo>
                      <a:cubicBezTo>
                        <a:pt x="316289" y="9575"/>
                        <a:pt x="316412" y="8705"/>
                        <a:pt x="316537" y="7772"/>
                      </a:cubicBezTo>
                      <a:cubicBezTo>
                        <a:pt x="316724" y="5223"/>
                        <a:pt x="316910" y="2611"/>
                        <a:pt x="316973" y="0"/>
                      </a:cubicBezTo>
                      <a:cubicBezTo>
                        <a:pt x="314548" y="1865"/>
                        <a:pt x="311998" y="3731"/>
                        <a:pt x="309449" y="5471"/>
                      </a:cubicBezTo>
                      <a:cubicBezTo>
                        <a:pt x="307335" y="6964"/>
                        <a:pt x="305159" y="8332"/>
                        <a:pt x="302983" y="9762"/>
                      </a:cubicBezTo>
                      <a:cubicBezTo>
                        <a:pt x="302547" y="10010"/>
                        <a:pt x="302175" y="10321"/>
                        <a:pt x="301739" y="10570"/>
                      </a:cubicBezTo>
                      <a:cubicBezTo>
                        <a:pt x="296516" y="13865"/>
                        <a:pt x="291045" y="16974"/>
                        <a:pt x="285387" y="19958"/>
                      </a:cubicBezTo>
                      <a:cubicBezTo>
                        <a:pt x="285324" y="19958"/>
                        <a:pt x="285262" y="20021"/>
                        <a:pt x="285201" y="20021"/>
                      </a:cubicBezTo>
                      <a:cubicBezTo>
                        <a:pt x="285947" y="36995"/>
                        <a:pt x="284765" y="56331"/>
                        <a:pt x="278113" y="60062"/>
                      </a:cubicBezTo>
                      <a:cubicBezTo>
                        <a:pt x="269718" y="64663"/>
                        <a:pt x="254797" y="51419"/>
                        <a:pt x="244351" y="36932"/>
                      </a:cubicBezTo>
                      <a:lnTo>
                        <a:pt x="244351" y="36932"/>
                      </a:lnTo>
                      <a:cubicBezTo>
                        <a:pt x="239688" y="38425"/>
                        <a:pt x="234900" y="39730"/>
                        <a:pt x="230051" y="40974"/>
                      </a:cubicBezTo>
                      <a:cubicBezTo>
                        <a:pt x="228994" y="41223"/>
                        <a:pt x="227874" y="41533"/>
                        <a:pt x="226818" y="41782"/>
                      </a:cubicBezTo>
                      <a:cubicBezTo>
                        <a:pt x="221905" y="42964"/>
                        <a:pt x="216931" y="44145"/>
                        <a:pt x="211895" y="45078"/>
                      </a:cubicBezTo>
                      <a:cubicBezTo>
                        <a:pt x="206921" y="61430"/>
                        <a:pt x="199273" y="79399"/>
                        <a:pt x="191750" y="80518"/>
                      </a:cubicBezTo>
                      <a:cubicBezTo>
                        <a:pt x="182921" y="81823"/>
                        <a:pt x="173906" y="66279"/>
                        <a:pt x="168745" y="50114"/>
                      </a:cubicBezTo>
                      <a:lnTo>
                        <a:pt x="168745" y="50114"/>
                      </a:lnTo>
                      <a:cubicBezTo>
                        <a:pt x="163958" y="50362"/>
                        <a:pt x="159170" y="50487"/>
                        <a:pt x="154320" y="50487"/>
                      </a:cubicBezTo>
                      <a:cubicBezTo>
                        <a:pt x="150403" y="50487"/>
                        <a:pt x="146548" y="50425"/>
                        <a:pt x="142756" y="50238"/>
                      </a:cubicBezTo>
                      <a:cubicBezTo>
                        <a:pt x="142756" y="50238"/>
                        <a:pt x="142756" y="50238"/>
                        <a:pt x="142756" y="50238"/>
                      </a:cubicBezTo>
                      <a:cubicBezTo>
                        <a:pt x="137781" y="65596"/>
                        <a:pt x="130693" y="81326"/>
                        <a:pt x="123605" y="82383"/>
                      </a:cubicBezTo>
                      <a:cubicBezTo>
                        <a:pt x="113595" y="83875"/>
                        <a:pt x="103336" y="63668"/>
                        <a:pt x="98735" y="45451"/>
                      </a:cubicBezTo>
                      <a:cubicBezTo>
                        <a:pt x="98735" y="45451"/>
                        <a:pt x="98673" y="45451"/>
                        <a:pt x="98673" y="45451"/>
                      </a:cubicBezTo>
                      <a:cubicBezTo>
                        <a:pt x="93202" y="44456"/>
                        <a:pt x="87792" y="43274"/>
                        <a:pt x="82445" y="41969"/>
                      </a:cubicBezTo>
                      <a:cubicBezTo>
                        <a:pt x="82321" y="41969"/>
                        <a:pt x="82196" y="41907"/>
                        <a:pt x="82072" y="41907"/>
                      </a:cubicBezTo>
                      <a:cubicBezTo>
                        <a:pt x="76725" y="40601"/>
                        <a:pt x="71440" y="39109"/>
                        <a:pt x="66217" y="37554"/>
                      </a:cubicBezTo>
                      <a:lnTo>
                        <a:pt x="66217" y="37554"/>
                      </a:lnTo>
                      <a:cubicBezTo>
                        <a:pt x="56082" y="50238"/>
                        <a:pt x="43212" y="60559"/>
                        <a:pt x="35689" y="56394"/>
                      </a:cubicBezTo>
                      <a:cubicBezTo>
                        <a:pt x="29844" y="53160"/>
                        <a:pt x="28227" y="37865"/>
                        <a:pt x="28414" y="22632"/>
                      </a:cubicBezTo>
                      <a:cubicBezTo>
                        <a:pt x="28414" y="22632"/>
                        <a:pt x="28414" y="22632"/>
                        <a:pt x="28414" y="22632"/>
                      </a:cubicBezTo>
                      <a:cubicBezTo>
                        <a:pt x="23440" y="20207"/>
                        <a:pt x="18591" y="17596"/>
                        <a:pt x="13927" y="14922"/>
                      </a:cubicBezTo>
                      <a:cubicBezTo>
                        <a:pt x="13741" y="14798"/>
                        <a:pt x="13554" y="14674"/>
                        <a:pt x="13367" y="14611"/>
                      </a:cubicBezTo>
                      <a:cubicBezTo>
                        <a:pt x="8766" y="11938"/>
                        <a:pt x="4290" y="9140"/>
                        <a:pt x="0" y="6155"/>
                      </a:cubicBezTo>
                      <a:cubicBezTo>
                        <a:pt x="310" y="10819"/>
                        <a:pt x="870" y="15420"/>
                        <a:pt x="1616" y="20021"/>
                      </a:cubicBezTo>
                      <a:cubicBezTo>
                        <a:pt x="1678" y="20331"/>
                        <a:pt x="1678" y="20580"/>
                        <a:pt x="1740" y="20891"/>
                      </a:cubicBezTo>
                      <a:cubicBezTo>
                        <a:pt x="2486" y="25243"/>
                        <a:pt x="3357" y="29596"/>
                        <a:pt x="4476" y="33824"/>
                      </a:cubicBezTo>
                      <a:cubicBezTo>
                        <a:pt x="4601" y="34259"/>
                        <a:pt x="4663" y="34694"/>
                        <a:pt x="4787" y="35129"/>
                      </a:cubicBezTo>
                      <a:cubicBezTo>
                        <a:pt x="5844" y="39295"/>
                        <a:pt x="7150" y="43399"/>
                        <a:pt x="8518" y="47378"/>
                      </a:cubicBezTo>
                      <a:cubicBezTo>
                        <a:pt x="8704" y="47813"/>
                        <a:pt x="8828" y="48311"/>
                        <a:pt x="9015" y="48746"/>
                      </a:cubicBezTo>
                      <a:cubicBezTo>
                        <a:pt x="10445" y="52725"/>
                        <a:pt x="12062" y="56642"/>
                        <a:pt x="13803" y="60497"/>
                      </a:cubicBezTo>
                      <a:cubicBezTo>
                        <a:pt x="13990" y="60932"/>
                        <a:pt x="14176" y="61368"/>
                        <a:pt x="14362" y="61803"/>
                      </a:cubicBezTo>
                      <a:cubicBezTo>
                        <a:pt x="16166" y="65658"/>
                        <a:pt x="18093" y="69450"/>
                        <a:pt x="20207" y="73119"/>
                      </a:cubicBezTo>
                      <a:cubicBezTo>
                        <a:pt x="20393" y="73492"/>
                        <a:pt x="20642" y="73803"/>
                        <a:pt x="20829" y="74176"/>
                      </a:cubicBezTo>
                      <a:cubicBezTo>
                        <a:pt x="23005" y="77906"/>
                        <a:pt x="25243" y="81513"/>
                        <a:pt x="27668" y="85057"/>
                      </a:cubicBezTo>
                      <a:cubicBezTo>
                        <a:pt x="27855" y="85305"/>
                        <a:pt x="28041" y="85554"/>
                        <a:pt x="28227" y="85803"/>
                      </a:cubicBezTo>
                      <a:cubicBezTo>
                        <a:pt x="30715" y="89409"/>
                        <a:pt x="33388" y="92891"/>
                        <a:pt x="36186" y="96248"/>
                      </a:cubicBezTo>
                      <a:cubicBezTo>
                        <a:pt x="36311" y="96373"/>
                        <a:pt x="36435" y="96559"/>
                        <a:pt x="36559" y="96683"/>
                      </a:cubicBezTo>
                      <a:cubicBezTo>
                        <a:pt x="39419" y="100103"/>
                        <a:pt x="42466" y="103461"/>
                        <a:pt x="45575" y="106632"/>
                      </a:cubicBezTo>
                      <a:cubicBezTo>
                        <a:pt x="45575" y="106632"/>
                        <a:pt x="45575" y="106632"/>
                        <a:pt x="45575" y="106632"/>
                      </a:cubicBezTo>
                      <a:lnTo>
                        <a:pt x="45575" y="106632"/>
                      </a:lnTo>
                      <a:cubicBezTo>
                        <a:pt x="58072" y="95378"/>
                        <a:pt x="73678" y="84062"/>
                        <a:pt x="80704" y="87108"/>
                      </a:cubicBezTo>
                      <a:cubicBezTo>
                        <a:pt x="90465" y="91399"/>
                        <a:pt x="88414" y="116020"/>
                        <a:pt x="82507" y="134362"/>
                      </a:cubicBezTo>
                      <a:lnTo>
                        <a:pt x="82507" y="134362"/>
                      </a:lnTo>
                      <a:cubicBezTo>
                        <a:pt x="82507" y="134362"/>
                        <a:pt x="82507" y="134362"/>
                        <a:pt x="82569" y="134362"/>
                      </a:cubicBezTo>
                      <a:cubicBezTo>
                        <a:pt x="98113" y="142818"/>
                        <a:pt x="115211" y="148787"/>
                        <a:pt x="133305" y="151647"/>
                      </a:cubicBezTo>
                      <a:cubicBezTo>
                        <a:pt x="133305" y="151647"/>
                        <a:pt x="133305" y="151647"/>
                        <a:pt x="133367" y="151647"/>
                      </a:cubicBezTo>
                      <a:lnTo>
                        <a:pt x="133367" y="151647"/>
                      </a:lnTo>
                      <a:cubicBezTo>
                        <a:pt x="138030" y="133802"/>
                        <a:pt x="147729" y="106756"/>
                        <a:pt x="157118" y="105450"/>
                      </a:cubicBezTo>
                      <a:cubicBezTo>
                        <a:pt x="168869" y="103834"/>
                        <a:pt x="180620" y="131875"/>
                        <a:pt x="183294" y="151709"/>
                      </a:cubicBezTo>
                      <a:cubicBezTo>
                        <a:pt x="202507" y="148725"/>
                        <a:pt x="220538" y="142258"/>
                        <a:pt x="236765" y="132994"/>
                      </a:cubicBezTo>
                      <a:cubicBezTo>
                        <a:pt x="233657" y="115336"/>
                        <a:pt x="231916" y="92829"/>
                        <a:pt x="238693" y="87979"/>
                      </a:cubicBezTo>
                      <a:cubicBezTo>
                        <a:pt x="245781" y="82818"/>
                        <a:pt x="260828" y="92766"/>
                        <a:pt x="272579" y="105077"/>
                      </a:cubicBezTo>
                      <a:lnTo>
                        <a:pt x="272579" y="10507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</p:grpSp>
          <p:grpSp>
            <p:nvGrpSpPr>
              <p:cNvPr id="274" name="Gráfico 2">
                <a:extLst>
                  <a:ext uri="{FF2B5EF4-FFF2-40B4-BE49-F238E27FC236}">
                    <a16:creationId xmlns:a16="http://schemas.microsoft.com/office/drawing/2014/main" id="{AA72F0CB-8430-4673-93AA-29141883DBB4}"/>
                  </a:ext>
                </a:extLst>
              </p:cNvPr>
              <p:cNvGrpSpPr/>
              <p:nvPr/>
            </p:nvGrpSpPr>
            <p:grpSpPr>
              <a:xfrm>
                <a:off x="8647439" y="158758"/>
                <a:ext cx="1093227" cy="1521226"/>
                <a:chOff x="8647439" y="158758"/>
                <a:chExt cx="1093227" cy="1521226"/>
              </a:xfrm>
              <a:solidFill>
                <a:srgbClr val="7EE637"/>
              </a:solidFill>
            </p:grpSpPr>
            <p:sp>
              <p:nvSpPr>
                <p:cNvPr id="275" name="Forma libre: forma 274">
                  <a:extLst>
                    <a:ext uri="{FF2B5EF4-FFF2-40B4-BE49-F238E27FC236}">
                      <a16:creationId xmlns:a16="http://schemas.microsoft.com/office/drawing/2014/main" id="{B22CB06F-F029-4A21-9C4F-064646F24E52}"/>
                    </a:ext>
                  </a:extLst>
                </p:cNvPr>
                <p:cNvSpPr/>
                <p:nvPr/>
              </p:nvSpPr>
              <p:spPr>
                <a:xfrm>
                  <a:off x="8647439" y="868355"/>
                  <a:ext cx="249226" cy="333167"/>
                </a:xfrm>
                <a:custGeom>
                  <a:avLst/>
                  <a:gdLst>
                    <a:gd name="connsiteX0" fmla="*/ 12756 w 249226"/>
                    <a:gd name="connsiteY0" fmla="*/ 13299 h 333167"/>
                    <a:gd name="connsiteX1" fmla="*/ 31906 w 249226"/>
                    <a:gd name="connsiteY1" fmla="*/ 212510 h 333167"/>
                    <a:gd name="connsiteX2" fmla="*/ 230620 w 249226"/>
                    <a:gd name="connsiteY2" fmla="*/ 333069 h 333167"/>
                    <a:gd name="connsiteX3" fmla="*/ 230620 w 249226"/>
                    <a:gd name="connsiteY3" fmla="*/ 294210 h 333167"/>
                    <a:gd name="connsiteX4" fmla="*/ 62372 w 249226"/>
                    <a:gd name="connsiteY4" fmla="*/ 187205 h 333167"/>
                    <a:gd name="connsiteX5" fmla="*/ 50186 w 249226"/>
                    <a:gd name="connsiteY5" fmla="*/ 23620 h 333167"/>
                    <a:gd name="connsiteX6" fmla="*/ 12756 w 249226"/>
                    <a:gd name="connsiteY6" fmla="*/ 13299 h 333167"/>
                    <a:gd name="connsiteX7" fmla="*/ 12756 w 249226"/>
                    <a:gd name="connsiteY7" fmla="*/ 13299 h 333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9226" h="333167">
                      <a:moveTo>
                        <a:pt x="12756" y="13299"/>
                      </a:moveTo>
                      <a:cubicBezTo>
                        <a:pt x="-10250" y="77962"/>
                        <a:pt x="-1109" y="152884"/>
                        <a:pt x="31906" y="212510"/>
                      </a:cubicBezTo>
                      <a:cubicBezTo>
                        <a:pt x="73004" y="286748"/>
                        <a:pt x="148051" y="325484"/>
                        <a:pt x="230620" y="333069"/>
                      </a:cubicBezTo>
                      <a:cubicBezTo>
                        <a:pt x="255490" y="335370"/>
                        <a:pt x="255366" y="296448"/>
                        <a:pt x="230620" y="294210"/>
                      </a:cubicBezTo>
                      <a:cubicBezTo>
                        <a:pt x="159117" y="287681"/>
                        <a:pt x="95823" y="252117"/>
                        <a:pt x="62372" y="187205"/>
                      </a:cubicBezTo>
                      <a:cubicBezTo>
                        <a:pt x="36631" y="137215"/>
                        <a:pt x="31346" y="76780"/>
                        <a:pt x="50186" y="23620"/>
                      </a:cubicBezTo>
                      <a:cubicBezTo>
                        <a:pt x="58580" y="-7"/>
                        <a:pt x="21087" y="-10141"/>
                        <a:pt x="12756" y="13299"/>
                      </a:cubicBezTo>
                      <a:lnTo>
                        <a:pt x="12756" y="13299"/>
                      </a:lnTo>
                      <a:close/>
                    </a:path>
                  </a:pathLst>
                </a:custGeom>
                <a:solidFill>
                  <a:srgbClr val="7EE637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276" name="Forma libre: forma 275">
                  <a:extLst>
                    <a:ext uri="{FF2B5EF4-FFF2-40B4-BE49-F238E27FC236}">
                      <a16:creationId xmlns:a16="http://schemas.microsoft.com/office/drawing/2014/main" id="{995D2488-44BB-4C23-9A45-049941AF39DC}"/>
                    </a:ext>
                  </a:extLst>
                </p:cNvPr>
                <p:cNvSpPr/>
                <p:nvPr/>
              </p:nvSpPr>
              <p:spPr>
                <a:xfrm>
                  <a:off x="8810727" y="158758"/>
                  <a:ext cx="208740" cy="144650"/>
                </a:xfrm>
                <a:custGeom>
                  <a:avLst/>
                  <a:gdLst>
                    <a:gd name="connsiteX0" fmla="*/ 38544 w 208740"/>
                    <a:gd name="connsiteY0" fmla="*/ 131168 h 144650"/>
                    <a:gd name="connsiteX1" fmla="*/ 91394 w 208740"/>
                    <a:gd name="connsiteY1" fmla="*/ 42692 h 144650"/>
                    <a:gd name="connsiteX2" fmla="*/ 185093 w 208740"/>
                    <a:gd name="connsiteY2" fmla="*/ 50712 h 144650"/>
                    <a:gd name="connsiteX3" fmla="*/ 195415 w 208740"/>
                    <a:gd name="connsiteY3" fmla="*/ 13220 h 144650"/>
                    <a:gd name="connsiteX4" fmla="*/ 68140 w 208740"/>
                    <a:gd name="connsiteY4" fmla="*/ 9925 h 144650"/>
                    <a:gd name="connsiteX5" fmla="*/ 1053 w 208740"/>
                    <a:gd name="connsiteY5" fmla="*/ 120785 h 144650"/>
                    <a:gd name="connsiteX6" fmla="*/ 38544 w 208740"/>
                    <a:gd name="connsiteY6" fmla="*/ 131168 h 144650"/>
                    <a:gd name="connsiteX7" fmla="*/ 38544 w 208740"/>
                    <a:gd name="connsiteY7" fmla="*/ 131168 h 144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8740" h="144650">
                      <a:moveTo>
                        <a:pt x="38544" y="131168"/>
                      </a:moveTo>
                      <a:cubicBezTo>
                        <a:pt x="48928" y="99396"/>
                        <a:pt x="54959" y="54008"/>
                        <a:pt x="91394" y="42692"/>
                      </a:cubicBezTo>
                      <a:cubicBezTo>
                        <a:pt x="119871" y="33863"/>
                        <a:pt x="157922" y="41199"/>
                        <a:pt x="185093" y="50712"/>
                      </a:cubicBezTo>
                      <a:cubicBezTo>
                        <a:pt x="208720" y="58982"/>
                        <a:pt x="218917" y="21490"/>
                        <a:pt x="195415" y="13220"/>
                      </a:cubicBezTo>
                      <a:cubicBezTo>
                        <a:pt x="157487" y="-23"/>
                        <a:pt x="106006" y="-6863"/>
                        <a:pt x="68140" y="9925"/>
                      </a:cubicBezTo>
                      <a:cubicBezTo>
                        <a:pt x="23995" y="29510"/>
                        <a:pt x="14669" y="79189"/>
                        <a:pt x="1053" y="120785"/>
                      </a:cubicBezTo>
                      <a:cubicBezTo>
                        <a:pt x="-6719" y="144660"/>
                        <a:pt x="30835" y="154919"/>
                        <a:pt x="38544" y="131168"/>
                      </a:cubicBezTo>
                      <a:lnTo>
                        <a:pt x="38544" y="131168"/>
                      </a:lnTo>
                      <a:close/>
                    </a:path>
                  </a:pathLst>
                </a:custGeom>
                <a:solidFill>
                  <a:srgbClr val="7EE637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277" name="Forma libre: forma 276">
                  <a:extLst>
                    <a:ext uri="{FF2B5EF4-FFF2-40B4-BE49-F238E27FC236}">
                      <a16:creationId xmlns:a16="http://schemas.microsoft.com/office/drawing/2014/main" id="{57096F41-5CA8-4DC3-9D70-557E9FEA0D59}"/>
                    </a:ext>
                  </a:extLst>
                </p:cNvPr>
                <p:cNvSpPr/>
                <p:nvPr/>
              </p:nvSpPr>
              <p:spPr>
                <a:xfrm>
                  <a:off x="9037090" y="191128"/>
                  <a:ext cx="37561" cy="38859"/>
                </a:xfrm>
                <a:custGeom>
                  <a:avLst/>
                  <a:gdLst>
                    <a:gd name="connsiteX0" fmla="*/ 18793 w 37561"/>
                    <a:gd name="connsiteY0" fmla="*/ 38860 h 38859"/>
                    <a:gd name="connsiteX1" fmla="*/ 18793 w 37561"/>
                    <a:gd name="connsiteY1" fmla="*/ 0 h 38859"/>
                    <a:gd name="connsiteX2" fmla="*/ 18793 w 37561"/>
                    <a:gd name="connsiteY2" fmla="*/ 38860 h 38859"/>
                    <a:gd name="connsiteX3" fmla="*/ 18793 w 37561"/>
                    <a:gd name="connsiteY3" fmla="*/ 38860 h 38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561" h="38859">
                      <a:moveTo>
                        <a:pt x="18793" y="38860"/>
                      </a:moveTo>
                      <a:cubicBezTo>
                        <a:pt x="43787" y="38860"/>
                        <a:pt x="43849" y="0"/>
                        <a:pt x="18793" y="0"/>
                      </a:cubicBezTo>
                      <a:cubicBezTo>
                        <a:pt x="-6264" y="0"/>
                        <a:pt x="-6264" y="38860"/>
                        <a:pt x="18793" y="38860"/>
                      </a:cubicBezTo>
                      <a:lnTo>
                        <a:pt x="18793" y="38860"/>
                      </a:lnTo>
                      <a:close/>
                    </a:path>
                  </a:pathLst>
                </a:custGeom>
                <a:solidFill>
                  <a:srgbClr val="7EE637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278" name="Forma libre: forma 277">
                  <a:extLst>
                    <a:ext uri="{FF2B5EF4-FFF2-40B4-BE49-F238E27FC236}">
                      <a16:creationId xmlns:a16="http://schemas.microsoft.com/office/drawing/2014/main" id="{01BA1C4E-4B58-457B-B546-EE6A78E0C58F}"/>
                    </a:ext>
                  </a:extLst>
                </p:cNvPr>
                <p:cNvSpPr/>
                <p:nvPr/>
              </p:nvSpPr>
              <p:spPr>
                <a:xfrm>
                  <a:off x="9700730" y="1294074"/>
                  <a:ext cx="39936" cy="385910"/>
                </a:xfrm>
                <a:custGeom>
                  <a:avLst/>
                  <a:gdLst>
                    <a:gd name="connsiteX0" fmla="*/ 39398 w 39936"/>
                    <a:gd name="connsiteY0" fmla="*/ 367141 h 385910"/>
                    <a:gd name="connsiteX1" fmla="*/ 39398 w 39936"/>
                    <a:gd name="connsiteY1" fmla="*/ 18769 h 385910"/>
                    <a:gd name="connsiteX2" fmla="*/ 538 w 39936"/>
                    <a:gd name="connsiteY2" fmla="*/ 18769 h 385910"/>
                    <a:gd name="connsiteX3" fmla="*/ 538 w 39936"/>
                    <a:gd name="connsiteY3" fmla="*/ 367141 h 385910"/>
                    <a:gd name="connsiteX4" fmla="*/ 39398 w 39936"/>
                    <a:gd name="connsiteY4" fmla="*/ 367141 h 385910"/>
                    <a:gd name="connsiteX5" fmla="*/ 39398 w 39936"/>
                    <a:gd name="connsiteY5" fmla="*/ 367141 h 385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936" h="385910">
                      <a:moveTo>
                        <a:pt x="39398" y="367141"/>
                      </a:moveTo>
                      <a:cubicBezTo>
                        <a:pt x="37533" y="251058"/>
                        <a:pt x="41264" y="134914"/>
                        <a:pt x="39398" y="18769"/>
                      </a:cubicBezTo>
                      <a:cubicBezTo>
                        <a:pt x="39026" y="-6225"/>
                        <a:pt x="166" y="-6288"/>
                        <a:pt x="538" y="18769"/>
                      </a:cubicBezTo>
                      <a:cubicBezTo>
                        <a:pt x="2404" y="134852"/>
                        <a:pt x="-1327" y="250996"/>
                        <a:pt x="538" y="367141"/>
                      </a:cubicBezTo>
                      <a:cubicBezTo>
                        <a:pt x="912" y="392136"/>
                        <a:pt x="39772" y="392198"/>
                        <a:pt x="39398" y="367141"/>
                      </a:cubicBezTo>
                      <a:lnTo>
                        <a:pt x="39398" y="367141"/>
                      </a:lnTo>
                      <a:close/>
                    </a:path>
                  </a:pathLst>
                </a:custGeom>
                <a:solidFill>
                  <a:srgbClr val="7EE637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279" name="Forma libre: forma 278">
                  <a:extLst>
                    <a:ext uri="{FF2B5EF4-FFF2-40B4-BE49-F238E27FC236}">
                      <a16:creationId xmlns:a16="http://schemas.microsoft.com/office/drawing/2014/main" id="{22E23606-51DA-4AC7-B5B4-B7DE2169E7C0}"/>
                    </a:ext>
                  </a:extLst>
                </p:cNvPr>
                <p:cNvSpPr/>
                <p:nvPr/>
              </p:nvSpPr>
              <p:spPr>
                <a:xfrm>
                  <a:off x="9701897" y="1210253"/>
                  <a:ext cx="37538" cy="38859"/>
                </a:xfrm>
                <a:custGeom>
                  <a:avLst/>
                  <a:gdLst>
                    <a:gd name="connsiteX0" fmla="*/ 18769 w 37538"/>
                    <a:gd name="connsiteY0" fmla="*/ 38860 h 38859"/>
                    <a:gd name="connsiteX1" fmla="*/ 18769 w 37538"/>
                    <a:gd name="connsiteY1" fmla="*/ 0 h 38859"/>
                    <a:gd name="connsiteX2" fmla="*/ 18769 w 37538"/>
                    <a:gd name="connsiteY2" fmla="*/ 38860 h 38859"/>
                    <a:gd name="connsiteX3" fmla="*/ 18769 w 37538"/>
                    <a:gd name="connsiteY3" fmla="*/ 38860 h 38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538" h="38859">
                      <a:moveTo>
                        <a:pt x="18769" y="38860"/>
                      </a:moveTo>
                      <a:cubicBezTo>
                        <a:pt x="43764" y="38860"/>
                        <a:pt x="43827" y="0"/>
                        <a:pt x="18769" y="0"/>
                      </a:cubicBezTo>
                      <a:cubicBezTo>
                        <a:pt x="-6225" y="0"/>
                        <a:pt x="-6288" y="38860"/>
                        <a:pt x="18769" y="38860"/>
                      </a:cubicBezTo>
                      <a:lnTo>
                        <a:pt x="18769" y="38860"/>
                      </a:lnTo>
                      <a:close/>
                    </a:path>
                  </a:pathLst>
                </a:custGeom>
                <a:solidFill>
                  <a:srgbClr val="7EE637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</p:grpSp>
        </p:grpSp>
      </p:grpSp>
      <p:grpSp>
        <p:nvGrpSpPr>
          <p:cNvPr id="280" name="Gráfico 2">
            <a:extLst>
              <a:ext uri="{FF2B5EF4-FFF2-40B4-BE49-F238E27FC236}">
                <a16:creationId xmlns:a16="http://schemas.microsoft.com/office/drawing/2014/main" id="{2F2BF917-1ED3-48A7-83A5-8C7B40E4F79A}"/>
              </a:ext>
            </a:extLst>
          </p:cNvPr>
          <p:cNvGrpSpPr/>
          <p:nvPr/>
        </p:nvGrpSpPr>
        <p:grpSpPr>
          <a:xfrm>
            <a:off x="6474765" y="239389"/>
            <a:ext cx="1319558" cy="1969139"/>
            <a:chOff x="6488329" y="-29"/>
            <a:chExt cx="1319558" cy="1969139"/>
          </a:xfrm>
        </p:grpSpPr>
        <p:sp>
          <p:nvSpPr>
            <p:cNvPr id="281" name="Forma libre: forma 280">
              <a:extLst>
                <a:ext uri="{FF2B5EF4-FFF2-40B4-BE49-F238E27FC236}">
                  <a16:creationId xmlns:a16="http://schemas.microsoft.com/office/drawing/2014/main" id="{63929116-D998-42BC-AA24-0B1E42AAA285}"/>
                </a:ext>
              </a:extLst>
            </p:cNvPr>
            <p:cNvSpPr/>
            <p:nvPr/>
          </p:nvSpPr>
          <p:spPr>
            <a:xfrm>
              <a:off x="6613427" y="1860924"/>
              <a:ext cx="1069425" cy="108186"/>
            </a:xfrm>
            <a:custGeom>
              <a:avLst/>
              <a:gdLst>
                <a:gd name="connsiteX0" fmla="*/ 1069425 w 1069425"/>
                <a:gd name="connsiteY0" fmla="*/ 54093 h 108186"/>
                <a:gd name="connsiteX1" fmla="*/ 534713 w 1069425"/>
                <a:gd name="connsiteY1" fmla="*/ 108186 h 108186"/>
                <a:gd name="connsiteX2" fmla="*/ 0 w 1069425"/>
                <a:gd name="connsiteY2" fmla="*/ 54093 h 108186"/>
                <a:gd name="connsiteX3" fmla="*/ 534713 w 1069425"/>
                <a:gd name="connsiteY3" fmla="*/ 0 h 108186"/>
                <a:gd name="connsiteX4" fmla="*/ 1069425 w 1069425"/>
                <a:gd name="connsiteY4" fmla="*/ 54093 h 10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425" h="108186">
                  <a:moveTo>
                    <a:pt x="1069425" y="54093"/>
                  </a:moveTo>
                  <a:cubicBezTo>
                    <a:pt x="1069425" y="84000"/>
                    <a:pt x="830048" y="108186"/>
                    <a:pt x="534713" y="108186"/>
                  </a:cubicBezTo>
                  <a:cubicBezTo>
                    <a:pt x="239377" y="108186"/>
                    <a:pt x="0" y="83937"/>
                    <a:pt x="0" y="54093"/>
                  </a:cubicBezTo>
                  <a:cubicBezTo>
                    <a:pt x="0" y="24187"/>
                    <a:pt x="239377" y="0"/>
                    <a:pt x="534713" y="0"/>
                  </a:cubicBezTo>
                  <a:cubicBezTo>
                    <a:pt x="829986" y="0"/>
                    <a:pt x="1069425" y="24187"/>
                    <a:pt x="1069425" y="54093"/>
                  </a:cubicBezTo>
                  <a:close/>
                </a:path>
              </a:pathLst>
            </a:custGeom>
            <a:solidFill>
              <a:srgbClr val="BCBEC0">
                <a:alpha val="50000"/>
              </a:srgbClr>
            </a:solidFill>
            <a:ln w="62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282" name="Gráfico 2">
              <a:extLst>
                <a:ext uri="{FF2B5EF4-FFF2-40B4-BE49-F238E27FC236}">
                  <a16:creationId xmlns:a16="http://schemas.microsoft.com/office/drawing/2014/main" id="{A2A07B9F-11EE-486C-AA1E-06BFC18E4100}"/>
                </a:ext>
              </a:extLst>
            </p:cNvPr>
            <p:cNvGrpSpPr/>
            <p:nvPr/>
          </p:nvGrpSpPr>
          <p:grpSpPr>
            <a:xfrm>
              <a:off x="6488329" y="-29"/>
              <a:ext cx="1319558" cy="1915046"/>
              <a:chOff x="6488329" y="-29"/>
              <a:chExt cx="1319558" cy="1915046"/>
            </a:xfrm>
          </p:grpSpPr>
          <p:sp>
            <p:nvSpPr>
              <p:cNvPr id="283" name="Forma libre: forma 282">
                <a:extLst>
                  <a:ext uri="{FF2B5EF4-FFF2-40B4-BE49-F238E27FC236}">
                    <a16:creationId xmlns:a16="http://schemas.microsoft.com/office/drawing/2014/main" id="{647C6128-D6F0-4186-B861-57F8E68B18B4}"/>
                  </a:ext>
                </a:extLst>
              </p:cNvPr>
              <p:cNvSpPr/>
              <p:nvPr/>
            </p:nvSpPr>
            <p:spPr>
              <a:xfrm>
                <a:off x="6488329" y="124662"/>
                <a:ext cx="1319558" cy="1790354"/>
              </a:xfrm>
              <a:custGeom>
                <a:avLst/>
                <a:gdLst>
                  <a:gd name="connsiteX0" fmla="*/ 1113881 w 1319558"/>
                  <a:gd name="connsiteY0" fmla="*/ 165574 h 1790354"/>
                  <a:gd name="connsiteX1" fmla="*/ 1281756 w 1319558"/>
                  <a:gd name="connsiteY1" fmla="*/ 538070 h 1790354"/>
                  <a:gd name="connsiteX2" fmla="*/ 1097280 w 1319558"/>
                  <a:gd name="connsiteY2" fmla="*/ 837261 h 1790354"/>
                  <a:gd name="connsiteX3" fmla="*/ 1097280 w 1319558"/>
                  <a:gd name="connsiteY3" fmla="*/ 853799 h 1790354"/>
                  <a:gd name="connsiteX4" fmla="*/ 1167041 w 1319558"/>
                  <a:gd name="connsiteY4" fmla="*/ 904659 h 1790354"/>
                  <a:gd name="connsiteX5" fmla="*/ 1241528 w 1319558"/>
                  <a:gd name="connsiteY5" fmla="*/ 981509 h 1790354"/>
                  <a:gd name="connsiteX6" fmla="*/ 1319559 w 1319558"/>
                  <a:gd name="connsiteY6" fmla="*/ 1208575 h 1790354"/>
                  <a:gd name="connsiteX7" fmla="*/ 1130358 w 1319558"/>
                  <a:gd name="connsiteY7" fmla="*/ 1626024 h 1790354"/>
                  <a:gd name="connsiteX8" fmla="*/ 655085 w 1319558"/>
                  <a:gd name="connsiteY8" fmla="*/ 1790355 h 1790354"/>
                  <a:gd name="connsiteX9" fmla="*/ 182051 w 1319558"/>
                  <a:gd name="connsiteY9" fmla="*/ 1624780 h 1790354"/>
                  <a:gd name="connsiteX10" fmla="*/ 56704 w 1319558"/>
                  <a:gd name="connsiteY10" fmla="*/ 1456843 h 1790354"/>
                  <a:gd name="connsiteX11" fmla="*/ 30715 w 1319558"/>
                  <a:gd name="connsiteY11" fmla="*/ 1395351 h 1790354"/>
                  <a:gd name="connsiteX12" fmla="*/ 25990 w 1319558"/>
                  <a:gd name="connsiteY12" fmla="*/ 1371724 h 1790354"/>
                  <a:gd name="connsiteX13" fmla="*/ 0 w 1319558"/>
                  <a:gd name="connsiteY13" fmla="*/ 1244015 h 1790354"/>
                  <a:gd name="connsiteX14" fmla="*/ 231792 w 1319558"/>
                  <a:gd name="connsiteY14" fmla="*/ 1106855 h 1790354"/>
                  <a:gd name="connsiteX15" fmla="*/ 357138 w 1319558"/>
                  <a:gd name="connsiteY15" fmla="*/ 1130482 h 1790354"/>
                  <a:gd name="connsiteX16" fmla="*/ 428081 w 1319558"/>
                  <a:gd name="connsiteY16" fmla="*/ 1253466 h 1790354"/>
                  <a:gd name="connsiteX17" fmla="*/ 558153 w 1319558"/>
                  <a:gd name="connsiteY17" fmla="*/ 1366999 h 1790354"/>
                  <a:gd name="connsiteX18" fmla="*/ 657510 w 1319558"/>
                  <a:gd name="connsiteY18" fmla="*/ 1381175 h 1790354"/>
                  <a:gd name="connsiteX19" fmla="*/ 841986 w 1319558"/>
                  <a:gd name="connsiteY19" fmla="*/ 1330315 h 1790354"/>
                  <a:gd name="connsiteX20" fmla="*/ 901115 w 1319558"/>
                  <a:gd name="connsiteY20" fmla="*/ 1215601 h 1790354"/>
                  <a:gd name="connsiteX21" fmla="*/ 843167 w 1319558"/>
                  <a:gd name="connsiteY21" fmla="*/ 1103249 h 1790354"/>
                  <a:gd name="connsiteX22" fmla="*/ 706007 w 1319558"/>
                  <a:gd name="connsiteY22" fmla="*/ 1054752 h 1790354"/>
                  <a:gd name="connsiteX23" fmla="*/ 598381 w 1319558"/>
                  <a:gd name="connsiteY23" fmla="*/ 1050026 h 1790354"/>
                  <a:gd name="connsiteX24" fmla="*/ 536889 w 1319558"/>
                  <a:gd name="connsiteY24" fmla="*/ 1026400 h 1790354"/>
                  <a:gd name="connsiteX25" fmla="*/ 473034 w 1319558"/>
                  <a:gd name="connsiteY25" fmla="*/ 844286 h 1790354"/>
                  <a:gd name="connsiteX26" fmla="*/ 560516 w 1319558"/>
                  <a:gd name="connsiteY26" fmla="*/ 647997 h 1790354"/>
                  <a:gd name="connsiteX27" fmla="*/ 683500 w 1319558"/>
                  <a:gd name="connsiteY27" fmla="*/ 636184 h 1790354"/>
                  <a:gd name="connsiteX28" fmla="*/ 863250 w 1319558"/>
                  <a:gd name="connsiteY28" fmla="*/ 543915 h 1790354"/>
                  <a:gd name="connsiteX29" fmla="*/ 815934 w 1319558"/>
                  <a:gd name="connsiteY29" fmla="*/ 449345 h 1790354"/>
                  <a:gd name="connsiteX30" fmla="*/ 684681 w 1319558"/>
                  <a:gd name="connsiteY30" fmla="*/ 404392 h 1790354"/>
                  <a:gd name="connsiteX31" fmla="*/ 551065 w 1319558"/>
                  <a:gd name="connsiteY31" fmla="*/ 432744 h 1790354"/>
                  <a:gd name="connsiteX32" fmla="*/ 489573 w 1319558"/>
                  <a:gd name="connsiteY32" fmla="*/ 489511 h 1790354"/>
                  <a:gd name="connsiteX33" fmla="*/ 475397 w 1319558"/>
                  <a:gd name="connsiteY33" fmla="*/ 517863 h 1790354"/>
                  <a:gd name="connsiteX34" fmla="*/ 319273 w 1319558"/>
                  <a:gd name="connsiteY34" fmla="*/ 636122 h 1790354"/>
                  <a:gd name="connsiteX35" fmla="*/ 189202 w 1319558"/>
                  <a:gd name="connsiteY35" fmla="*/ 593531 h 1790354"/>
                  <a:gd name="connsiteX36" fmla="*/ 70881 w 1319558"/>
                  <a:gd name="connsiteY36" fmla="*/ 435169 h 1790354"/>
                  <a:gd name="connsiteX37" fmla="*/ 125285 w 1319558"/>
                  <a:gd name="connsiteY37" fmla="*/ 274320 h 1790354"/>
                  <a:gd name="connsiteX38" fmla="*/ 177326 w 1319558"/>
                  <a:gd name="connsiteY38" fmla="*/ 199833 h 1790354"/>
                  <a:gd name="connsiteX39" fmla="*/ 275501 w 1319558"/>
                  <a:gd name="connsiteY39" fmla="*/ 106445 h 1790354"/>
                  <a:gd name="connsiteX40" fmla="*/ 431563 w 1319558"/>
                  <a:gd name="connsiteY40" fmla="*/ 33140 h 1790354"/>
                  <a:gd name="connsiteX41" fmla="*/ 655085 w 1319558"/>
                  <a:gd name="connsiteY41" fmla="*/ 0 h 1790354"/>
                  <a:gd name="connsiteX42" fmla="*/ 1113881 w 1319558"/>
                  <a:gd name="connsiteY42" fmla="*/ 165574 h 1790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319558" h="1790354">
                    <a:moveTo>
                      <a:pt x="1113881" y="165574"/>
                    </a:moveTo>
                    <a:cubicBezTo>
                      <a:pt x="1225798" y="275937"/>
                      <a:pt x="1281756" y="400102"/>
                      <a:pt x="1281756" y="538070"/>
                    </a:cubicBezTo>
                    <a:cubicBezTo>
                      <a:pt x="1281756" y="676038"/>
                      <a:pt x="1220264" y="775769"/>
                      <a:pt x="1097280" y="837261"/>
                    </a:cubicBezTo>
                    <a:lnTo>
                      <a:pt x="1097280" y="853799"/>
                    </a:lnTo>
                    <a:cubicBezTo>
                      <a:pt x="1113011" y="861696"/>
                      <a:pt x="1136327" y="878607"/>
                      <a:pt x="1167041" y="904659"/>
                    </a:cubicBezTo>
                    <a:cubicBezTo>
                      <a:pt x="1197756" y="930649"/>
                      <a:pt x="1222627" y="956327"/>
                      <a:pt x="1241528" y="981509"/>
                    </a:cubicBezTo>
                    <a:cubicBezTo>
                      <a:pt x="1293570" y="1047726"/>
                      <a:pt x="1319559" y="1123394"/>
                      <a:pt x="1319559" y="1208575"/>
                    </a:cubicBezTo>
                    <a:cubicBezTo>
                      <a:pt x="1319559" y="1377320"/>
                      <a:pt x="1256513" y="1516470"/>
                      <a:pt x="1130358" y="1626024"/>
                    </a:cubicBezTo>
                    <a:cubicBezTo>
                      <a:pt x="1004265" y="1735578"/>
                      <a:pt x="845841" y="1790355"/>
                      <a:pt x="655085" y="1790355"/>
                    </a:cubicBezTo>
                    <a:cubicBezTo>
                      <a:pt x="465884" y="1790355"/>
                      <a:pt x="308206" y="1735205"/>
                      <a:pt x="182051" y="1624780"/>
                    </a:cubicBezTo>
                    <a:cubicBezTo>
                      <a:pt x="134735" y="1582190"/>
                      <a:pt x="92953" y="1526231"/>
                      <a:pt x="56704" y="1456843"/>
                    </a:cubicBezTo>
                    <a:cubicBezTo>
                      <a:pt x="44083" y="1431662"/>
                      <a:pt x="35440" y="1411144"/>
                      <a:pt x="30715" y="1395351"/>
                    </a:cubicBezTo>
                    <a:lnTo>
                      <a:pt x="25990" y="1371724"/>
                    </a:lnTo>
                    <a:cubicBezTo>
                      <a:pt x="8643" y="1319683"/>
                      <a:pt x="0" y="1277093"/>
                      <a:pt x="0" y="1244015"/>
                    </a:cubicBezTo>
                    <a:cubicBezTo>
                      <a:pt x="0" y="1152617"/>
                      <a:pt x="77223" y="1106855"/>
                      <a:pt x="231792" y="1106855"/>
                    </a:cubicBezTo>
                    <a:cubicBezTo>
                      <a:pt x="294838" y="1106855"/>
                      <a:pt x="336620" y="1114751"/>
                      <a:pt x="357138" y="1130482"/>
                    </a:cubicBezTo>
                    <a:cubicBezTo>
                      <a:pt x="383936" y="1151000"/>
                      <a:pt x="407563" y="1191974"/>
                      <a:pt x="428081" y="1253466"/>
                    </a:cubicBezTo>
                    <a:cubicBezTo>
                      <a:pt x="443811" y="1303953"/>
                      <a:pt x="487211" y="1341818"/>
                      <a:pt x="558153" y="1366999"/>
                    </a:cubicBezTo>
                    <a:cubicBezTo>
                      <a:pt x="588060" y="1376450"/>
                      <a:pt x="621199" y="1381175"/>
                      <a:pt x="657510" y="1381175"/>
                    </a:cubicBezTo>
                    <a:cubicBezTo>
                      <a:pt x="741074" y="1381175"/>
                      <a:pt x="802566" y="1364263"/>
                      <a:pt x="841986" y="1330315"/>
                    </a:cubicBezTo>
                    <a:cubicBezTo>
                      <a:pt x="881405" y="1296429"/>
                      <a:pt x="901115" y="1258191"/>
                      <a:pt x="901115" y="1215601"/>
                    </a:cubicBezTo>
                    <a:cubicBezTo>
                      <a:pt x="901115" y="1173010"/>
                      <a:pt x="881778" y="1135580"/>
                      <a:pt x="843167" y="1103249"/>
                    </a:cubicBezTo>
                    <a:cubicBezTo>
                      <a:pt x="804494" y="1070980"/>
                      <a:pt x="758795" y="1054752"/>
                      <a:pt x="706007" y="1054752"/>
                    </a:cubicBezTo>
                    <a:cubicBezTo>
                      <a:pt x="653158" y="1054752"/>
                      <a:pt x="617282" y="1053197"/>
                      <a:pt x="598381" y="1050026"/>
                    </a:cubicBezTo>
                    <a:cubicBezTo>
                      <a:pt x="579479" y="1046918"/>
                      <a:pt x="558961" y="1039021"/>
                      <a:pt x="536889" y="1026400"/>
                    </a:cubicBezTo>
                    <a:cubicBezTo>
                      <a:pt x="494298" y="1005944"/>
                      <a:pt x="473034" y="945198"/>
                      <a:pt x="473034" y="844286"/>
                    </a:cubicBezTo>
                    <a:cubicBezTo>
                      <a:pt x="473034" y="733924"/>
                      <a:pt x="502195" y="668515"/>
                      <a:pt x="560516" y="647997"/>
                    </a:cubicBezTo>
                    <a:cubicBezTo>
                      <a:pt x="587314" y="640101"/>
                      <a:pt x="628288" y="636184"/>
                      <a:pt x="683500" y="636184"/>
                    </a:cubicBezTo>
                    <a:cubicBezTo>
                      <a:pt x="803312" y="636184"/>
                      <a:pt x="863250" y="605407"/>
                      <a:pt x="863250" y="543915"/>
                    </a:cubicBezTo>
                    <a:cubicBezTo>
                      <a:pt x="863250" y="510837"/>
                      <a:pt x="847458" y="479252"/>
                      <a:pt x="815934" y="449345"/>
                    </a:cubicBezTo>
                    <a:cubicBezTo>
                      <a:pt x="784349" y="419439"/>
                      <a:pt x="740639" y="404392"/>
                      <a:pt x="684681" y="404392"/>
                    </a:cubicBezTo>
                    <a:cubicBezTo>
                      <a:pt x="628723" y="404392"/>
                      <a:pt x="584143" y="413843"/>
                      <a:pt x="551065" y="432744"/>
                    </a:cubicBezTo>
                    <a:cubicBezTo>
                      <a:pt x="517925" y="451646"/>
                      <a:pt x="497469" y="470609"/>
                      <a:pt x="489573" y="489511"/>
                    </a:cubicBezTo>
                    <a:lnTo>
                      <a:pt x="475397" y="517863"/>
                    </a:lnTo>
                    <a:cubicBezTo>
                      <a:pt x="439086" y="596702"/>
                      <a:pt x="387045" y="636122"/>
                      <a:pt x="319273" y="636122"/>
                    </a:cubicBezTo>
                    <a:cubicBezTo>
                      <a:pt x="279854" y="636122"/>
                      <a:pt x="236517" y="621945"/>
                      <a:pt x="189202" y="593531"/>
                    </a:cubicBezTo>
                    <a:cubicBezTo>
                      <a:pt x="110300" y="547894"/>
                      <a:pt x="70881" y="495107"/>
                      <a:pt x="70881" y="435169"/>
                    </a:cubicBezTo>
                    <a:cubicBezTo>
                      <a:pt x="70881" y="409988"/>
                      <a:pt x="88974" y="356330"/>
                      <a:pt x="125285" y="274320"/>
                    </a:cubicBezTo>
                    <a:cubicBezTo>
                      <a:pt x="131564" y="260144"/>
                      <a:pt x="148911" y="235274"/>
                      <a:pt x="177326" y="199833"/>
                    </a:cubicBezTo>
                    <a:cubicBezTo>
                      <a:pt x="205678" y="164331"/>
                      <a:pt x="238383" y="133243"/>
                      <a:pt x="275501" y="106445"/>
                    </a:cubicBezTo>
                    <a:cubicBezTo>
                      <a:pt x="312558" y="79647"/>
                      <a:pt x="364537" y="55212"/>
                      <a:pt x="431563" y="33140"/>
                    </a:cubicBezTo>
                    <a:cubicBezTo>
                      <a:pt x="498588" y="11067"/>
                      <a:pt x="573075" y="0"/>
                      <a:pt x="655085" y="0"/>
                    </a:cubicBezTo>
                    <a:cubicBezTo>
                      <a:pt x="849012" y="0"/>
                      <a:pt x="1001902" y="55212"/>
                      <a:pt x="1113881" y="165574"/>
                    </a:cubicBezTo>
                    <a:close/>
                  </a:path>
                </a:pathLst>
              </a:custGeom>
              <a:solidFill>
                <a:srgbClr val="FF9116"/>
              </a:solidFill>
              <a:ln w="6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84" name="Forma libre: forma 283">
                <a:extLst>
                  <a:ext uri="{FF2B5EF4-FFF2-40B4-BE49-F238E27FC236}">
                    <a16:creationId xmlns:a16="http://schemas.microsoft.com/office/drawing/2014/main" id="{3AA858B4-C198-4DF7-91DF-C2EB93BBDA5C}"/>
                  </a:ext>
                </a:extLst>
              </p:cNvPr>
              <p:cNvSpPr/>
              <p:nvPr/>
            </p:nvSpPr>
            <p:spPr>
              <a:xfrm>
                <a:off x="6642689" y="492059"/>
                <a:ext cx="204022" cy="131387"/>
              </a:xfrm>
              <a:custGeom>
                <a:avLst/>
                <a:gdLst>
                  <a:gd name="connsiteX0" fmla="*/ 197743 w 204022"/>
                  <a:gd name="connsiteY0" fmla="*/ 64476 h 131387"/>
                  <a:gd name="connsiteX1" fmla="*/ 192769 w 204022"/>
                  <a:gd name="connsiteY1" fmla="*/ 65782 h 131387"/>
                  <a:gd name="connsiteX2" fmla="*/ 191836 w 204022"/>
                  <a:gd name="connsiteY2" fmla="*/ 66031 h 131387"/>
                  <a:gd name="connsiteX3" fmla="*/ 179587 w 204022"/>
                  <a:gd name="connsiteY3" fmla="*/ 68518 h 131387"/>
                  <a:gd name="connsiteX4" fmla="*/ 150240 w 204022"/>
                  <a:gd name="connsiteY4" fmla="*/ 70570 h 131387"/>
                  <a:gd name="connsiteX5" fmla="*/ 150240 w 204022"/>
                  <a:gd name="connsiteY5" fmla="*/ 70570 h 131387"/>
                  <a:gd name="connsiteX6" fmla="*/ 140417 w 204022"/>
                  <a:gd name="connsiteY6" fmla="*/ 70134 h 131387"/>
                  <a:gd name="connsiteX7" fmla="*/ 138240 w 204022"/>
                  <a:gd name="connsiteY7" fmla="*/ 69948 h 131387"/>
                  <a:gd name="connsiteX8" fmla="*/ 128168 w 204022"/>
                  <a:gd name="connsiteY8" fmla="*/ 68891 h 131387"/>
                  <a:gd name="connsiteX9" fmla="*/ 100002 w 204022"/>
                  <a:gd name="connsiteY9" fmla="*/ 62984 h 131387"/>
                  <a:gd name="connsiteX10" fmla="*/ 100002 w 204022"/>
                  <a:gd name="connsiteY10" fmla="*/ 62984 h 131387"/>
                  <a:gd name="connsiteX11" fmla="*/ 90862 w 204022"/>
                  <a:gd name="connsiteY11" fmla="*/ 60186 h 131387"/>
                  <a:gd name="connsiteX12" fmla="*/ 83650 w 204022"/>
                  <a:gd name="connsiteY12" fmla="*/ 57637 h 131387"/>
                  <a:gd name="connsiteX13" fmla="*/ 83650 w 204022"/>
                  <a:gd name="connsiteY13" fmla="*/ 57637 h 131387"/>
                  <a:gd name="connsiteX14" fmla="*/ 70593 w 204022"/>
                  <a:gd name="connsiteY14" fmla="*/ 71751 h 131387"/>
                  <a:gd name="connsiteX15" fmla="*/ 83650 w 204022"/>
                  <a:gd name="connsiteY15" fmla="*/ 57637 h 131387"/>
                  <a:gd name="connsiteX16" fmla="*/ 83650 w 204022"/>
                  <a:gd name="connsiteY16" fmla="*/ 57637 h 131387"/>
                  <a:gd name="connsiteX17" fmla="*/ 56977 w 204022"/>
                  <a:gd name="connsiteY17" fmla="*/ 45388 h 131387"/>
                  <a:gd name="connsiteX18" fmla="*/ 47526 w 204022"/>
                  <a:gd name="connsiteY18" fmla="*/ 39793 h 131387"/>
                  <a:gd name="connsiteX19" fmla="*/ 47277 w 204022"/>
                  <a:gd name="connsiteY19" fmla="*/ 39668 h 131387"/>
                  <a:gd name="connsiteX20" fmla="*/ 38262 w 204022"/>
                  <a:gd name="connsiteY20" fmla="*/ 33575 h 131387"/>
                  <a:gd name="connsiteX21" fmla="*/ 38262 w 204022"/>
                  <a:gd name="connsiteY21" fmla="*/ 33575 h 131387"/>
                  <a:gd name="connsiteX22" fmla="*/ 23215 w 204022"/>
                  <a:gd name="connsiteY22" fmla="*/ 40414 h 131387"/>
                  <a:gd name="connsiteX23" fmla="*/ 38262 w 204022"/>
                  <a:gd name="connsiteY23" fmla="*/ 33575 h 131387"/>
                  <a:gd name="connsiteX24" fmla="*/ 38262 w 204022"/>
                  <a:gd name="connsiteY24" fmla="*/ 33575 h 131387"/>
                  <a:gd name="connsiteX25" fmla="*/ 17619 w 204022"/>
                  <a:gd name="connsiteY25" fmla="*/ 16290 h 131387"/>
                  <a:gd name="connsiteX26" fmla="*/ 10158 w 204022"/>
                  <a:gd name="connsiteY26" fmla="*/ 8394 h 131387"/>
                  <a:gd name="connsiteX27" fmla="*/ 9909 w 204022"/>
                  <a:gd name="connsiteY27" fmla="*/ 8083 h 131387"/>
                  <a:gd name="connsiteX28" fmla="*/ 3257 w 204022"/>
                  <a:gd name="connsiteY28" fmla="*/ 0 h 131387"/>
                  <a:gd name="connsiteX29" fmla="*/ 1391 w 204022"/>
                  <a:gd name="connsiteY29" fmla="*/ 9015 h 131387"/>
                  <a:gd name="connsiteX30" fmla="*/ 1267 w 204022"/>
                  <a:gd name="connsiteY30" fmla="*/ 9575 h 131387"/>
                  <a:gd name="connsiteX31" fmla="*/ 272 w 204022"/>
                  <a:gd name="connsiteY31" fmla="*/ 18280 h 131387"/>
                  <a:gd name="connsiteX32" fmla="*/ 210 w 204022"/>
                  <a:gd name="connsiteY32" fmla="*/ 19150 h 131387"/>
                  <a:gd name="connsiteX33" fmla="*/ 23 w 204022"/>
                  <a:gd name="connsiteY33" fmla="*/ 27668 h 131387"/>
                  <a:gd name="connsiteX34" fmla="*/ 23 w 204022"/>
                  <a:gd name="connsiteY34" fmla="*/ 28663 h 131387"/>
                  <a:gd name="connsiteX35" fmla="*/ 583 w 204022"/>
                  <a:gd name="connsiteY35" fmla="*/ 37057 h 131387"/>
                  <a:gd name="connsiteX36" fmla="*/ 707 w 204022"/>
                  <a:gd name="connsiteY36" fmla="*/ 37989 h 131387"/>
                  <a:gd name="connsiteX37" fmla="*/ 2013 w 204022"/>
                  <a:gd name="connsiteY37" fmla="*/ 46321 h 131387"/>
                  <a:gd name="connsiteX38" fmla="*/ 2200 w 204022"/>
                  <a:gd name="connsiteY38" fmla="*/ 47129 h 131387"/>
                  <a:gd name="connsiteX39" fmla="*/ 4251 w 204022"/>
                  <a:gd name="connsiteY39" fmla="*/ 55399 h 131387"/>
                  <a:gd name="connsiteX40" fmla="*/ 4438 w 204022"/>
                  <a:gd name="connsiteY40" fmla="*/ 56020 h 131387"/>
                  <a:gd name="connsiteX41" fmla="*/ 7236 w 204022"/>
                  <a:gd name="connsiteY41" fmla="*/ 64228 h 131387"/>
                  <a:gd name="connsiteX42" fmla="*/ 7360 w 204022"/>
                  <a:gd name="connsiteY42" fmla="*/ 64601 h 131387"/>
                  <a:gd name="connsiteX43" fmla="*/ 10966 w 204022"/>
                  <a:gd name="connsiteY43" fmla="*/ 72746 h 131387"/>
                  <a:gd name="connsiteX44" fmla="*/ 10966 w 204022"/>
                  <a:gd name="connsiteY44" fmla="*/ 72746 h 131387"/>
                  <a:gd name="connsiteX45" fmla="*/ 10966 w 204022"/>
                  <a:gd name="connsiteY45" fmla="*/ 72746 h 131387"/>
                  <a:gd name="connsiteX46" fmla="*/ 28313 w 204022"/>
                  <a:gd name="connsiteY46" fmla="*/ 97927 h 131387"/>
                  <a:gd name="connsiteX47" fmla="*/ 28313 w 204022"/>
                  <a:gd name="connsiteY47" fmla="*/ 97927 h 131387"/>
                  <a:gd name="connsiteX48" fmla="*/ 28313 w 204022"/>
                  <a:gd name="connsiteY48" fmla="*/ 97927 h 131387"/>
                  <a:gd name="connsiteX49" fmla="*/ 56541 w 204022"/>
                  <a:gd name="connsiteY49" fmla="*/ 119440 h 131387"/>
                  <a:gd name="connsiteX50" fmla="*/ 56541 w 204022"/>
                  <a:gd name="connsiteY50" fmla="*/ 119440 h 131387"/>
                  <a:gd name="connsiteX51" fmla="*/ 56541 w 204022"/>
                  <a:gd name="connsiteY51" fmla="*/ 119440 h 131387"/>
                  <a:gd name="connsiteX52" fmla="*/ 71899 w 204022"/>
                  <a:gd name="connsiteY52" fmla="*/ 125968 h 131387"/>
                  <a:gd name="connsiteX53" fmla="*/ 87878 w 204022"/>
                  <a:gd name="connsiteY53" fmla="*/ 129885 h 131387"/>
                  <a:gd name="connsiteX54" fmla="*/ 87878 w 204022"/>
                  <a:gd name="connsiteY54" fmla="*/ 129948 h 131387"/>
                  <a:gd name="connsiteX55" fmla="*/ 88997 w 204022"/>
                  <a:gd name="connsiteY55" fmla="*/ 130072 h 131387"/>
                  <a:gd name="connsiteX56" fmla="*/ 97080 w 204022"/>
                  <a:gd name="connsiteY56" fmla="*/ 131067 h 131387"/>
                  <a:gd name="connsiteX57" fmla="*/ 125370 w 204022"/>
                  <a:gd name="connsiteY57" fmla="*/ 129450 h 131387"/>
                  <a:gd name="connsiteX58" fmla="*/ 125370 w 204022"/>
                  <a:gd name="connsiteY58" fmla="*/ 129450 h 131387"/>
                  <a:gd name="connsiteX59" fmla="*/ 125432 w 204022"/>
                  <a:gd name="connsiteY59" fmla="*/ 129450 h 131387"/>
                  <a:gd name="connsiteX60" fmla="*/ 125432 w 204022"/>
                  <a:gd name="connsiteY60" fmla="*/ 129450 h 131387"/>
                  <a:gd name="connsiteX61" fmla="*/ 153971 w 204022"/>
                  <a:gd name="connsiteY61" fmla="*/ 119440 h 131387"/>
                  <a:gd name="connsiteX62" fmla="*/ 153971 w 204022"/>
                  <a:gd name="connsiteY62" fmla="*/ 119440 h 131387"/>
                  <a:gd name="connsiteX63" fmla="*/ 153971 w 204022"/>
                  <a:gd name="connsiteY63" fmla="*/ 119440 h 131387"/>
                  <a:gd name="connsiteX64" fmla="*/ 157950 w 204022"/>
                  <a:gd name="connsiteY64" fmla="*/ 117264 h 131387"/>
                  <a:gd name="connsiteX65" fmla="*/ 158199 w 204022"/>
                  <a:gd name="connsiteY65" fmla="*/ 117139 h 131387"/>
                  <a:gd name="connsiteX66" fmla="*/ 161929 w 204022"/>
                  <a:gd name="connsiteY66" fmla="*/ 114839 h 131387"/>
                  <a:gd name="connsiteX67" fmla="*/ 162303 w 204022"/>
                  <a:gd name="connsiteY67" fmla="*/ 114590 h 131387"/>
                  <a:gd name="connsiteX68" fmla="*/ 165784 w 204022"/>
                  <a:gd name="connsiteY68" fmla="*/ 112227 h 131387"/>
                  <a:gd name="connsiteX69" fmla="*/ 166344 w 204022"/>
                  <a:gd name="connsiteY69" fmla="*/ 111854 h 131387"/>
                  <a:gd name="connsiteX70" fmla="*/ 169577 w 204022"/>
                  <a:gd name="connsiteY70" fmla="*/ 109492 h 131387"/>
                  <a:gd name="connsiteX71" fmla="*/ 170261 w 204022"/>
                  <a:gd name="connsiteY71" fmla="*/ 108932 h 131387"/>
                  <a:gd name="connsiteX72" fmla="*/ 173245 w 204022"/>
                  <a:gd name="connsiteY72" fmla="*/ 106507 h 131387"/>
                  <a:gd name="connsiteX73" fmla="*/ 174054 w 204022"/>
                  <a:gd name="connsiteY73" fmla="*/ 105823 h 131387"/>
                  <a:gd name="connsiteX74" fmla="*/ 176789 w 204022"/>
                  <a:gd name="connsiteY74" fmla="*/ 103398 h 131387"/>
                  <a:gd name="connsiteX75" fmla="*/ 177722 w 204022"/>
                  <a:gd name="connsiteY75" fmla="*/ 102528 h 131387"/>
                  <a:gd name="connsiteX76" fmla="*/ 180209 w 204022"/>
                  <a:gd name="connsiteY76" fmla="*/ 100103 h 131387"/>
                  <a:gd name="connsiteX77" fmla="*/ 181204 w 204022"/>
                  <a:gd name="connsiteY77" fmla="*/ 99046 h 131387"/>
                  <a:gd name="connsiteX78" fmla="*/ 183504 w 204022"/>
                  <a:gd name="connsiteY78" fmla="*/ 96621 h 131387"/>
                  <a:gd name="connsiteX79" fmla="*/ 184561 w 204022"/>
                  <a:gd name="connsiteY79" fmla="*/ 95378 h 131387"/>
                  <a:gd name="connsiteX80" fmla="*/ 186613 w 204022"/>
                  <a:gd name="connsiteY80" fmla="*/ 92953 h 131387"/>
                  <a:gd name="connsiteX81" fmla="*/ 187732 w 204022"/>
                  <a:gd name="connsiteY81" fmla="*/ 91523 h 131387"/>
                  <a:gd name="connsiteX82" fmla="*/ 189598 w 204022"/>
                  <a:gd name="connsiteY82" fmla="*/ 89160 h 131387"/>
                  <a:gd name="connsiteX83" fmla="*/ 190779 w 204022"/>
                  <a:gd name="connsiteY83" fmla="*/ 87544 h 131387"/>
                  <a:gd name="connsiteX84" fmla="*/ 192458 w 204022"/>
                  <a:gd name="connsiteY84" fmla="*/ 85181 h 131387"/>
                  <a:gd name="connsiteX85" fmla="*/ 193701 w 204022"/>
                  <a:gd name="connsiteY85" fmla="*/ 83316 h 131387"/>
                  <a:gd name="connsiteX86" fmla="*/ 195131 w 204022"/>
                  <a:gd name="connsiteY86" fmla="*/ 81015 h 131387"/>
                  <a:gd name="connsiteX87" fmla="*/ 196375 w 204022"/>
                  <a:gd name="connsiteY87" fmla="*/ 78901 h 131387"/>
                  <a:gd name="connsiteX88" fmla="*/ 197618 w 204022"/>
                  <a:gd name="connsiteY88" fmla="*/ 76725 h 131387"/>
                  <a:gd name="connsiteX89" fmla="*/ 198924 w 204022"/>
                  <a:gd name="connsiteY89" fmla="*/ 74238 h 131387"/>
                  <a:gd name="connsiteX90" fmla="*/ 199981 w 204022"/>
                  <a:gd name="connsiteY90" fmla="*/ 72248 h 131387"/>
                  <a:gd name="connsiteX91" fmla="*/ 201349 w 204022"/>
                  <a:gd name="connsiteY91" fmla="*/ 69264 h 131387"/>
                  <a:gd name="connsiteX92" fmla="*/ 202095 w 204022"/>
                  <a:gd name="connsiteY92" fmla="*/ 67585 h 131387"/>
                  <a:gd name="connsiteX93" fmla="*/ 204022 w 204022"/>
                  <a:gd name="connsiteY93" fmla="*/ 62798 h 131387"/>
                  <a:gd name="connsiteX94" fmla="*/ 197743 w 204022"/>
                  <a:gd name="connsiteY94" fmla="*/ 64476 h 131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204022" h="131387">
                    <a:moveTo>
                      <a:pt x="197743" y="64476"/>
                    </a:moveTo>
                    <a:cubicBezTo>
                      <a:pt x="196126" y="64974"/>
                      <a:pt x="194447" y="65409"/>
                      <a:pt x="192769" y="65782"/>
                    </a:cubicBezTo>
                    <a:cubicBezTo>
                      <a:pt x="192458" y="65844"/>
                      <a:pt x="192147" y="65969"/>
                      <a:pt x="191836" y="66031"/>
                    </a:cubicBezTo>
                    <a:cubicBezTo>
                      <a:pt x="187857" y="67026"/>
                      <a:pt x="183753" y="67834"/>
                      <a:pt x="179587" y="68518"/>
                    </a:cubicBezTo>
                    <a:cubicBezTo>
                      <a:pt x="170199" y="70010"/>
                      <a:pt x="160375" y="70756"/>
                      <a:pt x="150240" y="70570"/>
                    </a:cubicBezTo>
                    <a:lnTo>
                      <a:pt x="150240" y="70570"/>
                    </a:lnTo>
                    <a:cubicBezTo>
                      <a:pt x="147007" y="70507"/>
                      <a:pt x="143712" y="70321"/>
                      <a:pt x="140417" y="70134"/>
                    </a:cubicBezTo>
                    <a:cubicBezTo>
                      <a:pt x="139671" y="70072"/>
                      <a:pt x="138924" y="70010"/>
                      <a:pt x="138240" y="69948"/>
                    </a:cubicBezTo>
                    <a:cubicBezTo>
                      <a:pt x="134883" y="69699"/>
                      <a:pt x="131525" y="69326"/>
                      <a:pt x="128168" y="68891"/>
                    </a:cubicBezTo>
                    <a:cubicBezTo>
                      <a:pt x="118904" y="67647"/>
                      <a:pt x="109453" y="65658"/>
                      <a:pt x="100002" y="62984"/>
                    </a:cubicBezTo>
                    <a:lnTo>
                      <a:pt x="100002" y="62984"/>
                    </a:lnTo>
                    <a:cubicBezTo>
                      <a:pt x="96956" y="62114"/>
                      <a:pt x="93909" y="61181"/>
                      <a:pt x="90862" y="60186"/>
                    </a:cubicBezTo>
                    <a:cubicBezTo>
                      <a:pt x="88438" y="59378"/>
                      <a:pt x="86013" y="58508"/>
                      <a:pt x="83650" y="57637"/>
                    </a:cubicBezTo>
                    <a:cubicBezTo>
                      <a:pt x="83650" y="57637"/>
                      <a:pt x="83650" y="57637"/>
                      <a:pt x="83650" y="57637"/>
                    </a:cubicBezTo>
                    <a:cubicBezTo>
                      <a:pt x="79484" y="63295"/>
                      <a:pt x="74697" y="68829"/>
                      <a:pt x="70593" y="71751"/>
                    </a:cubicBezTo>
                    <a:cubicBezTo>
                      <a:pt x="74697" y="68829"/>
                      <a:pt x="79484" y="63295"/>
                      <a:pt x="83650" y="57637"/>
                    </a:cubicBezTo>
                    <a:cubicBezTo>
                      <a:pt x="83650" y="57637"/>
                      <a:pt x="83650" y="57637"/>
                      <a:pt x="83650" y="57637"/>
                    </a:cubicBezTo>
                    <a:cubicBezTo>
                      <a:pt x="74261" y="54093"/>
                      <a:pt x="65308" y="49989"/>
                      <a:pt x="56977" y="45388"/>
                    </a:cubicBezTo>
                    <a:cubicBezTo>
                      <a:pt x="53743" y="43585"/>
                      <a:pt x="50572" y="41720"/>
                      <a:pt x="47526" y="39793"/>
                    </a:cubicBezTo>
                    <a:cubicBezTo>
                      <a:pt x="47464" y="39730"/>
                      <a:pt x="47401" y="39730"/>
                      <a:pt x="47277" y="39668"/>
                    </a:cubicBezTo>
                    <a:cubicBezTo>
                      <a:pt x="44168" y="37741"/>
                      <a:pt x="41184" y="35689"/>
                      <a:pt x="38262" y="33575"/>
                    </a:cubicBezTo>
                    <a:lnTo>
                      <a:pt x="38262" y="33575"/>
                    </a:lnTo>
                    <a:cubicBezTo>
                      <a:pt x="33225" y="36870"/>
                      <a:pt x="27754" y="39482"/>
                      <a:pt x="23215" y="40414"/>
                    </a:cubicBezTo>
                    <a:cubicBezTo>
                      <a:pt x="27692" y="39482"/>
                      <a:pt x="33163" y="36870"/>
                      <a:pt x="38262" y="33575"/>
                    </a:cubicBezTo>
                    <a:lnTo>
                      <a:pt x="38262" y="33575"/>
                    </a:lnTo>
                    <a:cubicBezTo>
                      <a:pt x="30738" y="28228"/>
                      <a:pt x="23837" y="22383"/>
                      <a:pt x="17619" y="16290"/>
                    </a:cubicBezTo>
                    <a:cubicBezTo>
                      <a:pt x="15008" y="13679"/>
                      <a:pt x="12521" y="11067"/>
                      <a:pt x="10158" y="8394"/>
                    </a:cubicBezTo>
                    <a:cubicBezTo>
                      <a:pt x="10034" y="8269"/>
                      <a:pt x="9972" y="8207"/>
                      <a:pt x="9909" y="8083"/>
                    </a:cubicBezTo>
                    <a:cubicBezTo>
                      <a:pt x="7609" y="5409"/>
                      <a:pt x="5370" y="2736"/>
                      <a:pt x="3257" y="0"/>
                    </a:cubicBezTo>
                    <a:cubicBezTo>
                      <a:pt x="2511" y="2984"/>
                      <a:pt x="1889" y="6031"/>
                      <a:pt x="1391" y="9015"/>
                    </a:cubicBezTo>
                    <a:cubicBezTo>
                      <a:pt x="1329" y="9202"/>
                      <a:pt x="1329" y="9389"/>
                      <a:pt x="1267" y="9575"/>
                    </a:cubicBezTo>
                    <a:cubicBezTo>
                      <a:pt x="832" y="12497"/>
                      <a:pt x="459" y="15357"/>
                      <a:pt x="272" y="18280"/>
                    </a:cubicBezTo>
                    <a:cubicBezTo>
                      <a:pt x="272" y="18591"/>
                      <a:pt x="210" y="18839"/>
                      <a:pt x="210" y="19150"/>
                    </a:cubicBezTo>
                    <a:cubicBezTo>
                      <a:pt x="23" y="22010"/>
                      <a:pt x="-39" y="24808"/>
                      <a:pt x="23" y="27668"/>
                    </a:cubicBezTo>
                    <a:cubicBezTo>
                      <a:pt x="23" y="27979"/>
                      <a:pt x="23" y="28290"/>
                      <a:pt x="23" y="28663"/>
                    </a:cubicBezTo>
                    <a:cubicBezTo>
                      <a:pt x="86" y="31461"/>
                      <a:pt x="272" y="34259"/>
                      <a:pt x="583" y="37057"/>
                    </a:cubicBezTo>
                    <a:cubicBezTo>
                      <a:pt x="645" y="37368"/>
                      <a:pt x="645" y="37679"/>
                      <a:pt x="707" y="37989"/>
                    </a:cubicBezTo>
                    <a:cubicBezTo>
                      <a:pt x="1018" y="40787"/>
                      <a:pt x="1453" y="43585"/>
                      <a:pt x="2013" y="46321"/>
                    </a:cubicBezTo>
                    <a:cubicBezTo>
                      <a:pt x="2075" y="46570"/>
                      <a:pt x="2137" y="46881"/>
                      <a:pt x="2200" y="47129"/>
                    </a:cubicBezTo>
                    <a:cubicBezTo>
                      <a:pt x="2759" y="49927"/>
                      <a:pt x="3443" y="52663"/>
                      <a:pt x="4251" y="55399"/>
                    </a:cubicBezTo>
                    <a:cubicBezTo>
                      <a:pt x="4313" y="55585"/>
                      <a:pt x="4376" y="55772"/>
                      <a:pt x="4438" y="56020"/>
                    </a:cubicBezTo>
                    <a:cubicBezTo>
                      <a:pt x="5246" y="58818"/>
                      <a:pt x="6179" y="61554"/>
                      <a:pt x="7236" y="64228"/>
                    </a:cubicBezTo>
                    <a:cubicBezTo>
                      <a:pt x="7298" y="64352"/>
                      <a:pt x="7298" y="64476"/>
                      <a:pt x="7360" y="64601"/>
                    </a:cubicBezTo>
                    <a:cubicBezTo>
                      <a:pt x="8417" y="67336"/>
                      <a:pt x="9661" y="70072"/>
                      <a:pt x="10966" y="72746"/>
                    </a:cubicBezTo>
                    <a:cubicBezTo>
                      <a:pt x="10966" y="72746"/>
                      <a:pt x="10966" y="72746"/>
                      <a:pt x="10966" y="72746"/>
                    </a:cubicBezTo>
                    <a:lnTo>
                      <a:pt x="10966" y="72746"/>
                    </a:lnTo>
                    <a:cubicBezTo>
                      <a:pt x="15505" y="81886"/>
                      <a:pt x="21350" y="90404"/>
                      <a:pt x="28313" y="97927"/>
                    </a:cubicBezTo>
                    <a:lnTo>
                      <a:pt x="28313" y="97927"/>
                    </a:lnTo>
                    <a:cubicBezTo>
                      <a:pt x="28313" y="97927"/>
                      <a:pt x="28313" y="97927"/>
                      <a:pt x="28313" y="97927"/>
                    </a:cubicBezTo>
                    <a:cubicBezTo>
                      <a:pt x="36272" y="106507"/>
                      <a:pt x="45785" y="113844"/>
                      <a:pt x="56541" y="119440"/>
                    </a:cubicBezTo>
                    <a:cubicBezTo>
                      <a:pt x="56541" y="119440"/>
                      <a:pt x="56541" y="119440"/>
                      <a:pt x="56541" y="119440"/>
                    </a:cubicBezTo>
                    <a:lnTo>
                      <a:pt x="56541" y="119440"/>
                    </a:lnTo>
                    <a:cubicBezTo>
                      <a:pt x="61391" y="121989"/>
                      <a:pt x="66552" y="124165"/>
                      <a:pt x="71899" y="125968"/>
                    </a:cubicBezTo>
                    <a:cubicBezTo>
                      <a:pt x="77184" y="127709"/>
                      <a:pt x="82531" y="129015"/>
                      <a:pt x="87878" y="129885"/>
                    </a:cubicBezTo>
                    <a:cubicBezTo>
                      <a:pt x="87878" y="129885"/>
                      <a:pt x="87878" y="129948"/>
                      <a:pt x="87878" y="129948"/>
                    </a:cubicBezTo>
                    <a:cubicBezTo>
                      <a:pt x="88251" y="130010"/>
                      <a:pt x="88624" y="130010"/>
                      <a:pt x="88997" y="130072"/>
                    </a:cubicBezTo>
                    <a:cubicBezTo>
                      <a:pt x="91671" y="130507"/>
                      <a:pt x="94344" y="130818"/>
                      <a:pt x="97080" y="131067"/>
                    </a:cubicBezTo>
                    <a:cubicBezTo>
                      <a:pt x="106655" y="131813"/>
                      <a:pt x="116168" y="131253"/>
                      <a:pt x="125370" y="129450"/>
                    </a:cubicBezTo>
                    <a:cubicBezTo>
                      <a:pt x="125370" y="129450"/>
                      <a:pt x="125370" y="129450"/>
                      <a:pt x="125370" y="129450"/>
                    </a:cubicBezTo>
                    <a:cubicBezTo>
                      <a:pt x="125370" y="129450"/>
                      <a:pt x="125370" y="129450"/>
                      <a:pt x="125432" y="129450"/>
                    </a:cubicBezTo>
                    <a:cubicBezTo>
                      <a:pt x="125432" y="129450"/>
                      <a:pt x="125432" y="129450"/>
                      <a:pt x="125432" y="129450"/>
                    </a:cubicBezTo>
                    <a:cubicBezTo>
                      <a:pt x="135380" y="127461"/>
                      <a:pt x="145018" y="124103"/>
                      <a:pt x="153971" y="119440"/>
                    </a:cubicBezTo>
                    <a:lnTo>
                      <a:pt x="153971" y="119440"/>
                    </a:lnTo>
                    <a:lnTo>
                      <a:pt x="153971" y="119440"/>
                    </a:lnTo>
                    <a:cubicBezTo>
                      <a:pt x="155339" y="118756"/>
                      <a:pt x="156644" y="118010"/>
                      <a:pt x="157950" y="117264"/>
                    </a:cubicBezTo>
                    <a:cubicBezTo>
                      <a:pt x="158012" y="117202"/>
                      <a:pt x="158074" y="117202"/>
                      <a:pt x="158199" y="117139"/>
                    </a:cubicBezTo>
                    <a:cubicBezTo>
                      <a:pt x="159442" y="116393"/>
                      <a:pt x="160686" y="115647"/>
                      <a:pt x="161929" y="114839"/>
                    </a:cubicBezTo>
                    <a:cubicBezTo>
                      <a:pt x="162054" y="114777"/>
                      <a:pt x="162178" y="114652"/>
                      <a:pt x="162303" y="114590"/>
                    </a:cubicBezTo>
                    <a:cubicBezTo>
                      <a:pt x="163484" y="113844"/>
                      <a:pt x="164603" y="113036"/>
                      <a:pt x="165784" y="112227"/>
                    </a:cubicBezTo>
                    <a:cubicBezTo>
                      <a:pt x="165971" y="112103"/>
                      <a:pt x="166157" y="111979"/>
                      <a:pt x="166344" y="111854"/>
                    </a:cubicBezTo>
                    <a:cubicBezTo>
                      <a:pt x="167401" y="111108"/>
                      <a:pt x="168520" y="110300"/>
                      <a:pt x="169577" y="109492"/>
                    </a:cubicBezTo>
                    <a:cubicBezTo>
                      <a:pt x="169826" y="109305"/>
                      <a:pt x="170012" y="109119"/>
                      <a:pt x="170261" y="108932"/>
                    </a:cubicBezTo>
                    <a:cubicBezTo>
                      <a:pt x="171256" y="108124"/>
                      <a:pt x="172251" y="107316"/>
                      <a:pt x="173245" y="106507"/>
                    </a:cubicBezTo>
                    <a:cubicBezTo>
                      <a:pt x="173494" y="106259"/>
                      <a:pt x="173805" y="106072"/>
                      <a:pt x="174054" y="105823"/>
                    </a:cubicBezTo>
                    <a:cubicBezTo>
                      <a:pt x="174986" y="105015"/>
                      <a:pt x="175857" y="104207"/>
                      <a:pt x="176789" y="103398"/>
                    </a:cubicBezTo>
                    <a:cubicBezTo>
                      <a:pt x="177100" y="103088"/>
                      <a:pt x="177411" y="102839"/>
                      <a:pt x="177722" y="102528"/>
                    </a:cubicBezTo>
                    <a:cubicBezTo>
                      <a:pt x="178593" y="101720"/>
                      <a:pt x="179401" y="100911"/>
                      <a:pt x="180209" y="100103"/>
                    </a:cubicBezTo>
                    <a:cubicBezTo>
                      <a:pt x="180520" y="99730"/>
                      <a:pt x="180893" y="99419"/>
                      <a:pt x="181204" y="99046"/>
                    </a:cubicBezTo>
                    <a:cubicBezTo>
                      <a:pt x="181950" y="98238"/>
                      <a:pt x="182758" y="97430"/>
                      <a:pt x="183504" y="96621"/>
                    </a:cubicBezTo>
                    <a:cubicBezTo>
                      <a:pt x="183877" y="96186"/>
                      <a:pt x="184251" y="95813"/>
                      <a:pt x="184561" y="95378"/>
                    </a:cubicBezTo>
                    <a:cubicBezTo>
                      <a:pt x="185245" y="94570"/>
                      <a:pt x="185929" y="93761"/>
                      <a:pt x="186613" y="92953"/>
                    </a:cubicBezTo>
                    <a:cubicBezTo>
                      <a:pt x="186986" y="92456"/>
                      <a:pt x="187359" y="92020"/>
                      <a:pt x="187732" y="91523"/>
                    </a:cubicBezTo>
                    <a:cubicBezTo>
                      <a:pt x="188354" y="90715"/>
                      <a:pt x="188976" y="89969"/>
                      <a:pt x="189598" y="89160"/>
                    </a:cubicBezTo>
                    <a:cubicBezTo>
                      <a:pt x="190033" y="88601"/>
                      <a:pt x="190406" y="88041"/>
                      <a:pt x="190779" y="87544"/>
                    </a:cubicBezTo>
                    <a:cubicBezTo>
                      <a:pt x="191339" y="86735"/>
                      <a:pt x="191898" y="85989"/>
                      <a:pt x="192458" y="85181"/>
                    </a:cubicBezTo>
                    <a:cubicBezTo>
                      <a:pt x="192893" y="84559"/>
                      <a:pt x="193266" y="83937"/>
                      <a:pt x="193701" y="83316"/>
                    </a:cubicBezTo>
                    <a:cubicBezTo>
                      <a:pt x="194199" y="82570"/>
                      <a:pt x="194696" y="81823"/>
                      <a:pt x="195131" y="81015"/>
                    </a:cubicBezTo>
                    <a:cubicBezTo>
                      <a:pt x="195567" y="80331"/>
                      <a:pt x="195940" y="79585"/>
                      <a:pt x="196375" y="78901"/>
                    </a:cubicBezTo>
                    <a:cubicBezTo>
                      <a:pt x="196810" y="78155"/>
                      <a:pt x="197245" y="77471"/>
                      <a:pt x="197618" y="76725"/>
                    </a:cubicBezTo>
                    <a:cubicBezTo>
                      <a:pt x="198054" y="75917"/>
                      <a:pt x="198489" y="75108"/>
                      <a:pt x="198924" y="74238"/>
                    </a:cubicBezTo>
                    <a:cubicBezTo>
                      <a:pt x="199297" y="73554"/>
                      <a:pt x="199608" y="72932"/>
                      <a:pt x="199981" y="72248"/>
                    </a:cubicBezTo>
                    <a:cubicBezTo>
                      <a:pt x="200478" y="71254"/>
                      <a:pt x="200914" y="70259"/>
                      <a:pt x="201349" y="69264"/>
                    </a:cubicBezTo>
                    <a:cubicBezTo>
                      <a:pt x="201597" y="68704"/>
                      <a:pt x="201846" y="68145"/>
                      <a:pt x="202095" y="67585"/>
                    </a:cubicBezTo>
                    <a:cubicBezTo>
                      <a:pt x="202779" y="66031"/>
                      <a:pt x="203401" y="64414"/>
                      <a:pt x="204022" y="62798"/>
                    </a:cubicBezTo>
                    <a:cubicBezTo>
                      <a:pt x="201660" y="63295"/>
                      <a:pt x="199732" y="63917"/>
                      <a:pt x="197743" y="64476"/>
                    </a:cubicBezTo>
                    <a:close/>
                  </a:path>
                </a:pathLst>
              </a:custGeom>
              <a:solidFill>
                <a:srgbClr val="FF1B35"/>
              </a:solidFill>
              <a:ln w="6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grpSp>
            <p:nvGrpSpPr>
              <p:cNvPr id="285" name="Gráfico 2">
                <a:extLst>
                  <a:ext uri="{FF2B5EF4-FFF2-40B4-BE49-F238E27FC236}">
                    <a16:creationId xmlns:a16="http://schemas.microsoft.com/office/drawing/2014/main" id="{6904E692-36F7-4ACE-8437-72BA3BBE62CE}"/>
                  </a:ext>
                </a:extLst>
              </p:cNvPr>
              <p:cNvGrpSpPr/>
              <p:nvPr/>
            </p:nvGrpSpPr>
            <p:grpSpPr>
              <a:xfrm>
                <a:off x="6502344" y="-29"/>
                <a:ext cx="621484" cy="500669"/>
                <a:chOff x="6502344" y="-29"/>
                <a:chExt cx="621484" cy="500669"/>
              </a:xfrm>
            </p:grpSpPr>
            <p:sp>
              <p:nvSpPr>
                <p:cNvPr id="286" name="Forma libre: forma 285">
                  <a:extLst>
                    <a:ext uri="{FF2B5EF4-FFF2-40B4-BE49-F238E27FC236}">
                      <a16:creationId xmlns:a16="http://schemas.microsoft.com/office/drawing/2014/main" id="{F78DFF1C-843C-4407-80A8-82422A55C740}"/>
                    </a:ext>
                  </a:extLst>
                </p:cNvPr>
                <p:cNvSpPr/>
                <p:nvPr/>
              </p:nvSpPr>
              <p:spPr>
                <a:xfrm>
                  <a:off x="6590671" y="-29"/>
                  <a:ext cx="217718" cy="81392"/>
                </a:xfrm>
                <a:custGeom>
                  <a:avLst/>
                  <a:gdLst>
                    <a:gd name="connsiteX0" fmla="*/ 0 w 217718"/>
                    <a:gd name="connsiteY0" fmla="*/ 38889 h 81392"/>
                    <a:gd name="connsiteX1" fmla="*/ 114093 w 217718"/>
                    <a:gd name="connsiteY1" fmla="*/ 1211 h 81392"/>
                    <a:gd name="connsiteX2" fmla="*/ 216932 w 217718"/>
                    <a:gd name="connsiteY2" fmla="*/ 68361 h 81392"/>
                    <a:gd name="connsiteX3" fmla="*/ 207916 w 217718"/>
                    <a:gd name="connsiteY3" fmla="*/ 80982 h 81392"/>
                    <a:gd name="connsiteX4" fmla="*/ 110362 w 217718"/>
                    <a:gd name="connsiteY4" fmla="*/ 15946 h 81392"/>
                    <a:gd name="connsiteX5" fmla="*/ 0 w 217718"/>
                    <a:gd name="connsiteY5" fmla="*/ 38889 h 81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7718" h="81392">
                      <a:moveTo>
                        <a:pt x="0" y="38889"/>
                      </a:moveTo>
                      <a:cubicBezTo>
                        <a:pt x="0" y="38889"/>
                        <a:pt x="55026" y="-8053"/>
                        <a:pt x="114093" y="1211"/>
                      </a:cubicBezTo>
                      <a:cubicBezTo>
                        <a:pt x="173098" y="10475"/>
                        <a:pt x="216932" y="68361"/>
                        <a:pt x="216932" y="68361"/>
                      </a:cubicBezTo>
                      <a:cubicBezTo>
                        <a:pt x="218362" y="75013"/>
                        <a:pt x="219046" y="83345"/>
                        <a:pt x="207916" y="80982"/>
                      </a:cubicBezTo>
                      <a:cubicBezTo>
                        <a:pt x="192559" y="78931"/>
                        <a:pt x="161346" y="19988"/>
                        <a:pt x="110362" y="15946"/>
                      </a:cubicBezTo>
                      <a:cubicBezTo>
                        <a:pt x="57513" y="11159"/>
                        <a:pt x="0" y="38889"/>
                        <a:pt x="0" y="38889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grpSp>
              <p:nvGrpSpPr>
                <p:cNvPr id="287" name="Gráfico 2">
                  <a:extLst>
                    <a:ext uri="{FF2B5EF4-FFF2-40B4-BE49-F238E27FC236}">
                      <a16:creationId xmlns:a16="http://schemas.microsoft.com/office/drawing/2014/main" id="{19633712-1F42-485C-B250-B0CFDC95CD4E}"/>
                    </a:ext>
                  </a:extLst>
                </p:cNvPr>
                <p:cNvGrpSpPr/>
                <p:nvPr/>
              </p:nvGrpSpPr>
              <p:grpSpPr>
                <a:xfrm>
                  <a:off x="6502344" y="79814"/>
                  <a:ext cx="282381" cy="318546"/>
                  <a:chOff x="6502344" y="79814"/>
                  <a:chExt cx="282381" cy="318546"/>
                </a:xfrm>
              </p:grpSpPr>
              <p:sp>
                <p:nvSpPr>
                  <p:cNvPr id="288" name="Forma libre: forma 287">
                    <a:extLst>
                      <a:ext uri="{FF2B5EF4-FFF2-40B4-BE49-F238E27FC236}">
                        <a16:creationId xmlns:a16="http://schemas.microsoft.com/office/drawing/2014/main" id="{8735BA2D-AD3A-4EDA-9505-08CF3E5A2B64}"/>
                      </a:ext>
                    </a:extLst>
                  </p:cNvPr>
                  <p:cNvSpPr/>
                  <p:nvPr/>
                </p:nvSpPr>
                <p:spPr>
                  <a:xfrm>
                    <a:off x="6508276" y="86046"/>
                    <a:ext cx="269841" cy="306097"/>
                  </a:xfrm>
                  <a:custGeom>
                    <a:avLst/>
                    <a:gdLst>
                      <a:gd name="connsiteX0" fmla="*/ 214146 w 269841"/>
                      <a:gd name="connsiteY0" fmla="*/ 23383 h 306097"/>
                      <a:gd name="connsiteX1" fmla="*/ 243990 w 269841"/>
                      <a:gd name="connsiteY1" fmla="*/ 233475 h 306097"/>
                      <a:gd name="connsiteX2" fmla="*/ 56592 w 269841"/>
                      <a:gd name="connsiteY2" fmla="*/ 282470 h 306097"/>
                      <a:gd name="connsiteX3" fmla="*/ 25007 w 269841"/>
                      <a:gd name="connsiteY3" fmla="*/ 71693 h 306097"/>
                      <a:gd name="connsiteX4" fmla="*/ 214146 w 269841"/>
                      <a:gd name="connsiteY4" fmla="*/ 23383 h 306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841" h="306097">
                        <a:moveTo>
                          <a:pt x="214146" y="23383"/>
                        </a:moveTo>
                        <a:cubicBezTo>
                          <a:pt x="273586" y="67217"/>
                          <a:pt x="288508" y="162159"/>
                          <a:pt x="243990" y="233475"/>
                        </a:cubicBezTo>
                        <a:cubicBezTo>
                          <a:pt x="201213" y="305537"/>
                          <a:pt x="115410" y="328044"/>
                          <a:pt x="56592" y="282470"/>
                        </a:cubicBezTo>
                        <a:cubicBezTo>
                          <a:pt x="-4651" y="237952"/>
                          <a:pt x="-17770" y="143693"/>
                          <a:pt x="25007" y="71693"/>
                        </a:cubicBezTo>
                        <a:cubicBezTo>
                          <a:pt x="67846" y="-369"/>
                          <a:pt x="152964" y="-21198"/>
                          <a:pt x="214146" y="2338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289" name="Forma libre: forma 288">
                    <a:extLst>
                      <a:ext uri="{FF2B5EF4-FFF2-40B4-BE49-F238E27FC236}">
                        <a16:creationId xmlns:a16="http://schemas.microsoft.com/office/drawing/2014/main" id="{B61733B6-170C-49FC-8443-946BA02D4025}"/>
                      </a:ext>
                    </a:extLst>
                  </p:cNvPr>
                  <p:cNvSpPr/>
                  <p:nvPr/>
                </p:nvSpPr>
                <p:spPr>
                  <a:xfrm>
                    <a:off x="6502344" y="79814"/>
                    <a:ext cx="282381" cy="318546"/>
                  </a:xfrm>
                  <a:custGeom>
                    <a:avLst/>
                    <a:gdLst>
                      <a:gd name="connsiteX0" fmla="*/ 131539 w 282381"/>
                      <a:gd name="connsiteY0" fmla="*/ 318546 h 318546"/>
                      <a:gd name="connsiteX1" fmla="*/ 58793 w 282381"/>
                      <a:gd name="connsiteY1" fmla="*/ 293614 h 318546"/>
                      <a:gd name="connsiteX2" fmla="*/ 25653 w 282381"/>
                      <a:gd name="connsiteY2" fmla="*/ 74693 h 318546"/>
                      <a:gd name="connsiteX3" fmla="*/ 122834 w 282381"/>
                      <a:gd name="connsiteY3" fmla="*/ 2693 h 318546"/>
                      <a:gd name="connsiteX4" fmla="*/ 223808 w 282381"/>
                      <a:gd name="connsiteY4" fmla="*/ 24579 h 318546"/>
                      <a:gd name="connsiteX5" fmla="*/ 223870 w 282381"/>
                      <a:gd name="connsiteY5" fmla="*/ 24579 h 318546"/>
                      <a:gd name="connsiteX6" fmla="*/ 255331 w 282381"/>
                      <a:gd name="connsiteY6" fmla="*/ 243003 h 318546"/>
                      <a:gd name="connsiteX7" fmla="*/ 155166 w 282381"/>
                      <a:gd name="connsiteY7" fmla="*/ 316308 h 318546"/>
                      <a:gd name="connsiteX8" fmla="*/ 131539 w 282381"/>
                      <a:gd name="connsiteY8" fmla="*/ 318546 h 318546"/>
                      <a:gd name="connsiteX9" fmla="*/ 148948 w 282381"/>
                      <a:gd name="connsiteY9" fmla="*/ 12454 h 318546"/>
                      <a:gd name="connsiteX10" fmla="*/ 125259 w 282381"/>
                      <a:gd name="connsiteY10" fmla="*/ 14879 h 318546"/>
                      <a:gd name="connsiteX11" fmla="*/ 36285 w 282381"/>
                      <a:gd name="connsiteY11" fmla="*/ 81097 h 318546"/>
                      <a:gd name="connsiteX12" fmla="*/ 66192 w 282381"/>
                      <a:gd name="connsiteY12" fmla="*/ 283728 h 318546"/>
                      <a:gd name="connsiteX13" fmla="*/ 152678 w 282381"/>
                      <a:gd name="connsiteY13" fmla="*/ 304122 h 318546"/>
                      <a:gd name="connsiteX14" fmla="*/ 244575 w 282381"/>
                      <a:gd name="connsiteY14" fmla="*/ 236536 h 318546"/>
                      <a:gd name="connsiteX15" fmla="*/ 216409 w 282381"/>
                      <a:gd name="connsiteY15" fmla="*/ 34589 h 318546"/>
                      <a:gd name="connsiteX16" fmla="*/ 148948 w 282381"/>
                      <a:gd name="connsiteY16" fmla="*/ 12454 h 3185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82381" h="318546">
                        <a:moveTo>
                          <a:pt x="131539" y="318546"/>
                        </a:moveTo>
                        <a:cubicBezTo>
                          <a:pt x="105176" y="318546"/>
                          <a:pt x="79933" y="310028"/>
                          <a:pt x="58793" y="293614"/>
                        </a:cubicBezTo>
                        <a:cubicBezTo>
                          <a:pt x="-3943" y="247977"/>
                          <a:pt x="-18865" y="149739"/>
                          <a:pt x="25653" y="74693"/>
                        </a:cubicBezTo>
                        <a:cubicBezTo>
                          <a:pt x="48037" y="37014"/>
                          <a:pt x="83415" y="10776"/>
                          <a:pt x="122834" y="2693"/>
                        </a:cubicBezTo>
                        <a:cubicBezTo>
                          <a:pt x="158461" y="-4644"/>
                          <a:pt x="194336" y="3128"/>
                          <a:pt x="223808" y="24579"/>
                        </a:cubicBezTo>
                        <a:lnTo>
                          <a:pt x="223870" y="24579"/>
                        </a:lnTo>
                        <a:cubicBezTo>
                          <a:pt x="287227" y="71273"/>
                          <a:pt x="301341" y="169262"/>
                          <a:pt x="255331" y="243003"/>
                        </a:cubicBezTo>
                        <a:cubicBezTo>
                          <a:pt x="232264" y="281863"/>
                          <a:pt x="195767" y="308598"/>
                          <a:pt x="155166" y="316308"/>
                        </a:cubicBezTo>
                        <a:cubicBezTo>
                          <a:pt x="147145" y="317800"/>
                          <a:pt x="139311" y="318546"/>
                          <a:pt x="131539" y="318546"/>
                        </a:cubicBezTo>
                        <a:close/>
                        <a:moveTo>
                          <a:pt x="148948" y="12454"/>
                        </a:moveTo>
                        <a:cubicBezTo>
                          <a:pt x="141114" y="12454"/>
                          <a:pt x="133218" y="13263"/>
                          <a:pt x="125259" y="14879"/>
                        </a:cubicBezTo>
                        <a:cubicBezTo>
                          <a:pt x="89259" y="22278"/>
                          <a:pt x="56866" y="46402"/>
                          <a:pt x="36285" y="81097"/>
                        </a:cubicBezTo>
                        <a:cubicBezTo>
                          <a:pt x="-5062" y="150734"/>
                          <a:pt x="8368" y="241635"/>
                          <a:pt x="66192" y="283728"/>
                        </a:cubicBezTo>
                        <a:cubicBezTo>
                          <a:pt x="90876" y="302878"/>
                          <a:pt x="121529" y="310028"/>
                          <a:pt x="152678" y="304122"/>
                        </a:cubicBezTo>
                        <a:cubicBezTo>
                          <a:pt x="189735" y="297096"/>
                          <a:pt x="223248" y="272474"/>
                          <a:pt x="244575" y="236536"/>
                        </a:cubicBezTo>
                        <a:cubicBezTo>
                          <a:pt x="286543" y="169262"/>
                          <a:pt x="273611" y="76807"/>
                          <a:pt x="216409" y="34589"/>
                        </a:cubicBezTo>
                        <a:cubicBezTo>
                          <a:pt x="196388" y="20040"/>
                          <a:pt x="173010" y="12454"/>
                          <a:pt x="148948" y="12454"/>
                        </a:cubicBezTo>
                        <a:close/>
                      </a:path>
                    </a:pathLst>
                  </a:custGeom>
                  <a:solidFill>
                    <a:srgbClr val="EB8514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</p:grpSp>
            <p:sp>
              <p:nvSpPr>
                <p:cNvPr id="290" name="Forma libre: forma 289">
                  <a:extLst>
                    <a:ext uri="{FF2B5EF4-FFF2-40B4-BE49-F238E27FC236}">
                      <a16:creationId xmlns:a16="http://schemas.microsoft.com/office/drawing/2014/main" id="{B0619C07-177D-43ED-AED5-7FB993AC2919}"/>
                    </a:ext>
                  </a:extLst>
                </p:cNvPr>
                <p:cNvSpPr/>
                <p:nvPr/>
              </p:nvSpPr>
              <p:spPr>
                <a:xfrm>
                  <a:off x="6582877" y="233050"/>
                  <a:ext cx="136462" cy="137432"/>
                </a:xfrm>
                <a:custGeom>
                  <a:avLst/>
                  <a:gdLst>
                    <a:gd name="connsiteX0" fmla="*/ 106405 w 136462"/>
                    <a:gd name="connsiteY0" fmla="*/ 10866 h 137432"/>
                    <a:gd name="connsiteX1" fmla="*/ 124809 w 136462"/>
                    <a:gd name="connsiteY1" fmla="*/ 107176 h 137432"/>
                    <a:gd name="connsiteX2" fmla="*/ 30240 w 136462"/>
                    <a:gd name="connsiteY2" fmla="*/ 126264 h 137432"/>
                    <a:gd name="connsiteX3" fmla="*/ 11836 w 136462"/>
                    <a:gd name="connsiteY3" fmla="*/ 29954 h 137432"/>
                    <a:gd name="connsiteX4" fmla="*/ 106405 w 136462"/>
                    <a:gd name="connsiteY4" fmla="*/ 10866 h 13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462" h="137432">
                      <a:moveTo>
                        <a:pt x="106405" y="10866"/>
                      </a:moveTo>
                      <a:cubicBezTo>
                        <a:pt x="137866" y="33498"/>
                        <a:pt x="145700" y="75031"/>
                        <a:pt x="124809" y="107176"/>
                      </a:cubicBezTo>
                      <a:cubicBezTo>
                        <a:pt x="104664" y="137580"/>
                        <a:pt x="62385" y="147155"/>
                        <a:pt x="30240" y="126264"/>
                      </a:cubicBezTo>
                      <a:cubicBezTo>
                        <a:pt x="-1905" y="105373"/>
                        <a:pt x="-9056" y="62099"/>
                        <a:pt x="11836" y="29954"/>
                      </a:cubicBezTo>
                      <a:cubicBezTo>
                        <a:pt x="31981" y="-450"/>
                        <a:pt x="75939" y="-9341"/>
                        <a:pt x="106405" y="10866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291" name="Forma libre: forma 290">
                  <a:extLst>
                    <a:ext uri="{FF2B5EF4-FFF2-40B4-BE49-F238E27FC236}">
                      <a16:creationId xmlns:a16="http://schemas.microsoft.com/office/drawing/2014/main" id="{EE5C530D-DC12-460D-8BD8-8458CD84D233}"/>
                    </a:ext>
                  </a:extLst>
                </p:cNvPr>
                <p:cNvSpPr/>
                <p:nvPr/>
              </p:nvSpPr>
              <p:spPr>
                <a:xfrm>
                  <a:off x="6604457" y="211420"/>
                  <a:ext cx="55988" cy="56360"/>
                </a:xfrm>
                <a:custGeom>
                  <a:avLst/>
                  <a:gdLst>
                    <a:gd name="connsiteX0" fmla="*/ 43665 w 55988"/>
                    <a:gd name="connsiteY0" fmla="*/ 4454 h 56360"/>
                    <a:gd name="connsiteX1" fmla="*/ 51188 w 55988"/>
                    <a:gd name="connsiteY1" fmla="*/ 43935 h 56360"/>
                    <a:gd name="connsiteX2" fmla="*/ 12390 w 55988"/>
                    <a:gd name="connsiteY2" fmla="*/ 51770 h 56360"/>
                    <a:gd name="connsiteX3" fmla="*/ 4867 w 55988"/>
                    <a:gd name="connsiteY3" fmla="*/ 12288 h 56360"/>
                    <a:gd name="connsiteX4" fmla="*/ 43665 w 55988"/>
                    <a:gd name="connsiteY4" fmla="*/ 4454 h 56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988" h="56360">
                      <a:moveTo>
                        <a:pt x="43665" y="4454"/>
                      </a:moveTo>
                      <a:cubicBezTo>
                        <a:pt x="56597" y="13718"/>
                        <a:pt x="59768" y="30754"/>
                        <a:pt x="51188" y="43935"/>
                      </a:cubicBezTo>
                      <a:cubicBezTo>
                        <a:pt x="42918" y="56433"/>
                        <a:pt x="25572" y="60350"/>
                        <a:pt x="12390" y="51770"/>
                      </a:cubicBezTo>
                      <a:cubicBezTo>
                        <a:pt x="-791" y="43189"/>
                        <a:pt x="-3713" y="25469"/>
                        <a:pt x="4867" y="12288"/>
                      </a:cubicBezTo>
                      <a:cubicBezTo>
                        <a:pt x="13136" y="-209"/>
                        <a:pt x="31167" y="-3816"/>
                        <a:pt x="43665" y="445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grpSp>
              <p:nvGrpSpPr>
                <p:cNvPr id="292" name="Gráfico 2">
                  <a:extLst>
                    <a:ext uri="{FF2B5EF4-FFF2-40B4-BE49-F238E27FC236}">
                      <a16:creationId xmlns:a16="http://schemas.microsoft.com/office/drawing/2014/main" id="{01F57C2A-7E44-4140-8D7C-A24A356EEDCD}"/>
                    </a:ext>
                  </a:extLst>
                </p:cNvPr>
                <p:cNvGrpSpPr/>
                <p:nvPr/>
              </p:nvGrpSpPr>
              <p:grpSpPr>
                <a:xfrm>
                  <a:off x="6792112" y="192834"/>
                  <a:ext cx="294089" cy="307805"/>
                  <a:chOff x="6792112" y="192834"/>
                  <a:chExt cx="294089" cy="307805"/>
                </a:xfrm>
              </p:grpSpPr>
              <p:sp>
                <p:nvSpPr>
                  <p:cNvPr id="293" name="Forma libre: forma 292">
                    <a:extLst>
                      <a:ext uri="{FF2B5EF4-FFF2-40B4-BE49-F238E27FC236}">
                        <a16:creationId xmlns:a16="http://schemas.microsoft.com/office/drawing/2014/main" id="{E6A98E3F-6147-4E99-AC20-69325D3D68DC}"/>
                      </a:ext>
                    </a:extLst>
                  </p:cNvPr>
                  <p:cNvSpPr/>
                  <p:nvPr/>
                </p:nvSpPr>
                <p:spPr>
                  <a:xfrm>
                    <a:off x="6798330" y="199000"/>
                    <a:ext cx="281684" cy="295439"/>
                  </a:xfrm>
                  <a:custGeom>
                    <a:avLst/>
                    <a:gdLst>
                      <a:gd name="connsiteX0" fmla="*/ 187095 w 281684"/>
                      <a:gd name="connsiteY0" fmla="*/ 2698 h 295439"/>
                      <a:gd name="connsiteX1" fmla="*/ 7220 w 281684"/>
                      <a:gd name="connsiteY1" fmla="*/ 119403 h 295439"/>
                      <a:gd name="connsiteX2" fmla="*/ 96318 w 281684"/>
                      <a:gd name="connsiteY2" fmla="*/ 292376 h 295439"/>
                      <a:gd name="connsiteX3" fmla="*/ 273768 w 281684"/>
                      <a:gd name="connsiteY3" fmla="*/ 176729 h 295439"/>
                      <a:gd name="connsiteX4" fmla="*/ 187095 w 281684"/>
                      <a:gd name="connsiteY4" fmla="*/ 2698 h 295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1684" h="295439">
                        <a:moveTo>
                          <a:pt x="187095" y="2698"/>
                        </a:moveTo>
                        <a:cubicBezTo>
                          <a:pt x="112360" y="-12845"/>
                          <a:pt x="32526" y="40439"/>
                          <a:pt x="7220" y="119403"/>
                        </a:cubicBezTo>
                        <a:cubicBezTo>
                          <a:pt x="-17028" y="200791"/>
                          <a:pt x="21583" y="276832"/>
                          <a:pt x="96318" y="292376"/>
                        </a:cubicBezTo>
                        <a:cubicBezTo>
                          <a:pt x="168629" y="308977"/>
                          <a:pt x="250204" y="256376"/>
                          <a:pt x="273768" y="176729"/>
                        </a:cubicBezTo>
                        <a:cubicBezTo>
                          <a:pt x="299758" y="95962"/>
                          <a:pt x="259406" y="19237"/>
                          <a:pt x="187095" y="269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294" name="Forma libre: forma 293">
                    <a:extLst>
                      <a:ext uri="{FF2B5EF4-FFF2-40B4-BE49-F238E27FC236}">
                        <a16:creationId xmlns:a16="http://schemas.microsoft.com/office/drawing/2014/main" id="{B8373265-2322-4ECD-A459-B164C6079E5F}"/>
                      </a:ext>
                    </a:extLst>
                  </p:cNvPr>
                  <p:cNvSpPr/>
                  <p:nvPr/>
                </p:nvSpPr>
                <p:spPr>
                  <a:xfrm>
                    <a:off x="6792112" y="192834"/>
                    <a:ext cx="294089" cy="307805"/>
                  </a:xfrm>
                  <a:custGeom>
                    <a:avLst/>
                    <a:gdLst>
                      <a:gd name="connsiteX0" fmla="*/ 129833 w 294089"/>
                      <a:gd name="connsiteY0" fmla="*/ 307806 h 307805"/>
                      <a:gd name="connsiteX1" fmla="*/ 101107 w 294089"/>
                      <a:gd name="connsiteY1" fmla="*/ 304573 h 307805"/>
                      <a:gd name="connsiteX2" fmla="*/ 19284 w 294089"/>
                      <a:gd name="connsiteY2" fmla="*/ 246874 h 307805"/>
                      <a:gd name="connsiteX3" fmla="*/ 7408 w 294089"/>
                      <a:gd name="connsiteY3" fmla="*/ 123828 h 307805"/>
                      <a:gd name="connsiteX4" fmla="*/ 194495 w 294089"/>
                      <a:gd name="connsiteY4" fmla="*/ 2771 h 307805"/>
                      <a:gd name="connsiteX5" fmla="*/ 194620 w 294089"/>
                      <a:gd name="connsiteY5" fmla="*/ 2771 h 307805"/>
                      <a:gd name="connsiteX6" fmla="*/ 275946 w 294089"/>
                      <a:gd name="connsiteY6" fmla="*/ 63393 h 307805"/>
                      <a:gd name="connsiteX7" fmla="*/ 285832 w 294089"/>
                      <a:gd name="connsiteY7" fmla="*/ 184760 h 307805"/>
                      <a:gd name="connsiteX8" fmla="*/ 129833 w 294089"/>
                      <a:gd name="connsiteY8" fmla="*/ 307806 h 307805"/>
                      <a:gd name="connsiteX9" fmla="*/ 167138 w 294089"/>
                      <a:gd name="connsiteY9" fmla="*/ 12408 h 307805"/>
                      <a:gd name="connsiteX10" fmla="*/ 19346 w 294089"/>
                      <a:gd name="connsiteY10" fmla="*/ 127496 h 307805"/>
                      <a:gd name="connsiteX11" fmla="*/ 30040 w 294089"/>
                      <a:gd name="connsiteY11" fmla="*/ 240532 h 307805"/>
                      <a:gd name="connsiteX12" fmla="*/ 103843 w 294089"/>
                      <a:gd name="connsiteY12" fmla="*/ 292511 h 307805"/>
                      <a:gd name="connsiteX13" fmla="*/ 274018 w 294089"/>
                      <a:gd name="connsiteY13" fmla="*/ 181154 h 307805"/>
                      <a:gd name="connsiteX14" fmla="*/ 265251 w 294089"/>
                      <a:gd name="connsiteY14" fmla="*/ 69610 h 307805"/>
                      <a:gd name="connsiteX15" fmla="*/ 192008 w 294089"/>
                      <a:gd name="connsiteY15" fmla="*/ 15020 h 307805"/>
                      <a:gd name="connsiteX16" fmla="*/ 167138 w 294089"/>
                      <a:gd name="connsiteY16" fmla="*/ 12408 h 307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94089" h="307805">
                        <a:moveTo>
                          <a:pt x="129833" y="307806"/>
                        </a:moveTo>
                        <a:cubicBezTo>
                          <a:pt x="120195" y="307806"/>
                          <a:pt x="110620" y="306749"/>
                          <a:pt x="101107" y="304573"/>
                        </a:cubicBezTo>
                        <a:cubicBezTo>
                          <a:pt x="66289" y="297360"/>
                          <a:pt x="37190" y="276842"/>
                          <a:pt x="19284" y="246874"/>
                        </a:cubicBezTo>
                        <a:cubicBezTo>
                          <a:pt x="-1297" y="212428"/>
                          <a:pt x="-5649" y="167537"/>
                          <a:pt x="7408" y="123828"/>
                        </a:cubicBezTo>
                        <a:cubicBezTo>
                          <a:pt x="33895" y="41134"/>
                          <a:pt x="117832" y="-13146"/>
                          <a:pt x="194495" y="2771"/>
                        </a:cubicBezTo>
                        <a:lnTo>
                          <a:pt x="194620" y="2771"/>
                        </a:lnTo>
                        <a:cubicBezTo>
                          <a:pt x="229376" y="10730"/>
                          <a:pt x="258288" y="32242"/>
                          <a:pt x="275946" y="63393"/>
                        </a:cubicBezTo>
                        <a:cubicBezTo>
                          <a:pt x="296091" y="98833"/>
                          <a:pt x="299573" y="141921"/>
                          <a:pt x="285832" y="184760"/>
                        </a:cubicBezTo>
                        <a:cubicBezTo>
                          <a:pt x="264630" y="256697"/>
                          <a:pt x="197169" y="307806"/>
                          <a:pt x="129833" y="307806"/>
                        </a:cubicBezTo>
                        <a:close/>
                        <a:moveTo>
                          <a:pt x="167138" y="12408"/>
                        </a:moveTo>
                        <a:cubicBezTo>
                          <a:pt x="104029" y="12408"/>
                          <a:pt x="41045" y="59724"/>
                          <a:pt x="19346" y="127496"/>
                        </a:cubicBezTo>
                        <a:cubicBezTo>
                          <a:pt x="7346" y="167786"/>
                          <a:pt x="11263" y="209008"/>
                          <a:pt x="30040" y="240532"/>
                        </a:cubicBezTo>
                        <a:cubicBezTo>
                          <a:pt x="46144" y="267516"/>
                          <a:pt x="72320" y="285920"/>
                          <a:pt x="103843" y="292511"/>
                        </a:cubicBezTo>
                        <a:cubicBezTo>
                          <a:pt x="173666" y="308490"/>
                          <a:pt x="251510" y="257506"/>
                          <a:pt x="274018" y="181154"/>
                        </a:cubicBezTo>
                        <a:cubicBezTo>
                          <a:pt x="286764" y="141548"/>
                          <a:pt x="283656" y="101942"/>
                          <a:pt x="265251" y="69610"/>
                        </a:cubicBezTo>
                        <a:cubicBezTo>
                          <a:pt x="249334" y="41569"/>
                          <a:pt x="223283" y="22170"/>
                          <a:pt x="192008" y="15020"/>
                        </a:cubicBezTo>
                        <a:cubicBezTo>
                          <a:pt x="183739" y="13217"/>
                          <a:pt x="175407" y="12408"/>
                          <a:pt x="167138" y="12408"/>
                        </a:cubicBezTo>
                        <a:close/>
                      </a:path>
                    </a:pathLst>
                  </a:custGeom>
                  <a:solidFill>
                    <a:srgbClr val="EB8514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</p:grpSp>
            <p:sp>
              <p:nvSpPr>
                <p:cNvPr id="295" name="Forma libre: forma 294">
                  <a:extLst>
                    <a:ext uri="{FF2B5EF4-FFF2-40B4-BE49-F238E27FC236}">
                      <a16:creationId xmlns:a16="http://schemas.microsoft.com/office/drawing/2014/main" id="{21B346AD-B11E-4821-AE51-FBA6E657C189}"/>
                    </a:ext>
                  </a:extLst>
                </p:cNvPr>
                <p:cNvSpPr/>
                <p:nvPr/>
              </p:nvSpPr>
              <p:spPr>
                <a:xfrm>
                  <a:off x="6818396" y="310774"/>
                  <a:ext cx="136551" cy="138159"/>
                </a:xfrm>
                <a:custGeom>
                  <a:avLst/>
                  <a:gdLst>
                    <a:gd name="connsiteX0" fmla="*/ 86263 w 136551"/>
                    <a:gd name="connsiteY0" fmla="*/ 2468 h 138159"/>
                    <a:gd name="connsiteX1" fmla="*/ 1891 w 136551"/>
                    <a:gd name="connsiteY1" fmla="*/ 51898 h 138159"/>
                    <a:gd name="connsiteX2" fmla="*/ 51321 w 136551"/>
                    <a:gd name="connsiteY2" fmla="*/ 136271 h 138159"/>
                    <a:gd name="connsiteX3" fmla="*/ 133952 w 136551"/>
                    <a:gd name="connsiteY3" fmla="*/ 86157 h 138159"/>
                    <a:gd name="connsiteX4" fmla="*/ 86263 w 136551"/>
                    <a:gd name="connsiteY4" fmla="*/ 2468 h 138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551" h="138159">
                      <a:moveTo>
                        <a:pt x="86263" y="2468"/>
                      </a:moveTo>
                      <a:cubicBezTo>
                        <a:pt x="49953" y="-7915"/>
                        <a:pt x="12274" y="15587"/>
                        <a:pt x="1891" y="51898"/>
                      </a:cubicBezTo>
                      <a:cubicBezTo>
                        <a:pt x="-6752" y="88955"/>
                        <a:pt x="15010" y="125887"/>
                        <a:pt x="51321" y="136271"/>
                      </a:cubicBezTo>
                      <a:cubicBezTo>
                        <a:pt x="88378" y="144913"/>
                        <a:pt x="125310" y="123151"/>
                        <a:pt x="133952" y="86157"/>
                      </a:cubicBezTo>
                      <a:cubicBezTo>
                        <a:pt x="144336" y="49846"/>
                        <a:pt x="122636" y="12851"/>
                        <a:pt x="86263" y="246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296" name="Forma libre: forma 295">
                  <a:extLst>
                    <a:ext uri="{FF2B5EF4-FFF2-40B4-BE49-F238E27FC236}">
                      <a16:creationId xmlns:a16="http://schemas.microsoft.com/office/drawing/2014/main" id="{B9A574EA-1707-4315-88E0-EE1604231504}"/>
                    </a:ext>
                  </a:extLst>
                </p:cNvPr>
                <p:cNvSpPr/>
                <p:nvPr/>
              </p:nvSpPr>
              <p:spPr>
                <a:xfrm>
                  <a:off x="6950723" y="118285"/>
                  <a:ext cx="173105" cy="142417"/>
                </a:xfrm>
                <a:custGeom>
                  <a:avLst/>
                  <a:gdLst>
                    <a:gd name="connsiteX0" fmla="*/ 173106 w 173105"/>
                    <a:gd name="connsiteY0" fmla="*/ 142417 h 142417"/>
                    <a:gd name="connsiteX1" fmla="*/ 127468 w 173105"/>
                    <a:gd name="connsiteY1" fmla="*/ 33237 h 142417"/>
                    <a:gd name="connsiteX2" fmla="*/ 9023 w 173105"/>
                    <a:gd name="connsiteY2" fmla="*/ 346 h 142417"/>
                    <a:gd name="connsiteX3" fmla="*/ 4547 w 173105"/>
                    <a:gd name="connsiteY3" fmla="*/ 16760 h 142417"/>
                    <a:gd name="connsiteX4" fmla="*/ 119137 w 173105"/>
                    <a:gd name="connsiteY4" fmla="*/ 44055 h 142417"/>
                    <a:gd name="connsiteX5" fmla="*/ 173106 w 173105"/>
                    <a:gd name="connsiteY5" fmla="*/ 142417 h 142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3105" h="142417">
                      <a:moveTo>
                        <a:pt x="173106" y="142417"/>
                      </a:moveTo>
                      <a:cubicBezTo>
                        <a:pt x="173106" y="142417"/>
                        <a:pt x="173603" y="69796"/>
                        <a:pt x="127468" y="33237"/>
                      </a:cubicBezTo>
                      <a:cubicBezTo>
                        <a:pt x="80215" y="-5748"/>
                        <a:pt x="9023" y="346"/>
                        <a:pt x="9023" y="346"/>
                      </a:cubicBezTo>
                      <a:cubicBezTo>
                        <a:pt x="1687" y="3517"/>
                        <a:pt x="-4593" y="9112"/>
                        <a:pt x="4547" y="16760"/>
                      </a:cubicBezTo>
                      <a:cubicBezTo>
                        <a:pt x="17853" y="24035"/>
                        <a:pt x="82391" y="9237"/>
                        <a:pt x="119137" y="44055"/>
                      </a:cubicBezTo>
                      <a:cubicBezTo>
                        <a:pt x="157562" y="79558"/>
                        <a:pt x="173106" y="142417"/>
                        <a:pt x="173106" y="14241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297" name="Forma libre: forma 296">
                  <a:extLst>
                    <a:ext uri="{FF2B5EF4-FFF2-40B4-BE49-F238E27FC236}">
                      <a16:creationId xmlns:a16="http://schemas.microsoft.com/office/drawing/2014/main" id="{62E966ED-3102-4D09-B81D-AA87914B66F0}"/>
                    </a:ext>
                  </a:extLst>
                </p:cNvPr>
                <p:cNvSpPr/>
                <p:nvPr/>
              </p:nvSpPr>
              <p:spPr>
                <a:xfrm>
                  <a:off x="6840414" y="284228"/>
                  <a:ext cx="55988" cy="56360"/>
                </a:xfrm>
                <a:custGeom>
                  <a:avLst/>
                  <a:gdLst>
                    <a:gd name="connsiteX0" fmla="*/ 43665 w 55988"/>
                    <a:gd name="connsiteY0" fmla="*/ 4454 h 56360"/>
                    <a:gd name="connsiteX1" fmla="*/ 51188 w 55988"/>
                    <a:gd name="connsiteY1" fmla="*/ 43935 h 56360"/>
                    <a:gd name="connsiteX2" fmla="*/ 12390 w 55988"/>
                    <a:gd name="connsiteY2" fmla="*/ 51770 h 56360"/>
                    <a:gd name="connsiteX3" fmla="*/ 4867 w 55988"/>
                    <a:gd name="connsiteY3" fmla="*/ 12288 h 56360"/>
                    <a:gd name="connsiteX4" fmla="*/ 43665 w 55988"/>
                    <a:gd name="connsiteY4" fmla="*/ 4454 h 56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988" h="56360">
                      <a:moveTo>
                        <a:pt x="43665" y="4454"/>
                      </a:moveTo>
                      <a:cubicBezTo>
                        <a:pt x="56597" y="13718"/>
                        <a:pt x="59768" y="30754"/>
                        <a:pt x="51188" y="43935"/>
                      </a:cubicBezTo>
                      <a:cubicBezTo>
                        <a:pt x="42919" y="56433"/>
                        <a:pt x="25572" y="60350"/>
                        <a:pt x="12390" y="51770"/>
                      </a:cubicBezTo>
                      <a:cubicBezTo>
                        <a:pt x="-791" y="43189"/>
                        <a:pt x="-3713" y="25469"/>
                        <a:pt x="4867" y="12288"/>
                      </a:cubicBezTo>
                      <a:cubicBezTo>
                        <a:pt x="13136" y="-209"/>
                        <a:pt x="31167" y="-3816"/>
                        <a:pt x="43665" y="445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</p:grpSp>
          <p:sp>
            <p:nvSpPr>
              <p:cNvPr id="298" name="Forma libre: forma 297">
                <a:extLst>
                  <a:ext uri="{FF2B5EF4-FFF2-40B4-BE49-F238E27FC236}">
                    <a16:creationId xmlns:a16="http://schemas.microsoft.com/office/drawing/2014/main" id="{885982D9-CF55-4589-8AA2-47AB8DE1AB04}"/>
                  </a:ext>
                </a:extLst>
              </p:cNvPr>
              <p:cNvSpPr/>
              <p:nvPr/>
            </p:nvSpPr>
            <p:spPr>
              <a:xfrm>
                <a:off x="7520691" y="631030"/>
                <a:ext cx="173784" cy="258780"/>
              </a:xfrm>
              <a:custGeom>
                <a:avLst/>
                <a:gdLst>
                  <a:gd name="connsiteX0" fmla="*/ 134804 w 173784"/>
                  <a:gd name="connsiteY0" fmla="*/ 18583 h 258780"/>
                  <a:gd name="connsiteX1" fmla="*/ 14059 w 173784"/>
                  <a:gd name="connsiteY1" fmla="*/ 221028 h 258780"/>
                  <a:gd name="connsiteX2" fmla="*/ 24380 w 173784"/>
                  <a:gd name="connsiteY2" fmla="*/ 258520 h 258780"/>
                  <a:gd name="connsiteX3" fmla="*/ 173664 w 173784"/>
                  <a:gd name="connsiteY3" fmla="*/ 18583 h 258780"/>
                  <a:gd name="connsiteX4" fmla="*/ 134804 w 173784"/>
                  <a:gd name="connsiteY4" fmla="*/ 18583 h 258780"/>
                  <a:gd name="connsiteX5" fmla="*/ 134804 w 173784"/>
                  <a:gd name="connsiteY5" fmla="*/ 18583 h 25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784" h="258780">
                    <a:moveTo>
                      <a:pt x="134804" y="18583"/>
                    </a:moveTo>
                    <a:cubicBezTo>
                      <a:pt x="126597" y="97795"/>
                      <a:pt x="109996" y="206416"/>
                      <a:pt x="14059" y="221028"/>
                    </a:cubicBezTo>
                    <a:cubicBezTo>
                      <a:pt x="-10563" y="224758"/>
                      <a:pt x="-117" y="262250"/>
                      <a:pt x="24380" y="258520"/>
                    </a:cubicBezTo>
                    <a:cubicBezTo>
                      <a:pt x="139032" y="241048"/>
                      <a:pt x="163778" y="114085"/>
                      <a:pt x="173664" y="18583"/>
                    </a:cubicBezTo>
                    <a:cubicBezTo>
                      <a:pt x="176213" y="-6287"/>
                      <a:pt x="137353" y="-6101"/>
                      <a:pt x="134804" y="18583"/>
                    </a:cubicBezTo>
                    <a:lnTo>
                      <a:pt x="134804" y="18583"/>
                    </a:lnTo>
                    <a:close/>
                  </a:path>
                </a:pathLst>
              </a:custGeom>
              <a:solidFill>
                <a:srgbClr val="FFB463"/>
              </a:solidFill>
              <a:ln w="6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299" name="Forma libre: forma 298">
                <a:extLst>
                  <a:ext uri="{FF2B5EF4-FFF2-40B4-BE49-F238E27FC236}">
                    <a16:creationId xmlns:a16="http://schemas.microsoft.com/office/drawing/2014/main" id="{05D130C9-6987-4CF9-9129-81D0C4DC16B5}"/>
                  </a:ext>
                </a:extLst>
              </p:cNvPr>
              <p:cNvSpPr/>
              <p:nvPr/>
            </p:nvSpPr>
            <p:spPr>
              <a:xfrm>
                <a:off x="7544518" y="1038642"/>
                <a:ext cx="146893" cy="187685"/>
              </a:xfrm>
              <a:custGeom>
                <a:avLst/>
                <a:gdLst>
                  <a:gd name="connsiteX0" fmla="*/ 9444 w 146893"/>
                  <a:gd name="connsiteY0" fmla="*/ 36254 h 187685"/>
                  <a:gd name="connsiteX1" fmla="*/ 108925 w 146893"/>
                  <a:gd name="connsiteY1" fmla="*/ 173725 h 187685"/>
                  <a:gd name="connsiteX2" fmla="*/ 146417 w 146893"/>
                  <a:gd name="connsiteY2" fmla="*/ 163404 h 187685"/>
                  <a:gd name="connsiteX3" fmla="*/ 29091 w 146893"/>
                  <a:gd name="connsiteY3" fmla="*/ 2742 h 187685"/>
                  <a:gd name="connsiteX4" fmla="*/ 9444 w 146893"/>
                  <a:gd name="connsiteY4" fmla="*/ 36254 h 187685"/>
                  <a:gd name="connsiteX5" fmla="*/ 9444 w 146893"/>
                  <a:gd name="connsiteY5" fmla="*/ 36254 h 187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6893" h="187685">
                    <a:moveTo>
                      <a:pt x="9444" y="36254"/>
                    </a:moveTo>
                    <a:cubicBezTo>
                      <a:pt x="61734" y="66223"/>
                      <a:pt x="96552" y="114845"/>
                      <a:pt x="108925" y="173725"/>
                    </a:cubicBezTo>
                    <a:cubicBezTo>
                      <a:pt x="114086" y="198160"/>
                      <a:pt x="151516" y="187839"/>
                      <a:pt x="146417" y="163404"/>
                    </a:cubicBezTo>
                    <a:cubicBezTo>
                      <a:pt x="132116" y="95135"/>
                      <a:pt x="89526" y="37311"/>
                      <a:pt x="29091" y="2742"/>
                    </a:cubicBezTo>
                    <a:cubicBezTo>
                      <a:pt x="7330" y="-9756"/>
                      <a:pt x="-12256" y="23819"/>
                      <a:pt x="9444" y="36254"/>
                    </a:cubicBezTo>
                    <a:lnTo>
                      <a:pt x="9444" y="36254"/>
                    </a:lnTo>
                    <a:close/>
                  </a:path>
                </a:pathLst>
              </a:custGeom>
              <a:solidFill>
                <a:srgbClr val="FFB463"/>
              </a:solidFill>
              <a:ln w="6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00" name="Forma libre: forma 299">
                <a:extLst>
                  <a:ext uri="{FF2B5EF4-FFF2-40B4-BE49-F238E27FC236}">
                    <a16:creationId xmlns:a16="http://schemas.microsoft.com/office/drawing/2014/main" id="{0918DAE5-66B7-4055-B5B1-FD124C2C3510}"/>
                  </a:ext>
                </a:extLst>
              </p:cNvPr>
              <p:cNvSpPr/>
              <p:nvPr/>
            </p:nvSpPr>
            <p:spPr>
              <a:xfrm>
                <a:off x="7689202" y="1276160"/>
                <a:ext cx="37538" cy="38859"/>
              </a:xfrm>
              <a:custGeom>
                <a:avLst/>
                <a:gdLst>
                  <a:gd name="connsiteX0" fmla="*/ 18769 w 37538"/>
                  <a:gd name="connsiteY0" fmla="*/ 38860 h 38859"/>
                  <a:gd name="connsiteX1" fmla="*/ 18769 w 37538"/>
                  <a:gd name="connsiteY1" fmla="*/ 0 h 38859"/>
                  <a:gd name="connsiteX2" fmla="*/ 18769 w 37538"/>
                  <a:gd name="connsiteY2" fmla="*/ 38860 h 38859"/>
                  <a:gd name="connsiteX3" fmla="*/ 18769 w 37538"/>
                  <a:gd name="connsiteY3" fmla="*/ 38860 h 3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538" h="38859">
                    <a:moveTo>
                      <a:pt x="18769" y="38860"/>
                    </a:moveTo>
                    <a:cubicBezTo>
                      <a:pt x="43764" y="38860"/>
                      <a:pt x="43826" y="0"/>
                      <a:pt x="18769" y="0"/>
                    </a:cubicBezTo>
                    <a:cubicBezTo>
                      <a:pt x="-6225" y="0"/>
                      <a:pt x="-6288" y="38860"/>
                      <a:pt x="18769" y="38860"/>
                    </a:cubicBezTo>
                    <a:lnTo>
                      <a:pt x="18769" y="38860"/>
                    </a:lnTo>
                    <a:close/>
                  </a:path>
                </a:pathLst>
              </a:custGeom>
              <a:solidFill>
                <a:srgbClr val="FFB463"/>
              </a:solidFill>
              <a:ln w="6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01" name="Forma libre: forma 300">
                <a:extLst>
                  <a:ext uri="{FF2B5EF4-FFF2-40B4-BE49-F238E27FC236}">
                    <a16:creationId xmlns:a16="http://schemas.microsoft.com/office/drawing/2014/main" id="{5F36370E-6E0F-4235-A56B-80C843D9B296}"/>
                  </a:ext>
                </a:extLst>
              </p:cNvPr>
              <p:cNvSpPr/>
              <p:nvPr/>
            </p:nvSpPr>
            <p:spPr>
              <a:xfrm>
                <a:off x="7450260" y="853985"/>
                <a:ext cx="37538" cy="38859"/>
              </a:xfrm>
              <a:custGeom>
                <a:avLst/>
                <a:gdLst>
                  <a:gd name="connsiteX0" fmla="*/ 18769 w 37538"/>
                  <a:gd name="connsiteY0" fmla="*/ 38860 h 38859"/>
                  <a:gd name="connsiteX1" fmla="*/ 18769 w 37538"/>
                  <a:gd name="connsiteY1" fmla="*/ 0 h 38859"/>
                  <a:gd name="connsiteX2" fmla="*/ 18769 w 37538"/>
                  <a:gd name="connsiteY2" fmla="*/ 38860 h 38859"/>
                  <a:gd name="connsiteX3" fmla="*/ 18769 w 37538"/>
                  <a:gd name="connsiteY3" fmla="*/ 38860 h 3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538" h="38859">
                    <a:moveTo>
                      <a:pt x="18769" y="38860"/>
                    </a:moveTo>
                    <a:cubicBezTo>
                      <a:pt x="43764" y="38860"/>
                      <a:pt x="43826" y="0"/>
                      <a:pt x="18769" y="0"/>
                    </a:cubicBezTo>
                    <a:cubicBezTo>
                      <a:pt x="-6225" y="0"/>
                      <a:pt x="-6288" y="38860"/>
                      <a:pt x="18769" y="38860"/>
                    </a:cubicBezTo>
                    <a:lnTo>
                      <a:pt x="18769" y="38860"/>
                    </a:lnTo>
                    <a:close/>
                  </a:path>
                </a:pathLst>
              </a:custGeom>
              <a:solidFill>
                <a:srgbClr val="FFB463"/>
              </a:solidFill>
              <a:ln w="6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02" name="Forma libre: forma 301">
                <a:extLst>
                  <a:ext uri="{FF2B5EF4-FFF2-40B4-BE49-F238E27FC236}">
                    <a16:creationId xmlns:a16="http://schemas.microsoft.com/office/drawing/2014/main" id="{9D7B84BE-14EC-46CF-BCE5-086862D3D7E1}"/>
                  </a:ext>
                </a:extLst>
              </p:cNvPr>
              <p:cNvSpPr/>
              <p:nvPr/>
            </p:nvSpPr>
            <p:spPr>
              <a:xfrm>
                <a:off x="6579233" y="1324812"/>
                <a:ext cx="122815" cy="282040"/>
              </a:xfrm>
              <a:custGeom>
                <a:avLst/>
                <a:gdLst>
                  <a:gd name="connsiteX0" fmla="*/ 121 w 122815"/>
                  <a:gd name="connsiteY0" fmla="*/ 18746 h 282040"/>
                  <a:gd name="connsiteX1" fmla="*/ 90525 w 122815"/>
                  <a:gd name="connsiteY1" fmla="*/ 275533 h 282040"/>
                  <a:gd name="connsiteX2" fmla="*/ 118007 w 122815"/>
                  <a:gd name="connsiteY2" fmla="*/ 248051 h 282040"/>
                  <a:gd name="connsiteX3" fmla="*/ 38981 w 122815"/>
                  <a:gd name="connsiteY3" fmla="*/ 18746 h 282040"/>
                  <a:gd name="connsiteX4" fmla="*/ 121 w 122815"/>
                  <a:gd name="connsiteY4" fmla="*/ 18746 h 282040"/>
                  <a:gd name="connsiteX5" fmla="*/ 121 w 122815"/>
                  <a:gd name="connsiteY5" fmla="*/ 18746 h 282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815" h="282040">
                    <a:moveTo>
                      <a:pt x="121" y="18746"/>
                    </a:moveTo>
                    <a:cubicBezTo>
                      <a:pt x="-2241" y="113378"/>
                      <a:pt x="29966" y="203035"/>
                      <a:pt x="90525" y="275533"/>
                    </a:cubicBezTo>
                    <a:cubicBezTo>
                      <a:pt x="106566" y="294745"/>
                      <a:pt x="133924" y="267139"/>
                      <a:pt x="118007" y="248051"/>
                    </a:cubicBezTo>
                    <a:cubicBezTo>
                      <a:pt x="64101" y="183450"/>
                      <a:pt x="36929" y="102683"/>
                      <a:pt x="38981" y="18746"/>
                    </a:cubicBezTo>
                    <a:cubicBezTo>
                      <a:pt x="39603" y="-6249"/>
                      <a:pt x="743" y="-6249"/>
                      <a:pt x="121" y="18746"/>
                    </a:cubicBezTo>
                    <a:lnTo>
                      <a:pt x="121" y="18746"/>
                    </a:lnTo>
                    <a:close/>
                  </a:path>
                </a:pathLst>
              </a:custGeom>
              <a:solidFill>
                <a:srgbClr val="FFB463"/>
              </a:solidFill>
              <a:ln w="6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303" name="Forma libre: forma 302">
                <a:extLst>
                  <a:ext uri="{FF2B5EF4-FFF2-40B4-BE49-F238E27FC236}">
                    <a16:creationId xmlns:a16="http://schemas.microsoft.com/office/drawing/2014/main" id="{448FFF33-26F6-4943-8503-4DFB0CB1509C}"/>
                  </a:ext>
                </a:extLst>
              </p:cNvPr>
              <p:cNvSpPr/>
              <p:nvPr/>
            </p:nvSpPr>
            <p:spPr>
              <a:xfrm>
                <a:off x="6709598" y="1626583"/>
                <a:ext cx="37561" cy="38859"/>
              </a:xfrm>
              <a:custGeom>
                <a:avLst/>
                <a:gdLst>
                  <a:gd name="connsiteX0" fmla="*/ 18793 w 37561"/>
                  <a:gd name="connsiteY0" fmla="*/ 38860 h 38859"/>
                  <a:gd name="connsiteX1" fmla="*/ 18793 w 37561"/>
                  <a:gd name="connsiteY1" fmla="*/ 0 h 38859"/>
                  <a:gd name="connsiteX2" fmla="*/ 18793 w 37561"/>
                  <a:gd name="connsiteY2" fmla="*/ 38860 h 38859"/>
                  <a:gd name="connsiteX3" fmla="*/ 18793 w 37561"/>
                  <a:gd name="connsiteY3" fmla="*/ 38860 h 3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561" h="38859">
                    <a:moveTo>
                      <a:pt x="18793" y="38860"/>
                    </a:moveTo>
                    <a:cubicBezTo>
                      <a:pt x="43787" y="38860"/>
                      <a:pt x="43849" y="0"/>
                      <a:pt x="18793" y="0"/>
                    </a:cubicBezTo>
                    <a:cubicBezTo>
                      <a:pt x="-6264" y="0"/>
                      <a:pt x="-6264" y="38860"/>
                      <a:pt x="18793" y="38860"/>
                    </a:cubicBezTo>
                    <a:lnTo>
                      <a:pt x="18793" y="38860"/>
                    </a:lnTo>
                    <a:close/>
                  </a:path>
                </a:pathLst>
              </a:custGeom>
              <a:solidFill>
                <a:srgbClr val="FFB463"/>
              </a:solidFill>
              <a:ln w="62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grpSp>
            <p:nvGrpSpPr>
              <p:cNvPr id="304" name="Gráfico 2">
                <a:extLst>
                  <a:ext uri="{FF2B5EF4-FFF2-40B4-BE49-F238E27FC236}">
                    <a16:creationId xmlns:a16="http://schemas.microsoft.com/office/drawing/2014/main" id="{D0F9F659-62B4-4C6E-BFF5-D5517E5F0751}"/>
                  </a:ext>
                </a:extLst>
              </p:cNvPr>
              <p:cNvGrpSpPr/>
              <p:nvPr/>
            </p:nvGrpSpPr>
            <p:grpSpPr>
              <a:xfrm>
                <a:off x="6735688" y="749254"/>
                <a:ext cx="509101" cy="420514"/>
                <a:chOff x="6735688" y="749254"/>
                <a:chExt cx="509101" cy="420514"/>
              </a:xfrm>
              <a:solidFill>
                <a:srgbClr val="FF9116"/>
              </a:solidFill>
            </p:grpSpPr>
            <p:sp>
              <p:nvSpPr>
                <p:cNvPr id="305" name="Forma libre: forma 304">
                  <a:extLst>
                    <a:ext uri="{FF2B5EF4-FFF2-40B4-BE49-F238E27FC236}">
                      <a16:creationId xmlns:a16="http://schemas.microsoft.com/office/drawing/2014/main" id="{B18701D9-BF47-4077-8BFC-0CB697B7AFB2}"/>
                    </a:ext>
                  </a:extLst>
                </p:cNvPr>
                <p:cNvSpPr/>
                <p:nvPr/>
              </p:nvSpPr>
              <p:spPr>
                <a:xfrm>
                  <a:off x="6805723" y="852274"/>
                  <a:ext cx="439067" cy="317494"/>
                </a:xfrm>
                <a:custGeom>
                  <a:avLst/>
                  <a:gdLst>
                    <a:gd name="connsiteX0" fmla="*/ 439038 w 439067"/>
                    <a:gd name="connsiteY0" fmla="*/ 195078 h 317494"/>
                    <a:gd name="connsiteX1" fmla="*/ 194749 w 439067"/>
                    <a:gd name="connsiteY1" fmla="*/ 310601 h 317494"/>
                    <a:gd name="connsiteX2" fmla="*/ 1444 w 439067"/>
                    <a:gd name="connsiteY2" fmla="*/ 22602 h 317494"/>
                    <a:gd name="connsiteX3" fmla="*/ 49506 w 439067"/>
                    <a:gd name="connsiteY3" fmla="*/ 23286 h 317494"/>
                    <a:gd name="connsiteX4" fmla="*/ 179640 w 439067"/>
                    <a:gd name="connsiteY4" fmla="*/ 255078 h 317494"/>
                    <a:gd name="connsiteX5" fmla="*/ 390977 w 439067"/>
                    <a:gd name="connsiteY5" fmla="*/ 194394 h 317494"/>
                    <a:gd name="connsiteX6" fmla="*/ 439038 w 439067"/>
                    <a:gd name="connsiteY6" fmla="*/ 195078 h 317494"/>
                    <a:gd name="connsiteX7" fmla="*/ 439038 w 439067"/>
                    <a:gd name="connsiteY7" fmla="*/ 195078 h 317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9067" h="317494">
                      <a:moveTo>
                        <a:pt x="439038" y="195078"/>
                      </a:moveTo>
                      <a:cubicBezTo>
                        <a:pt x="433691" y="313959"/>
                        <a:pt x="285651" y="329876"/>
                        <a:pt x="194749" y="310601"/>
                      </a:cubicBezTo>
                      <a:cubicBezTo>
                        <a:pt x="76802" y="285606"/>
                        <a:pt x="-12545" y="137939"/>
                        <a:pt x="1444" y="22602"/>
                      </a:cubicBezTo>
                      <a:cubicBezTo>
                        <a:pt x="5113" y="-7802"/>
                        <a:pt x="53237" y="-7491"/>
                        <a:pt x="49506" y="23286"/>
                      </a:cubicBezTo>
                      <a:cubicBezTo>
                        <a:pt x="38190" y="116861"/>
                        <a:pt x="99123" y="211493"/>
                        <a:pt x="179640" y="255078"/>
                      </a:cubicBezTo>
                      <a:cubicBezTo>
                        <a:pt x="237029" y="286166"/>
                        <a:pt x="387121" y="280322"/>
                        <a:pt x="390977" y="194394"/>
                      </a:cubicBezTo>
                      <a:cubicBezTo>
                        <a:pt x="392344" y="163493"/>
                        <a:pt x="440406" y="164053"/>
                        <a:pt x="439038" y="195078"/>
                      </a:cubicBezTo>
                      <a:lnTo>
                        <a:pt x="439038" y="195078"/>
                      </a:lnTo>
                      <a:close/>
                    </a:path>
                  </a:pathLst>
                </a:custGeom>
                <a:solidFill>
                  <a:srgbClr val="FF9116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306" name="Forma libre: forma 305">
                  <a:extLst>
                    <a:ext uri="{FF2B5EF4-FFF2-40B4-BE49-F238E27FC236}">
                      <a16:creationId xmlns:a16="http://schemas.microsoft.com/office/drawing/2014/main" id="{F8DF2DA3-D4A1-46C7-8B88-BB8550E8C513}"/>
                    </a:ext>
                  </a:extLst>
                </p:cNvPr>
                <p:cNvSpPr/>
                <p:nvPr/>
              </p:nvSpPr>
              <p:spPr>
                <a:xfrm>
                  <a:off x="6735688" y="803192"/>
                  <a:ext cx="116215" cy="85139"/>
                </a:xfrm>
                <a:custGeom>
                  <a:avLst/>
                  <a:gdLst>
                    <a:gd name="connsiteX0" fmla="*/ 85842 w 116215"/>
                    <a:gd name="connsiteY0" fmla="*/ 84617 h 85139"/>
                    <a:gd name="connsiteX1" fmla="*/ 3272 w 116215"/>
                    <a:gd name="connsiteY1" fmla="*/ 35871 h 85139"/>
                    <a:gd name="connsiteX2" fmla="*/ 12350 w 116215"/>
                    <a:gd name="connsiteY2" fmla="*/ 3104 h 85139"/>
                    <a:gd name="connsiteX3" fmla="*/ 45117 w 116215"/>
                    <a:gd name="connsiteY3" fmla="*/ 12182 h 85139"/>
                    <a:gd name="connsiteX4" fmla="*/ 98712 w 116215"/>
                    <a:gd name="connsiteY4" fmla="*/ 38296 h 85139"/>
                    <a:gd name="connsiteX5" fmla="*/ 115438 w 116215"/>
                    <a:gd name="connsiteY5" fmla="*/ 67892 h 85139"/>
                    <a:gd name="connsiteX6" fmla="*/ 85842 w 116215"/>
                    <a:gd name="connsiteY6" fmla="*/ 84617 h 85139"/>
                    <a:gd name="connsiteX7" fmla="*/ 85842 w 116215"/>
                    <a:gd name="connsiteY7" fmla="*/ 84617 h 85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6215" h="85139">
                      <a:moveTo>
                        <a:pt x="85842" y="84617"/>
                      </a:moveTo>
                      <a:cubicBezTo>
                        <a:pt x="52516" y="78461"/>
                        <a:pt x="22609" y="64658"/>
                        <a:pt x="3272" y="35871"/>
                      </a:cubicBezTo>
                      <a:cubicBezTo>
                        <a:pt x="-4002" y="24990"/>
                        <a:pt x="1656" y="9198"/>
                        <a:pt x="12350" y="3104"/>
                      </a:cubicBezTo>
                      <a:cubicBezTo>
                        <a:pt x="24412" y="-3735"/>
                        <a:pt x="37780" y="1363"/>
                        <a:pt x="45117" y="12182"/>
                      </a:cubicBezTo>
                      <a:cubicBezTo>
                        <a:pt x="56806" y="29591"/>
                        <a:pt x="79376" y="34690"/>
                        <a:pt x="98712" y="38296"/>
                      </a:cubicBezTo>
                      <a:cubicBezTo>
                        <a:pt x="111583" y="40659"/>
                        <a:pt x="118670" y="56078"/>
                        <a:pt x="115438" y="67892"/>
                      </a:cubicBezTo>
                      <a:cubicBezTo>
                        <a:pt x="111645" y="81322"/>
                        <a:pt x="98650" y="86980"/>
                        <a:pt x="85842" y="84617"/>
                      </a:cubicBezTo>
                      <a:lnTo>
                        <a:pt x="85842" y="84617"/>
                      </a:lnTo>
                      <a:close/>
                    </a:path>
                  </a:pathLst>
                </a:custGeom>
                <a:solidFill>
                  <a:srgbClr val="FF9116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307" name="Forma libre: forma 306">
                  <a:extLst>
                    <a:ext uri="{FF2B5EF4-FFF2-40B4-BE49-F238E27FC236}">
                      <a16:creationId xmlns:a16="http://schemas.microsoft.com/office/drawing/2014/main" id="{244F989C-6ECF-40CB-87A7-5905802CB3E6}"/>
                    </a:ext>
                  </a:extLst>
                </p:cNvPr>
                <p:cNvSpPr/>
                <p:nvPr/>
              </p:nvSpPr>
              <p:spPr>
                <a:xfrm>
                  <a:off x="6823587" y="749254"/>
                  <a:ext cx="108959" cy="137503"/>
                </a:xfrm>
                <a:custGeom>
                  <a:avLst/>
                  <a:gdLst>
                    <a:gd name="connsiteX0" fmla="*/ 12367 w 108959"/>
                    <a:gd name="connsiteY0" fmla="*/ 92918 h 137503"/>
                    <a:gd name="connsiteX1" fmla="*/ 60678 w 108959"/>
                    <a:gd name="connsiteY1" fmla="*/ 22721 h 137503"/>
                    <a:gd name="connsiteX2" fmla="*/ 108740 w 108959"/>
                    <a:gd name="connsiteY2" fmla="*/ 23405 h 137503"/>
                    <a:gd name="connsiteX3" fmla="*/ 36056 w 108959"/>
                    <a:gd name="connsiteY3" fmla="*/ 134700 h 137503"/>
                    <a:gd name="connsiteX4" fmla="*/ 12367 w 108959"/>
                    <a:gd name="connsiteY4" fmla="*/ 92918 h 137503"/>
                    <a:gd name="connsiteX5" fmla="*/ 12367 w 108959"/>
                    <a:gd name="connsiteY5" fmla="*/ 92918 h 137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959" h="137503">
                      <a:moveTo>
                        <a:pt x="12367" y="92918"/>
                      </a:moveTo>
                      <a:cubicBezTo>
                        <a:pt x="34813" y="81664"/>
                        <a:pt x="62854" y="49333"/>
                        <a:pt x="60678" y="22721"/>
                      </a:cubicBezTo>
                      <a:cubicBezTo>
                        <a:pt x="58066" y="-8118"/>
                        <a:pt x="106190" y="-7248"/>
                        <a:pt x="108740" y="23405"/>
                      </a:cubicBezTo>
                      <a:cubicBezTo>
                        <a:pt x="112284" y="65809"/>
                        <a:pt x="72243" y="116482"/>
                        <a:pt x="36056" y="134700"/>
                      </a:cubicBezTo>
                      <a:cubicBezTo>
                        <a:pt x="8388" y="148627"/>
                        <a:pt x="-15363" y="106845"/>
                        <a:pt x="12367" y="92918"/>
                      </a:cubicBezTo>
                      <a:lnTo>
                        <a:pt x="12367" y="92918"/>
                      </a:lnTo>
                      <a:close/>
                    </a:path>
                  </a:pathLst>
                </a:custGeom>
                <a:solidFill>
                  <a:srgbClr val="FF9116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308" name="Forma libre: forma 307">
                  <a:extLst>
                    <a:ext uri="{FF2B5EF4-FFF2-40B4-BE49-F238E27FC236}">
                      <a16:creationId xmlns:a16="http://schemas.microsoft.com/office/drawing/2014/main" id="{EFB1BE39-FD57-4975-9024-7FBA4B563A8C}"/>
                    </a:ext>
                  </a:extLst>
                </p:cNvPr>
                <p:cNvSpPr/>
                <p:nvPr/>
              </p:nvSpPr>
              <p:spPr>
                <a:xfrm>
                  <a:off x="6804929" y="766664"/>
                  <a:ext cx="63466" cy="111089"/>
                </a:xfrm>
                <a:custGeom>
                  <a:avLst/>
                  <a:gdLst>
                    <a:gd name="connsiteX0" fmla="*/ 18217 w 63466"/>
                    <a:gd name="connsiteY0" fmla="*/ 99259 h 111089"/>
                    <a:gd name="connsiteX1" fmla="*/ 0 w 63466"/>
                    <a:gd name="connsiteY1" fmla="*/ 22907 h 111089"/>
                    <a:gd name="connsiteX2" fmla="*/ 48062 w 63466"/>
                    <a:gd name="connsiteY2" fmla="*/ 23591 h 111089"/>
                    <a:gd name="connsiteX3" fmla="*/ 60062 w 63466"/>
                    <a:gd name="connsiteY3" fmla="*/ 75570 h 111089"/>
                    <a:gd name="connsiteX4" fmla="*/ 18217 w 63466"/>
                    <a:gd name="connsiteY4" fmla="*/ 99259 h 111089"/>
                    <a:gd name="connsiteX5" fmla="*/ 18217 w 63466"/>
                    <a:gd name="connsiteY5" fmla="*/ 99259 h 111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3466" h="111089">
                      <a:moveTo>
                        <a:pt x="18217" y="99259"/>
                      </a:moveTo>
                      <a:cubicBezTo>
                        <a:pt x="4725" y="75880"/>
                        <a:pt x="0" y="49704"/>
                        <a:pt x="0" y="22907"/>
                      </a:cubicBezTo>
                      <a:cubicBezTo>
                        <a:pt x="62" y="-8057"/>
                        <a:pt x="48124" y="-7435"/>
                        <a:pt x="48062" y="23591"/>
                      </a:cubicBezTo>
                      <a:cubicBezTo>
                        <a:pt x="48062" y="42057"/>
                        <a:pt x="50673" y="59404"/>
                        <a:pt x="60062" y="75570"/>
                      </a:cubicBezTo>
                      <a:cubicBezTo>
                        <a:pt x="75606" y="102492"/>
                        <a:pt x="33761" y="126119"/>
                        <a:pt x="18217" y="99259"/>
                      </a:cubicBezTo>
                      <a:lnTo>
                        <a:pt x="18217" y="99259"/>
                      </a:lnTo>
                      <a:close/>
                    </a:path>
                  </a:pathLst>
                </a:custGeom>
                <a:solidFill>
                  <a:srgbClr val="FF9116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</p:grpSp>
        </p:grpSp>
      </p:grpSp>
      <p:grpSp>
        <p:nvGrpSpPr>
          <p:cNvPr id="309" name="Gráfico 2">
            <a:extLst>
              <a:ext uri="{FF2B5EF4-FFF2-40B4-BE49-F238E27FC236}">
                <a16:creationId xmlns:a16="http://schemas.microsoft.com/office/drawing/2014/main" id="{448FDFF9-5D21-4925-B303-DE06F5D8945B}"/>
              </a:ext>
            </a:extLst>
          </p:cNvPr>
          <p:cNvGrpSpPr/>
          <p:nvPr/>
        </p:nvGrpSpPr>
        <p:grpSpPr>
          <a:xfrm>
            <a:off x="4104248" y="346298"/>
            <a:ext cx="1677259" cy="1862229"/>
            <a:chOff x="4117812" y="106880"/>
            <a:chExt cx="1677259" cy="1862229"/>
          </a:xfrm>
        </p:grpSpPr>
        <p:sp>
          <p:nvSpPr>
            <p:cNvPr id="310" name="Forma libre: forma 309">
              <a:extLst>
                <a:ext uri="{FF2B5EF4-FFF2-40B4-BE49-F238E27FC236}">
                  <a16:creationId xmlns:a16="http://schemas.microsoft.com/office/drawing/2014/main" id="{0E5ECCA9-8850-47B5-8401-D18FDC96C6D0}"/>
                </a:ext>
              </a:extLst>
            </p:cNvPr>
            <p:cNvSpPr/>
            <p:nvPr/>
          </p:nvSpPr>
          <p:spPr>
            <a:xfrm>
              <a:off x="4117812" y="1863411"/>
              <a:ext cx="1560614" cy="105699"/>
            </a:xfrm>
            <a:custGeom>
              <a:avLst/>
              <a:gdLst>
                <a:gd name="connsiteX0" fmla="*/ 1560615 w 1560614"/>
                <a:gd name="connsiteY0" fmla="*/ 52850 h 105699"/>
                <a:gd name="connsiteX1" fmla="*/ 780307 w 1560614"/>
                <a:gd name="connsiteY1" fmla="*/ 105699 h 105699"/>
                <a:gd name="connsiteX2" fmla="*/ 0 w 1560614"/>
                <a:gd name="connsiteY2" fmla="*/ 52850 h 105699"/>
                <a:gd name="connsiteX3" fmla="*/ 780307 w 1560614"/>
                <a:gd name="connsiteY3" fmla="*/ 0 h 105699"/>
                <a:gd name="connsiteX4" fmla="*/ 1560615 w 1560614"/>
                <a:gd name="connsiteY4" fmla="*/ 52850 h 10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0614" h="105699">
                  <a:moveTo>
                    <a:pt x="1560615" y="52850"/>
                  </a:moveTo>
                  <a:cubicBezTo>
                    <a:pt x="1560615" y="82010"/>
                    <a:pt x="1211249" y="105699"/>
                    <a:pt x="780307" y="105699"/>
                  </a:cubicBezTo>
                  <a:cubicBezTo>
                    <a:pt x="349366" y="105699"/>
                    <a:pt x="0" y="82010"/>
                    <a:pt x="0" y="52850"/>
                  </a:cubicBezTo>
                  <a:cubicBezTo>
                    <a:pt x="0" y="23689"/>
                    <a:pt x="349366" y="0"/>
                    <a:pt x="780307" y="0"/>
                  </a:cubicBezTo>
                  <a:cubicBezTo>
                    <a:pt x="1211249" y="0"/>
                    <a:pt x="1560615" y="23689"/>
                    <a:pt x="1560615" y="52850"/>
                  </a:cubicBezTo>
                  <a:close/>
                </a:path>
              </a:pathLst>
            </a:custGeom>
            <a:solidFill>
              <a:srgbClr val="BCBEC0">
                <a:alpha val="50000"/>
              </a:srgbClr>
            </a:solidFill>
            <a:ln w="62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311" name="Gráfico 2">
              <a:extLst>
                <a:ext uri="{FF2B5EF4-FFF2-40B4-BE49-F238E27FC236}">
                  <a16:creationId xmlns:a16="http://schemas.microsoft.com/office/drawing/2014/main" id="{52FB1337-9198-4E84-A292-C347274C925C}"/>
                </a:ext>
              </a:extLst>
            </p:cNvPr>
            <p:cNvGrpSpPr/>
            <p:nvPr/>
          </p:nvGrpSpPr>
          <p:grpSpPr>
            <a:xfrm>
              <a:off x="4187573" y="106880"/>
              <a:ext cx="1607497" cy="1803100"/>
              <a:chOff x="4187573" y="106880"/>
              <a:chExt cx="1607497" cy="1803100"/>
            </a:xfrm>
          </p:grpSpPr>
          <p:grpSp>
            <p:nvGrpSpPr>
              <p:cNvPr id="312" name="Gráfico 2">
                <a:extLst>
                  <a:ext uri="{FF2B5EF4-FFF2-40B4-BE49-F238E27FC236}">
                    <a16:creationId xmlns:a16="http://schemas.microsoft.com/office/drawing/2014/main" id="{9A1AE945-0DEF-4E6E-8A97-52FBCA94F728}"/>
                  </a:ext>
                </a:extLst>
              </p:cNvPr>
              <p:cNvGrpSpPr/>
              <p:nvPr/>
            </p:nvGrpSpPr>
            <p:grpSpPr>
              <a:xfrm>
                <a:off x="4187573" y="106880"/>
                <a:ext cx="1607497" cy="1803100"/>
                <a:chOff x="4187573" y="106880"/>
                <a:chExt cx="1607497" cy="1803100"/>
              </a:xfrm>
            </p:grpSpPr>
            <p:grpSp>
              <p:nvGrpSpPr>
                <p:cNvPr id="313" name="Gráfico 2">
                  <a:extLst>
                    <a:ext uri="{FF2B5EF4-FFF2-40B4-BE49-F238E27FC236}">
                      <a16:creationId xmlns:a16="http://schemas.microsoft.com/office/drawing/2014/main" id="{43F3783A-8C81-4039-BE23-E90F6E4849EC}"/>
                    </a:ext>
                  </a:extLst>
                </p:cNvPr>
                <p:cNvGrpSpPr/>
                <p:nvPr/>
              </p:nvGrpSpPr>
              <p:grpSpPr>
                <a:xfrm>
                  <a:off x="5205882" y="704412"/>
                  <a:ext cx="589188" cy="356769"/>
                  <a:chOff x="5205882" y="704412"/>
                  <a:chExt cx="589188" cy="356769"/>
                </a:xfrm>
                <a:solidFill>
                  <a:srgbClr val="E670A7"/>
                </a:solidFill>
              </p:grpSpPr>
              <p:sp>
                <p:nvSpPr>
                  <p:cNvPr id="314" name="Forma libre: forma 313">
                    <a:extLst>
                      <a:ext uri="{FF2B5EF4-FFF2-40B4-BE49-F238E27FC236}">
                        <a16:creationId xmlns:a16="http://schemas.microsoft.com/office/drawing/2014/main" id="{942A16CC-5CFB-4CF7-859B-CE48C75575F2}"/>
                      </a:ext>
                    </a:extLst>
                  </p:cNvPr>
                  <p:cNvSpPr/>
                  <p:nvPr/>
                </p:nvSpPr>
                <p:spPr>
                  <a:xfrm>
                    <a:off x="5205882" y="825698"/>
                    <a:ext cx="500036" cy="235482"/>
                  </a:xfrm>
                  <a:custGeom>
                    <a:avLst/>
                    <a:gdLst>
                      <a:gd name="connsiteX0" fmla="*/ 9769 w 500036"/>
                      <a:gd name="connsiteY0" fmla="*/ 14671 h 235482"/>
                      <a:gd name="connsiteX1" fmla="*/ 189955 w 500036"/>
                      <a:gd name="connsiteY1" fmla="*/ 230732 h 235482"/>
                      <a:gd name="connsiteX2" fmla="*/ 498658 w 500036"/>
                      <a:gd name="connsiteY2" fmla="*/ 43272 h 235482"/>
                      <a:gd name="connsiteX3" fmla="*/ 452959 w 500036"/>
                      <a:gd name="connsiteY3" fmla="*/ 22878 h 235482"/>
                      <a:gd name="connsiteX4" fmla="*/ 228504 w 500036"/>
                      <a:gd name="connsiteY4" fmla="*/ 184846 h 235482"/>
                      <a:gd name="connsiteX5" fmla="*/ 55406 w 500036"/>
                      <a:gd name="connsiteY5" fmla="*/ 34940 h 235482"/>
                      <a:gd name="connsiteX6" fmla="*/ 9769 w 500036"/>
                      <a:gd name="connsiteY6" fmla="*/ 14671 h 235482"/>
                      <a:gd name="connsiteX7" fmla="*/ 9769 w 500036"/>
                      <a:gd name="connsiteY7" fmla="*/ 14671 h 2354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00036" h="235482">
                        <a:moveTo>
                          <a:pt x="9769" y="14671"/>
                        </a:moveTo>
                        <a:cubicBezTo>
                          <a:pt x="-37236" y="129323"/>
                          <a:pt x="95634" y="209157"/>
                          <a:pt x="189955" y="230732"/>
                        </a:cubicBezTo>
                        <a:cubicBezTo>
                          <a:pt x="312317" y="258773"/>
                          <a:pt x="461352" y="158359"/>
                          <a:pt x="498658" y="43272"/>
                        </a:cubicBezTo>
                        <a:cubicBezTo>
                          <a:pt x="508482" y="12930"/>
                          <a:pt x="462907" y="-7837"/>
                          <a:pt x="452959" y="22878"/>
                        </a:cubicBezTo>
                        <a:cubicBezTo>
                          <a:pt x="422679" y="116204"/>
                          <a:pt x="323695" y="178940"/>
                          <a:pt x="228504" y="184846"/>
                        </a:cubicBezTo>
                        <a:cubicBezTo>
                          <a:pt x="160732" y="189074"/>
                          <a:pt x="21458" y="117883"/>
                          <a:pt x="55406" y="34940"/>
                        </a:cubicBezTo>
                        <a:cubicBezTo>
                          <a:pt x="67717" y="5282"/>
                          <a:pt x="22080" y="-15298"/>
                          <a:pt x="9769" y="14671"/>
                        </a:cubicBezTo>
                        <a:lnTo>
                          <a:pt x="9769" y="14671"/>
                        </a:lnTo>
                        <a:close/>
                      </a:path>
                    </a:pathLst>
                  </a:custGeom>
                  <a:solidFill>
                    <a:srgbClr val="E670A7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315" name="Forma libre: forma 314">
                    <a:extLst>
                      <a:ext uri="{FF2B5EF4-FFF2-40B4-BE49-F238E27FC236}">
                        <a16:creationId xmlns:a16="http://schemas.microsoft.com/office/drawing/2014/main" id="{0292657A-5D99-48B4-BC97-A9F43B06EED1}"/>
                      </a:ext>
                    </a:extLst>
                  </p:cNvPr>
                  <p:cNvSpPr/>
                  <p:nvPr/>
                </p:nvSpPr>
                <p:spPr>
                  <a:xfrm>
                    <a:off x="5664441" y="819973"/>
                    <a:ext cx="130630" cy="60660"/>
                  </a:xfrm>
                  <a:custGeom>
                    <a:avLst/>
                    <a:gdLst>
                      <a:gd name="connsiteX0" fmla="*/ 20949 w 130630"/>
                      <a:gd name="connsiteY0" fmla="*/ 54966 h 60660"/>
                      <a:gd name="connsiteX1" fmla="*/ 120306 w 130630"/>
                      <a:gd name="connsiteY1" fmla="*/ 45018 h 60660"/>
                      <a:gd name="connsiteX2" fmla="*/ 126026 w 130630"/>
                      <a:gd name="connsiteY2" fmla="*/ 10137 h 60660"/>
                      <a:gd name="connsiteX3" fmla="*/ 91146 w 130630"/>
                      <a:gd name="connsiteY3" fmla="*/ 4417 h 60660"/>
                      <a:gd name="connsiteX4" fmla="*/ 29094 w 130630"/>
                      <a:gd name="connsiteY4" fmla="*/ 5598 h 60660"/>
                      <a:gd name="connsiteX5" fmla="*/ 369 w 130630"/>
                      <a:gd name="connsiteY5" fmla="*/ 26240 h 60660"/>
                      <a:gd name="connsiteX6" fmla="*/ 20949 w 130630"/>
                      <a:gd name="connsiteY6" fmla="*/ 54966 h 60660"/>
                      <a:gd name="connsiteX7" fmla="*/ 20949 w 130630"/>
                      <a:gd name="connsiteY7" fmla="*/ 54966 h 60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0630" h="60660">
                        <a:moveTo>
                          <a:pt x="20949" y="54966"/>
                        </a:moveTo>
                        <a:cubicBezTo>
                          <a:pt x="55146" y="63733"/>
                          <a:pt x="89405" y="63795"/>
                          <a:pt x="120306" y="45018"/>
                        </a:cubicBezTo>
                        <a:cubicBezTo>
                          <a:pt x="131995" y="37929"/>
                          <a:pt x="133550" y="20520"/>
                          <a:pt x="126026" y="10137"/>
                        </a:cubicBezTo>
                        <a:cubicBezTo>
                          <a:pt x="117633" y="-1552"/>
                          <a:pt x="102773" y="-2671"/>
                          <a:pt x="91146" y="4417"/>
                        </a:cubicBezTo>
                        <a:cubicBezTo>
                          <a:pt x="72493" y="15733"/>
                          <a:pt x="48866" y="10696"/>
                          <a:pt x="29094" y="5598"/>
                        </a:cubicBezTo>
                        <a:cubicBezTo>
                          <a:pt x="15851" y="2241"/>
                          <a:pt x="2421" y="13681"/>
                          <a:pt x="369" y="26240"/>
                        </a:cubicBezTo>
                        <a:cubicBezTo>
                          <a:pt x="-2056" y="40541"/>
                          <a:pt x="7768" y="51608"/>
                          <a:pt x="20949" y="54966"/>
                        </a:cubicBezTo>
                        <a:lnTo>
                          <a:pt x="20949" y="54966"/>
                        </a:lnTo>
                        <a:close/>
                      </a:path>
                    </a:pathLst>
                  </a:custGeom>
                  <a:solidFill>
                    <a:srgbClr val="E670A7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316" name="Forma libre: forma 315">
                    <a:extLst>
                      <a:ext uri="{FF2B5EF4-FFF2-40B4-BE49-F238E27FC236}">
                        <a16:creationId xmlns:a16="http://schemas.microsoft.com/office/drawing/2014/main" id="{A5DF3C5D-CC37-4962-BA49-8BCD0B681589}"/>
                      </a:ext>
                    </a:extLst>
                  </p:cNvPr>
                  <p:cNvSpPr/>
                  <p:nvPr/>
                </p:nvSpPr>
                <p:spPr>
                  <a:xfrm>
                    <a:off x="5620685" y="704412"/>
                    <a:ext cx="76467" cy="159937"/>
                  </a:xfrm>
                  <a:custGeom>
                    <a:avLst/>
                    <a:gdLst>
                      <a:gd name="connsiteX0" fmla="*/ 71046 w 76467"/>
                      <a:gd name="connsiteY0" fmla="*/ 121097 h 159937"/>
                      <a:gd name="connsiteX1" fmla="*/ 56124 w 76467"/>
                      <a:gd name="connsiteY1" fmla="*/ 33678 h 159937"/>
                      <a:gd name="connsiteX2" fmla="*/ 10425 w 76467"/>
                      <a:gd name="connsiteY2" fmla="*/ 13284 h 159937"/>
                      <a:gd name="connsiteX3" fmla="*/ 30384 w 76467"/>
                      <a:gd name="connsiteY3" fmla="*/ 150258 h 159937"/>
                      <a:gd name="connsiteX4" fmla="*/ 71046 w 76467"/>
                      <a:gd name="connsiteY4" fmla="*/ 121097 h 159937"/>
                      <a:gd name="connsiteX5" fmla="*/ 71046 w 76467"/>
                      <a:gd name="connsiteY5" fmla="*/ 121097 h 159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6467" h="159937">
                        <a:moveTo>
                          <a:pt x="71046" y="121097"/>
                        </a:moveTo>
                        <a:cubicBezTo>
                          <a:pt x="54819" y="100641"/>
                          <a:pt x="42446" y="57802"/>
                          <a:pt x="56124" y="33678"/>
                        </a:cubicBezTo>
                        <a:cubicBezTo>
                          <a:pt x="72104" y="5699"/>
                          <a:pt x="26280" y="-14509"/>
                          <a:pt x="10425" y="13284"/>
                        </a:cubicBezTo>
                        <a:cubicBezTo>
                          <a:pt x="-11523" y="51833"/>
                          <a:pt x="4083" y="117180"/>
                          <a:pt x="30384" y="150258"/>
                        </a:cubicBezTo>
                        <a:cubicBezTo>
                          <a:pt x="50404" y="175439"/>
                          <a:pt x="91130" y="146403"/>
                          <a:pt x="71046" y="121097"/>
                        </a:cubicBezTo>
                        <a:lnTo>
                          <a:pt x="71046" y="121097"/>
                        </a:lnTo>
                        <a:close/>
                      </a:path>
                    </a:pathLst>
                  </a:custGeom>
                  <a:solidFill>
                    <a:srgbClr val="E670A7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317" name="Forma libre: forma 316">
                    <a:extLst>
                      <a:ext uri="{FF2B5EF4-FFF2-40B4-BE49-F238E27FC236}">
                        <a16:creationId xmlns:a16="http://schemas.microsoft.com/office/drawing/2014/main" id="{3CC59051-AD2A-46B2-ABB9-B995A4576B42}"/>
                      </a:ext>
                    </a:extLst>
                  </p:cNvPr>
                  <p:cNvSpPr/>
                  <p:nvPr/>
                </p:nvSpPr>
                <p:spPr>
                  <a:xfrm>
                    <a:off x="5653846" y="754779"/>
                    <a:ext cx="92641" cy="103524"/>
                  </a:xfrm>
                  <a:custGeom>
                    <a:avLst/>
                    <a:gdLst>
                      <a:gd name="connsiteX0" fmla="*/ 39564 w 92641"/>
                      <a:gd name="connsiteY0" fmla="*/ 98771 h 103524"/>
                      <a:gd name="connsiteX1" fmla="*/ 90175 w 92641"/>
                      <a:gd name="connsiteY1" fmla="*/ 34667 h 103524"/>
                      <a:gd name="connsiteX2" fmla="*/ 44476 w 92641"/>
                      <a:gd name="connsiteY2" fmla="*/ 14274 h 103524"/>
                      <a:gd name="connsiteX3" fmla="*/ 10404 w 92641"/>
                      <a:gd name="connsiteY3" fmla="*/ 58108 h 103524"/>
                      <a:gd name="connsiteX4" fmla="*/ 39564 w 92641"/>
                      <a:gd name="connsiteY4" fmla="*/ 98771 h 103524"/>
                      <a:gd name="connsiteX5" fmla="*/ 39564 w 92641"/>
                      <a:gd name="connsiteY5" fmla="*/ 98771 h 103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641" h="103524">
                        <a:moveTo>
                          <a:pt x="39564" y="98771"/>
                        </a:moveTo>
                        <a:cubicBezTo>
                          <a:pt x="62569" y="82605"/>
                          <a:pt x="78486" y="59911"/>
                          <a:pt x="90175" y="34667"/>
                        </a:cubicBezTo>
                        <a:cubicBezTo>
                          <a:pt x="103668" y="5383"/>
                          <a:pt x="58030" y="-15073"/>
                          <a:pt x="44476" y="14274"/>
                        </a:cubicBezTo>
                        <a:cubicBezTo>
                          <a:pt x="36393" y="31745"/>
                          <a:pt x="26321" y="46978"/>
                          <a:pt x="10404" y="58108"/>
                        </a:cubicBezTo>
                        <a:cubicBezTo>
                          <a:pt x="-16021" y="76698"/>
                          <a:pt x="13139" y="117361"/>
                          <a:pt x="39564" y="98771"/>
                        </a:cubicBezTo>
                        <a:lnTo>
                          <a:pt x="39564" y="98771"/>
                        </a:lnTo>
                        <a:close/>
                      </a:path>
                    </a:pathLst>
                  </a:custGeom>
                  <a:solidFill>
                    <a:srgbClr val="E670A7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</p:grpSp>
            <p:sp>
              <p:nvSpPr>
                <p:cNvPr id="318" name="Forma libre: forma 317">
                  <a:extLst>
                    <a:ext uri="{FF2B5EF4-FFF2-40B4-BE49-F238E27FC236}">
                      <a16:creationId xmlns:a16="http://schemas.microsoft.com/office/drawing/2014/main" id="{97F7718C-7A39-422D-A8CD-0961AFF56DA1}"/>
                    </a:ext>
                  </a:extLst>
                </p:cNvPr>
                <p:cNvSpPr/>
                <p:nvPr/>
              </p:nvSpPr>
              <p:spPr>
                <a:xfrm>
                  <a:off x="4187573" y="106880"/>
                  <a:ext cx="1375330" cy="1803100"/>
                </a:xfrm>
                <a:custGeom>
                  <a:avLst/>
                  <a:gdLst>
                    <a:gd name="connsiteX0" fmla="*/ 1162689 w 1375330"/>
                    <a:gd name="connsiteY0" fmla="*/ 1372968 h 1803100"/>
                    <a:gd name="connsiteX1" fmla="*/ 1304077 w 1375330"/>
                    <a:gd name="connsiteY1" fmla="*/ 1395911 h 1803100"/>
                    <a:gd name="connsiteX2" fmla="*/ 1360844 w 1375330"/>
                    <a:gd name="connsiteY2" fmla="*/ 1465983 h 1803100"/>
                    <a:gd name="connsiteX3" fmla="*/ 1375331 w 1375330"/>
                    <a:gd name="connsiteY3" fmla="*/ 1589216 h 1803100"/>
                    <a:gd name="connsiteX4" fmla="*/ 1359600 w 1375330"/>
                    <a:gd name="connsiteY4" fmla="*/ 1711267 h 1803100"/>
                    <a:gd name="connsiteX5" fmla="*/ 1307621 w 1375330"/>
                    <a:gd name="connsiteY5" fmla="*/ 1774127 h 1803100"/>
                    <a:gd name="connsiteX6" fmla="*/ 1157777 w 1375330"/>
                    <a:gd name="connsiteY6" fmla="*/ 1803101 h 1803100"/>
                    <a:gd name="connsiteX7" fmla="*/ 212704 w 1375330"/>
                    <a:gd name="connsiteY7" fmla="*/ 1803101 h 1803100"/>
                    <a:gd name="connsiteX8" fmla="*/ 62860 w 1375330"/>
                    <a:gd name="connsiteY8" fmla="*/ 1737816 h 1803100"/>
                    <a:gd name="connsiteX9" fmla="*/ 0 w 1375330"/>
                    <a:gd name="connsiteY9" fmla="*/ 1585547 h 1803100"/>
                    <a:gd name="connsiteX10" fmla="*/ 90653 w 1375330"/>
                    <a:gd name="connsiteY10" fmla="*/ 1345051 h 1803100"/>
                    <a:gd name="connsiteX11" fmla="*/ 309387 w 1375330"/>
                    <a:gd name="connsiteY11" fmla="*/ 1156534 h 1803100"/>
                    <a:gd name="connsiteX12" fmla="*/ 565614 w 1375330"/>
                    <a:gd name="connsiteY12" fmla="*/ 1001840 h 1803100"/>
                    <a:gd name="connsiteX13" fmla="*/ 784349 w 1375330"/>
                    <a:gd name="connsiteY13" fmla="*/ 828991 h 1803100"/>
                    <a:gd name="connsiteX14" fmla="*/ 875001 w 1375330"/>
                    <a:gd name="connsiteY14" fmla="*/ 623562 h 1803100"/>
                    <a:gd name="connsiteX15" fmla="*/ 858089 w 1375330"/>
                    <a:gd name="connsiteY15" fmla="*/ 561946 h 1803100"/>
                    <a:gd name="connsiteX16" fmla="*/ 820659 w 1375330"/>
                    <a:gd name="connsiteY16" fmla="*/ 496661 h 1803100"/>
                    <a:gd name="connsiteX17" fmla="*/ 756618 w 1375330"/>
                    <a:gd name="connsiteY17" fmla="*/ 449532 h 1803100"/>
                    <a:gd name="connsiteX18" fmla="*/ 635811 w 1375330"/>
                    <a:gd name="connsiteY18" fmla="*/ 427770 h 1803100"/>
                    <a:gd name="connsiteX19" fmla="*/ 501635 w 1375330"/>
                    <a:gd name="connsiteY19" fmla="*/ 484599 h 1803100"/>
                    <a:gd name="connsiteX20" fmla="*/ 437594 w 1375330"/>
                    <a:gd name="connsiteY20" fmla="*/ 597013 h 1803100"/>
                    <a:gd name="connsiteX21" fmla="*/ 427894 w 1375330"/>
                    <a:gd name="connsiteY21" fmla="*/ 652598 h 1803100"/>
                    <a:gd name="connsiteX22" fmla="*/ 427894 w 1375330"/>
                    <a:gd name="connsiteY22" fmla="*/ 667085 h 1803100"/>
                    <a:gd name="connsiteX23" fmla="*/ 424288 w 1375330"/>
                    <a:gd name="connsiteY23" fmla="*/ 746857 h 1803100"/>
                    <a:gd name="connsiteX24" fmla="*/ 401345 w 1375330"/>
                    <a:gd name="connsiteY24" fmla="*/ 807292 h 1803100"/>
                    <a:gd name="connsiteX25" fmla="*/ 212828 w 1375330"/>
                    <a:gd name="connsiteY25" fmla="*/ 865302 h 1803100"/>
                    <a:gd name="connsiteX26" fmla="*/ 12186 w 1375330"/>
                    <a:gd name="connsiteY26" fmla="*/ 773468 h 1803100"/>
                    <a:gd name="connsiteX27" fmla="*/ 62 w 1375330"/>
                    <a:gd name="connsiteY27" fmla="*/ 650173 h 1803100"/>
                    <a:gd name="connsiteX28" fmla="*/ 180124 w 1375330"/>
                    <a:gd name="connsiteY28" fmla="*/ 199398 h 1803100"/>
                    <a:gd name="connsiteX29" fmla="*/ 651417 w 1375330"/>
                    <a:gd name="connsiteY29" fmla="*/ 0 h 1803100"/>
                    <a:gd name="connsiteX30" fmla="*/ 1123954 w 1375330"/>
                    <a:gd name="connsiteY30" fmla="*/ 201823 h 1803100"/>
                    <a:gd name="connsiteX31" fmla="*/ 1305196 w 1375330"/>
                    <a:gd name="connsiteY31" fmla="*/ 662298 h 1803100"/>
                    <a:gd name="connsiteX32" fmla="*/ 1244761 w 1375330"/>
                    <a:gd name="connsiteY32" fmla="*/ 923312 h 1803100"/>
                    <a:gd name="connsiteX33" fmla="*/ 1099705 w 1375330"/>
                    <a:gd name="connsiteY33" fmla="*/ 1121529 h 1803100"/>
                    <a:gd name="connsiteX34" fmla="*/ 780680 w 1375330"/>
                    <a:gd name="connsiteY34" fmla="*/ 1336657 h 1803100"/>
                    <a:gd name="connsiteX35" fmla="*/ 720245 w 1375330"/>
                    <a:gd name="connsiteY35" fmla="*/ 1360844 h 1803100"/>
                    <a:gd name="connsiteX36" fmla="*/ 720245 w 1375330"/>
                    <a:gd name="connsiteY36" fmla="*/ 1372906 h 1803100"/>
                    <a:gd name="connsiteX37" fmla="*/ 1162689 w 1375330"/>
                    <a:gd name="connsiteY37" fmla="*/ 1372906 h 1803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375330" h="1803100">
                      <a:moveTo>
                        <a:pt x="1162689" y="1372968"/>
                      </a:moveTo>
                      <a:cubicBezTo>
                        <a:pt x="1228720" y="1372968"/>
                        <a:pt x="1275849" y="1380616"/>
                        <a:pt x="1304077" y="1395911"/>
                      </a:cubicBezTo>
                      <a:cubicBezTo>
                        <a:pt x="1332243" y="1411268"/>
                        <a:pt x="1351206" y="1434584"/>
                        <a:pt x="1360844" y="1465983"/>
                      </a:cubicBezTo>
                      <a:cubicBezTo>
                        <a:pt x="1370543" y="1497382"/>
                        <a:pt x="1375331" y="1538480"/>
                        <a:pt x="1375331" y="1589216"/>
                      </a:cubicBezTo>
                      <a:cubicBezTo>
                        <a:pt x="1375331" y="1639951"/>
                        <a:pt x="1370108" y="1680676"/>
                        <a:pt x="1359600" y="1711267"/>
                      </a:cubicBezTo>
                      <a:cubicBezTo>
                        <a:pt x="1349092" y="1741920"/>
                        <a:pt x="1331808" y="1762873"/>
                        <a:pt x="1307621" y="1774127"/>
                      </a:cubicBezTo>
                      <a:cubicBezTo>
                        <a:pt x="1272181" y="1793464"/>
                        <a:pt x="1222191" y="1803101"/>
                        <a:pt x="1157777" y="1803101"/>
                      </a:cubicBezTo>
                      <a:lnTo>
                        <a:pt x="212704" y="1803101"/>
                      </a:lnTo>
                      <a:cubicBezTo>
                        <a:pt x="154694" y="1803101"/>
                        <a:pt x="104704" y="1781339"/>
                        <a:pt x="62860" y="1737816"/>
                      </a:cubicBezTo>
                      <a:cubicBezTo>
                        <a:pt x="20953" y="1694293"/>
                        <a:pt x="0" y="1643557"/>
                        <a:pt x="0" y="1585547"/>
                      </a:cubicBezTo>
                      <a:cubicBezTo>
                        <a:pt x="0" y="1498563"/>
                        <a:pt x="30218" y="1418419"/>
                        <a:pt x="90653" y="1345051"/>
                      </a:cubicBezTo>
                      <a:cubicBezTo>
                        <a:pt x="151087" y="1271746"/>
                        <a:pt x="223957" y="1208886"/>
                        <a:pt x="309387" y="1156534"/>
                      </a:cubicBezTo>
                      <a:cubicBezTo>
                        <a:pt x="394755" y="1104182"/>
                        <a:pt x="480184" y="1052576"/>
                        <a:pt x="565614" y="1001840"/>
                      </a:cubicBezTo>
                      <a:cubicBezTo>
                        <a:pt x="650982" y="951105"/>
                        <a:pt x="723914" y="893467"/>
                        <a:pt x="784349" y="828991"/>
                      </a:cubicBezTo>
                      <a:cubicBezTo>
                        <a:pt x="844784" y="764577"/>
                        <a:pt x="875001" y="696059"/>
                        <a:pt x="875001" y="623562"/>
                      </a:cubicBezTo>
                      <a:cubicBezTo>
                        <a:pt x="875001" y="609075"/>
                        <a:pt x="869343" y="588495"/>
                        <a:pt x="858089" y="561946"/>
                      </a:cubicBezTo>
                      <a:cubicBezTo>
                        <a:pt x="846773" y="535334"/>
                        <a:pt x="834276" y="513573"/>
                        <a:pt x="820659" y="496661"/>
                      </a:cubicBezTo>
                      <a:cubicBezTo>
                        <a:pt x="806981" y="479749"/>
                        <a:pt x="785592" y="464019"/>
                        <a:pt x="756618" y="449532"/>
                      </a:cubicBezTo>
                      <a:cubicBezTo>
                        <a:pt x="727644" y="435045"/>
                        <a:pt x="687354" y="427770"/>
                        <a:pt x="635811" y="427770"/>
                      </a:cubicBezTo>
                      <a:cubicBezTo>
                        <a:pt x="584205" y="427770"/>
                        <a:pt x="539500" y="446734"/>
                        <a:pt x="501635" y="484599"/>
                      </a:cubicBezTo>
                      <a:cubicBezTo>
                        <a:pt x="463770" y="522464"/>
                        <a:pt x="442444" y="559956"/>
                        <a:pt x="437594" y="597013"/>
                      </a:cubicBezTo>
                      <a:lnTo>
                        <a:pt x="427894" y="652598"/>
                      </a:lnTo>
                      <a:lnTo>
                        <a:pt x="427894" y="667085"/>
                      </a:lnTo>
                      <a:cubicBezTo>
                        <a:pt x="427894" y="702525"/>
                        <a:pt x="426713" y="729137"/>
                        <a:pt x="424288" y="746857"/>
                      </a:cubicBezTo>
                      <a:cubicBezTo>
                        <a:pt x="421863" y="764639"/>
                        <a:pt x="414216" y="784722"/>
                        <a:pt x="401345" y="807292"/>
                      </a:cubicBezTo>
                      <a:cubicBezTo>
                        <a:pt x="377159" y="845965"/>
                        <a:pt x="314361" y="865302"/>
                        <a:pt x="212828" y="865302"/>
                      </a:cubicBezTo>
                      <a:cubicBezTo>
                        <a:pt x="100041" y="865302"/>
                        <a:pt x="33140" y="834711"/>
                        <a:pt x="12186" y="773468"/>
                      </a:cubicBezTo>
                      <a:cubicBezTo>
                        <a:pt x="4104" y="747727"/>
                        <a:pt x="62" y="706629"/>
                        <a:pt x="62" y="650173"/>
                      </a:cubicBezTo>
                      <a:cubicBezTo>
                        <a:pt x="62" y="482609"/>
                        <a:pt x="60062" y="332330"/>
                        <a:pt x="180124" y="199398"/>
                      </a:cubicBezTo>
                      <a:cubicBezTo>
                        <a:pt x="300123" y="66466"/>
                        <a:pt x="457241" y="0"/>
                        <a:pt x="651417" y="0"/>
                      </a:cubicBezTo>
                      <a:cubicBezTo>
                        <a:pt x="845592" y="0"/>
                        <a:pt x="1003084" y="67274"/>
                        <a:pt x="1123954" y="201823"/>
                      </a:cubicBezTo>
                      <a:cubicBezTo>
                        <a:pt x="1244824" y="336372"/>
                        <a:pt x="1305196" y="489884"/>
                        <a:pt x="1305196" y="662298"/>
                      </a:cubicBezTo>
                      <a:cubicBezTo>
                        <a:pt x="1305196" y="754131"/>
                        <a:pt x="1285051" y="841178"/>
                        <a:pt x="1244761" y="923312"/>
                      </a:cubicBezTo>
                      <a:cubicBezTo>
                        <a:pt x="1204471" y="1005508"/>
                        <a:pt x="1156098" y="1071601"/>
                        <a:pt x="1099705" y="1121529"/>
                      </a:cubicBezTo>
                      <a:cubicBezTo>
                        <a:pt x="980452" y="1227912"/>
                        <a:pt x="874069" y="1299600"/>
                        <a:pt x="780680" y="1336657"/>
                      </a:cubicBezTo>
                      <a:lnTo>
                        <a:pt x="720245" y="1360844"/>
                      </a:lnTo>
                      <a:lnTo>
                        <a:pt x="720245" y="1372906"/>
                      </a:lnTo>
                      <a:lnTo>
                        <a:pt x="1162689" y="1372906"/>
                      </a:lnTo>
                      <a:close/>
                    </a:path>
                  </a:pathLst>
                </a:custGeom>
                <a:solidFill>
                  <a:srgbClr val="FF7CBA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grpSp>
              <p:nvGrpSpPr>
                <p:cNvPr id="319" name="Gráfico 2">
                  <a:extLst>
                    <a:ext uri="{FF2B5EF4-FFF2-40B4-BE49-F238E27FC236}">
                      <a16:creationId xmlns:a16="http://schemas.microsoft.com/office/drawing/2014/main" id="{FFBF0BA4-1F56-4FA8-80AC-C9D15FA98185}"/>
                    </a:ext>
                  </a:extLst>
                </p:cNvPr>
                <p:cNvGrpSpPr/>
                <p:nvPr/>
              </p:nvGrpSpPr>
              <p:grpSpPr>
                <a:xfrm>
                  <a:off x="5038682" y="312263"/>
                  <a:ext cx="515961" cy="538252"/>
                  <a:chOff x="5038682" y="312263"/>
                  <a:chExt cx="515961" cy="538252"/>
                </a:xfrm>
              </p:grpSpPr>
              <p:grpSp>
                <p:nvGrpSpPr>
                  <p:cNvPr id="320" name="Gráfico 2">
                    <a:extLst>
                      <a:ext uri="{FF2B5EF4-FFF2-40B4-BE49-F238E27FC236}">
                        <a16:creationId xmlns:a16="http://schemas.microsoft.com/office/drawing/2014/main" id="{42718370-BD3A-41D7-8856-8C071E23461C}"/>
                      </a:ext>
                    </a:extLst>
                  </p:cNvPr>
                  <p:cNvGrpSpPr/>
                  <p:nvPr/>
                </p:nvGrpSpPr>
                <p:grpSpPr>
                  <a:xfrm>
                    <a:off x="5287653" y="381977"/>
                    <a:ext cx="266990" cy="303760"/>
                    <a:chOff x="5287653" y="381977"/>
                    <a:chExt cx="266990" cy="303760"/>
                  </a:xfrm>
                </p:grpSpPr>
                <p:sp>
                  <p:nvSpPr>
                    <p:cNvPr id="321" name="Forma libre: forma 320">
                      <a:extLst>
                        <a:ext uri="{FF2B5EF4-FFF2-40B4-BE49-F238E27FC236}">
                          <a16:creationId xmlns:a16="http://schemas.microsoft.com/office/drawing/2014/main" id="{86607295-1F0D-42F0-A1EF-D88B8C3815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4041" y="388135"/>
                      <a:ext cx="254504" cy="291323"/>
                    </a:xfrm>
                    <a:custGeom>
                      <a:avLst/>
                      <a:gdLst>
                        <a:gd name="connsiteX0" fmla="*/ 63993 w 254504"/>
                        <a:gd name="connsiteY0" fmla="*/ 16629 h 291323"/>
                        <a:gd name="connsiteX1" fmla="*/ 16242 w 254504"/>
                        <a:gd name="connsiteY1" fmla="*/ 212732 h 291323"/>
                        <a:gd name="connsiteX2" fmla="*/ 190894 w 254504"/>
                        <a:gd name="connsiteY2" fmla="*/ 274348 h 291323"/>
                        <a:gd name="connsiteX3" fmla="*/ 238645 w 254504"/>
                        <a:gd name="connsiteY3" fmla="*/ 78245 h 291323"/>
                        <a:gd name="connsiteX4" fmla="*/ 63993 w 254504"/>
                        <a:gd name="connsiteY4" fmla="*/ 16629 h 2913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54504" h="291323">
                          <a:moveTo>
                            <a:pt x="63993" y="16629"/>
                          </a:moveTo>
                          <a:cubicBezTo>
                            <a:pt x="2377" y="52442"/>
                            <a:pt x="-17333" y="141789"/>
                            <a:pt x="16242" y="212732"/>
                          </a:cubicBezTo>
                          <a:cubicBezTo>
                            <a:pt x="51806" y="285167"/>
                            <a:pt x="129526" y="311965"/>
                            <a:pt x="190894" y="274348"/>
                          </a:cubicBezTo>
                          <a:cubicBezTo>
                            <a:pt x="250707" y="238784"/>
                            <a:pt x="272220" y="149188"/>
                            <a:pt x="238645" y="78245"/>
                          </a:cubicBezTo>
                          <a:cubicBezTo>
                            <a:pt x="203329" y="7614"/>
                            <a:pt x="125361" y="-20987"/>
                            <a:pt x="63993" y="16629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621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PE"/>
                    </a:p>
                  </p:txBody>
                </p:sp>
                <p:sp>
                  <p:nvSpPr>
                    <p:cNvPr id="322" name="Forma libre: forma 321">
                      <a:extLst>
                        <a:ext uri="{FF2B5EF4-FFF2-40B4-BE49-F238E27FC236}">
                          <a16:creationId xmlns:a16="http://schemas.microsoft.com/office/drawing/2014/main" id="{6ED6468D-B938-45AF-A1BD-BC75FFA163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87653" y="381977"/>
                      <a:ext cx="266990" cy="303760"/>
                    </a:xfrm>
                    <a:custGeom>
                      <a:avLst/>
                      <a:gdLst>
                        <a:gd name="connsiteX0" fmla="*/ 138091 w 266990"/>
                        <a:gd name="connsiteY0" fmla="*/ 303760 h 303760"/>
                        <a:gd name="connsiteX1" fmla="*/ 104702 w 266990"/>
                        <a:gd name="connsiteY1" fmla="*/ 298973 h 303760"/>
                        <a:gd name="connsiteX2" fmla="*/ 17034 w 266990"/>
                        <a:gd name="connsiteY2" fmla="*/ 221688 h 303760"/>
                        <a:gd name="connsiteX3" fmla="*/ 67210 w 266990"/>
                        <a:gd name="connsiteY3" fmla="*/ 17503 h 303760"/>
                        <a:gd name="connsiteX4" fmla="*/ 161842 w 266990"/>
                        <a:gd name="connsiteY4" fmla="*/ 4694 h 303760"/>
                        <a:gd name="connsiteX5" fmla="*/ 250629 w 266990"/>
                        <a:gd name="connsiteY5" fmla="*/ 81668 h 303760"/>
                        <a:gd name="connsiteX6" fmla="*/ 200453 w 266990"/>
                        <a:gd name="connsiteY6" fmla="*/ 285916 h 303760"/>
                        <a:gd name="connsiteX7" fmla="*/ 138091 w 266990"/>
                        <a:gd name="connsiteY7" fmla="*/ 303760 h 303760"/>
                        <a:gd name="connsiteX8" fmla="*/ 128764 w 266990"/>
                        <a:gd name="connsiteY8" fmla="*/ 12404 h 303760"/>
                        <a:gd name="connsiteX9" fmla="*/ 73676 w 266990"/>
                        <a:gd name="connsiteY9" fmla="*/ 28073 h 303760"/>
                        <a:gd name="connsiteX10" fmla="*/ 73552 w 266990"/>
                        <a:gd name="connsiteY10" fmla="*/ 28135 h 303760"/>
                        <a:gd name="connsiteX11" fmla="*/ 28288 w 266990"/>
                        <a:gd name="connsiteY11" fmla="*/ 216217 h 303760"/>
                        <a:gd name="connsiteX12" fmla="*/ 108246 w 266990"/>
                        <a:gd name="connsiteY12" fmla="*/ 286973 h 303760"/>
                        <a:gd name="connsiteX13" fmla="*/ 194111 w 266990"/>
                        <a:gd name="connsiteY13" fmla="*/ 275222 h 303760"/>
                        <a:gd name="connsiteX14" fmla="*/ 239499 w 266990"/>
                        <a:gd name="connsiteY14" fmla="*/ 87077 h 303760"/>
                        <a:gd name="connsiteX15" fmla="*/ 158484 w 266990"/>
                        <a:gd name="connsiteY15" fmla="*/ 16632 h 303760"/>
                        <a:gd name="connsiteX16" fmla="*/ 128764 w 266990"/>
                        <a:gd name="connsiteY16" fmla="*/ 12404 h 3037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66990" h="303760">
                          <a:moveTo>
                            <a:pt x="138091" y="303760"/>
                          </a:moveTo>
                          <a:cubicBezTo>
                            <a:pt x="126961" y="303760"/>
                            <a:pt x="115769" y="302206"/>
                            <a:pt x="104702" y="298973"/>
                          </a:cubicBezTo>
                          <a:cubicBezTo>
                            <a:pt x="67832" y="288279"/>
                            <a:pt x="35873" y="260113"/>
                            <a:pt x="17034" y="221688"/>
                          </a:cubicBezTo>
                          <a:cubicBezTo>
                            <a:pt x="-18779" y="145958"/>
                            <a:pt x="3729" y="54435"/>
                            <a:pt x="67210" y="17503"/>
                          </a:cubicBezTo>
                          <a:cubicBezTo>
                            <a:pt x="95811" y="-31"/>
                            <a:pt x="129448" y="-4570"/>
                            <a:pt x="161842" y="4694"/>
                          </a:cubicBezTo>
                          <a:cubicBezTo>
                            <a:pt x="199147" y="15389"/>
                            <a:pt x="231479" y="43430"/>
                            <a:pt x="250629" y="81668"/>
                          </a:cubicBezTo>
                          <a:cubicBezTo>
                            <a:pt x="285572" y="155533"/>
                            <a:pt x="262566" y="248983"/>
                            <a:pt x="200453" y="285916"/>
                          </a:cubicBezTo>
                          <a:cubicBezTo>
                            <a:pt x="181178" y="297729"/>
                            <a:pt x="159790" y="303760"/>
                            <a:pt x="138091" y="303760"/>
                          </a:cubicBezTo>
                          <a:close/>
                          <a:moveTo>
                            <a:pt x="128764" y="12404"/>
                          </a:moveTo>
                          <a:cubicBezTo>
                            <a:pt x="109489" y="12404"/>
                            <a:pt x="90588" y="17689"/>
                            <a:pt x="73676" y="28073"/>
                          </a:cubicBezTo>
                          <a:lnTo>
                            <a:pt x="73552" y="28135"/>
                          </a:lnTo>
                          <a:cubicBezTo>
                            <a:pt x="15480" y="61896"/>
                            <a:pt x="-4790" y="146269"/>
                            <a:pt x="28288" y="216217"/>
                          </a:cubicBezTo>
                          <a:cubicBezTo>
                            <a:pt x="45573" y="251408"/>
                            <a:pt x="74733" y="277273"/>
                            <a:pt x="108246" y="286973"/>
                          </a:cubicBezTo>
                          <a:cubicBezTo>
                            <a:pt x="137407" y="295429"/>
                            <a:pt x="167935" y="291263"/>
                            <a:pt x="194111" y="275222"/>
                          </a:cubicBezTo>
                          <a:cubicBezTo>
                            <a:pt x="251002" y="241398"/>
                            <a:pt x="271769" y="155284"/>
                            <a:pt x="239499" y="87077"/>
                          </a:cubicBezTo>
                          <a:cubicBezTo>
                            <a:pt x="222028" y="52072"/>
                            <a:pt x="192432" y="26332"/>
                            <a:pt x="158484" y="16632"/>
                          </a:cubicBezTo>
                          <a:cubicBezTo>
                            <a:pt x="148598" y="13834"/>
                            <a:pt x="138588" y="12404"/>
                            <a:pt x="128764" y="12404"/>
                          </a:cubicBezTo>
                          <a:close/>
                        </a:path>
                      </a:pathLst>
                    </a:custGeom>
                    <a:solidFill>
                      <a:srgbClr val="E670A7"/>
                    </a:solidFill>
                    <a:ln w="621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PE"/>
                    </a:p>
                  </p:txBody>
                </p:sp>
              </p:grpSp>
              <p:sp>
                <p:nvSpPr>
                  <p:cNvPr id="323" name="Forma libre: forma 322">
                    <a:extLst>
                      <a:ext uri="{FF2B5EF4-FFF2-40B4-BE49-F238E27FC236}">
                        <a16:creationId xmlns:a16="http://schemas.microsoft.com/office/drawing/2014/main" id="{EA82353B-D0F9-488C-AF84-17C94C1FF3CA}"/>
                      </a:ext>
                    </a:extLst>
                  </p:cNvPr>
                  <p:cNvSpPr/>
                  <p:nvPr/>
                </p:nvSpPr>
                <p:spPr>
                  <a:xfrm>
                    <a:off x="5408686" y="418774"/>
                    <a:ext cx="116742" cy="116605"/>
                  </a:xfrm>
                  <a:custGeom>
                    <a:avLst/>
                    <a:gdLst>
                      <a:gd name="connsiteX0" fmla="*/ 31296 w 116742"/>
                      <a:gd name="connsiteY0" fmla="*/ 6820 h 116605"/>
                      <a:gd name="connsiteX1" fmla="*/ 6985 w 116742"/>
                      <a:gd name="connsiteY1" fmla="*/ 86529 h 116605"/>
                      <a:gd name="connsiteX2" fmla="*/ 86446 w 116742"/>
                      <a:gd name="connsiteY2" fmla="*/ 109286 h 116605"/>
                      <a:gd name="connsiteX3" fmla="*/ 109388 w 116742"/>
                      <a:gd name="connsiteY3" fmla="*/ 31379 h 116605"/>
                      <a:gd name="connsiteX4" fmla="*/ 31296 w 116742"/>
                      <a:gd name="connsiteY4" fmla="*/ 6820 h 116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42" h="116605">
                        <a:moveTo>
                          <a:pt x="31296" y="6820"/>
                        </a:moveTo>
                        <a:cubicBezTo>
                          <a:pt x="2695" y="22239"/>
                          <a:pt x="-8497" y="57928"/>
                          <a:pt x="6985" y="86529"/>
                        </a:cubicBezTo>
                        <a:cubicBezTo>
                          <a:pt x="22404" y="115130"/>
                          <a:pt x="57845" y="124705"/>
                          <a:pt x="86446" y="109286"/>
                        </a:cubicBezTo>
                        <a:cubicBezTo>
                          <a:pt x="115295" y="95420"/>
                          <a:pt x="124870" y="59980"/>
                          <a:pt x="109388" y="31379"/>
                        </a:cubicBezTo>
                        <a:cubicBezTo>
                          <a:pt x="93907" y="2778"/>
                          <a:pt x="58342" y="-8413"/>
                          <a:pt x="31296" y="6820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324" name="Forma libre: forma 323">
                    <a:extLst>
                      <a:ext uri="{FF2B5EF4-FFF2-40B4-BE49-F238E27FC236}">
                        <a16:creationId xmlns:a16="http://schemas.microsoft.com/office/drawing/2014/main" id="{A292D330-CE81-4346-9C80-57DE8F2C8212}"/>
                      </a:ext>
                    </a:extLst>
                  </p:cNvPr>
                  <p:cNvSpPr/>
                  <p:nvPr/>
                </p:nvSpPr>
                <p:spPr>
                  <a:xfrm>
                    <a:off x="5301230" y="312263"/>
                    <a:ext cx="174316" cy="58056"/>
                  </a:xfrm>
                  <a:custGeom>
                    <a:avLst/>
                    <a:gdLst>
                      <a:gd name="connsiteX0" fmla="*/ 174317 w 174316"/>
                      <a:gd name="connsiteY0" fmla="*/ 40274 h 58056"/>
                      <a:gd name="connsiteX1" fmla="*/ 87768 w 174316"/>
                      <a:gd name="connsiteY1" fmla="*/ 233 h 58056"/>
                      <a:gd name="connsiteX2" fmla="*/ 1406 w 174316"/>
                      <a:gd name="connsiteY2" fmla="*/ 45497 h 58056"/>
                      <a:gd name="connsiteX3" fmla="*/ 7685 w 174316"/>
                      <a:gd name="connsiteY3" fmla="*/ 58056 h 58056"/>
                      <a:gd name="connsiteX4" fmla="*/ 89446 w 174316"/>
                      <a:gd name="connsiteY4" fmla="*/ 11984 h 58056"/>
                      <a:gd name="connsiteX5" fmla="*/ 174317 w 174316"/>
                      <a:gd name="connsiteY5" fmla="*/ 40274 h 580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4316" h="58056">
                        <a:moveTo>
                          <a:pt x="174317" y="40274"/>
                        </a:moveTo>
                        <a:cubicBezTo>
                          <a:pt x="174317" y="40274"/>
                          <a:pt x="135146" y="-3560"/>
                          <a:pt x="87768" y="233"/>
                        </a:cubicBezTo>
                        <a:cubicBezTo>
                          <a:pt x="40203" y="2533"/>
                          <a:pt x="1406" y="45497"/>
                          <a:pt x="1406" y="45497"/>
                        </a:cubicBezTo>
                        <a:cubicBezTo>
                          <a:pt x="-895" y="50346"/>
                          <a:pt x="-1330" y="57870"/>
                          <a:pt x="7685" y="58056"/>
                        </a:cubicBezTo>
                        <a:cubicBezTo>
                          <a:pt x="19436" y="56377"/>
                          <a:pt x="48970" y="11735"/>
                          <a:pt x="89446" y="11984"/>
                        </a:cubicBezTo>
                        <a:cubicBezTo>
                          <a:pt x="129923" y="12170"/>
                          <a:pt x="174317" y="40274"/>
                          <a:pt x="174317" y="40274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325" name="Forma libre: forma 324">
                    <a:extLst>
                      <a:ext uri="{FF2B5EF4-FFF2-40B4-BE49-F238E27FC236}">
                        <a16:creationId xmlns:a16="http://schemas.microsoft.com/office/drawing/2014/main" id="{25316B0C-C8E1-4F16-90CE-97E6CEB5475F}"/>
                      </a:ext>
                    </a:extLst>
                  </p:cNvPr>
                  <p:cNvSpPr/>
                  <p:nvPr/>
                </p:nvSpPr>
                <p:spPr>
                  <a:xfrm>
                    <a:off x="5209558" y="735851"/>
                    <a:ext cx="273433" cy="114664"/>
                  </a:xfrm>
                  <a:custGeom>
                    <a:avLst/>
                    <a:gdLst>
                      <a:gd name="connsiteX0" fmla="*/ 267108 w 273433"/>
                      <a:gd name="connsiteY0" fmla="*/ 4290 h 114664"/>
                      <a:gd name="connsiteX1" fmla="*/ 261885 w 273433"/>
                      <a:gd name="connsiteY1" fmla="*/ 7710 h 114664"/>
                      <a:gd name="connsiteX2" fmla="*/ 260890 w 273433"/>
                      <a:gd name="connsiteY2" fmla="*/ 8332 h 114664"/>
                      <a:gd name="connsiteX3" fmla="*/ 247584 w 273433"/>
                      <a:gd name="connsiteY3" fmla="*/ 16041 h 114664"/>
                      <a:gd name="connsiteX4" fmla="*/ 213636 w 273433"/>
                      <a:gd name="connsiteY4" fmla="*/ 31399 h 114664"/>
                      <a:gd name="connsiteX5" fmla="*/ 213636 w 273433"/>
                      <a:gd name="connsiteY5" fmla="*/ 31399 h 114664"/>
                      <a:gd name="connsiteX6" fmla="*/ 201636 w 273433"/>
                      <a:gd name="connsiteY6" fmla="*/ 35627 h 114664"/>
                      <a:gd name="connsiteX7" fmla="*/ 198901 w 273433"/>
                      <a:gd name="connsiteY7" fmla="*/ 36497 h 114664"/>
                      <a:gd name="connsiteX8" fmla="*/ 186279 w 273433"/>
                      <a:gd name="connsiteY8" fmla="*/ 40352 h 114664"/>
                      <a:gd name="connsiteX9" fmla="*/ 149471 w 273433"/>
                      <a:gd name="connsiteY9" fmla="*/ 48684 h 114664"/>
                      <a:gd name="connsiteX10" fmla="*/ 149471 w 273433"/>
                      <a:gd name="connsiteY10" fmla="*/ 48684 h 114664"/>
                      <a:gd name="connsiteX11" fmla="*/ 137036 w 273433"/>
                      <a:gd name="connsiteY11" fmla="*/ 50673 h 114664"/>
                      <a:gd name="connsiteX12" fmla="*/ 127025 w 273433"/>
                      <a:gd name="connsiteY12" fmla="*/ 51979 h 114664"/>
                      <a:gd name="connsiteX13" fmla="*/ 127025 w 273433"/>
                      <a:gd name="connsiteY13" fmla="*/ 51979 h 114664"/>
                      <a:gd name="connsiteX14" fmla="*/ 119005 w 273433"/>
                      <a:gd name="connsiteY14" fmla="*/ 69513 h 114664"/>
                      <a:gd name="connsiteX15" fmla="*/ 127025 w 273433"/>
                      <a:gd name="connsiteY15" fmla="*/ 51979 h 114664"/>
                      <a:gd name="connsiteX16" fmla="*/ 127025 w 273433"/>
                      <a:gd name="connsiteY16" fmla="*/ 51979 h 114664"/>
                      <a:gd name="connsiteX17" fmla="*/ 88538 w 273433"/>
                      <a:gd name="connsiteY17" fmla="*/ 54466 h 114664"/>
                      <a:gd name="connsiteX18" fmla="*/ 74238 w 273433"/>
                      <a:gd name="connsiteY18" fmla="*/ 54342 h 114664"/>
                      <a:gd name="connsiteX19" fmla="*/ 73927 w 273433"/>
                      <a:gd name="connsiteY19" fmla="*/ 54342 h 114664"/>
                      <a:gd name="connsiteX20" fmla="*/ 59875 w 273433"/>
                      <a:gd name="connsiteY20" fmla="*/ 53658 h 114664"/>
                      <a:gd name="connsiteX21" fmla="*/ 59875 w 273433"/>
                      <a:gd name="connsiteY21" fmla="*/ 53658 h 114664"/>
                      <a:gd name="connsiteX22" fmla="*/ 45575 w 273433"/>
                      <a:gd name="connsiteY22" fmla="*/ 66217 h 114664"/>
                      <a:gd name="connsiteX23" fmla="*/ 59875 w 273433"/>
                      <a:gd name="connsiteY23" fmla="*/ 53658 h 114664"/>
                      <a:gd name="connsiteX24" fmla="*/ 59875 w 273433"/>
                      <a:gd name="connsiteY24" fmla="*/ 53658 h 114664"/>
                      <a:gd name="connsiteX25" fmla="*/ 25927 w 273433"/>
                      <a:gd name="connsiteY25" fmla="*/ 49243 h 114664"/>
                      <a:gd name="connsiteX26" fmla="*/ 12746 w 273433"/>
                      <a:gd name="connsiteY26" fmla="*/ 46321 h 114664"/>
                      <a:gd name="connsiteX27" fmla="*/ 12249 w 273433"/>
                      <a:gd name="connsiteY27" fmla="*/ 46197 h 114664"/>
                      <a:gd name="connsiteX28" fmla="*/ 0 w 273433"/>
                      <a:gd name="connsiteY28" fmla="*/ 42715 h 114664"/>
                      <a:gd name="connsiteX29" fmla="*/ 2611 w 273433"/>
                      <a:gd name="connsiteY29" fmla="*/ 50922 h 114664"/>
                      <a:gd name="connsiteX30" fmla="*/ 2798 w 273433"/>
                      <a:gd name="connsiteY30" fmla="*/ 51419 h 114664"/>
                      <a:gd name="connsiteX31" fmla="*/ 6280 w 273433"/>
                      <a:gd name="connsiteY31" fmla="*/ 58943 h 114664"/>
                      <a:gd name="connsiteX32" fmla="*/ 6653 w 273433"/>
                      <a:gd name="connsiteY32" fmla="*/ 59689 h 114664"/>
                      <a:gd name="connsiteX33" fmla="*/ 10943 w 273433"/>
                      <a:gd name="connsiteY33" fmla="*/ 66653 h 114664"/>
                      <a:gd name="connsiteX34" fmla="*/ 11503 w 273433"/>
                      <a:gd name="connsiteY34" fmla="*/ 67461 h 114664"/>
                      <a:gd name="connsiteX35" fmla="*/ 16663 w 273433"/>
                      <a:gd name="connsiteY35" fmla="*/ 73989 h 114664"/>
                      <a:gd name="connsiteX36" fmla="*/ 17285 w 273433"/>
                      <a:gd name="connsiteY36" fmla="*/ 74673 h 114664"/>
                      <a:gd name="connsiteX37" fmla="*/ 23254 w 273433"/>
                      <a:gd name="connsiteY37" fmla="*/ 80829 h 114664"/>
                      <a:gd name="connsiteX38" fmla="*/ 23876 w 273433"/>
                      <a:gd name="connsiteY38" fmla="*/ 81388 h 114664"/>
                      <a:gd name="connsiteX39" fmla="*/ 30715 w 273433"/>
                      <a:gd name="connsiteY39" fmla="*/ 87171 h 114664"/>
                      <a:gd name="connsiteX40" fmla="*/ 31212 w 273433"/>
                      <a:gd name="connsiteY40" fmla="*/ 87544 h 114664"/>
                      <a:gd name="connsiteX41" fmla="*/ 38984 w 273433"/>
                      <a:gd name="connsiteY41" fmla="*/ 92891 h 114664"/>
                      <a:gd name="connsiteX42" fmla="*/ 39357 w 273433"/>
                      <a:gd name="connsiteY42" fmla="*/ 93077 h 114664"/>
                      <a:gd name="connsiteX43" fmla="*/ 48000 w 273433"/>
                      <a:gd name="connsiteY43" fmla="*/ 97989 h 114664"/>
                      <a:gd name="connsiteX44" fmla="*/ 48000 w 273433"/>
                      <a:gd name="connsiteY44" fmla="*/ 97989 h 114664"/>
                      <a:gd name="connsiteX45" fmla="*/ 48000 w 273433"/>
                      <a:gd name="connsiteY45" fmla="*/ 97989 h 114664"/>
                      <a:gd name="connsiteX46" fmla="*/ 82259 w 273433"/>
                      <a:gd name="connsiteY46" fmla="*/ 110300 h 114664"/>
                      <a:gd name="connsiteX47" fmla="*/ 82259 w 273433"/>
                      <a:gd name="connsiteY47" fmla="*/ 110300 h 114664"/>
                      <a:gd name="connsiteX48" fmla="*/ 82321 w 273433"/>
                      <a:gd name="connsiteY48" fmla="*/ 110300 h 114664"/>
                      <a:gd name="connsiteX49" fmla="*/ 127585 w 273433"/>
                      <a:gd name="connsiteY49" fmla="*/ 114590 h 114664"/>
                      <a:gd name="connsiteX50" fmla="*/ 127647 w 273433"/>
                      <a:gd name="connsiteY50" fmla="*/ 114590 h 114664"/>
                      <a:gd name="connsiteX51" fmla="*/ 127647 w 273433"/>
                      <a:gd name="connsiteY51" fmla="*/ 114590 h 114664"/>
                      <a:gd name="connsiteX52" fmla="*/ 149533 w 273433"/>
                      <a:gd name="connsiteY52" fmla="*/ 112725 h 114664"/>
                      <a:gd name="connsiteX53" fmla="*/ 170735 w 273433"/>
                      <a:gd name="connsiteY53" fmla="*/ 108435 h 114664"/>
                      <a:gd name="connsiteX54" fmla="*/ 170735 w 273433"/>
                      <a:gd name="connsiteY54" fmla="*/ 108497 h 114664"/>
                      <a:gd name="connsiteX55" fmla="*/ 172165 w 273433"/>
                      <a:gd name="connsiteY55" fmla="*/ 108062 h 114664"/>
                      <a:gd name="connsiteX56" fmla="*/ 182300 w 273433"/>
                      <a:gd name="connsiteY56" fmla="*/ 105077 h 114664"/>
                      <a:gd name="connsiteX57" fmla="*/ 215253 w 273433"/>
                      <a:gd name="connsiteY57" fmla="*/ 90528 h 114664"/>
                      <a:gd name="connsiteX58" fmla="*/ 215253 w 273433"/>
                      <a:gd name="connsiteY58" fmla="*/ 90528 h 114664"/>
                      <a:gd name="connsiteX59" fmla="*/ 215315 w 273433"/>
                      <a:gd name="connsiteY59" fmla="*/ 90528 h 114664"/>
                      <a:gd name="connsiteX60" fmla="*/ 215315 w 273433"/>
                      <a:gd name="connsiteY60" fmla="*/ 90528 h 114664"/>
                      <a:gd name="connsiteX61" fmla="*/ 244040 w 273433"/>
                      <a:gd name="connsiteY61" fmla="*/ 69077 h 114664"/>
                      <a:gd name="connsiteX62" fmla="*/ 244040 w 273433"/>
                      <a:gd name="connsiteY62" fmla="*/ 69077 h 114664"/>
                      <a:gd name="connsiteX63" fmla="*/ 244040 w 273433"/>
                      <a:gd name="connsiteY63" fmla="*/ 69077 h 114664"/>
                      <a:gd name="connsiteX64" fmla="*/ 247647 w 273433"/>
                      <a:gd name="connsiteY64" fmla="*/ 65409 h 114664"/>
                      <a:gd name="connsiteX65" fmla="*/ 247833 w 273433"/>
                      <a:gd name="connsiteY65" fmla="*/ 65222 h 114664"/>
                      <a:gd name="connsiteX66" fmla="*/ 251066 w 273433"/>
                      <a:gd name="connsiteY66" fmla="*/ 61679 h 114664"/>
                      <a:gd name="connsiteX67" fmla="*/ 251377 w 273433"/>
                      <a:gd name="connsiteY67" fmla="*/ 61305 h 114664"/>
                      <a:gd name="connsiteX68" fmla="*/ 254237 w 273433"/>
                      <a:gd name="connsiteY68" fmla="*/ 57824 h 114664"/>
                      <a:gd name="connsiteX69" fmla="*/ 254673 w 273433"/>
                      <a:gd name="connsiteY69" fmla="*/ 57264 h 114664"/>
                      <a:gd name="connsiteX70" fmla="*/ 257222 w 273433"/>
                      <a:gd name="connsiteY70" fmla="*/ 53844 h 114664"/>
                      <a:gd name="connsiteX71" fmla="*/ 257781 w 273433"/>
                      <a:gd name="connsiteY71" fmla="*/ 53098 h 114664"/>
                      <a:gd name="connsiteX72" fmla="*/ 260020 w 273433"/>
                      <a:gd name="connsiteY72" fmla="*/ 49741 h 114664"/>
                      <a:gd name="connsiteX73" fmla="*/ 260641 w 273433"/>
                      <a:gd name="connsiteY73" fmla="*/ 48808 h 114664"/>
                      <a:gd name="connsiteX74" fmla="*/ 262569 w 273433"/>
                      <a:gd name="connsiteY74" fmla="*/ 45575 h 114664"/>
                      <a:gd name="connsiteX75" fmla="*/ 263191 w 273433"/>
                      <a:gd name="connsiteY75" fmla="*/ 44456 h 114664"/>
                      <a:gd name="connsiteX76" fmla="*/ 264869 w 273433"/>
                      <a:gd name="connsiteY76" fmla="*/ 41347 h 114664"/>
                      <a:gd name="connsiteX77" fmla="*/ 265491 w 273433"/>
                      <a:gd name="connsiteY77" fmla="*/ 40041 h 114664"/>
                      <a:gd name="connsiteX78" fmla="*/ 266921 w 273433"/>
                      <a:gd name="connsiteY78" fmla="*/ 36995 h 114664"/>
                      <a:gd name="connsiteX79" fmla="*/ 267543 w 273433"/>
                      <a:gd name="connsiteY79" fmla="*/ 35502 h 114664"/>
                      <a:gd name="connsiteX80" fmla="*/ 268724 w 273433"/>
                      <a:gd name="connsiteY80" fmla="*/ 32580 h 114664"/>
                      <a:gd name="connsiteX81" fmla="*/ 269346 w 273433"/>
                      <a:gd name="connsiteY81" fmla="*/ 30901 h 114664"/>
                      <a:gd name="connsiteX82" fmla="*/ 270279 w 273433"/>
                      <a:gd name="connsiteY82" fmla="*/ 28104 h 114664"/>
                      <a:gd name="connsiteX83" fmla="*/ 270838 w 273433"/>
                      <a:gd name="connsiteY83" fmla="*/ 26238 h 114664"/>
                      <a:gd name="connsiteX84" fmla="*/ 271522 w 273433"/>
                      <a:gd name="connsiteY84" fmla="*/ 23565 h 114664"/>
                      <a:gd name="connsiteX85" fmla="*/ 271957 w 273433"/>
                      <a:gd name="connsiteY85" fmla="*/ 21451 h 114664"/>
                      <a:gd name="connsiteX86" fmla="*/ 272455 w 273433"/>
                      <a:gd name="connsiteY86" fmla="*/ 18901 h 114664"/>
                      <a:gd name="connsiteX87" fmla="*/ 272766 w 273433"/>
                      <a:gd name="connsiteY87" fmla="*/ 16601 h 114664"/>
                      <a:gd name="connsiteX88" fmla="*/ 273076 w 273433"/>
                      <a:gd name="connsiteY88" fmla="*/ 14238 h 114664"/>
                      <a:gd name="connsiteX89" fmla="*/ 273263 w 273433"/>
                      <a:gd name="connsiteY89" fmla="*/ 11627 h 114664"/>
                      <a:gd name="connsiteX90" fmla="*/ 273388 w 273433"/>
                      <a:gd name="connsiteY90" fmla="*/ 9513 h 114664"/>
                      <a:gd name="connsiteX91" fmla="*/ 273388 w 273433"/>
                      <a:gd name="connsiteY91" fmla="*/ 6466 h 114664"/>
                      <a:gd name="connsiteX92" fmla="*/ 273388 w 273433"/>
                      <a:gd name="connsiteY92" fmla="*/ 4788 h 114664"/>
                      <a:gd name="connsiteX93" fmla="*/ 273076 w 273433"/>
                      <a:gd name="connsiteY93" fmla="*/ 0 h 114664"/>
                      <a:gd name="connsiteX94" fmla="*/ 267108 w 273433"/>
                      <a:gd name="connsiteY94" fmla="*/ 4290 h 11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</a:cxnLst>
                    <a:rect l="l" t="t" r="r" b="b"/>
                    <a:pathLst>
                      <a:path w="273433" h="114664">
                        <a:moveTo>
                          <a:pt x="267108" y="4290"/>
                        </a:moveTo>
                        <a:cubicBezTo>
                          <a:pt x="265429" y="5472"/>
                          <a:pt x="263626" y="6591"/>
                          <a:pt x="261885" y="7710"/>
                        </a:cubicBezTo>
                        <a:cubicBezTo>
                          <a:pt x="261574" y="7896"/>
                          <a:pt x="261201" y="8145"/>
                          <a:pt x="260890" y="8332"/>
                        </a:cubicBezTo>
                        <a:cubicBezTo>
                          <a:pt x="256662" y="11005"/>
                          <a:pt x="252185" y="13554"/>
                          <a:pt x="247584" y="16041"/>
                        </a:cubicBezTo>
                        <a:cubicBezTo>
                          <a:pt x="237201" y="21637"/>
                          <a:pt x="225823" y="26798"/>
                          <a:pt x="213636" y="31399"/>
                        </a:cubicBezTo>
                        <a:lnTo>
                          <a:pt x="213636" y="31399"/>
                        </a:lnTo>
                        <a:cubicBezTo>
                          <a:pt x="209719" y="32891"/>
                          <a:pt x="205740" y="34259"/>
                          <a:pt x="201636" y="35627"/>
                        </a:cubicBezTo>
                        <a:cubicBezTo>
                          <a:pt x="200704" y="35938"/>
                          <a:pt x="199833" y="36249"/>
                          <a:pt x="198901" y="36497"/>
                        </a:cubicBezTo>
                        <a:cubicBezTo>
                          <a:pt x="194735" y="37865"/>
                          <a:pt x="190569" y="39109"/>
                          <a:pt x="186279" y="40352"/>
                        </a:cubicBezTo>
                        <a:cubicBezTo>
                          <a:pt x="174528" y="43647"/>
                          <a:pt x="162155" y="46445"/>
                          <a:pt x="149471" y="48684"/>
                        </a:cubicBezTo>
                        <a:lnTo>
                          <a:pt x="149471" y="48684"/>
                        </a:lnTo>
                        <a:cubicBezTo>
                          <a:pt x="145367" y="49430"/>
                          <a:pt x="141202" y="50114"/>
                          <a:pt x="137036" y="50673"/>
                        </a:cubicBezTo>
                        <a:cubicBezTo>
                          <a:pt x="133678" y="51171"/>
                          <a:pt x="130321" y="51606"/>
                          <a:pt x="127025" y="51979"/>
                        </a:cubicBezTo>
                        <a:cubicBezTo>
                          <a:pt x="127025" y="51979"/>
                          <a:pt x="127025" y="51979"/>
                          <a:pt x="127025" y="51979"/>
                        </a:cubicBezTo>
                        <a:cubicBezTo>
                          <a:pt x="125098" y="58508"/>
                          <a:pt x="122362" y="65222"/>
                          <a:pt x="119005" y="69513"/>
                        </a:cubicBezTo>
                        <a:cubicBezTo>
                          <a:pt x="122362" y="65222"/>
                          <a:pt x="125036" y="58508"/>
                          <a:pt x="127025" y="51979"/>
                        </a:cubicBezTo>
                        <a:cubicBezTo>
                          <a:pt x="127025" y="51979"/>
                          <a:pt x="127025" y="51979"/>
                          <a:pt x="127025" y="51979"/>
                        </a:cubicBezTo>
                        <a:cubicBezTo>
                          <a:pt x="113906" y="53533"/>
                          <a:pt x="101036" y="54342"/>
                          <a:pt x="88538" y="54466"/>
                        </a:cubicBezTo>
                        <a:cubicBezTo>
                          <a:pt x="83689" y="54528"/>
                          <a:pt x="78963" y="54466"/>
                          <a:pt x="74238" y="54342"/>
                        </a:cubicBezTo>
                        <a:cubicBezTo>
                          <a:pt x="74114" y="54342"/>
                          <a:pt x="73989" y="54342"/>
                          <a:pt x="73927" y="54342"/>
                        </a:cubicBezTo>
                        <a:cubicBezTo>
                          <a:pt x="69202" y="54217"/>
                          <a:pt x="64476" y="53969"/>
                          <a:pt x="59875" y="53658"/>
                        </a:cubicBezTo>
                        <a:lnTo>
                          <a:pt x="59875" y="53658"/>
                        </a:lnTo>
                        <a:cubicBezTo>
                          <a:pt x="55585" y="58694"/>
                          <a:pt x="50487" y="63357"/>
                          <a:pt x="45575" y="66217"/>
                        </a:cubicBezTo>
                        <a:cubicBezTo>
                          <a:pt x="50425" y="63357"/>
                          <a:pt x="55585" y="58694"/>
                          <a:pt x="59875" y="53658"/>
                        </a:cubicBezTo>
                        <a:lnTo>
                          <a:pt x="59875" y="53658"/>
                        </a:lnTo>
                        <a:cubicBezTo>
                          <a:pt x="48000" y="52787"/>
                          <a:pt x="36684" y="51295"/>
                          <a:pt x="25927" y="49243"/>
                        </a:cubicBezTo>
                        <a:cubicBezTo>
                          <a:pt x="21389" y="48373"/>
                          <a:pt x="17036" y="47378"/>
                          <a:pt x="12746" y="46321"/>
                        </a:cubicBezTo>
                        <a:cubicBezTo>
                          <a:pt x="12560" y="46259"/>
                          <a:pt x="12435" y="46259"/>
                          <a:pt x="12249" y="46197"/>
                        </a:cubicBezTo>
                        <a:cubicBezTo>
                          <a:pt x="8021" y="45140"/>
                          <a:pt x="3917" y="43958"/>
                          <a:pt x="0" y="42715"/>
                        </a:cubicBezTo>
                        <a:cubicBezTo>
                          <a:pt x="684" y="45513"/>
                          <a:pt x="1554" y="48249"/>
                          <a:pt x="2611" y="50922"/>
                        </a:cubicBezTo>
                        <a:cubicBezTo>
                          <a:pt x="2674" y="51109"/>
                          <a:pt x="2736" y="51295"/>
                          <a:pt x="2798" y="51419"/>
                        </a:cubicBezTo>
                        <a:cubicBezTo>
                          <a:pt x="3793" y="53969"/>
                          <a:pt x="4974" y="56518"/>
                          <a:pt x="6280" y="58943"/>
                        </a:cubicBezTo>
                        <a:cubicBezTo>
                          <a:pt x="6404" y="59191"/>
                          <a:pt x="6528" y="59440"/>
                          <a:pt x="6653" y="59689"/>
                        </a:cubicBezTo>
                        <a:cubicBezTo>
                          <a:pt x="7959" y="62052"/>
                          <a:pt x="9389" y="64414"/>
                          <a:pt x="10943" y="66653"/>
                        </a:cubicBezTo>
                        <a:cubicBezTo>
                          <a:pt x="11129" y="66901"/>
                          <a:pt x="11316" y="67150"/>
                          <a:pt x="11503" y="67461"/>
                        </a:cubicBezTo>
                        <a:cubicBezTo>
                          <a:pt x="13119" y="69699"/>
                          <a:pt x="14798" y="71875"/>
                          <a:pt x="16663" y="73989"/>
                        </a:cubicBezTo>
                        <a:cubicBezTo>
                          <a:pt x="16850" y="74238"/>
                          <a:pt x="17098" y="74487"/>
                          <a:pt x="17285" y="74673"/>
                        </a:cubicBezTo>
                        <a:cubicBezTo>
                          <a:pt x="19150" y="76787"/>
                          <a:pt x="21140" y="78839"/>
                          <a:pt x="23254" y="80829"/>
                        </a:cubicBezTo>
                        <a:cubicBezTo>
                          <a:pt x="23440" y="81015"/>
                          <a:pt x="23689" y="81202"/>
                          <a:pt x="23876" y="81388"/>
                        </a:cubicBezTo>
                        <a:cubicBezTo>
                          <a:pt x="26052" y="83378"/>
                          <a:pt x="28352" y="85305"/>
                          <a:pt x="30715" y="87171"/>
                        </a:cubicBezTo>
                        <a:cubicBezTo>
                          <a:pt x="30902" y="87295"/>
                          <a:pt x="31088" y="87419"/>
                          <a:pt x="31212" y="87544"/>
                        </a:cubicBezTo>
                        <a:cubicBezTo>
                          <a:pt x="33699" y="89409"/>
                          <a:pt x="36249" y="91212"/>
                          <a:pt x="38984" y="92891"/>
                        </a:cubicBezTo>
                        <a:cubicBezTo>
                          <a:pt x="39108" y="92953"/>
                          <a:pt x="39233" y="93015"/>
                          <a:pt x="39357" y="93077"/>
                        </a:cubicBezTo>
                        <a:cubicBezTo>
                          <a:pt x="42155" y="94818"/>
                          <a:pt x="45015" y="96435"/>
                          <a:pt x="48000" y="97989"/>
                        </a:cubicBezTo>
                        <a:cubicBezTo>
                          <a:pt x="48000" y="97989"/>
                          <a:pt x="48000" y="97989"/>
                          <a:pt x="48000" y="97989"/>
                        </a:cubicBezTo>
                        <a:lnTo>
                          <a:pt x="48000" y="97989"/>
                        </a:lnTo>
                        <a:cubicBezTo>
                          <a:pt x="58321" y="103336"/>
                          <a:pt x="69823" y="107440"/>
                          <a:pt x="82259" y="110300"/>
                        </a:cubicBezTo>
                        <a:lnTo>
                          <a:pt x="82259" y="110300"/>
                        </a:lnTo>
                        <a:cubicBezTo>
                          <a:pt x="82259" y="110300"/>
                          <a:pt x="82259" y="110300"/>
                          <a:pt x="82321" y="110300"/>
                        </a:cubicBezTo>
                        <a:cubicBezTo>
                          <a:pt x="96435" y="113533"/>
                          <a:pt x="111730" y="115025"/>
                          <a:pt x="127585" y="114590"/>
                        </a:cubicBezTo>
                        <a:cubicBezTo>
                          <a:pt x="127585" y="114590"/>
                          <a:pt x="127585" y="114590"/>
                          <a:pt x="127647" y="114590"/>
                        </a:cubicBezTo>
                        <a:lnTo>
                          <a:pt x="127647" y="114590"/>
                        </a:lnTo>
                        <a:cubicBezTo>
                          <a:pt x="134797" y="114404"/>
                          <a:pt x="142134" y="113782"/>
                          <a:pt x="149533" y="112725"/>
                        </a:cubicBezTo>
                        <a:cubicBezTo>
                          <a:pt x="156808" y="111668"/>
                          <a:pt x="163896" y="110238"/>
                          <a:pt x="170735" y="108435"/>
                        </a:cubicBezTo>
                        <a:cubicBezTo>
                          <a:pt x="170735" y="108435"/>
                          <a:pt x="170735" y="108497"/>
                          <a:pt x="170735" y="108497"/>
                        </a:cubicBezTo>
                        <a:cubicBezTo>
                          <a:pt x="171232" y="108373"/>
                          <a:pt x="171668" y="108186"/>
                          <a:pt x="172165" y="108062"/>
                        </a:cubicBezTo>
                        <a:cubicBezTo>
                          <a:pt x="175585" y="107129"/>
                          <a:pt x="179004" y="106196"/>
                          <a:pt x="182300" y="105077"/>
                        </a:cubicBezTo>
                        <a:cubicBezTo>
                          <a:pt x="194175" y="101222"/>
                          <a:pt x="205243" y="96310"/>
                          <a:pt x="215253" y="90528"/>
                        </a:cubicBezTo>
                        <a:cubicBezTo>
                          <a:pt x="215253" y="90528"/>
                          <a:pt x="215253" y="90528"/>
                          <a:pt x="215253" y="90528"/>
                        </a:cubicBezTo>
                        <a:cubicBezTo>
                          <a:pt x="215253" y="90528"/>
                          <a:pt x="215253" y="90528"/>
                          <a:pt x="215315" y="90528"/>
                        </a:cubicBezTo>
                        <a:cubicBezTo>
                          <a:pt x="215315" y="90528"/>
                          <a:pt x="215315" y="90528"/>
                          <a:pt x="215315" y="90528"/>
                        </a:cubicBezTo>
                        <a:cubicBezTo>
                          <a:pt x="226196" y="84311"/>
                          <a:pt x="235833" y="77036"/>
                          <a:pt x="244040" y="69077"/>
                        </a:cubicBezTo>
                        <a:lnTo>
                          <a:pt x="244040" y="69077"/>
                        </a:lnTo>
                        <a:lnTo>
                          <a:pt x="244040" y="69077"/>
                        </a:lnTo>
                        <a:cubicBezTo>
                          <a:pt x="245284" y="67896"/>
                          <a:pt x="246465" y="66653"/>
                          <a:pt x="247647" y="65409"/>
                        </a:cubicBezTo>
                        <a:cubicBezTo>
                          <a:pt x="247709" y="65347"/>
                          <a:pt x="247771" y="65285"/>
                          <a:pt x="247833" y="65222"/>
                        </a:cubicBezTo>
                        <a:cubicBezTo>
                          <a:pt x="248952" y="64041"/>
                          <a:pt x="250009" y="62860"/>
                          <a:pt x="251066" y="61679"/>
                        </a:cubicBezTo>
                        <a:cubicBezTo>
                          <a:pt x="251191" y="61554"/>
                          <a:pt x="251315" y="61430"/>
                          <a:pt x="251377" y="61305"/>
                        </a:cubicBezTo>
                        <a:cubicBezTo>
                          <a:pt x="252372" y="60124"/>
                          <a:pt x="253304" y="59005"/>
                          <a:pt x="254237" y="57824"/>
                        </a:cubicBezTo>
                        <a:cubicBezTo>
                          <a:pt x="254362" y="57637"/>
                          <a:pt x="254548" y="57451"/>
                          <a:pt x="254673" y="57264"/>
                        </a:cubicBezTo>
                        <a:cubicBezTo>
                          <a:pt x="255543" y="56145"/>
                          <a:pt x="256413" y="54964"/>
                          <a:pt x="257222" y="53844"/>
                        </a:cubicBezTo>
                        <a:cubicBezTo>
                          <a:pt x="257408" y="53596"/>
                          <a:pt x="257595" y="53347"/>
                          <a:pt x="257781" y="53098"/>
                        </a:cubicBezTo>
                        <a:cubicBezTo>
                          <a:pt x="258527" y="51979"/>
                          <a:pt x="259336" y="50860"/>
                          <a:pt x="260020" y="49741"/>
                        </a:cubicBezTo>
                        <a:cubicBezTo>
                          <a:pt x="260206" y="49430"/>
                          <a:pt x="260393" y="49119"/>
                          <a:pt x="260641" y="48808"/>
                        </a:cubicBezTo>
                        <a:cubicBezTo>
                          <a:pt x="261325" y="47751"/>
                          <a:pt x="261947" y="46632"/>
                          <a:pt x="262569" y="45575"/>
                        </a:cubicBezTo>
                        <a:cubicBezTo>
                          <a:pt x="262818" y="45202"/>
                          <a:pt x="263004" y="44829"/>
                          <a:pt x="263191" y="44456"/>
                        </a:cubicBezTo>
                        <a:cubicBezTo>
                          <a:pt x="263750" y="43399"/>
                          <a:pt x="264310" y="42342"/>
                          <a:pt x="264869" y="41347"/>
                        </a:cubicBezTo>
                        <a:cubicBezTo>
                          <a:pt x="265118" y="40912"/>
                          <a:pt x="265304" y="40477"/>
                          <a:pt x="265491" y="40041"/>
                        </a:cubicBezTo>
                        <a:cubicBezTo>
                          <a:pt x="265989" y="39046"/>
                          <a:pt x="266424" y="38052"/>
                          <a:pt x="266921" y="36995"/>
                        </a:cubicBezTo>
                        <a:cubicBezTo>
                          <a:pt x="267108" y="36497"/>
                          <a:pt x="267356" y="36000"/>
                          <a:pt x="267543" y="35502"/>
                        </a:cubicBezTo>
                        <a:cubicBezTo>
                          <a:pt x="267916" y="34508"/>
                          <a:pt x="268351" y="33575"/>
                          <a:pt x="268724" y="32580"/>
                        </a:cubicBezTo>
                        <a:cubicBezTo>
                          <a:pt x="268911" y="32021"/>
                          <a:pt x="269097" y="31461"/>
                          <a:pt x="269346" y="30901"/>
                        </a:cubicBezTo>
                        <a:cubicBezTo>
                          <a:pt x="269657" y="29969"/>
                          <a:pt x="269968" y="29036"/>
                          <a:pt x="270279" y="28104"/>
                        </a:cubicBezTo>
                        <a:cubicBezTo>
                          <a:pt x="270465" y="27482"/>
                          <a:pt x="270652" y="26860"/>
                          <a:pt x="270838" y="26238"/>
                        </a:cubicBezTo>
                        <a:cubicBezTo>
                          <a:pt x="271087" y="25368"/>
                          <a:pt x="271336" y="24435"/>
                          <a:pt x="271522" y="23565"/>
                        </a:cubicBezTo>
                        <a:cubicBezTo>
                          <a:pt x="271709" y="22881"/>
                          <a:pt x="271833" y="22197"/>
                          <a:pt x="271957" y="21451"/>
                        </a:cubicBezTo>
                        <a:cubicBezTo>
                          <a:pt x="272144" y="20580"/>
                          <a:pt x="272330" y="19772"/>
                          <a:pt x="272455" y="18901"/>
                        </a:cubicBezTo>
                        <a:cubicBezTo>
                          <a:pt x="272579" y="18155"/>
                          <a:pt x="272703" y="17347"/>
                          <a:pt x="272766" y="16601"/>
                        </a:cubicBezTo>
                        <a:cubicBezTo>
                          <a:pt x="272890" y="15793"/>
                          <a:pt x="273015" y="15047"/>
                          <a:pt x="273076" y="14238"/>
                        </a:cubicBezTo>
                        <a:cubicBezTo>
                          <a:pt x="273139" y="13368"/>
                          <a:pt x="273201" y="12497"/>
                          <a:pt x="273263" y="11627"/>
                        </a:cubicBezTo>
                        <a:cubicBezTo>
                          <a:pt x="273325" y="10943"/>
                          <a:pt x="273388" y="10197"/>
                          <a:pt x="273388" y="9513"/>
                        </a:cubicBezTo>
                        <a:cubicBezTo>
                          <a:pt x="273449" y="8518"/>
                          <a:pt x="273449" y="7461"/>
                          <a:pt x="273388" y="6466"/>
                        </a:cubicBezTo>
                        <a:cubicBezTo>
                          <a:pt x="273388" y="5907"/>
                          <a:pt x="273388" y="5347"/>
                          <a:pt x="273388" y="4788"/>
                        </a:cubicBezTo>
                        <a:cubicBezTo>
                          <a:pt x="273325" y="3171"/>
                          <a:pt x="273263" y="1617"/>
                          <a:pt x="273076" y="0"/>
                        </a:cubicBezTo>
                        <a:cubicBezTo>
                          <a:pt x="271211" y="1492"/>
                          <a:pt x="269222" y="2922"/>
                          <a:pt x="267108" y="4290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grpSp>
                <p:nvGrpSpPr>
                  <p:cNvPr id="326" name="Gráfico 2">
                    <a:extLst>
                      <a:ext uri="{FF2B5EF4-FFF2-40B4-BE49-F238E27FC236}">
                        <a16:creationId xmlns:a16="http://schemas.microsoft.com/office/drawing/2014/main" id="{7D76B180-23D5-49BF-9979-48590921995B}"/>
                      </a:ext>
                    </a:extLst>
                  </p:cNvPr>
                  <p:cNvGrpSpPr/>
                  <p:nvPr/>
                </p:nvGrpSpPr>
                <p:grpSpPr>
                  <a:xfrm>
                    <a:off x="5038682" y="317657"/>
                    <a:ext cx="294557" cy="427147"/>
                    <a:chOff x="5038682" y="317657"/>
                    <a:chExt cx="294557" cy="427147"/>
                  </a:xfrm>
                </p:grpSpPr>
                <p:sp>
                  <p:nvSpPr>
                    <p:cNvPr id="327" name="Forma libre: forma 326">
                      <a:extLst>
                        <a:ext uri="{FF2B5EF4-FFF2-40B4-BE49-F238E27FC236}">
                          <a16:creationId xmlns:a16="http://schemas.microsoft.com/office/drawing/2014/main" id="{DB5A57AE-93CA-4F64-B98B-CB52708B2F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57662" y="317657"/>
                      <a:ext cx="227463" cy="85988"/>
                    </a:xfrm>
                    <a:custGeom>
                      <a:avLst/>
                      <a:gdLst>
                        <a:gd name="connsiteX0" fmla="*/ 0 w 227463"/>
                        <a:gd name="connsiteY0" fmla="*/ 85988 h 85988"/>
                        <a:gd name="connsiteX1" fmla="*/ 95751 w 227463"/>
                        <a:gd name="connsiteY1" fmla="*/ 2610 h 85988"/>
                        <a:gd name="connsiteX2" fmla="*/ 222963 w 227463"/>
                        <a:gd name="connsiteY2" fmla="*/ 28289 h 85988"/>
                        <a:gd name="connsiteX3" fmla="*/ 219605 w 227463"/>
                        <a:gd name="connsiteY3" fmla="*/ 46693 h 85988"/>
                        <a:gd name="connsiteX4" fmla="*/ 97989 w 227463"/>
                        <a:gd name="connsiteY4" fmla="*/ 18217 h 85988"/>
                        <a:gd name="connsiteX5" fmla="*/ 0 w 227463"/>
                        <a:gd name="connsiteY5" fmla="*/ 85988 h 859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27463" h="85988">
                          <a:moveTo>
                            <a:pt x="0" y="85988"/>
                          </a:moveTo>
                          <a:cubicBezTo>
                            <a:pt x="0" y="85988"/>
                            <a:pt x="33761" y="15419"/>
                            <a:pt x="95751" y="2610"/>
                          </a:cubicBezTo>
                          <a:cubicBezTo>
                            <a:pt x="157678" y="-10198"/>
                            <a:pt x="222963" y="28289"/>
                            <a:pt x="222963" y="28289"/>
                          </a:cubicBezTo>
                          <a:cubicBezTo>
                            <a:pt x="227999" y="35564"/>
                            <a:pt x="231045" y="43087"/>
                            <a:pt x="219605" y="46693"/>
                          </a:cubicBezTo>
                          <a:cubicBezTo>
                            <a:pt x="203999" y="48932"/>
                            <a:pt x="149595" y="2859"/>
                            <a:pt x="97989" y="18217"/>
                          </a:cubicBezTo>
                          <a:cubicBezTo>
                            <a:pt x="46321" y="33574"/>
                            <a:pt x="0" y="85988"/>
                            <a:pt x="0" y="85988"/>
                          </a:cubicBezTo>
                          <a:close/>
                        </a:path>
                      </a:pathLst>
                    </a:custGeom>
                    <a:solidFill>
                      <a:srgbClr val="231F20"/>
                    </a:solidFill>
                    <a:ln w="621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PE"/>
                    </a:p>
                  </p:txBody>
                </p:sp>
                <p:grpSp>
                  <p:nvGrpSpPr>
                    <p:cNvPr id="328" name="Gráfico 2">
                      <a:extLst>
                        <a:ext uri="{FF2B5EF4-FFF2-40B4-BE49-F238E27FC236}">
                          <a16:creationId xmlns:a16="http://schemas.microsoft.com/office/drawing/2014/main" id="{C90D55CE-8584-4340-8D77-2C26C018E6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38682" y="410627"/>
                      <a:ext cx="294557" cy="334177"/>
                      <a:chOff x="5038682" y="410627"/>
                      <a:chExt cx="294557" cy="334177"/>
                    </a:xfrm>
                  </p:grpSpPr>
                  <p:sp>
                    <p:nvSpPr>
                      <p:cNvPr id="329" name="Forma libre: forma 328">
                        <a:extLst>
                          <a:ext uri="{FF2B5EF4-FFF2-40B4-BE49-F238E27FC236}">
                            <a16:creationId xmlns:a16="http://schemas.microsoft.com/office/drawing/2014/main" id="{A0FCD3D6-E9AC-406E-BBF8-B38A2B4E14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44957" y="416805"/>
                        <a:ext cx="282131" cy="321844"/>
                      </a:xfrm>
                      <a:custGeom>
                        <a:avLst/>
                        <a:gdLst>
                          <a:gd name="connsiteX0" fmla="*/ 168642 w 282131"/>
                          <a:gd name="connsiteY0" fmla="*/ 4499 h 321844"/>
                          <a:gd name="connsiteX1" fmla="*/ 279874 w 282131"/>
                          <a:gd name="connsiteY1" fmla="*/ 197866 h 321844"/>
                          <a:gd name="connsiteX2" fmla="*/ 113554 w 282131"/>
                          <a:gd name="connsiteY2" fmla="*/ 317243 h 321844"/>
                          <a:gd name="connsiteX3" fmla="*/ 2321 w 282131"/>
                          <a:gd name="connsiteY3" fmla="*/ 123876 h 321844"/>
                          <a:gd name="connsiteX4" fmla="*/ 168642 w 282131"/>
                          <a:gd name="connsiteY4" fmla="*/ 4499 h 3218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82131" h="321844">
                            <a:moveTo>
                              <a:pt x="168642" y="4499"/>
                            </a:moveTo>
                            <a:cubicBezTo>
                              <a:pt x="243129" y="23773"/>
                              <a:pt x="293615" y="112249"/>
                              <a:pt x="279874" y="197866"/>
                            </a:cubicBezTo>
                            <a:cubicBezTo>
                              <a:pt x="264517" y="285720"/>
                              <a:pt x="190279" y="338197"/>
                              <a:pt x="113554" y="317243"/>
                            </a:cubicBezTo>
                            <a:cubicBezTo>
                              <a:pt x="37140" y="298217"/>
                              <a:pt x="-11419" y="209492"/>
                              <a:pt x="2321" y="123876"/>
                            </a:cubicBezTo>
                            <a:cubicBezTo>
                              <a:pt x="17990" y="37887"/>
                              <a:pt x="91917" y="-16455"/>
                              <a:pt x="168642" y="449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621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s-PE"/>
                      </a:p>
                    </p:txBody>
                  </p:sp>
                  <p:sp>
                    <p:nvSpPr>
                      <p:cNvPr id="330" name="Forma libre: forma 329">
                        <a:extLst>
                          <a:ext uri="{FF2B5EF4-FFF2-40B4-BE49-F238E27FC236}">
                            <a16:creationId xmlns:a16="http://schemas.microsoft.com/office/drawing/2014/main" id="{CE4D97EA-B032-4E26-AFF6-836DA933ED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38682" y="410627"/>
                        <a:ext cx="294557" cy="334177"/>
                      </a:xfrm>
                      <a:custGeom>
                        <a:avLst/>
                        <a:gdLst>
                          <a:gd name="connsiteX0" fmla="*/ 153653 w 294557"/>
                          <a:gd name="connsiteY0" fmla="*/ 334177 h 334177"/>
                          <a:gd name="connsiteX1" fmla="*/ 118213 w 294557"/>
                          <a:gd name="connsiteY1" fmla="*/ 329390 h 334177"/>
                          <a:gd name="connsiteX2" fmla="*/ 2442 w 294557"/>
                          <a:gd name="connsiteY2" fmla="*/ 129059 h 334177"/>
                          <a:gd name="connsiteX3" fmla="*/ 72576 w 294557"/>
                          <a:gd name="connsiteY3" fmla="*/ 20251 h 334177"/>
                          <a:gd name="connsiteX4" fmla="*/ 176472 w 294557"/>
                          <a:gd name="connsiteY4" fmla="*/ 4707 h 334177"/>
                          <a:gd name="connsiteX5" fmla="*/ 292244 w 294557"/>
                          <a:gd name="connsiteY5" fmla="*/ 205100 h 334177"/>
                          <a:gd name="connsiteX6" fmla="*/ 223353 w 294557"/>
                          <a:gd name="connsiteY6" fmla="*/ 313846 h 334177"/>
                          <a:gd name="connsiteX7" fmla="*/ 153653 w 294557"/>
                          <a:gd name="connsiteY7" fmla="*/ 334177 h 334177"/>
                          <a:gd name="connsiteX8" fmla="*/ 141964 w 294557"/>
                          <a:gd name="connsiteY8" fmla="*/ 12417 h 334177"/>
                          <a:gd name="connsiteX9" fmla="*/ 79229 w 294557"/>
                          <a:gd name="connsiteY9" fmla="*/ 30759 h 334177"/>
                          <a:gd name="connsiteX10" fmla="*/ 14690 w 294557"/>
                          <a:gd name="connsiteY10" fmla="*/ 131111 h 334177"/>
                          <a:gd name="connsiteX11" fmla="*/ 121322 w 294557"/>
                          <a:gd name="connsiteY11" fmla="*/ 317328 h 334177"/>
                          <a:gd name="connsiteX12" fmla="*/ 216700 w 294557"/>
                          <a:gd name="connsiteY12" fmla="*/ 303214 h 334177"/>
                          <a:gd name="connsiteX13" fmla="*/ 279995 w 294557"/>
                          <a:gd name="connsiteY13" fmla="*/ 202924 h 334177"/>
                          <a:gd name="connsiteX14" fmla="*/ 173301 w 294557"/>
                          <a:gd name="connsiteY14" fmla="*/ 16645 h 334177"/>
                          <a:gd name="connsiteX15" fmla="*/ 173239 w 294557"/>
                          <a:gd name="connsiteY15" fmla="*/ 16645 h 334177"/>
                          <a:gd name="connsiteX16" fmla="*/ 141964 w 294557"/>
                          <a:gd name="connsiteY16" fmla="*/ 12417 h 3341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94557" h="334177">
                            <a:moveTo>
                              <a:pt x="153653" y="334177"/>
                            </a:moveTo>
                            <a:cubicBezTo>
                              <a:pt x="141902" y="334177"/>
                              <a:pt x="130026" y="332561"/>
                              <a:pt x="118213" y="329390"/>
                            </a:cubicBezTo>
                            <a:cubicBezTo>
                              <a:pt x="39871" y="309929"/>
                              <a:pt x="-12108" y="220022"/>
                              <a:pt x="2442" y="129059"/>
                            </a:cubicBezTo>
                            <a:cubicBezTo>
                              <a:pt x="10898" y="82614"/>
                              <a:pt x="36452" y="43008"/>
                              <a:pt x="72576" y="20251"/>
                            </a:cubicBezTo>
                            <a:cubicBezTo>
                              <a:pt x="103975" y="479"/>
                              <a:pt x="140845" y="-5054"/>
                              <a:pt x="176472" y="4707"/>
                            </a:cubicBezTo>
                            <a:cubicBezTo>
                              <a:pt x="253446" y="24666"/>
                              <a:pt x="306482" y="116375"/>
                              <a:pt x="292244" y="205100"/>
                            </a:cubicBezTo>
                            <a:cubicBezTo>
                              <a:pt x="284098" y="251608"/>
                              <a:pt x="258979" y="291214"/>
                              <a:pt x="223353" y="313846"/>
                            </a:cubicBezTo>
                            <a:cubicBezTo>
                              <a:pt x="202151" y="327276"/>
                              <a:pt x="178213" y="334177"/>
                              <a:pt x="153653" y="334177"/>
                            </a:cubicBezTo>
                            <a:close/>
                            <a:moveTo>
                              <a:pt x="141964" y="12417"/>
                            </a:moveTo>
                            <a:cubicBezTo>
                              <a:pt x="120016" y="12417"/>
                              <a:pt x="98503" y="18635"/>
                              <a:pt x="79229" y="30759"/>
                            </a:cubicBezTo>
                            <a:cubicBezTo>
                              <a:pt x="46027" y="51650"/>
                              <a:pt x="22525" y="88272"/>
                              <a:pt x="14690" y="131111"/>
                            </a:cubicBezTo>
                            <a:cubicBezTo>
                              <a:pt x="1136" y="215732"/>
                              <a:pt x="49011" y="299359"/>
                              <a:pt x="121322" y="317328"/>
                            </a:cubicBezTo>
                            <a:cubicBezTo>
                              <a:pt x="154400" y="326343"/>
                              <a:pt x="188223" y="321307"/>
                              <a:pt x="216700" y="303214"/>
                            </a:cubicBezTo>
                            <a:cubicBezTo>
                              <a:pt x="249404" y="282447"/>
                              <a:pt x="272472" y="245888"/>
                              <a:pt x="279995" y="202924"/>
                            </a:cubicBezTo>
                            <a:cubicBezTo>
                              <a:pt x="293176" y="120355"/>
                              <a:pt x="244368" y="35049"/>
                              <a:pt x="173301" y="16645"/>
                            </a:cubicBezTo>
                            <a:lnTo>
                              <a:pt x="173239" y="16645"/>
                            </a:lnTo>
                            <a:cubicBezTo>
                              <a:pt x="162918" y="13847"/>
                              <a:pt x="152410" y="12417"/>
                              <a:pt x="141964" y="12417"/>
                            </a:cubicBezTo>
                            <a:close/>
                          </a:path>
                        </a:pathLst>
                      </a:custGeom>
                      <a:solidFill>
                        <a:srgbClr val="E670A7"/>
                      </a:solidFill>
                      <a:ln w="621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s-PE"/>
                      </a:p>
                    </p:txBody>
                  </p:sp>
                </p:grpSp>
                <p:sp>
                  <p:nvSpPr>
                    <p:cNvPr id="331" name="Forma libre: forma 330">
                      <a:extLst>
                        <a:ext uri="{FF2B5EF4-FFF2-40B4-BE49-F238E27FC236}">
                          <a16:creationId xmlns:a16="http://schemas.microsoft.com/office/drawing/2014/main" id="{1905C9C4-8A33-415B-BCAB-F56E44134D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79584" y="462645"/>
                      <a:ext cx="128674" cy="130405"/>
                    </a:xfrm>
                    <a:custGeom>
                      <a:avLst/>
                      <a:gdLst>
                        <a:gd name="connsiteX0" fmla="*/ 78471 w 128674"/>
                        <a:gd name="connsiteY0" fmla="*/ 1435 h 130405"/>
                        <a:gd name="connsiteX1" fmla="*/ 127155 w 128674"/>
                        <a:gd name="connsiteY1" fmla="*/ 78782 h 130405"/>
                        <a:gd name="connsiteX2" fmla="*/ 51860 w 128674"/>
                        <a:gd name="connsiteY2" fmla="*/ 128958 h 130405"/>
                        <a:gd name="connsiteX3" fmla="*/ 1435 w 128674"/>
                        <a:gd name="connsiteY3" fmla="*/ 51860 h 130405"/>
                        <a:gd name="connsiteX4" fmla="*/ 78471 w 128674"/>
                        <a:gd name="connsiteY4" fmla="*/ 1435 h 1304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8674" h="130405">
                          <a:moveTo>
                            <a:pt x="78471" y="1435"/>
                          </a:moveTo>
                          <a:cubicBezTo>
                            <a:pt x="113601" y="8959"/>
                            <a:pt x="134679" y="43653"/>
                            <a:pt x="127155" y="78782"/>
                          </a:cubicBezTo>
                          <a:cubicBezTo>
                            <a:pt x="119632" y="113912"/>
                            <a:pt x="86989" y="136481"/>
                            <a:pt x="51860" y="128958"/>
                          </a:cubicBezTo>
                          <a:cubicBezTo>
                            <a:pt x="16731" y="121435"/>
                            <a:pt x="-6088" y="86989"/>
                            <a:pt x="1435" y="51860"/>
                          </a:cubicBezTo>
                          <a:cubicBezTo>
                            <a:pt x="8897" y="16731"/>
                            <a:pt x="43280" y="-6088"/>
                            <a:pt x="78471" y="1435"/>
                          </a:cubicBezTo>
                          <a:close/>
                        </a:path>
                      </a:pathLst>
                    </a:custGeom>
                    <a:solidFill>
                      <a:srgbClr val="231F20"/>
                    </a:solidFill>
                    <a:ln w="621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PE"/>
                    </a:p>
                  </p:txBody>
                </p:sp>
                <p:sp>
                  <p:nvSpPr>
                    <p:cNvPr id="332" name="Forma libre: forma 331">
                      <a:extLst>
                        <a:ext uri="{FF2B5EF4-FFF2-40B4-BE49-F238E27FC236}">
                          <a16:creationId xmlns:a16="http://schemas.microsoft.com/office/drawing/2014/main" id="{53404872-F7D1-4E9F-9328-D050F5C2E8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69330" y="464267"/>
                      <a:ext cx="49689" cy="50426"/>
                    </a:xfrm>
                    <a:custGeom>
                      <a:avLst/>
                      <a:gdLst>
                        <a:gd name="connsiteX0" fmla="*/ 30279 w 49689"/>
                        <a:gd name="connsiteY0" fmla="*/ 559 h 50426"/>
                        <a:gd name="connsiteX1" fmla="*/ 49119 w 49689"/>
                        <a:gd name="connsiteY1" fmla="*/ 30466 h 50426"/>
                        <a:gd name="connsiteX2" fmla="*/ 20020 w 49689"/>
                        <a:gd name="connsiteY2" fmla="*/ 49865 h 50426"/>
                        <a:gd name="connsiteX3" fmla="*/ 559 w 49689"/>
                        <a:gd name="connsiteY3" fmla="*/ 20082 h 50426"/>
                        <a:gd name="connsiteX4" fmla="*/ 30279 w 49689"/>
                        <a:gd name="connsiteY4" fmla="*/ 559 h 504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9689" h="50426">
                          <a:moveTo>
                            <a:pt x="30279" y="559"/>
                          </a:moveTo>
                          <a:cubicBezTo>
                            <a:pt x="43834" y="3481"/>
                            <a:pt x="51979" y="16849"/>
                            <a:pt x="49119" y="30466"/>
                          </a:cubicBezTo>
                          <a:cubicBezTo>
                            <a:pt x="46197" y="44020"/>
                            <a:pt x="33575" y="52787"/>
                            <a:pt x="20020" y="49865"/>
                          </a:cubicBezTo>
                          <a:cubicBezTo>
                            <a:pt x="6466" y="46942"/>
                            <a:pt x="-2363" y="33637"/>
                            <a:pt x="559" y="20082"/>
                          </a:cubicBezTo>
                          <a:cubicBezTo>
                            <a:pt x="3420" y="6466"/>
                            <a:pt x="16725" y="-2363"/>
                            <a:pt x="30279" y="559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621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PE"/>
                    </a:p>
                  </p:txBody>
                </p:sp>
              </p:grpSp>
              <p:sp>
                <p:nvSpPr>
                  <p:cNvPr id="333" name="Forma libre: forma 332">
                    <a:extLst>
                      <a:ext uri="{FF2B5EF4-FFF2-40B4-BE49-F238E27FC236}">
                        <a16:creationId xmlns:a16="http://schemas.microsoft.com/office/drawing/2014/main" id="{40528FE5-EA97-4C3D-8B37-46A0A2E4D1EF}"/>
                      </a:ext>
                    </a:extLst>
                  </p:cNvPr>
                  <p:cNvSpPr/>
                  <p:nvPr/>
                </p:nvSpPr>
                <p:spPr>
                  <a:xfrm>
                    <a:off x="5396335" y="437469"/>
                    <a:ext cx="49689" cy="50426"/>
                  </a:xfrm>
                  <a:custGeom>
                    <a:avLst/>
                    <a:gdLst>
                      <a:gd name="connsiteX0" fmla="*/ 30280 w 49689"/>
                      <a:gd name="connsiteY0" fmla="*/ 559 h 50426"/>
                      <a:gd name="connsiteX1" fmla="*/ 49119 w 49689"/>
                      <a:gd name="connsiteY1" fmla="*/ 30466 h 50426"/>
                      <a:gd name="connsiteX2" fmla="*/ 20020 w 49689"/>
                      <a:gd name="connsiteY2" fmla="*/ 49865 h 50426"/>
                      <a:gd name="connsiteX3" fmla="*/ 559 w 49689"/>
                      <a:gd name="connsiteY3" fmla="*/ 20082 h 50426"/>
                      <a:gd name="connsiteX4" fmla="*/ 30280 w 49689"/>
                      <a:gd name="connsiteY4" fmla="*/ 559 h 50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689" h="50426">
                        <a:moveTo>
                          <a:pt x="30280" y="559"/>
                        </a:moveTo>
                        <a:cubicBezTo>
                          <a:pt x="43834" y="3481"/>
                          <a:pt x="51979" y="16849"/>
                          <a:pt x="49119" y="30466"/>
                        </a:cubicBezTo>
                        <a:cubicBezTo>
                          <a:pt x="46197" y="44020"/>
                          <a:pt x="33575" y="52787"/>
                          <a:pt x="20020" y="49865"/>
                        </a:cubicBezTo>
                        <a:cubicBezTo>
                          <a:pt x="6466" y="46942"/>
                          <a:pt x="-2363" y="33637"/>
                          <a:pt x="559" y="20082"/>
                        </a:cubicBezTo>
                        <a:cubicBezTo>
                          <a:pt x="3420" y="6466"/>
                          <a:pt x="16725" y="-2363"/>
                          <a:pt x="30280" y="55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</p:grpSp>
            <p:sp>
              <p:nvSpPr>
                <p:cNvPr id="334" name="Forma libre: forma 333">
                  <a:extLst>
                    <a:ext uri="{FF2B5EF4-FFF2-40B4-BE49-F238E27FC236}">
                      <a16:creationId xmlns:a16="http://schemas.microsoft.com/office/drawing/2014/main" id="{D4258D8C-95C5-4C63-BB1B-0A353E9DD823}"/>
                    </a:ext>
                  </a:extLst>
                </p:cNvPr>
                <p:cNvSpPr/>
                <p:nvPr/>
              </p:nvSpPr>
              <p:spPr>
                <a:xfrm>
                  <a:off x="5180708" y="1028223"/>
                  <a:ext cx="548326" cy="263055"/>
                </a:xfrm>
                <a:custGeom>
                  <a:avLst/>
                  <a:gdLst>
                    <a:gd name="connsiteX0" fmla="*/ 547832 w 548326"/>
                    <a:gd name="connsiteY0" fmla="*/ 172082 h 263055"/>
                    <a:gd name="connsiteX1" fmla="*/ 518112 w 548326"/>
                    <a:gd name="connsiteY1" fmla="*/ 152870 h 263055"/>
                    <a:gd name="connsiteX2" fmla="*/ 481490 w 548326"/>
                    <a:gd name="connsiteY2" fmla="*/ 143667 h 263055"/>
                    <a:gd name="connsiteX3" fmla="*/ 521469 w 548326"/>
                    <a:gd name="connsiteY3" fmla="*/ 116310 h 263055"/>
                    <a:gd name="connsiteX4" fmla="*/ 487707 w 548326"/>
                    <a:gd name="connsiteY4" fmla="*/ 79315 h 263055"/>
                    <a:gd name="connsiteX5" fmla="*/ 456620 w 548326"/>
                    <a:gd name="connsiteY5" fmla="*/ 100144 h 263055"/>
                    <a:gd name="connsiteX6" fmla="*/ 480433 w 548326"/>
                    <a:gd name="connsiteY6" fmla="*/ 42321 h 263055"/>
                    <a:gd name="connsiteX7" fmla="*/ 446734 w 548326"/>
                    <a:gd name="connsiteY7" fmla="*/ 5388 h 263055"/>
                    <a:gd name="connsiteX8" fmla="*/ 410174 w 548326"/>
                    <a:gd name="connsiteY8" fmla="*/ 138880 h 263055"/>
                    <a:gd name="connsiteX9" fmla="*/ 412226 w 548326"/>
                    <a:gd name="connsiteY9" fmla="*/ 144289 h 263055"/>
                    <a:gd name="connsiteX10" fmla="*/ 149284 w 548326"/>
                    <a:gd name="connsiteY10" fmla="*/ 195087 h 263055"/>
                    <a:gd name="connsiteX11" fmla="*/ 32953 w 548326"/>
                    <a:gd name="connsiteY11" fmla="*/ 62217 h 263055"/>
                    <a:gd name="connsiteX12" fmla="*/ 0 w 548326"/>
                    <a:gd name="connsiteY12" fmla="*/ 110652 h 263055"/>
                    <a:gd name="connsiteX13" fmla="*/ 95564 w 548326"/>
                    <a:gd name="connsiteY13" fmla="*/ 221636 h 263055"/>
                    <a:gd name="connsiteX14" fmla="*/ 446734 w 548326"/>
                    <a:gd name="connsiteY14" fmla="*/ 180600 h 263055"/>
                    <a:gd name="connsiteX15" fmla="*/ 528495 w 548326"/>
                    <a:gd name="connsiteY15" fmla="*/ 201802 h 263055"/>
                    <a:gd name="connsiteX16" fmla="*/ 547832 w 548326"/>
                    <a:gd name="connsiteY16" fmla="*/ 172082 h 263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48326" h="263055">
                      <a:moveTo>
                        <a:pt x="547832" y="172082"/>
                      </a:moveTo>
                      <a:cubicBezTo>
                        <a:pt x="544785" y="157968"/>
                        <a:pt x="531666" y="151004"/>
                        <a:pt x="518112" y="152870"/>
                      </a:cubicBezTo>
                      <a:cubicBezTo>
                        <a:pt x="505055" y="154610"/>
                        <a:pt x="492744" y="150196"/>
                        <a:pt x="481490" y="143667"/>
                      </a:cubicBezTo>
                      <a:cubicBezTo>
                        <a:pt x="495915" y="136579"/>
                        <a:pt x="509220" y="127191"/>
                        <a:pt x="521469" y="116310"/>
                      </a:cubicBezTo>
                      <a:cubicBezTo>
                        <a:pt x="545593" y="94859"/>
                        <a:pt x="511894" y="57865"/>
                        <a:pt x="487707" y="79315"/>
                      </a:cubicBezTo>
                      <a:cubicBezTo>
                        <a:pt x="478070" y="87896"/>
                        <a:pt x="467998" y="95108"/>
                        <a:pt x="456620" y="100144"/>
                      </a:cubicBezTo>
                      <a:cubicBezTo>
                        <a:pt x="457739" y="77885"/>
                        <a:pt x="465262" y="53699"/>
                        <a:pt x="480433" y="42321"/>
                      </a:cubicBezTo>
                      <a:cubicBezTo>
                        <a:pt x="506236" y="23046"/>
                        <a:pt x="472350" y="-13824"/>
                        <a:pt x="446734" y="5388"/>
                      </a:cubicBezTo>
                      <a:cubicBezTo>
                        <a:pt x="411169" y="31875"/>
                        <a:pt x="399356" y="98092"/>
                        <a:pt x="410174" y="138880"/>
                      </a:cubicBezTo>
                      <a:cubicBezTo>
                        <a:pt x="410672" y="140870"/>
                        <a:pt x="411356" y="142610"/>
                        <a:pt x="412226" y="144289"/>
                      </a:cubicBezTo>
                      <a:cubicBezTo>
                        <a:pt x="346009" y="211004"/>
                        <a:pt x="235522" y="226548"/>
                        <a:pt x="149284" y="195087"/>
                      </a:cubicBezTo>
                      <a:cubicBezTo>
                        <a:pt x="106134" y="179356"/>
                        <a:pt x="50736" y="104310"/>
                        <a:pt x="32953" y="62217"/>
                      </a:cubicBezTo>
                      <a:cubicBezTo>
                        <a:pt x="31274" y="78196"/>
                        <a:pt x="22943" y="88207"/>
                        <a:pt x="0" y="110652"/>
                      </a:cubicBezTo>
                      <a:cubicBezTo>
                        <a:pt x="22383" y="155046"/>
                        <a:pt x="60186" y="195460"/>
                        <a:pt x="95564" y="221636"/>
                      </a:cubicBezTo>
                      <a:cubicBezTo>
                        <a:pt x="193740" y="294257"/>
                        <a:pt x="363729" y="265594"/>
                        <a:pt x="446734" y="180600"/>
                      </a:cubicBezTo>
                      <a:cubicBezTo>
                        <a:pt x="471169" y="196641"/>
                        <a:pt x="498277" y="205906"/>
                        <a:pt x="528495" y="201802"/>
                      </a:cubicBezTo>
                      <a:cubicBezTo>
                        <a:pt x="542111" y="199937"/>
                        <a:pt x="550505" y="184641"/>
                        <a:pt x="547832" y="172082"/>
                      </a:cubicBezTo>
                      <a:close/>
                    </a:path>
                  </a:pathLst>
                </a:custGeom>
                <a:solidFill>
                  <a:srgbClr val="E670A7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</p:grpSp>
          <p:grpSp>
            <p:nvGrpSpPr>
              <p:cNvPr id="335" name="Gráfico 2">
                <a:extLst>
                  <a:ext uri="{FF2B5EF4-FFF2-40B4-BE49-F238E27FC236}">
                    <a16:creationId xmlns:a16="http://schemas.microsoft.com/office/drawing/2014/main" id="{3169850B-D82C-4020-92F9-D5E7A1F3FFBF}"/>
                  </a:ext>
                </a:extLst>
              </p:cNvPr>
              <p:cNvGrpSpPr/>
              <p:nvPr/>
            </p:nvGrpSpPr>
            <p:grpSpPr>
              <a:xfrm>
                <a:off x="4273496" y="185343"/>
                <a:ext cx="759420" cy="1675829"/>
                <a:chOff x="4273496" y="185343"/>
                <a:chExt cx="759420" cy="1675829"/>
              </a:xfrm>
              <a:solidFill>
                <a:srgbClr val="FFB5D8"/>
              </a:solidFill>
            </p:grpSpPr>
            <p:grpSp>
              <p:nvGrpSpPr>
                <p:cNvPr id="336" name="Gráfico 2">
                  <a:extLst>
                    <a:ext uri="{FF2B5EF4-FFF2-40B4-BE49-F238E27FC236}">
                      <a16:creationId xmlns:a16="http://schemas.microsoft.com/office/drawing/2014/main" id="{A0481570-2164-4AEA-BBCF-B8558D473C4C}"/>
                    </a:ext>
                  </a:extLst>
                </p:cNvPr>
                <p:cNvGrpSpPr/>
                <p:nvPr/>
              </p:nvGrpSpPr>
              <p:grpSpPr>
                <a:xfrm>
                  <a:off x="4551706" y="185343"/>
                  <a:ext cx="481210" cy="115525"/>
                  <a:chOff x="4551706" y="185343"/>
                  <a:chExt cx="481210" cy="115525"/>
                </a:xfrm>
                <a:solidFill>
                  <a:srgbClr val="FFB5D8"/>
                </a:solidFill>
              </p:grpSpPr>
              <p:sp>
                <p:nvSpPr>
                  <p:cNvPr id="337" name="Forma libre: forma 336">
                    <a:extLst>
                      <a:ext uri="{FF2B5EF4-FFF2-40B4-BE49-F238E27FC236}">
                        <a16:creationId xmlns:a16="http://schemas.microsoft.com/office/drawing/2014/main" id="{E5B50764-7F5C-4590-A8B6-45C6553039FB}"/>
                      </a:ext>
                    </a:extLst>
                  </p:cNvPr>
                  <p:cNvSpPr/>
                  <p:nvPr/>
                </p:nvSpPr>
                <p:spPr>
                  <a:xfrm>
                    <a:off x="4641089" y="185343"/>
                    <a:ext cx="391827" cy="80969"/>
                  </a:xfrm>
                  <a:custGeom>
                    <a:avLst/>
                    <a:gdLst>
                      <a:gd name="connsiteX0" fmla="*/ 382128 w 391827"/>
                      <a:gd name="connsiteY0" fmla="*/ 44956 h 80969"/>
                      <a:gd name="connsiteX1" fmla="*/ 13549 w 391827"/>
                      <a:gd name="connsiteY1" fmla="*/ 30718 h 80969"/>
                      <a:gd name="connsiteX2" fmla="*/ 23870 w 391827"/>
                      <a:gd name="connsiteY2" fmla="*/ 68210 h 80969"/>
                      <a:gd name="connsiteX3" fmla="*/ 362542 w 391827"/>
                      <a:gd name="connsiteY3" fmla="*/ 78531 h 80969"/>
                      <a:gd name="connsiteX4" fmla="*/ 382128 w 391827"/>
                      <a:gd name="connsiteY4" fmla="*/ 44956 h 80969"/>
                      <a:gd name="connsiteX5" fmla="*/ 382128 w 391827"/>
                      <a:gd name="connsiteY5" fmla="*/ 44956 h 80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1827" h="80969">
                        <a:moveTo>
                          <a:pt x="382128" y="44956"/>
                        </a:moveTo>
                        <a:cubicBezTo>
                          <a:pt x="264491" y="-17468"/>
                          <a:pt x="137155" y="-7707"/>
                          <a:pt x="13549" y="30718"/>
                        </a:cubicBezTo>
                        <a:cubicBezTo>
                          <a:pt x="-10264" y="38117"/>
                          <a:pt x="-68" y="75671"/>
                          <a:pt x="23870" y="68210"/>
                        </a:cubicBezTo>
                        <a:cubicBezTo>
                          <a:pt x="137279" y="32956"/>
                          <a:pt x="254045" y="20956"/>
                          <a:pt x="362542" y="78531"/>
                        </a:cubicBezTo>
                        <a:cubicBezTo>
                          <a:pt x="384553" y="90220"/>
                          <a:pt x="404262" y="56708"/>
                          <a:pt x="382128" y="44956"/>
                        </a:cubicBezTo>
                        <a:lnTo>
                          <a:pt x="382128" y="44956"/>
                        </a:lnTo>
                        <a:close/>
                      </a:path>
                    </a:pathLst>
                  </a:custGeom>
                  <a:solidFill>
                    <a:srgbClr val="FFB5D8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338" name="Forma libre: forma 337">
                    <a:extLst>
                      <a:ext uri="{FF2B5EF4-FFF2-40B4-BE49-F238E27FC236}">
                        <a16:creationId xmlns:a16="http://schemas.microsoft.com/office/drawing/2014/main" id="{4D87EB93-3D26-41D3-9596-782AE7FAE06D}"/>
                      </a:ext>
                    </a:extLst>
                  </p:cNvPr>
                  <p:cNvSpPr/>
                  <p:nvPr/>
                </p:nvSpPr>
                <p:spPr>
                  <a:xfrm>
                    <a:off x="4551706" y="262009"/>
                    <a:ext cx="37515" cy="38859"/>
                  </a:xfrm>
                  <a:custGeom>
                    <a:avLst/>
                    <a:gdLst>
                      <a:gd name="connsiteX0" fmla="*/ 18746 w 37515"/>
                      <a:gd name="connsiteY0" fmla="*/ 38860 h 38859"/>
                      <a:gd name="connsiteX1" fmla="*/ 18746 w 37515"/>
                      <a:gd name="connsiteY1" fmla="*/ 0 h 38859"/>
                      <a:gd name="connsiteX2" fmla="*/ 18746 w 37515"/>
                      <a:gd name="connsiteY2" fmla="*/ 38860 h 38859"/>
                      <a:gd name="connsiteX3" fmla="*/ 18746 w 37515"/>
                      <a:gd name="connsiteY3" fmla="*/ 38860 h 38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515" h="38859">
                        <a:moveTo>
                          <a:pt x="18746" y="38860"/>
                        </a:moveTo>
                        <a:cubicBezTo>
                          <a:pt x="43741" y="38860"/>
                          <a:pt x="43803" y="0"/>
                          <a:pt x="18746" y="0"/>
                        </a:cubicBezTo>
                        <a:cubicBezTo>
                          <a:pt x="-6249" y="0"/>
                          <a:pt x="-6249" y="38860"/>
                          <a:pt x="18746" y="38860"/>
                        </a:cubicBezTo>
                        <a:lnTo>
                          <a:pt x="18746" y="38860"/>
                        </a:lnTo>
                        <a:close/>
                      </a:path>
                    </a:pathLst>
                  </a:custGeom>
                  <a:solidFill>
                    <a:srgbClr val="FFB5D8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</p:grpSp>
            <p:sp>
              <p:nvSpPr>
                <p:cNvPr id="339" name="Forma libre: forma 338">
                  <a:extLst>
                    <a:ext uri="{FF2B5EF4-FFF2-40B4-BE49-F238E27FC236}">
                      <a16:creationId xmlns:a16="http://schemas.microsoft.com/office/drawing/2014/main" id="{1987CFA5-E933-4DA1-BFA8-F17C26D875D1}"/>
                    </a:ext>
                  </a:extLst>
                </p:cNvPr>
                <p:cNvSpPr/>
                <p:nvPr/>
              </p:nvSpPr>
              <p:spPr>
                <a:xfrm>
                  <a:off x="4273496" y="1446833"/>
                  <a:ext cx="145742" cy="367368"/>
                </a:xfrm>
                <a:custGeom>
                  <a:avLst/>
                  <a:gdLst>
                    <a:gd name="connsiteX0" fmla="*/ 112480 w 145742"/>
                    <a:gd name="connsiteY0" fmla="*/ 5657 h 367368"/>
                    <a:gd name="connsiteX1" fmla="*/ 57206 w 145742"/>
                    <a:gd name="connsiteY1" fmla="*/ 363853 h 367368"/>
                    <a:gd name="connsiteX2" fmla="*/ 76791 w 145742"/>
                    <a:gd name="connsiteY2" fmla="*/ 330278 h 367368"/>
                    <a:gd name="connsiteX3" fmla="*/ 51672 w 145742"/>
                    <a:gd name="connsiteY3" fmla="*/ 180496 h 367368"/>
                    <a:gd name="connsiteX4" fmla="*/ 139962 w 145742"/>
                    <a:gd name="connsiteY4" fmla="*/ 33139 h 367368"/>
                    <a:gd name="connsiteX5" fmla="*/ 112480 w 145742"/>
                    <a:gd name="connsiteY5" fmla="*/ 5657 h 367368"/>
                    <a:gd name="connsiteX6" fmla="*/ 112480 w 145742"/>
                    <a:gd name="connsiteY6" fmla="*/ 5657 h 367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5742" h="367368">
                      <a:moveTo>
                        <a:pt x="112480" y="5657"/>
                      </a:moveTo>
                      <a:cubicBezTo>
                        <a:pt x="33019" y="83937"/>
                        <a:pt x="-63975" y="278423"/>
                        <a:pt x="57206" y="363853"/>
                      </a:cubicBezTo>
                      <a:cubicBezTo>
                        <a:pt x="77661" y="378277"/>
                        <a:pt x="97123" y="344578"/>
                        <a:pt x="76791" y="330278"/>
                      </a:cubicBezTo>
                      <a:cubicBezTo>
                        <a:pt x="30221" y="297511"/>
                        <a:pt x="38304" y="228060"/>
                        <a:pt x="51672" y="180496"/>
                      </a:cubicBezTo>
                      <a:cubicBezTo>
                        <a:pt x="67465" y="124040"/>
                        <a:pt x="98366" y="74175"/>
                        <a:pt x="139962" y="33139"/>
                      </a:cubicBezTo>
                      <a:cubicBezTo>
                        <a:pt x="157806" y="15543"/>
                        <a:pt x="130262" y="-11939"/>
                        <a:pt x="112480" y="5657"/>
                      </a:cubicBezTo>
                      <a:lnTo>
                        <a:pt x="112480" y="5657"/>
                      </a:lnTo>
                      <a:close/>
                    </a:path>
                  </a:pathLst>
                </a:custGeom>
                <a:solidFill>
                  <a:srgbClr val="FFB5D8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340" name="Forma libre: forma 339">
                  <a:extLst>
                    <a:ext uri="{FF2B5EF4-FFF2-40B4-BE49-F238E27FC236}">
                      <a16:creationId xmlns:a16="http://schemas.microsoft.com/office/drawing/2014/main" id="{6D9015EE-B9CF-4181-8DA2-3C808E3766AC}"/>
                    </a:ext>
                  </a:extLst>
                </p:cNvPr>
                <p:cNvSpPr/>
                <p:nvPr/>
              </p:nvSpPr>
              <p:spPr>
                <a:xfrm>
                  <a:off x="4400906" y="1822312"/>
                  <a:ext cx="37538" cy="38859"/>
                </a:xfrm>
                <a:custGeom>
                  <a:avLst/>
                  <a:gdLst>
                    <a:gd name="connsiteX0" fmla="*/ 18769 w 37538"/>
                    <a:gd name="connsiteY0" fmla="*/ 38860 h 38859"/>
                    <a:gd name="connsiteX1" fmla="*/ 18769 w 37538"/>
                    <a:gd name="connsiteY1" fmla="*/ 0 h 38859"/>
                    <a:gd name="connsiteX2" fmla="*/ 18769 w 37538"/>
                    <a:gd name="connsiteY2" fmla="*/ 38860 h 38859"/>
                    <a:gd name="connsiteX3" fmla="*/ 18769 w 37538"/>
                    <a:gd name="connsiteY3" fmla="*/ 38860 h 38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538" h="38859">
                      <a:moveTo>
                        <a:pt x="18769" y="38860"/>
                      </a:moveTo>
                      <a:cubicBezTo>
                        <a:pt x="43764" y="38860"/>
                        <a:pt x="43826" y="0"/>
                        <a:pt x="18769" y="0"/>
                      </a:cubicBezTo>
                      <a:cubicBezTo>
                        <a:pt x="-6225" y="0"/>
                        <a:pt x="-6288" y="38860"/>
                        <a:pt x="18769" y="38860"/>
                      </a:cubicBezTo>
                      <a:lnTo>
                        <a:pt x="18769" y="38860"/>
                      </a:lnTo>
                      <a:close/>
                    </a:path>
                  </a:pathLst>
                </a:custGeom>
                <a:solidFill>
                  <a:srgbClr val="FFB5D8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</p:grpSp>
        </p:grpSp>
      </p:grpSp>
      <p:grpSp>
        <p:nvGrpSpPr>
          <p:cNvPr id="341" name="Gráfico 2">
            <a:extLst>
              <a:ext uri="{FF2B5EF4-FFF2-40B4-BE49-F238E27FC236}">
                <a16:creationId xmlns:a16="http://schemas.microsoft.com/office/drawing/2014/main" id="{3117A746-1420-4711-A2F6-C621EE36B4CE}"/>
              </a:ext>
            </a:extLst>
          </p:cNvPr>
          <p:cNvGrpSpPr/>
          <p:nvPr/>
        </p:nvGrpSpPr>
        <p:grpSpPr>
          <a:xfrm>
            <a:off x="2058414" y="239417"/>
            <a:ext cx="1447639" cy="2014002"/>
            <a:chOff x="2071978" y="-1"/>
            <a:chExt cx="1447639" cy="2014002"/>
          </a:xfrm>
        </p:grpSpPr>
        <p:sp>
          <p:nvSpPr>
            <p:cNvPr id="342" name="Forma libre: forma 341">
              <a:extLst>
                <a:ext uri="{FF2B5EF4-FFF2-40B4-BE49-F238E27FC236}">
                  <a16:creationId xmlns:a16="http://schemas.microsoft.com/office/drawing/2014/main" id="{24DB3A52-C67E-4C7C-BB54-59F6E9376DBD}"/>
                </a:ext>
              </a:extLst>
            </p:cNvPr>
            <p:cNvSpPr/>
            <p:nvPr/>
          </p:nvSpPr>
          <p:spPr>
            <a:xfrm>
              <a:off x="2300970" y="1890644"/>
              <a:ext cx="1218647" cy="123357"/>
            </a:xfrm>
            <a:custGeom>
              <a:avLst/>
              <a:gdLst>
                <a:gd name="connsiteX0" fmla="*/ 1218647 w 1218647"/>
                <a:gd name="connsiteY0" fmla="*/ 61679 h 123357"/>
                <a:gd name="connsiteX1" fmla="*/ 609324 w 1218647"/>
                <a:gd name="connsiteY1" fmla="*/ 123357 h 123357"/>
                <a:gd name="connsiteX2" fmla="*/ 0 w 1218647"/>
                <a:gd name="connsiteY2" fmla="*/ 61679 h 123357"/>
                <a:gd name="connsiteX3" fmla="*/ 609324 w 1218647"/>
                <a:gd name="connsiteY3" fmla="*/ 0 h 123357"/>
                <a:gd name="connsiteX4" fmla="*/ 1218647 w 1218647"/>
                <a:gd name="connsiteY4" fmla="*/ 61679 h 12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647" h="123357">
                  <a:moveTo>
                    <a:pt x="1218647" y="61679"/>
                  </a:moveTo>
                  <a:cubicBezTo>
                    <a:pt x="1218647" y="95751"/>
                    <a:pt x="945820" y="123357"/>
                    <a:pt x="609324" y="123357"/>
                  </a:cubicBezTo>
                  <a:cubicBezTo>
                    <a:pt x="272828" y="123357"/>
                    <a:pt x="0" y="95751"/>
                    <a:pt x="0" y="61679"/>
                  </a:cubicBezTo>
                  <a:cubicBezTo>
                    <a:pt x="0" y="27606"/>
                    <a:pt x="272828" y="0"/>
                    <a:pt x="609324" y="0"/>
                  </a:cubicBezTo>
                  <a:cubicBezTo>
                    <a:pt x="945882" y="0"/>
                    <a:pt x="1218647" y="27606"/>
                    <a:pt x="1218647" y="61679"/>
                  </a:cubicBezTo>
                  <a:close/>
                </a:path>
              </a:pathLst>
            </a:custGeom>
            <a:solidFill>
              <a:srgbClr val="BCBEC0">
                <a:alpha val="50000"/>
              </a:srgbClr>
            </a:solidFill>
            <a:ln w="62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343" name="Gráfico 2">
              <a:extLst>
                <a:ext uri="{FF2B5EF4-FFF2-40B4-BE49-F238E27FC236}">
                  <a16:creationId xmlns:a16="http://schemas.microsoft.com/office/drawing/2014/main" id="{0760F785-DB7F-472B-AACD-9EA1BDDC1BF9}"/>
                </a:ext>
              </a:extLst>
            </p:cNvPr>
            <p:cNvGrpSpPr/>
            <p:nvPr/>
          </p:nvGrpSpPr>
          <p:grpSpPr>
            <a:xfrm>
              <a:off x="2071978" y="-1"/>
              <a:ext cx="1340906" cy="1952333"/>
              <a:chOff x="2071978" y="-1"/>
              <a:chExt cx="1340906" cy="1952333"/>
            </a:xfrm>
          </p:grpSpPr>
          <p:grpSp>
            <p:nvGrpSpPr>
              <p:cNvPr id="344" name="Gráfico 2">
                <a:extLst>
                  <a:ext uri="{FF2B5EF4-FFF2-40B4-BE49-F238E27FC236}">
                    <a16:creationId xmlns:a16="http://schemas.microsoft.com/office/drawing/2014/main" id="{94BAE9FE-DA16-4D2C-87C5-59E72590D0D8}"/>
                  </a:ext>
                </a:extLst>
              </p:cNvPr>
              <p:cNvGrpSpPr/>
              <p:nvPr/>
            </p:nvGrpSpPr>
            <p:grpSpPr>
              <a:xfrm>
                <a:off x="2071978" y="-1"/>
                <a:ext cx="1340906" cy="1952333"/>
                <a:chOff x="2071978" y="-1"/>
                <a:chExt cx="1340906" cy="1952333"/>
              </a:xfrm>
            </p:grpSpPr>
            <p:sp>
              <p:nvSpPr>
                <p:cNvPr id="345" name="Forma libre: forma 344">
                  <a:extLst>
                    <a:ext uri="{FF2B5EF4-FFF2-40B4-BE49-F238E27FC236}">
                      <a16:creationId xmlns:a16="http://schemas.microsoft.com/office/drawing/2014/main" id="{A4A1FBDE-FB64-4460-A96F-15CE815129FC}"/>
                    </a:ext>
                  </a:extLst>
                </p:cNvPr>
                <p:cNvSpPr/>
                <p:nvPr/>
              </p:nvSpPr>
              <p:spPr>
                <a:xfrm>
                  <a:off x="2247188" y="102405"/>
                  <a:ext cx="201411" cy="60246"/>
                </a:xfrm>
                <a:custGeom>
                  <a:avLst/>
                  <a:gdLst>
                    <a:gd name="connsiteX0" fmla="*/ 0 w 201411"/>
                    <a:gd name="connsiteY0" fmla="*/ 60246 h 60246"/>
                    <a:gd name="connsiteX1" fmla="*/ 92953 w 201411"/>
                    <a:gd name="connsiteY1" fmla="*/ 247 h 60246"/>
                    <a:gd name="connsiteX2" fmla="*/ 197533 w 201411"/>
                    <a:gd name="connsiteY2" fmla="*/ 38982 h 60246"/>
                    <a:gd name="connsiteX3" fmla="*/ 193678 w 201411"/>
                    <a:gd name="connsiteY3" fmla="*/ 52537 h 60246"/>
                    <a:gd name="connsiteX4" fmla="*/ 93015 w 201411"/>
                    <a:gd name="connsiteY4" fmla="*/ 13801 h 60246"/>
                    <a:gd name="connsiteX5" fmla="*/ 0 w 201411"/>
                    <a:gd name="connsiteY5" fmla="*/ 60246 h 60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1411" h="60246">
                      <a:moveTo>
                        <a:pt x="0" y="60246"/>
                      </a:moveTo>
                      <a:cubicBezTo>
                        <a:pt x="0" y="60246"/>
                        <a:pt x="38736" y="4102"/>
                        <a:pt x="92953" y="247"/>
                      </a:cubicBezTo>
                      <a:cubicBezTo>
                        <a:pt x="147170" y="-3608"/>
                        <a:pt x="197533" y="38982"/>
                        <a:pt x="197533" y="38982"/>
                      </a:cubicBezTo>
                      <a:cubicBezTo>
                        <a:pt x="201388" y="44765"/>
                        <a:pt x="205305" y="52537"/>
                        <a:pt x="193678" y="52537"/>
                      </a:cubicBezTo>
                      <a:cubicBezTo>
                        <a:pt x="180124" y="54464"/>
                        <a:pt x="139461" y="8019"/>
                        <a:pt x="93015" y="13801"/>
                      </a:cubicBezTo>
                      <a:cubicBezTo>
                        <a:pt x="46508" y="21511"/>
                        <a:pt x="0" y="60246"/>
                        <a:pt x="0" y="60246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grpSp>
              <p:nvGrpSpPr>
                <p:cNvPr id="346" name="Gráfico 2">
                  <a:extLst>
                    <a:ext uri="{FF2B5EF4-FFF2-40B4-BE49-F238E27FC236}">
                      <a16:creationId xmlns:a16="http://schemas.microsoft.com/office/drawing/2014/main" id="{54DA2CF3-6ABF-4D2B-94EA-DE972DC22856}"/>
                    </a:ext>
                  </a:extLst>
                </p:cNvPr>
                <p:cNvGrpSpPr/>
                <p:nvPr/>
              </p:nvGrpSpPr>
              <p:grpSpPr>
                <a:xfrm>
                  <a:off x="2208241" y="181493"/>
                  <a:ext cx="255945" cy="292535"/>
                  <a:chOff x="2208241" y="181493"/>
                  <a:chExt cx="255945" cy="292535"/>
                </a:xfrm>
              </p:grpSpPr>
              <p:sp>
                <p:nvSpPr>
                  <p:cNvPr id="347" name="Forma libre: forma 346">
                    <a:extLst>
                      <a:ext uri="{FF2B5EF4-FFF2-40B4-BE49-F238E27FC236}">
                        <a16:creationId xmlns:a16="http://schemas.microsoft.com/office/drawing/2014/main" id="{EE8F3214-63F6-4394-AABD-929CC50B4EE3}"/>
                      </a:ext>
                    </a:extLst>
                  </p:cNvPr>
                  <p:cNvSpPr/>
                  <p:nvPr/>
                </p:nvSpPr>
                <p:spPr>
                  <a:xfrm>
                    <a:off x="2214523" y="187689"/>
                    <a:ext cx="243463" cy="280153"/>
                  </a:xfrm>
                  <a:custGeom>
                    <a:avLst/>
                    <a:gdLst>
                      <a:gd name="connsiteX0" fmla="*/ 164353 w 243463"/>
                      <a:gd name="connsiteY0" fmla="*/ 7916 h 280153"/>
                      <a:gd name="connsiteX1" fmla="*/ 235980 w 243463"/>
                      <a:gd name="connsiteY1" fmla="*/ 189905 h 280153"/>
                      <a:gd name="connsiteX2" fmla="*/ 79110 w 243463"/>
                      <a:gd name="connsiteY2" fmla="*/ 271231 h 280153"/>
                      <a:gd name="connsiteX3" fmla="*/ 7484 w 243463"/>
                      <a:gd name="connsiteY3" fmla="*/ 91170 h 280153"/>
                      <a:gd name="connsiteX4" fmla="*/ 164353 w 243463"/>
                      <a:gd name="connsiteY4" fmla="*/ 7916 h 280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463" h="280153">
                        <a:moveTo>
                          <a:pt x="164353" y="7916"/>
                        </a:moveTo>
                        <a:cubicBezTo>
                          <a:pt x="226343" y="35025"/>
                          <a:pt x="259234" y="116351"/>
                          <a:pt x="235980" y="189905"/>
                        </a:cubicBezTo>
                        <a:cubicBezTo>
                          <a:pt x="212726" y="261532"/>
                          <a:pt x="143027" y="298340"/>
                          <a:pt x="79110" y="271231"/>
                        </a:cubicBezTo>
                        <a:cubicBezTo>
                          <a:pt x="17121" y="246050"/>
                          <a:pt x="-15770" y="164724"/>
                          <a:pt x="7484" y="91170"/>
                        </a:cubicBezTo>
                        <a:cubicBezTo>
                          <a:pt x="30737" y="19543"/>
                          <a:pt x="100437" y="-17265"/>
                          <a:pt x="164353" y="791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348" name="Forma libre: forma 347">
                    <a:extLst>
                      <a:ext uri="{FF2B5EF4-FFF2-40B4-BE49-F238E27FC236}">
                        <a16:creationId xmlns:a16="http://schemas.microsoft.com/office/drawing/2014/main" id="{AF8D8C27-02BC-4004-AEAE-FD38D31E5960}"/>
                      </a:ext>
                    </a:extLst>
                  </p:cNvPr>
                  <p:cNvSpPr/>
                  <p:nvPr/>
                </p:nvSpPr>
                <p:spPr>
                  <a:xfrm>
                    <a:off x="2208241" y="181493"/>
                    <a:ext cx="255945" cy="292535"/>
                  </a:xfrm>
                  <a:custGeom>
                    <a:avLst/>
                    <a:gdLst>
                      <a:gd name="connsiteX0" fmla="*/ 128605 w 255945"/>
                      <a:gd name="connsiteY0" fmla="*/ 292536 h 292535"/>
                      <a:gd name="connsiteX1" fmla="*/ 83030 w 255945"/>
                      <a:gd name="connsiteY1" fmla="*/ 283147 h 292535"/>
                      <a:gd name="connsiteX2" fmla="*/ 7859 w 255945"/>
                      <a:gd name="connsiteY2" fmla="*/ 95500 h 292535"/>
                      <a:gd name="connsiteX3" fmla="*/ 79175 w 255945"/>
                      <a:gd name="connsiteY3" fmla="*/ 11376 h 292535"/>
                      <a:gd name="connsiteX4" fmla="*/ 172936 w 255945"/>
                      <a:gd name="connsiteY4" fmla="*/ 8330 h 292535"/>
                      <a:gd name="connsiteX5" fmla="*/ 173123 w 255945"/>
                      <a:gd name="connsiteY5" fmla="*/ 8392 h 292535"/>
                      <a:gd name="connsiteX6" fmla="*/ 248231 w 255945"/>
                      <a:gd name="connsiteY6" fmla="*/ 197966 h 292535"/>
                      <a:gd name="connsiteX7" fmla="*/ 176294 w 255945"/>
                      <a:gd name="connsiteY7" fmla="*/ 282090 h 292535"/>
                      <a:gd name="connsiteX8" fmla="*/ 128605 w 255945"/>
                      <a:gd name="connsiteY8" fmla="*/ 292536 h 292535"/>
                      <a:gd name="connsiteX9" fmla="*/ 129475 w 255945"/>
                      <a:gd name="connsiteY9" fmla="*/ 12433 h 292535"/>
                      <a:gd name="connsiteX10" fmla="*/ 84460 w 255945"/>
                      <a:gd name="connsiteY10" fmla="*/ 22630 h 292535"/>
                      <a:gd name="connsiteX11" fmla="*/ 19672 w 255945"/>
                      <a:gd name="connsiteY11" fmla="*/ 99293 h 292535"/>
                      <a:gd name="connsiteX12" fmla="*/ 87755 w 255945"/>
                      <a:gd name="connsiteY12" fmla="*/ 271707 h 292535"/>
                      <a:gd name="connsiteX13" fmla="*/ 171071 w 255945"/>
                      <a:gd name="connsiteY13" fmla="*/ 270836 h 292535"/>
                      <a:gd name="connsiteX14" fmla="*/ 236293 w 255945"/>
                      <a:gd name="connsiteY14" fmla="*/ 194236 h 292535"/>
                      <a:gd name="connsiteX15" fmla="*/ 168148 w 255945"/>
                      <a:gd name="connsiteY15" fmla="*/ 19895 h 292535"/>
                      <a:gd name="connsiteX16" fmla="*/ 129475 w 255945"/>
                      <a:gd name="connsiteY16" fmla="*/ 12433 h 292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55945" h="292535">
                        <a:moveTo>
                          <a:pt x="128605" y="292536"/>
                        </a:moveTo>
                        <a:cubicBezTo>
                          <a:pt x="113247" y="292536"/>
                          <a:pt x="97828" y="289427"/>
                          <a:pt x="83030" y="283147"/>
                        </a:cubicBezTo>
                        <a:cubicBezTo>
                          <a:pt x="17372" y="256474"/>
                          <a:pt x="-16390" y="172288"/>
                          <a:pt x="7859" y="95500"/>
                        </a:cubicBezTo>
                        <a:cubicBezTo>
                          <a:pt x="20170" y="57635"/>
                          <a:pt x="46159" y="26983"/>
                          <a:pt x="79175" y="11376"/>
                        </a:cubicBezTo>
                        <a:cubicBezTo>
                          <a:pt x="108957" y="-2675"/>
                          <a:pt x="142221" y="-3732"/>
                          <a:pt x="172936" y="8330"/>
                        </a:cubicBezTo>
                        <a:lnTo>
                          <a:pt x="173123" y="8392"/>
                        </a:lnTo>
                        <a:cubicBezTo>
                          <a:pt x="238532" y="36993"/>
                          <a:pt x="272169" y="122050"/>
                          <a:pt x="248231" y="197966"/>
                        </a:cubicBezTo>
                        <a:cubicBezTo>
                          <a:pt x="235796" y="236267"/>
                          <a:pt x="209620" y="266919"/>
                          <a:pt x="176294" y="282090"/>
                        </a:cubicBezTo>
                        <a:cubicBezTo>
                          <a:pt x="160998" y="289054"/>
                          <a:pt x="144833" y="292536"/>
                          <a:pt x="128605" y="292536"/>
                        </a:cubicBezTo>
                        <a:close/>
                        <a:moveTo>
                          <a:pt x="129475" y="12433"/>
                        </a:moveTo>
                        <a:cubicBezTo>
                          <a:pt x="114118" y="12433"/>
                          <a:pt x="98822" y="15853"/>
                          <a:pt x="84460" y="22630"/>
                        </a:cubicBezTo>
                        <a:cubicBezTo>
                          <a:pt x="54056" y="36993"/>
                          <a:pt x="31051" y="64226"/>
                          <a:pt x="19672" y="99293"/>
                        </a:cubicBezTo>
                        <a:cubicBezTo>
                          <a:pt x="-2276" y="168806"/>
                          <a:pt x="28875" y="247769"/>
                          <a:pt x="87755" y="271707"/>
                        </a:cubicBezTo>
                        <a:cubicBezTo>
                          <a:pt x="114988" y="283272"/>
                          <a:pt x="144522" y="282899"/>
                          <a:pt x="171071" y="270836"/>
                        </a:cubicBezTo>
                        <a:cubicBezTo>
                          <a:pt x="201226" y="257096"/>
                          <a:pt x="224977" y="229179"/>
                          <a:pt x="236293" y="194236"/>
                        </a:cubicBezTo>
                        <a:cubicBezTo>
                          <a:pt x="258366" y="124288"/>
                          <a:pt x="227837" y="46071"/>
                          <a:pt x="168148" y="19895"/>
                        </a:cubicBezTo>
                        <a:cubicBezTo>
                          <a:pt x="155651" y="14858"/>
                          <a:pt x="142532" y="12433"/>
                          <a:pt x="129475" y="12433"/>
                        </a:cubicBezTo>
                        <a:close/>
                      </a:path>
                    </a:pathLst>
                  </a:custGeom>
                  <a:solidFill>
                    <a:srgbClr val="05A098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</p:grpSp>
            <p:sp>
              <p:nvSpPr>
                <p:cNvPr id="349" name="Forma libre: forma 348">
                  <a:extLst>
                    <a:ext uri="{FF2B5EF4-FFF2-40B4-BE49-F238E27FC236}">
                      <a16:creationId xmlns:a16="http://schemas.microsoft.com/office/drawing/2014/main" id="{A4451170-7AA0-4F43-9885-7BC8B6E6BA2A}"/>
                    </a:ext>
                  </a:extLst>
                </p:cNvPr>
                <p:cNvSpPr/>
                <p:nvPr/>
              </p:nvSpPr>
              <p:spPr>
                <a:xfrm>
                  <a:off x="2316185" y="315680"/>
                  <a:ext cx="124659" cy="124666"/>
                </a:xfrm>
                <a:custGeom>
                  <a:avLst/>
                  <a:gdLst>
                    <a:gd name="connsiteX0" fmla="*/ 84018 w 124659"/>
                    <a:gd name="connsiteY0" fmla="*/ 3841 h 124666"/>
                    <a:gd name="connsiteX1" fmla="*/ 120826 w 124659"/>
                    <a:gd name="connsiteY1" fmla="*/ 83240 h 124666"/>
                    <a:gd name="connsiteX2" fmla="*/ 41427 w 124659"/>
                    <a:gd name="connsiteY2" fmla="*/ 120048 h 124666"/>
                    <a:gd name="connsiteX3" fmla="*/ 4619 w 124659"/>
                    <a:gd name="connsiteY3" fmla="*/ 40649 h 124666"/>
                    <a:gd name="connsiteX4" fmla="*/ 84018 w 124659"/>
                    <a:gd name="connsiteY4" fmla="*/ 3841 h 12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659" h="124666">
                      <a:moveTo>
                        <a:pt x="84018" y="3841"/>
                      </a:moveTo>
                      <a:cubicBezTo>
                        <a:pt x="116909" y="15468"/>
                        <a:pt x="132453" y="52276"/>
                        <a:pt x="120826" y="83240"/>
                      </a:cubicBezTo>
                      <a:cubicBezTo>
                        <a:pt x="109199" y="116131"/>
                        <a:pt x="72391" y="133602"/>
                        <a:pt x="41427" y="120048"/>
                      </a:cubicBezTo>
                      <a:cubicBezTo>
                        <a:pt x="8536" y="108421"/>
                        <a:pt x="-8935" y="73602"/>
                        <a:pt x="4619" y="40649"/>
                      </a:cubicBezTo>
                      <a:cubicBezTo>
                        <a:pt x="16246" y="7696"/>
                        <a:pt x="51064" y="-7786"/>
                        <a:pt x="84018" y="3841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350" name="Forma libre: forma 349">
                  <a:extLst>
                    <a:ext uri="{FF2B5EF4-FFF2-40B4-BE49-F238E27FC236}">
                      <a16:creationId xmlns:a16="http://schemas.microsoft.com/office/drawing/2014/main" id="{863EBA06-74D8-4A62-AF58-A2E0BB87EC84}"/>
                    </a:ext>
                  </a:extLst>
                </p:cNvPr>
                <p:cNvSpPr/>
                <p:nvPr/>
              </p:nvSpPr>
              <p:spPr>
                <a:xfrm>
                  <a:off x="2539664" y="1365180"/>
                  <a:ext cx="291915" cy="582264"/>
                </a:xfrm>
                <a:custGeom>
                  <a:avLst/>
                  <a:gdLst>
                    <a:gd name="connsiteX0" fmla="*/ 154693 w 291915"/>
                    <a:gd name="connsiteY0" fmla="*/ 3186 h 582264"/>
                    <a:gd name="connsiteX1" fmla="*/ 96496 w 291915"/>
                    <a:gd name="connsiteY1" fmla="*/ 530189 h 582264"/>
                    <a:gd name="connsiteX2" fmla="*/ 8020 w 291915"/>
                    <a:gd name="connsiteY2" fmla="*/ 513339 h 582264"/>
                    <a:gd name="connsiteX3" fmla="*/ 5906 w 291915"/>
                    <a:gd name="connsiteY3" fmla="*/ 532117 h 582264"/>
                    <a:gd name="connsiteX4" fmla="*/ 114963 w 291915"/>
                    <a:gd name="connsiteY4" fmla="*/ 580552 h 582264"/>
                    <a:gd name="connsiteX5" fmla="*/ 138962 w 291915"/>
                    <a:gd name="connsiteY5" fmla="*/ 574210 h 582264"/>
                    <a:gd name="connsiteX6" fmla="*/ 291915 w 291915"/>
                    <a:gd name="connsiteY6" fmla="*/ 56160 h 582264"/>
                    <a:gd name="connsiteX7" fmla="*/ 154693 w 291915"/>
                    <a:gd name="connsiteY7" fmla="*/ 3186 h 582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1915" h="582264">
                      <a:moveTo>
                        <a:pt x="154693" y="3186"/>
                      </a:moveTo>
                      <a:cubicBezTo>
                        <a:pt x="154693" y="161610"/>
                        <a:pt x="96496" y="530189"/>
                        <a:pt x="96496" y="530189"/>
                      </a:cubicBezTo>
                      <a:cubicBezTo>
                        <a:pt x="73678" y="518251"/>
                        <a:pt x="36061" y="508801"/>
                        <a:pt x="8020" y="513339"/>
                      </a:cubicBezTo>
                      <a:cubicBezTo>
                        <a:pt x="-1555" y="514894"/>
                        <a:pt x="-2923" y="528199"/>
                        <a:pt x="5906" y="532117"/>
                      </a:cubicBezTo>
                      <a:lnTo>
                        <a:pt x="114963" y="580552"/>
                      </a:lnTo>
                      <a:cubicBezTo>
                        <a:pt x="123481" y="584344"/>
                        <a:pt x="133429" y="581671"/>
                        <a:pt x="138962" y="574210"/>
                      </a:cubicBezTo>
                      <a:lnTo>
                        <a:pt x="291915" y="56160"/>
                      </a:lnTo>
                      <a:cubicBezTo>
                        <a:pt x="291791" y="56098"/>
                        <a:pt x="154693" y="-15777"/>
                        <a:pt x="154693" y="3186"/>
                      </a:cubicBezTo>
                      <a:close/>
                    </a:path>
                  </a:pathLst>
                </a:custGeom>
                <a:solidFill>
                  <a:srgbClr val="05A098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351" name="Forma libre: forma 350">
                  <a:extLst>
                    <a:ext uri="{FF2B5EF4-FFF2-40B4-BE49-F238E27FC236}">
                      <a16:creationId xmlns:a16="http://schemas.microsoft.com/office/drawing/2014/main" id="{FF14E60A-EA99-4DED-8195-EDD041C2DCBE}"/>
                    </a:ext>
                  </a:extLst>
                </p:cNvPr>
                <p:cNvSpPr/>
                <p:nvPr/>
              </p:nvSpPr>
              <p:spPr>
                <a:xfrm>
                  <a:off x="3083081" y="1368366"/>
                  <a:ext cx="163448" cy="583965"/>
                </a:xfrm>
                <a:custGeom>
                  <a:avLst/>
                  <a:gdLst>
                    <a:gd name="connsiteX0" fmla="*/ 68891 w 163448"/>
                    <a:gd name="connsiteY0" fmla="*/ 0 h 583965"/>
                    <a:gd name="connsiteX1" fmla="*/ 67958 w 163448"/>
                    <a:gd name="connsiteY1" fmla="*/ 539687 h 583965"/>
                    <a:gd name="connsiteX2" fmla="*/ 157802 w 163448"/>
                    <a:gd name="connsiteY2" fmla="*/ 545967 h 583965"/>
                    <a:gd name="connsiteX3" fmla="*/ 155067 w 163448"/>
                    <a:gd name="connsiteY3" fmla="*/ 564681 h 583965"/>
                    <a:gd name="connsiteX4" fmla="*/ 37243 w 163448"/>
                    <a:gd name="connsiteY4" fmla="*/ 583707 h 583965"/>
                    <a:gd name="connsiteX5" fmla="*/ 15668 w 163448"/>
                    <a:gd name="connsiteY5" fmla="*/ 571459 h 583965"/>
                    <a:gd name="connsiteX6" fmla="*/ 0 w 163448"/>
                    <a:gd name="connsiteY6" fmla="*/ 31523 h 583965"/>
                    <a:gd name="connsiteX7" fmla="*/ 68891 w 163448"/>
                    <a:gd name="connsiteY7" fmla="*/ 0 h 583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3448" h="583965">
                      <a:moveTo>
                        <a:pt x="68891" y="0"/>
                      </a:moveTo>
                      <a:lnTo>
                        <a:pt x="67958" y="539687"/>
                      </a:lnTo>
                      <a:cubicBezTo>
                        <a:pt x="93077" y="533966"/>
                        <a:pt x="131875" y="534402"/>
                        <a:pt x="157802" y="545967"/>
                      </a:cubicBezTo>
                      <a:cubicBezTo>
                        <a:pt x="166631" y="549883"/>
                        <a:pt x="164642" y="563127"/>
                        <a:pt x="155067" y="564681"/>
                      </a:cubicBezTo>
                      <a:lnTo>
                        <a:pt x="37243" y="583707"/>
                      </a:lnTo>
                      <a:cubicBezTo>
                        <a:pt x="28041" y="585200"/>
                        <a:pt x="19088" y="580101"/>
                        <a:pt x="15668" y="571459"/>
                      </a:cubicBezTo>
                      <a:lnTo>
                        <a:pt x="0" y="31523"/>
                      </a:lnTo>
                      <a:lnTo>
                        <a:pt x="68891" y="0"/>
                      </a:lnTo>
                      <a:close/>
                    </a:path>
                  </a:pathLst>
                </a:custGeom>
                <a:solidFill>
                  <a:srgbClr val="05A098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grpSp>
              <p:nvGrpSpPr>
                <p:cNvPr id="352" name="Gráfico 2">
                  <a:extLst>
                    <a:ext uri="{FF2B5EF4-FFF2-40B4-BE49-F238E27FC236}">
                      <a16:creationId xmlns:a16="http://schemas.microsoft.com/office/drawing/2014/main" id="{9834868B-D188-4C7D-B4DA-6838F80F8469}"/>
                    </a:ext>
                  </a:extLst>
                </p:cNvPr>
                <p:cNvGrpSpPr/>
                <p:nvPr/>
              </p:nvGrpSpPr>
              <p:grpSpPr>
                <a:xfrm>
                  <a:off x="2071978" y="795557"/>
                  <a:ext cx="764642" cy="403989"/>
                  <a:chOff x="2071978" y="795557"/>
                  <a:chExt cx="764642" cy="403989"/>
                </a:xfrm>
                <a:solidFill>
                  <a:srgbClr val="05A098"/>
                </a:solidFill>
              </p:grpSpPr>
              <p:sp>
                <p:nvSpPr>
                  <p:cNvPr id="353" name="Forma libre: forma 352">
                    <a:extLst>
                      <a:ext uri="{FF2B5EF4-FFF2-40B4-BE49-F238E27FC236}">
                        <a16:creationId xmlns:a16="http://schemas.microsoft.com/office/drawing/2014/main" id="{9B77CE9B-3800-4905-93A0-93E4ADF57DE0}"/>
                      </a:ext>
                    </a:extLst>
                  </p:cNvPr>
                  <p:cNvSpPr/>
                  <p:nvPr/>
                </p:nvSpPr>
                <p:spPr>
                  <a:xfrm>
                    <a:off x="2303750" y="989473"/>
                    <a:ext cx="532870" cy="210073"/>
                  </a:xfrm>
                  <a:custGeom>
                    <a:avLst/>
                    <a:gdLst>
                      <a:gd name="connsiteX0" fmla="*/ 532865 w 532870"/>
                      <a:gd name="connsiteY0" fmla="*/ 100097 h 210073"/>
                      <a:gd name="connsiteX1" fmla="*/ 4494 w 532870"/>
                      <a:gd name="connsiteY1" fmla="*/ 28159 h 210073"/>
                      <a:gd name="connsiteX2" fmla="*/ 29676 w 532870"/>
                      <a:gd name="connsiteY2" fmla="*/ 5527 h 210073"/>
                      <a:gd name="connsiteX3" fmla="*/ 499166 w 532870"/>
                      <a:gd name="connsiteY3" fmla="*/ 44636 h 210073"/>
                      <a:gd name="connsiteX4" fmla="*/ 531435 w 532870"/>
                      <a:gd name="connsiteY4" fmla="*/ 54957 h 210073"/>
                      <a:gd name="connsiteX5" fmla="*/ 532865 w 532870"/>
                      <a:gd name="connsiteY5" fmla="*/ 100097 h 210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2870" h="210073">
                        <a:moveTo>
                          <a:pt x="532865" y="100097"/>
                        </a:moveTo>
                        <a:cubicBezTo>
                          <a:pt x="438544" y="321878"/>
                          <a:pt x="126919" y="161278"/>
                          <a:pt x="4494" y="28159"/>
                        </a:cubicBezTo>
                        <a:cubicBezTo>
                          <a:pt x="-10303" y="12056"/>
                          <a:pt x="14940" y="-10576"/>
                          <a:pt x="29676" y="5527"/>
                        </a:cubicBezTo>
                        <a:cubicBezTo>
                          <a:pt x="132328" y="117133"/>
                          <a:pt x="416472" y="239122"/>
                          <a:pt x="499166" y="44636"/>
                        </a:cubicBezTo>
                        <a:cubicBezTo>
                          <a:pt x="507684" y="24677"/>
                          <a:pt x="540015" y="34874"/>
                          <a:pt x="531435" y="54957"/>
                        </a:cubicBezTo>
                        <a:lnTo>
                          <a:pt x="532865" y="100097"/>
                        </a:lnTo>
                        <a:close/>
                      </a:path>
                    </a:pathLst>
                  </a:custGeom>
                  <a:solidFill>
                    <a:srgbClr val="05A098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354" name="Forma libre: forma 353">
                    <a:extLst>
                      <a:ext uri="{FF2B5EF4-FFF2-40B4-BE49-F238E27FC236}">
                        <a16:creationId xmlns:a16="http://schemas.microsoft.com/office/drawing/2014/main" id="{E57DD31C-52E5-461F-909F-CAB46DFA8E25}"/>
                      </a:ext>
                    </a:extLst>
                  </p:cNvPr>
                  <p:cNvSpPr/>
                  <p:nvPr/>
                </p:nvSpPr>
                <p:spPr>
                  <a:xfrm>
                    <a:off x="2296356" y="847714"/>
                    <a:ext cx="116649" cy="164490"/>
                  </a:xfrm>
                  <a:custGeom>
                    <a:avLst/>
                    <a:gdLst>
                      <a:gd name="connsiteX0" fmla="*/ 89982 w 116649"/>
                      <a:gd name="connsiteY0" fmla="*/ 5898 h 164490"/>
                      <a:gd name="connsiteX1" fmla="*/ 112863 w 116649"/>
                      <a:gd name="connsiteY1" fmla="*/ 101649 h 164490"/>
                      <a:gd name="connsiteX2" fmla="*/ 20034 w 116649"/>
                      <a:gd name="connsiteY2" fmla="*/ 164260 h 164490"/>
                      <a:gd name="connsiteX3" fmla="*/ 13195 w 116649"/>
                      <a:gd name="connsiteY3" fmla="*/ 131058 h 164490"/>
                      <a:gd name="connsiteX4" fmla="*/ 80594 w 116649"/>
                      <a:gd name="connsiteY4" fmla="*/ 91328 h 164490"/>
                      <a:gd name="connsiteX5" fmla="*/ 64801 w 116649"/>
                      <a:gd name="connsiteY5" fmla="*/ 28530 h 164490"/>
                      <a:gd name="connsiteX6" fmla="*/ 89982 w 116649"/>
                      <a:gd name="connsiteY6" fmla="*/ 5898 h 164490"/>
                      <a:gd name="connsiteX7" fmla="*/ 89982 w 116649"/>
                      <a:gd name="connsiteY7" fmla="*/ 5898 h 164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6649" h="164490">
                        <a:moveTo>
                          <a:pt x="89982" y="5898"/>
                        </a:moveTo>
                        <a:cubicBezTo>
                          <a:pt x="112987" y="33567"/>
                          <a:pt x="122624" y="66582"/>
                          <a:pt x="112863" y="101649"/>
                        </a:cubicBezTo>
                        <a:cubicBezTo>
                          <a:pt x="101423" y="142685"/>
                          <a:pt x="57589" y="158478"/>
                          <a:pt x="20034" y="164260"/>
                        </a:cubicBezTo>
                        <a:cubicBezTo>
                          <a:pt x="-1479" y="167556"/>
                          <a:pt x="-8504" y="134416"/>
                          <a:pt x="13195" y="131058"/>
                        </a:cubicBezTo>
                        <a:cubicBezTo>
                          <a:pt x="40677" y="126830"/>
                          <a:pt x="69153" y="119929"/>
                          <a:pt x="80594" y="91328"/>
                        </a:cubicBezTo>
                        <a:cubicBezTo>
                          <a:pt x="89298" y="69566"/>
                          <a:pt x="78728" y="45256"/>
                          <a:pt x="64801" y="28530"/>
                        </a:cubicBezTo>
                        <a:cubicBezTo>
                          <a:pt x="50811" y="11805"/>
                          <a:pt x="75993" y="-10889"/>
                          <a:pt x="89982" y="5898"/>
                        </a:cubicBezTo>
                        <a:lnTo>
                          <a:pt x="89982" y="5898"/>
                        </a:lnTo>
                        <a:close/>
                      </a:path>
                    </a:pathLst>
                  </a:custGeom>
                  <a:solidFill>
                    <a:srgbClr val="05A098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355" name="Forma libre: forma 354">
                    <a:extLst>
                      <a:ext uri="{FF2B5EF4-FFF2-40B4-BE49-F238E27FC236}">
                        <a16:creationId xmlns:a16="http://schemas.microsoft.com/office/drawing/2014/main" id="{5CDCE20C-8E8E-416D-87DD-5CF43D2DCA5A}"/>
                      </a:ext>
                    </a:extLst>
                  </p:cNvPr>
                  <p:cNvSpPr/>
                  <p:nvPr/>
                </p:nvSpPr>
                <p:spPr>
                  <a:xfrm>
                    <a:off x="2202305" y="795557"/>
                    <a:ext cx="138857" cy="212870"/>
                  </a:xfrm>
                  <a:custGeom>
                    <a:avLst/>
                    <a:gdLst>
                      <a:gd name="connsiteX0" fmla="*/ 113215 w 138857"/>
                      <a:gd name="connsiteY0" fmla="*/ 39340 h 212870"/>
                      <a:gd name="connsiteX1" fmla="*/ 34003 w 138857"/>
                      <a:gd name="connsiteY1" fmla="*/ 83858 h 212870"/>
                      <a:gd name="connsiteX2" fmla="*/ 59184 w 138857"/>
                      <a:gd name="connsiteY2" fmla="*/ 143920 h 212870"/>
                      <a:gd name="connsiteX3" fmla="*/ 116386 w 138857"/>
                      <a:gd name="connsiteY3" fmla="*/ 181723 h 212870"/>
                      <a:gd name="connsiteX4" fmla="*/ 98106 w 138857"/>
                      <a:gd name="connsiteY4" fmla="*/ 210262 h 212870"/>
                      <a:gd name="connsiteX5" fmla="*/ 53712 w 138857"/>
                      <a:gd name="connsiteY5" fmla="*/ 185081 h 212870"/>
                      <a:gd name="connsiteX6" fmla="*/ 20137 w 138857"/>
                      <a:gd name="connsiteY6" fmla="*/ 148521 h 212870"/>
                      <a:gd name="connsiteX7" fmla="*/ 4594 w 138857"/>
                      <a:gd name="connsiteY7" fmla="*/ 63838 h 212870"/>
                      <a:gd name="connsiteX8" fmla="*/ 131557 w 138857"/>
                      <a:gd name="connsiteY8" fmla="*/ 10739 h 212870"/>
                      <a:gd name="connsiteX9" fmla="*/ 113215 w 138857"/>
                      <a:gd name="connsiteY9" fmla="*/ 39340 h 212870"/>
                      <a:gd name="connsiteX10" fmla="*/ 113215 w 138857"/>
                      <a:gd name="connsiteY10" fmla="*/ 39340 h 212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8857" h="212870">
                        <a:moveTo>
                          <a:pt x="113215" y="39340"/>
                        </a:moveTo>
                        <a:cubicBezTo>
                          <a:pt x="86479" y="20625"/>
                          <a:pt x="37982" y="54698"/>
                          <a:pt x="34003" y="83858"/>
                        </a:cubicBezTo>
                        <a:cubicBezTo>
                          <a:pt x="30956" y="106366"/>
                          <a:pt x="45319" y="127754"/>
                          <a:pt x="59184" y="143920"/>
                        </a:cubicBezTo>
                        <a:cubicBezTo>
                          <a:pt x="75536" y="163008"/>
                          <a:pt x="95868" y="169288"/>
                          <a:pt x="116386" y="181723"/>
                        </a:cubicBezTo>
                        <a:cubicBezTo>
                          <a:pt x="135101" y="193101"/>
                          <a:pt x="116759" y="221578"/>
                          <a:pt x="98106" y="210262"/>
                        </a:cubicBezTo>
                        <a:cubicBezTo>
                          <a:pt x="83059" y="201122"/>
                          <a:pt x="67826" y="196210"/>
                          <a:pt x="53712" y="185081"/>
                        </a:cubicBezTo>
                        <a:cubicBezTo>
                          <a:pt x="40531" y="174697"/>
                          <a:pt x="29588" y="162324"/>
                          <a:pt x="20137" y="148521"/>
                        </a:cubicBezTo>
                        <a:cubicBezTo>
                          <a:pt x="3474" y="124210"/>
                          <a:pt x="-6287" y="92501"/>
                          <a:pt x="4594" y="63838"/>
                        </a:cubicBezTo>
                        <a:cubicBezTo>
                          <a:pt x="21443" y="19320"/>
                          <a:pt x="88220" y="-19540"/>
                          <a:pt x="131557" y="10739"/>
                        </a:cubicBezTo>
                        <a:cubicBezTo>
                          <a:pt x="149401" y="23299"/>
                          <a:pt x="131121" y="51900"/>
                          <a:pt x="113215" y="39340"/>
                        </a:cubicBezTo>
                        <a:lnTo>
                          <a:pt x="113215" y="39340"/>
                        </a:lnTo>
                        <a:close/>
                      </a:path>
                    </a:pathLst>
                  </a:custGeom>
                  <a:solidFill>
                    <a:srgbClr val="05A098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356" name="Forma libre: forma 355">
                    <a:extLst>
                      <a:ext uri="{FF2B5EF4-FFF2-40B4-BE49-F238E27FC236}">
                        <a16:creationId xmlns:a16="http://schemas.microsoft.com/office/drawing/2014/main" id="{0E9BBF91-EE44-45D5-8857-45E44EBFAC9E}"/>
                      </a:ext>
                    </a:extLst>
                  </p:cNvPr>
                  <p:cNvSpPr/>
                  <p:nvPr/>
                </p:nvSpPr>
                <p:spPr>
                  <a:xfrm>
                    <a:off x="2071978" y="887268"/>
                    <a:ext cx="256197" cy="120663"/>
                  </a:xfrm>
                  <a:custGeom>
                    <a:avLst/>
                    <a:gdLst>
                      <a:gd name="connsiteX0" fmla="*/ 229614 w 256197"/>
                      <a:gd name="connsiteY0" fmla="*/ 118675 h 120663"/>
                      <a:gd name="connsiteX1" fmla="*/ 125780 w 256197"/>
                      <a:gd name="connsiteY1" fmla="*/ 66199 h 120663"/>
                      <a:gd name="connsiteX2" fmla="*/ 11438 w 256197"/>
                      <a:gd name="connsiteY2" fmla="*/ 33121 h 120663"/>
                      <a:gd name="connsiteX3" fmla="*/ 21760 w 256197"/>
                      <a:gd name="connsiteY3" fmla="*/ 852 h 120663"/>
                      <a:gd name="connsiteX4" fmla="*/ 136101 w 256197"/>
                      <a:gd name="connsiteY4" fmla="*/ 33929 h 120663"/>
                      <a:gd name="connsiteX5" fmla="*/ 247893 w 256197"/>
                      <a:gd name="connsiteY5" fmla="*/ 90136 h 120663"/>
                      <a:gd name="connsiteX6" fmla="*/ 229614 w 256197"/>
                      <a:gd name="connsiteY6" fmla="*/ 118675 h 120663"/>
                      <a:gd name="connsiteX7" fmla="*/ 229614 w 256197"/>
                      <a:gd name="connsiteY7" fmla="*/ 118675 h 120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6197" h="120663">
                        <a:moveTo>
                          <a:pt x="229614" y="118675"/>
                        </a:moveTo>
                        <a:cubicBezTo>
                          <a:pt x="194982" y="101204"/>
                          <a:pt x="161282" y="81929"/>
                          <a:pt x="125780" y="66199"/>
                        </a:cubicBezTo>
                        <a:cubicBezTo>
                          <a:pt x="88972" y="49908"/>
                          <a:pt x="49614" y="44872"/>
                          <a:pt x="11438" y="33121"/>
                        </a:cubicBezTo>
                        <a:cubicBezTo>
                          <a:pt x="-9515" y="26655"/>
                          <a:pt x="931" y="-5615"/>
                          <a:pt x="21760" y="852"/>
                        </a:cubicBezTo>
                        <a:cubicBezTo>
                          <a:pt x="59998" y="12603"/>
                          <a:pt x="98858" y="18634"/>
                          <a:pt x="136101" y="33929"/>
                        </a:cubicBezTo>
                        <a:cubicBezTo>
                          <a:pt x="174650" y="49784"/>
                          <a:pt x="210774" y="71359"/>
                          <a:pt x="247893" y="90136"/>
                        </a:cubicBezTo>
                        <a:cubicBezTo>
                          <a:pt x="267417" y="99960"/>
                          <a:pt x="248888" y="128374"/>
                          <a:pt x="229614" y="118675"/>
                        </a:cubicBezTo>
                        <a:lnTo>
                          <a:pt x="229614" y="118675"/>
                        </a:lnTo>
                        <a:close/>
                      </a:path>
                    </a:pathLst>
                  </a:custGeom>
                  <a:solidFill>
                    <a:srgbClr val="05A098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357" name="Forma libre: forma 356">
                    <a:extLst>
                      <a:ext uri="{FF2B5EF4-FFF2-40B4-BE49-F238E27FC236}">
                        <a16:creationId xmlns:a16="http://schemas.microsoft.com/office/drawing/2014/main" id="{424CE3BA-F039-4215-8129-C7E7BB44B4AF}"/>
                      </a:ext>
                    </a:extLst>
                  </p:cNvPr>
                  <p:cNvSpPr/>
                  <p:nvPr/>
                </p:nvSpPr>
                <p:spPr>
                  <a:xfrm>
                    <a:off x="2132888" y="980044"/>
                    <a:ext cx="192318" cy="70298"/>
                  </a:xfrm>
                  <a:custGeom>
                    <a:avLst/>
                    <a:gdLst>
                      <a:gd name="connsiteX0" fmla="*/ 179150 w 192318"/>
                      <a:gd name="connsiteY0" fmla="*/ 33547 h 70298"/>
                      <a:gd name="connsiteX1" fmla="*/ 23586 w 192318"/>
                      <a:gd name="connsiteY1" fmla="*/ 67743 h 70298"/>
                      <a:gd name="connsiteX2" fmla="*/ 8415 w 192318"/>
                      <a:gd name="connsiteY2" fmla="*/ 37402 h 70298"/>
                      <a:gd name="connsiteX3" fmla="*/ 172310 w 192318"/>
                      <a:gd name="connsiteY3" fmla="*/ 283 h 70298"/>
                      <a:gd name="connsiteX4" fmla="*/ 179150 w 192318"/>
                      <a:gd name="connsiteY4" fmla="*/ 33547 h 70298"/>
                      <a:gd name="connsiteX5" fmla="*/ 179150 w 192318"/>
                      <a:gd name="connsiteY5" fmla="*/ 33547 h 70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2318" h="70298">
                        <a:moveTo>
                          <a:pt x="179150" y="33547"/>
                        </a:moveTo>
                        <a:cubicBezTo>
                          <a:pt x="126798" y="42562"/>
                          <a:pt x="70280" y="38894"/>
                          <a:pt x="23586" y="67743"/>
                        </a:cubicBezTo>
                        <a:cubicBezTo>
                          <a:pt x="4995" y="79246"/>
                          <a:pt x="-10052" y="48842"/>
                          <a:pt x="8415" y="37402"/>
                        </a:cubicBezTo>
                        <a:cubicBezTo>
                          <a:pt x="57969" y="6811"/>
                          <a:pt x="116849" y="9858"/>
                          <a:pt x="172310" y="283"/>
                        </a:cubicBezTo>
                        <a:cubicBezTo>
                          <a:pt x="193823" y="-3386"/>
                          <a:pt x="200787" y="29816"/>
                          <a:pt x="179150" y="33547"/>
                        </a:cubicBezTo>
                        <a:lnTo>
                          <a:pt x="179150" y="33547"/>
                        </a:lnTo>
                        <a:close/>
                      </a:path>
                    </a:pathLst>
                  </a:custGeom>
                  <a:solidFill>
                    <a:srgbClr val="05A098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358" name="Forma libre: forma 357">
                    <a:extLst>
                      <a:ext uri="{FF2B5EF4-FFF2-40B4-BE49-F238E27FC236}">
                        <a16:creationId xmlns:a16="http://schemas.microsoft.com/office/drawing/2014/main" id="{70033604-7A4C-4AD7-B752-4328974B4C0F}"/>
                      </a:ext>
                    </a:extLst>
                  </p:cNvPr>
                  <p:cNvSpPr/>
                  <p:nvPr/>
                </p:nvSpPr>
                <p:spPr>
                  <a:xfrm>
                    <a:off x="2203512" y="982579"/>
                    <a:ext cx="125594" cy="129390"/>
                  </a:xfrm>
                  <a:custGeom>
                    <a:avLst/>
                    <a:gdLst>
                      <a:gd name="connsiteX0" fmla="*/ 119966 w 125594"/>
                      <a:gd name="connsiteY0" fmla="*/ 29581 h 129390"/>
                      <a:gd name="connsiteX1" fmla="*/ 69106 w 125594"/>
                      <a:gd name="connsiteY1" fmla="*/ 73913 h 129390"/>
                      <a:gd name="connsiteX2" fmla="*/ 32608 w 125594"/>
                      <a:gd name="connsiteY2" fmla="*/ 117623 h 129390"/>
                      <a:gd name="connsiteX3" fmla="*/ 339 w 125594"/>
                      <a:gd name="connsiteY3" fmla="*/ 107301 h 129390"/>
                      <a:gd name="connsiteX4" fmla="*/ 32049 w 125594"/>
                      <a:gd name="connsiteY4" fmla="*/ 61602 h 129390"/>
                      <a:gd name="connsiteX5" fmla="*/ 97271 w 125594"/>
                      <a:gd name="connsiteY5" fmla="*/ 4338 h 129390"/>
                      <a:gd name="connsiteX6" fmla="*/ 119966 w 125594"/>
                      <a:gd name="connsiteY6" fmla="*/ 29581 h 129390"/>
                      <a:gd name="connsiteX7" fmla="*/ 119966 w 125594"/>
                      <a:gd name="connsiteY7" fmla="*/ 29581 h 129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5594" h="129390">
                        <a:moveTo>
                          <a:pt x="119966" y="29581"/>
                        </a:moveTo>
                        <a:cubicBezTo>
                          <a:pt x="103178" y="44566"/>
                          <a:pt x="86018" y="59115"/>
                          <a:pt x="69106" y="73913"/>
                        </a:cubicBezTo>
                        <a:cubicBezTo>
                          <a:pt x="55489" y="85851"/>
                          <a:pt x="36152" y="98783"/>
                          <a:pt x="32608" y="117623"/>
                        </a:cubicBezTo>
                        <a:cubicBezTo>
                          <a:pt x="28629" y="139135"/>
                          <a:pt x="-3640" y="128441"/>
                          <a:pt x="339" y="107301"/>
                        </a:cubicBezTo>
                        <a:cubicBezTo>
                          <a:pt x="3945" y="87778"/>
                          <a:pt x="18121" y="74659"/>
                          <a:pt x="32049" y="61602"/>
                        </a:cubicBezTo>
                        <a:cubicBezTo>
                          <a:pt x="53189" y="41892"/>
                          <a:pt x="75696" y="23550"/>
                          <a:pt x="97271" y="4338"/>
                        </a:cubicBezTo>
                        <a:cubicBezTo>
                          <a:pt x="113624" y="-10149"/>
                          <a:pt x="136256" y="15095"/>
                          <a:pt x="119966" y="29581"/>
                        </a:cubicBezTo>
                        <a:lnTo>
                          <a:pt x="119966" y="29581"/>
                        </a:lnTo>
                        <a:close/>
                      </a:path>
                    </a:pathLst>
                  </a:custGeom>
                  <a:solidFill>
                    <a:srgbClr val="05A098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</p:grpSp>
            <p:sp>
              <p:nvSpPr>
                <p:cNvPr id="359" name="Forma libre: forma 358">
                  <a:extLst>
                    <a:ext uri="{FF2B5EF4-FFF2-40B4-BE49-F238E27FC236}">
                      <a16:creationId xmlns:a16="http://schemas.microsoft.com/office/drawing/2014/main" id="{B1D9BDCE-AB69-4B32-8C51-AFCC97061412}"/>
                    </a:ext>
                  </a:extLst>
                </p:cNvPr>
                <p:cNvSpPr/>
                <p:nvPr/>
              </p:nvSpPr>
              <p:spPr>
                <a:xfrm>
                  <a:off x="2281609" y="-1"/>
                  <a:ext cx="870984" cy="1759703"/>
                </a:xfrm>
                <a:custGeom>
                  <a:avLst/>
                  <a:gdLst>
                    <a:gd name="connsiteX0" fmla="*/ 724498 w 870984"/>
                    <a:gd name="connsiteY0" fmla="*/ 17162 h 1759703"/>
                    <a:gd name="connsiteX1" fmla="*/ 870984 w 870984"/>
                    <a:gd name="connsiteY1" fmla="*/ 211337 h 1759703"/>
                    <a:gd name="connsiteX2" fmla="*/ 870984 w 870984"/>
                    <a:gd name="connsiteY2" fmla="*/ 213203 h 1759703"/>
                    <a:gd name="connsiteX3" fmla="*/ 870984 w 870984"/>
                    <a:gd name="connsiteY3" fmla="*/ 1531891 h 1759703"/>
                    <a:gd name="connsiteX4" fmla="*/ 867129 w 870984"/>
                    <a:gd name="connsiteY4" fmla="*/ 1621238 h 1759703"/>
                    <a:gd name="connsiteX5" fmla="*/ 842508 w 870984"/>
                    <a:gd name="connsiteY5" fmla="*/ 1689818 h 1759703"/>
                    <a:gd name="connsiteX6" fmla="*/ 640623 w 870984"/>
                    <a:gd name="connsiteY6" fmla="*/ 1759703 h 1759703"/>
                    <a:gd name="connsiteX7" fmla="*/ 441287 w 870984"/>
                    <a:gd name="connsiteY7" fmla="*/ 1692367 h 1759703"/>
                    <a:gd name="connsiteX8" fmla="*/ 416665 w 870984"/>
                    <a:gd name="connsiteY8" fmla="*/ 1621175 h 1759703"/>
                    <a:gd name="connsiteX9" fmla="*/ 412748 w 870984"/>
                    <a:gd name="connsiteY9" fmla="*/ 1526668 h 1759703"/>
                    <a:gd name="connsiteX10" fmla="*/ 412748 w 870984"/>
                    <a:gd name="connsiteY10" fmla="*/ 725843 h 1759703"/>
                    <a:gd name="connsiteX11" fmla="*/ 379111 w 870984"/>
                    <a:gd name="connsiteY11" fmla="*/ 756931 h 1759703"/>
                    <a:gd name="connsiteX12" fmla="*/ 60646 w 870984"/>
                    <a:gd name="connsiteY12" fmla="*/ 760475 h 1759703"/>
                    <a:gd name="connsiteX13" fmla="*/ 52936 w 870984"/>
                    <a:gd name="connsiteY13" fmla="*/ 457989 h 1759703"/>
                    <a:gd name="connsiteX14" fmla="*/ 477535 w 870984"/>
                    <a:gd name="connsiteY14" fmla="*/ 50177 h 1759703"/>
                    <a:gd name="connsiteX15" fmla="*/ 724498 w 870984"/>
                    <a:gd name="connsiteY15" fmla="*/ 17162 h 1759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70984" h="1759703">
                      <a:moveTo>
                        <a:pt x="724498" y="17162"/>
                      </a:moveTo>
                      <a:cubicBezTo>
                        <a:pt x="810549" y="42716"/>
                        <a:pt x="870611" y="121555"/>
                        <a:pt x="870984" y="211337"/>
                      </a:cubicBezTo>
                      <a:cubicBezTo>
                        <a:pt x="870984" y="211959"/>
                        <a:pt x="870984" y="212581"/>
                        <a:pt x="870984" y="213203"/>
                      </a:cubicBezTo>
                      <a:lnTo>
                        <a:pt x="870984" y="1531891"/>
                      </a:lnTo>
                      <a:cubicBezTo>
                        <a:pt x="870984" y="1571621"/>
                        <a:pt x="869679" y="1601404"/>
                        <a:pt x="867129" y="1621238"/>
                      </a:cubicBezTo>
                      <a:cubicBezTo>
                        <a:pt x="864518" y="1641072"/>
                        <a:pt x="856311" y="1663952"/>
                        <a:pt x="842508" y="1689818"/>
                      </a:cubicBezTo>
                      <a:cubicBezTo>
                        <a:pt x="818321" y="1736450"/>
                        <a:pt x="751047" y="1759703"/>
                        <a:pt x="640623" y="1759703"/>
                      </a:cubicBezTo>
                      <a:cubicBezTo>
                        <a:pt x="533556" y="1759703"/>
                        <a:pt x="467152" y="1737320"/>
                        <a:pt x="441287" y="1692367"/>
                      </a:cubicBezTo>
                      <a:cubicBezTo>
                        <a:pt x="427422" y="1666502"/>
                        <a:pt x="419277" y="1642750"/>
                        <a:pt x="416665" y="1621175"/>
                      </a:cubicBezTo>
                      <a:cubicBezTo>
                        <a:pt x="414054" y="1599600"/>
                        <a:pt x="412748" y="1568077"/>
                        <a:pt x="412748" y="1526668"/>
                      </a:cubicBezTo>
                      <a:lnTo>
                        <a:pt x="412748" y="725843"/>
                      </a:lnTo>
                      <a:lnTo>
                        <a:pt x="379111" y="756931"/>
                      </a:lnTo>
                      <a:cubicBezTo>
                        <a:pt x="207443" y="866547"/>
                        <a:pt x="114988" y="820910"/>
                        <a:pt x="60646" y="760475"/>
                      </a:cubicBezTo>
                      <a:cubicBezTo>
                        <a:pt x="6304" y="700102"/>
                        <a:pt x="-39519" y="540185"/>
                        <a:pt x="52936" y="457989"/>
                      </a:cubicBezTo>
                      <a:cubicBezTo>
                        <a:pt x="52936" y="457989"/>
                        <a:pt x="368665" y="149907"/>
                        <a:pt x="477535" y="50177"/>
                      </a:cubicBezTo>
                      <a:cubicBezTo>
                        <a:pt x="547856" y="-14423"/>
                        <a:pt x="645659" y="-6216"/>
                        <a:pt x="724498" y="17162"/>
                      </a:cubicBezTo>
                      <a:close/>
                    </a:path>
                  </a:pathLst>
                </a:custGeom>
                <a:solidFill>
                  <a:srgbClr val="01C6BA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grpSp>
              <p:nvGrpSpPr>
                <p:cNvPr id="360" name="Gráfico 2">
                  <a:extLst>
                    <a:ext uri="{FF2B5EF4-FFF2-40B4-BE49-F238E27FC236}">
                      <a16:creationId xmlns:a16="http://schemas.microsoft.com/office/drawing/2014/main" id="{BE8AFF7C-19A4-4080-910A-760F5AE621D6}"/>
                    </a:ext>
                  </a:extLst>
                </p:cNvPr>
                <p:cNvGrpSpPr/>
                <p:nvPr/>
              </p:nvGrpSpPr>
              <p:grpSpPr>
                <a:xfrm>
                  <a:off x="2575545" y="108250"/>
                  <a:ext cx="256267" cy="367706"/>
                  <a:chOff x="2575545" y="108250"/>
                  <a:chExt cx="256267" cy="367706"/>
                </a:xfrm>
              </p:grpSpPr>
              <p:grpSp>
                <p:nvGrpSpPr>
                  <p:cNvPr id="361" name="Gráfico 2">
                    <a:extLst>
                      <a:ext uri="{FF2B5EF4-FFF2-40B4-BE49-F238E27FC236}">
                        <a16:creationId xmlns:a16="http://schemas.microsoft.com/office/drawing/2014/main" id="{F5A440BA-0137-41AD-B7E6-E82E10B144DC}"/>
                      </a:ext>
                    </a:extLst>
                  </p:cNvPr>
                  <p:cNvGrpSpPr/>
                  <p:nvPr/>
                </p:nvGrpSpPr>
                <p:grpSpPr>
                  <a:xfrm>
                    <a:off x="2575545" y="182661"/>
                    <a:ext cx="256267" cy="293294"/>
                    <a:chOff x="2575545" y="182661"/>
                    <a:chExt cx="256267" cy="293294"/>
                  </a:xfrm>
                </p:grpSpPr>
                <p:sp>
                  <p:nvSpPr>
                    <p:cNvPr id="362" name="Forma libre: forma 361">
                      <a:extLst>
                        <a:ext uri="{FF2B5EF4-FFF2-40B4-BE49-F238E27FC236}">
                          <a16:creationId xmlns:a16="http://schemas.microsoft.com/office/drawing/2014/main" id="{A4D928E8-1EEE-42B3-AF83-FC65CBBAD5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81949" y="188849"/>
                      <a:ext cx="243684" cy="280920"/>
                    </a:xfrm>
                    <a:custGeom>
                      <a:avLst/>
                      <a:gdLst>
                        <a:gd name="connsiteX0" fmla="*/ 79331 w 243684"/>
                        <a:gd name="connsiteY0" fmla="*/ 8683 h 280920"/>
                        <a:gd name="connsiteX1" fmla="*/ 7704 w 243684"/>
                        <a:gd name="connsiteY1" fmla="*/ 190672 h 280920"/>
                        <a:gd name="connsiteX2" fmla="*/ 164574 w 243684"/>
                        <a:gd name="connsiteY2" fmla="*/ 271998 h 280920"/>
                        <a:gd name="connsiteX3" fmla="*/ 236201 w 243684"/>
                        <a:gd name="connsiteY3" fmla="*/ 91936 h 280920"/>
                        <a:gd name="connsiteX4" fmla="*/ 79331 w 243684"/>
                        <a:gd name="connsiteY4" fmla="*/ 8683 h 2809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43684" h="280920">
                          <a:moveTo>
                            <a:pt x="79331" y="8683"/>
                          </a:moveTo>
                          <a:cubicBezTo>
                            <a:pt x="15414" y="35792"/>
                            <a:pt x="-15549" y="117118"/>
                            <a:pt x="7704" y="190672"/>
                          </a:cubicBezTo>
                          <a:cubicBezTo>
                            <a:pt x="30958" y="262298"/>
                            <a:pt x="100657" y="299107"/>
                            <a:pt x="164574" y="271998"/>
                          </a:cubicBezTo>
                          <a:cubicBezTo>
                            <a:pt x="226563" y="244889"/>
                            <a:pt x="259454" y="165491"/>
                            <a:pt x="236201" y="91936"/>
                          </a:cubicBezTo>
                          <a:cubicBezTo>
                            <a:pt x="212947" y="20310"/>
                            <a:pt x="143248" y="-18426"/>
                            <a:pt x="79331" y="868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621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PE"/>
                    </a:p>
                  </p:txBody>
                </p:sp>
                <p:sp>
                  <p:nvSpPr>
                    <p:cNvPr id="363" name="Forma libre: forma 362">
                      <a:extLst>
                        <a:ext uri="{FF2B5EF4-FFF2-40B4-BE49-F238E27FC236}">
                          <a16:creationId xmlns:a16="http://schemas.microsoft.com/office/drawing/2014/main" id="{B0DB00CE-281A-4A3C-A257-E8B3519D1D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5545" y="182661"/>
                      <a:ext cx="256267" cy="293294"/>
                    </a:xfrm>
                    <a:custGeom>
                      <a:avLst/>
                      <a:gdLst>
                        <a:gd name="connsiteX0" fmla="*/ 127765 w 256267"/>
                        <a:gd name="connsiteY0" fmla="*/ 293295 h 293294"/>
                        <a:gd name="connsiteX1" fmla="*/ 80076 w 256267"/>
                        <a:gd name="connsiteY1" fmla="*/ 282849 h 293294"/>
                        <a:gd name="connsiteX2" fmla="*/ 8139 w 256267"/>
                        <a:gd name="connsiteY2" fmla="*/ 198787 h 293294"/>
                        <a:gd name="connsiteX3" fmla="*/ 83247 w 256267"/>
                        <a:gd name="connsiteY3" fmla="*/ 9151 h 293294"/>
                        <a:gd name="connsiteX4" fmla="*/ 83247 w 256267"/>
                        <a:gd name="connsiteY4" fmla="*/ 9151 h 293294"/>
                        <a:gd name="connsiteX5" fmla="*/ 175081 w 256267"/>
                        <a:gd name="connsiteY5" fmla="*/ 10456 h 293294"/>
                        <a:gd name="connsiteX6" fmla="*/ 248386 w 256267"/>
                        <a:gd name="connsiteY6" fmla="*/ 96259 h 293294"/>
                        <a:gd name="connsiteX7" fmla="*/ 173340 w 256267"/>
                        <a:gd name="connsiteY7" fmla="*/ 283968 h 293294"/>
                        <a:gd name="connsiteX8" fmla="*/ 127765 w 256267"/>
                        <a:gd name="connsiteY8" fmla="*/ 293295 h 293294"/>
                        <a:gd name="connsiteX9" fmla="*/ 88159 w 256267"/>
                        <a:gd name="connsiteY9" fmla="*/ 20591 h 293294"/>
                        <a:gd name="connsiteX10" fmla="*/ 20014 w 256267"/>
                        <a:gd name="connsiteY10" fmla="*/ 194994 h 293294"/>
                        <a:gd name="connsiteX11" fmla="*/ 85237 w 256267"/>
                        <a:gd name="connsiteY11" fmla="*/ 271533 h 293294"/>
                        <a:gd name="connsiteX12" fmla="*/ 168490 w 256267"/>
                        <a:gd name="connsiteY12" fmla="*/ 272466 h 293294"/>
                        <a:gd name="connsiteX13" fmla="*/ 236635 w 256267"/>
                        <a:gd name="connsiteY13" fmla="*/ 99990 h 293294"/>
                        <a:gd name="connsiteX14" fmla="*/ 169983 w 256267"/>
                        <a:gd name="connsiteY14" fmla="*/ 21710 h 293294"/>
                        <a:gd name="connsiteX15" fmla="*/ 88159 w 256267"/>
                        <a:gd name="connsiteY15" fmla="*/ 20591 h 293294"/>
                        <a:gd name="connsiteX16" fmla="*/ 88159 w 256267"/>
                        <a:gd name="connsiteY16" fmla="*/ 20591 h 2932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56267" h="293294">
                          <a:moveTo>
                            <a:pt x="127765" y="293295"/>
                          </a:moveTo>
                          <a:cubicBezTo>
                            <a:pt x="111537" y="293295"/>
                            <a:pt x="95372" y="289813"/>
                            <a:pt x="80076" y="282849"/>
                          </a:cubicBezTo>
                          <a:cubicBezTo>
                            <a:pt x="46750" y="267678"/>
                            <a:pt x="20574" y="237025"/>
                            <a:pt x="8139" y="198787"/>
                          </a:cubicBezTo>
                          <a:cubicBezTo>
                            <a:pt x="-16483" y="120756"/>
                            <a:pt x="16533" y="37441"/>
                            <a:pt x="83247" y="9151"/>
                          </a:cubicBezTo>
                          <a:lnTo>
                            <a:pt x="83247" y="9151"/>
                          </a:lnTo>
                          <a:cubicBezTo>
                            <a:pt x="113030" y="-3471"/>
                            <a:pt x="145610" y="-3036"/>
                            <a:pt x="175081" y="10456"/>
                          </a:cubicBezTo>
                          <a:cubicBezTo>
                            <a:pt x="209029" y="25938"/>
                            <a:pt x="235765" y="57213"/>
                            <a:pt x="248386" y="96259"/>
                          </a:cubicBezTo>
                          <a:cubicBezTo>
                            <a:pt x="272511" y="172549"/>
                            <a:pt x="239495" y="254994"/>
                            <a:pt x="173340" y="283968"/>
                          </a:cubicBezTo>
                          <a:cubicBezTo>
                            <a:pt x="158604" y="290186"/>
                            <a:pt x="143123" y="293295"/>
                            <a:pt x="127765" y="293295"/>
                          </a:cubicBezTo>
                          <a:close/>
                          <a:moveTo>
                            <a:pt x="88159" y="20591"/>
                          </a:moveTo>
                          <a:cubicBezTo>
                            <a:pt x="28222" y="46021"/>
                            <a:pt x="-2307" y="124238"/>
                            <a:pt x="20014" y="194994"/>
                          </a:cubicBezTo>
                          <a:cubicBezTo>
                            <a:pt x="31330" y="229875"/>
                            <a:pt x="55082" y="257792"/>
                            <a:pt x="85237" y="271533"/>
                          </a:cubicBezTo>
                          <a:cubicBezTo>
                            <a:pt x="111786" y="283657"/>
                            <a:pt x="141382" y="283968"/>
                            <a:pt x="168490" y="272466"/>
                          </a:cubicBezTo>
                          <a:cubicBezTo>
                            <a:pt x="227868" y="246476"/>
                            <a:pt x="258459" y="169129"/>
                            <a:pt x="236635" y="99990"/>
                          </a:cubicBezTo>
                          <a:cubicBezTo>
                            <a:pt x="225070" y="64301"/>
                            <a:pt x="200760" y="35762"/>
                            <a:pt x="169983" y="21710"/>
                          </a:cubicBezTo>
                          <a:cubicBezTo>
                            <a:pt x="143744" y="9773"/>
                            <a:pt x="114646" y="9337"/>
                            <a:pt x="88159" y="20591"/>
                          </a:cubicBezTo>
                          <a:lnTo>
                            <a:pt x="88159" y="20591"/>
                          </a:lnTo>
                          <a:close/>
                        </a:path>
                      </a:pathLst>
                    </a:custGeom>
                    <a:solidFill>
                      <a:srgbClr val="05A098"/>
                    </a:solidFill>
                    <a:ln w="621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s-PE"/>
                    </a:p>
                  </p:txBody>
                </p:sp>
              </p:grpSp>
              <p:sp>
                <p:nvSpPr>
                  <p:cNvPr id="364" name="Forma libre: forma 363">
                    <a:extLst>
                      <a:ext uri="{FF2B5EF4-FFF2-40B4-BE49-F238E27FC236}">
                        <a16:creationId xmlns:a16="http://schemas.microsoft.com/office/drawing/2014/main" id="{C8C1E091-2F23-415A-80F5-CC0651235512}"/>
                      </a:ext>
                    </a:extLst>
                  </p:cNvPr>
                  <p:cNvSpPr/>
                  <p:nvPr/>
                </p:nvSpPr>
                <p:spPr>
                  <a:xfrm>
                    <a:off x="2593956" y="305195"/>
                    <a:ext cx="124691" cy="124667"/>
                  </a:xfrm>
                  <a:custGeom>
                    <a:avLst/>
                    <a:gdLst>
                      <a:gd name="connsiteX0" fmla="*/ 40588 w 124691"/>
                      <a:gd name="connsiteY0" fmla="*/ 4627 h 124667"/>
                      <a:gd name="connsiteX1" fmla="*/ 3842 w 124691"/>
                      <a:gd name="connsiteY1" fmla="*/ 84025 h 124667"/>
                      <a:gd name="connsiteX2" fmla="*/ 85168 w 124691"/>
                      <a:gd name="connsiteY2" fmla="*/ 120833 h 124667"/>
                      <a:gd name="connsiteX3" fmla="*/ 120048 w 124691"/>
                      <a:gd name="connsiteY3" fmla="*/ 41435 h 124667"/>
                      <a:gd name="connsiteX4" fmla="*/ 40588 w 124691"/>
                      <a:gd name="connsiteY4" fmla="*/ 4627 h 1246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691" h="124667">
                        <a:moveTo>
                          <a:pt x="40588" y="4627"/>
                        </a:moveTo>
                        <a:cubicBezTo>
                          <a:pt x="7697" y="16254"/>
                          <a:pt x="-7785" y="51134"/>
                          <a:pt x="3842" y="84025"/>
                        </a:cubicBezTo>
                        <a:cubicBezTo>
                          <a:pt x="15469" y="116916"/>
                          <a:pt x="52277" y="132460"/>
                          <a:pt x="85168" y="120833"/>
                        </a:cubicBezTo>
                        <a:cubicBezTo>
                          <a:pt x="116131" y="109206"/>
                          <a:pt x="133603" y="72398"/>
                          <a:pt x="120048" y="41435"/>
                        </a:cubicBezTo>
                        <a:cubicBezTo>
                          <a:pt x="108359" y="8482"/>
                          <a:pt x="73541" y="-8928"/>
                          <a:pt x="40588" y="4627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365" name="Forma libre: forma 364">
                    <a:extLst>
                      <a:ext uri="{FF2B5EF4-FFF2-40B4-BE49-F238E27FC236}">
                        <a16:creationId xmlns:a16="http://schemas.microsoft.com/office/drawing/2014/main" id="{9A1534A7-BC56-40A9-AB7D-FA2E25381B45}"/>
                      </a:ext>
                    </a:extLst>
                  </p:cNvPr>
                  <p:cNvSpPr/>
                  <p:nvPr/>
                </p:nvSpPr>
                <p:spPr>
                  <a:xfrm>
                    <a:off x="2594912" y="305974"/>
                    <a:ext cx="43550" cy="43541"/>
                  </a:xfrm>
                  <a:custGeom>
                    <a:avLst/>
                    <a:gdLst>
                      <a:gd name="connsiteX0" fmla="*/ 14201 w 43550"/>
                      <a:gd name="connsiteY0" fmla="*/ 1610 h 43541"/>
                      <a:gd name="connsiteX1" fmla="*/ 1331 w 43550"/>
                      <a:gd name="connsiteY1" fmla="*/ 29340 h 43541"/>
                      <a:gd name="connsiteX2" fmla="*/ 29745 w 43550"/>
                      <a:gd name="connsiteY2" fmla="*/ 42210 h 43541"/>
                      <a:gd name="connsiteX3" fmla="*/ 41932 w 43550"/>
                      <a:gd name="connsiteY3" fmla="*/ 14480 h 43541"/>
                      <a:gd name="connsiteX4" fmla="*/ 14201 w 43550"/>
                      <a:gd name="connsiteY4" fmla="*/ 1610 h 43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550" h="43541">
                        <a:moveTo>
                          <a:pt x="14201" y="1610"/>
                        </a:moveTo>
                        <a:cubicBezTo>
                          <a:pt x="2699" y="5651"/>
                          <a:pt x="-2710" y="17837"/>
                          <a:pt x="1331" y="29340"/>
                        </a:cubicBezTo>
                        <a:cubicBezTo>
                          <a:pt x="5372" y="40842"/>
                          <a:pt x="18243" y="46252"/>
                          <a:pt x="29745" y="42210"/>
                        </a:cubicBezTo>
                        <a:cubicBezTo>
                          <a:pt x="40564" y="38169"/>
                          <a:pt x="46657" y="25299"/>
                          <a:pt x="41932" y="14480"/>
                        </a:cubicBezTo>
                        <a:cubicBezTo>
                          <a:pt x="37890" y="2977"/>
                          <a:pt x="25704" y="-3116"/>
                          <a:pt x="14201" y="16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366" name="Forma libre: forma 365">
                    <a:extLst>
                      <a:ext uri="{FF2B5EF4-FFF2-40B4-BE49-F238E27FC236}">
                        <a16:creationId xmlns:a16="http://schemas.microsoft.com/office/drawing/2014/main" id="{3D10FA40-1589-4B17-9A54-779039E9A2B1}"/>
                      </a:ext>
                    </a:extLst>
                  </p:cNvPr>
                  <p:cNvSpPr/>
                  <p:nvPr/>
                </p:nvSpPr>
                <p:spPr>
                  <a:xfrm>
                    <a:off x="2595168" y="108250"/>
                    <a:ext cx="199727" cy="60246"/>
                  </a:xfrm>
                  <a:custGeom>
                    <a:avLst/>
                    <a:gdLst>
                      <a:gd name="connsiteX0" fmla="*/ 199728 w 199727"/>
                      <a:gd name="connsiteY0" fmla="*/ 60246 h 60246"/>
                      <a:gd name="connsiteX1" fmla="*/ 108702 w 199727"/>
                      <a:gd name="connsiteY1" fmla="*/ 247 h 60246"/>
                      <a:gd name="connsiteX2" fmla="*/ 2195 w 199727"/>
                      <a:gd name="connsiteY2" fmla="*/ 38982 h 60246"/>
                      <a:gd name="connsiteX3" fmla="*/ 7977 w 199727"/>
                      <a:gd name="connsiteY3" fmla="*/ 54464 h 60246"/>
                      <a:gd name="connsiteX4" fmla="*/ 108640 w 199727"/>
                      <a:gd name="connsiteY4" fmla="*/ 13801 h 60246"/>
                      <a:gd name="connsiteX5" fmla="*/ 199728 w 199727"/>
                      <a:gd name="connsiteY5" fmla="*/ 60246 h 60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9727" h="60246">
                        <a:moveTo>
                          <a:pt x="199728" y="60246"/>
                        </a:moveTo>
                        <a:cubicBezTo>
                          <a:pt x="199728" y="60246"/>
                          <a:pt x="162920" y="4102"/>
                          <a:pt x="108702" y="247"/>
                        </a:cubicBezTo>
                        <a:cubicBezTo>
                          <a:pt x="52558" y="-3608"/>
                          <a:pt x="2195" y="38982"/>
                          <a:pt x="2195" y="38982"/>
                        </a:cubicBezTo>
                        <a:cubicBezTo>
                          <a:pt x="268" y="44765"/>
                          <a:pt x="-3587" y="52537"/>
                          <a:pt x="7977" y="54464"/>
                        </a:cubicBezTo>
                        <a:cubicBezTo>
                          <a:pt x="21532" y="54464"/>
                          <a:pt x="62195" y="8019"/>
                          <a:pt x="108640" y="13801"/>
                        </a:cubicBezTo>
                        <a:cubicBezTo>
                          <a:pt x="155148" y="21511"/>
                          <a:pt x="199728" y="60246"/>
                          <a:pt x="199728" y="60246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</p:grpSp>
            <p:sp>
              <p:nvSpPr>
                <p:cNvPr id="367" name="Forma libre: forma 366">
                  <a:extLst>
                    <a:ext uri="{FF2B5EF4-FFF2-40B4-BE49-F238E27FC236}">
                      <a16:creationId xmlns:a16="http://schemas.microsoft.com/office/drawing/2014/main" id="{C6E5D352-3A87-4C8D-A434-018F56DF4CFD}"/>
                    </a:ext>
                  </a:extLst>
                </p:cNvPr>
                <p:cNvSpPr/>
                <p:nvPr/>
              </p:nvSpPr>
              <p:spPr>
                <a:xfrm>
                  <a:off x="2319349" y="305974"/>
                  <a:ext cx="43550" cy="43541"/>
                </a:xfrm>
                <a:custGeom>
                  <a:avLst/>
                  <a:gdLst>
                    <a:gd name="connsiteX0" fmla="*/ 14201 w 43550"/>
                    <a:gd name="connsiteY0" fmla="*/ 1610 h 43541"/>
                    <a:gd name="connsiteX1" fmla="*/ 1331 w 43550"/>
                    <a:gd name="connsiteY1" fmla="*/ 29340 h 43541"/>
                    <a:gd name="connsiteX2" fmla="*/ 29745 w 43550"/>
                    <a:gd name="connsiteY2" fmla="*/ 42210 h 43541"/>
                    <a:gd name="connsiteX3" fmla="*/ 41932 w 43550"/>
                    <a:gd name="connsiteY3" fmla="*/ 14480 h 43541"/>
                    <a:gd name="connsiteX4" fmla="*/ 14201 w 43550"/>
                    <a:gd name="connsiteY4" fmla="*/ 1610 h 435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550" h="43541">
                      <a:moveTo>
                        <a:pt x="14201" y="1610"/>
                      </a:moveTo>
                      <a:cubicBezTo>
                        <a:pt x="2699" y="5651"/>
                        <a:pt x="-2710" y="17837"/>
                        <a:pt x="1331" y="29340"/>
                      </a:cubicBezTo>
                      <a:cubicBezTo>
                        <a:pt x="5372" y="40842"/>
                        <a:pt x="18243" y="46252"/>
                        <a:pt x="29745" y="42210"/>
                      </a:cubicBezTo>
                      <a:cubicBezTo>
                        <a:pt x="40564" y="38169"/>
                        <a:pt x="46657" y="25299"/>
                        <a:pt x="41932" y="14480"/>
                      </a:cubicBezTo>
                      <a:cubicBezTo>
                        <a:pt x="37890" y="2977"/>
                        <a:pt x="25704" y="-3116"/>
                        <a:pt x="14201" y="16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368" name="Forma libre: forma 367">
                  <a:extLst>
                    <a:ext uri="{FF2B5EF4-FFF2-40B4-BE49-F238E27FC236}">
                      <a16:creationId xmlns:a16="http://schemas.microsoft.com/office/drawing/2014/main" id="{FB217F83-C77F-4CD8-BEC6-CE65E856FD70}"/>
                    </a:ext>
                  </a:extLst>
                </p:cNvPr>
                <p:cNvSpPr/>
                <p:nvPr/>
              </p:nvSpPr>
              <p:spPr>
                <a:xfrm>
                  <a:off x="2349592" y="660618"/>
                  <a:ext cx="165698" cy="57814"/>
                </a:xfrm>
                <a:custGeom>
                  <a:avLst/>
                  <a:gdLst>
                    <a:gd name="connsiteX0" fmla="*/ 0 w 165698"/>
                    <a:gd name="connsiteY0" fmla="*/ 0 h 57814"/>
                    <a:gd name="connsiteX1" fmla="*/ 165699 w 165698"/>
                    <a:gd name="connsiteY1" fmla="*/ 6031 h 57814"/>
                    <a:gd name="connsiteX2" fmla="*/ 0 w 165698"/>
                    <a:gd name="connsiteY2" fmla="*/ 0 h 57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5698" h="57814">
                      <a:moveTo>
                        <a:pt x="0" y="0"/>
                      </a:moveTo>
                      <a:cubicBezTo>
                        <a:pt x="0" y="0"/>
                        <a:pt x="88538" y="78839"/>
                        <a:pt x="165699" y="6031"/>
                      </a:cubicBezTo>
                      <a:cubicBezTo>
                        <a:pt x="165699" y="6031"/>
                        <a:pt x="85616" y="126466"/>
                        <a:pt x="0" y="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grpSp>
              <p:nvGrpSpPr>
                <p:cNvPr id="369" name="Gráfico 2">
                  <a:extLst>
                    <a:ext uri="{FF2B5EF4-FFF2-40B4-BE49-F238E27FC236}">
                      <a16:creationId xmlns:a16="http://schemas.microsoft.com/office/drawing/2014/main" id="{B4FC0474-98B4-42E0-9B7C-1364FB68B835}"/>
                    </a:ext>
                  </a:extLst>
                </p:cNvPr>
                <p:cNvGrpSpPr/>
                <p:nvPr/>
              </p:nvGrpSpPr>
              <p:grpSpPr>
                <a:xfrm>
                  <a:off x="3041431" y="233292"/>
                  <a:ext cx="371454" cy="587671"/>
                  <a:chOff x="3041431" y="233292"/>
                  <a:chExt cx="371454" cy="587671"/>
                </a:xfrm>
                <a:solidFill>
                  <a:srgbClr val="05A098"/>
                </a:solidFill>
              </p:grpSpPr>
              <p:sp>
                <p:nvSpPr>
                  <p:cNvPr id="370" name="Forma libre: forma 369">
                    <a:extLst>
                      <a:ext uri="{FF2B5EF4-FFF2-40B4-BE49-F238E27FC236}">
                        <a16:creationId xmlns:a16="http://schemas.microsoft.com/office/drawing/2014/main" id="{30C218F8-DECA-43C4-95AF-56D309815688}"/>
                      </a:ext>
                    </a:extLst>
                  </p:cNvPr>
                  <p:cNvSpPr/>
                  <p:nvPr/>
                </p:nvSpPr>
                <p:spPr>
                  <a:xfrm>
                    <a:off x="3041431" y="338852"/>
                    <a:ext cx="371454" cy="482112"/>
                  </a:xfrm>
                  <a:custGeom>
                    <a:avLst/>
                    <a:gdLst>
                      <a:gd name="connsiteX0" fmla="*/ 17402 w 371454"/>
                      <a:gd name="connsiteY0" fmla="*/ 470429 h 482112"/>
                      <a:gd name="connsiteX1" fmla="*/ 353462 w 371454"/>
                      <a:gd name="connsiteY1" fmla="*/ 321021 h 482112"/>
                      <a:gd name="connsiteX2" fmla="*/ 250126 w 371454"/>
                      <a:gd name="connsiteY2" fmla="*/ 2929 h 482112"/>
                      <a:gd name="connsiteX3" fmla="*/ 229483 w 371454"/>
                      <a:gd name="connsiteY3" fmla="*/ 53913 h 482112"/>
                      <a:gd name="connsiteX4" fmla="*/ 302478 w 371454"/>
                      <a:gd name="connsiteY4" fmla="*/ 300378 h 482112"/>
                      <a:gd name="connsiteX5" fmla="*/ 38044 w 371454"/>
                      <a:gd name="connsiteY5" fmla="*/ 419445 h 482112"/>
                      <a:gd name="connsiteX6" fmla="*/ 17402 w 371454"/>
                      <a:gd name="connsiteY6" fmla="*/ 470429 h 482112"/>
                      <a:gd name="connsiteX7" fmla="*/ 17402 w 371454"/>
                      <a:gd name="connsiteY7" fmla="*/ 470429 h 482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71454" h="482112">
                        <a:moveTo>
                          <a:pt x="17402" y="470429"/>
                        </a:moveTo>
                        <a:cubicBezTo>
                          <a:pt x="154872" y="509103"/>
                          <a:pt x="290602" y="449849"/>
                          <a:pt x="353462" y="321021"/>
                        </a:cubicBezTo>
                        <a:cubicBezTo>
                          <a:pt x="401275" y="223031"/>
                          <a:pt x="349359" y="51364"/>
                          <a:pt x="250126" y="2929"/>
                        </a:cubicBezTo>
                        <a:cubicBezTo>
                          <a:pt x="218230" y="-12677"/>
                          <a:pt x="197774" y="38431"/>
                          <a:pt x="229483" y="53913"/>
                        </a:cubicBezTo>
                        <a:cubicBezTo>
                          <a:pt x="305338" y="90970"/>
                          <a:pt x="332136" y="229062"/>
                          <a:pt x="302478" y="300378"/>
                        </a:cubicBezTo>
                        <a:cubicBezTo>
                          <a:pt x="259950" y="402409"/>
                          <a:pt x="140510" y="448295"/>
                          <a:pt x="38044" y="419445"/>
                        </a:cubicBezTo>
                        <a:cubicBezTo>
                          <a:pt x="4282" y="409932"/>
                          <a:pt x="-16733" y="460854"/>
                          <a:pt x="17402" y="470429"/>
                        </a:cubicBezTo>
                        <a:lnTo>
                          <a:pt x="17402" y="470429"/>
                        </a:lnTo>
                        <a:close/>
                      </a:path>
                    </a:pathLst>
                  </a:custGeom>
                  <a:solidFill>
                    <a:srgbClr val="05A098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371" name="Forma libre: forma 370">
                    <a:extLst>
                      <a:ext uri="{FF2B5EF4-FFF2-40B4-BE49-F238E27FC236}">
                        <a16:creationId xmlns:a16="http://schemas.microsoft.com/office/drawing/2014/main" id="{E16D75CE-F34D-4107-9F76-8521ADCC839C}"/>
                      </a:ext>
                    </a:extLst>
                  </p:cNvPr>
                  <p:cNvSpPr/>
                  <p:nvPr/>
                </p:nvSpPr>
                <p:spPr>
                  <a:xfrm>
                    <a:off x="3152919" y="328670"/>
                    <a:ext cx="137394" cy="76151"/>
                  </a:xfrm>
                  <a:custGeom>
                    <a:avLst/>
                    <a:gdLst>
                      <a:gd name="connsiteX0" fmla="*/ 92503 w 137394"/>
                      <a:gd name="connsiteY0" fmla="*/ 5152 h 76151"/>
                      <a:gd name="connsiteX1" fmla="*/ 37851 w 137394"/>
                      <a:gd name="connsiteY1" fmla="*/ 17774 h 76151"/>
                      <a:gd name="connsiteX2" fmla="*/ 2037 w 137394"/>
                      <a:gd name="connsiteY2" fmla="*/ 32945 h 76151"/>
                      <a:gd name="connsiteX3" fmla="*/ 17208 w 137394"/>
                      <a:gd name="connsiteY3" fmla="*/ 68758 h 76151"/>
                      <a:gd name="connsiteX4" fmla="*/ 126140 w 137394"/>
                      <a:gd name="connsiteY4" fmla="*/ 48675 h 76151"/>
                      <a:gd name="connsiteX5" fmla="*/ 92503 w 137394"/>
                      <a:gd name="connsiteY5" fmla="*/ 5152 h 76151"/>
                      <a:gd name="connsiteX6" fmla="*/ 92503 w 137394"/>
                      <a:gd name="connsiteY6" fmla="*/ 5152 h 7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7394" h="76151">
                        <a:moveTo>
                          <a:pt x="92503" y="5152"/>
                        </a:moveTo>
                        <a:cubicBezTo>
                          <a:pt x="77705" y="15349"/>
                          <a:pt x="55011" y="26416"/>
                          <a:pt x="37851" y="17774"/>
                        </a:cubicBezTo>
                        <a:cubicBezTo>
                          <a:pt x="24421" y="10997"/>
                          <a:pt x="7322" y="19888"/>
                          <a:pt x="2037" y="32945"/>
                        </a:cubicBezTo>
                        <a:cubicBezTo>
                          <a:pt x="-3932" y="47681"/>
                          <a:pt x="3840" y="62043"/>
                          <a:pt x="17208" y="68758"/>
                        </a:cubicBezTo>
                        <a:cubicBezTo>
                          <a:pt x="52462" y="86478"/>
                          <a:pt x="96109" y="69380"/>
                          <a:pt x="126140" y="48675"/>
                        </a:cubicBezTo>
                        <a:cubicBezTo>
                          <a:pt x="155425" y="28530"/>
                          <a:pt x="121602" y="-14868"/>
                          <a:pt x="92503" y="5152"/>
                        </a:cubicBezTo>
                        <a:lnTo>
                          <a:pt x="92503" y="5152"/>
                        </a:lnTo>
                        <a:close/>
                      </a:path>
                    </a:pathLst>
                  </a:custGeom>
                  <a:solidFill>
                    <a:srgbClr val="05A098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372" name="Forma libre: forma 371">
                    <a:extLst>
                      <a:ext uri="{FF2B5EF4-FFF2-40B4-BE49-F238E27FC236}">
                        <a16:creationId xmlns:a16="http://schemas.microsoft.com/office/drawing/2014/main" id="{AF1DD99B-FA9E-4A50-BA83-AA2AAC2040CC}"/>
                      </a:ext>
                    </a:extLst>
                  </p:cNvPr>
                  <p:cNvSpPr/>
                  <p:nvPr/>
                </p:nvSpPr>
                <p:spPr>
                  <a:xfrm>
                    <a:off x="3240281" y="233292"/>
                    <a:ext cx="89919" cy="146238"/>
                  </a:xfrm>
                  <a:custGeom>
                    <a:avLst/>
                    <a:gdLst>
                      <a:gd name="connsiteX0" fmla="*/ 31565 w 89919"/>
                      <a:gd name="connsiteY0" fmla="*/ 30395 h 146238"/>
                      <a:gd name="connsiteX1" fmla="*/ 33431 w 89919"/>
                      <a:gd name="connsiteY1" fmla="*/ 67079 h 146238"/>
                      <a:gd name="connsiteX2" fmla="*/ 10612 w 89919"/>
                      <a:gd name="connsiteY2" fmla="*/ 96799 h 146238"/>
                      <a:gd name="connsiteX3" fmla="*/ 5638 w 89919"/>
                      <a:gd name="connsiteY3" fmla="*/ 135348 h 146238"/>
                      <a:gd name="connsiteX4" fmla="*/ 44249 w 89919"/>
                      <a:gd name="connsiteY4" fmla="*/ 140322 h 146238"/>
                      <a:gd name="connsiteX5" fmla="*/ 84415 w 89919"/>
                      <a:gd name="connsiteY5" fmla="*/ 87722 h 146238"/>
                      <a:gd name="connsiteX6" fmla="*/ 86031 w 89919"/>
                      <a:gd name="connsiteY6" fmla="*/ 22437 h 146238"/>
                      <a:gd name="connsiteX7" fmla="*/ 31565 w 89919"/>
                      <a:gd name="connsiteY7" fmla="*/ 30395 h 146238"/>
                      <a:gd name="connsiteX8" fmla="*/ 31565 w 89919"/>
                      <a:gd name="connsiteY8" fmla="*/ 30395 h 1462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9919" h="146238">
                        <a:moveTo>
                          <a:pt x="31565" y="30395"/>
                        </a:moveTo>
                        <a:cubicBezTo>
                          <a:pt x="33804" y="42084"/>
                          <a:pt x="37223" y="55390"/>
                          <a:pt x="33431" y="67079"/>
                        </a:cubicBezTo>
                        <a:cubicBezTo>
                          <a:pt x="29700" y="78706"/>
                          <a:pt x="19006" y="88406"/>
                          <a:pt x="10612" y="96799"/>
                        </a:cubicBezTo>
                        <a:cubicBezTo>
                          <a:pt x="-20" y="107369"/>
                          <a:pt x="-4372" y="122416"/>
                          <a:pt x="5638" y="135348"/>
                        </a:cubicBezTo>
                        <a:cubicBezTo>
                          <a:pt x="13907" y="146105"/>
                          <a:pt x="33555" y="150892"/>
                          <a:pt x="44249" y="140322"/>
                        </a:cubicBezTo>
                        <a:cubicBezTo>
                          <a:pt x="60228" y="124468"/>
                          <a:pt x="75710" y="108861"/>
                          <a:pt x="84415" y="87722"/>
                        </a:cubicBezTo>
                        <a:cubicBezTo>
                          <a:pt x="92871" y="67141"/>
                          <a:pt x="90073" y="43577"/>
                          <a:pt x="86031" y="22437"/>
                        </a:cubicBezTo>
                        <a:cubicBezTo>
                          <a:pt x="79316" y="-12195"/>
                          <a:pt x="24788" y="-4547"/>
                          <a:pt x="31565" y="30395"/>
                        </a:cubicBezTo>
                        <a:lnTo>
                          <a:pt x="31565" y="30395"/>
                        </a:lnTo>
                        <a:close/>
                      </a:path>
                    </a:pathLst>
                  </a:custGeom>
                  <a:solidFill>
                    <a:srgbClr val="05A098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  <p:sp>
                <p:nvSpPr>
                  <p:cNvPr id="373" name="Forma libre: forma 372">
                    <a:extLst>
                      <a:ext uri="{FF2B5EF4-FFF2-40B4-BE49-F238E27FC236}">
                        <a16:creationId xmlns:a16="http://schemas.microsoft.com/office/drawing/2014/main" id="{2D4AA67F-7376-4BD2-BD43-B102857FEDE0}"/>
                      </a:ext>
                    </a:extLst>
                  </p:cNvPr>
                  <p:cNvSpPr/>
                  <p:nvPr/>
                </p:nvSpPr>
                <p:spPr>
                  <a:xfrm>
                    <a:off x="3191560" y="259089"/>
                    <a:ext cx="98351" cy="108186"/>
                  </a:xfrm>
                  <a:custGeom>
                    <a:avLst/>
                    <a:gdLst>
                      <a:gd name="connsiteX0" fmla="*/ 10650 w 98351"/>
                      <a:gd name="connsiteY0" fmla="*/ 49365 h 108186"/>
                      <a:gd name="connsiteX1" fmla="*/ 49323 w 98351"/>
                      <a:gd name="connsiteY1" fmla="*/ 97613 h 108186"/>
                      <a:gd name="connsiteX2" fmla="*/ 87935 w 98351"/>
                      <a:gd name="connsiteY2" fmla="*/ 102587 h 108186"/>
                      <a:gd name="connsiteX3" fmla="*/ 92909 w 98351"/>
                      <a:gd name="connsiteY3" fmla="*/ 64038 h 108186"/>
                      <a:gd name="connsiteX4" fmla="*/ 44163 w 98351"/>
                      <a:gd name="connsiteY4" fmla="*/ 5717 h 108186"/>
                      <a:gd name="connsiteX5" fmla="*/ 5614 w 98351"/>
                      <a:gd name="connsiteY5" fmla="*/ 10816 h 108186"/>
                      <a:gd name="connsiteX6" fmla="*/ 10650 w 98351"/>
                      <a:gd name="connsiteY6" fmla="*/ 49365 h 108186"/>
                      <a:gd name="connsiteX7" fmla="*/ 10650 w 98351"/>
                      <a:gd name="connsiteY7" fmla="*/ 49365 h 1081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8351" h="108186">
                        <a:moveTo>
                          <a:pt x="10650" y="49365"/>
                        </a:moveTo>
                        <a:cubicBezTo>
                          <a:pt x="26194" y="63043"/>
                          <a:pt x="38007" y="80391"/>
                          <a:pt x="49323" y="97613"/>
                        </a:cubicBezTo>
                        <a:cubicBezTo>
                          <a:pt x="57531" y="110173"/>
                          <a:pt x="76743" y="111168"/>
                          <a:pt x="87935" y="102587"/>
                        </a:cubicBezTo>
                        <a:cubicBezTo>
                          <a:pt x="100494" y="92888"/>
                          <a:pt x="101116" y="76536"/>
                          <a:pt x="92909" y="64038"/>
                        </a:cubicBezTo>
                        <a:cubicBezTo>
                          <a:pt x="78857" y="42588"/>
                          <a:pt x="63499" y="22691"/>
                          <a:pt x="44163" y="5717"/>
                        </a:cubicBezTo>
                        <a:cubicBezTo>
                          <a:pt x="32909" y="-4169"/>
                          <a:pt x="14256" y="-438"/>
                          <a:pt x="5614" y="10816"/>
                        </a:cubicBezTo>
                        <a:cubicBezTo>
                          <a:pt x="-4024" y="23313"/>
                          <a:pt x="-542" y="39479"/>
                          <a:pt x="10650" y="49365"/>
                        </a:cubicBezTo>
                        <a:lnTo>
                          <a:pt x="10650" y="49365"/>
                        </a:lnTo>
                        <a:close/>
                      </a:path>
                    </a:pathLst>
                  </a:custGeom>
                  <a:solidFill>
                    <a:srgbClr val="05A098"/>
                  </a:solidFill>
                  <a:ln w="62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PE"/>
                  </a:p>
                </p:txBody>
              </p:sp>
            </p:grpSp>
          </p:grpSp>
          <p:grpSp>
            <p:nvGrpSpPr>
              <p:cNvPr id="374" name="Gráfico 2">
                <a:extLst>
                  <a:ext uri="{FF2B5EF4-FFF2-40B4-BE49-F238E27FC236}">
                    <a16:creationId xmlns:a16="http://schemas.microsoft.com/office/drawing/2014/main" id="{6BAB8B58-E1C3-4CA8-BA5A-11A59AC8B852}"/>
                  </a:ext>
                </a:extLst>
              </p:cNvPr>
              <p:cNvGrpSpPr/>
              <p:nvPr/>
            </p:nvGrpSpPr>
            <p:grpSpPr>
              <a:xfrm>
                <a:off x="2811606" y="63164"/>
                <a:ext cx="276316" cy="1646358"/>
                <a:chOff x="2811606" y="63164"/>
                <a:chExt cx="276316" cy="1646358"/>
              </a:xfrm>
              <a:solidFill>
                <a:srgbClr val="01D9CC"/>
              </a:solidFill>
            </p:grpSpPr>
            <p:sp>
              <p:nvSpPr>
                <p:cNvPr id="375" name="Forma libre: forma 374">
                  <a:extLst>
                    <a:ext uri="{FF2B5EF4-FFF2-40B4-BE49-F238E27FC236}">
                      <a16:creationId xmlns:a16="http://schemas.microsoft.com/office/drawing/2014/main" id="{ACD634C7-EFF8-4DA4-BEEB-5E1BD14E0A8E}"/>
                    </a:ext>
                  </a:extLst>
                </p:cNvPr>
                <p:cNvSpPr/>
                <p:nvPr/>
              </p:nvSpPr>
              <p:spPr>
                <a:xfrm>
                  <a:off x="3050384" y="1525858"/>
                  <a:ext cx="37538" cy="38859"/>
                </a:xfrm>
                <a:custGeom>
                  <a:avLst/>
                  <a:gdLst>
                    <a:gd name="connsiteX0" fmla="*/ 18769 w 37538"/>
                    <a:gd name="connsiteY0" fmla="*/ 38860 h 38859"/>
                    <a:gd name="connsiteX1" fmla="*/ 18769 w 37538"/>
                    <a:gd name="connsiteY1" fmla="*/ 0 h 38859"/>
                    <a:gd name="connsiteX2" fmla="*/ 18769 w 37538"/>
                    <a:gd name="connsiteY2" fmla="*/ 38860 h 38859"/>
                    <a:gd name="connsiteX3" fmla="*/ 18769 w 37538"/>
                    <a:gd name="connsiteY3" fmla="*/ 38860 h 38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538" h="38859">
                      <a:moveTo>
                        <a:pt x="18769" y="38860"/>
                      </a:moveTo>
                      <a:cubicBezTo>
                        <a:pt x="43764" y="38860"/>
                        <a:pt x="43826" y="0"/>
                        <a:pt x="18769" y="0"/>
                      </a:cubicBezTo>
                      <a:cubicBezTo>
                        <a:pt x="-6225" y="0"/>
                        <a:pt x="-6288" y="38860"/>
                        <a:pt x="18769" y="38860"/>
                      </a:cubicBezTo>
                      <a:lnTo>
                        <a:pt x="18769" y="38860"/>
                      </a:lnTo>
                      <a:close/>
                    </a:path>
                  </a:pathLst>
                </a:custGeom>
                <a:solidFill>
                  <a:srgbClr val="01D9CC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376" name="Forma libre: forma 375">
                  <a:extLst>
                    <a:ext uri="{FF2B5EF4-FFF2-40B4-BE49-F238E27FC236}">
                      <a16:creationId xmlns:a16="http://schemas.microsoft.com/office/drawing/2014/main" id="{774B1BBB-C180-4958-BA6A-3F6BEA908A15}"/>
                    </a:ext>
                  </a:extLst>
                </p:cNvPr>
                <p:cNvSpPr/>
                <p:nvPr/>
              </p:nvSpPr>
              <p:spPr>
                <a:xfrm>
                  <a:off x="2811606" y="1594470"/>
                  <a:ext cx="266809" cy="115052"/>
                </a:xfrm>
                <a:custGeom>
                  <a:avLst/>
                  <a:gdLst>
                    <a:gd name="connsiteX0" fmla="*/ 228263 w 266809"/>
                    <a:gd name="connsiteY0" fmla="*/ 13460 h 115052"/>
                    <a:gd name="connsiteX1" fmla="*/ 24264 w 266809"/>
                    <a:gd name="connsiteY1" fmla="*/ 64568 h 115052"/>
                    <a:gd name="connsiteX2" fmla="*/ 13943 w 266809"/>
                    <a:gd name="connsiteY2" fmla="*/ 102060 h 115052"/>
                    <a:gd name="connsiteX3" fmla="*/ 265755 w 266809"/>
                    <a:gd name="connsiteY3" fmla="*/ 23781 h 115052"/>
                    <a:gd name="connsiteX4" fmla="*/ 228263 w 266809"/>
                    <a:gd name="connsiteY4" fmla="*/ 13460 h 115052"/>
                    <a:gd name="connsiteX5" fmla="*/ 228263 w 266809"/>
                    <a:gd name="connsiteY5" fmla="*/ 13460 h 115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6809" h="115052">
                      <a:moveTo>
                        <a:pt x="228263" y="13460"/>
                      </a:moveTo>
                      <a:cubicBezTo>
                        <a:pt x="200346" y="98765"/>
                        <a:pt x="90232" y="79366"/>
                        <a:pt x="24264" y="64568"/>
                      </a:cubicBezTo>
                      <a:cubicBezTo>
                        <a:pt x="-109" y="59097"/>
                        <a:pt x="-10493" y="96589"/>
                        <a:pt x="13943" y="102060"/>
                      </a:cubicBezTo>
                      <a:cubicBezTo>
                        <a:pt x="103725" y="122205"/>
                        <a:pt x="230004" y="133086"/>
                        <a:pt x="265755" y="23781"/>
                      </a:cubicBezTo>
                      <a:cubicBezTo>
                        <a:pt x="273527" y="-32"/>
                        <a:pt x="236035" y="-10229"/>
                        <a:pt x="228263" y="13460"/>
                      </a:cubicBezTo>
                      <a:lnTo>
                        <a:pt x="228263" y="13460"/>
                      </a:lnTo>
                      <a:close/>
                    </a:path>
                  </a:pathLst>
                </a:custGeom>
                <a:solidFill>
                  <a:srgbClr val="01D9CC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377" name="Forma libre: forma 376">
                  <a:extLst>
                    <a:ext uri="{FF2B5EF4-FFF2-40B4-BE49-F238E27FC236}">
                      <a16:creationId xmlns:a16="http://schemas.microsoft.com/office/drawing/2014/main" id="{E832AF4D-F9D8-41FA-8582-7F11437050E8}"/>
                    </a:ext>
                  </a:extLst>
                </p:cNvPr>
                <p:cNvSpPr/>
                <p:nvPr/>
              </p:nvSpPr>
              <p:spPr>
                <a:xfrm>
                  <a:off x="2921835" y="63164"/>
                  <a:ext cx="162535" cy="198354"/>
                </a:xfrm>
                <a:custGeom>
                  <a:avLst/>
                  <a:gdLst>
                    <a:gd name="connsiteX0" fmla="*/ 18738 w 162535"/>
                    <a:gd name="connsiteY0" fmla="*/ 38866 h 198354"/>
                    <a:gd name="connsiteX1" fmla="*/ 123318 w 162535"/>
                    <a:gd name="connsiteY1" fmla="*/ 179632 h 198354"/>
                    <a:gd name="connsiteX2" fmla="*/ 162178 w 162535"/>
                    <a:gd name="connsiteY2" fmla="*/ 179632 h 198354"/>
                    <a:gd name="connsiteX3" fmla="*/ 133453 w 162535"/>
                    <a:gd name="connsiteY3" fmla="*/ 51985 h 198354"/>
                    <a:gd name="connsiteX4" fmla="*/ 18800 w 162535"/>
                    <a:gd name="connsiteY4" fmla="*/ 6 h 198354"/>
                    <a:gd name="connsiteX5" fmla="*/ 18738 w 162535"/>
                    <a:gd name="connsiteY5" fmla="*/ 38866 h 198354"/>
                    <a:gd name="connsiteX6" fmla="*/ 18738 w 162535"/>
                    <a:gd name="connsiteY6" fmla="*/ 38866 h 198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2535" h="198354">
                      <a:moveTo>
                        <a:pt x="18738" y="38866"/>
                      </a:moveTo>
                      <a:cubicBezTo>
                        <a:pt x="102924" y="40731"/>
                        <a:pt x="126365" y="105021"/>
                        <a:pt x="123318" y="179632"/>
                      </a:cubicBezTo>
                      <a:cubicBezTo>
                        <a:pt x="122261" y="204627"/>
                        <a:pt x="161121" y="204565"/>
                        <a:pt x="162178" y="179632"/>
                      </a:cubicBezTo>
                      <a:cubicBezTo>
                        <a:pt x="163981" y="135922"/>
                        <a:pt x="159629" y="88669"/>
                        <a:pt x="133453" y="51985"/>
                      </a:cubicBezTo>
                      <a:cubicBezTo>
                        <a:pt x="106531" y="14306"/>
                        <a:pt x="63381" y="1001"/>
                        <a:pt x="18800" y="6"/>
                      </a:cubicBezTo>
                      <a:cubicBezTo>
                        <a:pt x="-6256" y="-554"/>
                        <a:pt x="-6256" y="38306"/>
                        <a:pt x="18738" y="38866"/>
                      </a:cubicBezTo>
                      <a:lnTo>
                        <a:pt x="18738" y="38866"/>
                      </a:lnTo>
                      <a:close/>
                    </a:path>
                  </a:pathLst>
                </a:custGeom>
                <a:solidFill>
                  <a:srgbClr val="01D9CC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  <p:sp>
              <p:nvSpPr>
                <p:cNvPr id="378" name="Forma libre: forma 377">
                  <a:extLst>
                    <a:ext uri="{FF2B5EF4-FFF2-40B4-BE49-F238E27FC236}">
                      <a16:creationId xmlns:a16="http://schemas.microsoft.com/office/drawing/2014/main" id="{7871427C-4FEB-41BC-ADF1-5C8C0C453DE4}"/>
                    </a:ext>
                  </a:extLst>
                </p:cNvPr>
                <p:cNvSpPr/>
                <p:nvPr/>
              </p:nvSpPr>
              <p:spPr>
                <a:xfrm>
                  <a:off x="3050384" y="289366"/>
                  <a:ext cx="37538" cy="38859"/>
                </a:xfrm>
                <a:custGeom>
                  <a:avLst/>
                  <a:gdLst>
                    <a:gd name="connsiteX0" fmla="*/ 18769 w 37538"/>
                    <a:gd name="connsiteY0" fmla="*/ 38860 h 38859"/>
                    <a:gd name="connsiteX1" fmla="*/ 18769 w 37538"/>
                    <a:gd name="connsiteY1" fmla="*/ 0 h 38859"/>
                    <a:gd name="connsiteX2" fmla="*/ 18769 w 37538"/>
                    <a:gd name="connsiteY2" fmla="*/ 38860 h 38859"/>
                    <a:gd name="connsiteX3" fmla="*/ 18769 w 37538"/>
                    <a:gd name="connsiteY3" fmla="*/ 38860 h 38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538" h="38859">
                      <a:moveTo>
                        <a:pt x="18769" y="38860"/>
                      </a:moveTo>
                      <a:cubicBezTo>
                        <a:pt x="43764" y="38860"/>
                        <a:pt x="43826" y="0"/>
                        <a:pt x="18769" y="0"/>
                      </a:cubicBezTo>
                      <a:cubicBezTo>
                        <a:pt x="-6225" y="0"/>
                        <a:pt x="-6288" y="38860"/>
                        <a:pt x="18769" y="38860"/>
                      </a:cubicBezTo>
                      <a:lnTo>
                        <a:pt x="18769" y="38860"/>
                      </a:lnTo>
                      <a:close/>
                    </a:path>
                  </a:pathLst>
                </a:custGeom>
                <a:solidFill>
                  <a:srgbClr val="01D9CC"/>
                </a:solidFill>
                <a:ln w="62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PE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391673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3529291" y="1042973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2690537" y="1113507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3531377" y="4071027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002956" y="3205379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2684247" y="4192730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5162631" y="3193327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8480922" y="3151387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4368045" y="1069537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5154905" y="1069536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4227148" y="4169805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8455679" y="2078587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5942579" y="1021433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6825772" y="975123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5122967" y="4151780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1835717" y="5020005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5954084" y="3095952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6728284" y="2094753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4384163" y="3138096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1777444" y="1031681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5951423" y="2066808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7596815" y="3174276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2741437" y="2089064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5275437" y="2078325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3675973" y="2117996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4571719" y="2102843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3337166" y="5086159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1828594" y="2022457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3554757" y="3185027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2605441" y="5036764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5034263" y="5129647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7577843" y="5129647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5886216" y="5132718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8429797" y="5126245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6732029" y="5132718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2742919" y="3070971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1818395" y="3096068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4396249" y="5027303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1793456" y="4164238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7519641" y="2104927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7543913" y="1090169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8350041" y="1090235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6780694" y="412884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5905652" y="412884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7655736" y="412884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8530777" y="412884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2128817" y="1386498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2975959" y="1430786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4693389" y="1415952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3813944" y="1427706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5538713" y="2451079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258765" y="1420087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7975386" y="1515720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5600767" y="1408184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7158259" y="1409201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8878492" y="1461891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405451" y="2405037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316639" y="2405037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3827924" y="2392666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4665265" y="2405008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2989938" y="2392666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2169009" y="2422758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7965603" y="2405037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2207567" y="3546942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8755931" y="2405037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3006319" y="3546942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5544501" y="3564432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4680005" y="3602133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3830015" y="3565196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337016" y="3565778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3997573" y="4597924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8854343" y="3546942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7136678" y="3546942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7975747" y="3546942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2996558" y="4650904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408266" y="4635248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4675893" y="4774112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8759617" y="4676026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7140693" y="5604162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5593040" y="4713921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7136678" y="4781049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7994779" y="4650904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2175297" y="4650904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2981233" y="5610692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2134224" y="5610692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4669209" y="5610692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3819219" y="5610692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5534594" y="5600144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324059" y="5636634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8786937" y="5600144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8057152" y="5601211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4527155" y="4177104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5090761" y="4256458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1014529" y="3201235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6130355" y="3175412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6760161" y="4314423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6907492" y="3208753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7653438" y="5219636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7628160" y="2207683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6109306" y="5221055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6864131" y="1101851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901522" y="4232992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5421579" y="3207470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1819961" y="4275779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4971676" y="1115610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5912852" y="1082544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7779861" y="1038952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2749001" y="4318530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1792293" y="3317554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2699615" y="3317554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3606937" y="3317554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4514257" y="3317554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7712914" y="3257266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2428825" y="2111499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3388669" y="2110972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4091538" y="1075956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6957181" y="5251948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897551" y="5306846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5320251" y="5251658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2618395" y="5283338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3594827" y="5220244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1860203" y="5265744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4459251" y="5216356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1110951" y="1017159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1698114" y="1014103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2347114" y="1106806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3223623" y="1068741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4215931" y="2171447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1737018" y="2170324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5066226" y="2170324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6786160" y="2166612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7614389" y="4312638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1078521" y="2035414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5864521" y="2193762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3707321" y="4280302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5963129" y="4247597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ardrop 29">
            <a:extLst>
              <a:ext uri="{FF2B5EF4-FFF2-40B4-BE49-F238E27FC236}">
                <a16:creationId xmlns:a16="http://schemas.microsoft.com/office/drawing/2014/main" id="{7A8E5B87-4700-4800-B813-837F1C08E6D2}"/>
              </a:ext>
            </a:extLst>
          </p:cNvPr>
          <p:cNvSpPr/>
          <p:nvPr/>
        </p:nvSpPr>
        <p:spPr>
          <a:xfrm>
            <a:off x="9060236" y="0"/>
            <a:ext cx="1995988" cy="1995988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19DA3B-586F-43F9-97CD-BF16ED2C9B56}"/>
              </a:ext>
            </a:extLst>
          </p:cNvPr>
          <p:cNvSpPr txBox="1"/>
          <p:nvPr/>
        </p:nvSpPr>
        <p:spPr>
          <a:xfrm>
            <a:off x="9201834" y="846628"/>
            <a:ext cx="173780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Meet  Our Team</a:t>
            </a:r>
            <a:endParaRPr lang="ko-KR" altLang="en-U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B19F4E3-F7DF-4392-856F-B0A6126753D4}"/>
              </a:ext>
            </a:extLst>
          </p:cNvPr>
          <p:cNvSpPr/>
          <p:nvPr/>
        </p:nvSpPr>
        <p:spPr>
          <a:xfrm>
            <a:off x="9817025" y="262450"/>
            <a:ext cx="507427" cy="542394"/>
          </a:xfrm>
          <a:custGeom>
            <a:avLst/>
            <a:gdLst>
              <a:gd name="connsiteX0" fmla="*/ 211514 w 899759"/>
              <a:gd name="connsiteY0" fmla="*/ 731330 h 961761"/>
              <a:gd name="connsiteX1" fmla="*/ 238116 w 899759"/>
              <a:gd name="connsiteY1" fmla="*/ 746902 h 961761"/>
              <a:gd name="connsiteX2" fmla="*/ 240711 w 899759"/>
              <a:gd name="connsiteY2" fmla="*/ 776747 h 961761"/>
              <a:gd name="connsiteX3" fmla="*/ 243955 w 899759"/>
              <a:gd name="connsiteY3" fmla="*/ 916892 h 961761"/>
              <a:gd name="connsiteX4" fmla="*/ 199187 w 899759"/>
              <a:gd name="connsiteY4" fmla="*/ 961011 h 961761"/>
              <a:gd name="connsiteX5" fmla="*/ 49310 w 899759"/>
              <a:gd name="connsiteY5" fmla="*/ 961660 h 961761"/>
              <a:gd name="connsiteX6" fmla="*/ 1297 w 899759"/>
              <a:gd name="connsiteY6" fmla="*/ 918189 h 961761"/>
              <a:gd name="connsiteX7" fmla="*/ 0 w 899759"/>
              <a:gd name="connsiteY7" fmla="*/ 772854 h 961761"/>
              <a:gd name="connsiteX8" fmla="*/ 32441 w 899759"/>
              <a:gd name="connsiteY8" fmla="*/ 733925 h 961761"/>
              <a:gd name="connsiteX9" fmla="*/ 211514 w 899759"/>
              <a:gd name="connsiteY9" fmla="*/ 731330 h 961761"/>
              <a:gd name="connsiteX10" fmla="*/ 425382 w 899759"/>
              <a:gd name="connsiteY10" fmla="*/ 615353 h 961761"/>
              <a:gd name="connsiteX11" fmla="*/ 537870 w 899759"/>
              <a:gd name="connsiteY11" fmla="*/ 624275 h 961761"/>
              <a:gd name="connsiteX12" fmla="*/ 546953 w 899759"/>
              <a:gd name="connsiteY12" fmla="*/ 661257 h 961761"/>
              <a:gd name="connsiteX13" fmla="*/ 549548 w 899759"/>
              <a:gd name="connsiteY13" fmla="*/ 918838 h 961761"/>
              <a:gd name="connsiteX14" fmla="*/ 513863 w 899759"/>
              <a:gd name="connsiteY14" fmla="*/ 955171 h 961761"/>
              <a:gd name="connsiteX15" fmla="*/ 343873 w 899759"/>
              <a:gd name="connsiteY15" fmla="*/ 955171 h 961761"/>
              <a:gd name="connsiteX16" fmla="*/ 308837 w 899759"/>
              <a:gd name="connsiteY16" fmla="*/ 926624 h 961761"/>
              <a:gd name="connsiteX17" fmla="*/ 304944 w 899759"/>
              <a:gd name="connsiteY17" fmla="*/ 649579 h 961761"/>
              <a:gd name="connsiteX18" fmla="*/ 309486 w 899759"/>
              <a:gd name="connsiteY18" fmla="*/ 624923 h 961761"/>
              <a:gd name="connsiteX19" fmla="*/ 425382 w 899759"/>
              <a:gd name="connsiteY19" fmla="*/ 615353 h 961761"/>
              <a:gd name="connsiteX20" fmla="*/ 827892 w 899759"/>
              <a:gd name="connsiteY20" fmla="*/ 466612 h 961761"/>
              <a:gd name="connsiteX21" fmla="*/ 855142 w 899759"/>
              <a:gd name="connsiteY21" fmla="*/ 481535 h 961761"/>
              <a:gd name="connsiteX22" fmla="*/ 857738 w 899759"/>
              <a:gd name="connsiteY22" fmla="*/ 506839 h 961761"/>
              <a:gd name="connsiteX23" fmla="*/ 862929 w 899759"/>
              <a:gd name="connsiteY23" fmla="*/ 909754 h 961761"/>
              <a:gd name="connsiteX24" fmla="*/ 818809 w 899759"/>
              <a:gd name="connsiteY24" fmla="*/ 957118 h 961761"/>
              <a:gd name="connsiteX25" fmla="*/ 668282 w 899759"/>
              <a:gd name="connsiteY25" fmla="*/ 959064 h 961761"/>
              <a:gd name="connsiteX26" fmla="*/ 620918 w 899759"/>
              <a:gd name="connsiteY26" fmla="*/ 914296 h 961761"/>
              <a:gd name="connsiteX27" fmla="*/ 616377 w 899759"/>
              <a:gd name="connsiteY27" fmla="*/ 506839 h 961761"/>
              <a:gd name="connsiteX28" fmla="*/ 648169 w 899759"/>
              <a:gd name="connsiteY28" fmla="*/ 467261 h 961761"/>
              <a:gd name="connsiteX29" fmla="*/ 827892 w 899759"/>
              <a:gd name="connsiteY29" fmla="*/ 466612 h 961761"/>
              <a:gd name="connsiteX30" fmla="*/ 872011 w 899759"/>
              <a:gd name="connsiteY30" fmla="*/ 2059 h 961761"/>
              <a:gd name="connsiteX31" fmla="*/ 899261 w 899759"/>
              <a:gd name="connsiteY31" fmla="*/ 22172 h 961761"/>
              <a:gd name="connsiteX32" fmla="*/ 870713 w 899759"/>
              <a:gd name="connsiteY32" fmla="*/ 219413 h 961761"/>
              <a:gd name="connsiteX33" fmla="*/ 841516 w 899759"/>
              <a:gd name="connsiteY33" fmla="*/ 225901 h 961761"/>
              <a:gd name="connsiteX34" fmla="*/ 758468 w 899759"/>
              <a:gd name="connsiteY34" fmla="*/ 231740 h 961761"/>
              <a:gd name="connsiteX35" fmla="*/ 469095 w 899759"/>
              <a:gd name="connsiteY35" fmla="*/ 519167 h 961761"/>
              <a:gd name="connsiteX36" fmla="*/ 386696 w 899759"/>
              <a:gd name="connsiteY36" fmla="*/ 521114 h 961761"/>
              <a:gd name="connsiteX37" fmla="*/ 238765 w 899759"/>
              <a:gd name="connsiteY37" fmla="*/ 523709 h 961761"/>
              <a:gd name="connsiteX38" fmla="*/ 147931 w 899759"/>
              <a:gd name="connsiteY38" fmla="*/ 618437 h 961761"/>
              <a:gd name="connsiteX39" fmla="*/ 38930 w 899759"/>
              <a:gd name="connsiteY39" fmla="*/ 611300 h 961761"/>
              <a:gd name="connsiteX40" fmla="*/ 42174 w 899759"/>
              <a:gd name="connsiteY40" fmla="*/ 556150 h 961761"/>
              <a:gd name="connsiteX41" fmla="*/ 280289 w 899759"/>
              <a:gd name="connsiteY41" fmla="*/ 313491 h 961761"/>
              <a:gd name="connsiteX42" fmla="*/ 342576 w 899759"/>
              <a:gd name="connsiteY42" fmla="*/ 310247 h 961761"/>
              <a:gd name="connsiteX43" fmla="*/ 366582 w 899759"/>
              <a:gd name="connsiteY43" fmla="*/ 334254 h 961761"/>
              <a:gd name="connsiteX44" fmla="*/ 498292 w 899759"/>
              <a:gd name="connsiteY44" fmla="*/ 337499 h 961761"/>
              <a:gd name="connsiteX45" fmla="*/ 678015 w 899759"/>
              <a:gd name="connsiteY45" fmla="*/ 160370 h 961761"/>
              <a:gd name="connsiteX46" fmla="*/ 681259 w 899759"/>
              <a:gd name="connsiteY46" fmla="*/ 90298 h 961761"/>
              <a:gd name="connsiteX47" fmla="*/ 689693 w 899759"/>
              <a:gd name="connsiteY47" fmla="*/ 54613 h 961761"/>
              <a:gd name="connsiteX48" fmla="*/ 872011 w 899759"/>
              <a:gd name="connsiteY48" fmla="*/ 2059 h 961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99759" h="961761">
                <a:moveTo>
                  <a:pt x="211514" y="731330"/>
                </a:moveTo>
                <a:cubicBezTo>
                  <a:pt x="221247" y="731330"/>
                  <a:pt x="230330" y="733925"/>
                  <a:pt x="238116" y="746902"/>
                </a:cubicBezTo>
                <a:cubicBezTo>
                  <a:pt x="238765" y="754039"/>
                  <a:pt x="240711" y="765068"/>
                  <a:pt x="240711" y="776747"/>
                </a:cubicBezTo>
                <a:cubicBezTo>
                  <a:pt x="242009" y="823462"/>
                  <a:pt x="240062" y="870177"/>
                  <a:pt x="243955" y="916892"/>
                </a:cubicBezTo>
                <a:cubicBezTo>
                  <a:pt x="246551" y="952577"/>
                  <a:pt x="230979" y="961660"/>
                  <a:pt x="199187" y="961011"/>
                </a:cubicBezTo>
                <a:cubicBezTo>
                  <a:pt x="149228" y="959714"/>
                  <a:pt x="99269" y="959065"/>
                  <a:pt x="49310" y="961660"/>
                </a:cubicBezTo>
                <a:cubicBezTo>
                  <a:pt x="16869" y="962958"/>
                  <a:pt x="1297" y="951928"/>
                  <a:pt x="1297" y="918189"/>
                </a:cubicBezTo>
                <a:cubicBezTo>
                  <a:pt x="1946" y="869528"/>
                  <a:pt x="649" y="821516"/>
                  <a:pt x="0" y="772854"/>
                </a:cubicBezTo>
                <a:cubicBezTo>
                  <a:pt x="0" y="750795"/>
                  <a:pt x="6488" y="733925"/>
                  <a:pt x="32441" y="733925"/>
                </a:cubicBezTo>
                <a:cubicBezTo>
                  <a:pt x="92132" y="732628"/>
                  <a:pt x="151823" y="731979"/>
                  <a:pt x="211514" y="731330"/>
                </a:cubicBezTo>
                <a:close/>
                <a:moveTo>
                  <a:pt x="425382" y="615353"/>
                </a:moveTo>
                <a:cubicBezTo>
                  <a:pt x="479152" y="615516"/>
                  <a:pt x="532355" y="618760"/>
                  <a:pt x="537870" y="624275"/>
                </a:cubicBezTo>
                <a:cubicBezTo>
                  <a:pt x="548251" y="634656"/>
                  <a:pt x="546304" y="648281"/>
                  <a:pt x="546953" y="661257"/>
                </a:cubicBezTo>
                <a:cubicBezTo>
                  <a:pt x="547602" y="746901"/>
                  <a:pt x="547602" y="833194"/>
                  <a:pt x="549548" y="918838"/>
                </a:cubicBezTo>
                <a:cubicBezTo>
                  <a:pt x="550197" y="946088"/>
                  <a:pt x="543060" y="955820"/>
                  <a:pt x="513863" y="955171"/>
                </a:cubicBezTo>
                <a:cubicBezTo>
                  <a:pt x="457417" y="952576"/>
                  <a:pt x="400320" y="954523"/>
                  <a:pt x="343873" y="955171"/>
                </a:cubicBezTo>
                <a:cubicBezTo>
                  <a:pt x="323111" y="955820"/>
                  <a:pt x="308837" y="951279"/>
                  <a:pt x="308837" y="926624"/>
                </a:cubicBezTo>
                <a:cubicBezTo>
                  <a:pt x="307539" y="834491"/>
                  <a:pt x="306242" y="742359"/>
                  <a:pt x="304944" y="649579"/>
                </a:cubicBezTo>
                <a:cubicBezTo>
                  <a:pt x="304295" y="639846"/>
                  <a:pt x="308188" y="630763"/>
                  <a:pt x="309486" y="624923"/>
                </a:cubicBezTo>
                <a:cubicBezTo>
                  <a:pt x="317272" y="618110"/>
                  <a:pt x="371611" y="615191"/>
                  <a:pt x="425382" y="615353"/>
                </a:cubicBezTo>
                <a:close/>
                <a:moveTo>
                  <a:pt x="827892" y="466612"/>
                </a:moveTo>
                <a:cubicBezTo>
                  <a:pt x="837625" y="466612"/>
                  <a:pt x="847357" y="469207"/>
                  <a:pt x="855142" y="481535"/>
                </a:cubicBezTo>
                <a:cubicBezTo>
                  <a:pt x="855792" y="488023"/>
                  <a:pt x="857738" y="497755"/>
                  <a:pt x="857738" y="506839"/>
                </a:cubicBezTo>
                <a:cubicBezTo>
                  <a:pt x="859685" y="641144"/>
                  <a:pt x="860333" y="775449"/>
                  <a:pt x="862929" y="909754"/>
                </a:cubicBezTo>
                <a:cubicBezTo>
                  <a:pt x="863577" y="942844"/>
                  <a:pt x="853196" y="957767"/>
                  <a:pt x="818809" y="957118"/>
                </a:cubicBezTo>
                <a:cubicBezTo>
                  <a:pt x="768850" y="956469"/>
                  <a:pt x="718242" y="957118"/>
                  <a:pt x="668282" y="959064"/>
                </a:cubicBezTo>
                <a:cubicBezTo>
                  <a:pt x="635842" y="960362"/>
                  <a:pt x="620918" y="948035"/>
                  <a:pt x="620918" y="914296"/>
                </a:cubicBezTo>
                <a:cubicBezTo>
                  <a:pt x="620270" y="778693"/>
                  <a:pt x="618323" y="642442"/>
                  <a:pt x="616377" y="506839"/>
                </a:cubicBezTo>
                <a:cubicBezTo>
                  <a:pt x="616377" y="484130"/>
                  <a:pt x="622865" y="467910"/>
                  <a:pt x="648169" y="467261"/>
                </a:cubicBezTo>
                <a:cubicBezTo>
                  <a:pt x="707861" y="466612"/>
                  <a:pt x="768201" y="466612"/>
                  <a:pt x="827892" y="466612"/>
                </a:cubicBezTo>
                <a:close/>
                <a:moveTo>
                  <a:pt x="872011" y="2059"/>
                </a:moveTo>
                <a:cubicBezTo>
                  <a:pt x="889529" y="-3132"/>
                  <a:pt x="902505" y="761"/>
                  <a:pt x="899261" y="22172"/>
                </a:cubicBezTo>
                <a:cubicBezTo>
                  <a:pt x="890178" y="87703"/>
                  <a:pt x="880445" y="153882"/>
                  <a:pt x="870713" y="219413"/>
                </a:cubicBezTo>
                <a:cubicBezTo>
                  <a:pt x="866820" y="243419"/>
                  <a:pt x="853844" y="240175"/>
                  <a:pt x="841516" y="225901"/>
                </a:cubicBezTo>
                <a:cubicBezTo>
                  <a:pt x="810374" y="190216"/>
                  <a:pt x="787665" y="202544"/>
                  <a:pt x="758468" y="231740"/>
                </a:cubicBezTo>
                <a:cubicBezTo>
                  <a:pt x="663092" y="328415"/>
                  <a:pt x="563823" y="421845"/>
                  <a:pt x="469095" y="519167"/>
                </a:cubicBezTo>
                <a:cubicBezTo>
                  <a:pt x="438601" y="550311"/>
                  <a:pt x="417839" y="552257"/>
                  <a:pt x="386696" y="521114"/>
                </a:cubicBezTo>
                <a:cubicBezTo>
                  <a:pt x="312730" y="447149"/>
                  <a:pt x="311433" y="448446"/>
                  <a:pt x="238765" y="523709"/>
                </a:cubicBezTo>
                <a:cubicBezTo>
                  <a:pt x="208271" y="554852"/>
                  <a:pt x="177776" y="586644"/>
                  <a:pt x="147931" y="618437"/>
                </a:cubicBezTo>
                <a:cubicBezTo>
                  <a:pt x="96674" y="670991"/>
                  <a:pt x="86942" y="670991"/>
                  <a:pt x="38930" y="611300"/>
                </a:cubicBezTo>
                <a:cubicBezTo>
                  <a:pt x="18167" y="593133"/>
                  <a:pt x="22060" y="576912"/>
                  <a:pt x="42174" y="556150"/>
                </a:cubicBezTo>
                <a:cubicBezTo>
                  <a:pt x="122627" y="476345"/>
                  <a:pt x="201783" y="395243"/>
                  <a:pt x="280289" y="313491"/>
                </a:cubicBezTo>
                <a:cubicBezTo>
                  <a:pt x="301701" y="291432"/>
                  <a:pt x="320516" y="288836"/>
                  <a:pt x="342576" y="310247"/>
                </a:cubicBezTo>
                <a:cubicBezTo>
                  <a:pt x="351011" y="318034"/>
                  <a:pt x="358796" y="325820"/>
                  <a:pt x="366582" y="334254"/>
                </a:cubicBezTo>
                <a:cubicBezTo>
                  <a:pt x="432113" y="403029"/>
                  <a:pt x="432761" y="403029"/>
                  <a:pt x="498292" y="337499"/>
                </a:cubicBezTo>
                <a:cubicBezTo>
                  <a:pt x="557983" y="278455"/>
                  <a:pt x="617026" y="218115"/>
                  <a:pt x="678015" y="160370"/>
                </a:cubicBezTo>
                <a:cubicBezTo>
                  <a:pt x="703319" y="136364"/>
                  <a:pt x="715646" y="115602"/>
                  <a:pt x="681259" y="90298"/>
                </a:cubicBezTo>
                <a:cubicBezTo>
                  <a:pt x="658550" y="73429"/>
                  <a:pt x="666336" y="61101"/>
                  <a:pt x="689693" y="54613"/>
                </a:cubicBezTo>
                <a:cubicBezTo>
                  <a:pt x="750682" y="37095"/>
                  <a:pt x="811022" y="19577"/>
                  <a:pt x="872011" y="2059"/>
                </a:cubicBezTo>
                <a:close/>
              </a:path>
            </a:pathLst>
          </a:custGeom>
          <a:solidFill>
            <a:schemeClr val="bg1"/>
          </a:solidFill>
          <a:ln w="64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" name="Grupo 1"/>
          <p:cNvGrpSpPr/>
          <p:nvPr/>
        </p:nvGrpSpPr>
        <p:grpSpPr>
          <a:xfrm>
            <a:off x="534442" y="2219102"/>
            <a:ext cx="1800400" cy="2950146"/>
            <a:chOff x="534442" y="2219102"/>
            <a:chExt cx="1800400" cy="2950146"/>
          </a:xfrm>
        </p:grpSpPr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9E8840E2-5CB8-4803-99C9-B1235E8AC8DC}"/>
                </a:ext>
              </a:extLst>
            </p:cNvPr>
            <p:cNvGrpSpPr/>
            <p:nvPr/>
          </p:nvGrpSpPr>
          <p:grpSpPr>
            <a:xfrm>
              <a:off x="534442" y="4122359"/>
              <a:ext cx="1800200" cy="521878"/>
              <a:chOff x="2851759" y="3796461"/>
              <a:chExt cx="1800000" cy="521878"/>
            </a:xfrm>
          </p:grpSpPr>
          <p:sp>
            <p:nvSpPr>
              <p:cNvPr id="10" name="Text Placeholder 3">
                <a:extLst>
                  <a:ext uri="{FF2B5EF4-FFF2-40B4-BE49-F238E27FC236}">
                    <a16:creationId xmlns:a16="http://schemas.microsoft.com/office/drawing/2014/main" id="{3DED3163-5693-4E9A-8C6D-6159AC88C0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3796461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name</a:t>
                </a:r>
              </a:p>
            </p:txBody>
          </p:sp>
          <p:sp>
            <p:nvSpPr>
              <p:cNvPr id="11" name="Text Placeholder 5">
                <a:extLst>
                  <a:ext uri="{FF2B5EF4-FFF2-40B4-BE49-F238E27FC236}">
                    <a16:creationId xmlns:a16="http://schemas.microsoft.com/office/drawing/2014/main" id="{E0E425F7-9F64-4A3E-A57A-9F255B3DDC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4086246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accent1"/>
                    </a:solidFill>
                  </a:rPr>
                  <a:t>Teacher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F1497D-72A2-4F3C-B1FF-FBDDB2AA607D}"/>
                </a:ext>
              </a:extLst>
            </p:cNvPr>
            <p:cNvSpPr txBox="1"/>
            <p:nvPr/>
          </p:nvSpPr>
          <p:spPr>
            <a:xfrm>
              <a:off x="534442" y="4707583"/>
              <a:ext cx="180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26" name="Teardrop 29">
              <a:extLst>
                <a:ext uri="{FF2B5EF4-FFF2-40B4-BE49-F238E27FC236}">
                  <a16:creationId xmlns:a16="http://schemas.microsoft.com/office/drawing/2014/main" id="{7A8E5B87-4700-4800-B813-837F1C08E6D2}"/>
                </a:ext>
              </a:extLst>
            </p:cNvPr>
            <p:cNvSpPr/>
            <p:nvPr/>
          </p:nvSpPr>
          <p:spPr>
            <a:xfrm rot="8100000">
              <a:off x="607950" y="2219102"/>
              <a:ext cx="1430438" cy="1430438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2727515" y="2219102"/>
            <a:ext cx="1800400" cy="2950146"/>
            <a:chOff x="534442" y="2219102"/>
            <a:chExt cx="1800400" cy="2950146"/>
          </a:xfrm>
        </p:grpSpPr>
        <p:grpSp>
          <p:nvGrpSpPr>
            <p:cNvPr id="32" name="Group 11">
              <a:extLst>
                <a:ext uri="{FF2B5EF4-FFF2-40B4-BE49-F238E27FC236}">
                  <a16:creationId xmlns:a16="http://schemas.microsoft.com/office/drawing/2014/main" id="{9E8840E2-5CB8-4803-99C9-B1235E8AC8DC}"/>
                </a:ext>
              </a:extLst>
            </p:cNvPr>
            <p:cNvGrpSpPr/>
            <p:nvPr/>
          </p:nvGrpSpPr>
          <p:grpSpPr>
            <a:xfrm>
              <a:off x="534442" y="4122359"/>
              <a:ext cx="1800200" cy="521878"/>
              <a:chOff x="2851759" y="3796461"/>
              <a:chExt cx="1800000" cy="521878"/>
            </a:xfrm>
          </p:grpSpPr>
          <p:sp>
            <p:nvSpPr>
              <p:cNvPr id="35" name="Text Placeholder 3">
                <a:extLst>
                  <a:ext uri="{FF2B5EF4-FFF2-40B4-BE49-F238E27FC236}">
                    <a16:creationId xmlns:a16="http://schemas.microsoft.com/office/drawing/2014/main" id="{3DED3163-5693-4E9A-8C6D-6159AC88C0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3796461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name</a:t>
                </a:r>
              </a:p>
            </p:txBody>
          </p:sp>
          <p:sp>
            <p:nvSpPr>
              <p:cNvPr id="36" name="Text Placeholder 5">
                <a:extLst>
                  <a:ext uri="{FF2B5EF4-FFF2-40B4-BE49-F238E27FC236}">
                    <a16:creationId xmlns:a16="http://schemas.microsoft.com/office/drawing/2014/main" id="{E0E425F7-9F64-4A3E-A57A-9F255B3DDC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4086246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accent1"/>
                    </a:solidFill>
                  </a:rPr>
                  <a:t>Teacher</a:t>
                </a:r>
              </a:p>
            </p:txBody>
          </p:sp>
        </p:grpSp>
        <p:sp>
          <p:nvSpPr>
            <p:cNvPr id="33" name="TextBox 11">
              <a:extLst>
                <a:ext uri="{FF2B5EF4-FFF2-40B4-BE49-F238E27FC236}">
                  <a16:creationId xmlns:a16="http://schemas.microsoft.com/office/drawing/2014/main" id="{30F1497D-72A2-4F3C-B1FF-FBDDB2AA607D}"/>
                </a:ext>
              </a:extLst>
            </p:cNvPr>
            <p:cNvSpPr txBox="1"/>
            <p:nvPr/>
          </p:nvSpPr>
          <p:spPr>
            <a:xfrm>
              <a:off x="534442" y="4707583"/>
              <a:ext cx="180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4" name="Teardrop 29">
              <a:extLst>
                <a:ext uri="{FF2B5EF4-FFF2-40B4-BE49-F238E27FC236}">
                  <a16:creationId xmlns:a16="http://schemas.microsoft.com/office/drawing/2014/main" id="{7A8E5B87-4700-4800-B813-837F1C08E6D2}"/>
                </a:ext>
              </a:extLst>
            </p:cNvPr>
            <p:cNvSpPr/>
            <p:nvPr/>
          </p:nvSpPr>
          <p:spPr>
            <a:xfrm rot="8100000">
              <a:off x="607950" y="2219102"/>
              <a:ext cx="1430438" cy="1430438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4697842" y="2219102"/>
            <a:ext cx="1800400" cy="2950146"/>
            <a:chOff x="534442" y="2219102"/>
            <a:chExt cx="1800400" cy="2950146"/>
          </a:xfrm>
        </p:grpSpPr>
        <p:grpSp>
          <p:nvGrpSpPr>
            <p:cNvPr id="38" name="Group 11">
              <a:extLst>
                <a:ext uri="{FF2B5EF4-FFF2-40B4-BE49-F238E27FC236}">
                  <a16:creationId xmlns:a16="http://schemas.microsoft.com/office/drawing/2014/main" id="{9E8840E2-5CB8-4803-99C9-B1235E8AC8DC}"/>
                </a:ext>
              </a:extLst>
            </p:cNvPr>
            <p:cNvGrpSpPr/>
            <p:nvPr/>
          </p:nvGrpSpPr>
          <p:grpSpPr>
            <a:xfrm>
              <a:off x="534442" y="4122359"/>
              <a:ext cx="1800200" cy="521878"/>
              <a:chOff x="2851759" y="3796461"/>
              <a:chExt cx="1800000" cy="521878"/>
            </a:xfrm>
          </p:grpSpPr>
          <p:sp>
            <p:nvSpPr>
              <p:cNvPr id="41" name="Text Placeholder 3">
                <a:extLst>
                  <a:ext uri="{FF2B5EF4-FFF2-40B4-BE49-F238E27FC236}">
                    <a16:creationId xmlns:a16="http://schemas.microsoft.com/office/drawing/2014/main" id="{3DED3163-5693-4E9A-8C6D-6159AC88C0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3796461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name</a:t>
                </a:r>
              </a:p>
            </p:txBody>
          </p:sp>
          <p:sp>
            <p:nvSpPr>
              <p:cNvPr id="42" name="Text Placeholder 5">
                <a:extLst>
                  <a:ext uri="{FF2B5EF4-FFF2-40B4-BE49-F238E27FC236}">
                    <a16:creationId xmlns:a16="http://schemas.microsoft.com/office/drawing/2014/main" id="{E0E425F7-9F64-4A3E-A57A-9F255B3DDC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4086246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accent1"/>
                    </a:solidFill>
                  </a:rPr>
                  <a:t>Teacher</a:t>
                </a:r>
              </a:p>
            </p:txBody>
          </p:sp>
        </p:grpSp>
        <p:sp>
          <p:nvSpPr>
            <p:cNvPr id="39" name="TextBox 11">
              <a:extLst>
                <a:ext uri="{FF2B5EF4-FFF2-40B4-BE49-F238E27FC236}">
                  <a16:creationId xmlns:a16="http://schemas.microsoft.com/office/drawing/2014/main" id="{30F1497D-72A2-4F3C-B1FF-FBDDB2AA607D}"/>
                </a:ext>
              </a:extLst>
            </p:cNvPr>
            <p:cNvSpPr txBox="1"/>
            <p:nvPr/>
          </p:nvSpPr>
          <p:spPr>
            <a:xfrm>
              <a:off x="534442" y="4707583"/>
              <a:ext cx="180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40" name="Teardrop 29">
              <a:extLst>
                <a:ext uri="{FF2B5EF4-FFF2-40B4-BE49-F238E27FC236}">
                  <a16:creationId xmlns:a16="http://schemas.microsoft.com/office/drawing/2014/main" id="{7A8E5B87-4700-4800-B813-837F1C08E6D2}"/>
                </a:ext>
              </a:extLst>
            </p:cNvPr>
            <p:cNvSpPr/>
            <p:nvPr/>
          </p:nvSpPr>
          <p:spPr>
            <a:xfrm rot="8100000">
              <a:off x="607950" y="2219102"/>
              <a:ext cx="1430438" cy="1430438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6848425" y="2219102"/>
            <a:ext cx="1800400" cy="2950146"/>
            <a:chOff x="534442" y="2219102"/>
            <a:chExt cx="1800400" cy="2950146"/>
          </a:xfrm>
        </p:grpSpPr>
        <p:grpSp>
          <p:nvGrpSpPr>
            <p:cNvPr id="44" name="Group 11">
              <a:extLst>
                <a:ext uri="{FF2B5EF4-FFF2-40B4-BE49-F238E27FC236}">
                  <a16:creationId xmlns:a16="http://schemas.microsoft.com/office/drawing/2014/main" id="{9E8840E2-5CB8-4803-99C9-B1235E8AC8DC}"/>
                </a:ext>
              </a:extLst>
            </p:cNvPr>
            <p:cNvGrpSpPr/>
            <p:nvPr/>
          </p:nvGrpSpPr>
          <p:grpSpPr>
            <a:xfrm>
              <a:off x="534442" y="4122359"/>
              <a:ext cx="1800200" cy="521878"/>
              <a:chOff x="2851759" y="3796461"/>
              <a:chExt cx="1800000" cy="521878"/>
            </a:xfrm>
          </p:grpSpPr>
          <p:sp>
            <p:nvSpPr>
              <p:cNvPr id="47" name="Text Placeholder 3">
                <a:extLst>
                  <a:ext uri="{FF2B5EF4-FFF2-40B4-BE49-F238E27FC236}">
                    <a16:creationId xmlns:a16="http://schemas.microsoft.com/office/drawing/2014/main" id="{3DED3163-5693-4E9A-8C6D-6159AC88C0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3796461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name</a:t>
                </a:r>
              </a:p>
            </p:txBody>
          </p:sp>
          <p:sp>
            <p:nvSpPr>
              <p:cNvPr id="48" name="Text Placeholder 5">
                <a:extLst>
                  <a:ext uri="{FF2B5EF4-FFF2-40B4-BE49-F238E27FC236}">
                    <a16:creationId xmlns:a16="http://schemas.microsoft.com/office/drawing/2014/main" id="{E0E425F7-9F64-4A3E-A57A-9F255B3DDC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4086246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accent1"/>
                    </a:solidFill>
                  </a:rPr>
                  <a:t>Teacher</a:t>
                </a:r>
              </a:p>
            </p:txBody>
          </p:sp>
        </p:grpSp>
        <p:sp>
          <p:nvSpPr>
            <p:cNvPr id="45" name="TextBox 11">
              <a:extLst>
                <a:ext uri="{FF2B5EF4-FFF2-40B4-BE49-F238E27FC236}">
                  <a16:creationId xmlns:a16="http://schemas.microsoft.com/office/drawing/2014/main" id="{30F1497D-72A2-4F3C-B1FF-FBDDB2AA607D}"/>
                </a:ext>
              </a:extLst>
            </p:cNvPr>
            <p:cNvSpPr txBox="1"/>
            <p:nvPr/>
          </p:nvSpPr>
          <p:spPr>
            <a:xfrm>
              <a:off x="534442" y="4707583"/>
              <a:ext cx="180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46" name="Teardrop 29">
              <a:extLst>
                <a:ext uri="{FF2B5EF4-FFF2-40B4-BE49-F238E27FC236}">
                  <a16:creationId xmlns:a16="http://schemas.microsoft.com/office/drawing/2014/main" id="{7A8E5B87-4700-4800-B813-837F1C08E6D2}"/>
                </a:ext>
              </a:extLst>
            </p:cNvPr>
            <p:cNvSpPr/>
            <p:nvPr/>
          </p:nvSpPr>
          <p:spPr>
            <a:xfrm rot="8100000">
              <a:off x="607950" y="2219102"/>
              <a:ext cx="1430438" cy="1430438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49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534442" y="796025"/>
            <a:ext cx="11572875" cy="723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Timeline Style</a:t>
            </a:r>
            <a:endParaRPr lang="en-US" dirty="0"/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CCF2A5B2-8162-4205-BF5E-520F407E6288}"/>
              </a:ext>
            </a:extLst>
          </p:cNvPr>
          <p:cNvGrpSpPr/>
          <p:nvPr/>
        </p:nvGrpSpPr>
        <p:grpSpPr>
          <a:xfrm>
            <a:off x="726138" y="2343052"/>
            <a:ext cx="1129137" cy="1245964"/>
            <a:chOff x="3156635" y="4423219"/>
            <a:chExt cx="1129137" cy="1245964"/>
          </a:xfrm>
        </p:grpSpPr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D531735F-21FD-41C7-83F9-6072237A7518}"/>
                </a:ext>
              </a:extLst>
            </p:cNvPr>
            <p:cNvSpPr/>
            <p:nvPr/>
          </p:nvSpPr>
          <p:spPr>
            <a:xfrm>
              <a:off x="3209574" y="4476273"/>
              <a:ext cx="1076198" cy="1192910"/>
            </a:xfrm>
            <a:custGeom>
              <a:avLst/>
              <a:gdLst>
                <a:gd name="connsiteX0" fmla="*/ 1075818 w 1076198"/>
                <a:gd name="connsiteY0" fmla="*/ 570071 h 1192910"/>
                <a:gd name="connsiteX1" fmla="*/ 1074580 w 1076198"/>
                <a:gd name="connsiteY1" fmla="*/ 555117 h 1192910"/>
                <a:gd name="connsiteX2" fmla="*/ 1074294 w 1076198"/>
                <a:gd name="connsiteY2" fmla="*/ 552355 h 1192910"/>
                <a:gd name="connsiteX3" fmla="*/ 1071817 w 1076198"/>
                <a:gd name="connsiteY3" fmla="*/ 536162 h 1192910"/>
                <a:gd name="connsiteX4" fmla="*/ 1069341 w 1076198"/>
                <a:gd name="connsiteY4" fmla="*/ 525780 h 1192910"/>
                <a:gd name="connsiteX5" fmla="*/ 1063245 w 1076198"/>
                <a:gd name="connsiteY5" fmla="*/ 508921 h 1192910"/>
                <a:gd name="connsiteX6" fmla="*/ 1053148 w 1076198"/>
                <a:gd name="connsiteY6" fmla="*/ 512064 h 1192910"/>
                <a:gd name="connsiteX7" fmla="*/ 1062483 w 1076198"/>
                <a:gd name="connsiteY7" fmla="*/ 506825 h 1192910"/>
                <a:gd name="connsiteX8" fmla="*/ 1060292 w 1076198"/>
                <a:gd name="connsiteY8" fmla="*/ 502634 h 1192910"/>
                <a:gd name="connsiteX9" fmla="*/ 1056101 w 1076198"/>
                <a:gd name="connsiteY9" fmla="*/ 494919 h 1192910"/>
                <a:gd name="connsiteX10" fmla="*/ 1052577 w 1076198"/>
                <a:gd name="connsiteY10" fmla="*/ 489585 h 1192910"/>
                <a:gd name="connsiteX11" fmla="*/ 1047433 w 1076198"/>
                <a:gd name="connsiteY11" fmla="*/ 482536 h 1192910"/>
                <a:gd name="connsiteX12" fmla="*/ 1046005 w 1076198"/>
                <a:gd name="connsiteY12" fmla="*/ 480631 h 1192910"/>
                <a:gd name="connsiteX13" fmla="*/ 1040956 w 1076198"/>
                <a:gd name="connsiteY13" fmla="*/ 475012 h 1192910"/>
                <a:gd name="connsiteX14" fmla="*/ 968757 w 1076198"/>
                <a:gd name="connsiteY14" fmla="*/ 401193 h 1192910"/>
                <a:gd name="connsiteX15" fmla="*/ 968757 w 1076198"/>
                <a:gd name="connsiteY15" fmla="*/ 401193 h 1192910"/>
                <a:gd name="connsiteX16" fmla="*/ 968757 w 1076198"/>
                <a:gd name="connsiteY16" fmla="*/ 401193 h 1192910"/>
                <a:gd name="connsiteX17" fmla="*/ 968662 w 1076198"/>
                <a:gd name="connsiteY17" fmla="*/ 401288 h 1192910"/>
                <a:gd name="connsiteX18" fmla="*/ 821691 w 1076198"/>
                <a:gd name="connsiteY18" fmla="*/ 357092 h 1192910"/>
                <a:gd name="connsiteX19" fmla="*/ 775018 w 1076198"/>
                <a:gd name="connsiteY19" fmla="*/ 354806 h 1192910"/>
                <a:gd name="connsiteX20" fmla="*/ 781686 w 1076198"/>
                <a:gd name="connsiteY20" fmla="*/ 325660 h 1192910"/>
                <a:gd name="connsiteX21" fmla="*/ 788925 w 1076198"/>
                <a:gd name="connsiteY21" fmla="*/ 288893 h 1192910"/>
                <a:gd name="connsiteX22" fmla="*/ 793021 w 1076198"/>
                <a:gd name="connsiteY22" fmla="*/ 254698 h 1192910"/>
                <a:gd name="connsiteX23" fmla="*/ 793211 w 1076198"/>
                <a:gd name="connsiteY23" fmla="*/ 252127 h 1192910"/>
                <a:gd name="connsiteX24" fmla="*/ 793497 w 1076198"/>
                <a:gd name="connsiteY24" fmla="*/ 225933 h 1192910"/>
                <a:gd name="connsiteX25" fmla="*/ 793402 w 1076198"/>
                <a:gd name="connsiteY25" fmla="*/ 223075 h 1192910"/>
                <a:gd name="connsiteX26" fmla="*/ 790258 w 1076198"/>
                <a:gd name="connsiteY26" fmla="*/ 197072 h 1192910"/>
                <a:gd name="connsiteX27" fmla="*/ 789687 w 1076198"/>
                <a:gd name="connsiteY27" fmla="*/ 193929 h 1192910"/>
                <a:gd name="connsiteX28" fmla="*/ 785115 w 1076198"/>
                <a:gd name="connsiteY28" fmla="*/ 176403 h 1192910"/>
                <a:gd name="connsiteX29" fmla="*/ 783972 w 1076198"/>
                <a:gd name="connsiteY29" fmla="*/ 173164 h 1192910"/>
                <a:gd name="connsiteX30" fmla="*/ 778257 w 1076198"/>
                <a:gd name="connsiteY30" fmla="*/ 158686 h 1192910"/>
                <a:gd name="connsiteX31" fmla="*/ 775971 w 1076198"/>
                <a:gd name="connsiteY31" fmla="*/ 153829 h 1192910"/>
                <a:gd name="connsiteX32" fmla="*/ 769018 w 1076198"/>
                <a:gd name="connsiteY32" fmla="*/ 141065 h 1192910"/>
                <a:gd name="connsiteX33" fmla="*/ 767017 w 1076198"/>
                <a:gd name="connsiteY33" fmla="*/ 137636 h 1192910"/>
                <a:gd name="connsiteX34" fmla="*/ 755968 w 1076198"/>
                <a:gd name="connsiteY34" fmla="*/ 121920 h 1192910"/>
                <a:gd name="connsiteX35" fmla="*/ 754063 w 1076198"/>
                <a:gd name="connsiteY35" fmla="*/ 119634 h 1192910"/>
                <a:gd name="connsiteX36" fmla="*/ 750253 w 1076198"/>
                <a:gd name="connsiteY36" fmla="*/ 115443 h 1192910"/>
                <a:gd name="connsiteX37" fmla="*/ 678149 w 1076198"/>
                <a:gd name="connsiteY37" fmla="*/ 41719 h 1192910"/>
                <a:gd name="connsiteX38" fmla="*/ 678054 w 1076198"/>
                <a:gd name="connsiteY38" fmla="*/ 41624 h 1192910"/>
                <a:gd name="connsiteX39" fmla="*/ 678054 w 1076198"/>
                <a:gd name="connsiteY39" fmla="*/ 41624 h 1192910"/>
                <a:gd name="connsiteX40" fmla="*/ 552038 w 1076198"/>
                <a:gd name="connsiteY40" fmla="*/ 0 h 1192910"/>
                <a:gd name="connsiteX41" fmla="*/ 394304 w 1076198"/>
                <a:gd name="connsiteY41" fmla="*/ 88106 h 1192910"/>
                <a:gd name="connsiteX42" fmla="*/ 365634 w 1076198"/>
                <a:gd name="connsiteY42" fmla="*/ 271748 h 1192910"/>
                <a:gd name="connsiteX43" fmla="*/ 365539 w 1076198"/>
                <a:gd name="connsiteY43" fmla="*/ 273939 h 1192910"/>
                <a:gd name="connsiteX44" fmla="*/ 360205 w 1076198"/>
                <a:gd name="connsiteY44" fmla="*/ 351472 h 1192910"/>
                <a:gd name="connsiteX45" fmla="*/ 112555 w 1076198"/>
                <a:gd name="connsiteY45" fmla="*/ 381095 h 1192910"/>
                <a:gd name="connsiteX46" fmla="*/ 7780 w 1076198"/>
                <a:gd name="connsiteY46" fmla="*/ 507778 h 1192910"/>
                <a:gd name="connsiteX47" fmla="*/ 41022 w 1076198"/>
                <a:gd name="connsiteY47" fmla="*/ 675608 h 1192910"/>
                <a:gd name="connsiteX48" fmla="*/ 46356 w 1076198"/>
                <a:gd name="connsiteY48" fmla="*/ 681038 h 1192910"/>
                <a:gd name="connsiteX49" fmla="*/ 46261 w 1076198"/>
                <a:gd name="connsiteY49" fmla="*/ 681133 h 1192910"/>
                <a:gd name="connsiteX50" fmla="*/ 118460 w 1076198"/>
                <a:gd name="connsiteY50" fmla="*/ 754951 h 1192910"/>
                <a:gd name="connsiteX51" fmla="*/ 260287 w 1076198"/>
                <a:gd name="connsiteY51" fmla="*/ 806386 h 1192910"/>
                <a:gd name="connsiteX52" fmla="*/ 294482 w 1076198"/>
                <a:gd name="connsiteY52" fmla="*/ 805053 h 1192910"/>
                <a:gd name="connsiteX53" fmla="*/ 327534 w 1076198"/>
                <a:gd name="connsiteY53" fmla="*/ 1064800 h 1192910"/>
                <a:gd name="connsiteX54" fmla="*/ 327343 w 1076198"/>
                <a:gd name="connsiteY54" fmla="*/ 1064990 h 1192910"/>
                <a:gd name="connsiteX55" fmla="*/ 327343 w 1076198"/>
                <a:gd name="connsiteY55" fmla="*/ 1064990 h 1192910"/>
                <a:gd name="connsiteX56" fmla="*/ 327343 w 1076198"/>
                <a:gd name="connsiteY56" fmla="*/ 1064990 h 1192910"/>
                <a:gd name="connsiteX57" fmla="*/ 399543 w 1076198"/>
                <a:gd name="connsiteY57" fmla="*/ 1138809 h 1192910"/>
                <a:gd name="connsiteX58" fmla="*/ 429928 w 1076198"/>
                <a:gd name="connsiteY58" fmla="*/ 1162431 h 1192910"/>
                <a:gd name="connsiteX59" fmla="*/ 566992 w 1076198"/>
                <a:gd name="connsiteY59" fmla="*/ 1192911 h 1192910"/>
                <a:gd name="connsiteX60" fmla="*/ 581566 w 1076198"/>
                <a:gd name="connsiteY60" fmla="*/ 1192625 h 1192910"/>
                <a:gd name="connsiteX61" fmla="*/ 586423 w 1076198"/>
                <a:gd name="connsiteY61" fmla="*/ 1192339 h 1192910"/>
                <a:gd name="connsiteX62" fmla="*/ 598139 w 1076198"/>
                <a:gd name="connsiteY62" fmla="*/ 1191482 h 1192910"/>
                <a:gd name="connsiteX63" fmla="*/ 604426 w 1076198"/>
                <a:gd name="connsiteY63" fmla="*/ 1190815 h 1192910"/>
                <a:gd name="connsiteX64" fmla="*/ 617284 w 1076198"/>
                <a:gd name="connsiteY64" fmla="*/ 1189006 h 1192910"/>
                <a:gd name="connsiteX65" fmla="*/ 622904 w 1076198"/>
                <a:gd name="connsiteY65" fmla="*/ 1187958 h 1192910"/>
                <a:gd name="connsiteX66" fmla="*/ 637573 w 1076198"/>
                <a:gd name="connsiteY66" fmla="*/ 1184529 h 1192910"/>
                <a:gd name="connsiteX67" fmla="*/ 641478 w 1076198"/>
                <a:gd name="connsiteY67" fmla="*/ 1183481 h 1192910"/>
                <a:gd name="connsiteX68" fmla="*/ 661195 w 1076198"/>
                <a:gd name="connsiteY68" fmla="*/ 1176338 h 1192910"/>
                <a:gd name="connsiteX69" fmla="*/ 676911 w 1076198"/>
                <a:gd name="connsiteY69" fmla="*/ 1168146 h 1192910"/>
                <a:gd name="connsiteX70" fmla="*/ 681864 w 1076198"/>
                <a:gd name="connsiteY70" fmla="*/ 1164717 h 1192910"/>
                <a:gd name="connsiteX71" fmla="*/ 683769 w 1076198"/>
                <a:gd name="connsiteY71" fmla="*/ 1163479 h 1192910"/>
                <a:gd name="connsiteX72" fmla="*/ 689293 w 1076198"/>
                <a:gd name="connsiteY72" fmla="*/ 1159573 h 1192910"/>
                <a:gd name="connsiteX73" fmla="*/ 693008 w 1076198"/>
                <a:gd name="connsiteY73" fmla="*/ 1156049 h 1192910"/>
                <a:gd name="connsiteX74" fmla="*/ 697294 w 1076198"/>
                <a:gd name="connsiteY74" fmla="*/ 1151858 h 1192910"/>
                <a:gd name="connsiteX75" fmla="*/ 699771 w 1076198"/>
                <a:gd name="connsiteY75" fmla="*/ 1149477 h 1192910"/>
                <a:gd name="connsiteX76" fmla="*/ 706629 w 1076198"/>
                <a:gd name="connsiteY76" fmla="*/ 1140619 h 1192910"/>
                <a:gd name="connsiteX77" fmla="*/ 708629 w 1076198"/>
                <a:gd name="connsiteY77" fmla="*/ 1137571 h 1192910"/>
                <a:gd name="connsiteX78" fmla="*/ 716249 w 1076198"/>
                <a:gd name="connsiteY78" fmla="*/ 1123855 h 1192910"/>
                <a:gd name="connsiteX79" fmla="*/ 718345 w 1076198"/>
                <a:gd name="connsiteY79" fmla="*/ 1119092 h 1192910"/>
                <a:gd name="connsiteX80" fmla="*/ 719392 w 1076198"/>
                <a:gd name="connsiteY80" fmla="*/ 1116616 h 1192910"/>
                <a:gd name="connsiteX81" fmla="*/ 724155 w 1076198"/>
                <a:gd name="connsiteY81" fmla="*/ 1105567 h 1192910"/>
                <a:gd name="connsiteX82" fmla="*/ 725679 w 1076198"/>
                <a:gd name="connsiteY82" fmla="*/ 1101947 h 1192910"/>
                <a:gd name="connsiteX83" fmla="*/ 727393 w 1076198"/>
                <a:gd name="connsiteY83" fmla="*/ 1096137 h 1192910"/>
                <a:gd name="connsiteX84" fmla="*/ 728346 w 1076198"/>
                <a:gd name="connsiteY84" fmla="*/ 1092803 h 1192910"/>
                <a:gd name="connsiteX85" fmla="*/ 732156 w 1076198"/>
                <a:gd name="connsiteY85" fmla="*/ 1079564 h 1192910"/>
                <a:gd name="connsiteX86" fmla="*/ 733013 w 1076198"/>
                <a:gd name="connsiteY86" fmla="*/ 1076325 h 1192910"/>
                <a:gd name="connsiteX87" fmla="*/ 735680 w 1076198"/>
                <a:gd name="connsiteY87" fmla="*/ 1061466 h 1192910"/>
                <a:gd name="connsiteX88" fmla="*/ 736156 w 1076198"/>
                <a:gd name="connsiteY88" fmla="*/ 1058704 h 1192910"/>
                <a:gd name="connsiteX89" fmla="*/ 738157 w 1076198"/>
                <a:gd name="connsiteY89" fmla="*/ 1039558 h 1192910"/>
                <a:gd name="connsiteX90" fmla="*/ 738157 w 1076198"/>
                <a:gd name="connsiteY90" fmla="*/ 1036130 h 1192910"/>
                <a:gd name="connsiteX91" fmla="*/ 738442 w 1076198"/>
                <a:gd name="connsiteY91" fmla="*/ 1020223 h 1192910"/>
                <a:gd name="connsiteX92" fmla="*/ 738442 w 1076198"/>
                <a:gd name="connsiteY92" fmla="*/ 1016794 h 1192910"/>
                <a:gd name="connsiteX93" fmla="*/ 738442 w 1076198"/>
                <a:gd name="connsiteY93" fmla="*/ 1008983 h 1192910"/>
                <a:gd name="connsiteX94" fmla="*/ 737490 w 1076198"/>
                <a:gd name="connsiteY94" fmla="*/ 992410 h 1192910"/>
                <a:gd name="connsiteX95" fmla="*/ 737204 w 1076198"/>
                <a:gd name="connsiteY95" fmla="*/ 988695 h 1192910"/>
                <a:gd name="connsiteX96" fmla="*/ 736728 w 1076198"/>
                <a:gd name="connsiteY96" fmla="*/ 981932 h 1192910"/>
                <a:gd name="connsiteX97" fmla="*/ 734823 w 1076198"/>
                <a:gd name="connsiteY97" fmla="*/ 964121 h 1192910"/>
                <a:gd name="connsiteX98" fmla="*/ 733870 w 1076198"/>
                <a:gd name="connsiteY98" fmla="*/ 955262 h 1192910"/>
                <a:gd name="connsiteX99" fmla="*/ 730441 w 1076198"/>
                <a:gd name="connsiteY99" fmla="*/ 929354 h 1192910"/>
                <a:gd name="connsiteX100" fmla="*/ 722821 w 1076198"/>
                <a:gd name="connsiteY100" fmla="*/ 840200 h 1192910"/>
                <a:gd name="connsiteX101" fmla="*/ 723488 w 1076198"/>
                <a:gd name="connsiteY101" fmla="*/ 825532 h 1192910"/>
                <a:gd name="connsiteX102" fmla="*/ 724726 w 1076198"/>
                <a:gd name="connsiteY102" fmla="*/ 804100 h 1192910"/>
                <a:gd name="connsiteX103" fmla="*/ 725488 w 1076198"/>
                <a:gd name="connsiteY103" fmla="*/ 793337 h 1192910"/>
                <a:gd name="connsiteX104" fmla="*/ 770351 w 1076198"/>
                <a:gd name="connsiteY104" fmla="*/ 799719 h 1192910"/>
                <a:gd name="connsiteX105" fmla="*/ 776161 w 1076198"/>
                <a:gd name="connsiteY105" fmla="*/ 800576 h 1192910"/>
                <a:gd name="connsiteX106" fmla="*/ 897319 w 1076198"/>
                <a:gd name="connsiteY106" fmla="*/ 813149 h 1192910"/>
                <a:gd name="connsiteX107" fmla="*/ 1008762 w 1076198"/>
                <a:gd name="connsiteY107" fmla="*/ 783812 h 1192910"/>
                <a:gd name="connsiteX108" fmla="*/ 1013715 w 1076198"/>
                <a:gd name="connsiteY108" fmla="*/ 779907 h 1192910"/>
                <a:gd name="connsiteX109" fmla="*/ 1017620 w 1076198"/>
                <a:gd name="connsiteY109" fmla="*/ 776192 h 1192910"/>
                <a:gd name="connsiteX110" fmla="*/ 1024383 w 1076198"/>
                <a:gd name="connsiteY110" fmla="*/ 769620 h 1192910"/>
                <a:gd name="connsiteX111" fmla="*/ 1026193 w 1076198"/>
                <a:gd name="connsiteY111" fmla="*/ 767715 h 1192910"/>
                <a:gd name="connsiteX112" fmla="*/ 1029717 w 1076198"/>
                <a:gd name="connsiteY112" fmla="*/ 763143 h 1192910"/>
                <a:gd name="connsiteX113" fmla="*/ 1035146 w 1076198"/>
                <a:gd name="connsiteY113" fmla="*/ 756094 h 1192910"/>
                <a:gd name="connsiteX114" fmla="*/ 1036670 w 1076198"/>
                <a:gd name="connsiteY114" fmla="*/ 754094 h 1192910"/>
                <a:gd name="connsiteX115" fmla="*/ 1039147 w 1076198"/>
                <a:gd name="connsiteY115" fmla="*/ 749808 h 1192910"/>
                <a:gd name="connsiteX116" fmla="*/ 1045338 w 1076198"/>
                <a:gd name="connsiteY116" fmla="*/ 739140 h 1192910"/>
                <a:gd name="connsiteX117" fmla="*/ 1046862 w 1076198"/>
                <a:gd name="connsiteY117" fmla="*/ 736473 h 1192910"/>
                <a:gd name="connsiteX118" fmla="*/ 1048195 w 1076198"/>
                <a:gd name="connsiteY118" fmla="*/ 733330 h 1192910"/>
                <a:gd name="connsiteX119" fmla="*/ 1056101 w 1076198"/>
                <a:gd name="connsiteY119" fmla="*/ 714756 h 1192910"/>
                <a:gd name="connsiteX120" fmla="*/ 1057054 w 1076198"/>
                <a:gd name="connsiteY120" fmla="*/ 712184 h 1192910"/>
                <a:gd name="connsiteX121" fmla="*/ 1066864 w 1076198"/>
                <a:gd name="connsiteY121" fmla="*/ 678085 h 1192910"/>
                <a:gd name="connsiteX122" fmla="*/ 1067436 w 1076198"/>
                <a:gd name="connsiteY122" fmla="*/ 675608 h 1192910"/>
                <a:gd name="connsiteX123" fmla="*/ 1072008 w 1076198"/>
                <a:gd name="connsiteY123" fmla="*/ 649510 h 1192910"/>
                <a:gd name="connsiteX124" fmla="*/ 1072865 w 1076198"/>
                <a:gd name="connsiteY124" fmla="*/ 643414 h 1192910"/>
                <a:gd name="connsiteX125" fmla="*/ 1075437 w 1076198"/>
                <a:gd name="connsiteY125" fmla="*/ 617982 h 1192910"/>
                <a:gd name="connsiteX126" fmla="*/ 1075532 w 1076198"/>
                <a:gd name="connsiteY126" fmla="*/ 615410 h 1192910"/>
                <a:gd name="connsiteX127" fmla="*/ 1076199 w 1076198"/>
                <a:gd name="connsiteY127" fmla="*/ 596646 h 1192910"/>
                <a:gd name="connsiteX128" fmla="*/ 1076199 w 1076198"/>
                <a:gd name="connsiteY128" fmla="*/ 590169 h 1192910"/>
                <a:gd name="connsiteX129" fmla="*/ 1075913 w 1076198"/>
                <a:gd name="connsiteY129" fmla="*/ 576548 h 1192910"/>
                <a:gd name="connsiteX130" fmla="*/ 1075818 w 1076198"/>
                <a:gd name="connsiteY130" fmla="*/ 570071 h 1192910"/>
                <a:gd name="connsiteX131" fmla="*/ 779686 w 1076198"/>
                <a:gd name="connsiteY131" fmla="*/ 386810 h 1192910"/>
                <a:gd name="connsiteX132" fmla="*/ 779686 w 1076198"/>
                <a:gd name="connsiteY132" fmla="*/ 386810 h 1192910"/>
                <a:gd name="connsiteX133" fmla="*/ 779686 w 1076198"/>
                <a:gd name="connsiteY133" fmla="*/ 386810 h 1192910"/>
                <a:gd name="connsiteX134" fmla="*/ 779686 w 1076198"/>
                <a:gd name="connsiteY134" fmla="*/ 386810 h 1192910"/>
                <a:gd name="connsiteX135" fmla="*/ 815214 w 1076198"/>
                <a:gd name="connsiteY135" fmla="*/ 388525 h 1192910"/>
                <a:gd name="connsiteX136" fmla="*/ 815119 w 1076198"/>
                <a:gd name="connsiteY136" fmla="*/ 388525 h 1192910"/>
                <a:gd name="connsiteX137" fmla="*/ 815214 w 1076198"/>
                <a:gd name="connsiteY137" fmla="*/ 388525 h 1192910"/>
                <a:gd name="connsiteX138" fmla="*/ 815214 w 1076198"/>
                <a:gd name="connsiteY138" fmla="*/ 388525 h 1192910"/>
                <a:gd name="connsiteX139" fmla="*/ 1027717 w 1076198"/>
                <a:gd name="connsiteY139" fmla="*/ 748284 h 1192910"/>
                <a:gd name="connsiteX140" fmla="*/ 1027717 w 1076198"/>
                <a:gd name="connsiteY140" fmla="*/ 748284 h 1192910"/>
                <a:gd name="connsiteX141" fmla="*/ 1027717 w 1076198"/>
                <a:gd name="connsiteY141" fmla="*/ 748284 h 1192910"/>
                <a:gd name="connsiteX142" fmla="*/ 1027717 w 1076198"/>
                <a:gd name="connsiteY142" fmla="*/ 748284 h 119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076198" h="1192910">
                  <a:moveTo>
                    <a:pt x="1075818" y="570071"/>
                  </a:moveTo>
                  <a:cubicBezTo>
                    <a:pt x="1075532" y="565499"/>
                    <a:pt x="1075151" y="561118"/>
                    <a:pt x="1074580" y="555117"/>
                  </a:cubicBezTo>
                  <a:lnTo>
                    <a:pt x="1074294" y="552355"/>
                  </a:lnTo>
                  <a:cubicBezTo>
                    <a:pt x="1073627" y="546735"/>
                    <a:pt x="1072865" y="541496"/>
                    <a:pt x="1071817" y="536162"/>
                  </a:cubicBezTo>
                  <a:cubicBezTo>
                    <a:pt x="1071055" y="532447"/>
                    <a:pt x="1070293" y="528923"/>
                    <a:pt x="1069341" y="525780"/>
                  </a:cubicBezTo>
                  <a:cubicBezTo>
                    <a:pt x="1067531" y="519589"/>
                    <a:pt x="1065436" y="513969"/>
                    <a:pt x="1063245" y="508921"/>
                  </a:cubicBezTo>
                  <a:lnTo>
                    <a:pt x="1053148" y="512064"/>
                  </a:lnTo>
                  <a:lnTo>
                    <a:pt x="1062483" y="506825"/>
                  </a:lnTo>
                  <a:cubicBezTo>
                    <a:pt x="1062007" y="505682"/>
                    <a:pt x="1061435" y="504730"/>
                    <a:pt x="1060292" y="502634"/>
                  </a:cubicBezTo>
                  <a:cubicBezTo>
                    <a:pt x="1058959" y="499967"/>
                    <a:pt x="1057625" y="497396"/>
                    <a:pt x="1056101" y="494919"/>
                  </a:cubicBezTo>
                  <a:cubicBezTo>
                    <a:pt x="1054958" y="493109"/>
                    <a:pt x="1053815" y="491299"/>
                    <a:pt x="1052577" y="489585"/>
                  </a:cubicBezTo>
                  <a:cubicBezTo>
                    <a:pt x="1050958" y="487204"/>
                    <a:pt x="1049338" y="485013"/>
                    <a:pt x="1047433" y="482536"/>
                  </a:cubicBezTo>
                  <a:lnTo>
                    <a:pt x="1046005" y="480631"/>
                  </a:lnTo>
                  <a:cubicBezTo>
                    <a:pt x="1044385" y="478726"/>
                    <a:pt x="1042671" y="476821"/>
                    <a:pt x="1040956" y="475012"/>
                  </a:cubicBezTo>
                  <a:lnTo>
                    <a:pt x="968757" y="401193"/>
                  </a:lnTo>
                  <a:lnTo>
                    <a:pt x="968757" y="401193"/>
                  </a:lnTo>
                  <a:lnTo>
                    <a:pt x="968757" y="401193"/>
                  </a:lnTo>
                  <a:lnTo>
                    <a:pt x="968662" y="401288"/>
                  </a:lnTo>
                  <a:cubicBezTo>
                    <a:pt x="930752" y="362521"/>
                    <a:pt x="870364" y="359569"/>
                    <a:pt x="821691" y="357092"/>
                  </a:cubicBezTo>
                  <a:cubicBezTo>
                    <a:pt x="816738" y="356711"/>
                    <a:pt x="798164" y="355854"/>
                    <a:pt x="775018" y="354806"/>
                  </a:cubicBezTo>
                  <a:lnTo>
                    <a:pt x="781686" y="325660"/>
                  </a:lnTo>
                  <a:cubicBezTo>
                    <a:pt x="784258" y="314039"/>
                    <a:pt x="786639" y="302514"/>
                    <a:pt x="788925" y="288893"/>
                  </a:cubicBezTo>
                  <a:cubicBezTo>
                    <a:pt x="790925" y="276606"/>
                    <a:pt x="792259" y="265366"/>
                    <a:pt x="793021" y="254698"/>
                  </a:cubicBezTo>
                  <a:lnTo>
                    <a:pt x="793211" y="252127"/>
                  </a:lnTo>
                  <a:cubicBezTo>
                    <a:pt x="793783" y="243364"/>
                    <a:pt x="793878" y="234601"/>
                    <a:pt x="793497" y="225933"/>
                  </a:cubicBezTo>
                  <a:lnTo>
                    <a:pt x="793402" y="223075"/>
                  </a:lnTo>
                  <a:cubicBezTo>
                    <a:pt x="792925" y="214313"/>
                    <a:pt x="791878" y="205549"/>
                    <a:pt x="790258" y="197072"/>
                  </a:cubicBezTo>
                  <a:lnTo>
                    <a:pt x="789687" y="193929"/>
                  </a:lnTo>
                  <a:cubicBezTo>
                    <a:pt x="788449" y="188119"/>
                    <a:pt x="787020" y="182308"/>
                    <a:pt x="785115" y="176403"/>
                  </a:cubicBezTo>
                  <a:lnTo>
                    <a:pt x="783972" y="173164"/>
                  </a:lnTo>
                  <a:cubicBezTo>
                    <a:pt x="782353" y="168497"/>
                    <a:pt x="780543" y="163830"/>
                    <a:pt x="778257" y="158686"/>
                  </a:cubicBezTo>
                  <a:lnTo>
                    <a:pt x="775971" y="153829"/>
                  </a:lnTo>
                  <a:cubicBezTo>
                    <a:pt x="774161" y="150019"/>
                    <a:pt x="772066" y="146209"/>
                    <a:pt x="769018" y="141065"/>
                  </a:cubicBezTo>
                  <a:lnTo>
                    <a:pt x="767017" y="137636"/>
                  </a:lnTo>
                  <a:cubicBezTo>
                    <a:pt x="763684" y="132397"/>
                    <a:pt x="760159" y="127159"/>
                    <a:pt x="755968" y="121920"/>
                  </a:cubicBezTo>
                  <a:lnTo>
                    <a:pt x="754063" y="119634"/>
                  </a:lnTo>
                  <a:cubicBezTo>
                    <a:pt x="752825" y="118205"/>
                    <a:pt x="751587" y="116872"/>
                    <a:pt x="750253" y="115443"/>
                  </a:cubicBezTo>
                  <a:lnTo>
                    <a:pt x="678149" y="41719"/>
                  </a:lnTo>
                  <a:cubicBezTo>
                    <a:pt x="678149" y="41719"/>
                    <a:pt x="678054" y="41719"/>
                    <a:pt x="678054" y="41624"/>
                  </a:cubicBezTo>
                  <a:lnTo>
                    <a:pt x="678054" y="41624"/>
                  </a:lnTo>
                  <a:cubicBezTo>
                    <a:pt x="653003" y="16192"/>
                    <a:pt x="604902" y="0"/>
                    <a:pt x="552038" y="0"/>
                  </a:cubicBezTo>
                  <a:cubicBezTo>
                    <a:pt x="491078" y="0"/>
                    <a:pt x="417640" y="23146"/>
                    <a:pt x="394304" y="88106"/>
                  </a:cubicBezTo>
                  <a:cubicBezTo>
                    <a:pt x="372397" y="149352"/>
                    <a:pt x="368968" y="211550"/>
                    <a:pt x="365634" y="271748"/>
                  </a:cubicBezTo>
                  <a:lnTo>
                    <a:pt x="365539" y="273939"/>
                  </a:lnTo>
                  <a:cubicBezTo>
                    <a:pt x="364300" y="298894"/>
                    <a:pt x="362776" y="325279"/>
                    <a:pt x="360205" y="351472"/>
                  </a:cubicBezTo>
                  <a:cubicBezTo>
                    <a:pt x="297721" y="354711"/>
                    <a:pt x="136081" y="373094"/>
                    <a:pt x="112555" y="381095"/>
                  </a:cubicBezTo>
                  <a:cubicBezTo>
                    <a:pt x="65596" y="397669"/>
                    <a:pt x="24448" y="447389"/>
                    <a:pt x="7780" y="507778"/>
                  </a:cubicBezTo>
                  <a:cubicBezTo>
                    <a:pt x="-9651" y="571500"/>
                    <a:pt x="2541" y="632650"/>
                    <a:pt x="41022" y="675608"/>
                  </a:cubicBezTo>
                  <a:cubicBezTo>
                    <a:pt x="42736" y="677513"/>
                    <a:pt x="44546" y="679323"/>
                    <a:pt x="46356" y="681038"/>
                  </a:cubicBezTo>
                  <a:lnTo>
                    <a:pt x="46261" y="681133"/>
                  </a:lnTo>
                  <a:lnTo>
                    <a:pt x="118460" y="754951"/>
                  </a:lnTo>
                  <a:cubicBezTo>
                    <a:pt x="163037" y="800481"/>
                    <a:pt x="217711" y="806386"/>
                    <a:pt x="260287" y="806386"/>
                  </a:cubicBezTo>
                  <a:cubicBezTo>
                    <a:pt x="271813" y="806386"/>
                    <a:pt x="283528" y="805815"/>
                    <a:pt x="294482" y="805053"/>
                  </a:cubicBezTo>
                  <a:cubicBezTo>
                    <a:pt x="277432" y="904684"/>
                    <a:pt x="268479" y="1004602"/>
                    <a:pt x="327534" y="1064800"/>
                  </a:cubicBezTo>
                  <a:lnTo>
                    <a:pt x="327343" y="1064990"/>
                  </a:lnTo>
                  <a:lnTo>
                    <a:pt x="327343" y="1064990"/>
                  </a:lnTo>
                  <a:cubicBezTo>
                    <a:pt x="327343" y="1064990"/>
                    <a:pt x="327343" y="1064990"/>
                    <a:pt x="327343" y="1064990"/>
                  </a:cubicBezTo>
                  <a:lnTo>
                    <a:pt x="399543" y="1138809"/>
                  </a:lnTo>
                  <a:cubicBezTo>
                    <a:pt x="408306" y="1147763"/>
                    <a:pt x="418498" y="1155764"/>
                    <a:pt x="429928" y="1162431"/>
                  </a:cubicBezTo>
                  <a:cubicBezTo>
                    <a:pt x="461932" y="1181195"/>
                    <a:pt x="514510" y="1192911"/>
                    <a:pt x="566992" y="1192911"/>
                  </a:cubicBezTo>
                  <a:cubicBezTo>
                    <a:pt x="571469" y="1192911"/>
                    <a:pt x="576422" y="1192816"/>
                    <a:pt x="581566" y="1192625"/>
                  </a:cubicBezTo>
                  <a:lnTo>
                    <a:pt x="586423" y="1192339"/>
                  </a:lnTo>
                  <a:cubicBezTo>
                    <a:pt x="590233" y="1192149"/>
                    <a:pt x="594139" y="1191863"/>
                    <a:pt x="598139" y="1191482"/>
                  </a:cubicBezTo>
                  <a:lnTo>
                    <a:pt x="604426" y="1190815"/>
                  </a:lnTo>
                  <a:cubicBezTo>
                    <a:pt x="608331" y="1190339"/>
                    <a:pt x="612236" y="1189768"/>
                    <a:pt x="617284" y="1189006"/>
                  </a:cubicBezTo>
                  <a:lnTo>
                    <a:pt x="622904" y="1187958"/>
                  </a:lnTo>
                  <a:cubicBezTo>
                    <a:pt x="627286" y="1187101"/>
                    <a:pt x="631667" y="1186053"/>
                    <a:pt x="637573" y="1184529"/>
                  </a:cubicBezTo>
                  <a:lnTo>
                    <a:pt x="641478" y="1183481"/>
                  </a:lnTo>
                  <a:cubicBezTo>
                    <a:pt x="647764" y="1181672"/>
                    <a:pt x="653860" y="1179576"/>
                    <a:pt x="661195" y="1176338"/>
                  </a:cubicBezTo>
                  <a:cubicBezTo>
                    <a:pt x="666624" y="1173956"/>
                    <a:pt x="671863" y="1171194"/>
                    <a:pt x="676911" y="1168146"/>
                  </a:cubicBezTo>
                  <a:cubicBezTo>
                    <a:pt x="678149" y="1167384"/>
                    <a:pt x="679387" y="1166527"/>
                    <a:pt x="681864" y="1164717"/>
                  </a:cubicBezTo>
                  <a:lnTo>
                    <a:pt x="683769" y="1163479"/>
                  </a:lnTo>
                  <a:cubicBezTo>
                    <a:pt x="685674" y="1162240"/>
                    <a:pt x="687579" y="1161002"/>
                    <a:pt x="689293" y="1159573"/>
                  </a:cubicBezTo>
                  <a:cubicBezTo>
                    <a:pt x="690246" y="1158811"/>
                    <a:pt x="691198" y="1157859"/>
                    <a:pt x="693008" y="1156049"/>
                  </a:cubicBezTo>
                  <a:cubicBezTo>
                    <a:pt x="694246" y="1154906"/>
                    <a:pt x="695389" y="1153763"/>
                    <a:pt x="697294" y="1151858"/>
                  </a:cubicBezTo>
                  <a:cubicBezTo>
                    <a:pt x="698152" y="1151096"/>
                    <a:pt x="699009" y="1150334"/>
                    <a:pt x="699771" y="1149477"/>
                  </a:cubicBezTo>
                  <a:cubicBezTo>
                    <a:pt x="702247" y="1146715"/>
                    <a:pt x="704533" y="1143762"/>
                    <a:pt x="706629" y="1140619"/>
                  </a:cubicBezTo>
                  <a:lnTo>
                    <a:pt x="708629" y="1137571"/>
                  </a:lnTo>
                  <a:cubicBezTo>
                    <a:pt x="711391" y="1132999"/>
                    <a:pt x="713963" y="1128427"/>
                    <a:pt x="716249" y="1123855"/>
                  </a:cubicBezTo>
                  <a:cubicBezTo>
                    <a:pt x="717011" y="1122331"/>
                    <a:pt x="717678" y="1120711"/>
                    <a:pt x="718345" y="1119092"/>
                  </a:cubicBezTo>
                  <a:lnTo>
                    <a:pt x="719392" y="1116616"/>
                  </a:lnTo>
                  <a:cubicBezTo>
                    <a:pt x="720821" y="1113568"/>
                    <a:pt x="722155" y="1110520"/>
                    <a:pt x="724155" y="1105567"/>
                  </a:cubicBezTo>
                  <a:cubicBezTo>
                    <a:pt x="724726" y="1104329"/>
                    <a:pt x="725298" y="1103185"/>
                    <a:pt x="725679" y="1101947"/>
                  </a:cubicBezTo>
                  <a:cubicBezTo>
                    <a:pt x="726346" y="1100042"/>
                    <a:pt x="726917" y="1098137"/>
                    <a:pt x="727393" y="1096137"/>
                  </a:cubicBezTo>
                  <a:lnTo>
                    <a:pt x="728346" y="1092803"/>
                  </a:lnTo>
                  <a:cubicBezTo>
                    <a:pt x="729584" y="1088803"/>
                    <a:pt x="730822" y="1084898"/>
                    <a:pt x="732156" y="1079564"/>
                  </a:cubicBezTo>
                  <a:cubicBezTo>
                    <a:pt x="732537" y="1078516"/>
                    <a:pt x="732823" y="1077468"/>
                    <a:pt x="733013" y="1076325"/>
                  </a:cubicBezTo>
                  <a:cubicBezTo>
                    <a:pt x="734156" y="1071372"/>
                    <a:pt x="734918" y="1066419"/>
                    <a:pt x="735680" y="1061466"/>
                  </a:cubicBezTo>
                  <a:lnTo>
                    <a:pt x="736156" y="1058704"/>
                  </a:lnTo>
                  <a:cubicBezTo>
                    <a:pt x="737014" y="1052322"/>
                    <a:pt x="737680" y="1045940"/>
                    <a:pt x="738157" y="1039558"/>
                  </a:cubicBezTo>
                  <a:lnTo>
                    <a:pt x="738157" y="1036130"/>
                  </a:lnTo>
                  <a:cubicBezTo>
                    <a:pt x="738442" y="1030796"/>
                    <a:pt x="738442" y="1025557"/>
                    <a:pt x="738442" y="1020223"/>
                  </a:cubicBezTo>
                  <a:lnTo>
                    <a:pt x="738442" y="1016794"/>
                  </a:lnTo>
                  <a:cubicBezTo>
                    <a:pt x="738442" y="1014222"/>
                    <a:pt x="738442" y="1011555"/>
                    <a:pt x="738442" y="1008983"/>
                  </a:cubicBezTo>
                  <a:cubicBezTo>
                    <a:pt x="738252" y="1003459"/>
                    <a:pt x="737871" y="997934"/>
                    <a:pt x="737490" y="992410"/>
                  </a:cubicBezTo>
                  <a:lnTo>
                    <a:pt x="737204" y="988695"/>
                  </a:lnTo>
                  <a:cubicBezTo>
                    <a:pt x="737109" y="986409"/>
                    <a:pt x="736918" y="984218"/>
                    <a:pt x="736728" y="981932"/>
                  </a:cubicBezTo>
                  <a:cubicBezTo>
                    <a:pt x="736252" y="976313"/>
                    <a:pt x="735585" y="970788"/>
                    <a:pt x="734823" y="964121"/>
                  </a:cubicBezTo>
                  <a:lnTo>
                    <a:pt x="733870" y="955262"/>
                  </a:lnTo>
                  <a:cubicBezTo>
                    <a:pt x="732727" y="946594"/>
                    <a:pt x="731584" y="938022"/>
                    <a:pt x="730441" y="929354"/>
                  </a:cubicBezTo>
                  <a:cubicBezTo>
                    <a:pt x="725679" y="895636"/>
                    <a:pt x="722155" y="867632"/>
                    <a:pt x="722821" y="840200"/>
                  </a:cubicBezTo>
                  <a:cubicBezTo>
                    <a:pt x="722917" y="835819"/>
                    <a:pt x="723202" y="830771"/>
                    <a:pt x="723488" y="825532"/>
                  </a:cubicBezTo>
                  <a:lnTo>
                    <a:pt x="724726" y="804100"/>
                  </a:lnTo>
                  <a:cubicBezTo>
                    <a:pt x="725012" y="800481"/>
                    <a:pt x="725203" y="796957"/>
                    <a:pt x="725488" y="793337"/>
                  </a:cubicBezTo>
                  <a:cubicBezTo>
                    <a:pt x="739395" y="794956"/>
                    <a:pt x="754540" y="797242"/>
                    <a:pt x="770351" y="799719"/>
                  </a:cubicBezTo>
                  <a:lnTo>
                    <a:pt x="776161" y="800576"/>
                  </a:lnTo>
                  <a:cubicBezTo>
                    <a:pt x="812071" y="806196"/>
                    <a:pt x="856838" y="813149"/>
                    <a:pt x="897319" y="813149"/>
                  </a:cubicBezTo>
                  <a:cubicBezTo>
                    <a:pt x="945040" y="813149"/>
                    <a:pt x="981520" y="803529"/>
                    <a:pt x="1008762" y="783812"/>
                  </a:cubicBezTo>
                  <a:cubicBezTo>
                    <a:pt x="1010476" y="782574"/>
                    <a:pt x="1012096" y="781336"/>
                    <a:pt x="1013715" y="779907"/>
                  </a:cubicBezTo>
                  <a:cubicBezTo>
                    <a:pt x="1014667" y="779050"/>
                    <a:pt x="1015620" y="778192"/>
                    <a:pt x="1017620" y="776192"/>
                  </a:cubicBezTo>
                  <a:cubicBezTo>
                    <a:pt x="1019811" y="774192"/>
                    <a:pt x="1021906" y="772192"/>
                    <a:pt x="1024383" y="769620"/>
                  </a:cubicBezTo>
                  <a:lnTo>
                    <a:pt x="1026193" y="767715"/>
                  </a:lnTo>
                  <a:cubicBezTo>
                    <a:pt x="1027050" y="766763"/>
                    <a:pt x="1027812" y="765715"/>
                    <a:pt x="1029717" y="763143"/>
                  </a:cubicBezTo>
                  <a:cubicBezTo>
                    <a:pt x="1031431" y="760952"/>
                    <a:pt x="1033146" y="758857"/>
                    <a:pt x="1035146" y="756094"/>
                  </a:cubicBezTo>
                  <a:lnTo>
                    <a:pt x="1036670" y="754094"/>
                  </a:lnTo>
                  <a:cubicBezTo>
                    <a:pt x="1037242" y="753142"/>
                    <a:pt x="1037908" y="752094"/>
                    <a:pt x="1039147" y="749808"/>
                  </a:cubicBezTo>
                  <a:cubicBezTo>
                    <a:pt x="1041147" y="746665"/>
                    <a:pt x="1043052" y="743331"/>
                    <a:pt x="1045338" y="739140"/>
                  </a:cubicBezTo>
                  <a:lnTo>
                    <a:pt x="1046862" y="736473"/>
                  </a:lnTo>
                  <a:cubicBezTo>
                    <a:pt x="1047243" y="735711"/>
                    <a:pt x="1047624" y="734854"/>
                    <a:pt x="1048195" y="733330"/>
                  </a:cubicBezTo>
                  <a:cubicBezTo>
                    <a:pt x="1051053" y="727519"/>
                    <a:pt x="1053625" y="721423"/>
                    <a:pt x="1056101" y="714756"/>
                  </a:cubicBezTo>
                  <a:lnTo>
                    <a:pt x="1057054" y="712184"/>
                  </a:lnTo>
                  <a:cubicBezTo>
                    <a:pt x="1060768" y="701802"/>
                    <a:pt x="1064102" y="690277"/>
                    <a:pt x="1066864" y="678085"/>
                  </a:cubicBezTo>
                  <a:lnTo>
                    <a:pt x="1067436" y="675608"/>
                  </a:lnTo>
                  <a:cubicBezTo>
                    <a:pt x="1069341" y="666940"/>
                    <a:pt x="1070770" y="658177"/>
                    <a:pt x="1072008" y="649510"/>
                  </a:cubicBezTo>
                  <a:lnTo>
                    <a:pt x="1072865" y="643414"/>
                  </a:lnTo>
                  <a:cubicBezTo>
                    <a:pt x="1074008" y="634746"/>
                    <a:pt x="1074865" y="626078"/>
                    <a:pt x="1075437" y="617982"/>
                  </a:cubicBezTo>
                  <a:lnTo>
                    <a:pt x="1075532" y="615410"/>
                  </a:lnTo>
                  <a:cubicBezTo>
                    <a:pt x="1075913" y="609029"/>
                    <a:pt x="1076104" y="602742"/>
                    <a:pt x="1076199" y="596646"/>
                  </a:cubicBezTo>
                  <a:lnTo>
                    <a:pt x="1076199" y="590169"/>
                  </a:lnTo>
                  <a:cubicBezTo>
                    <a:pt x="1076199" y="585502"/>
                    <a:pt x="1076104" y="580930"/>
                    <a:pt x="1075913" y="576548"/>
                  </a:cubicBezTo>
                  <a:lnTo>
                    <a:pt x="1075818" y="570071"/>
                  </a:lnTo>
                  <a:close/>
                  <a:moveTo>
                    <a:pt x="779686" y="386810"/>
                  </a:moveTo>
                  <a:lnTo>
                    <a:pt x="779686" y="386810"/>
                  </a:lnTo>
                  <a:lnTo>
                    <a:pt x="779686" y="386810"/>
                  </a:lnTo>
                  <a:lnTo>
                    <a:pt x="779686" y="386810"/>
                  </a:lnTo>
                  <a:close/>
                  <a:moveTo>
                    <a:pt x="815214" y="388525"/>
                  </a:moveTo>
                  <a:cubicBezTo>
                    <a:pt x="815214" y="388525"/>
                    <a:pt x="815119" y="388525"/>
                    <a:pt x="815119" y="388525"/>
                  </a:cubicBezTo>
                  <a:cubicBezTo>
                    <a:pt x="815214" y="388525"/>
                    <a:pt x="815214" y="388525"/>
                    <a:pt x="815214" y="388525"/>
                  </a:cubicBezTo>
                  <a:cubicBezTo>
                    <a:pt x="815309" y="388525"/>
                    <a:pt x="815309" y="388525"/>
                    <a:pt x="815214" y="388525"/>
                  </a:cubicBezTo>
                  <a:close/>
                  <a:moveTo>
                    <a:pt x="1027717" y="748284"/>
                  </a:moveTo>
                  <a:lnTo>
                    <a:pt x="1027717" y="748284"/>
                  </a:lnTo>
                  <a:lnTo>
                    <a:pt x="1027717" y="748284"/>
                  </a:lnTo>
                  <a:lnTo>
                    <a:pt x="1027717" y="748284"/>
                  </a:ln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51" name="Gráfico 2">
              <a:extLst>
                <a:ext uri="{FF2B5EF4-FFF2-40B4-BE49-F238E27FC236}">
                  <a16:creationId xmlns:a16="http://schemas.microsoft.com/office/drawing/2014/main" id="{C8B0322A-5124-4162-810E-91D07EA7B26A}"/>
                </a:ext>
              </a:extLst>
            </p:cNvPr>
            <p:cNvGrpSpPr/>
            <p:nvPr/>
          </p:nvGrpSpPr>
          <p:grpSpPr>
            <a:xfrm>
              <a:off x="3156635" y="4423219"/>
              <a:ext cx="1055319" cy="1172146"/>
              <a:chOff x="3156635" y="4423219"/>
              <a:chExt cx="1055319" cy="1172146"/>
            </a:xfrm>
          </p:grpSpPr>
          <p:sp>
            <p:nvSpPr>
              <p:cNvPr id="52" name="Forma libre: forma 51">
                <a:extLst>
                  <a:ext uri="{FF2B5EF4-FFF2-40B4-BE49-F238E27FC236}">
                    <a16:creationId xmlns:a16="http://schemas.microsoft.com/office/drawing/2014/main" id="{8025B371-B53C-4004-B453-EE013453D7DB}"/>
                  </a:ext>
                </a:extLst>
              </p:cNvPr>
              <p:cNvSpPr/>
              <p:nvPr/>
            </p:nvSpPr>
            <p:spPr>
              <a:xfrm>
                <a:off x="3177334" y="4444460"/>
                <a:ext cx="1034620" cy="1150905"/>
              </a:xfrm>
              <a:custGeom>
                <a:avLst/>
                <a:gdLst>
                  <a:gd name="connsiteX0" fmla="*/ 1031382 w 1034620"/>
                  <a:gd name="connsiteY0" fmla="*/ 610076 h 1150905"/>
                  <a:gd name="connsiteX1" fmla="*/ 1033858 w 1034620"/>
                  <a:gd name="connsiteY1" fmla="*/ 584930 h 1150905"/>
                  <a:gd name="connsiteX2" fmla="*/ 1033858 w 1034620"/>
                  <a:gd name="connsiteY2" fmla="*/ 584740 h 1150905"/>
                  <a:gd name="connsiteX3" fmla="*/ 1033953 w 1034620"/>
                  <a:gd name="connsiteY3" fmla="*/ 582835 h 1150905"/>
                  <a:gd name="connsiteX4" fmla="*/ 1034620 w 1034620"/>
                  <a:gd name="connsiteY4" fmla="*/ 564547 h 1150905"/>
                  <a:gd name="connsiteX5" fmla="*/ 1034620 w 1034620"/>
                  <a:gd name="connsiteY5" fmla="*/ 558260 h 1150905"/>
                  <a:gd name="connsiteX6" fmla="*/ 1034334 w 1034620"/>
                  <a:gd name="connsiteY6" fmla="*/ 545021 h 1150905"/>
                  <a:gd name="connsiteX7" fmla="*/ 1034049 w 1034620"/>
                  <a:gd name="connsiteY7" fmla="*/ 538829 h 1150905"/>
                  <a:gd name="connsiteX8" fmla="*/ 1033001 w 1034620"/>
                  <a:gd name="connsiteY8" fmla="*/ 526066 h 1150905"/>
                  <a:gd name="connsiteX9" fmla="*/ 1032620 w 1034620"/>
                  <a:gd name="connsiteY9" fmla="*/ 521780 h 1150905"/>
                  <a:gd name="connsiteX10" fmla="*/ 1030334 w 1034620"/>
                  <a:gd name="connsiteY10" fmla="*/ 507016 h 1150905"/>
                  <a:gd name="connsiteX11" fmla="*/ 1030239 w 1034620"/>
                  <a:gd name="connsiteY11" fmla="*/ 506444 h 1150905"/>
                  <a:gd name="connsiteX12" fmla="*/ 1027953 w 1034620"/>
                  <a:gd name="connsiteY12" fmla="*/ 496919 h 1150905"/>
                  <a:gd name="connsiteX13" fmla="*/ 1022143 w 1034620"/>
                  <a:gd name="connsiteY13" fmla="*/ 481013 h 1150905"/>
                  <a:gd name="connsiteX14" fmla="*/ 1021571 w 1034620"/>
                  <a:gd name="connsiteY14" fmla="*/ 479489 h 1150905"/>
                  <a:gd name="connsiteX15" fmla="*/ 1019571 w 1034620"/>
                  <a:gd name="connsiteY15" fmla="*/ 475774 h 1150905"/>
                  <a:gd name="connsiteX16" fmla="*/ 1015761 w 1034620"/>
                  <a:gd name="connsiteY16" fmla="*/ 468725 h 1150905"/>
                  <a:gd name="connsiteX17" fmla="*/ 1012522 w 1034620"/>
                  <a:gd name="connsiteY17" fmla="*/ 463868 h 1150905"/>
                  <a:gd name="connsiteX18" fmla="*/ 1008046 w 1034620"/>
                  <a:gd name="connsiteY18" fmla="*/ 457867 h 1150905"/>
                  <a:gd name="connsiteX19" fmla="*/ 1006522 w 1034620"/>
                  <a:gd name="connsiteY19" fmla="*/ 455867 h 1150905"/>
                  <a:gd name="connsiteX20" fmla="*/ 1001949 w 1034620"/>
                  <a:gd name="connsiteY20" fmla="*/ 450818 h 1150905"/>
                  <a:gd name="connsiteX21" fmla="*/ 929750 w 1034620"/>
                  <a:gd name="connsiteY21" fmla="*/ 377000 h 1150905"/>
                  <a:gd name="connsiteX22" fmla="*/ 935846 w 1034620"/>
                  <a:gd name="connsiteY22" fmla="*/ 384143 h 1150905"/>
                  <a:gd name="connsiteX23" fmla="*/ 940228 w 1034620"/>
                  <a:gd name="connsiteY23" fmla="*/ 390144 h 1150905"/>
                  <a:gd name="connsiteX24" fmla="*/ 943466 w 1034620"/>
                  <a:gd name="connsiteY24" fmla="*/ 395002 h 1150905"/>
                  <a:gd name="connsiteX25" fmla="*/ 947276 w 1034620"/>
                  <a:gd name="connsiteY25" fmla="*/ 402050 h 1150905"/>
                  <a:gd name="connsiteX26" fmla="*/ 949848 w 1034620"/>
                  <a:gd name="connsiteY26" fmla="*/ 407289 h 1150905"/>
                  <a:gd name="connsiteX27" fmla="*/ 955658 w 1034620"/>
                  <a:gd name="connsiteY27" fmla="*/ 423196 h 1150905"/>
                  <a:gd name="connsiteX28" fmla="*/ 958039 w 1034620"/>
                  <a:gd name="connsiteY28" fmla="*/ 433483 h 1150905"/>
                  <a:gd name="connsiteX29" fmla="*/ 958516 w 1034620"/>
                  <a:gd name="connsiteY29" fmla="*/ 436721 h 1150905"/>
                  <a:gd name="connsiteX30" fmla="*/ 914605 w 1034620"/>
                  <a:gd name="connsiteY30" fmla="*/ 391763 h 1150905"/>
                  <a:gd name="connsiteX31" fmla="*/ 787828 w 1034620"/>
                  <a:gd name="connsiteY31" fmla="*/ 357092 h 1150905"/>
                  <a:gd name="connsiteX32" fmla="*/ 726010 w 1034620"/>
                  <a:gd name="connsiteY32" fmla="*/ 354235 h 1150905"/>
                  <a:gd name="connsiteX33" fmla="*/ 728772 w 1034620"/>
                  <a:gd name="connsiteY33" fmla="*/ 340614 h 1150905"/>
                  <a:gd name="connsiteX34" fmla="*/ 729439 w 1034620"/>
                  <a:gd name="connsiteY34" fmla="*/ 337661 h 1150905"/>
                  <a:gd name="connsiteX35" fmla="*/ 734488 w 1034620"/>
                  <a:gd name="connsiteY35" fmla="*/ 315659 h 1150905"/>
                  <a:gd name="connsiteX36" fmla="*/ 738964 w 1034620"/>
                  <a:gd name="connsiteY36" fmla="*/ 296133 h 1150905"/>
                  <a:gd name="connsiteX37" fmla="*/ 739726 w 1034620"/>
                  <a:gd name="connsiteY37" fmla="*/ 292608 h 1150905"/>
                  <a:gd name="connsiteX38" fmla="*/ 739822 w 1034620"/>
                  <a:gd name="connsiteY38" fmla="*/ 291846 h 1150905"/>
                  <a:gd name="connsiteX39" fmla="*/ 746584 w 1034620"/>
                  <a:gd name="connsiteY39" fmla="*/ 257651 h 1150905"/>
                  <a:gd name="connsiteX40" fmla="*/ 746870 w 1034620"/>
                  <a:gd name="connsiteY40" fmla="*/ 255651 h 1150905"/>
                  <a:gd name="connsiteX41" fmla="*/ 750871 w 1034620"/>
                  <a:gd name="connsiteY41" fmla="*/ 222314 h 1150905"/>
                  <a:gd name="connsiteX42" fmla="*/ 751061 w 1034620"/>
                  <a:gd name="connsiteY42" fmla="*/ 220885 h 1150905"/>
                  <a:gd name="connsiteX43" fmla="*/ 751061 w 1034620"/>
                  <a:gd name="connsiteY43" fmla="*/ 220028 h 1150905"/>
                  <a:gd name="connsiteX44" fmla="*/ 751347 w 1034620"/>
                  <a:gd name="connsiteY44" fmla="*/ 194977 h 1150905"/>
                  <a:gd name="connsiteX45" fmla="*/ 751251 w 1034620"/>
                  <a:gd name="connsiteY45" fmla="*/ 192310 h 1150905"/>
                  <a:gd name="connsiteX46" fmla="*/ 748203 w 1034620"/>
                  <a:gd name="connsiteY46" fmla="*/ 167450 h 1150905"/>
                  <a:gd name="connsiteX47" fmla="*/ 748013 w 1034620"/>
                  <a:gd name="connsiteY47" fmla="*/ 165830 h 1150905"/>
                  <a:gd name="connsiteX48" fmla="*/ 747727 w 1034620"/>
                  <a:gd name="connsiteY48" fmla="*/ 164687 h 1150905"/>
                  <a:gd name="connsiteX49" fmla="*/ 743441 w 1034620"/>
                  <a:gd name="connsiteY49" fmla="*/ 148400 h 1150905"/>
                  <a:gd name="connsiteX50" fmla="*/ 742298 w 1034620"/>
                  <a:gd name="connsiteY50" fmla="*/ 145256 h 1150905"/>
                  <a:gd name="connsiteX51" fmla="*/ 737155 w 1034620"/>
                  <a:gd name="connsiteY51" fmla="*/ 132112 h 1150905"/>
                  <a:gd name="connsiteX52" fmla="*/ 736202 w 1034620"/>
                  <a:gd name="connsiteY52" fmla="*/ 129635 h 1150905"/>
                  <a:gd name="connsiteX53" fmla="*/ 734869 w 1034620"/>
                  <a:gd name="connsiteY53" fmla="*/ 127064 h 1150905"/>
                  <a:gd name="connsiteX54" fmla="*/ 729153 w 1034620"/>
                  <a:gd name="connsiteY54" fmla="*/ 116396 h 1150905"/>
                  <a:gd name="connsiteX55" fmla="*/ 726487 w 1034620"/>
                  <a:gd name="connsiteY55" fmla="*/ 111824 h 1150905"/>
                  <a:gd name="connsiteX56" fmla="*/ 716199 w 1034620"/>
                  <a:gd name="connsiteY56" fmla="*/ 97060 h 1150905"/>
                  <a:gd name="connsiteX57" fmla="*/ 714485 w 1034620"/>
                  <a:gd name="connsiteY57" fmla="*/ 94964 h 1150905"/>
                  <a:gd name="connsiteX58" fmla="*/ 711151 w 1034620"/>
                  <a:gd name="connsiteY58" fmla="*/ 91345 h 1150905"/>
                  <a:gd name="connsiteX59" fmla="*/ 638952 w 1034620"/>
                  <a:gd name="connsiteY59" fmla="*/ 17526 h 1150905"/>
                  <a:gd name="connsiteX60" fmla="*/ 643905 w 1034620"/>
                  <a:gd name="connsiteY60" fmla="*/ 23241 h 1150905"/>
                  <a:gd name="connsiteX61" fmla="*/ 654192 w 1034620"/>
                  <a:gd name="connsiteY61" fmla="*/ 37910 h 1150905"/>
                  <a:gd name="connsiteX62" fmla="*/ 656954 w 1034620"/>
                  <a:gd name="connsiteY62" fmla="*/ 42672 h 1150905"/>
                  <a:gd name="connsiteX63" fmla="*/ 662574 w 1034620"/>
                  <a:gd name="connsiteY63" fmla="*/ 53150 h 1150905"/>
                  <a:gd name="connsiteX64" fmla="*/ 664955 w 1034620"/>
                  <a:gd name="connsiteY64" fmla="*/ 58198 h 1150905"/>
                  <a:gd name="connsiteX65" fmla="*/ 670003 w 1034620"/>
                  <a:gd name="connsiteY65" fmla="*/ 71152 h 1150905"/>
                  <a:gd name="connsiteX66" fmla="*/ 671242 w 1034620"/>
                  <a:gd name="connsiteY66" fmla="*/ 74486 h 1150905"/>
                  <a:gd name="connsiteX67" fmla="*/ 673432 w 1034620"/>
                  <a:gd name="connsiteY67" fmla="*/ 82868 h 1150905"/>
                  <a:gd name="connsiteX68" fmla="*/ 623997 w 1034620"/>
                  <a:gd name="connsiteY68" fmla="*/ 32290 h 1150905"/>
                  <a:gd name="connsiteX69" fmla="*/ 519794 w 1034620"/>
                  <a:gd name="connsiteY69" fmla="*/ 0 h 1150905"/>
                  <a:gd name="connsiteX70" fmla="*/ 501696 w 1034620"/>
                  <a:gd name="connsiteY70" fmla="*/ 858 h 1150905"/>
                  <a:gd name="connsiteX71" fmla="*/ 496934 w 1034620"/>
                  <a:gd name="connsiteY71" fmla="*/ 1334 h 1150905"/>
                  <a:gd name="connsiteX72" fmla="*/ 481408 w 1034620"/>
                  <a:gd name="connsiteY72" fmla="*/ 3524 h 1150905"/>
                  <a:gd name="connsiteX73" fmla="*/ 478741 w 1034620"/>
                  <a:gd name="connsiteY73" fmla="*/ 4001 h 1150905"/>
                  <a:gd name="connsiteX74" fmla="*/ 461691 w 1034620"/>
                  <a:gd name="connsiteY74" fmla="*/ 8287 h 1150905"/>
                  <a:gd name="connsiteX75" fmla="*/ 457596 w 1034620"/>
                  <a:gd name="connsiteY75" fmla="*/ 9620 h 1150905"/>
                  <a:gd name="connsiteX76" fmla="*/ 444356 w 1034620"/>
                  <a:gd name="connsiteY76" fmla="*/ 14764 h 1150905"/>
                  <a:gd name="connsiteX77" fmla="*/ 440927 w 1034620"/>
                  <a:gd name="connsiteY77" fmla="*/ 16288 h 1150905"/>
                  <a:gd name="connsiteX78" fmla="*/ 426544 w 1034620"/>
                  <a:gd name="connsiteY78" fmla="*/ 24384 h 1150905"/>
                  <a:gd name="connsiteX79" fmla="*/ 423782 w 1034620"/>
                  <a:gd name="connsiteY79" fmla="*/ 26384 h 1150905"/>
                  <a:gd name="connsiteX80" fmla="*/ 417686 w 1034620"/>
                  <a:gd name="connsiteY80" fmla="*/ 30861 h 1150905"/>
                  <a:gd name="connsiteX81" fmla="*/ 414066 w 1034620"/>
                  <a:gd name="connsiteY81" fmla="*/ 34385 h 1150905"/>
                  <a:gd name="connsiteX82" fmla="*/ 410161 w 1034620"/>
                  <a:gd name="connsiteY82" fmla="*/ 38195 h 1150905"/>
                  <a:gd name="connsiteX83" fmla="*/ 407685 w 1034620"/>
                  <a:gd name="connsiteY83" fmla="*/ 40672 h 1150905"/>
                  <a:gd name="connsiteX84" fmla="*/ 401112 w 1034620"/>
                  <a:gd name="connsiteY84" fmla="*/ 49149 h 1150905"/>
                  <a:gd name="connsiteX85" fmla="*/ 400636 w 1034620"/>
                  <a:gd name="connsiteY85" fmla="*/ 50006 h 1150905"/>
                  <a:gd name="connsiteX86" fmla="*/ 399874 w 1034620"/>
                  <a:gd name="connsiteY86" fmla="*/ 51245 h 1150905"/>
                  <a:gd name="connsiteX87" fmla="*/ 396255 w 1034620"/>
                  <a:gd name="connsiteY87" fmla="*/ 57436 h 1150905"/>
                  <a:gd name="connsiteX88" fmla="*/ 392445 w 1034620"/>
                  <a:gd name="connsiteY88" fmla="*/ 66294 h 1150905"/>
                  <a:gd name="connsiteX89" fmla="*/ 392254 w 1034620"/>
                  <a:gd name="connsiteY89" fmla="*/ 66770 h 1150905"/>
                  <a:gd name="connsiteX90" fmla="*/ 383015 w 1034620"/>
                  <a:gd name="connsiteY90" fmla="*/ 97727 h 1150905"/>
                  <a:gd name="connsiteX91" fmla="*/ 381205 w 1034620"/>
                  <a:gd name="connsiteY91" fmla="*/ 104775 h 1150905"/>
                  <a:gd name="connsiteX92" fmla="*/ 379681 w 1034620"/>
                  <a:gd name="connsiteY92" fmla="*/ 110681 h 1150905"/>
                  <a:gd name="connsiteX93" fmla="*/ 374919 w 1034620"/>
                  <a:gd name="connsiteY93" fmla="*/ 135636 h 1150905"/>
                  <a:gd name="connsiteX94" fmla="*/ 374538 w 1034620"/>
                  <a:gd name="connsiteY94" fmla="*/ 138589 h 1150905"/>
                  <a:gd name="connsiteX95" fmla="*/ 370823 w 1034620"/>
                  <a:gd name="connsiteY95" fmla="*/ 167450 h 1150905"/>
                  <a:gd name="connsiteX96" fmla="*/ 369870 w 1034620"/>
                  <a:gd name="connsiteY96" fmla="*/ 176594 h 1150905"/>
                  <a:gd name="connsiteX97" fmla="*/ 367680 w 1034620"/>
                  <a:gd name="connsiteY97" fmla="*/ 203930 h 1150905"/>
                  <a:gd name="connsiteX98" fmla="*/ 367394 w 1034620"/>
                  <a:gd name="connsiteY98" fmla="*/ 207931 h 1150905"/>
                  <a:gd name="connsiteX99" fmla="*/ 367299 w 1034620"/>
                  <a:gd name="connsiteY99" fmla="*/ 208883 h 1150905"/>
                  <a:gd name="connsiteX100" fmla="*/ 365775 w 1034620"/>
                  <a:gd name="connsiteY100" fmla="*/ 235553 h 1150905"/>
                  <a:gd name="connsiteX101" fmla="*/ 364251 w 1034620"/>
                  <a:gd name="connsiteY101" fmla="*/ 262224 h 1150905"/>
                  <a:gd name="connsiteX102" fmla="*/ 363298 w 1034620"/>
                  <a:gd name="connsiteY102" fmla="*/ 278892 h 1150905"/>
                  <a:gd name="connsiteX103" fmla="*/ 361203 w 1034620"/>
                  <a:gd name="connsiteY103" fmla="*/ 304991 h 1150905"/>
                  <a:gd name="connsiteX104" fmla="*/ 360345 w 1034620"/>
                  <a:gd name="connsiteY104" fmla="*/ 315659 h 1150905"/>
                  <a:gd name="connsiteX105" fmla="*/ 355869 w 1034620"/>
                  <a:gd name="connsiteY105" fmla="*/ 352425 h 1150905"/>
                  <a:gd name="connsiteX106" fmla="*/ 355678 w 1034620"/>
                  <a:gd name="connsiteY106" fmla="*/ 352235 h 1150905"/>
                  <a:gd name="connsiteX107" fmla="*/ 343772 w 1034620"/>
                  <a:gd name="connsiteY107" fmla="*/ 350901 h 1150905"/>
                  <a:gd name="connsiteX108" fmla="*/ 90502 w 1034620"/>
                  <a:gd name="connsiteY108" fmla="*/ 379381 h 1150905"/>
                  <a:gd name="connsiteX109" fmla="*/ 75453 w 1034620"/>
                  <a:gd name="connsiteY109" fmla="*/ 386429 h 1150905"/>
                  <a:gd name="connsiteX110" fmla="*/ 70881 w 1034620"/>
                  <a:gd name="connsiteY110" fmla="*/ 389382 h 1150905"/>
                  <a:gd name="connsiteX111" fmla="*/ 61165 w 1034620"/>
                  <a:gd name="connsiteY111" fmla="*/ 396240 h 1150905"/>
                  <a:gd name="connsiteX112" fmla="*/ 59260 w 1034620"/>
                  <a:gd name="connsiteY112" fmla="*/ 397574 h 1150905"/>
                  <a:gd name="connsiteX113" fmla="*/ 56498 w 1034620"/>
                  <a:gd name="connsiteY113" fmla="*/ 400241 h 1150905"/>
                  <a:gd name="connsiteX114" fmla="*/ 46592 w 1034620"/>
                  <a:gd name="connsiteY114" fmla="*/ 409956 h 1150905"/>
                  <a:gd name="connsiteX115" fmla="*/ 43925 w 1034620"/>
                  <a:gd name="connsiteY115" fmla="*/ 412528 h 1150905"/>
                  <a:gd name="connsiteX116" fmla="*/ 42210 w 1034620"/>
                  <a:gd name="connsiteY116" fmla="*/ 414719 h 1150905"/>
                  <a:gd name="connsiteX117" fmla="*/ 33828 w 1034620"/>
                  <a:gd name="connsiteY117" fmla="*/ 425672 h 1150905"/>
                  <a:gd name="connsiteX118" fmla="*/ 31066 w 1034620"/>
                  <a:gd name="connsiteY118" fmla="*/ 429292 h 1150905"/>
                  <a:gd name="connsiteX119" fmla="*/ 30399 w 1034620"/>
                  <a:gd name="connsiteY119" fmla="*/ 430435 h 1150905"/>
                  <a:gd name="connsiteX120" fmla="*/ 20303 w 1034620"/>
                  <a:gd name="connsiteY120" fmla="*/ 447770 h 1150905"/>
                  <a:gd name="connsiteX121" fmla="*/ 20017 w 1034620"/>
                  <a:gd name="connsiteY121" fmla="*/ 448151 h 1150905"/>
                  <a:gd name="connsiteX122" fmla="*/ 18969 w 1034620"/>
                  <a:gd name="connsiteY122" fmla="*/ 450723 h 1150905"/>
                  <a:gd name="connsiteX123" fmla="*/ 11826 w 1034620"/>
                  <a:gd name="connsiteY123" fmla="*/ 467106 h 1150905"/>
                  <a:gd name="connsiteX124" fmla="*/ 10873 w 1034620"/>
                  <a:gd name="connsiteY124" fmla="*/ 469392 h 1150905"/>
                  <a:gd name="connsiteX125" fmla="*/ 9730 w 1034620"/>
                  <a:gd name="connsiteY125" fmla="*/ 473393 h 1150905"/>
                  <a:gd name="connsiteX126" fmla="*/ 5158 w 1034620"/>
                  <a:gd name="connsiteY126" fmla="*/ 489204 h 1150905"/>
                  <a:gd name="connsiteX127" fmla="*/ 4015 w 1034620"/>
                  <a:gd name="connsiteY127" fmla="*/ 493300 h 1150905"/>
                  <a:gd name="connsiteX128" fmla="*/ 3729 w 1034620"/>
                  <a:gd name="connsiteY128" fmla="*/ 495586 h 1150905"/>
                  <a:gd name="connsiteX129" fmla="*/ 300 w 1034620"/>
                  <a:gd name="connsiteY129" fmla="*/ 519779 h 1150905"/>
                  <a:gd name="connsiteX130" fmla="*/ 110 w 1034620"/>
                  <a:gd name="connsiteY130" fmla="*/ 520827 h 1150905"/>
                  <a:gd name="connsiteX131" fmla="*/ 110 w 1034620"/>
                  <a:gd name="connsiteY131" fmla="*/ 526161 h 1150905"/>
                  <a:gd name="connsiteX132" fmla="*/ 110 w 1034620"/>
                  <a:gd name="connsiteY132" fmla="*/ 539496 h 1150905"/>
                  <a:gd name="connsiteX133" fmla="*/ 777 w 1034620"/>
                  <a:gd name="connsiteY133" fmla="*/ 547211 h 1150905"/>
                  <a:gd name="connsiteX134" fmla="*/ 2396 w 1034620"/>
                  <a:gd name="connsiteY134" fmla="*/ 559213 h 1150905"/>
                  <a:gd name="connsiteX135" fmla="*/ 2872 w 1034620"/>
                  <a:gd name="connsiteY135" fmla="*/ 562737 h 1150905"/>
                  <a:gd name="connsiteX136" fmla="*/ 4777 w 1034620"/>
                  <a:gd name="connsiteY136" fmla="*/ 569881 h 1150905"/>
                  <a:gd name="connsiteX137" fmla="*/ 6111 w 1034620"/>
                  <a:gd name="connsiteY137" fmla="*/ 574739 h 1150905"/>
                  <a:gd name="connsiteX138" fmla="*/ 11921 w 1034620"/>
                  <a:gd name="connsiteY138" fmla="*/ 590455 h 1150905"/>
                  <a:gd name="connsiteX139" fmla="*/ 12016 w 1034620"/>
                  <a:gd name="connsiteY139" fmla="*/ 590550 h 1150905"/>
                  <a:gd name="connsiteX140" fmla="*/ 13635 w 1034620"/>
                  <a:gd name="connsiteY140" fmla="*/ 593503 h 1150905"/>
                  <a:gd name="connsiteX141" fmla="*/ 20684 w 1034620"/>
                  <a:gd name="connsiteY141" fmla="*/ 606362 h 1150905"/>
                  <a:gd name="connsiteX142" fmla="*/ 24780 w 1034620"/>
                  <a:gd name="connsiteY142" fmla="*/ 611981 h 1150905"/>
                  <a:gd name="connsiteX143" fmla="*/ 30495 w 1034620"/>
                  <a:gd name="connsiteY143" fmla="*/ 619792 h 1150905"/>
                  <a:gd name="connsiteX144" fmla="*/ 32971 w 1034620"/>
                  <a:gd name="connsiteY144" fmla="*/ 622650 h 1150905"/>
                  <a:gd name="connsiteX145" fmla="*/ 37257 w 1034620"/>
                  <a:gd name="connsiteY145" fmla="*/ 627221 h 1150905"/>
                  <a:gd name="connsiteX146" fmla="*/ 91645 w 1034620"/>
                  <a:gd name="connsiteY146" fmla="*/ 682847 h 1150905"/>
                  <a:gd name="connsiteX147" fmla="*/ 22398 w 1034620"/>
                  <a:gd name="connsiteY147" fmla="*/ 642271 h 1150905"/>
                  <a:gd name="connsiteX148" fmla="*/ 94598 w 1034620"/>
                  <a:gd name="connsiteY148" fmla="*/ 716090 h 1150905"/>
                  <a:gd name="connsiteX149" fmla="*/ 228900 w 1034620"/>
                  <a:gd name="connsiteY149" fmla="*/ 764381 h 1150905"/>
                  <a:gd name="connsiteX150" fmla="*/ 297195 w 1034620"/>
                  <a:gd name="connsiteY150" fmla="*/ 760286 h 1150905"/>
                  <a:gd name="connsiteX151" fmla="*/ 295480 w 1034620"/>
                  <a:gd name="connsiteY151" fmla="*/ 770001 h 1150905"/>
                  <a:gd name="connsiteX152" fmla="*/ 292718 w 1034620"/>
                  <a:gd name="connsiteY152" fmla="*/ 785908 h 1150905"/>
                  <a:gd name="connsiteX153" fmla="*/ 291004 w 1034620"/>
                  <a:gd name="connsiteY153" fmla="*/ 796576 h 1150905"/>
                  <a:gd name="connsiteX154" fmla="*/ 288717 w 1034620"/>
                  <a:gd name="connsiteY154" fmla="*/ 811530 h 1150905"/>
                  <a:gd name="connsiteX155" fmla="*/ 287193 w 1034620"/>
                  <a:gd name="connsiteY155" fmla="*/ 822389 h 1150905"/>
                  <a:gd name="connsiteX156" fmla="*/ 285288 w 1034620"/>
                  <a:gd name="connsiteY156" fmla="*/ 836867 h 1150905"/>
                  <a:gd name="connsiteX157" fmla="*/ 284145 w 1034620"/>
                  <a:gd name="connsiteY157" fmla="*/ 847630 h 1150905"/>
                  <a:gd name="connsiteX158" fmla="*/ 282907 w 1034620"/>
                  <a:gd name="connsiteY158" fmla="*/ 861632 h 1150905"/>
                  <a:gd name="connsiteX159" fmla="*/ 282336 w 1034620"/>
                  <a:gd name="connsiteY159" fmla="*/ 867633 h 1150905"/>
                  <a:gd name="connsiteX160" fmla="*/ 282145 w 1034620"/>
                  <a:gd name="connsiteY160" fmla="*/ 873252 h 1150905"/>
                  <a:gd name="connsiteX161" fmla="*/ 281764 w 1034620"/>
                  <a:gd name="connsiteY161" fmla="*/ 882682 h 1150905"/>
                  <a:gd name="connsiteX162" fmla="*/ 281574 w 1034620"/>
                  <a:gd name="connsiteY162" fmla="*/ 895255 h 1150905"/>
                  <a:gd name="connsiteX163" fmla="*/ 281669 w 1034620"/>
                  <a:gd name="connsiteY163" fmla="*/ 904018 h 1150905"/>
                  <a:gd name="connsiteX164" fmla="*/ 282336 w 1034620"/>
                  <a:gd name="connsiteY164" fmla="*/ 916781 h 1150905"/>
                  <a:gd name="connsiteX165" fmla="*/ 282907 w 1034620"/>
                  <a:gd name="connsiteY165" fmla="*/ 924592 h 1150905"/>
                  <a:gd name="connsiteX166" fmla="*/ 284812 w 1034620"/>
                  <a:gd name="connsiteY166" fmla="*/ 938308 h 1150905"/>
                  <a:gd name="connsiteX167" fmla="*/ 285765 w 1034620"/>
                  <a:gd name="connsiteY167" fmla="*/ 944118 h 1150905"/>
                  <a:gd name="connsiteX168" fmla="*/ 285955 w 1034620"/>
                  <a:gd name="connsiteY168" fmla="*/ 945261 h 1150905"/>
                  <a:gd name="connsiteX169" fmla="*/ 290146 w 1034620"/>
                  <a:gd name="connsiteY169" fmla="*/ 961549 h 1150905"/>
                  <a:gd name="connsiteX170" fmla="*/ 290432 w 1034620"/>
                  <a:gd name="connsiteY170" fmla="*/ 962787 h 1150905"/>
                  <a:gd name="connsiteX171" fmla="*/ 296814 w 1034620"/>
                  <a:gd name="connsiteY171" fmla="*/ 979361 h 1150905"/>
                  <a:gd name="connsiteX172" fmla="*/ 297195 w 1034620"/>
                  <a:gd name="connsiteY172" fmla="*/ 980027 h 1150905"/>
                  <a:gd name="connsiteX173" fmla="*/ 299100 w 1034620"/>
                  <a:gd name="connsiteY173" fmla="*/ 983456 h 1150905"/>
                  <a:gd name="connsiteX174" fmla="*/ 305767 w 1034620"/>
                  <a:gd name="connsiteY174" fmla="*/ 995172 h 1150905"/>
                  <a:gd name="connsiteX175" fmla="*/ 309196 w 1034620"/>
                  <a:gd name="connsiteY175" fmla="*/ 999935 h 1150905"/>
                  <a:gd name="connsiteX176" fmla="*/ 313292 w 1034620"/>
                  <a:gd name="connsiteY176" fmla="*/ 1005554 h 1150905"/>
                  <a:gd name="connsiteX177" fmla="*/ 318721 w 1034620"/>
                  <a:gd name="connsiteY177" fmla="*/ 1011460 h 1150905"/>
                  <a:gd name="connsiteX178" fmla="*/ 318912 w 1034620"/>
                  <a:gd name="connsiteY178" fmla="*/ 1011650 h 1150905"/>
                  <a:gd name="connsiteX179" fmla="*/ 318721 w 1034620"/>
                  <a:gd name="connsiteY179" fmla="*/ 1011460 h 1150905"/>
                  <a:gd name="connsiteX180" fmla="*/ 366632 w 1034620"/>
                  <a:gd name="connsiteY180" fmla="*/ 1060418 h 1150905"/>
                  <a:gd name="connsiteX181" fmla="*/ 370061 w 1034620"/>
                  <a:gd name="connsiteY181" fmla="*/ 1063943 h 1150905"/>
                  <a:gd name="connsiteX182" fmla="*/ 331580 w 1034620"/>
                  <a:gd name="connsiteY182" fmla="*/ 1047941 h 1150905"/>
                  <a:gd name="connsiteX183" fmla="*/ 303386 w 1034620"/>
                  <a:gd name="connsiteY183" fmla="*/ 1026128 h 1150905"/>
                  <a:gd name="connsiteX184" fmla="*/ 375585 w 1034620"/>
                  <a:gd name="connsiteY184" fmla="*/ 1099947 h 1150905"/>
                  <a:gd name="connsiteX185" fmla="*/ 403780 w 1034620"/>
                  <a:gd name="connsiteY185" fmla="*/ 1121855 h 1150905"/>
                  <a:gd name="connsiteX186" fmla="*/ 535510 w 1034620"/>
                  <a:gd name="connsiteY186" fmla="*/ 1150906 h 1150905"/>
                  <a:gd name="connsiteX187" fmla="*/ 549703 w 1034620"/>
                  <a:gd name="connsiteY187" fmla="*/ 1150525 h 1150905"/>
                  <a:gd name="connsiteX188" fmla="*/ 554465 w 1034620"/>
                  <a:gd name="connsiteY188" fmla="*/ 1150239 h 1150905"/>
                  <a:gd name="connsiteX189" fmla="*/ 565800 w 1034620"/>
                  <a:gd name="connsiteY189" fmla="*/ 1149382 h 1150905"/>
                  <a:gd name="connsiteX190" fmla="*/ 571896 w 1034620"/>
                  <a:gd name="connsiteY190" fmla="*/ 1148715 h 1150905"/>
                  <a:gd name="connsiteX191" fmla="*/ 583230 w 1034620"/>
                  <a:gd name="connsiteY191" fmla="*/ 1147096 h 1150905"/>
                  <a:gd name="connsiteX192" fmla="*/ 589517 w 1034620"/>
                  <a:gd name="connsiteY192" fmla="*/ 1145953 h 1150905"/>
                  <a:gd name="connsiteX193" fmla="*/ 601995 w 1034620"/>
                  <a:gd name="connsiteY193" fmla="*/ 1143095 h 1150905"/>
                  <a:gd name="connsiteX194" fmla="*/ 607138 w 1034620"/>
                  <a:gd name="connsiteY194" fmla="*/ 1141762 h 1150905"/>
                  <a:gd name="connsiteX195" fmla="*/ 624378 w 1034620"/>
                  <a:gd name="connsiteY195" fmla="*/ 1135761 h 1150905"/>
                  <a:gd name="connsiteX196" fmla="*/ 625712 w 1034620"/>
                  <a:gd name="connsiteY196" fmla="*/ 1135094 h 1150905"/>
                  <a:gd name="connsiteX197" fmla="*/ 640095 w 1034620"/>
                  <a:gd name="connsiteY197" fmla="*/ 1127570 h 1150905"/>
                  <a:gd name="connsiteX198" fmla="*/ 644667 w 1034620"/>
                  <a:gd name="connsiteY198" fmla="*/ 1124426 h 1150905"/>
                  <a:gd name="connsiteX199" fmla="*/ 651334 w 1034620"/>
                  <a:gd name="connsiteY199" fmla="*/ 1119759 h 1150905"/>
                  <a:gd name="connsiteX200" fmla="*/ 654573 w 1034620"/>
                  <a:gd name="connsiteY200" fmla="*/ 1116616 h 1150905"/>
                  <a:gd name="connsiteX201" fmla="*/ 657716 w 1034620"/>
                  <a:gd name="connsiteY201" fmla="*/ 1113568 h 1150905"/>
                  <a:gd name="connsiteX202" fmla="*/ 660574 w 1034620"/>
                  <a:gd name="connsiteY202" fmla="*/ 1110806 h 1150905"/>
                  <a:gd name="connsiteX203" fmla="*/ 666574 w 1034620"/>
                  <a:gd name="connsiteY203" fmla="*/ 1102995 h 1150905"/>
                  <a:gd name="connsiteX204" fmla="*/ 668289 w 1034620"/>
                  <a:gd name="connsiteY204" fmla="*/ 1100233 h 1150905"/>
                  <a:gd name="connsiteX205" fmla="*/ 675528 w 1034620"/>
                  <a:gd name="connsiteY205" fmla="*/ 1087279 h 1150905"/>
                  <a:gd name="connsiteX206" fmla="*/ 678480 w 1034620"/>
                  <a:gd name="connsiteY206" fmla="*/ 1080421 h 1150905"/>
                  <a:gd name="connsiteX207" fmla="*/ 682195 w 1034620"/>
                  <a:gd name="connsiteY207" fmla="*/ 1071658 h 1150905"/>
                  <a:gd name="connsiteX208" fmla="*/ 684386 w 1034620"/>
                  <a:gd name="connsiteY208" fmla="*/ 1066514 h 1150905"/>
                  <a:gd name="connsiteX209" fmla="*/ 686767 w 1034620"/>
                  <a:gd name="connsiteY209" fmla="*/ 1058323 h 1150905"/>
                  <a:gd name="connsiteX210" fmla="*/ 690196 w 1034620"/>
                  <a:gd name="connsiteY210" fmla="*/ 1046607 h 1150905"/>
                  <a:gd name="connsiteX211" fmla="*/ 691434 w 1034620"/>
                  <a:gd name="connsiteY211" fmla="*/ 1042321 h 1150905"/>
                  <a:gd name="connsiteX212" fmla="*/ 694006 w 1034620"/>
                  <a:gd name="connsiteY212" fmla="*/ 1028129 h 1150905"/>
                  <a:gd name="connsiteX213" fmla="*/ 694482 w 1034620"/>
                  <a:gd name="connsiteY213" fmla="*/ 1025557 h 1150905"/>
                  <a:gd name="connsiteX214" fmla="*/ 696388 w 1034620"/>
                  <a:gd name="connsiteY214" fmla="*/ 1007174 h 1150905"/>
                  <a:gd name="connsiteX215" fmla="*/ 696483 w 1034620"/>
                  <a:gd name="connsiteY215" fmla="*/ 1003935 h 1150905"/>
                  <a:gd name="connsiteX216" fmla="*/ 696769 w 1034620"/>
                  <a:gd name="connsiteY216" fmla="*/ 988600 h 1150905"/>
                  <a:gd name="connsiteX217" fmla="*/ 696769 w 1034620"/>
                  <a:gd name="connsiteY217" fmla="*/ 977742 h 1150905"/>
                  <a:gd name="connsiteX218" fmla="*/ 695816 w 1034620"/>
                  <a:gd name="connsiteY218" fmla="*/ 961644 h 1150905"/>
                  <a:gd name="connsiteX219" fmla="*/ 695149 w 1034620"/>
                  <a:gd name="connsiteY219" fmla="*/ 951357 h 1150905"/>
                  <a:gd name="connsiteX220" fmla="*/ 693244 w 1034620"/>
                  <a:gd name="connsiteY220" fmla="*/ 933831 h 1150905"/>
                  <a:gd name="connsiteX221" fmla="*/ 692292 w 1034620"/>
                  <a:gd name="connsiteY221" fmla="*/ 924973 h 1150905"/>
                  <a:gd name="connsiteX222" fmla="*/ 688863 w 1034620"/>
                  <a:gd name="connsiteY222" fmla="*/ 899255 h 1150905"/>
                  <a:gd name="connsiteX223" fmla="*/ 681147 w 1034620"/>
                  <a:gd name="connsiteY223" fmla="*/ 808292 h 1150905"/>
                  <a:gd name="connsiteX224" fmla="*/ 681814 w 1034620"/>
                  <a:gd name="connsiteY224" fmla="*/ 793433 h 1150905"/>
                  <a:gd name="connsiteX225" fmla="*/ 682100 w 1034620"/>
                  <a:gd name="connsiteY225" fmla="*/ 788766 h 1150905"/>
                  <a:gd name="connsiteX226" fmla="*/ 682767 w 1034620"/>
                  <a:gd name="connsiteY226" fmla="*/ 776574 h 1150905"/>
                  <a:gd name="connsiteX227" fmla="*/ 683053 w 1034620"/>
                  <a:gd name="connsiteY227" fmla="*/ 771811 h 1150905"/>
                  <a:gd name="connsiteX228" fmla="*/ 684576 w 1034620"/>
                  <a:gd name="connsiteY228" fmla="*/ 749999 h 1150905"/>
                  <a:gd name="connsiteX229" fmla="*/ 746584 w 1034620"/>
                  <a:gd name="connsiteY229" fmla="*/ 758476 h 1150905"/>
                  <a:gd name="connsiteX230" fmla="*/ 866123 w 1034620"/>
                  <a:gd name="connsiteY230" fmla="*/ 770954 h 1150905"/>
                  <a:gd name="connsiteX231" fmla="*/ 971374 w 1034620"/>
                  <a:gd name="connsiteY231" fmla="*/ 743617 h 1150905"/>
                  <a:gd name="connsiteX232" fmla="*/ 975851 w 1034620"/>
                  <a:gd name="connsiteY232" fmla="*/ 740188 h 1150905"/>
                  <a:gd name="connsiteX233" fmla="*/ 979280 w 1034620"/>
                  <a:gd name="connsiteY233" fmla="*/ 736759 h 1150905"/>
                  <a:gd name="connsiteX234" fmla="*/ 984995 w 1034620"/>
                  <a:gd name="connsiteY234" fmla="*/ 731139 h 1150905"/>
                  <a:gd name="connsiteX235" fmla="*/ 986995 w 1034620"/>
                  <a:gd name="connsiteY235" fmla="*/ 729139 h 1150905"/>
                  <a:gd name="connsiteX236" fmla="*/ 990043 w 1034620"/>
                  <a:gd name="connsiteY236" fmla="*/ 725138 h 1150905"/>
                  <a:gd name="connsiteX237" fmla="*/ 994806 w 1034620"/>
                  <a:gd name="connsiteY237" fmla="*/ 718947 h 1150905"/>
                  <a:gd name="connsiteX238" fmla="*/ 996616 w 1034620"/>
                  <a:gd name="connsiteY238" fmla="*/ 716566 h 1150905"/>
                  <a:gd name="connsiteX239" fmla="*/ 998901 w 1034620"/>
                  <a:gd name="connsiteY239" fmla="*/ 712566 h 1150905"/>
                  <a:gd name="connsiteX240" fmla="*/ 1004236 w 1034620"/>
                  <a:gd name="connsiteY240" fmla="*/ 703421 h 1150905"/>
                  <a:gd name="connsiteX241" fmla="*/ 1006045 w 1034620"/>
                  <a:gd name="connsiteY241" fmla="*/ 700183 h 1150905"/>
                  <a:gd name="connsiteX242" fmla="*/ 1007379 w 1034620"/>
                  <a:gd name="connsiteY242" fmla="*/ 697135 h 1150905"/>
                  <a:gd name="connsiteX243" fmla="*/ 1014713 w 1034620"/>
                  <a:gd name="connsiteY243" fmla="*/ 679895 h 1150905"/>
                  <a:gd name="connsiteX244" fmla="*/ 1015666 w 1034620"/>
                  <a:gd name="connsiteY244" fmla="*/ 677704 h 1150905"/>
                  <a:gd name="connsiteX245" fmla="*/ 1015856 w 1034620"/>
                  <a:gd name="connsiteY245" fmla="*/ 677133 h 1150905"/>
                  <a:gd name="connsiteX246" fmla="*/ 1025286 w 1034620"/>
                  <a:gd name="connsiteY246" fmla="*/ 644176 h 1150905"/>
                  <a:gd name="connsiteX247" fmla="*/ 1025667 w 1034620"/>
                  <a:gd name="connsiteY247" fmla="*/ 642747 h 1150905"/>
                  <a:gd name="connsiteX248" fmla="*/ 1025857 w 1034620"/>
                  <a:gd name="connsiteY248" fmla="*/ 641890 h 1150905"/>
                  <a:gd name="connsiteX249" fmla="*/ 1030334 w 1034620"/>
                  <a:gd name="connsiteY249" fmla="*/ 616458 h 1150905"/>
                  <a:gd name="connsiteX250" fmla="*/ 1031382 w 1034620"/>
                  <a:gd name="connsiteY250" fmla="*/ 610076 h 1150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</a:cxnLst>
                <a:rect l="l" t="t" r="r" b="b"/>
                <a:pathLst>
                  <a:path w="1034620" h="1150905">
                    <a:moveTo>
                      <a:pt x="1031382" y="610076"/>
                    </a:moveTo>
                    <a:cubicBezTo>
                      <a:pt x="1032430" y="601599"/>
                      <a:pt x="1033382" y="593217"/>
                      <a:pt x="1033858" y="584930"/>
                    </a:cubicBezTo>
                    <a:cubicBezTo>
                      <a:pt x="1033858" y="584835"/>
                      <a:pt x="1033858" y="584740"/>
                      <a:pt x="1033858" y="584740"/>
                    </a:cubicBezTo>
                    <a:cubicBezTo>
                      <a:pt x="1033858" y="584073"/>
                      <a:pt x="1033858" y="583502"/>
                      <a:pt x="1033953" y="582835"/>
                    </a:cubicBezTo>
                    <a:cubicBezTo>
                      <a:pt x="1034334" y="576644"/>
                      <a:pt x="1034525" y="570548"/>
                      <a:pt x="1034620" y="564547"/>
                    </a:cubicBezTo>
                    <a:cubicBezTo>
                      <a:pt x="1034620" y="562451"/>
                      <a:pt x="1034620" y="560356"/>
                      <a:pt x="1034620" y="558260"/>
                    </a:cubicBezTo>
                    <a:cubicBezTo>
                      <a:pt x="1034620" y="553688"/>
                      <a:pt x="1034525" y="549307"/>
                      <a:pt x="1034334" y="545021"/>
                    </a:cubicBezTo>
                    <a:cubicBezTo>
                      <a:pt x="1034239" y="542925"/>
                      <a:pt x="1034144" y="540925"/>
                      <a:pt x="1034049" y="538829"/>
                    </a:cubicBezTo>
                    <a:cubicBezTo>
                      <a:pt x="1033763" y="534353"/>
                      <a:pt x="1033477" y="530162"/>
                      <a:pt x="1033001" y="526066"/>
                    </a:cubicBezTo>
                    <a:cubicBezTo>
                      <a:pt x="1032906" y="524637"/>
                      <a:pt x="1032715" y="523113"/>
                      <a:pt x="1032620" y="521780"/>
                    </a:cubicBezTo>
                    <a:cubicBezTo>
                      <a:pt x="1031953" y="516446"/>
                      <a:pt x="1031287" y="511493"/>
                      <a:pt x="1030334" y="507016"/>
                    </a:cubicBezTo>
                    <a:cubicBezTo>
                      <a:pt x="1030334" y="506825"/>
                      <a:pt x="1030239" y="506635"/>
                      <a:pt x="1030239" y="506444"/>
                    </a:cubicBezTo>
                    <a:cubicBezTo>
                      <a:pt x="1029572" y="503016"/>
                      <a:pt x="1028810" y="499777"/>
                      <a:pt x="1027953" y="496919"/>
                    </a:cubicBezTo>
                    <a:cubicBezTo>
                      <a:pt x="1026334" y="491204"/>
                      <a:pt x="1024333" y="486061"/>
                      <a:pt x="1022143" y="481013"/>
                    </a:cubicBezTo>
                    <a:cubicBezTo>
                      <a:pt x="1021952" y="480536"/>
                      <a:pt x="1021762" y="479965"/>
                      <a:pt x="1021571" y="479489"/>
                    </a:cubicBezTo>
                    <a:cubicBezTo>
                      <a:pt x="1020999" y="478155"/>
                      <a:pt x="1020238" y="477012"/>
                      <a:pt x="1019571" y="475774"/>
                    </a:cubicBezTo>
                    <a:cubicBezTo>
                      <a:pt x="1018332" y="473393"/>
                      <a:pt x="1017094" y="471011"/>
                      <a:pt x="1015761" y="468725"/>
                    </a:cubicBezTo>
                    <a:cubicBezTo>
                      <a:pt x="1014713" y="467011"/>
                      <a:pt x="1013665" y="465487"/>
                      <a:pt x="1012522" y="463868"/>
                    </a:cubicBezTo>
                    <a:cubicBezTo>
                      <a:pt x="1011094" y="461772"/>
                      <a:pt x="1009665" y="459772"/>
                      <a:pt x="1008046" y="457867"/>
                    </a:cubicBezTo>
                    <a:cubicBezTo>
                      <a:pt x="1007569" y="457200"/>
                      <a:pt x="1007093" y="456438"/>
                      <a:pt x="1006522" y="455867"/>
                    </a:cubicBezTo>
                    <a:cubicBezTo>
                      <a:pt x="1004997" y="454152"/>
                      <a:pt x="1003474" y="452438"/>
                      <a:pt x="1001949" y="450818"/>
                    </a:cubicBezTo>
                    <a:lnTo>
                      <a:pt x="929750" y="377000"/>
                    </a:lnTo>
                    <a:cubicBezTo>
                      <a:pt x="931941" y="379191"/>
                      <a:pt x="933846" y="381667"/>
                      <a:pt x="935846" y="384143"/>
                    </a:cubicBezTo>
                    <a:cubicBezTo>
                      <a:pt x="937370" y="386049"/>
                      <a:pt x="938799" y="388049"/>
                      <a:pt x="940228" y="390144"/>
                    </a:cubicBezTo>
                    <a:cubicBezTo>
                      <a:pt x="941275" y="391763"/>
                      <a:pt x="942418" y="393287"/>
                      <a:pt x="943466" y="395002"/>
                    </a:cubicBezTo>
                    <a:cubicBezTo>
                      <a:pt x="944799" y="397193"/>
                      <a:pt x="946038" y="399669"/>
                      <a:pt x="947276" y="402050"/>
                    </a:cubicBezTo>
                    <a:cubicBezTo>
                      <a:pt x="948133" y="403765"/>
                      <a:pt x="949086" y="405479"/>
                      <a:pt x="949848" y="407289"/>
                    </a:cubicBezTo>
                    <a:cubicBezTo>
                      <a:pt x="952039" y="412242"/>
                      <a:pt x="954039" y="417481"/>
                      <a:pt x="955658" y="423196"/>
                    </a:cubicBezTo>
                    <a:cubicBezTo>
                      <a:pt x="956515" y="426244"/>
                      <a:pt x="957277" y="429768"/>
                      <a:pt x="958039" y="433483"/>
                    </a:cubicBezTo>
                    <a:cubicBezTo>
                      <a:pt x="958230" y="434435"/>
                      <a:pt x="958325" y="435674"/>
                      <a:pt x="958516" y="436721"/>
                    </a:cubicBezTo>
                    <a:lnTo>
                      <a:pt x="914605" y="391763"/>
                    </a:lnTo>
                    <a:cubicBezTo>
                      <a:pt x="886411" y="362998"/>
                      <a:pt x="839072" y="359664"/>
                      <a:pt x="787828" y="357092"/>
                    </a:cubicBezTo>
                    <a:cubicBezTo>
                      <a:pt x="782017" y="356711"/>
                      <a:pt x="755824" y="355473"/>
                      <a:pt x="726010" y="354235"/>
                    </a:cubicBezTo>
                    <a:cubicBezTo>
                      <a:pt x="726963" y="349663"/>
                      <a:pt x="727820" y="345091"/>
                      <a:pt x="728772" y="340614"/>
                    </a:cubicBezTo>
                    <a:cubicBezTo>
                      <a:pt x="728963" y="339662"/>
                      <a:pt x="729153" y="338614"/>
                      <a:pt x="729439" y="337661"/>
                    </a:cubicBezTo>
                    <a:cubicBezTo>
                      <a:pt x="731059" y="330327"/>
                      <a:pt x="732773" y="322993"/>
                      <a:pt x="734488" y="315659"/>
                    </a:cubicBezTo>
                    <a:cubicBezTo>
                      <a:pt x="736012" y="309182"/>
                      <a:pt x="737536" y="302609"/>
                      <a:pt x="738964" y="296133"/>
                    </a:cubicBezTo>
                    <a:cubicBezTo>
                      <a:pt x="739250" y="294989"/>
                      <a:pt x="739536" y="293846"/>
                      <a:pt x="739726" y="292608"/>
                    </a:cubicBezTo>
                    <a:cubicBezTo>
                      <a:pt x="739726" y="292322"/>
                      <a:pt x="739822" y="292132"/>
                      <a:pt x="739822" y="291846"/>
                    </a:cubicBezTo>
                    <a:cubicBezTo>
                      <a:pt x="742393" y="280416"/>
                      <a:pt x="744679" y="268986"/>
                      <a:pt x="746584" y="257651"/>
                    </a:cubicBezTo>
                    <a:cubicBezTo>
                      <a:pt x="746680" y="256985"/>
                      <a:pt x="746775" y="256318"/>
                      <a:pt x="746870" y="255651"/>
                    </a:cubicBezTo>
                    <a:cubicBezTo>
                      <a:pt x="748775" y="244507"/>
                      <a:pt x="750109" y="233363"/>
                      <a:pt x="750871" y="222314"/>
                    </a:cubicBezTo>
                    <a:cubicBezTo>
                      <a:pt x="750871" y="221837"/>
                      <a:pt x="751061" y="221361"/>
                      <a:pt x="751061" y="220885"/>
                    </a:cubicBezTo>
                    <a:cubicBezTo>
                      <a:pt x="751061" y="220599"/>
                      <a:pt x="751061" y="220313"/>
                      <a:pt x="751061" y="220028"/>
                    </a:cubicBezTo>
                    <a:cubicBezTo>
                      <a:pt x="751537" y="211646"/>
                      <a:pt x="751632" y="203264"/>
                      <a:pt x="751347" y="194977"/>
                    </a:cubicBezTo>
                    <a:cubicBezTo>
                      <a:pt x="751347" y="194120"/>
                      <a:pt x="751347" y="193167"/>
                      <a:pt x="751251" y="192310"/>
                    </a:cubicBezTo>
                    <a:cubicBezTo>
                      <a:pt x="750775" y="183928"/>
                      <a:pt x="749728" y="175641"/>
                      <a:pt x="748203" y="167450"/>
                    </a:cubicBezTo>
                    <a:cubicBezTo>
                      <a:pt x="748108" y="166878"/>
                      <a:pt x="748108" y="166307"/>
                      <a:pt x="748013" y="165830"/>
                    </a:cubicBezTo>
                    <a:cubicBezTo>
                      <a:pt x="747918" y="165450"/>
                      <a:pt x="747822" y="165068"/>
                      <a:pt x="747727" y="164687"/>
                    </a:cubicBezTo>
                    <a:cubicBezTo>
                      <a:pt x="746584" y="159258"/>
                      <a:pt x="745155" y="153734"/>
                      <a:pt x="743441" y="148400"/>
                    </a:cubicBezTo>
                    <a:cubicBezTo>
                      <a:pt x="743155" y="147352"/>
                      <a:pt x="742679" y="146304"/>
                      <a:pt x="742298" y="145256"/>
                    </a:cubicBezTo>
                    <a:cubicBezTo>
                      <a:pt x="740774" y="140875"/>
                      <a:pt x="739059" y="136493"/>
                      <a:pt x="737155" y="132112"/>
                    </a:cubicBezTo>
                    <a:cubicBezTo>
                      <a:pt x="736774" y="131255"/>
                      <a:pt x="736583" y="130493"/>
                      <a:pt x="736202" y="129635"/>
                    </a:cubicBezTo>
                    <a:cubicBezTo>
                      <a:pt x="735821" y="128778"/>
                      <a:pt x="735249" y="127921"/>
                      <a:pt x="734869" y="127064"/>
                    </a:cubicBezTo>
                    <a:cubicBezTo>
                      <a:pt x="733154" y="123444"/>
                      <a:pt x="731249" y="119920"/>
                      <a:pt x="729153" y="116396"/>
                    </a:cubicBezTo>
                    <a:cubicBezTo>
                      <a:pt x="728296" y="114872"/>
                      <a:pt x="727439" y="113348"/>
                      <a:pt x="726487" y="111824"/>
                    </a:cubicBezTo>
                    <a:cubicBezTo>
                      <a:pt x="723343" y="106871"/>
                      <a:pt x="720009" y="101918"/>
                      <a:pt x="716199" y="97060"/>
                    </a:cubicBezTo>
                    <a:cubicBezTo>
                      <a:pt x="715628" y="96393"/>
                      <a:pt x="715057" y="95726"/>
                      <a:pt x="714485" y="94964"/>
                    </a:cubicBezTo>
                    <a:cubicBezTo>
                      <a:pt x="713437" y="93726"/>
                      <a:pt x="712294" y="92583"/>
                      <a:pt x="711151" y="91345"/>
                    </a:cubicBezTo>
                    <a:lnTo>
                      <a:pt x="638952" y="17526"/>
                    </a:lnTo>
                    <a:cubicBezTo>
                      <a:pt x="640762" y="19336"/>
                      <a:pt x="642381" y="21241"/>
                      <a:pt x="643905" y="23241"/>
                    </a:cubicBezTo>
                    <a:cubicBezTo>
                      <a:pt x="647715" y="28099"/>
                      <a:pt x="651049" y="33052"/>
                      <a:pt x="654192" y="37910"/>
                    </a:cubicBezTo>
                    <a:cubicBezTo>
                      <a:pt x="655144" y="39529"/>
                      <a:pt x="656001" y="41053"/>
                      <a:pt x="656954" y="42672"/>
                    </a:cubicBezTo>
                    <a:cubicBezTo>
                      <a:pt x="658954" y="46101"/>
                      <a:pt x="660859" y="49625"/>
                      <a:pt x="662574" y="53150"/>
                    </a:cubicBezTo>
                    <a:cubicBezTo>
                      <a:pt x="663336" y="54769"/>
                      <a:pt x="664193" y="56483"/>
                      <a:pt x="664955" y="58198"/>
                    </a:cubicBezTo>
                    <a:cubicBezTo>
                      <a:pt x="666860" y="62484"/>
                      <a:pt x="668574" y="66866"/>
                      <a:pt x="670003" y="71152"/>
                    </a:cubicBezTo>
                    <a:cubicBezTo>
                      <a:pt x="670384" y="72295"/>
                      <a:pt x="670861" y="73343"/>
                      <a:pt x="671242" y="74486"/>
                    </a:cubicBezTo>
                    <a:cubicBezTo>
                      <a:pt x="672099" y="77248"/>
                      <a:pt x="672670" y="80105"/>
                      <a:pt x="673432" y="82868"/>
                    </a:cubicBezTo>
                    <a:lnTo>
                      <a:pt x="623997" y="32290"/>
                    </a:lnTo>
                    <a:cubicBezTo>
                      <a:pt x="604281" y="12097"/>
                      <a:pt x="562657" y="0"/>
                      <a:pt x="519794" y="0"/>
                    </a:cubicBezTo>
                    <a:cubicBezTo>
                      <a:pt x="513793" y="0"/>
                      <a:pt x="507697" y="381"/>
                      <a:pt x="501696" y="858"/>
                    </a:cubicBezTo>
                    <a:cubicBezTo>
                      <a:pt x="500077" y="953"/>
                      <a:pt x="498553" y="1143"/>
                      <a:pt x="496934" y="1334"/>
                    </a:cubicBezTo>
                    <a:cubicBezTo>
                      <a:pt x="491695" y="1905"/>
                      <a:pt x="486552" y="2572"/>
                      <a:pt x="481408" y="3524"/>
                    </a:cubicBezTo>
                    <a:cubicBezTo>
                      <a:pt x="480551" y="3715"/>
                      <a:pt x="479599" y="3810"/>
                      <a:pt x="478741" y="4001"/>
                    </a:cubicBezTo>
                    <a:cubicBezTo>
                      <a:pt x="472931" y="5144"/>
                      <a:pt x="467216" y="6572"/>
                      <a:pt x="461691" y="8287"/>
                    </a:cubicBezTo>
                    <a:cubicBezTo>
                      <a:pt x="460263" y="8668"/>
                      <a:pt x="459025" y="9144"/>
                      <a:pt x="457596" y="9620"/>
                    </a:cubicBezTo>
                    <a:cubicBezTo>
                      <a:pt x="453024" y="11144"/>
                      <a:pt x="448642" y="12859"/>
                      <a:pt x="444356" y="14764"/>
                    </a:cubicBezTo>
                    <a:cubicBezTo>
                      <a:pt x="443213" y="15240"/>
                      <a:pt x="442070" y="15716"/>
                      <a:pt x="440927" y="16288"/>
                    </a:cubicBezTo>
                    <a:cubicBezTo>
                      <a:pt x="435879" y="18669"/>
                      <a:pt x="431116" y="21431"/>
                      <a:pt x="426544" y="24384"/>
                    </a:cubicBezTo>
                    <a:cubicBezTo>
                      <a:pt x="425592" y="25051"/>
                      <a:pt x="424734" y="25718"/>
                      <a:pt x="423782" y="26384"/>
                    </a:cubicBezTo>
                    <a:cubicBezTo>
                      <a:pt x="421686" y="27908"/>
                      <a:pt x="419591" y="29242"/>
                      <a:pt x="417686" y="30861"/>
                    </a:cubicBezTo>
                    <a:cubicBezTo>
                      <a:pt x="416353" y="31909"/>
                      <a:pt x="415305" y="33242"/>
                      <a:pt x="414066" y="34385"/>
                    </a:cubicBezTo>
                    <a:cubicBezTo>
                      <a:pt x="412733" y="35624"/>
                      <a:pt x="411400" y="36862"/>
                      <a:pt x="410161" y="38195"/>
                    </a:cubicBezTo>
                    <a:cubicBezTo>
                      <a:pt x="409399" y="39053"/>
                      <a:pt x="408447" y="39815"/>
                      <a:pt x="407685" y="40672"/>
                    </a:cubicBezTo>
                    <a:cubicBezTo>
                      <a:pt x="405304" y="43339"/>
                      <a:pt x="403113" y="46196"/>
                      <a:pt x="401112" y="49149"/>
                    </a:cubicBezTo>
                    <a:cubicBezTo>
                      <a:pt x="400922" y="49435"/>
                      <a:pt x="400732" y="49721"/>
                      <a:pt x="400636" y="50006"/>
                    </a:cubicBezTo>
                    <a:cubicBezTo>
                      <a:pt x="400351" y="50387"/>
                      <a:pt x="400160" y="50864"/>
                      <a:pt x="399874" y="51245"/>
                    </a:cubicBezTo>
                    <a:cubicBezTo>
                      <a:pt x="398636" y="53245"/>
                      <a:pt x="397303" y="55341"/>
                      <a:pt x="396255" y="57436"/>
                    </a:cubicBezTo>
                    <a:cubicBezTo>
                      <a:pt x="394826" y="60293"/>
                      <a:pt x="393492" y="63246"/>
                      <a:pt x="392445" y="66294"/>
                    </a:cubicBezTo>
                    <a:cubicBezTo>
                      <a:pt x="392445" y="66485"/>
                      <a:pt x="392350" y="66580"/>
                      <a:pt x="392254" y="66770"/>
                    </a:cubicBezTo>
                    <a:cubicBezTo>
                      <a:pt x="388635" y="77058"/>
                      <a:pt x="385587" y="87344"/>
                      <a:pt x="383015" y="97727"/>
                    </a:cubicBezTo>
                    <a:cubicBezTo>
                      <a:pt x="382443" y="100108"/>
                      <a:pt x="381777" y="102394"/>
                      <a:pt x="381205" y="104775"/>
                    </a:cubicBezTo>
                    <a:cubicBezTo>
                      <a:pt x="380729" y="106775"/>
                      <a:pt x="380158" y="108680"/>
                      <a:pt x="379681" y="110681"/>
                    </a:cubicBezTo>
                    <a:cubicBezTo>
                      <a:pt x="377871" y="118967"/>
                      <a:pt x="376252" y="127349"/>
                      <a:pt x="374919" y="135636"/>
                    </a:cubicBezTo>
                    <a:cubicBezTo>
                      <a:pt x="374824" y="136589"/>
                      <a:pt x="374633" y="137541"/>
                      <a:pt x="374538" y="138589"/>
                    </a:cubicBezTo>
                    <a:cubicBezTo>
                      <a:pt x="373014" y="148209"/>
                      <a:pt x="371871" y="157829"/>
                      <a:pt x="370823" y="167450"/>
                    </a:cubicBezTo>
                    <a:cubicBezTo>
                      <a:pt x="370537" y="170498"/>
                      <a:pt x="370156" y="173546"/>
                      <a:pt x="369870" y="176594"/>
                    </a:cubicBezTo>
                    <a:cubicBezTo>
                      <a:pt x="369013" y="185738"/>
                      <a:pt x="368251" y="194786"/>
                      <a:pt x="367680" y="203930"/>
                    </a:cubicBezTo>
                    <a:cubicBezTo>
                      <a:pt x="367584" y="205264"/>
                      <a:pt x="367489" y="206597"/>
                      <a:pt x="367394" y="207931"/>
                    </a:cubicBezTo>
                    <a:cubicBezTo>
                      <a:pt x="367394" y="208217"/>
                      <a:pt x="367299" y="208598"/>
                      <a:pt x="367299" y="208883"/>
                    </a:cubicBezTo>
                    <a:cubicBezTo>
                      <a:pt x="366727" y="217646"/>
                      <a:pt x="366251" y="226695"/>
                      <a:pt x="365775" y="235553"/>
                    </a:cubicBezTo>
                    <a:cubicBezTo>
                      <a:pt x="365299" y="244412"/>
                      <a:pt x="364727" y="253365"/>
                      <a:pt x="364251" y="262224"/>
                    </a:cubicBezTo>
                    <a:cubicBezTo>
                      <a:pt x="363870" y="267843"/>
                      <a:pt x="363679" y="273272"/>
                      <a:pt x="363298" y="278892"/>
                    </a:cubicBezTo>
                    <a:cubicBezTo>
                      <a:pt x="362727" y="287560"/>
                      <a:pt x="361965" y="296228"/>
                      <a:pt x="361203" y="304991"/>
                    </a:cubicBezTo>
                    <a:cubicBezTo>
                      <a:pt x="360917" y="308515"/>
                      <a:pt x="360727" y="312039"/>
                      <a:pt x="360345" y="315659"/>
                    </a:cubicBezTo>
                    <a:cubicBezTo>
                      <a:pt x="359107" y="327851"/>
                      <a:pt x="357679" y="340138"/>
                      <a:pt x="355869" y="352425"/>
                    </a:cubicBezTo>
                    <a:lnTo>
                      <a:pt x="355678" y="352235"/>
                    </a:lnTo>
                    <a:cubicBezTo>
                      <a:pt x="354726" y="351282"/>
                      <a:pt x="350439" y="350901"/>
                      <a:pt x="343772" y="350901"/>
                    </a:cubicBezTo>
                    <a:cubicBezTo>
                      <a:pt x="294337" y="350901"/>
                      <a:pt x="109266" y="372904"/>
                      <a:pt x="90502" y="379381"/>
                    </a:cubicBezTo>
                    <a:cubicBezTo>
                      <a:pt x="85359" y="381191"/>
                      <a:pt x="80310" y="383572"/>
                      <a:pt x="75453" y="386429"/>
                    </a:cubicBezTo>
                    <a:cubicBezTo>
                      <a:pt x="73929" y="387287"/>
                      <a:pt x="72405" y="388430"/>
                      <a:pt x="70881" y="389382"/>
                    </a:cubicBezTo>
                    <a:cubicBezTo>
                      <a:pt x="67547" y="391478"/>
                      <a:pt x="64308" y="393668"/>
                      <a:pt x="61165" y="396240"/>
                    </a:cubicBezTo>
                    <a:cubicBezTo>
                      <a:pt x="60594" y="396716"/>
                      <a:pt x="59927" y="397097"/>
                      <a:pt x="59260" y="397574"/>
                    </a:cubicBezTo>
                    <a:cubicBezTo>
                      <a:pt x="58308" y="398336"/>
                      <a:pt x="57450" y="399479"/>
                      <a:pt x="56498" y="400241"/>
                    </a:cubicBezTo>
                    <a:cubicBezTo>
                      <a:pt x="53069" y="403289"/>
                      <a:pt x="49735" y="406527"/>
                      <a:pt x="46592" y="409956"/>
                    </a:cubicBezTo>
                    <a:cubicBezTo>
                      <a:pt x="45735" y="410909"/>
                      <a:pt x="44782" y="411575"/>
                      <a:pt x="43925" y="412528"/>
                    </a:cubicBezTo>
                    <a:cubicBezTo>
                      <a:pt x="43353" y="413195"/>
                      <a:pt x="42782" y="414052"/>
                      <a:pt x="42210" y="414719"/>
                    </a:cubicBezTo>
                    <a:cubicBezTo>
                      <a:pt x="39258" y="418148"/>
                      <a:pt x="36495" y="421862"/>
                      <a:pt x="33828" y="425672"/>
                    </a:cubicBezTo>
                    <a:cubicBezTo>
                      <a:pt x="32971" y="426911"/>
                      <a:pt x="31923" y="427958"/>
                      <a:pt x="31066" y="429292"/>
                    </a:cubicBezTo>
                    <a:cubicBezTo>
                      <a:pt x="30780" y="429673"/>
                      <a:pt x="30685" y="430054"/>
                      <a:pt x="30399" y="430435"/>
                    </a:cubicBezTo>
                    <a:cubicBezTo>
                      <a:pt x="26780" y="435959"/>
                      <a:pt x="23351" y="441770"/>
                      <a:pt x="20303" y="447770"/>
                    </a:cubicBezTo>
                    <a:cubicBezTo>
                      <a:pt x="20208" y="447961"/>
                      <a:pt x="20112" y="448056"/>
                      <a:pt x="20017" y="448151"/>
                    </a:cubicBezTo>
                    <a:cubicBezTo>
                      <a:pt x="19636" y="448913"/>
                      <a:pt x="19350" y="449866"/>
                      <a:pt x="18969" y="450723"/>
                    </a:cubicBezTo>
                    <a:cubicBezTo>
                      <a:pt x="16398" y="456057"/>
                      <a:pt x="14016" y="461486"/>
                      <a:pt x="11826" y="467106"/>
                    </a:cubicBezTo>
                    <a:cubicBezTo>
                      <a:pt x="11540" y="467868"/>
                      <a:pt x="11159" y="468630"/>
                      <a:pt x="10873" y="469392"/>
                    </a:cubicBezTo>
                    <a:cubicBezTo>
                      <a:pt x="10397" y="470726"/>
                      <a:pt x="10111" y="472059"/>
                      <a:pt x="9730" y="473393"/>
                    </a:cubicBezTo>
                    <a:cubicBezTo>
                      <a:pt x="8016" y="478631"/>
                      <a:pt x="6492" y="483870"/>
                      <a:pt x="5158" y="489204"/>
                    </a:cubicBezTo>
                    <a:cubicBezTo>
                      <a:pt x="4872" y="490538"/>
                      <a:pt x="4301" y="491871"/>
                      <a:pt x="4015" y="493300"/>
                    </a:cubicBezTo>
                    <a:cubicBezTo>
                      <a:pt x="3825" y="494062"/>
                      <a:pt x="3825" y="494824"/>
                      <a:pt x="3729" y="495586"/>
                    </a:cubicBezTo>
                    <a:cubicBezTo>
                      <a:pt x="2015" y="503587"/>
                      <a:pt x="872" y="511683"/>
                      <a:pt x="300" y="519779"/>
                    </a:cubicBezTo>
                    <a:cubicBezTo>
                      <a:pt x="300" y="520160"/>
                      <a:pt x="205" y="520541"/>
                      <a:pt x="110" y="520827"/>
                    </a:cubicBezTo>
                    <a:cubicBezTo>
                      <a:pt x="15" y="522637"/>
                      <a:pt x="110" y="524447"/>
                      <a:pt x="110" y="526161"/>
                    </a:cubicBezTo>
                    <a:cubicBezTo>
                      <a:pt x="15" y="530638"/>
                      <a:pt x="-81" y="535019"/>
                      <a:pt x="110" y="539496"/>
                    </a:cubicBezTo>
                    <a:cubicBezTo>
                      <a:pt x="205" y="542068"/>
                      <a:pt x="586" y="544640"/>
                      <a:pt x="777" y="547211"/>
                    </a:cubicBezTo>
                    <a:cubicBezTo>
                      <a:pt x="1158" y="551307"/>
                      <a:pt x="1634" y="555308"/>
                      <a:pt x="2396" y="559213"/>
                    </a:cubicBezTo>
                    <a:cubicBezTo>
                      <a:pt x="2586" y="560356"/>
                      <a:pt x="2586" y="561594"/>
                      <a:pt x="2872" y="562737"/>
                    </a:cubicBezTo>
                    <a:cubicBezTo>
                      <a:pt x="3348" y="565118"/>
                      <a:pt x="4110" y="567500"/>
                      <a:pt x="4777" y="569881"/>
                    </a:cubicBezTo>
                    <a:cubicBezTo>
                      <a:pt x="5158" y="571500"/>
                      <a:pt x="5539" y="573119"/>
                      <a:pt x="6111" y="574739"/>
                    </a:cubicBezTo>
                    <a:cubicBezTo>
                      <a:pt x="7730" y="580073"/>
                      <a:pt x="9540" y="585311"/>
                      <a:pt x="11921" y="590455"/>
                    </a:cubicBezTo>
                    <a:cubicBezTo>
                      <a:pt x="11921" y="590455"/>
                      <a:pt x="11921" y="590550"/>
                      <a:pt x="12016" y="590550"/>
                    </a:cubicBezTo>
                    <a:cubicBezTo>
                      <a:pt x="12492" y="591598"/>
                      <a:pt x="13159" y="592550"/>
                      <a:pt x="13635" y="593503"/>
                    </a:cubicBezTo>
                    <a:cubicBezTo>
                      <a:pt x="15731" y="597884"/>
                      <a:pt x="18017" y="602171"/>
                      <a:pt x="20684" y="606362"/>
                    </a:cubicBezTo>
                    <a:cubicBezTo>
                      <a:pt x="21922" y="608267"/>
                      <a:pt x="23446" y="610076"/>
                      <a:pt x="24780" y="611981"/>
                    </a:cubicBezTo>
                    <a:cubicBezTo>
                      <a:pt x="26685" y="614553"/>
                      <a:pt x="28399" y="617316"/>
                      <a:pt x="30495" y="619792"/>
                    </a:cubicBezTo>
                    <a:cubicBezTo>
                      <a:pt x="31352" y="620744"/>
                      <a:pt x="32114" y="621697"/>
                      <a:pt x="32971" y="622650"/>
                    </a:cubicBezTo>
                    <a:cubicBezTo>
                      <a:pt x="34400" y="624174"/>
                      <a:pt x="35829" y="625697"/>
                      <a:pt x="37257" y="627221"/>
                    </a:cubicBezTo>
                    <a:lnTo>
                      <a:pt x="91645" y="682847"/>
                    </a:lnTo>
                    <a:cubicBezTo>
                      <a:pt x="67833" y="676180"/>
                      <a:pt x="43830" y="664178"/>
                      <a:pt x="22398" y="642271"/>
                    </a:cubicBezTo>
                    <a:lnTo>
                      <a:pt x="94598" y="716090"/>
                    </a:lnTo>
                    <a:cubicBezTo>
                      <a:pt x="136317" y="758762"/>
                      <a:pt x="188038" y="764381"/>
                      <a:pt x="228900" y="764381"/>
                    </a:cubicBezTo>
                    <a:cubicBezTo>
                      <a:pt x="250998" y="764381"/>
                      <a:pt x="273573" y="762381"/>
                      <a:pt x="297195" y="760286"/>
                    </a:cubicBezTo>
                    <a:cubicBezTo>
                      <a:pt x="296623" y="763524"/>
                      <a:pt x="296052" y="766763"/>
                      <a:pt x="295480" y="770001"/>
                    </a:cubicBezTo>
                    <a:cubicBezTo>
                      <a:pt x="294528" y="775335"/>
                      <a:pt x="293575" y="780574"/>
                      <a:pt x="292718" y="785908"/>
                    </a:cubicBezTo>
                    <a:cubicBezTo>
                      <a:pt x="292146" y="789527"/>
                      <a:pt x="291575" y="793052"/>
                      <a:pt x="291004" y="796576"/>
                    </a:cubicBezTo>
                    <a:cubicBezTo>
                      <a:pt x="290241" y="801529"/>
                      <a:pt x="289384" y="806577"/>
                      <a:pt x="288717" y="811530"/>
                    </a:cubicBezTo>
                    <a:cubicBezTo>
                      <a:pt x="288146" y="815150"/>
                      <a:pt x="287670" y="818769"/>
                      <a:pt x="287193" y="822389"/>
                    </a:cubicBezTo>
                    <a:cubicBezTo>
                      <a:pt x="286527" y="827246"/>
                      <a:pt x="285955" y="832009"/>
                      <a:pt x="285288" y="836867"/>
                    </a:cubicBezTo>
                    <a:cubicBezTo>
                      <a:pt x="284908" y="840486"/>
                      <a:pt x="284527" y="844106"/>
                      <a:pt x="284145" y="847630"/>
                    </a:cubicBezTo>
                    <a:cubicBezTo>
                      <a:pt x="283669" y="852392"/>
                      <a:pt x="283288" y="856964"/>
                      <a:pt x="282907" y="861632"/>
                    </a:cubicBezTo>
                    <a:cubicBezTo>
                      <a:pt x="282717" y="863632"/>
                      <a:pt x="282526" y="865632"/>
                      <a:pt x="282336" y="867633"/>
                    </a:cubicBezTo>
                    <a:cubicBezTo>
                      <a:pt x="282240" y="869537"/>
                      <a:pt x="282240" y="871347"/>
                      <a:pt x="282145" y="873252"/>
                    </a:cubicBezTo>
                    <a:cubicBezTo>
                      <a:pt x="281955" y="876395"/>
                      <a:pt x="281859" y="879634"/>
                      <a:pt x="281764" y="882682"/>
                    </a:cubicBezTo>
                    <a:cubicBezTo>
                      <a:pt x="281669" y="886968"/>
                      <a:pt x="281574" y="891159"/>
                      <a:pt x="281574" y="895255"/>
                    </a:cubicBezTo>
                    <a:cubicBezTo>
                      <a:pt x="281574" y="898208"/>
                      <a:pt x="281574" y="901160"/>
                      <a:pt x="281669" y="904018"/>
                    </a:cubicBezTo>
                    <a:cubicBezTo>
                      <a:pt x="281764" y="908304"/>
                      <a:pt x="282050" y="912591"/>
                      <a:pt x="282336" y="916781"/>
                    </a:cubicBezTo>
                    <a:cubicBezTo>
                      <a:pt x="282526" y="919353"/>
                      <a:pt x="282621" y="922020"/>
                      <a:pt x="282907" y="924592"/>
                    </a:cubicBezTo>
                    <a:cubicBezTo>
                      <a:pt x="283384" y="929259"/>
                      <a:pt x="284145" y="933831"/>
                      <a:pt x="284812" y="938308"/>
                    </a:cubicBezTo>
                    <a:cubicBezTo>
                      <a:pt x="285098" y="940213"/>
                      <a:pt x="285384" y="942213"/>
                      <a:pt x="285765" y="944118"/>
                    </a:cubicBezTo>
                    <a:cubicBezTo>
                      <a:pt x="285765" y="944499"/>
                      <a:pt x="285860" y="944880"/>
                      <a:pt x="285955" y="945261"/>
                    </a:cubicBezTo>
                    <a:cubicBezTo>
                      <a:pt x="287098" y="950881"/>
                      <a:pt x="288527" y="956310"/>
                      <a:pt x="290146" y="961549"/>
                    </a:cubicBezTo>
                    <a:cubicBezTo>
                      <a:pt x="290241" y="961930"/>
                      <a:pt x="290337" y="962406"/>
                      <a:pt x="290432" y="962787"/>
                    </a:cubicBezTo>
                    <a:cubicBezTo>
                      <a:pt x="292242" y="968502"/>
                      <a:pt x="294337" y="974027"/>
                      <a:pt x="296814" y="979361"/>
                    </a:cubicBezTo>
                    <a:cubicBezTo>
                      <a:pt x="296909" y="979551"/>
                      <a:pt x="297100" y="979742"/>
                      <a:pt x="297195" y="980027"/>
                    </a:cubicBezTo>
                    <a:cubicBezTo>
                      <a:pt x="297766" y="981170"/>
                      <a:pt x="298433" y="982313"/>
                      <a:pt x="299100" y="983456"/>
                    </a:cubicBezTo>
                    <a:cubicBezTo>
                      <a:pt x="301195" y="987457"/>
                      <a:pt x="303386" y="991458"/>
                      <a:pt x="305767" y="995172"/>
                    </a:cubicBezTo>
                    <a:cubicBezTo>
                      <a:pt x="306815" y="996792"/>
                      <a:pt x="308053" y="998316"/>
                      <a:pt x="309196" y="999935"/>
                    </a:cubicBezTo>
                    <a:cubicBezTo>
                      <a:pt x="310625" y="1001840"/>
                      <a:pt x="311768" y="1003840"/>
                      <a:pt x="313292" y="1005554"/>
                    </a:cubicBezTo>
                    <a:cubicBezTo>
                      <a:pt x="315007" y="1007555"/>
                      <a:pt x="316816" y="1009555"/>
                      <a:pt x="318721" y="1011460"/>
                    </a:cubicBezTo>
                    <a:cubicBezTo>
                      <a:pt x="318721" y="1011555"/>
                      <a:pt x="318816" y="1011555"/>
                      <a:pt x="318912" y="1011650"/>
                    </a:cubicBezTo>
                    <a:cubicBezTo>
                      <a:pt x="318912" y="1011555"/>
                      <a:pt x="318816" y="1011555"/>
                      <a:pt x="318721" y="1011460"/>
                    </a:cubicBezTo>
                    <a:lnTo>
                      <a:pt x="366632" y="1060418"/>
                    </a:lnTo>
                    <a:cubicBezTo>
                      <a:pt x="367775" y="1061561"/>
                      <a:pt x="368918" y="1062800"/>
                      <a:pt x="370061" y="1063943"/>
                    </a:cubicBezTo>
                    <a:cubicBezTo>
                      <a:pt x="355392" y="1059561"/>
                      <a:pt x="342248" y="1054132"/>
                      <a:pt x="331580" y="1047941"/>
                    </a:cubicBezTo>
                    <a:cubicBezTo>
                      <a:pt x="320721" y="1041559"/>
                      <a:pt x="311387" y="1034225"/>
                      <a:pt x="303386" y="1026128"/>
                    </a:cubicBezTo>
                    <a:lnTo>
                      <a:pt x="375585" y="1099947"/>
                    </a:lnTo>
                    <a:cubicBezTo>
                      <a:pt x="383586" y="1108139"/>
                      <a:pt x="392921" y="1115473"/>
                      <a:pt x="403780" y="1121855"/>
                    </a:cubicBezTo>
                    <a:cubicBezTo>
                      <a:pt x="434259" y="1139762"/>
                      <a:pt x="484837" y="1150906"/>
                      <a:pt x="535510" y="1150906"/>
                    </a:cubicBezTo>
                    <a:cubicBezTo>
                      <a:pt x="539892" y="1150906"/>
                      <a:pt x="544654" y="1150811"/>
                      <a:pt x="549703" y="1150525"/>
                    </a:cubicBezTo>
                    <a:cubicBezTo>
                      <a:pt x="551227" y="1150430"/>
                      <a:pt x="552846" y="1150334"/>
                      <a:pt x="554465" y="1150239"/>
                    </a:cubicBezTo>
                    <a:cubicBezTo>
                      <a:pt x="558180" y="1150049"/>
                      <a:pt x="561895" y="1149763"/>
                      <a:pt x="565800" y="1149382"/>
                    </a:cubicBezTo>
                    <a:cubicBezTo>
                      <a:pt x="567800" y="1149192"/>
                      <a:pt x="569800" y="1148906"/>
                      <a:pt x="571896" y="1148715"/>
                    </a:cubicBezTo>
                    <a:cubicBezTo>
                      <a:pt x="575611" y="1148239"/>
                      <a:pt x="579421" y="1147763"/>
                      <a:pt x="583230" y="1147096"/>
                    </a:cubicBezTo>
                    <a:cubicBezTo>
                      <a:pt x="585326" y="1146715"/>
                      <a:pt x="587422" y="1146429"/>
                      <a:pt x="589517" y="1145953"/>
                    </a:cubicBezTo>
                    <a:cubicBezTo>
                      <a:pt x="593708" y="1145096"/>
                      <a:pt x="597899" y="1144143"/>
                      <a:pt x="601995" y="1143095"/>
                    </a:cubicBezTo>
                    <a:cubicBezTo>
                      <a:pt x="603709" y="1142619"/>
                      <a:pt x="605424" y="1142334"/>
                      <a:pt x="607138" y="1141762"/>
                    </a:cubicBezTo>
                    <a:cubicBezTo>
                      <a:pt x="612949" y="1140047"/>
                      <a:pt x="618759" y="1138143"/>
                      <a:pt x="624378" y="1135761"/>
                    </a:cubicBezTo>
                    <a:cubicBezTo>
                      <a:pt x="624855" y="1135571"/>
                      <a:pt x="625236" y="1135285"/>
                      <a:pt x="625712" y="1135094"/>
                    </a:cubicBezTo>
                    <a:cubicBezTo>
                      <a:pt x="630760" y="1132904"/>
                      <a:pt x="635523" y="1130427"/>
                      <a:pt x="640095" y="1127570"/>
                    </a:cubicBezTo>
                    <a:cubicBezTo>
                      <a:pt x="641714" y="1126617"/>
                      <a:pt x="643143" y="1125474"/>
                      <a:pt x="644667" y="1124426"/>
                    </a:cubicBezTo>
                    <a:cubicBezTo>
                      <a:pt x="646953" y="1122902"/>
                      <a:pt x="649239" y="1121474"/>
                      <a:pt x="651334" y="1119759"/>
                    </a:cubicBezTo>
                    <a:cubicBezTo>
                      <a:pt x="652477" y="1118807"/>
                      <a:pt x="653430" y="1117664"/>
                      <a:pt x="654573" y="1116616"/>
                    </a:cubicBezTo>
                    <a:cubicBezTo>
                      <a:pt x="655621" y="1115663"/>
                      <a:pt x="656764" y="1114616"/>
                      <a:pt x="657716" y="1113568"/>
                    </a:cubicBezTo>
                    <a:cubicBezTo>
                      <a:pt x="658669" y="1112616"/>
                      <a:pt x="659716" y="1111758"/>
                      <a:pt x="660574" y="1110806"/>
                    </a:cubicBezTo>
                    <a:cubicBezTo>
                      <a:pt x="662764" y="1108329"/>
                      <a:pt x="664765" y="1105758"/>
                      <a:pt x="666574" y="1102995"/>
                    </a:cubicBezTo>
                    <a:cubicBezTo>
                      <a:pt x="667146" y="1102138"/>
                      <a:pt x="667813" y="1101185"/>
                      <a:pt x="668289" y="1100233"/>
                    </a:cubicBezTo>
                    <a:cubicBezTo>
                      <a:pt x="670861" y="1095947"/>
                      <a:pt x="673337" y="1091565"/>
                      <a:pt x="675528" y="1087279"/>
                    </a:cubicBezTo>
                    <a:cubicBezTo>
                      <a:pt x="676671" y="1084993"/>
                      <a:pt x="677433" y="1082707"/>
                      <a:pt x="678480" y="1080421"/>
                    </a:cubicBezTo>
                    <a:cubicBezTo>
                      <a:pt x="679814" y="1077563"/>
                      <a:pt x="681052" y="1074611"/>
                      <a:pt x="682195" y="1071658"/>
                    </a:cubicBezTo>
                    <a:cubicBezTo>
                      <a:pt x="682862" y="1069943"/>
                      <a:pt x="683815" y="1068229"/>
                      <a:pt x="684386" y="1066514"/>
                    </a:cubicBezTo>
                    <a:cubicBezTo>
                      <a:pt x="685339" y="1063752"/>
                      <a:pt x="685910" y="1061085"/>
                      <a:pt x="686767" y="1058323"/>
                    </a:cubicBezTo>
                    <a:cubicBezTo>
                      <a:pt x="688005" y="1054418"/>
                      <a:pt x="689149" y="1050512"/>
                      <a:pt x="690196" y="1046607"/>
                    </a:cubicBezTo>
                    <a:cubicBezTo>
                      <a:pt x="690577" y="1045178"/>
                      <a:pt x="691149" y="1043750"/>
                      <a:pt x="691434" y="1042321"/>
                    </a:cubicBezTo>
                    <a:cubicBezTo>
                      <a:pt x="692482" y="1037559"/>
                      <a:pt x="693244" y="1032891"/>
                      <a:pt x="694006" y="1028129"/>
                    </a:cubicBezTo>
                    <a:cubicBezTo>
                      <a:pt x="694101" y="1027271"/>
                      <a:pt x="694387" y="1026414"/>
                      <a:pt x="694482" y="1025557"/>
                    </a:cubicBezTo>
                    <a:cubicBezTo>
                      <a:pt x="695340" y="1019461"/>
                      <a:pt x="696007" y="1013270"/>
                      <a:pt x="696388" y="1007174"/>
                    </a:cubicBezTo>
                    <a:cubicBezTo>
                      <a:pt x="696483" y="1006126"/>
                      <a:pt x="696388" y="1004983"/>
                      <a:pt x="696483" y="1003935"/>
                    </a:cubicBezTo>
                    <a:cubicBezTo>
                      <a:pt x="696769" y="998792"/>
                      <a:pt x="696769" y="993648"/>
                      <a:pt x="696769" y="988600"/>
                    </a:cubicBezTo>
                    <a:cubicBezTo>
                      <a:pt x="696769" y="984980"/>
                      <a:pt x="696864" y="981361"/>
                      <a:pt x="696769" y="977742"/>
                    </a:cubicBezTo>
                    <a:cubicBezTo>
                      <a:pt x="696578" y="972408"/>
                      <a:pt x="696197" y="966978"/>
                      <a:pt x="695816" y="961644"/>
                    </a:cubicBezTo>
                    <a:cubicBezTo>
                      <a:pt x="695626" y="958215"/>
                      <a:pt x="695435" y="954786"/>
                      <a:pt x="695149" y="951357"/>
                    </a:cubicBezTo>
                    <a:cubicBezTo>
                      <a:pt x="694578" y="945452"/>
                      <a:pt x="693911" y="939642"/>
                      <a:pt x="693244" y="933831"/>
                    </a:cubicBezTo>
                    <a:cubicBezTo>
                      <a:pt x="692863" y="930878"/>
                      <a:pt x="692578" y="927926"/>
                      <a:pt x="692292" y="924973"/>
                    </a:cubicBezTo>
                    <a:cubicBezTo>
                      <a:pt x="691244" y="916305"/>
                      <a:pt x="690006" y="907828"/>
                      <a:pt x="688863" y="899255"/>
                    </a:cubicBezTo>
                    <a:cubicBezTo>
                      <a:pt x="684386" y="867442"/>
                      <a:pt x="680481" y="837438"/>
                      <a:pt x="681147" y="808292"/>
                    </a:cubicBezTo>
                    <a:cubicBezTo>
                      <a:pt x="681338" y="803815"/>
                      <a:pt x="681528" y="798767"/>
                      <a:pt x="681814" y="793433"/>
                    </a:cubicBezTo>
                    <a:cubicBezTo>
                      <a:pt x="681909" y="791909"/>
                      <a:pt x="682005" y="790385"/>
                      <a:pt x="682100" y="788766"/>
                    </a:cubicBezTo>
                    <a:cubicBezTo>
                      <a:pt x="682291" y="784765"/>
                      <a:pt x="682576" y="780764"/>
                      <a:pt x="682767" y="776574"/>
                    </a:cubicBezTo>
                    <a:cubicBezTo>
                      <a:pt x="682862" y="774954"/>
                      <a:pt x="682957" y="773335"/>
                      <a:pt x="683053" y="771811"/>
                    </a:cubicBezTo>
                    <a:cubicBezTo>
                      <a:pt x="683529" y="764572"/>
                      <a:pt x="684005" y="757238"/>
                      <a:pt x="684576" y="749999"/>
                    </a:cubicBezTo>
                    <a:cubicBezTo>
                      <a:pt x="703246" y="751713"/>
                      <a:pt x="724486" y="755047"/>
                      <a:pt x="746584" y="758476"/>
                    </a:cubicBezTo>
                    <a:cubicBezTo>
                      <a:pt x="784208" y="764286"/>
                      <a:pt x="826975" y="770954"/>
                      <a:pt x="866123" y="770954"/>
                    </a:cubicBezTo>
                    <a:cubicBezTo>
                      <a:pt x="911557" y="770954"/>
                      <a:pt x="945943" y="762095"/>
                      <a:pt x="971374" y="743617"/>
                    </a:cubicBezTo>
                    <a:cubicBezTo>
                      <a:pt x="972898" y="742474"/>
                      <a:pt x="974422" y="741331"/>
                      <a:pt x="975851" y="740188"/>
                    </a:cubicBezTo>
                    <a:cubicBezTo>
                      <a:pt x="977089" y="739140"/>
                      <a:pt x="978137" y="737902"/>
                      <a:pt x="979280" y="736759"/>
                    </a:cubicBezTo>
                    <a:cubicBezTo>
                      <a:pt x="981280" y="734949"/>
                      <a:pt x="983185" y="733139"/>
                      <a:pt x="984995" y="731139"/>
                    </a:cubicBezTo>
                    <a:cubicBezTo>
                      <a:pt x="985662" y="730377"/>
                      <a:pt x="986424" y="729901"/>
                      <a:pt x="986995" y="729139"/>
                    </a:cubicBezTo>
                    <a:cubicBezTo>
                      <a:pt x="988138" y="727901"/>
                      <a:pt x="988996" y="726377"/>
                      <a:pt x="990043" y="725138"/>
                    </a:cubicBezTo>
                    <a:cubicBezTo>
                      <a:pt x="991663" y="723138"/>
                      <a:pt x="993282" y="721138"/>
                      <a:pt x="994806" y="718947"/>
                    </a:cubicBezTo>
                    <a:cubicBezTo>
                      <a:pt x="995377" y="718185"/>
                      <a:pt x="996044" y="717423"/>
                      <a:pt x="996616" y="716566"/>
                    </a:cubicBezTo>
                    <a:cubicBezTo>
                      <a:pt x="997473" y="715328"/>
                      <a:pt x="998140" y="713899"/>
                      <a:pt x="998901" y="712566"/>
                    </a:cubicBezTo>
                    <a:cubicBezTo>
                      <a:pt x="1000711" y="709613"/>
                      <a:pt x="1002521" y="706565"/>
                      <a:pt x="1004236" y="703421"/>
                    </a:cubicBezTo>
                    <a:cubicBezTo>
                      <a:pt x="1004807" y="702278"/>
                      <a:pt x="1005569" y="701326"/>
                      <a:pt x="1006045" y="700183"/>
                    </a:cubicBezTo>
                    <a:cubicBezTo>
                      <a:pt x="1006522" y="699230"/>
                      <a:pt x="1006903" y="698087"/>
                      <a:pt x="1007379" y="697135"/>
                    </a:cubicBezTo>
                    <a:cubicBezTo>
                      <a:pt x="1010046" y="691610"/>
                      <a:pt x="1012522" y="685800"/>
                      <a:pt x="1014713" y="679895"/>
                    </a:cubicBezTo>
                    <a:cubicBezTo>
                      <a:pt x="1014999" y="679133"/>
                      <a:pt x="1015380" y="678466"/>
                      <a:pt x="1015666" y="677704"/>
                    </a:cubicBezTo>
                    <a:cubicBezTo>
                      <a:pt x="1015761" y="677513"/>
                      <a:pt x="1015761" y="677323"/>
                      <a:pt x="1015856" y="677133"/>
                    </a:cubicBezTo>
                    <a:cubicBezTo>
                      <a:pt x="1019666" y="666560"/>
                      <a:pt x="1022714" y="655511"/>
                      <a:pt x="1025286" y="644176"/>
                    </a:cubicBezTo>
                    <a:cubicBezTo>
                      <a:pt x="1025381" y="643700"/>
                      <a:pt x="1025572" y="643224"/>
                      <a:pt x="1025667" y="642747"/>
                    </a:cubicBezTo>
                    <a:cubicBezTo>
                      <a:pt x="1025762" y="642461"/>
                      <a:pt x="1025762" y="642176"/>
                      <a:pt x="1025857" y="641890"/>
                    </a:cubicBezTo>
                    <a:cubicBezTo>
                      <a:pt x="1027667" y="633508"/>
                      <a:pt x="1029096" y="625031"/>
                      <a:pt x="1030334" y="616458"/>
                    </a:cubicBezTo>
                    <a:cubicBezTo>
                      <a:pt x="1030905" y="613982"/>
                      <a:pt x="1031191" y="612077"/>
                      <a:pt x="1031382" y="610076"/>
                    </a:cubicBezTo>
                    <a:close/>
                  </a:path>
                </a:pathLst>
              </a:custGeom>
              <a:solidFill>
                <a:srgbClr val="0E5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3" name="Forma libre: forma 52">
                <a:extLst>
                  <a:ext uri="{FF2B5EF4-FFF2-40B4-BE49-F238E27FC236}">
                    <a16:creationId xmlns:a16="http://schemas.microsoft.com/office/drawing/2014/main" id="{4DC5656E-A628-4B01-AB39-4425905F68DD}"/>
                  </a:ext>
                </a:extLst>
              </p:cNvPr>
              <p:cNvSpPr/>
              <p:nvPr/>
            </p:nvSpPr>
            <p:spPr>
              <a:xfrm>
                <a:off x="3156635" y="4423219"/>
                <a:ext cx="983271" cy="1097851"/>
              </a:xfrm>
              <a:custGeom>
                <a:avLst/>
                <a:gdLst>
                  <a:gd name="connsiteX0" fmla="*/ 976643 w 983271"/>
                  <a:gd name="connsiteY0" fmla="*/ 444151 h 1097851"/>
                  <a:gd name="connsiteX1" fmla="*/ 919970 w 983271"/>
                  <a:gd name="connsiteY1" fmla="*/ 690658 h 1097851"/>
                  <a:gd name="connsiteX2" fmla="*/ 814718 w 983271"/>
                  <a:gd name="connsiteY2" fmla="*/ 717995 h 1097851"/>
                  <a:gd name="connsiteX3" fmla="*/ 695180 w 983271"/>
                  <a:gd name="connsiteY3" fmla="*/ 705612 h 1097851"/>
                  <a:gd name="connsiteX4" fmla="*/ 633172 w 983271"/>
                  <a:gd name="connsiteY4" fmla="*/ 697135 h 1097851"/>
                  <a:gd name="connsiteX5" fmla="*/ 629743 w 983271"/>
                  <a:gd name="connsiteY5" fmla="*/ 755332 h 1097851"/>
                  <a:gd name="connsiteX6" fmla="*/ 637458 w 983271"/>
                  <a:gd name="connsiteY6" fmla="*/ 846296 h 1097851"/>
                  <a:gd name="connsiteX7" fmla="*/ 616884 w 983271"/>
                  <a:gd name="connsiteY7" fmla="*/ 1047369 h 1097851"/>
                  <a:gd name="connsiteX8" fmla="*/ 484201 w 983271"/>
                  <a:gd name="connsiteY8" fmla="*/ 1097852 h 1097851"/>
                  <a:gd name="connsiteX9" fmla="*/ 352470 w 983271"/>
                  <a:gd name="connsiteY9" fmla="*/ 1068800 h 1097851"/>
                  <a:gd name="connsiteX10" fmla="*/ 301797 w 983271"/>
                  <a:gd name="connsiteY10" fmla="*/ 754285 h 1097851"/>
                  <a:gd name="connsiteX11" fmla="*/ 311036 w 983271"/>
                  <a:gd name="connsiteY11" fmla="*/ 702659 h 1097851"/>
                  <a:gd name="connsiteX12" fmla="*/ 251219 w 983271"/>
                  <a:gd name="connsiteY12" fmla="*/ 706850 h 1097851"/>
                  <a:gd name="connsiteX13" fmla="*/ 177591 w 983271"/>
                  <a:gd name="connsiteY13" fmla="*/ 711327 h 1097851"/>
                  <a:gd name="connsiteX14" fmla="*/ 38336 w 983271"/>
                  <a:gd name="connsiteY14" fmla="*/ 657797 h 1097851"/>
                  <a:gd name="connsiteX15" fmla="*/ 7379 w 983271"/>
                  <a:gd name="connsiteY15" fmla="*/ 499872 h 1097851"/>
                  <a:gd name="connsiteX16" fmla="*/ 105487 w 983271"/>
                  <a:gd name="connsiteY16" fmla="*/ 380429 h 1097851"/>
                  <a:gd name="connsiteX17" fmla="*/ 359138 w 983271"/>
                  <a:gd name="connsiteY17" fmla="*/ 351091 h 1097851"/>
                  <a:gd name="connsiteX18" fmla="*/ 365519 w 983271"/>
                  <a:gd name="connsiteY18" fmla="*/ 263842 h 1097851"/>
                  <a:gd name="connsiteX19" fmla="*/ 393713 w 983271"/>
                  <a:gd name="connsiteY19" fmla="*/ 81058 h 1097851"/>
                  <a:gd name="connsiteX20" fmla="*/ 541541 w 983271"/>
                  <a:gd name="connsiteY20" fmla="*/ 0 h 1097851"/>
                  <a:gd name="connsiteX21" fmla="*/ 664985 w 983271"/>
                  <a:gd name="connsiteY21" fmla="*/ 44101 h 1097851"/>
                  <a:gd name="connsiteX22" fmla="*/ 683178 w 983271"/>
                  <a:gd name="connsiteY22" fmla="*/ 262699 h 1097851"/>
                  <a:gd name="connsiteX23" fmla="*/ 666509 w 983271"/>
                  <a:gd name="connsiteY23" fmla="*/ 350901 h 1097851"/>
                  <a:gd name="connsiteX24" fmla="*/ 810337 w 983271"/>
                  <a:gd name="connsiteY24" fmla="*/ 357092 h 1097851"/>
                  <a:gd name="connsiteX25" fmla="*/ 976643 w 983271"/>
                  <a:gd name="connsiteY25" fmla="*/ 444151 h 1097851"/>
                  <a:gd name="connsiteX26" fmla="*/ 908254 w 983271"/>
                  <a:gd name="connsiteY26" fmla="*/ 673798 h 1097851"/>
                  <a:gd name="connsiteX27" fmla="*/ 956546 w 983271"/>
                  <a:gd name="connsiteY27" fmla="*/ 450532 h 1097851"/>
                  <a:gd name="connsiteX28" fmla="*/ 808718 w 983271"/>
                  <a:gd name="connsiteY28" fmla="*/ 377952 h 1097851"/>
                  <a:gd name="connsiteX29" fmla="*/ 645269 w 983271"/>
                  <a:gd name="connsiteY29" fmla="*/ 371189 h 1097851"/>
                  <a:gd name="connsiteX30" fmla="*/ 648602 w 983271"/>
                  <a:gd name="connsiteY30" fmla="*/ 57245 h 1097851"/>
                  <a:gd name="connsiteX31" fmla="*/ 540875 w 983271"/>
                  <a:gd name="connsiteY31" fmla="*/ 20860 h 1097851"/>
                  <a:gd name="connsiteX32" fmla="*/ 413335 w 983271"/>
                  <a:gd name="connsiteY32" fmla="*/ 87630 h 1097851"/>
                  <a:gd name="connsiteX33" fmla="*/ 376949 w 983271"/>
                  <a:gd name="connsiteY33" fmla="*/ 373666 h 1097851"/>
                  <a:gd name="connsiteX34" fmla="*/ 364853 w 983271"/>
                  <a:gd name="connsiteY34" fmla="*/ 371761 h 1097851"/>
                  <a:gd name="connsiteX35" fmla="*/ 111583 w 983271"/>
                  <a:gd name="connsiteY35" fmla="*/ 400240 h 1097851"/>
                  <a:gd name="connsiteX36" fmla="*/ 53861 w 983271"/>
                  <a:gd name="connsiteY36" fmla="*/ 643509 h 1097851"/>
                  <a:gd name="connsiteX37" fmla="*/ 178163 w 983271"/>
                  <a:gd name="connsiteY37" fmla="*/ 690467 h 1097851"/>
                  <a:gd name="connsiteX38" fmla="*/ 331801 w 983271"/>
                  <a:gd name="connsiteY38" fmla="*/ 681419 h 1097851"/>
                  <a:gd name="connsiteX39" fmla="*/ 335135 w 983271"/>
                  <a:gd name="connsiteY39" fmla="*/ 681419 h 1097851"/>
                  <a:gd name="connsiteX40" fmla="*/ 363233 w 983271"/>
                  <a:gd name="connsiteY40" fmla="*/ 1050798 h 1097851"/>
                  <a:gd name="connsiteX41" fmla="*/ 484772 w 983271"/>
                  <a:gd name="connsiteY41" fmla="*/ 1076992 h 1097851"/>
                  <a:gd name="connsiteX42" fmla="*/ 599168 w 983271"/>
                  <a:gd name="connsiteY42" fmla="*/ 1036891 h 1097851"/>
                  <a:gd name="connsiteX43" fmla="*/ 608883 w 983271"/>
                  <a:gd name="connsiteY43" fmla="*/ 755428 h 1097851"/>
                  <a:gd name="connsiteX44" fmla="*/ 614122 w 983271"/>
                  <a:gd name="connsiteY44" fmla="*/ 675132 h 1097851"/>
                  <a:gd name="connsiteX45" fmla="*/ 815290 w 983271"/>
                  <a:gd name="connsiteY45" fmla="*/ 697230 h 1097851"/>
                  <a:gd name="connsiteX46" fmla="*/ 908254 w 983271"/>
                  <a:gd name="connsiteY46" fmla="*/ 673798 h 1097851"/>
                  <a:gd name="connsiteX47" fmla="*/ 908254 w 983271"/>
                  <a:gd name="connsiteY47" fmla="*/ 673798 h 1097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983271" h="1097851">
                    <a:moveTo>
                      <a:pt x="976643" y="444151"/>
                    </a:moveTo>
                    <a:cubicBezTo>
                      <a:pt x="991312" y="496157"/>
                      <a:pt x="985406" y="643319"/>
                      <a:pt x="919970" y="690658"/>
                    </a:cubicBezTo>
                    <a:cubicBezTo>
                      <a:pt x="894538" y="709136"/>
                      <a:pt x="860153" y="717995"/>
                      <a:pt x="814718" y="717995"/>
                    </a:cubicBezTo>
                    <a:cubicBezTo>
                      <a:pt x="775571" y="717995"/>
                      <a:pt x="732803" y="711422"/>
                      <a:pt x="695180" y="705612"/>
                    </a:cubicBezTo>
                    <a:cubicBezTo>
                      <a:pt x="672986" y="702183"/>
                      <a:pt x="651746" y="698849"/>
                      <a:pt x="633172" y="697135"/>
                    </a:cubicBezTo>
                    <a:cubicBezTo>
                      <a:pt x="631648" y="717518"/>
                      <a:pt x="630219" y="739712"/>
                      <a:pt x="629743" y="755332"/>
                    </a:cubicBezTo>
                    <a:cubicBezTo>
                      <a:pt x="629076" y="784574"/>
                      <a:pt x="632981" y="814483"/>
                      <a:pt x="637458" y="846296"/>
                    </a:cubicBezTo>
                    <a:cubicBezTo>
                      <a:pt x="646602" y="913543"/>
                      <a:pt x="656127" y="983075"/>
                      <a:pt x="616884" y="1047369"/>
                    </a:cubicBezTo>
                    <a:cubicBezTo>
                      <a:pt x="590119" y="1091470"/>
                      <a:pt x="522206" y="1097852"/>
                      <a:pt x="484201" y="1097852"/>
                    </a:cubicBezTo>
                    <a:cubicBezTo>
                      <a:pt x="433528" y="1097852"/>
                      <a:pt x="382950" y="1086707"/>
                      <a:pt x="352470" y="1068800"/>
                    </a:cubicBezTo>
                    <a:cubicBezTo>
                      <a:pt x="254648" y="1011555"/>
                      <a:pt x="279794" y="874871"/>
                      <a:pt x="301797" y="754285"/>
                    </a:cubicBezTo>
                    <a:cubicBezTo>
                      <a:pt x="305131" y="736378"/>
                      <a:pt x="308274" y="719233"/>
                      <a:pt x="311036" y="702659"/>
                    </a:cubicBezTo>
                    <a:cubicBezTo>
                      <a:pt x="290843" y="703421"/>
                      <a:pt x="270936" y="705136"/>
                      <a:pt x="251219" y="706850"/>
                    </a:cubicBezTo>
                    <a:cubicBezTo>
                      <a:pt x="225502" y="709136"/>
                      <a:pt x="201308" y="711327"/>
                      <a:pt x="177591" y="711327"/>
                    </a:cubicBezTo>
                    <a:cubicBezTo>
                      <a:pt x="135110" y="711327"/>
                      <a:pt x="80912" y="705326"/>
                      <a:pt x="38336" y="657797"/>
                    </a:cubicBezTo>
                    <a:cubicBezTo>
                      <a:pt x="2141" y="617506"/>
                      <a:pt x="-9004" y="559975"/>
                      <a:pt x="7379" y="499872"/>
                    </a:cubicBezTo>
                    <a:cubicBezTo>
                      <a:pt x="23191" y="442817"/>
                      <a:pt x="61672" y="395859"/>
                      <a:pt x="105487" y="380429"/>
                    </a:cubicBezTo>
                    <a:cubicBezTo>
                      <a:pt x="127585" y="372904"/>
                      <a:pt x="302940" y="352711"/>
                      <a:pt x="359138" y="351091"/>
                    </a:cubicBezTo>
                    <a:cubicBezTo>
                      <a:pt x="362471" y="321659"/>
                      <a:pt x="364091" y="292322"/>
                      <a:pt x="365519" y="263842"/>
                    </a:cubicBezTo>
                    <a:cubicBezTo>
                      <a:pt x="368853" y="203740"/>
                      <a:pt x="371996" y="141541"/>
                      <a:pt x="393713" y="81058"/>
                    </a:cubicBezTo>
                    <a:cubicBezTo>
                      <a:pt x="415145" y="21336"/>
                      <a:pt x="484106" y="0"/>
                      <a:pt x="541541" y="0"/>
                    </a:cubicBezTo>
                    <a:cubicBezTo>
                      <a:pt x="595643" y="0"/>
                      <a:pt x="644126" y="17336"/>
                      <a:pt x="664985" y="44101"/>
                    </a:cubicBezTo>
                    <a:cubicBezTo>
                      <a:pt x="718135" y="111728"/>
                      <a:pt x="700418" y="188404"/>
                      <a:pt x="683178" y="262699"/>
                    </a:cubicBezTo>
                    <a:cubicBezTo>
                      <a:pt x="676511" y="291370"/>
                      <a:pt x="669843" y="320707"/>
                      <a:pt x="666509" y="350901"/>
                    </a:cubicBezTo>
                    <a:cubicBezTo>
                      <a:pt x="708705" y="352425"/>
                      <a:pt x="798621" y="356140"/>
                      <a:pt x="810337" y="357092"/>
                    </a:cubicBezTo>
                    <a:cubicBezTo>
                      <a:pt x="874250" y="360236"/>
                      <a:pt x="953783" y="364046"/>
                      <a:pt x="976643" y="444151"/>
                    </a:cubicBezTo>
                    <a:close/>
                    <a:moveTo>
                      <a:pt x="908254" y="673798"/>
                    </a:moveTo>
                    <a:cubicBezTo>
                      <a:pt x="961784" y="634746"/>
                      <a:pt x="970452" y="499110"/>
                      <a:pt x="956546" y="450532"/>
                    </a:cubicBezTo>
                    <a:cubicBezTo>
                      <a:pt x="938353" y="386048"/>
                      <a:pt x="876917" y="381381"/>
                      <a:pt x="808718" y="377952"/>
                    </a:cubicBezTo>
                    <a:cubicBezTo>
                      <a:pt x="794525" y="376999"/>
                      <a:pt x="660413" y="371189"/>
                      <a:pt x="645269" y="371189"/>
                    </a:cubicBezTo>
                    <a:cubicBezTo>
                      <a:pt x="650031" y="251936"/>
                      <a:pt x="718516" y="146399"/>
                      <a:pt x="648602" y="57245"/>
                    </a:cubicBezTo>
                    <a:cubicBezTo>
                      <a:pt x="630791" y="34671"/>
                      <a:pt x="586499" y="20860"/>
                      <a:pt x="540875" y="20860"/>
                    </a:cubicBezTo>
                    <a:cubicBezTo>
                      <a:pt x="486582" y="20860"/>
                      <a:pt x="430099" y="40291"/>
                      <a:pt x="413335" y="87630"/>
                    </a:cubicBezTo>
                    <a:cubicBezTo>
                      <a:pt x="380569" y="179356"/>
                      <a:pt x="391904" y="273558"/>
                      <a:pt x="376949" y="373666"/>
                    </a:cubicBezTo>
                    <a:cubicBezTo>
                      <a:pt x="377235" y="372332"/>
                      <a:pt x="372663" y="371761"/>
                      <a:pt x="364853" y="371761"/>
                    </a:cubicBezTo>
                    <a:cubicBezTo>
                      <a:pt x="315418" y="371761"/>
                      <a:pt x="130347" y="393763"/>
                      <a:pt x="111583" y="400240"/>
                    </a:cubicBezTo>
                    <a:cubicBezTo>
                      <a:pt x="36335" y="426625"/>
                      <a:pt x="-16528" y="565118"/>
                      <a:pt x="53861" y="643509"/>
                    </a:cubicBezTo>
                    <a:cubicBezTo>
                      <a:pt x="87485" y="681038"/>
                      <a:pt x="130252" y="690467"/>
                      <a:pt x="178163" y="690467"/>
                    </a:cubicBezTo>
                    <a:cubicBezTo>
                      <a:pt x="225502" y="690467"/>
                      <a:pt x="277985" y="681419"/>
                      <a:pt x="331801" y="681419"/>
                    </a:cubicBezTo>
                    <a:lnTo>
                      <a:pt x="335135" y="681419"/>
                    </a:lnTo>
                    <a:cubicBezTo>
                      <a:pt x="316085" y="816578"/>
                      <a:pt x="258744" y="989552"/>
                      <a:pt x="363233" y="1050798"/>
                    </a:cubicBezTo>
                    <a:cubicBezTo>
                      <a:pt x="390761" y="1066990"/>
                      <a:pt x="438767" y="1076992"/>
                      <a:pt x="484772" y="1076992"/>
                    </a:cubicBezTo>
                    <a:cubicBezTo>
                      <a:pt x="534398" y="1076992"/>
                      <a:pt x="581832" y="1065276"/>
                      <a:pt x="599168" y="1036891"/>
                    </a:cubicBezTo>
                    <a:cubicBezTo>
                      <a:pt x="651555" y="950786"/>
                      <a:pt x="606216" y="849439"/>
                      <a:pt x="608883" y="755428"/>
                    </a:cubicBezTo>
                    <a:cubicBezTo>
                      <a:pt x="609550" y="732758"/>
                      <a:pt x="612122" y="697706"/>
                      <a:pt x="614122" y="675132"/>
                    </a:cubicBezTo>
                    <a:cubicBezTo>
                      <a:pt x="666700" y="675894"/>
                      <a:pt x="746615" y="697230"/>
                      <a:pt x="815290" y="697230"/>
                    </a:cubicBezTo>
                    <a:cubicBezTo>
                      <a:pt x="851294" y="697039"/>
                      <a:pt x="884060" y="691134"/>
                      <a:pt x="908254" y="673798"/>
                    </a:cubicBezTo>
                    <a:lnTo>
                      <a:pt x="908254" y="673798"/>
                    </a:lnTo>
                    <a:close/>
                  </a:path>
                </a:pathLst>
              </a:custGeom>
              <a:solidFill>
                <a:srgbClr val="50E2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4" name="Forma libre: forma 53">
                <a:extLst>
                  <a:ext uri="{FF2B5EF4-FFF2-40B4-BE49-F238E27FC236}">
                    <a16:creationId xmlns:a16="http://schemas.microsoft.com/office/drawing/2014/main" id="{1ADA1CAC-89A7-4260-ABA1-C9C1078B9CCF}"/>
                  </a:ext>
                </a:extLst>
              </p:cNvPr>
              <p:cNvSpPr/>
              <p:nvPr/>
            </p:nvSpPr>
            <p:spPr>
              <a:xfrm>
                <a:off x="3177452" y="4444079"/>
                <a:ext cx="941616" cy="1055846"/>
              </a:xfrm>
              <a:custGeom>
                <a:avLst/>
                <a:gdLst>
                  <a:gd name="connsiteX0" fmla="*/ 520057 w 941616"/>
                  <a:gd name="connsiteY0" fmla="*/ 0 h 1055846"/>
                  <a:gd name="connsiteX1" fmla="*/ 627785 w 941616"/>
                  <a:gd name="connsiteY1" fmla="*/ 36386 h 1055846"/>
                  <a:gd name="connsiteX2" fmla="*/ 623118 w 941616"/>
                  <a:gd name="connsiteY2" fmla="*/ 350330 h 1055846"/>
                  <a:gd name="connsiteX3" fmla="*/ 787900 w 941616"/>
                  <a:gd name="connsiteY3" fmla="*/ 357092 h 1055846"/>
                  <a:gd name="connsiteX4" fmla="*/ 935728 w 941616"/>
                  <a:gd name="connsiteY4" fmla="*/ 429673 h 1055846"/>
                  <a:gd name="connsiteX5" fmla="*/ 887436 w 941616"/>
                  <a:gd name="connsiteY5" fmla="*/ 652939 h 1055846"/>
                  <a:gd name="connsiteX6" fmla="*/ 794472 w 941616"/>
                  <a:gd name="connsiteY6" fmla="*/ 676084 h 1055846"/>
                  <a:gd name="connsiteX7" fmla="*/ 593304 w 941616"/>
                  <a:gd name="connsiteY7" fmla="*/ 653987 h 1055846"/>
                  <a:gd name="connsiteX8" fmla="*/ 588066 w 941616"/>
                  <a:gd name="connsiteY8" fmla="*/ 734282 h 1055846"/>
                  <a:gd name="connsiteX9" fmla="*/ 578350 w 941616"/>
                  <a:gd name="connsiteY9" fmla="*/ 1015746 h 1055846"/>
                  <a:gd name="connsiteX10" fmla="*/ 463955 w 941616"/>
                  <a:gd name="connsiteY10" fmla="*/ 1055846 h 1055846"/>
                  <a:gd name="connsiteX11" fmla="*/ 342416 w 941616"/>
                  <a:gd name="connsiteY11" fmla="*/ 1029653 h 1055846"/>
                  <a:gd name="connsiteX12" fmla="*/ 314317 w 941616"/>
                  <a:gd name="connsiteY12" fmla="*/ 660273 h 1055846"/>
                  <a:gd name="connsiteX13" fmla="*/ 310983 w 941616"/>
                  <a:gd name="connsiteY13" fmla="*/ 660273 h 1055846"/>
                  <a:gd name="connsiteX14" fmla="*/ 157345 w 941616"/>
                  <a:gd name="connsiteY14" fmla="*/ 669322 h 1055846"/>
                  <a:gd name="connsiteX15" fmla="*/ 33044 w 941616"/>
                  <a:gd name="connsiteY15" fmla="*/ 622363 h 1055846"/>
                  <a:gd name="connsiteX16" fmla="*/ 90765 w 941616"/>
                  <a:gd name="connsiteY16" fmla="*/ 379095 h 1055846"/>
                  <a:gd name="connsiteX17" fmla="*/ 344035 w 941616"/>
                  <a:gd name="connsiteY17" fmla="*/ 350615 h 1055846"/>
                  <a:gd name="connsiteX18" fmla="*/ 356132 w 941616"/>
                  <a:gd name="connsiteY18" fmla="*/ 352520 h 1055846"/>
                  <a:gd name="connsiteX19" fmla="*/ 392517 w 941616"/>
                  <a:gd name="connsiteY19" fmla="*/ 66484 h 1055846"/>
                  <a:gd name="connsiteX20" fmla="*/ 520057 w 941616"/>
                  <a:gd name="connsiteY20" fmla="*/ 0 h 1055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41616" h="1055846">
                    <a:moveTo>
                      <a:pt x="520057" y="0"/>
                    </a:moveTo>
                    <a:cubicBezTo>
                      <a:pt x="565682" y="0"/>
                      <a:pt x="609973" y="13811"/>
                      <a:pt x="627785" y="36386"/>
                    </a:cubicBezTo>
                    <a:cubicBezTo>
                      <a:pt x="697698" y="125539"/>
                      <a:pt x="629214" y="231076"/>
                      <a:pt x="623118" y="350330"/>
                    </a:cubicBezTo>
                    <a:cubicBezTo>
                      <a:pt x="639596" y="350330"/>
                      <a:pt x="773708" y="356140"/>
                      <a:pt x="787900" y="357092"/>
                    </a:cubicBezTo>
                    <a:cubicBezTo>
                      <a:pt x="856099" y="360521"/>
                      <a:pt x="917535" y="365188"/>
                      <a:pt x="935728" y="429673"/>
                    </a:cubicBezTo>
                    <a:cubicBezTo>
                      <a:pt x="949635" y="478250"/>
                      <a:pt x="940967" y="613981"/>
                      <a:pt x="887436" y="652939"/>
                    </a:cubicBezTo>
                    <a:cubicBezTo>
                      <a:pt x="863148" y="670274"/>
                      <a:pt x="830382" y="676084"/>
                      <a:pt x="794472" y="676084"/>
                    </a:cubicBezTo>
                    <a:cubicBezTo>
                      <a:pt x="725797" y="676084"/>
                      <a:pt x="645787" y="654844"/>
                      <a:pt x="593304" y="653987"/>
                    </a:cubicBezTo>
                    <a:cubicBezTo>
                      <a:pt x="591304" y="676561"/>
                      <a:pt x="588732" y="711613"/>
                      <a:pt x="588066" y="734282"/>
                    </a:cubicBezTo>
                    <a:cubicBezTo>
                      <a:pt x="585399" y="828294"/>
                      <a:pt x="630738" y="929640"/>
                      <a:pt x="578350" y="1015746"/>
                    </a:cubicBezTo>
                    <a:cubicBezTo>
                      <a:pt x="561015" y="1044226"/>
                      <a:pt x="513485" y="1055846"/>
                      <a:pt x="463955" y="1055846"/>
                    </a:cubicBezTo>
                    <a:cubicBezTo>
                      <a:pt x="417949" y="1055846"/>
                      <a:pt x="369943" y="1045845"/>
                      <a:pt x="342416" y="1029653"/>
                    </a:cubicBezTo>
                    <a:cubicBezTo>
                      <a:pt x="238022" y="968407"/>
                      <a:pt x="295267" y="795433"/>
                      <a:pt x="314317" y="660273"/>
                    </a:cubicBezTo>
                    <a:lnTo>
                      <a:pt x="310983" y="660273"/>
                    </a:lnTo>
                    <a:cubicBezTo>
                      <a:pt x="257072" y="660273"/>
                      <a:pt x="204684" y="669322"/>
                      <a:pt x="157345" y="669322"/>
                    </a:cubicBezTo>
                    <a:cubicBezTo>
                      <a:pt x="109434" y="669322"/>
                      <a:pt x="66667" y="659892"/>
                      <a:pt x="33044" y="622363"/>
                    </a:cubicBezTo>
                    <a:cubicBezTo>
                      <a:pt x="-37346" y="543973"/>
                      <a:pt x="15518" y="405479"/>
                      <a:pt x="90765" y="379095"/>
                    </a:cubicBezTo>
                    <a:cubicBezTo>
                      <a:pt x="109530" y="372713"/>
                      <a:pt x="294600" y="350615"/>
                      <a:pt x="344035" y="350615"/>
                    </a:cubicBezTo>
                    <a:cubicBezTo>
                      <a:pt x="351846" y="350615"/>
                      <a:pt x="356322" y="351187"/>
                      <a:pt x="356132" y="352520"/>
                    </a:cubicBezTo>
                    <a:cubicBezTo>
                      <a:pt x="371181" y="252413"/>
                      <a:pt x="359751" y="158210"/>
                      <a:pt x="392517" y="66484"/>
                    </a:cubicBezTo>
                    <a:cubicBezTo>
                      <a:pt x="409281" y="19431"/>
                      <a:pt x="465860" y="0"/>
                      <a:pt x="520057" y="0"/>
                    </a:cubicBezTo>
                    <a:close/>
                  </a:path>
                </a:pathLst>
              </a:custGeom>
              <a:solidFill>
                <a:srgbClr val="3EE0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CBA7B6B2-337C-4E04-9FCC-F0A37A5CEEB3}"/>
              </a:ext>
            </a:extLst>
          </p:cNvPr>
          <p:cNvGrpSpPr/>
          <p:nvPr/>
        </p:nvGrpSpPr>
        <p:grpSpPr>
          <a:xfrm>
            <a:off x="2973112" y="2689714"/>
            <a:ext cx="1133822" cy="517398"/>
            <a:chOff x="4392190" y="4778978"/>
            <a:chExt cx="1133822" cy="517398"/>
          </a:xfrm>
        </p:grpSpPr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28954F95-DE3E-4FBD-8C50-AFFE1C34ED79}"/>
                </a:ext>
              </a:extLst>
            </p:cNvPr>
            <p:cNvSpPr/>
            <p:nvPr/>
          </p:nvSpPr>
          <p:spPr>
            <a:xfrm>
              <a:off x="4444675" y="4832318"/>
              <a:ext cx="1081337" cy="464058"/>
            </a:xfrm>
            <a:custGeom>
              <a:avLst/>
              <a:gdLst>
                <a:gd name="connsiteX0" fmla="*/ 1081062 w 1081337"/>
                <a:gd name="connsiteY0" fmla="*/ 253746 h 464058"/>
                <a:gd name="connsiteX1" fmla="*/ 1078395 w 1081337"/>
                <a:gd name="connsiteY1" fmla="*/ 233363 h 464058"/>
                <a:gd name="connsiteX2" fmla="*/ 1077157 w 1081337"/>
                <a:gd name="connsiteY2" fmla="*/ 228791 h 464058"/>
                <a:gd name="connsiteX3" fmla="*/ 1073823 w 1081337"/>
                <a:gd name="connsiteY3" fmla="*/ 216218 h 464058"/>
                <a:gd name="connsiteX4" fmla="*/ 1071442 w 1081337"/>
                <a:gd name="connsiteY4" fmla="*/ 209455 h 464058"/>
                <a:gd name="connsiteX5" fmla="*/ 1066680 w 1081337"/>
                <a:gd name="connsiteY5" fmla="*/ 197358 h 464058"/>
                <a:gd name="connsiteX6" fmla="*/ 1065727 w 1081337"/>
                <a:gd name="connsiteY6" fmla="*/ 194882 h 464058"/>
                <a:gd name="connsiteX7" fmla="*/ 1064203 w 1081337"/>
                <a:gd name="connsiteY7" fmla="*/ 192215 h 464058"/>
                <a:gd name="connsiteX8" fmla="*/ 1052297 w 1081337"/>
                <a:gd name="connsiteY8" fmla="*/ 171164 h 464058"/>
                <a:gd name="connsiteX9" fmla="*/ 1038867 w 1081337"/>
                <a:gd name="connsiteY9" fmla="*/ 153353 h 464058"/>
                <a:gd name="connsiteX10" fmla="*/ 1029532 w 1081337"/>
                <a:gd name="connsiteY10" fmla="*/ 143161 h 464058"/>
                <a:gd name="connsiteX11" fmla="*/ 957904 w 1081337"/>
                <a:gd name="connsiteY11" fmla="*/ 69914 h 464058"/>
                <a:gd name="connsiteX12" fmla="*/ 957904 w 1081337"/>
                <a:gd name="connsiteY12" fmla="*/ 69914 h 464058"/>
                <a:gd name="connsiteX13" fmla="*/ 957809 w 1081337"/>
                <a:gd name="connsiteY13" fmla="*/ 70104 h 464058"/>
                <a:gd name="connsiteX14" fmla="*/ 957714 w 1081337"/>
                <a:gd name="connsiteY14" fmla="*/ 70009 h 464058"/>
                <a:gd name="connsiteX15" fmla="*/ 957809 w 1081337"/>
                <a:gd name="connsiteY15" fmla="*/ 69914 h 464058"/>
                <a:gd name="connsiteX16" fmla="*/ 957714 w 1081337"/>
                <a:gd name="connsiteY16" fmla="*/ 70009 h 464058"/>
                <a:gd name="connsiteX17" fmla="*/ 839413 w 1081337"/>
                <a:gd name="connsiteY17" fmla="*/ 11240 h 464058"/>
                <a:gd name="connsiteX18" fmla="*/ 652342 w 1081337"/>
                <a:gd name="connsiteY18" fmla="*/ 0 h 464058"/>
                <a:gd name="connsiteX19" fmla="*/ 497751 w 1081337"/>
                <a:gd name="connsiteY19" fmla="*/ 3715 h 464058"/>
                <a:gd name="connsiteX20" fmla="*/ 465366 w 1081337"/>
                <a:gd name="connsiteY20" fmla="*/ 4858 h 464058"/>
                <a:gd name="connsiteX21" fmla="*/ 417551 w 1081337"/>
                <a:gd name="connsiteY21" fmla="*/ 5620 h 464058"/>
                <a:gd name="connsiteX22" fmla="*/ 380118 w 1081337"/>
                <a:gd name="connsiteY22" fmla="*/ 5239 h 464058"/>
                <a:gd name="connsiteX23" fmla="*/ 341922 w 1081337"/>
                <a:gd name="connsiteY23" fmla="*/ 5048 h 464058"/>
                <a:gd name="connsiteX24" fmla="*/ 118847 w 1081337"/>
                <a:gd name="connsiteY24" fmla="*/ 33528 h 464058"/>
                <a:gd name="connsiteX25" fmla="*/ 2832 w 1081337"/>
                <a:gd name="connsiteY25" fmla="*/ 191548 h 464058"/>
                <a:gd name="connsiteX26" fmla="*/ 36646 w 1081337"/>
                <a:gd name="connsiteY26" fmla="*/ 318992 h 464058"/>
                <a:gd name="connsiteX27" fmla="*/ 36646 w 1081337"/>
                <a:gd name="connsiteY27" fmla="*/ 318992 h 464058"/>
                <a:gd name="connsiteX28" fmla="*/ 108846 w 1081337"/>
                <a:gd name="connsiteY28" fmla="*/ 392811 h 464058"/>
                <a:gd name="connsiteX29" fmla="*/ 124371 w 1081337"/>
                <a:gd name="connsiteY29" fmla="*/ 406241 h 464058"/>
                <a:gd name="connsiteX30" fmla="*/ 340684 w 1081337"/>
                <a:gd name="connsiteY30" fmla="*/ 464058 h 464058"/>
                <a:gd name="connsiteX31" fmla="*/ 454508 w 1081337"/>
                <a:gd name="connsiteY31" fmla="*/ 455867 h 464058"/>
                <a:gd name="connsiteX32" fmla="*/ 674345 w 1081337"/>
                <a:gd name="connsiteY32" fmla="*/ 436912 h 464058"/>
                <a:gd name="connsiteX33" fmla="*/ 727971 w 1081337"/>
                <a:gd name="connsiteY33" fmla="*/ 438817 h 464058"/>
                <a:gd name="connsiteX34" fmla="*/ 782263 w 1081337"/>
                <a:gd name="connsiteY34" fmla="*/ 445103 h 464058"/>
                <a:gd name="connsiteX35" fmla="*/ 868941 w 1081337"/>
                <a:gd name="connsiteY35" fmla="*/ 452723 h 464058"/>
                <a:gd name="connsiteX36" fmla="*/ 998195 w 1081337"/>
                <a:gd name="connsiteY36" fmla="*/ 414147 h 464058"/>
                <a:gd name="connsiteX37" fmla="*/ 1012101 w 1081337"/>
                <a:gd name="connsiteY37" fmla="*/ 403289 h 464058"/>
                <a:gd name="connsiteX38" fmla="*/ 1016673 w 1081337"/>
                <a:gd name="connsiteY38" fmla="*/ 399288 h 464058"/>
                <a:gd name="connsiteX39" fmla="*/ 1019531 w 1081337"/>
                <a:gd name="connsiteY39" fmla="*/ 396716 h 464058"/>
                <a:gd name="connsiteX40" fmla="*/ 1025246 w 1081337"/>
                <a:gd name="connsiteY40" fmla="*/ 391383 h 464058"/>
                <a:gd name="connsiteX41" fmla="*/ 1029056 w 1081337"/>
                <a:gd name="connsiteY41" fmla="*/ 387477 h 464058"/>
                <a:gd name="connsiteX42" fmla="*/ 1032485 w 1081337"/>
                <a:gd name="connsiteY42" fmla="*/ 383858 h 464058"/>
                <a:gd name="connsiteX43" fmla="*/ 1037057 w 1081337"/>
                <a:gd name="connsiteY43" fmla="*/ 378905 h 464058"/>
                <a:gd name="connsiteX44" fmla="*/ 1050963 w 1081337"/>
                <a:gd name="connsiteY44" fmla="*/ 360902 h 464058"/>
                <a:gd name="connsiteX45" fmla="*/ 1052297 w 1081337"/>
                <a:gd name="connsiteY45" fmla="*/ 359188 h 464058"/>
                <a:gd name="connsiteX46" fmla="*/ 1054107 w 1081337"/>
                <a:gd name="connsiteY46" fmla="*/ 356045 h 464058"/>
                <a:gd name="connsiteX47" fmla="*/ 1062108 w 1081337"/>
                <a:gd name="connsiteY47" fmla="*/ 342519 h 464058"/>
                <a:gd name="connsiteX48" fmla="*/ 1064298 w 1081337"/>
                <a:gd name="connsiteY48" fmla="*/ 338233 h 464058"/>
                <a:gd name="connsiteX49" fmla="*/ 1071918 w 1081337"/>
                <a:gd name="connsiteY49" fmla="*/ 320707 h 464058"/>
                <a:gd name="connsiteX50" fmla="*/ 1076776 w 1081337"/>
                <a:gd name="connsiteY50" fmla="*/ 304705 h 464058"/>
                <a:gd name="connsiteX51" fmla="*/ 1077729 w 1081337"/>
                <a:gd name="connsiteY51" fmla="*/ 300609 h 464058"/>
                <a:gd name="connsiteX52" fmla="*/ 1078205 w 1081337"/>
                <a:gd name="connsiteY52" fmla="*/ 297085 h 464058"/>
                <a:gd name="connsiteX53" fmla="*/ 1080777 w 1081337"/>
                <a:gd name="connsiteY53" fmla="*/ 278797 h 464058"/>
                <a:gd name="connsiteX54" fmla="*/ 1081158 w 1081337"/>
                <a:gd name="connsiteY54" fmla="*/ 276035 h 464058"/>
                <a:gd name="connsiteX55" fmla="*/ 1081158 w 1081337"/>
                <a:gd name="connsiteY55" fmla="*/ 273653 h 464058"/>
                <a:gd name="connsiteX56" fmla="*/ 1081158 w 1081337"/>
                <a:gd name="connsiteY56" fmla="*/ 256889 h 464058"/>
                <a:gd name="connsiteX57" fmla="*/ 1081062 w 1081337"/>
                <a:gd name="connsiteY57" fmla="*/ 253746 h 46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081337" h="464058">
                  <a:moveTo>
                    <a:pt x="1081062" y="253746"/>
                  </a:moveTo>
                  <a:cubicBezTo>
                    <a:pt x="1080586" y="247269"/>
                    <a:pt x="1079729" y="240792"/>
                    <a:pt x="1078395" y="233363"/>
                  </a:cubicBezTo>
                  <a:cubicBezTo>
                    <a:pt x="1078205" y="232220"/>
                    <a:pt x="1077824" y="231172"/>
                    <a:pt x="1077157" y="228791"/>
                  </a:cubicBezTo>
                  <a:cubicBezTo>
                    <a:pt x="1076205" y="224504"/>
                    <a:pt x="1075157" y="220313"/>
                    <a:pt x="1073823" y="216218"/>
                  </a:cubicBezTo>
                  <a:cubicBezTo>
                    <a:pt x="1073252" y="214313"/>
                    <a:pt x="1072585" y="212408"/>
                    <a:pt x="1071442" y="209455"/>
                  </a:cubicBezTo>
                  <a:cubicBezTo>
                    <a:pt x="1070109" y="205645"/>
                    <a:pt x="1068680" y="201930"/>
                    <a:pt x="1066680" y="197358"/>
                  </a:cubicBezTo>
                  <a:lnTo>
                    <a:pt x="1065727" y="194882"/>
                  </a:lnTo>
                  <a:cubicBezTo>
                    <a:pt x="1065346" y="194025"/>
                    <a:pt x="1064870" y="193262"/>
                    <a:pt x="1064203" y="192215"/>
                  </a:cubicBezTo>
                  <a:cubicBezTo>
                    <a:pt x="1060203" y="183928"/>
                    <a:pt x="1056393" y="177260"/>
                    <a:pt x="1052297" y="171164"/>
                  </a:cubicBezTo>
                  <a:cubicBezTo>
                    <a:pt x="1048582" y="165545"/>
                    <a:pt x="1044391" y="160116"/>
                    <a:pt x="1038867" y="153353"/>
                  </a:cubicBezTo>
                  <a:cubicBezTo>
                    <a:pt x="1036009" y="150019"/>
                    <a:pt x="1033056" y="146780"/>
                    <a:pt x="1029532" y="143161"/>
                  </a:cubicBezTo>
                  <a:lnTo>
                    <a:pt x="957904" y="69914"/>
                  </a:lnTo>
                  <a:cubicBezTo>
                    <a:pt x="957904" y="69914"/>
                    <a:pt x="957904" y="69914"/>
                    <a:pt x="957904" y="69914"/>
                  </a:cubicBezTo>
                  <a:lnTo>
                    <a:pt x="957809" y="70104"/>
                  </a:lnTo>
                  <a:cubicBezTo>
                    <a:pt x="957809" y="70104"/>
                    <a:pt x="957714" y="70104"/>
                    <a:pt x="957714" y="70009"/>
                  </a:cubicBezTo>
                  <a:lnTo>
                    <a:pt x="957809" y="69914"/>
                  </a:lnTo>
                  <a:lnTo>
                    <a:pt x="957714" y="70009"/>
                  </a:lnTo>
                  <a:cubicBezTo>
                    <a:pt x="926757" y="38386"/>
                    <a:pt x="885133" y="17621"/>
                    <a:pt x="839413" y="11240"/>
                  </a:cubicBezTo>
                  <a:cubicBezTo>
                    <a:pt x="783501" y="3620"/>
                    <a:pt x="723970" y="0"/>
                    <a:pt x="652342" y="0"/>
                  </a:cubicBezTo>
                  <a:cubicBezTo>
                    <a:pt x="599574" y="0"/>
                    <a:pt x="545472" y="2000"/>
                    <a:pt x="497751" y="3715"/>
                  </a:cubicBezTo>
                  <a:lnTo>
                    <a:pt x="465366" y="4858"/>
                  </a:lnTo>
                  <a:cubicBezTo>
                    <a:pt x="451460" y="5239"/>
                    <a:pt x="436125" y="5620"/>
                    <a:pt x="417551" y="5620"/>
                  </a:cubicBezTo>
                  <a:cubicBezTo>
                    <a:pt x="405264" y="5620"/>
                    <a:pt x="392786" y="5429"/>
                    <a:pt x="380118" y="5239"/>
                  </a:cubicBezTo>
                  <a:lnTo>
                    <a:pt x="341922" y="5048"/>
                  </a:lnTo>
                  <a:cubicBezTo>
                    <a:pt x="273533" y="5048"/>
                    <a:pt x="194285" y="7239"/>
                    <a:pt x="118847" y="33528"/>
                  </a:cubicBezTo>
                  <a:cubicBezTo>
                    <a:pt x="64650" y="52673"/>
                    <a:pt x="14739" y="120682"/>
                    <a:pt x="2832" y="191548"/>
                  </a:cubicBezTo>
                  <a:cubicBezTo>
                    <a:pt x="-6026" y="242507"/>
                    <a:pt x="6071" y="287750"/>
                    <a:pt x="36646" y="318992"/>
                  </a:cubicBezTo>
                  <a:lnTo>
                    <a:pt x="36646" y="318992"/>
                  </a:lnTo>
                  <a:lnTo>
                    <a:pt x="108846" y="392811"/>
                  </a:lnTo>
                  <a:cubicBezTo>
                    <a:pt x="113513" y="397574"/>
                    <a:pt x="118752" y="402146"/>
                    <a:pt x="124371" y="406241"/>
                  </a:cubicBezTo>
                  <a:cubicBezTo>
                    <a:pt x="177045" y="444627"/>
                    <a:pt x="249816" y="464058"/>
                    <a:pt x="340684" y="464058"/>
                  </a:cubicBezTo>
                  <a:cubicBezTo>
                    <a:pt x="374403" y="464058"/>
                    <a:pt x="411550" y="461391"/>
                    <a:pt x="454508" y="455867"/>
                  </a:cubicBezTo>
                  <a:cubicBezTo>
                    <a:pt x="529946" y="446151"/>
                    <a:pt x="601098" y="436912"/>
                    <a:pt x="674345" y="436912"/>
                  </a:cubicBezTo>
                  <a:cubicBezTo>
                    <a:pt x="691204" y="436912"/>
                    <a:pt x="709206" y="437483"/>
                    <a:pt x="727971" y="438817"/>
                  </a:cubicBezTo>
                  <a:cubicBezTo>
                    <a:pt x="745020" y="440055"/>
                    <a:pt x="761975" y="442341"/>
                    <a:pt x="782263" y="445103"/>
                  </a:cubicBezTo>
                  <a:cubicBezTo>
                    <a:pt x="808743" y="448723"/>
                    <a:pt x="838842" y="452723"/>
                    <a:pt x="868941" y="452723"/>
                  </a:cubicBezTo>
                  <a:cubicBezTo>
                    <a:pt x="920566" y="452723"/>
                    <a:pt x="961619" y="440436"/>
                    <a:pt x="998195" y="414147"/>
                  </a:cubicBezTo>
                  <a:cubicBezTo>
                    <a:pt x="1002862" y="410718"/>
                    <a:pt x="1007339" y="407289"/>
                    <a:pt x="1012101" y="403289"/>
                  </a:cubicBezTo>
                  <a:cubicBezTo>
                    <a:pt x="1013625" y="401955"/>
                    <a:pt x="1015149" y="400622"/>
                    <a:pt x="1016673" y="399288"/>
                  </a:cubicBezTo>
                  <a:lnTo>
                    <a:pt x="1019531" y="396716"/>
                  </a:lnTo>
                  <a:cubicBezTo>
                    <a:pt x="1021531" y="394907"/>
                    <a:pt x="1023531" y="393192"/>
                    <a:pt x="1025246" y="391383"/>
                  </a:cubicBezTo>
                  <a:cubicBezTo>
                    <a:pt x="1026579" y="390144"/>
                    <a:pt x="1027818" y="388811"/>
                    <a:pt x="1029056" y="387477"/>
                  </a:cubicBezTo>
                  <a:lnTo>
                    <a:pt x="1032485" y="383858"/>
                  </a:lnTo>
                  <a:cubicBezTo>
                    <a:pt x="1033818" y="382429"/>
                    <a:pt x="1035247" y="381095"/>
                    <a:pt x="1037057" y="378905"/>
                  </a:cubicBezTo>
                  <a:cubicBezTo>
                    <a:pt x="1042105" y="373094"/>
                    <a:pt x="1046582" y="367094"/>
                    <a:pt x="1050963" y="360902"/>
                  </a:cubicBezTo>
                  <a:lnTo>
                    <a:pt x="1052297" y="359188"/>
                  </a:lnTo>
                  <a:cubicBezTo>
                    <a:pt x="1052773" y="358426"/>
                    <a:pt x="1053249" y="357664"/>
                    <a:pt x="1054107" y="356045"/>
                  </a:cubicBezTo>
                  <a:cubicBezTo>
                    <a:pt x="1056774" y="351854"/>
                    <a:pt x="1059250" y="347567"/>
                    <a:pt x="1062108" y="342519"/>
                  </a:cubicBezTo>
                  <a:cubicBezTo>
                    <a:pt x="1062584" y="341757"/>
                    <a:pt x="1063060" y="340900"/>
                    <a:pt x="1064298" y="338233"/>
                  </a:cubicBezTo>
                  <a:cubicBezTo>
                    <a:pt x="1066965" y="332899"/>
                    <a:pt x="1069347" y="327375"/>
                    <a:pt x="1071918" y="320707"/>
                  </a:cubicBezTo>
                  <a:cubicBezTo>
                    <a:pt x="1073823" y="315468"/>
                    <a:pt x="1075443" y="310134"/>
                    <a:pt x="1076776" y="304705"/>
                  </a:cubicBezTo>
                  <a:lnTo>
                    <a:pt x="1077729" y="300609"/>
                  </a:lnTo>
                  <a:cubicBezTo>
                    <a:pt x="1077919" y="299657"/>
                    <a:pt x="1078110" y="298609"/>
                    <a:pt x="1078205" y="297085"/>
                  </a:cubicBezTo>
                  <a:cubicBezTo>
                    <a:pt x="1079348" y="291179"/>
                    <a:pt x="1080205" y="285274"/>
                    <a:pt x="1080777" y="278797"/>
                  </a:cubicBezTo>
                  <a:lnTo>
                    <a:pt x="1081158" y="276035"/>
                  </a:lnTo>
                  <a:cubicBezTo>
                    <a:pt x="1081253" y="275273"/>
                    <a:pt x="1081253" y="274606"/>
                    <a:pt x="1081158" y="273653"/>
                  </a:cubicBezTo>
                  <a:cubicBezTo>
                    <a:pt x="1081443" y="268510"/>
                    <a:pt x="1081348" y="263271"/>
                    <a:pt x="1081158" y="256889"/>
                  </a:cubicBezTo>
                  <a:lnTo>
                    <a:pt x="1081062" y="253746"/>
                  </a:ln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57" name="Gráfico 2">
              <a:extLst>
                <a:ext uri="{FF2B5EF4-FFF2-40B4-BE49-F238E27FC236}">
                  <a16:creationId xmlns:a16="http://schemas.microsoft.com/office/drawing/2014/main" id="{98A06ADF-7332-443D-BDD0-9B7F46611689}"/>
                </a:ext>
              </a:extLst>
            </p:cNvPr>
            <p:cNvGrpSpPr/>
            <p:nvPr/>
          </p:nvGrpSpPr>
          <p:grpSpPr>
            <a:xfrm>
              <a:off x="4392190" y="4778978"/>
              <a:ext cx="1060004" cy="442626"/>
              <a:chOff x="4392190" y="4778978"/>
              <a:chExt cx="1060004" cy="442626"/>
            </a:xfrm>
          </p:grpSpPr>
          <p:sp>
            <p:nvSpPr>
              <p:cNvPr id="58" name="Forma libre: forma 57">
                <a:extLst>
                  <a:ext uri="{FF2B5EF4-FFF2-40B4-BE49-F238E27FC236}">
                    <a16:creationId xmlns:a16="http://schemas.microsoft.com/office/drawing/2014/main" id="{254123CF-DA29-4454-B354-73728E1B8D85}"/>
                  </a:ext>
                </a:extLst>
              </p:cNvPr>
              <p:cNvSpPr/>
              <p:nvPr/>
            </p:nvSpPr>
            <p:spPr>
              <a:xfrm>
                <a:off x="4413013" y="4799933"/>
                <a:ext cx="1039182" cy="421671"/>
              </a:xfrm>
              <a:custGeom>
                <a:avLst/>
                <a:gdLst>
                  <a:gd name="connsiteX0" fmla="*/ 1039002 w 1039182"/>
                  <a:gd name="connsiteY0" fmla="*/ 243554 h 421671"/>
                  <a:gd name="connsiteX1" fmla="*/ 1039002 w 1039182"/>
                  <a:gd name="connsiteY1" fmla="*/ 241363 h 421671"/>
                  <a:gd name="connsiteX2" fmla="*/ 1039002 w 1039182"/>
                  <a:gd name="connsiteY2" fmla="*/ 226790 h 421671"/>
                  <a:gd name="connsiteX3" fmla="*/ 1038907 w 1039182"/>
                  <a:gd name="connsiteY3" fmla="*/ 223076 h 421671"/>
                  <a:gd name="connsiteX4" fmla="*/ 1036525 w 1039182"/>
                  <a:gd name="connsiteY4" fmla="*/ 205073 h 421671"/>
                  <a:gd name="connsiteX5" fmla="*/ 1036430 w 1039182"/>
                  <a:gd name="connsiteY5" fmla="*/ 204026 h 421671"/>
                  <a:gd name="connsiteX6" fmla="*/ 1035287 w 1039182"/>
                  <a:gd name="connsiteY6" fmla="*/ 199739 h 421671"/>
                  <a:gd name="connsiteX7" fmla="*/ 1032144 w 1039182"/>
                  <a:gd name="connsiteY7" fmla="*/ 187928 h 421671"/>
                  <a:gd name="connsiteX8" fmla="*/ 1029953 w 1039182"/>
                  <a:gd name="connsiteY8" fmla="*/ 181642 h 421671"/>
                  <a:gd name="connsiteX9" fmla="*/ 1025762 w 1039182"/>
                  <a:gd name="connsiteY9" fmla="*/ 171069 h 421671"/>
                  <a:gd name="connsiteX10" fmla="*/ 1024524 w 1039182"/>
                  <a:gd name="connsiteY10" fmla="*/ 167830 h 421671"/>
                  <a:gd name="connsiteX11" fmla="*/ 1023095 w 1039182"/>
                  <a:gd name="connsiteY11" fmla="*/ 165354 h 421671"/>
                  <a:gd name="connsiteX12" fmla="*/ 1011951 w 1039182"/>
                  <a:gd name="connsiteY12" fmla="*/ 145542 h 421671"/>
                  <a:gd name="connsiteX13" fmla="*/ 1000425 w 1039182"/>
                  <a:gd name="connsiteY13" fmla="*/ 130207 h 421671"/>
                  <a:gd name="connsiteX14" fmla="*/ 999283 w 1039182"/>
                  <a:gd name="connsiteY14" fmla="*/ 128778 h 421671"/>
                  <a:gd name="connsiteX15" fmla="*/ 990900 w 1039182"/>
                  <a:gd name="connsiteY15" fmla="*/ 119539 h 421671"/>
                  <a:gd name="connsiteX16" fmla="*/ 918701 w 1039182"/>
                  <a:gd name="connsiteY16" fmla="*/ 45720 h 421671"/>
                  <a:gd name="connsiteX17" fmla="*/ 928226 w 1039182"/>
                  <a:gd name="connsiteY17" fmla="*/ 56388 h 421671"/>
                  <a:gd name="connsiteX18" fmla="*/ 939751 w 1039182"/>
                  <a:gd name="connsiteY18" fmla="*/ 71723 h 421671"/>
                  <a:gd name="connsiteX19" fmla="*/ 950895 w 1039182"/>
                  <a:gd name="connsiteY19" fmla="*/ 91535 h 421671"/>
                  <a:gd name="connsiteX20" fmla="*/ 953562 w 1039182"/>
                  <a:gd name="connsiteY20" fmla="*/ 97250 h 421671"/>
                  <a:gd name="connsiteX21" fmla="*/ 957753 w 1039182"/>
                  <a:gd name="connsiteY21" fmla="*/ 107728 h 421671"/>
                  <a:gd name="connsiteX22" fmla="*/ 959944 w 1039182"/>
                  <a:gd name="connsiteY22" fmla="*/ 114014 h 421671"/>
                  <a:gd name="connsiteX23" fmla="*/ 961373 w 1039182"/>
                  <a:gd name="connsiteY23" fmla="*/ 119634 h 421671"/>
                  <a:gd name="connsiteX24" fmla="*/ 903842 w 1039182"/>
                  <a:gd name="connsiteY24" fmla="*/ 60770 h 421671"/>
                  <a:gd name="connsiteX25" fmla="*/ 802877 w 1039182"/>
                  <a:gd name="connsiteY25" fmla="*/ 10954 h 421671"/>
                  <a:gd name="connsiteX26" fmla="*/ 620092 w 1039182"/>
                  <a:gd name="connsiteY26" fmla="*/ 0 h 421671"/>
                  <a:gd name="connsiteX27" fmla="*/ 434164 w 1039182"/>
                  <a:gd name="connsiteY27" fmla="*/ 4667 h 421671"/>
                  <a:gd name="connsiteX28" fmla="*/ 385301 w 1039182"/>
                  <a:gd name="connsiteY28" fmla="*/ 5429 h 421671"/>
                  <a:gd name="connsiteX29" fmla="*/ 309673 w 1039182"/>
                  <a:gd name="connsiteY29" fmla="*/ 5048 h 421671"/>
                  <a:gd name="connsiteX30" fmla="*/ 97074 w 1039182"/>
                  <a:gd name="connsiteY30" fmla="*/ 31623 h 421671"/>
                  <a:gd name="connsiteX31" fmla="*/ 82406 w 1039182"/>
                  <a:gd name="connsiteY31" fmla="*/ 38576 h 421671"/>
                  <a:gd name="connsiteX32" fmla="*/ 77548 w 1039182"/>
                  <a:gd name="connsiteY32" fmla="*/ 41720 h 421671"/>
                  <a:gd name="connsiteX33" fmla="*/ 68023 w 1039182"/>
                  <a:gd name="connsiteY33" fmla="*/ 48482 h 421671"/>
                  <a:gd name="connsiteX34" fmla="*/ 65832 w 1039182"/>
                  <a:gd name="connsiteY34" fmla="*/ 50006 h 421671"/>
                  <a:gd name="connsiteX35" fmla="*/ 63451 w 1039182"/>
                  <a:gd name="connsiteY35" fmla="*/ 52388 h 421671"/>
                  <a:gd name="connsiteX36" fmla="*/ 50783 w 1039182"/>
                  <a:gd name="connsiteY36" fmla="*/ 64865 h 421671"/>
                  <a:gd name="connsiteX37" fmla="*/ 48687 w 1039182"/>
                  <a:gd name="connsiteY37" fmla="*/ 66961 h 421671"/>
                  <a:gd name="connsiteX38" fmla="*/ 47925 w 1039182"/>
                  <a:gd name="connsiteY38" fmla="*/ 67913 h 421671"/>
                  <a:gd name="connsiteX39" fmla="*/ 34686 w 1039182"/>
                  <a:gd name="connsiteY39" fmla="*/ 85249 h 421671"/>
                  <a:gd name="connsiteX40" fmla="*/ 33733 w 1039182"/>
                  <a:gd name="connsiteY40" fmla="*/ 86487 h 421671"/>
                  <a:gd name="connsiteX41" fmla="*/ 31828 w 1039182"/>
                  <a:gd name="connsiteY41" fmla="*/ 89726 h 421671"/>
                  <a:gd name="connsiteX42" fmla="*/ 22875 w 1039182"/>
                  <a:gd name="connsiteY42" fmla="*/ 105156 h 421671"/>
                  <a:gd name="connsiteX43" fmla="*/ 20970 w 1039182"/>
                  <a:gd name="connsiteY43" fmla="*/ 108395 h 421671"/>
                  <a:gd name="connsiteX44" fmla="*/ 19827 w 1039182"/>
                  <a:gd name="connsiteY44" fmla="*/ 110966 h 421671"/>
                  <a:gd name="connsiteX45" fmla="*/ 11254 w 1039182"/>
                  <a:gd name="connsiteY45" fmla="*/ 130778 h 421671"/>
                  <a:gd name="connsiteX46" fmla="*/ 10778 w 1039182"/>
                  <a:gd name="connsiteY46" fmla="*/ 131731 h 421671"/>
                  <a:gd name="connsiteX47" fmla="*/ 10683 w 1039182"/>
                  <a:gd name="connsiteY47" fmla="*/ 131921 h 421671"/>
                  <a:gd name="connsiteX48" fmla="*/ 4396 w 1039182"/>
                  <a:gd name="connsiteY48" fmla="*/ 153638 h 421671"/>
                  <a:gd name="connsiteX49" fmla="*/ 3729 w 1039182"/>
                  <a:gd name="connsiteY49" fmla="*/ 156020 h 421671"/>
                  <a:gd name="connsiteX50" fmla="*/ 3253 w 1039182"/>
                  <a:gd name="connsiteY50" fmla="*/ 159544 h 421671"/>
                  <a:gd name="connsiteX51" fmla="*/ 586 w 1039182"/>
                  <a:gd name="connsiteY51" fmla="*/ 178118 h 421671"/>
                  <a:gd name="connsiteX52" fmla="*/ 110 w 1039182"/>
                  <a:gd name="connsiteY52" fmla="*/ 181737 h 421671"/>
                  <a:gd name="connsiteX53" fmla="*/ 110 w 1039182"/>
                  <a:gd name="connsiteY53" fmla="*/ 183737 h 421671"/>
                  <a:gd name="connsiteX54" fmla="*/ 110 w 1039182"/>
                  <a:gd name="connsiteY54" fmla="*/ 192405 h 421671"/>
                  <a:gd name="connsiteX55" fmla="*/ 300 w 1039182"/>
                  <a:gd name="connsiteY55" fmla="*/ 201263 h 421671"/>
                  <a:gd name="connsiteX56" fmla="*/ 1348 w 1039182"/>
                  <a:gd name="connsiteY56" fmla="*/ 209550 h 421671"/>
                  <a:gd name="connsiteX57" fmla="*/ 2205 w 1039182"/>
                  <a:gd name="connsiteY57" fmla="*/ 216313 h 421671"/>
                  <a:gd name="connsiteX58" fmla="*/ 2682 w 1039182"/>
                  <a:gd name="connsiteY58" fmla="*/ 217837 h 421671"/>
                  <a:gd name="connsiteX59" fmla="*/ 8682 w 1039182"/>
                  <a:gd name="connsiteY59" fmla="*/ 236792 h 421671"/>
                  <a:gd name="connsiteX60" fmla="*/ 8873 w 1039182"/>
                  <a:gd name="connsiteY60" fmla="*/ 237363 h 421671"/>
                  <a:gd name="connsiteX61" fmla="*/ 15826 w 1039182"/>
                  <a:gd name="connsiteY61" fmla="*/ 250031 h 421671"/>
                  <a:gd name="connsiteX62" fmla="*/ 18207 w 1039182"/>
                  <a:gd name="connsiteY62" fmla="*/ 253270 h 421671"/>
                  <a:gd name="connsiteX63" fmla="*/ 22589 w 1039182"/>
                  <a:gd name="connsiteY63" fmla="*/ 259271 h 421671"/>
                  <a:gd name="connsiteX64" fmla="*/ 27256 w 1039182"/>
                  <a:gd name="connsiteY64" fmla="*/ 264509 h 421671"/>
                  <a:gd name="connsiteX65" fmla="*/ 84311 w 1039182"/>
                  <a:gd name="connsiteY65" fmla="*/ 322802 h 421671"/>
                  <a:gd name="connsiteX66" fmla="*/ 26685 w 1039182"/>
                  <a:gd name="connsiteY66" fmla="*/ 292037 h 421671"/>
                  <a:gd name="connsiteX67" fmla="*/ 12492 w 1039182"/>
                  <a:gd name="connsiteY67" fmla="*/ 279749 h 421671"/>
                  <a:gd name="connsiteX68" fmla="*/ 84692 w 1039182"/>
                  <a:gd name="connsiteY68" fmla="*/ 353568 h 421671"/>
                  <a:gd name="connsiteX69" fmla="*/ 98789 w 1039182"/>
                  <a:gd name="connsiteY69" fmla="*/ 365855 h 421671"/>
                  <a:gd name="connsiteX70" fmla="*/ 308911 w 1039182"/>
                  <a:gd name="connsiteY70" fmla="*/ 421672 h 421671"/>
                  <a:gd name="connsiteX71" fmla="*/ 421401 w 1039182"/>
                  <a:gd name="connsiteY71" fmla="*/ 413576 h 421671"/>
                  <a:gd name="connsiteX72" fmla="*/ 642571 w 1039182"/>
                  <a:gd name="connsiteY72" fmla="*/ 394526 h 421671"/>
                  <a:gd name="connsiteX73" fmla="*/ 696959 w 1039182"/>
                  <a:gd name="connsiteY73" fmla="*/ 396430 h 421671"/>
                  <a:gd name="connsiteX74" fmla="*/ 751918 w 1039182"/>
                  <a:gd name="connsiteY74" fmla="*/ 402812 h 421671"/>
                  <a:gd name="connsiteX75" fmla="*/ 837167 w 1039182"/>
                  <a:gd name="connsiteY75" fmla="*/ 410337 h 421671"/>
                  <a:gd name="connsiteX76" fmla="*/ 960230 w 1039182"/>
                  <a:gd name="connsiteY76" fmla="*/ 373761 h 421671"/>
                  <a:gd name="connsiteX77" fmla="*/ 973089 w 1039182"/>
                  <a:gd name="connsiteY77" fmla="*/ 363760 h 421671"/>
                  <a:gd name="connsiteX78" fmla="*/ 973565 w 1039182"/>
                  <a:gd name="connsiteY78" fmla="*/ 363379 h 421671"/>
                  <a:gd name="connsiteX79" fmla="*/ 979470 w 1039182"/>
                  <a:gd name="connsiteY79" fmla="*/ 358140 h 421671"/>
                  <a:gd name="connsiteX80" fmla="*/ 986233 w 1039182"/>
                  <a:gd name="connsiteY80" fmla="*/ 351949 h 421671"/>
                  <a:gd name="connsiteX81" fmla="*/ 991377 w 1039182"/>
                  <a:gd name="connsiteY81" fmla="*/ 346520 h 421671"/>
                  <a:gd name="connsiteX82" fmla="*/ 996901 w 1039182"/>
                  <a:gd name="connsiteY82" fmla="*/ 340709 h 421671"/>
                  <a:gd name="connsiteX83" fmla="*/ 997378 w 1039182"/>
                  <a:gd name="connsiteY83" fmla="*/ 340043 h 421671"/>
                  <a:gd name="connsiteX84" fmla="*/ 1010427 w 1039182"/>
                  <a:gd name="connsiteY84" fmla="*/ 323088 h 421671"/>
                  <a:gd name="connsiteX85" fmla="*/ 1011760 w 1039182"/>
                  <a:gd name="connsiteY85" fmla="*/ 321374 h 421671"/>
                  <a:gd name="connsiteX86" fmla="*/ 1013475 w 1039182"/>
                  <a:gd name="connsiteY86" fmla="*/ 318421 h 421671"/>
                  <a:gd name="connsiteX87" fmla="*/ 1020523 w 1039182"/>
                  <a:gd name="connsiteY87" fmla="*/ 306419 h 421671"/>
                  <a:gd name="connsiteX88" fmla="*/ 1022333 w 1039182"/>
                  <a:gd name="connsiteY88" fmla="*/ 303371 h 421671"/>
                  <a:gd name="connsiteX89" fmla="*/ 1023095 w 1039182"/>
                  <a:gd name="connsiteY89" fmla="*/ 301657 h 421671"/>
                  <a:gd name="connsiteX90" fmla="*/ 1029762 w 1039182"/>
                  <a:gd name="connsiteY90" fmla="*/ 286321 h 421671"/>
                  <a:gd name="connsiteX91" fmla="*/ 1030144 w 1039182"/>
                  <a:gd name="connsiteY91" fmla="*/ 285369 h 421671"/>
                  <a:gd name="connsiteX92" fmla="*/ 1030239 w 1039182"/>
                  <a:gd name="connsiteY92" fmla="*/ 285179 h 421671"/>
                  <a:gd name="connsiteX93" fmla="*/ 1034811 w 1039182"/>
                  <a:gd name="connsiteY93" fmla="*/ 270224 h 421671"/>
                  <a:gd name="connsiteX94" fmla="*/ 1035763 w 1039182"/>
                  <a:gd name="connsiteY94" fmla="*/ 266319 h 421671"/>
                  <a:gd name="connsiteX95" fmla="*/ 1036240 w 1039182"/>
                  <a:gd name="connsiteY95" fmla="*/ 263080 h 421671"/>
                  <a:gd name="connsiteX96" fmla="*/ 1038525 w 1039182"/>
                  <a:gd name="connsiteY96" fmla="*/ 246507 h 421671"/>
                  <a:gd name="connsiteX97" fmla="*/ 1039002 w 1039182"/>
                  <a:gd name="connsiteY97" fmla="*/ 243554 h 421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1039182" h="421671">
                    <a:moveTo>
                      <a:pt x="1039002" y="243554"/>
                    </a:moveTo>
                    <a:cubicBezTo>
                      <a:pt x="1039097" y="242792"/>
                      <a:pt x="1039002" y="242126"/>
                      <a:pt x="1039002" y="241363"/>
                    </a:cubicBezTo>
                    <a:cubicBezTo>
                      <a:pt x="1039287" y="236506"/>
                      <a:pt x="1039192" y="231648"/>
                      <a:pt x="1039002" y="226790"/>
                    </a:cubicBezTo>
                    <a:cubicBezTo>
                      <a:pt x="1038907" y="225552"/>
                      <a:pt x="1039002" y="224314"/>
                      <a:pt x="1038907" y="223076"/>
                    </a:cubicBezTo>
                    <a:cubicBezTo>
                      <a:pt x="1038525" y="217075"/>
                      <a:pt x="1037668" y="210979"/>
                      <a:pt x="1036525" y="205073"/>
                    </a:cubicBezTo>
                    <a:cubicBezTo>
                      <a:pt x="1036430" y="204692"/>
                      <a:pt x="1036430" y="204311"/>
                      <a:pt x="1036430" y="204026"/>
                    </a:cubicBezTo>
                    <a:cubicBezTo>
                      <a:pt x="1036144" y="202597"/>
                      <a:pt x="1035573" y="201168"/>
                      <a:pt x="1035287" y="199739"/>
                    </a:cubicBezTo>
                    <a:cubicBezTo>
                      <a:pt x="1034334" y="195739"/>
                      <a:pt x="1033382" y="191834"/>
                      <a:pt x="1032144" y="187928"/>
                    </a:cubicBezTo>
                    <a:cubicBezTo>
                      <a:pt x="1031477" y="185833"/>
                      <a:pt x="1030715" y="183737"/>
                      <a:pt x="1029953" y="181642"/>
                    </a:cubicBezTo>
                    <a:cubicBezTo>
                      <a:pt x="1028715" y="178118"/>
                      <a:pt x="1027286" y="174593"/>
                      <a:pt x="1025762" y="171069"/>
                    </a:cubicBezTo>
                    <a:cubicBezTo>
                      <a:pt x="1025286" y="170021"/>
                      <a:pt x="1025000" y="168974"/>
                      <a:pt x="1024524" y="167830"/>
                    </a:cubicBezTo>
                    <a:cubicBezTo>
                      <a:pt x="1024143" y="166973"/>
                      <a:pt x="1023571" y="166211"/>
                      <a:pt x="1023095" y="165354"/>
                    </a:cubicBezTo>
                    <a:cubicBezTo>
                      <a:pt x="1019761" y="158591"/>
                      <a:pt x="1016142" y="151924"/>
                      <a:pt x="1011951" y="145542"/>
                    </a:cubicBezTo>
                    <a:cubicBezTo>
                      <a:pt x="1008426" y="140208"/>
                      <a:pt x="1004521" y="135160"/>
                      <a:pt x="1000425" y="130207"/>
                    </a:cubicBezTo>
                    <a:cubicBezTo>
                      <a:pt x="1000045" y="129730"/>
                      <a:pt x="999663" y="129254"/>
                      <a:pt x="999283" y="128778"/>
                    </a:cubicBezTo>
                    <a:cubicBezTo>
                      <a:pt x="996616" y="125635"/>
                      <a:pt x="993758" y="122587"/>
                      <a:pt x="990900" y="119539"/>
                    </a:cubicBezTo>
                    <a:cubicBezTo>
                      <a:pt x="966802" y="94964"/>
                      <a:pt x="942704" y="70390"/>
                      <a:pt x="918701" y="45720"/>
                    </a:cubicBezTo>
                    <a:cubicBezTo>
                      <a:pt x="922035" y="49149"/>
                      <a:pt x="925083" y="52769"/>
                      <a:pt x="928226" y="56388"/>
                    </a:cubicBezTo>
                    <a:cubicBezTo>
                      <a:pt x="932322" y="61341"/>
                      <a:pt x="936227" y="66389"/>
                      <a:pt x="939751" y="71723"/>
                    </a:cubicBezTo>
                    <a:cubicBezTo>
                      <a:pt x="944037" y="78200"/>
                      <a:pt x="947657" y="84868"/>
                      <a:pt x="950895" y="91535"/>
                    </a:cubicBezTo>
                    <a:cubicBezTo>
                      <a:pt x="951848" y="93440"/>
                      <a:pt x="952705" y="95345"/>
                      <a:pt x="953562" y="97250"/>
                    </a:cubicBezTo>
                    <a:cubicBezTo>
                      <a:pt x="955087" y="100679"/>
                      <a:pt x="956420" y="104204"/>
                      <a:pt x="957753" y="107728"/>
                    </a:cubicBezTo>
                    <a:cubicBezTo>
                      <a:pt x="958516" y="109823"/>
                      <a:pt x="959278" y="111919"/>
                      <a:pt x="959944" y="114014"/>
                    </a:cubicBezTo>
                    <a:cubicBezTo>
                      <a:pt x="960516" y="115824"/>
                      <a:pt x="960897" y="117729"/>
                      <a:pt x="961373" y="119634"/>
                    </a:cubicBezTo>
                    <a:lnTo>
                      <a:pt x="903842" y="60770"/>
                    </a:lnTo>
                    <a:cubicBezTo>
                      <a:pt x="878791" y="35147"/>
                      <a:pt x="843930" y="16669"/>
                      <a:pt x="802877" y="10954"/>
                    </a:cubicBezTo>
                    <a:cubicBezTo>
                      <a:pt x="742298" y="2477"/>
                      <a:pt x="681433" y="0"/>
                      <a:pt x="620092" y="0"/>
                    </a:cubicBezTo>
                    <a:cubicBezTo>
                      <a:pt x="558180" y="0"/>
                      <a:pt x="496172" y="2667"/>
                      <a:pt x="434164" y="4667"/>
                    </a:cubicBezTo>
                    <a:cubicBezTo>
                      <a:pt x="418067" y="5239"/>
                      <a:pt x="401779" y="5429"/>
                      <a:pt x="385301" y="5429"/>
                    </a:cubicBezTo>
                    <a:cubicBezTo>
                      <a:pt x="360250" y="5429"/>
                      <a:pt x="335009" y="5048"/>
                      <a:pt x="309673" y="5048"/>
                    </a:cubicBezTo>
                    <a:cubicBezTo>
                      <a:pt x="237473" y="5048"/>
                      <a:pt x="164607" y="8096"/>
                      <a:pt x="97074" y="31623"/>
                    </a:cubicBezTo>
                    <a:cubicBezTo>
                      <a:pt x="92121" y="33338"/>
                      <a:pt x="87169" y="35719"/>
                      <a:pt x="82406" y="38576"/>
                    </a:cubicBezTo>
                    <a:cubicBezTo>
                      <a:pt x="80787" y="39529"/>
                      <a:pt x="79167" y="40672"/>
                      <a:pt x="77548" y="41720"/>
                    </a:cubicBezTo>
                    <a:cubicBezTo>
                      <a:pt x="74310" y="43815"/>
                      <a:pt x="71166" y="46006"/>
                      <a:pt x="68023" y="48482"/>
                    </a:cubicBezTo>
                    <a:cubicBezTo>
                      <a:pt x="67261" y="49054"/>
                      <a:pt x="66499" y="49435"/>
                      <a:pt x="65832" y="50006"/>
                    </a:cubicBezTo>
                    <a:cubicBezTo>
                      <a:pt x="64975" y="50673"/>
                      <a:pt x="64308" y="51626"/>
                      <a:pt x="63451" y="52388"/>
                    </a:cubicBezTo>
                    <a:cubicBezTo>
                      <a:pt x="59070" y="56197"/>
                      <a:pt x="54879" y="60388"/>
                      <a:pt x="50783" y="64865"/>
                    </a:cubicBezTo>
                    <a:cubicBezTo>
                      <a:pt x="50116" y="65627"/>
                      <a:pt x="49354" y="66199"/>
                      <a:pt x="48687" y="66961"/>
                    </a:cubicBezTo>
                    <a:cubicBezTo>
                      <a:pt x="48402" y="67246"/>
                      <a:pt x="48211" y="67628"/>
                      <a:pt x="47925" y="67913"/>
                    </a:cubicBezTo>
                    <a:cubicBezTo>
                      <a:pt x="43258" y="73247"/>
                      <a:pt x="38877" y="79058"/>
                      <a:pt x="34686" y="85249"/>
                    </a:cubicBezTo>
                    <a:cubicBezTo>
                      <a:pt x="34400" y="85630"/>
                      <a:pt x="34019" y="86011"/>
                      <a:pt x="33733" y="86487"/>
                    </a:cubicBezTo>
                    <a:cubicBezTo>
                      <a:pt x="33066" y="87535"/>
                      <a:pt x="32495" y="88678"/>
                      <a:pt x="31828" y="89726"/>
                    </a:cubicBezTo>
                    <a:cubicBezTo>
                      <a:pt x="28685" y="94679"/>
                      <a:pt x="25637" y="99822"/>
                      <a:pt x="22875" y="105156"/>
                    </a:cubicBezTo>
                    <a:cubicBezTo>
                      <a:pt x="22303" y="106299"/>
                      <a:pt x="21541" y="107252"/>
                      <a:pt x="20970" y="108395"/>
                    </a:cubicBezTo>
                    <a:cubicBezTo>
                      <a:pt x="20589" y="109252"/>
                      <a:pt x="20303" y="110109"/>
                      <a:pt x="19827" y="110966"/>
                    </a:cubicBezTo>
                    <a:cubicBezTo>
                      <a:pt x="16683" y="117443"/>
                      <a:pt x="13731" y="124016"/>
                      <a:pt x="11254" y="130778"/>
                    </a:cubicBezTo>
                    <a:cubicBezTo>
                      <a:pt x="11159" y="131159"/>
                      <a:pt x="10969" y="131445"/>
                      <a:pt x="10778" y="131731"/>
                    </a:cubicBezTo>
                    <a:cubicBezTo>
                      <a:pt x="10778" y="131826"/>
                      <a:pt x="10778" y="131826"/>
                      <a:pt x="10683" y="131921"/>
                    </a:cubicBezTo>
                    <a:cubicBezTo>
                      <a:pt x="8111" y="139065"/>
                      <a:pt x="6111" y="146304"/>
                      <a:pt x="4396" y="153638"/>
                    </a:cubicBezTo>
                    <a:cubicBezTo>
                      <a:pt x="4206" y="154400"/>
                      <a:pt x="3920" y="155258"/>
                      <a:pt x="3729" y="156020"/>
                    </a:cubicBezTo>
                    <a:cubicBezTo>
                      <a:pt x="3444" y="157163"/>
                      <a:pt x="3444" y="158305"/>
                      <a:pt x="3253" y="159544"/>
                    </a:cubicBezTo>
                    <a:cubicBezTo>
                      <a:pt x="2015" y="165735"/>
                      <a:pt x="1158" y="171926"/>
                      <a:pt x="586" y="178118"/>
                    </a:cubicBezTo>
                    <a:cubicBezTo>
                      <a:pt x="491" y="179356"/>
                      <a:pt x="110" y="180499"/>
                      <a:pt x="110" y="181737"/>
                    </a:cubicBezTo>
                    <a:cubicBezTo>
                      <a:pt x="110" y="182404"/>
                      <a:pt x="110" y="183071"/>
                      <a:pt x="110" y="183737"/>
                    </a:cubicBezTo>
                    <a:cubicBezTo>
                      <a:pt x="-81" y="186595"/>
                      <a:pt x="15" y="189547"/>
                      <a:pt x="110" y="192405"/>
                    </a:cubicBezTo>
                    <a:cubicBezTo>
                      <a:pt x="110" y="195358"/>
                      <a:pt x="110" y="198311"/>
                      <a:pt x="300" y="201263"/>
                    </a:cubicBezTo>
                    <a:cubicBezTo>
                      <a:pt x="491" y="204121"/>
                      <a:pt x="967" y="206788"/>
                      <a:pt x="1348" y="209550"/>
                    </a:cubicBezTo>
                    <a:cubicBezTo>
                      <a:pt x="1634" y="211836"/>
                      <a:pt x="1729" y="214122"/>
                      <a:pt x="2205" y="216313"/>
                    </a:cubicBezTo>
                    <a:cubicBezTo>
                      <a:pt x="2301" y="216884"/>
                      <a:pt x="2586" y="217361"/>
                      <a:pt x="2682" y="217837"/>
                    </a:cubicBezTo>
                    <a:cubicBezTo>
                      <a:pt x="4111" y="224409"/>
                      <a:pt x="6015" y="230791"/>
                      <a:pt x="8682" y="236792"/>
                    </a:cubicBezTo>
                    <a:cubicBezTo>
                      <a:pt x="8778" y="236982"/>
                      <a:pt x="8778" y="237172"/>
                      <a:pt x="8873" y="237363"/>
                    </a:cubicBezTo>
                    <a:cubicBezTo>
                      <a:pt x="10873" y="241745"/>
                      <a:pt x="13159" y="246031"/>
                      <a:pt x="15826" y="250031"/>
                    </a:cubicBezTo>
                    <a:cubicBezTo>
                      <a:pt x="16588" y="251174"/>
                      <a:pt x="17350" y="252127"/>
                      <a:pt x="18207" y="253270"/>
                    </a:cubicBezTo>
                    <a:cubicBezTo>
                      <a:pt x="19636" y="255270"/>
                      <a:pt x="20970" y="257366"/>
                      <a:pt x="22589" y="259271"/>
                    </a:cubicBezTo>
                    <a:cubicBezTo>
                      <a:pt x="24018" y="261080"/>
                      <a:pt x="25637" y="262795"/>
                      <a:pt x="27256" y="264509"/>
                    </a:cubicBezTo>
                    <a:lnTo>
                      <a:pt x="84311" y="322802"/>
                    </a:lnTo>
                    <a:cubicBezTo>
                      <a:pt x="62975" y="314516"/>
                      <a:pt x="43639" y="304419"/>
                      <a:pt x="26685" y="292037"/>
                    </a:cubicBezTo>
                    <a:cubicBezTo>
                      <a:pt x="21541" y="288322"/>
                      <a:pt x="16874" y="284226"/>
                      <a:pt x="12492" y="279749"/>
                    </a:cubicBezTo>
                    <a:cubicBezTo>
                      <a:pt x="36591" y="304324"/>
                      <a:pt x="60594" y="328994"/>
                      <a:pt x="84692" y="353568"/>
                    </a:cubicBezTo>
                    <a:cubicBezTo>
                      <a:pt x="88978" y="357950"/>
                      <a:pt x="93741" y="362045"/>
                      <a:pt x="98789" y="365855"/>
                    </a:cubicBezTo>
                    <a:cubicBezTo>
                      <a:pt x="149462" y="402812"/>
                      <a:pt x="220233" y="421672"/>
                      <a:pt x="308911" y="421672"/>
                    </a:cubicBezTo>
                    <a:cubicBezTo>
                      <a:pt x="342343" y="421672"/>
                      <a:pt x="378824" y="419005"/>
                      <a:pt x="421401" y="413576"/>
                    </a:cubicBezTo>
                    <a:cubicBezTo>
                      <a:pt x="497315" y="403765"/>
                      <a:pt x="569038" y="394526"/>
                      <a:pt x="642571" y="394526"/>
                    </a:cubicBezTo>
                    <a:cubicBezTo>
                      <a:pt x="661336" y="394526"/>
                      <a:pt x="679624" y="395288"/>
                      <a:pt x="696959" y="396430"/>
                    </a:cubicBezTo>
                    <a:cubicBezTo>
                      <a:pt x="714866" y="397764"/>
                      <a:pt x="732963" y="400145"/>
                      <a:pt x="751918" y="402812"/>
                    </a:cubicBezTo>
                    <a:cubicBezTo>
                      <a:pt x="779731" y="406622"/>
                      <a:pt x="808401" y="410337"/>
                      <a:pt x="837167" y="410337"/>
                    </a:cubicBezTo>
                    <a:cubicBezTo>
                      <a:pt x="886411" y="410337"/>
                      <a:pt x="925464" y="398812"/>
                      <a:pt x="960230" y="373761"/>
                    </a:cubicBezTo>
                    <a:cubicBezTo>
                      <a:pt x="964707" y="370522"/>
                      <a:pt x="968993" y="367189"/>
                      <a:pt x="973089" y="363760"/>
                    </a:cubicBezTo>
                    <a:cubicBezTo>
                      <a:pt x="973279" y="363569"/>
                      <a:pt x="973470" y="363474"/>
                      <a:pt x="973565" y="363379"/>
                    </a:cubicBezTo>
                    <a:cubicBezTo>
                      <a:pt x="975565" y="361664"/>
                      <a:pt x="977470" y="359855"/>
                      <a:pt x="979470" y="358140"/>
                    </a:cubicBezTo>
                    <a:cubicBezTo>
                      <a:pt x="981757" y="356140"/>
                      <a:pt x="984042" y="354044"/>
                      <a:pt x="986233" y="351949"/>
                    </a:cubicBezTo>
                    <a:cubicBezTo>
                      <a:pt x="988043" y="350234"/>
                      <a:pt x="989662" y="348329"/>
                      <a:pt x="991377" y="346520"/>
                    </a:cubicBezTo>
                    <a:cubicBezTo>
                      <a:pt x="993187" y="344614"/>
                      <a:pt x="995187" y="342710"/>
                      <a:pt x="996901" y="340709"/>
                    </a:cubicBezTo>
                    <a:cubicBezTo>
                      <a:pt x="997092" y="340519"/>
                      <a:pt x="997187" y="340233"/>
                      <a:pt x="997378" y="340043"/>
                    </a:cubicBezTo>
                    <a:cubicBezTo>
                      <a:pt x="1002140" y="334613"/>
                      <a:pt x="1006426" y="328898"/>
                      <a:pt x="1010427" y="323088"/>
                    </a:cubicBezTo>
                    <a:cubicBezTo>
                      <a:pt x="1010808" y="322517"/>
                      <a:pt x="1011284" y="321945"/>
                      <a:pt x="1011760" y="321374"/>
                    </a:cubicBezTo>
                    <a:cubicBezTo>
                      <a:pt x="1012427" y="320421"/>
                      <a:pt x="1012903" y="319373"/>
                      <a:pt x="1013475" y="318421"/>
                    </a:cubicBezTo>
                    <a:cubicBezTo>
                      <a:pt x="1015951" y="314516"/>
                      <a:pt x="1018333" y="310515"/>
                      <a:pt x="1020523" y="306419"/>
                    </a:cubicBezTo>
                    <a:cubicBezTo>
                      <a:pt x="1021095" y="305371"/>
                      <a:pt x="1021762" y="304419"/>
                      <a:pt x="1022333" y="303371"/>
                    </a:cubicBezTo>
                    <a:cubicBezTo>
                      <a:pt x="1022619" y="302800"/>
                      <a:pt x="1022809" y="302228"/>
                      <a:pt x="1023095" y="301657"/>
                    </a:cubicBezTo>
                    <a:cubicBezTo>
                      <a:pt x="1025571" y="296609"/>
                      <a:pt x="1027858" y="291465"/>
                      <a:pt x="1029762" y="286321"/>
                    </a:cubicBezTo>
                    <a:cubicBezTo>
                      <a:pt x="1029858" y="286036"/>
                      <a:pt x="1030048" y="285655"/>
                      <a:pt x="1030144" y="285369"/>
                    </a:cubicBezTo>
                    <a:cubicBezTo>
                      <a:pt x="1030144" y="285274"/>
                      <a:pt x="1030144" y="285274"/>
                      <a:pt x="1030239" y="285179"/>
                    </a:cubicBezTo>
                    <a:cubicBezTo>
                      <a:pt x="1031953" y="280321"/>
                      <a:pt x="1033573" y="275272"/>
                      <a:pt x="1034811" y="270224"/>
                    </a:cubicBezTo>
                    <a:cubicBezTo>
                      <a:pt x="1035096" y="268891"/>
                      <a:pt x="1035478" y="267653"/>
                      <a:pt x="1035763" y="266319"/>
                    </a:cubicBezTo>
                    <a:cubicBezTo>
                      <a:pt x="1035954" y="265271"/>
                      <a:pt x="1036049" y="264128"/>
                      <a:pt x="1036240" y="263080"/>
                    </a:cubicBezTo>
                    <a:cubicBezTo>
                      <a:pt x="1037383" y="257556"/>
                      <a:pt x="1038145" y="252032"/>
                      <a:pt x="1038525" y="246507"/>
                    </a:cubicBezTo>
                    <a:cubicBezTo>
                      <a:pt x="1038621" y="245650"/>
                      <a:pt x="1038907" y="244602"/>
                      <a:pt x="1039002" y="243554"/>
                    </a:cubicBezTo>
                    <a:close/>
                  </a:path>
                </a:pathLst>
              </a:custGeom>
              <a:solidFill>
                <a:srgbClr val="E1E3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59" name="Forma libre: forma 58">
                <a:extLst>
                  <a:ext uri="{FF2B5EF4-FFF2-40B4-BE49-F238E27FC236}">
                    <a16:creationId xmlns:a16="http://schemas.microsoft.com/office/drawing/2014/main" id="{A644A2AC-3B09-4DED-97A4-C075E6956F42}"/>
                  </a:ext>
                </a:extLst>
              </p:cNvPr>
              <p:cNvSpPr/>
              <p:nvPr/>
            </p:nvSpPr>
            <p:spPr>
              <a:xfrm>
                <a:off x="4392190" y="4778978"/>
                <a:ext cx="988008" cy="368998"/>
              </a:xfrm>
              <a:custGeom>
                <a:avLst/>
                <a:gdLst>
                  <a:gd name="connsiteX0" fmla="*/ 960574 w 988008"/>
                  <a:gd name="connsiteY0" fmla="*/ 92678 h 368998"/>
                  <a:gd name="connsiteX1" fmla="*/ 983529 w 988008"/>
                  <a:gd name="connsiteY1" fmla="*/ 217646 h 368998"/>
                  <a:gd name="connsiteX2" fmla="*/ 909139 w 988008"/>
                  <a:gd name="connsiteY2" fmla="*/ 321088 h 368998"/>
                  <a:gd name="connsiteX3" fmla="*/ 786076 w 988008"/>
                  <a:gd name="connsiteY3" fmla="*/ 357664 h 368998"/>
                  <a:gd name="connsiteX4" fmla="*/ 700827 w 988008"/>
                  <a:gd name="connsiteY4" fmla="*/ 350139 h 368998"/>
                  <a:gd name="connsiteX5" fmla="*/ 645868 w 988008"/>
                  <a:gd name="connsiteY5" fmla="*/ 343757 h 368998"/>
                  <a:gd name="connsiteX6" fmla="*/ 591480 w 988008"/>
                  <a:gd name="connsiteY6" fmla="*/ 341852 h 368998"/>
                  <a:gd name="connsiteX7" fmla="*/ 370309 w 988008"/>
                  <a:gd name="connsiteY7" fmla="*/ 360902 h 368998"/>
                  <a:gd name="connsiteX8" fmla="*/ 257819 w 988008"/>
                  <a:gd name="connsiteY8" fmla="*/ 368998 h 368998"/>
                  <a:gd name="connsiteX9" fmla="*/ 47698 w 988008"/>
                  <a:gd name="connsiteY9" fmla="*/ 313182 h 368998"/>
                  <a:gd name="connsiteX10" fmla="*/ 2644 w 988008"/>
                  <a:gd name="connsiteY10" fmla="*/ 182785 h 368998"/>
                  <a:gd name="connsiteX11" fmla="*/ 111801 w 988008"/>
                  <a:gd name="connsiteY11" fmla="*/ 32956 h 368998"/>
                  <a:gd name="connsiteX12" fmla="*/ 331352 w 988008"/>
                  <a:gd name="connsiteY12" fmla="*/ 5048 h 368998"/>
                  <a:gd name="connsiteX13" fmla="*/ 369547 w 988008"/>
                  <a:gd name="connsiteY13" fmla="*/ 5239 h 368998"/>
                  <a:gd name="connsiteX14" fmla="*/ 406981 w 988008"/>
                  <a:gd name="connsiteY14" fmla="*/ 5620 h 368998"/>
                  <a:gd name="connsiteX15" fmla="*/ 455082 w 988008"/>
                  <a:gd name="connsiteY15" fmla="*/ 4858 h 368998"/>
                  <a:gd name="connsiteX16" fmla="*/ 487467 w 988008"/>
                  <a:gd name="connsiteY16" fmla="*/ 3715 h 368998"/>
                  <a:gd name="connsiteX17" fmla="*/ 641772 w 988008"/>
                  <a:gd name="connsiteY17" fmla="*/ 0 h 368998"/>
                  <a:gd name="connsiteX18" fmla="*/ 827414 w 988008"/>
                  <a:gd name="connsiteY18" fmla="*/ 11144 h 368998"/>
                  <a:gd name="connsiteX19" fmla="*/ 960574 w 988008"/>
                  <a:gd name="connsiteY19" fmla="*/ 92678 h 368998"/>
                  <a:gd name="connsiteX20" fmla="*/ 963241 w 988008"/>
                  <a:gd name="connsiteY20" fmla="*/ 213074 h 368998"/>
                  <a:gd name="connsiteX21" fmla="*/ 823795 w 988008"/>
                  <a:gd name="connsiteY21" fmla="*/ 32004 h 368998"/>
                  <a:gd name="connsiteX22" fmla="*/ 641010 w 988008"/>
                  <a:gd name="connsiteY22" fmla="*/ 21050 h 368998"/>
                  <a:gd name="connsiteX23" fmla="*/ 455082 w 988008"/>
                  <a:gd name="connsiteY23" fmla="*/ 25717 h 368998"/>
                  <a:gd name="connsiteX24" fmla="*/ 406219 w 988008"/>
                  <a:gd name="connsiteY24" fmla="*/ 26479 h 368998"/>
                  <a:gd name="connsiteX25" fmla="*/ 330590 w 988008"/>
                  <a:gd name="connsiteY25" fmla="*/ 26098 h 368998"/>
                  <a:gd name="connsiteX26" fmla="*/ 117992 w 988008"/>
                  <a:gd name="connsiteY26" fmla="*/ 52673 h 368998"/>
                  <a:gd name="connsiteX27" fmla="*/ 60271 w 988008"/>
                  <a:gd name="connsiteY27" fmla="*/ 295942 h 368998"/>
                  <a:gd name="connsiteX28" fmla="*/ 258295 w 988008"/>
                  <a:gd name="connsiteY28" fmla="*/ 347948 h 368998"/>
                  <a:gd name="connsiteX29" fmla="*/ 366690 w 988008"/>
                  <a:gd name="connsiteY29" fmla="*/ 340233 h 368998"/>
                  <a:gd name="connsiteX30" fmla="*/ 591956 w 988008"/>
                  <a:gd name="connsiteY30" fmla="*/ 320802 h 368998"/>
                  <a:gd name="connsiteX31" fmla="*/ 647868 w 988008"/>
                  <a:gd name="connsiteY31" fmla="*/ 322707 h 368998"/>
                  <a:gd name="connsiteX32" fmla="*/ 786647 w 988008"/>
                  <a:gd name="connsiteY32" fmla="*/ 336613 h 368998"/>
                  <a:gd name="connsiteX33" fmla="*/ 897232 w 988008"/>
                  <a:gd name="connsiteY33" fmla="*/ 304038 h 368998"/>
                  <a:gd name="connsiteX34" fmla="*/ 963241 w 988008"/>
                  <a:gd name="connsiteY34" fmla="*/ 213074 h 368998"/>
                  <a:gd name="connsiteX35" fmla="*/ 963241 w 988008"/>
                  <a:gd name="connsiteY35" fmla="*/ 213074 h 368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88008" h="368998">
                    <a:moveTo>
                      <a:pt x="960574" y="92678"/>
                    </a:moveTo>
                    <a:cubicBezTo>
                      <a:pt x="986005" y="130778"/>
                      <a:pt x="994006" y="175069"/>
                      <a:pt x="983529" y="217646"/>
                    </a:cubicBezTo>
                    <a:cubicBezTo>
                      <a:pt x="973528" y="257270"/>
                      <a:pt x="947905" y="293084"/>
                      <a:pt x="909139" y="321088"/>
                    </a:cubicBezTo>
                    <a:cubicBezTo>
                      <a:pt x="874372" y="346138"/>
                      <a:pt x="835225" y="357664"/>
                      <a:pt x="786076" y="357664"/>
                    </a:cubicBezTo>
                    <a:cubicBezTo>
                      <a:pt x="757215" y="357664"/>
                      <a:pt x="728545" y="353854"/>
                      <a:pt x="700827" y="350139"/>
                    </a:cubicBezTo>
                    <a:cubicBezTo>
                      <a:pt x="681872" y="347472"/>
                      <a:pt x="663775" y="345091"/>
                      <a:pt x="645868" y="343757"/>
                    </a:cubicBezTo>
                    <a:cubicBezTo>
                      <a:pt x="628532" y="342614"/>
                      <a:pt x="610244" y="341852"/>
                      <a:pt x="591480" y="341852"/>
                    </a:cubicBezTo>
                    <a:cubicBezTo>
                      <a:pt x="517947" y="341852"/>
                      <a:pt x="446224" y="351091"/>
                      <a:pt x="370309" y="360902"/>
                    </a:cubicBezTo>
                    <a:cubicBezTo>
                      <a:pt x="327637" y="366427"/>
                      <a:pt x="291252" y="368998"/>
                      <a:pt x="257819" y="368998"/>
                    </a:cubicBezTo>
                    <a:cubicBezTo>
                      <a:pt x="169141" y="368998"/>
                      <a:pt x="98466" y="350139"/>
                      <a:pt x="47698" y="313182"/>
                    </a:cubicBezTo>
                    <a:cubicBezTo>
                      <a:pt x="9598" y="285274"/>
                      <a:pt x="-6881" y="237744"/>
                      <a:pt x="2644" y="182785"/>
                    </a:cubicBezTo>
                    <a:cubicBezTo>
                      <a:pt x="14074" y="115157"/>
                      <a:pt x="61128" y="50863"/>
                      <a:pt x="111801" y="32956"/>
                    </a:cubicBezTo>
                    <a:cubicBezTo>
                      <a:pt x="185334" y="7334"/>
                      <a:pt x="263629" y="5048"/>
                      <a:pt x="331352" y="5048"/>
                    </a:cubicBezTo>
                    <a:cubicBezTo>
                      <a:pt x="344020" y="5048"/>
                      <a:pt x="356784" y="5239"/>
                      <a:pt x="369547" y="5239"/>
                    </a:cubicBezTo>
                    <a:cubicBezTo>
                      <a:pt x="382025" y="5429"/>
                      <a:pt x="394598" y="5620"/>
                      <a:pt x="406981" y="5620"/>
                    </a:cubicBezTo>
                    <a:cubicBezTo>
                      <a:pt x="425650" y="5620"/>
                      <a:pt x="441080" y="5239"/>
                      <a:pt x="455082" y="4858"/>
                    </a:cubicBezTo>
                    <a:lnTo>
                      <a:pt x="487467" y="3715"/>
                    </a:lnTo>
                    <a:cubicBezTo>
                      <a:pt x="538045" y="1810"/>
                      <a:pt x="590337" y="0"/>
                      <a:pt x="641772" y="0"/>
                    </a:cubicBezTo>
                    <a:cubicBezTo>
                      <a:pt x="713209" y="0"/>
                      <a:pt x="772264" y="3524"/>
                      <a:pt x="827414" y="11144"/>
                    </a:cubicBezTo>
                    <a:cubicBezTo>
                      <a:pt x="882754" y="18764"/>
                      <a:pt x="931427" y="48577"/>
                      <a:pt x="960574" y="92678"/>
                    </a:cubicBezTo>
                    <a:close/>
                    <a:moveTo>
                      <a:pt x="963241" y="213074"/>
                    </a:moveTo>
                    <a:cubicBezTo>
                      <a:pt x="983719" y="130873"/>
                      <a:pt x="921045" y="45339"/>
                      <a:pt x="823795" y="32004"/>
                    </a:cubicBezTo>
                    <a:cubicBezTo>
                      <a:pt x="763216" y="23527"/>
                      <a:pt x="702351" y="21050"/>
                      <a:pt x="641010" y="21050"/>
                    </a:cubicBezTo>
                    <a:cubicBezTo>
                      <a:pt x="579097" y="21050"/>
                      <a:pt x="517090" y="23717"/>
                      <a:pt x="455082" y="25717"/>
                    </a:cubicBezTo>
                    <a:cubicBezTo>
                      <a:pt x="438985" y="26289"/>
                      <a:pt x="422697" y="26479"/>
                      <a:pt x="406219" y="26479"/>
                    </a:cubicBezTo>
                    <a:cubicBezTo>
                      <a:pt x="381168" y="26479"/>
                      <a:pt x="355927" y="26098"/>
                      <a:pt x="330590" y="26098"/>
                    </a:cubicBezTo>
                    <a:cubicBezTo>
                      <a:pt x="258391" y="26098"/>
                      <a:pt x="185524" y="29146"/>
                      <a:pt x="117992" y="52673"/>
                    </a:cubicBezTo>
                    <a:cubicBezTo>
                      <a:pt x="42745" y="79057"/>
                      <a:pt x="-24883" y="233743"/>
                      <a:pt x="60271" y="295942"/>
                    </a:cubicBezTo>
                    <a:cubicBezTo>
                      <a:pt x="114944" y="336042"/>
                      <a:pt x="187906" y="347948"/>
                      <a:pt x="258295" y="347948"/>
                    </a:cubicBezTo>
                    <a:cubicBezTo>
                      <a:pt x="296300" y="347948"/>
                      <a:pt x="333448" y="344614"/>
                      <a:pt x="366690" y="340233"/>
                    </a:cubicBezTo>
                    <a:cubicBezTo>
                      <a:pt x="442414" y="330422"/>
                      <a:pt x="516518" y="320802"/>
                      <a:pt x="591956" y="320802"/>
                    </a:cubicBezTo>
                    <a:cubicBezTo>
                      <a:pt x="610530" y="320802"/>
                      <a:pt x="629199" y="321373"/>
                      <a:pt x="647868" y="322707"/>
                    </a:cubicBezTo>
                    <a:cubicBezTo>
                      <a:pt x="693016" y="325946"/>
                      <a:pt x="740451" y="336613"/>
                      <a:pt x="786647" y="336613"/>
                    </a:cubicBezTo>
                    <a:cubicBezTo>
                      <a:pt x="824842" y="336613"/>
                      <a:pt x="862276" y="329279"/>
                      <a:pt x="897232" y="304038"/>
                    </a:cubicBezTo>
                    <a:cubicBezTo>
                      <a:pt x="934189" y="277558"/>
                      <a:pt x="955144" y="245459"/>
                      <a:pt x="963241" y="213074"/>
                    </a:cubicBezTo>
                    <a:lnTo>
                      <a:pt x="963241" y="213074"/>
                    </a:lnTo>
                    <a:close/>
                  </a:path>
                </a:pathLst>
              </a:custGeom>
              <a:solidFill>
                <a:srgbClr val="F1F2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60" name="Forma libre: forma 59">
                <a:extLst>
                  <a:ext uri="{FF2B5EF4-FFF2-40B4-BE49-F238E27FC236}">
                    <a16:creationId xmlns:a16="http://schemas.microsoft.com/office/drawing/2014/main" id="{F466391D-56FF-428B-AE37-461D6D51648F}"/>
                  </a:ext>
                </a:extLst>
              </p:cNvPr>
              <p:cNvSpPr/>
              <p:nvPr/>
            </p:nvSpPr>
            <p:spPr>
              <a:xfrm>
                <a:off x="4412760" y="4800028"/>
                <a:ext cx="946453" cy="326898"/>
              </a:xfrm>
              <a:custGeom>
                <a:avLst/>
                <a:gdLst>
                  <a:gd name="connsiteX0" fmla="*/ 620344 w 946453"/>
                  <a:gd name="connsiteY0" fmla="*/ 0 h 326898"/>
                  <a:gd name="connsiteX1" fmla="*/ 803129 w 946453"/>
                  <a:gd name="connsiteY1" fmla="*/ 10954 h 326898"/>
                  <a:gd name="connsiteX2" fmla="*/ 942575 w 946453"/>
                  <a:gd name="connsiteY2" fmla="*/ 192024 h 326898"/>
                  <a:gd name="connsiteX3" fmla="*/ 876567 w 946453"/>
                  <a:gd name="connsiteY3" fmla="*/ 282988 h 326898"/>
                  <a:gd name="connsiteX4" fmla="*/ 765982 w 946453"/>
                  <a:gd name="connsiteY4" fmla="*/ 315563 h 326898"/>
                  <a:gd name="connsiteX5" fmla="*/ 627202 w 946453"/>
                  <a:gd name="connsiteY5" fmla="*/ 301657 h 326898"/>
                  <a:gd name="connsiteX6" fmla="*/ 571291 w 946453"/>
                  <a:gd name="connsiteY6" fmla="*/ 299752 h 326898"/>
                  <a:gd name="connsiteX7" fmla="*/ 346024 w 946453"/>
                  <a:gd name="connsiteY7" fmla="*/ 319183 h 326898"/>
                  <a:gd name="connsiteX8" fmla="*/ 237630 w 946453"/>
                  <a:gd name="connsiteY8" fmla="*/ 326898 h 326898"/>
                  <a:gd name="connsiteX9" fmla="*/ 39605 w 946453"/>
                  <a:gd name="connsiteY9" fmla="*/ 274891 h 326898"/>
                  <a:gd name="connsiteX10" fmla="*/ 97327 w 946453"/>
                  <a:gd name="connsiteY10" fmla="*/ 31623 h 326898"/>
                  <a:gd name="connsiteX11" fmla="*/ 309925 w 946453"/>
                  <a:gd name="connsiteY11" fmla="*/ 5048 h 326898"/>
                  <a:gd name="connsiteX12" fmla="*/ 385553 w 946453"/>
                  <a:gd name="connsiteY12" fmla="*/ 5429 h 326898"/>
                  <a:gd name="connsiteX13" fmla="*/ 434416 w 946453"/>
                  <a:gd name="connsiteY13" fmla="*/ 4667 h 326898"/>
                  <a:gd name="connsiteX14" fmla="*/ 620344 w 946453"/>
                  <a:gd name="connsiteY14" fmla="*/ 0 h 32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46453" h="326898">
                    <a:moveTo>
                      <a:pt x="620344" y="0"/>
                    </a:moveTo>
                    <a:cubicBezTo>
                      <a:pt x="681685" y="0"/>
                      <a:pt x="742645" y="2477"/>
                      <a:pt x="803129" y="10954"/>
                    </a:cubicBezTo>
                    <a:cubicBezTo>
                      <a:pt x="900379" y="24384"/>
                      <a:pt x="963054" y="109919"/>
                      <a:pt x="942575" y="192024"/>
                    </a:cubicBezTo>
                    <a:cubicBezTo>
                      <a:pt x="934479" y="224409"/>
                      <a:pt x="913524" y="256508"/>
                      <a:pt x="876567" y="282988"/>
                    </a:cubicBezTo>
                    <a:cubicBezTo>
                      <a:pt x="841515" y="308229"/>
                      <a:pt x="804082" y="315563"/>
                      <a:pt x="765982" y="315563"/>
                    </a:cubicBezTo>
                    <a:cubicBezTo>
                      <a:pt x="719785" y="315563"/>
                      <a:pt x="672446" y="304800"/>
                      <a:pt x="627202" y="301657"/>
                    </a:cubicBezTo>
                    <a:cubicBezTo>
                      <a:pt x="608533" y="300323"/>
                      <a:pt x="589865" y="299752"/>
                      <a:pt x="571291" y="299752"/>
                    </a:cubicBezTo>
                    <a:cubicBezTo>
                      <a:pt x="495948" y="299752"/>
                      <a:pt x="421748" y="309372"/>
                      <a:pt x="346024" y="319183"/>
                    </a:cubicBezTo>
                    <a:cubicBezTo>
                      <a:pt x="312782" y="323564"/>
                      <a:pt x="275635" y="326898"/>
                      <a:pt x="237630" y="326898"/>
                    </a:cubicBezTo>
                    <a:cubicBezTo>
                      <a:pt x="167335" y="326898"/>
                      <a:pt x="94374" y="314992"/>
                      <a:pt x="39605" y="274891"/>
                    </a:cubicBezTo>
                    <a:cubicBezTo>
                      <a:pt x="-45548" y="212693"/>
                      <a:pt x="22079" y="58007"/>
                      <a:pt x="97327" y="31623"/>
                    </a:cubicBezTo>
                    <a:cubicBezTo>
                      <a:pt x="164764" y="8096"/>
                      <a:pt x="237630" y="5048"/>
                      <a:pt x="309925" y="5048"/>
                    </a:cubicBezTo>
                    <a:cubicBezTo>
                      <a:pt x="335166" y="5048"/>
                      <a:pt x="360407" y="5429"/>
                      <a:pt x="385553" y="5429"/>
                    </a:cubicBezTo>
                    <a:cubicBezTo>
                      <a:pt x="402031" y="5429"/>
                      <a:pt x="418319" y="5239"/>
                      <a:pt x="434416" y="4667"/>
                    </a:cubicBezTo>
                    <a:cubicBezTo>
                      <a:pt x="496424" y="2667"/>
                      <a:pt x="558432" y="0"/>
                      <a:pt x="620344" y="0"/>
                    </a:cubicBezTo>
                    <a:close/>
                  </a:path>
                </a:pathLst>
              </a:custGeom>
              <a:solidFill>
                <a:srgbClr val="F1F2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grpSp>
        <p:nvGrpSpPr>
          <p:cNvPr id="70" name="Grupo 69">
            <a:extLst>
              <a:ext uri="{FF2B5EF4-FFF2-40B4-BE49-F238E27FC236}">
                <a16:creationId xmlns:a16="http://schemas.microsoft.com/office/drawing/2014/main" id="{E1C3F02F-C089-4E13-85A5-646F39E1DCAB}"/>
              </a:ext>
            </a:extLst>
          </p:cNvPr>
          <p:cNvGrpSpPr/>
          <p:nvPr/>
        </p:nvGrpSpPr>
        <p:grpSpPr>
          <a:xfrm>
            <a:off x="4903742" y="2459911"/>
            <a:ext cx="1042525" cy="952310"/>
            <a:chOff x="5605567" y="4619243"/>
            <a:chExt cx="1042525" cy="952310"/>
          </a:xfrm>
        </p:grpSpPr>
        <p:sp>
          <p:nvSpPr>
            <p:cNvPr id="71" name="Forma libre: forma 70">
              <a:extLst>
                <a:ext uri="{FF2B5EF4-FFF2-40B4-BE49-F238E27FC236}">
                  <a16:creationId xmlns:a16="http://schemas.microsoft.com/office/drawing/2014/main" id="{21080E23-33BD-4C49-80C3-24412309F1D0}"/>
                </a:ext>
              </a:extLst>
            </p:cNvPr>
            <p:cNvSpPr/>
            <p:nvPr/>
          </p:nvSpPr>
          <p:spPr>
            <a:xfrm>
              <a:off x="5658174" y="4672298"/>
              <a:ext cx="989918" cy="899255"/>
            </a:xfrm>
            <a:custGeom>
              <a:avLst/>
              <a:gdLst>
                <a:gd name="connsiteX0" fmla="*/ 987132 w 989918"/>
                <a:gd name="connsiteY0" fmla="*/ 210693 h 899255"/>
                <a:gd name="connsiteX1" fmla="*/ 986466 w 989918"/>
                <a:gd name="connsiteY1" fmla="*/ 208312 h 899255"/>
                <a:gd name="connsiteX2" fmla="*/ 979131 w 989918"/>
                <a:gd name="connsiteY2" fmla="*/ 183928 h 899255"/>
                <a:gd name="connsiteX3" fmla="*/ 976750 w 989918"/>
                <a:gd name="connsiteY3" fmla="*/ 178498 h 899255"/>
                <a:gd name="connsiteX4" fmla="*/ 967225 w 989918"/>
                <a:gd name="connsiteY4" fmla="*/ 161449 h 899255"/>
                <a:gd name="connsiteX5" fmla="*/ 965129 w 989918"/>
                <a:gd name="connsiteY5" fmla="*/ 158591 h 899255"/>
                <a:gd name="connsiteX6" fmla="*/ 957033 w 989918"/>
                <a:gd name="connsiteY6" fmla="*/ 147638 h 899255"/>
                <a:gd name="connsiteX7" fmla="*/ 950461 w 989918"/>
                <a:gd name="connsiteY7" fmla="*/ 140494 h 899255"/>
                <a:gd name="connsiteX8" fmla="*/ 878738 w 989918"/>
                <a:gd name="connsiteY8" fmla="*/ 67151 h 899255"/>
                <a:gd name="connsiteX9" fmla="*/ 878261 w 989918"/>
                <a:gd name="connsiteY9" fmla="*/ 66675 h 899255"/>
                <a:gd name="connsiteX10" fmla="*/ 878071 w 989918"/>
                <a:gd name="connsiteY10" fmla="*/ 66865 h 899255"/>
                <a:gd name="connsiteX11" fmla="*/ 757675 w 989918"/>
                <a:gd name="connsiteY11" fmla="*/ 19621 h 899255"/>
                <a:gd name="connsiteX12" fmla="*/ 636041 w 989918"/>
                <a:gd name="connsiteY12" fmla="*/ 54483 h 899255"/>
                <a:gd name="connsiteX13" fmla="*/ 463448 w 989918"/>
                <a:gd name="connsiteY13" fmla="*/ 173069 h 899255"/>
                <a:gd name="connsiteX14" fmla="*/ 255993 w 989918"/>
                <a:gd name="connsiteY14" fmla="*/ 13145 h 899255"/>
                <a:gd name="connsiteX15" fmla="*/ 193414 w 989918"/>
                <a:gd name="connsiteY15" fmla="*/ 0 h 899255"/>
                <a:gd name="connsiteX16" fmla="*/ 37299 w 989918"/>
                <a:gd name="connsiteY16" fmla="*/ 71723 h 899255"/>
                <a:gd name="connsiteX17" fmla="*/ 11772 w 989918"/>
                <a:gd name="connsiteY17" fmla="*/ 183642 h 899255"/>
                <a:gd name="connsiteX18" fmla="*/ 120738 w 989918"/>
                <a:gd name="connsiteY18" fmla="*/ 362521 h 899255"/>
                <a:gd name="connsiteX19" fmla="*/ 120548 w 989918"/>
                <a:gd name="connsiteY19" fmla="*/ 362712 h 899255"/>
                <a:gd name="connsiteX20" fmla="*/ 120548 w 989918"/>
                <a:gd name="connsiteY20" fmla="*/ 362712 h 899255"/>
                <a:gd name="connsiteX21" fmla="*/ 120548 w 989918"/>
                <a:gd name="connsiteY21" fmla="*/ 362712 h 899255"/>
                <a:gd name="connsiteX22" fmla="*/ 164744 w 989918"/>
                <a:gd name="connsiteY22" fmla="*/ 407861 h 899255"/>
                <a:gd name="connsiteX23" fmla="*/ 28632 w 989918"/>
                <a:gd name="connsiteY23" fmla="*/ 544163 h 899255"/>
                <a:gd name="connsiteX24" fmla="*/ 19773 w 989918"/>
                <a:gd name="connsiteY24" fmla="*/ 734092 h 899255"/>
                <a:gd name="connsiteX25" fmla="*/ 47777 w 989918"/>
                <a:gd name="connsiteY25" fmla="*/ 774192 h 899255"/>
                <a:gd name="connsiteX26" fmla="*/ 47682 w 989918"/>
                <a:gd name="connsiteY26" fmla="*/ 774382 h 899255"/>
                <a:gd name="connsiteX27" fmla="*/ 119881 w 989918"/>
                <a:gd name="connsiteY27" fmla="*/ 848297 h 899255"/>
                <a:gd name="connsiteX28" fmla="*/ 220560 w 989918"/>
                <a:gd name="connsiteY28" fmla="*/ 884396 h 899255"/>
                <a:gd name="connsiteX29" fmla="*/ 252945 w 989918"/>
                <a:gd name="connsiteY29" fmla="*/ 879157 h 899255"/>
                <a:gd name="connsiteX30" fmla="*/ 260279 w 989918"/>
                <a:gd name="connsiteY30" fmla="*/ 877348 h 899255"/>
                <a:gd name="connsiteX31" fmla="*/ 263518 w 989918"/>
                <a:gd name="connsiteY31" fmla="*/ 876490 h 899255"/>
                <a:gd name="connsiteX32" fmla="*/ 286283 w 989918"/>
                <a:gd name="connsiteY32" fmla="*/ 869918 h 899255"/>
                <a:gd name="connsiteX33" fmla="*/ 298665 w 989918"/>
                <a:gd name="connsiteY33" fmla="*/ 865442 h 899255"/>
                <a:gd name="connsiteX34" fmla="*/ 320763 w 989918"/>
                <a:gd name="connsiteY34" fmla="*/ 856393 h 899255"/>
                <a:gd name="connsiteX35" fmla="*/ 333336 w 989918"/>
                <a:gd name="connsiteY35" fmla="*/ 850678 h 899255"/>
                <a:gd name="connsiteX36" fmla="*/ 357720 w 989918"/>
                <a:gd name="connsiteY36" fmla="*/ 838010 h 899255"/>
                <a:gd name="connsiteX37" fmla="*/ 361626 w 989918"/>
                <a:gd name="connsiteY37" fmla="*/ 835914 h 899255"/>
                <a:gd name="connsiteX38" fmla="*/ 368388 w 989918"/>
                <a:gd name="connsiteY38" fmla="*/ 832199 h 899255"/>
                <a:gd name="connsiteX39" fmla="*/ 404107 w 989918"/>
                <a:gd name="connsiteY39" fmla="*/ 809720 h 899255"/>
                <a:gd name="connsiteX40" fmla="*/ 408965 w 989918"/>
                <a:gd name="connsiteY40" fmla="*/ 806196 h 899255"/>
                <a:gd name="connsiteX41" fmla="*/ 440778 w 989918"/>
                <a:gd name="connsiteY41" fmla="*/ 782955 h 899255"/>
                <a:gd name="connsiteX42" fmla="*/ 449446 w 989918"/>
                <a:gd name="connsiteY42" fmla="*/ 776097 h 899255"/>
                <a:gd name="connsiteX43" fmla="*/ 458971 w 989918"/>
                <a:gd name="connsiteY43" fmla="*/ 768572 h 899255"/>
                <a:gd name="connsiteX44" fmla="*/ 470115 w 989918"/>
                <a:gd name="connsiteY44" fmla="*/ 759714 h 899255"/>
                <a:gd name="connsiteX45" fmla="*/ 490118 w 989918"/>
                <a:gd name="connsiteY45" fmla="*/ 742379 h 899255"/>
                <a:gd name="connsiteX46" fmla="*/ 514883 w 989918"/>
                <a:gd name="connsiteY46" fmla="*/ 720185 h 899255"/>
                <a:gd name="connsiteX47" fmla="*/ 539743 w 989918"/>
                <a:gd name="connsiteY47" fmla="*/ 747427 h 899255"/>
                <a:gd name="connsiteX48" fmla="*/ 539743 w 989918"/>
                <a:gd name="connsiteY48" fmla="*/ 747522 h 899255"/>
                <a:gd name="connsiteX49" fmla="*/ 611943 w 989918"/>
                <a:gd name="connsiteY49" fmla="*/ 821341 h 899255"/>
                <a:gd name="connsiteX50" fmla="*/ 743387 w 989918"/>
                <a:gd name="connsiteY50" fmla="*/ 896112 h 899255"/>
                <a:gd name="connsiteX51" fmla="*/ 781678 w 989918"/>
                <a:gd name="connsiteY51" fmla="*/ 899255 h 899255"/>
                <a:gd name="connsiteX52" fmla="*/ 874452 w 989918"/>
                <a:gd name="connsiteY52" fmla="*/ 873443 h 899255"/>
                <a:gd name="connsiteX53" fmla="*/ 886358 w 989918"/>
                <a:gd name="connsiteY53" fmla="*/ 864489 h 899255"/>
                <a:gd name="connsiteX54" fmla="*/ 888453 w 989918"/>
                <a:gd name="connsiteY54" fmla="*/ 862774 h 899255"/>
                <a:gd name="connsiteX55" fmla="*/ 902550 w 989918"/>
                <a:gd name="connsiteY55" fmla="*/ 849154 h 899255"/>
                <a:gd name="connsiteX56" fmla="*/ 904265 w 989918"/>
                <a:gd name="connsiteY56" fmla="*/ 847439 h 899255"/>
                <a:gd name="connsiteX57" fmla="*/ 906170 w 989918"/>
                <a:gd name="connsiteY57" fmla="*/ 844963 h 899255"/>
                <a:gd name="connsiteX58" fmla="*/ 914361 w 989918"/>
                <a:gd name="connsiteY58" fmla="*/ 834390 h 899255"/>
                <a:gd name="connsiteX59" fmla="*/ 917124 w 989918"/>
                <a:gd name="connsiteY59" fmla="*/ 830294 h 899255"/>
                <a:gd name="connsiteX60" fmla="*/ 924077 w 989918"/>
                <a:gd name="connsiteY60" fmla="*/ 818388 h 899255"/>
                <a:gd name="connsiteX61" fmla="*/ 925886 w 989918"/>
                <a:gd name="connsiteY61" fmla="*/ 815149 h 899255"/>
                <a:gd name="connsiteX62" fmla="*/ 933411 w 989918"/>
                <a:gd name="connsiteY62" fmla="*/ 797814 h 899255"/>
                <a:gd name="connsiteX63" fmla="*/ 934269 w 989918"/>
                <a:gd name="connsiteY63" fmla="*/ 794861 h 899255"/>
                <a:gd name="connsiteX64" fmla="*/ 938936 w 989918"/>
                <a:gd name="connsiteY64" fmla="*/ 778764 h 899255"/>
                <a:gd name="connsiteX65" fmla="*/ 939602 w 989918"/>
                <a:gd name="connsiteY65" fmla="*/ 776478 h 899255"/>
                <a:gd name="connsiteX66" fmla="*/ 941317 w 989918"/>
                <a:gd name="connsiteY66" fmla="*/ 767334 h 899255"/>
                <a:gd name="connsiteX67" fmla="*/ 943698 w 989918"/>
                <a:gd name="connsiteY67" fmla="*/ 746188 h 899255"/>
                <a:gd name="connsiteX68" fmla="*/ 943603 w 989918"/>
                <a:gd name="connsiteY68" fmla="*/ 721900 h 899255"/>
                <a:gd name="connsiteX69" fmla="*/ 943127 w 989918"/>
                <a:gd name="connsiteY69" fmla="*/ 717709 h 899255"/>
                <a:gd name="connsiteX70" fmla="*/ 940460 w 989918"/>
                <a:gd name="connsiteY70" fmla="*/ 697706 h 899255"/>
                <a:gd name="connsiteX71" fmla="*/ 940174 w 989918"/>
                <a:gd name="connsiteY71" fmla="*/ 695611 h 899255"/>
                <a:gd name="connsiteX72" fmla="*/ 939031 w 989918"/>
                <a:gd name="connsiteY72" fmla="*/ 691229 h 899255"/>
                <a:gd name="connsiteX73" fmla="*/ 938460 w 989918"/>
                <a:gd name="connsiteY73" fmla="*/ 689038 h 899255"/>
                <a:gd name="connsiteX74" fmla="*/ 934364 w 989918"/>
                <a:gd name="connsiteY74" fmla="*/ 673322 h 899255"/>
                <a:gd name="connsiteX75" fmla="*/ 931125 w 989918"/>
                <a:gd name="connsiteY75" fmla="*/ 663893 h 899255"/>
                <a:gd name="connsiteX76" fmla="*/ 924839 w 989918"/>
                <a:gd name="connsiteY76" fmla="*/ 647986 h 899255"/>
                <a:gd name="connsiteX77" fmla="*/ 923505 w 989918"/>
                <a:gd name="connsiteY77" fmla="*/ 644747 h 899255"/>
                <a:gd name="connsiteX78" fmla="*/ 921219 w 989918"/>
                <a:gd name="connsiteY78" fmla="*/ 640556 h 899255"/>
                <a:gd name="connsiteX79" fmla="*/ 912075 w 989918"/>
                <a:gd name="connsiteY79" fmla="*/ 623888 h 899255"/>
                <a:gd name="connsiteX80" fmla="*/ 910837 w 989918"/>
                <a:gd name="connsiteY80" fmla="*/ 621792 h 899255"/>
                <a:gd name="connsiteX81" fmla="*/ 907694 w 989918"/>
                <a:gd name="connsiteY81" fmla="*/ 616553 h 899255"/>
                <a:gd name="connsiteX82" fmla="*/ 891406 w 989918"/>
                <a:gd name="connsiteY82" fmla="*/ 593884 h 899255"/>
                <a:gd name="connsiteX83" fmla="*/ 877119 w 989918"/>
                <a:gd name="connsiteY83" fmla="*/ 576834 h 899255"/>
                <a:gd name="connsiteX84" fmla="*/ 875976 w 989918"/>
                <a:gd name="connsiteY84" fmla="*/ 575024 h 899255"/>
                <a:gd name="connsiteX85" fmla="*/ 847591 w 989918"/>
                <a:gd name="connsiteY85" fmla="*/ 542925 h 899255"/>
                <a:gd name="connsiteX86" fmla="*/ 841304 w 989918"/>
                <a:gd name="connsiteY86" fmla="*/ 536067 h 899255"/>
                <a:gd name="connsiteX87" fmla="*/ 809110 w 989918"/>
                <a:gd name="connsiteY87" fmla="*/ 502063 h 899255"/>
                <a:gd name="connsiteX88" fmla="*/ 795489 w 989918"/>
                <a:gd name="connsiteY88" fmla="*/ 488156 h 899255"/>
                <a:gd name="connsiteX89" fmla="*/ 809491 w 989918"/>
                <a:gd name="connsiteY89" fmla="*/ 479870 h 899255"/>
                <a:gd name="connsiteX90" fmla="*/ 833303 w 989918"/>
                <a:gd name="connsiteY90" fmla="*/ 465677 h 899255"/>
                <a:gd name="connsiteX91" fmla="*/ 840638 w 989918"/>
                <a:gd name="connsiteY91" fmla="*/ 461105 h 899255"/>
                <a:gd name="connsiteX92" fmla="*/ 857211 w 989918"/>
                <a:gd name="connsiteY92" fmla="*/ 450723 h 899255"/>
                <a:gd name="connsiteX93" fmla="*/ 867212 w 989918"/>
                <a:gd name="connsiteY93" fmla="*/ 443865 h 899255"/>
                <a:gd name="connsiteX94" fmla="*/ 880643 w 989918"/>
                <a:gd name="connsiteY94" fmla="*/ 434626 h 899255"/>
                <a:gd name="connsiteX95" fmla="*/ 886548 w 989918"/>
                <a:gd name="connsiteY95" fmla="*/ 430054 h 899255"/>
                <a:gd name="connsiteX96" fmla="*/ 893025 w 989918"/>
                <a:gd name="connsiteY96" fmla="*/ 425101 h 899255"/>
                <a:gd name="connsiteX97" fmla="*/ 901026 w 989918"/>
                <a:gd name="connsiteY97" fmla="*/ 418814 h 899255"/>
                <a:gd name="connsiteX98" fmla="*/ 908837 w 989918"/>
                <a:gd name="connsiteY98" fmla="*/ 411861 h 899255"/>
                <a:gd name="connsiteX99" fmla="*/ 923029 w 989918"/>
                <a:gd name="connsiteY99" fmla="*/ 398431 h 899255"/>
                <a:gd name="connsiteX100" fmla="*/ 929125 w 989918"/>
                <a:gd name="connsiteY100" fmla="*/ 392049 h 899255"/>
                <a:gd name="connsiteX101" fmla="*/ 930744 w 989918"/>
                <a:gd name="connsiteY101" fmla="*/ 390430 h 899255"/>
                <a:gd name="connsiteX102" fmla="*/ 933411 w 989918"/>
                <a:gd name="connsiteY102" fmla="*/ 387572 h 899255"/>
                <a:gd name="connsiteX103" fmla="*/ 937031 w 989918"/>
                <a:gd name="connsiteY103" fmla="*/ 382905 h 899255"/>
                <a:gd name="connsiteX104" fmla="*/ 938936 w 989918"/>
                <a:gd name="connsiteY104" fmla="*/ 380333 h 899255"/>
                <a:gd name="connsiteX105" fmla="*/ 949794 w 989918"/>
                <a:gd name="connsiteY105" fmla="*/ 366331 h 899255"/>
                <a:gd name="connsiteX106" fmla="*/ 952080 w 989918"/>
                <a:gd name="connsiteY106" fmla="*/ 363284 h 899255"/>
                <a:gd name="connsiteX107" fmla="*/ 956176 w 989918"/>
                <a:gd name="connsiteY107" fmla="*/ 356426 h 899255"/>
                <a:gd name="connsiteX108" fmla="*/ 959319 w 989918"/>
                <a:gd name="connsiteY108" fmla="*/ 351092 h 899255"/>
                <a:gd name="connsiteX109" fmla="*/ 964177 w 989918"/>
                <a:gd name="connsiteY109" fmla="*/ 342805 h 899255"/>
                <a:gd name="connsiteX110" fmla="*/ 965606 w 989918"/>
                <a:gd name="connsiteY110" fmla="*/ 340328 h 899255"/>
                <a:gd name="connsiteX111" fmla="*/ 975798 w 989918"/>
                <a:gd name="connsiteY111" fmla="*/ 316897 h 899255"/>
                <a:gd name="connsiteX112" fmla="*/ 976845 w 989918"/>
                <a:gd name="connsiteY112" fmla="*/ 313658 h 899255"/>
                <a:gd name="connsiteX113" fmla="*/ 984656 w 989918"/>
                <a:gd name="connsiteY113" fmla="*/ 287084 h 899255"/>
                <a:gd name="connsiteX114" fmla="*/ 985608 w 989918"/>
                <a:gd name="connsiteY114" fmla="*/ 283273 h 899255"/>
                <a:gd name="connsiteX115" fmla="*/ 986751 w 989918"/>
                <a:gd name="connsiteY115" fmla="*/ 276892 h 899255"/>
                <a:gd name="connsiteX116" fmla="*/ 988466 w 989918"/>
                <a:gd name="connsiteY116" fmla="*/ 266700 h 899255"/>
                <a:gd name="connsiteX117" fmla="*/ 989037 w 989918"/>
                <a:gd name="connsiteY117" fmla="*/ 261271 h 899255"/>
                <a:gd name="connsiteX118" fmla="*/ 978655 w 989918"/>
                <a:gd name="connsiteY118" fmla="*/ 258889 h 899255"/>
                <a:gd name="connsiteX119" fmla="*/ 989323 w 989918"/>
                <a:gd name="connsiteY119" fmla="*/ 257937 h 899255"/>
                <a:gd name="connsiteX120" fmla="*/ 989704 w 989918"/>
                <a:gd name="connsiteY120" fmla="*/ 253841 h 899255"/>
                <a:gd name="connsiteX121" fmla="*/ 989704 w 989918"/>
                <a:gd name="connsiteY121" fmla="*/ 251270 h 899255"/>
                <a:gd name="connsiteX122" fmla="*/ 989704 w 989918"/>
                <a:gd name="connsiteY122" fmla="*/ 233553 h 899255"/>
                <a:gd name="connsiteX123" fmla="*/ 989609 w 989918"/>
                <a:gd name="connsiteY123" fmla="*/ 231457 h 899255"/>
                <a:gd name="connsiteX124" fmla="*/ 987132 w 989918"/>
                <a:gd name="connsiteY124" fmla="*/ 210693 h 899255"/>
                <a:gd name="connsiteX125" fmla="*/ 979227 w 989918"/>
                <a:gd name="connsiteY125" fmla="*/ 232124 h 899255"/>
                <a:gd name="connsiteX126" fmla="*/ 979227 w 989918"/>
                <a:gd name="connsiteY126" fmla="*/ 232124 h 899255"/>
                <a:gd name="connsiteX127" fmla="*/ 979227 w 989918"/>
                <a:gd name="connsiteY127" fmla="*/ 232124 h 899255"/>
                <a:gd name="connsiteX128" fmla="*/ 979227 w 989918"/>
                <a:gd name="connsiteY128" fmla="*/ 232124 h 899255"/>
                <a:gd name="connsiteX129" fmla="*/ 769677 w 989918"/>
                <a:gd name="connsiteY129" fmla="*/ 478631 h 899255"/>
                <a:gd name="connsiteX130" fmla="*/ 769200 w 989918"/>
                <a:gd name="connsiteY130" fmla="*/ 478155 h 899255"/>
                <a:gd name="connsiteX131" fmla="*/ 769200 w 989918"/>
                <a:gd name="connsiteY131" fmla="*/ 478155 h 899255"/>
                <a:gd name="connsiteX132" fmla="*/ 769677 w 989918"/>
                <a:gd name="connsiteY132" fmla="*/ 478631 h 899255"/>
                <a:gd name="connsiteX133" fmla="*/ 631278 w 989918"/>
                <a:gd name="connsiteY133" fmla="*/ 799243 h 899255"/>
                <a:gd name="connsiteX134" fmla="*/ 631278 w 989918"/>
                <a:gd name="connsiteY134" fmla="*/ 799243 h 899255"/>
                <a:gd name="connsiteX135" fmla="*/ 631278 w 989918"/>
                <a:gd name="connsiteY135" fmla="*/ 799243 h 899255"/>
                <a:gd name="connsiteX136" fmla="*/ 631278 w 989918"/>
                <a:gd name="connsiteY136" fmla="*/ 799243 h 89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989918" h="899255">
                  <a:moveTo>
                    <a:pt x="987132" y="210693"/>
                  </a:moveTo>
                  <a:cubicBezTo>
                    <a:pt x="986942" y="209740"/>
                    <a:pt x="986656" y="208883"/>
                    <a:pt x="986466" y="208312"/>
                  </a:cubicBezTo>
                  <a:cubicBezTo>
                    <a:pt x="984465" y="199072"/>
                    <a:pt x="982084" y="191167"/>
                    <a:pt x="979131" y="183928"/>
                  </a:cubicBezTo>
                  <a:cubicBezTo>
                    <a:pt x="978369" y="182118"/>
                    <a:pt x="977512" y="180308"/>
                    <a:pt x="976750" y="178498"/>
                  </a:cubicBezTo>
                  <a:cubicBezTo>
                    <a:pt x="974083" y="172784"/>
                    <a:pt x="970940" y="167164"/>
                    <a:pt x="967225" y="161449"/>
                  </a:cubicBezTo>
                  <a:cubicBezTo>
                    <a:pt x="966749" y="160687"/>
                    <a:pt x="966177" y="159925"/>
                    <a:pt x="965129" y="158591"/>
                  </a:cubicBezTo>
                  <a:cubicBezTo>
                    <a:pt x="962558" y="154877"/>
                    <a:pt x="959986" y="151162"/>
                    <a:pt x="957033" y="147638"/>
                  </a:cubicBezTo>
                  <a:cubicBezTo>
                    <a:pt x="954938" y="145161"/>
                    <a:pt x="952747" y="142780"/>
                    <a:pt x="950461" y="140494"/>
                  </a:cubicBezTo>
                  <a:lnTo>
                    <a:pt x="878738" y="67151"/>
                  </a:lnTo>
                  <a:lnTo>
                    <a:pt x="878261" y="66675"/>
                  </a:lnTo>
                  <a:lnTo>
                    <a:pt x="878071" y="66865"/>
                  </a:lnTo>
                  <a:cubicBezTo>
                    <a:pt x="848353" y="36386"/>
                    <a:pt x="805681" y="19621"/>
                    <a:pt x="757675" y="19621"/>
                  </a:cubicBezTo>
                  <a:cubicBezTo>
                    <a:pt x="716718" y="19621"/>
                    <a:pt x="674712" y="31623"/>
                    <a:pt x="636041" y="54483"/>
                  </a:cubicBezTo>
                  <a:cubicBezTo>
                    <a:pt x="581653" y="86773"/>
                    <a:pt x="528123" y="123539"/>
                    <a:pt x="463448" y="173069"/>
                  </a:cubicBezTo>
                  <a:cubicBezTo>
                    <a:pt x="403917" y="115538"/>
                    <a:pt x="336575" y="51911"/>
                    <a:pt x="255993" y="13145"/>
                  </a:cubicBezTo>
                  <a:cubicBezTo>
                    <a:pt x="238182" y="4477"/>
                    <a:pt x="217131" y="0"/>
                    <a:pt x="193414" y="0"/>
                  </a:cubicBezTo>
                  <a:cubicBezTo>
                    <a:pt x="133978" y="0"/>
                    <a:pt x="71303" y="28765"/>
                    <a:pt x="37299" y="71723"/>
                  </a:cubicBezTo>
                  <a:cubicBezTo>
                    <a:pt x="11296" y="104870"/>
                    <a:pt x="2438" y="143637"/>
                    <a:pt x="11772" y="183642"/>
                  </a:cubicBezTo>
                  <a:cubicBezTo>
                    <a:pt x="25965" y="243459"/>
                    <a:pt x="61588" y="301943"/>
                    <a:pt x="120738" y="362521"/>
                  </a:cubicBezTo>
                  <a:lnTo>
                    <a:pt x="120548" y="362712"/>
                  </a:lnTo>
                  <a:lnTo>
                    <a:pt x="120548" y="362712"/>
                  </a:lnTo>
                  <a:cubicBezTo>
                    <a:pt x="120548" y="362712"/>
                    <a:pt x="120548" y="362712"/>
                    <a:pt x="120548" y="362712"/>
                  </a:cubicBezTo>
                  <a:lnTo>
                    <a:pt x="164744" y="407861"/>
                  </a:lnTo>
                  <a:cubicBezTo>
                    <a:pt x="121595" y="442341"/>
                    <a:pt x="69303" y="487966"/>
                    <a:pt x="28632" y="544163"/>
                  </a:cubicBezTo>
                  <a:cubicBezTo>
                    <a:pt x="-5849" y="592074"/>
                    <a:pt x="-9659" y="673703"/>
                    <a:pt x="19773" y="734092"/>
                  </a:cubicBezTo>
                  <a:cubicBezTo>
                    <a:pt x="27298" y="749427"/>
                    <a:pt x="36633" y="762857"/>
                    <a:pt x="47777" y="774192"/>
                  </a:cubicBezTo>
                  <a:lnTo>
                    <a:pt x="47682" y="774382"/>
                  </a:lnTo>
                  <a:lnTo>
                    <a:pt x="119881" y="848297"/>
                  </a:lnTo>
                  <a:cubicBezTo>
                    <a:pt x="146265" y="875347"/>
                    <a:pt x="180746" y="888111"/>
                    <a:pt x="220560" y="884396"/>
                  </a:cubicBezTo>
                  <a:cubicBezTo>
                    <a:pt x="230466" y="883444"/>
                    <a:pt x="241134" y="881729"/>
                    <a:pt x="252945" y="879157"/>
                  </a:cubicBezTo>
                  <a:cubicBezTo>
                    <a:pt x="255422" y="878586"/>
                    <a:pt x="257803" y="878014"/>
                    <a:pt x="260279" y="877348"/>
                  </a:cubicBezTo>
                  <a:lnTo>
                    <a:pt x="263518" y="876490"/>
                  </a:lnTo>
                  <a:cubicBezTo>
                    <a:pt x="271043" y="874586"/>
                    <a:pt x="278568" y="872490"/>
                    <a:pt x="286283" y="869918"/>
                  </a:cubicBezTo>
                  <a:cubicBezTo>
                    <a:pt x="290378" y="868585"/>
                    <a:pt x="294569" y="867061"/>
                    <a:pt x="298665" y="865442"/>
                  </a:cubicBezTo>
                  <a:cubicBezTo>
                    <a:pt x="305904" y="862679"/>
                    <a:pt x="313334" y="859727"/>
                    <a:pt x="320763" y="856393"/>
                  </a:cubicBezTo>
                  <a:cubicBezTo>
                    <a:pt x="324954" y="854488"/>
                    <a:pt x="329145" y="852678"/>
                    <a:pt x="333336" y="850678"/>
                  </a:cubicBezTo>
                  <a:cubicBezTo>
                    <a:pt x="341337" y="846772"/>
                    <a:pt x="349434" y="842486"/>
                    <a:pt x="357720" y="838010"/>
                  </a:cubicBezTo>
                  <a:lnTo>
                    <a:pt x="361626" y="835914"/>
                  </a:lnTo>
                  <a:cubicBezTo>
                    <a:pt x="363911" y="834676"/>
                    <a:pt x="366102" y="833533"/>
                    <a:pt x="368388" y="832199"/>
                  </a:cubicBezTo>
                  <a:cubicBezTo>
                    <a:pt x="380961" y="824865"/>
                    <a:pt x="392582" y="817531"/>
                    <a:pt x="404107" y="809720"/>
                  </a:cubicBezTo>
                  <a:lnTo>
                    <a:pt x="408965" y="806196"/>
                  </a:lnTo>
                  <a:cubicBezTo>
                    <a:pt x="419442" y="798957"/>
                    <a:pt x="430110" y="791242"/>
                    <a:pt x="440778" y="782955"/>
                  </a:cubicBezTo>
                  <a:cubicBezTo>
                    <a:pt x="443636" y="780764"/>
                    <a:pt x="446493" y="778383"/>
                    <a:pt x="449446" y="776097"/>
                  </a:cubicBezTo>
                  <a:lnTo>
                    <a:pt x="458971" y="768572"/>
                  </a:lnTo>
                  <a:cubicBezTo>
                    <a:pt x="462686" y="765715"/>
                    <a:pt x="466305" y="762762"/>
                    <a:pt x="470115" y="759714"/>
                  </a:cubicBezTo>
                  <a:lnTo>
                    <a:pt x="490118" y="742379"/>
                  </a:lnTo>
                  <a:cubicBezTo>
                    <a:pt x="498309" y="735235"/>
                    <a:pt x="506501" y="727805"/>
                    <a:pt x="514883" y="720185"/>
                  </a:cubicBezTo>
                  <a:cubicBezTo>
                    <a:pt x="523741" y="730377"/>
                    <a:pt x="531742" y="739235"/>
                    <a:pt x="539743" y="747427"/>
                  </a:cubicBezTo>
                  <a:lnTo>
                    <a:pt x="539743" y="747522"/>
                  </a:lnTo>
                  <a:lnTo>
                    <a:pt x="611943" y="821341"/>
                  </a:lnTo>
                  <a:cubicBezTo>
                    <a:pt x="638422" y="848392"/>
                    <a:pt x="680808" y="885635"/>
                    <a:pt x="743387" y="896112"/>
                  </a:cubicBezTo>
                  <a:cubicBezTo>
                    <a:pt x="756151" y="898207"/>
                    <a:pt x="769010" y="899255"/>
                    <a:pt x="781678" y="899255"/>
                  </a:cubicBezTo>
                  <a:cubicBezTo>
                    <a:pt x="817016" y="899255"/>
                    <a:pt x="848258" y="890588"/>
                    <a:pt x="874452" y="873443"/>
                  </a:cubicBezTo>
                  <a:cubicBezTo>
                    <a:pt x="879024" y="870395"/>
                    <a:pt x="883405" y="867156"/>
                    <a:pt x="886358" y="864489"/>
                  </a:cubicBezTo>
                  <a:lnTo>
                    <a:pt x="888453" y="862774"/>
                  </a:lnTo>
                  <a:cubicBezTo>
                    <a:pt x="893406" y="858584"/>
                    <a:pt x="897978" y="854012"/>
                    <a:pt x="902550" y="849154"/>
                  </a:cubicBezTo>
                  <a:lnTo>
                    <a:pt x="904265" y="847439"/>
                  </a:lnTo>
                  <a:cubicBezTo>
                    <a:pt x="904836" y="846772"/>
                    <a:pt x="905312" y="846106"/>
                    <a:pt x="906170" y="844963"/>
                  </a:cubicBezTo>
                  <a:cubicBezTo>
                    <a:pt x="908837" y="841820"/>
                    <a:pt x="911313" y="838581"/>
                    <a:pt x="914361" y="834390"/>
                  </a:cubicBezTo>
                  <a:cubicBezTo>
                    <a:pt x="914933" y="833628"/>
                    <a:pt x="915600" y="832866"/>
                    <a:pt x="917124" y="830294"/>
                  </a:cubicBezTo>
                  <a:cubicBezTo>
                    <a:pt x="919410" y="826770"/>
                    <a:pt x="921505" y="823055"/>
                    <a:pt x="924077" y="818388"/>
                  </a:cubicBezTo>
                  <a:cubicBezTo>
                    <a:pt x="924553" y="817531"/>
                    <a:pt x="925125" y="816673"/>
                    <a:pt x="925886" y="815149"/>
                  </a:cubicBezTo>
                  <a:cubicBezTo>
                    <a:pt x="928553" y="809815"/>
                    <a:pt x="930935" y="804291"/>
                    <a:pt x="933411" y="797814"/>
                  </a:cubicBezTo>
                  <a:lnTo>
                    <a:pt x="934269" y="794861"/>
                  </a:lnTo>
                  <a:cubicBezTo>
                    <a:pt x="935983" y="789718"/>
                    <a:pt x="937507" y="784574"/>
                    <a:pt x="938936" y="778764"/>
                  </a:cubicBezTo>
                  <a:lnTo>
                    <a:pt x="939602" y="776478"/>
                  </a:lnTo>
                  <a:cubicBezTo>
                    <a:pt x="940269" y="773430"/>
                    <a:pt x="940841" y="770382"/>
                    <a:pt x="941317" y="767334"/>
                  </a:cubicBezTo>
                  <a:cubicBezTo>
                    <a:pt x="942460" y="760762"/>
                    <a:pt x="943222" y="754094"/>
                    <a:pt x="943698" y="746188"/>
                  </a:cubicBezTo>
                  <a:cubicBezTo>
                    <a:pt x="944175" y="737902"/>
                    <a:pt x="944175" y="729710"/>
                    <a:pt x="943603" y="721900"/>
                  </a:cubicBezTo>
                  <a:lnTo>
                    <a:pt x="943127" y="717709"/>
                  </a:lnTo>
                  <a:cubicBezTo>
                    <a:pt x="942555" y="710946"/>
                    <a:pt x="941698" y="704279"/>
                    <a:pt x="940460" y="697706"/>
                  </a:cubicBezTo>
                  <a:lnTo>
                    <a:pt x="940174" y="695611"/>
                  </a:lnTo>
                  <a:cubicBezTo>
                    <a:pt x="939888" y="694182"/>
                    <a:pt x="939507" y="692658"/>
                    <a:pt x="939031" y="691229"/>
                  </a:cubicBezTo>
                  <a:lnTo>
                    <a:pt x="938460" y="689038"/>
                  </a:lnTo>
                  <a:cubicBezTo>
                    <a:pt x="937221" y="683800"/>
                    <a:pt x="935983" y="678561"/>
                    <a:pt x="934364" y="673322"/>
                  </a:cubicBezTo>
                  <a:cubicBezTo>
                    <a:pt x="933602" y="670751"/>
                    <a:pt x="932649" y="668179"/>
                    <a:pt x="931125" y="663893"/>
                  </a:cubicBezTo>
                  <a:cubicBezTo>
                    <a:pt x="929411" y="659035"/>
                    <a:pt x="927506" y="654272"/>
                    <a:pt x="924839" y="647986"/>
                  </a:cubicBezTo>
                  <a:cubicBezTo>
                    <a:pt x="924458" y="646843"/>
                    <a:pt x="923982" y="645795"/>
                    <a:pt x="923505" y="644747"/>
                  </a:cubicBezTo>
                  <a:cubicBezTo>
                    <a:pt x="923029" y="643699"/>
                    <a:pt x="922458" y="642747"/>
                    <a:pt x="921219" y="640556"/>
                  </a:cubicBezTo>
                  <a:cubicBezTo>
                    <a:pt x="918457" y="634841"/>
                    <a:pt x="915314" y="629317"/>
                    <a:pt x="912075" y="623888"/>
                  </a:cubicBezTo>
                  <a:lnTo>
                    <a:pt x="910837" y="621792"/>
                  </a:lnTo>
                  <a:cubicBezTo>
                    <a:pt x="909789" y="619982"/>
                    <a:pt x="908837" y="618268"/>
                    <a:pt x="907694" y="616553"/>
                  </a:cubicBezTo>
                  <a:cubicBezTo>
                    <a:pt x="902169" y="608076"/>
                    <a:pt x="896931" y="600647"/>
                    <a:pt x="891406" y="593884"/>
                  </a:cubicBezTo>
                  <a:cubicBezTo>
                    <a:pt x="886739" y="588169"/>
                    <a:pt x="881976" y="582549"/>
                    <a:pt x="877119" y="576834"/>
                  </a:cubicBezTo>
                  <a:lnTo>
                    <a:pt x="875976" y="575024"/>
                  </a:lnTo>
                  <a:cubicBezTo>
                    <a:pt x="866927" y="564452"/>
                    <a:pt x="857402" y="553688"/>
                    <a:pt x="847591" y="542925"/>
                  </a:cubicBezTo>
                  <a:lnTo>
                    <a:pt x="841304" y="536067"/>
                  </a:lnTo>
                  <a:cubicBezTo>
                    <a:pt x="831018" y="524923"/>
                    <a:pt x="820445" y="513683"/>
                    <a:pt x="809110" y="502063"/>
                  </a:cubicBezTo>
                  <a:lnTo>
                    <a:pt x="795489" y="488156"/>
                  </a:lnTo>
                  <a:cubicBezTo>
                    <a:pt x="800061" y="485394"/>
                    <a:pt x="804728" y="482632"/>
                    <a:pt x="809491" y="479870"/>
                  </a:cubicBezTo>
                  <a:cubicBezTo>
                    <a:pt x="817397" y="475202"/>
                    <a:pt x="825302" y="470440"/>
                    <a:pt x="833303" y="465677"/>
                  </a:cubicBezTo>
                  <a:lnTo>
                    <a:pt x="840638" y="461105"/>
                  </a:lnTo>
                  <a:cubicBezTo>
                    <a:pt x="846162" y="457676"/>
                    <a:pt x="851687" y="454247"/>
                    <a:pt x="857211" y="450723"/>
                  </a:cubicBezTo>
                  <a:lnTo>
                    <a:pt x="867212" y="443865"/>
                  </a:lnTo>
                  <a:cubicBezTo>
                    <a:pt x="871689" y="440817"/>
                    <a:pt x="876166" y="437769"/>
                    <a:pt x="880643" y="434626"/>
                  </a:cubicBezTo>
                  <a:cubicBezTo>
                    <a:pt x="882643" y="433197"/>
                    <a:pt x="884643" y="431578"/>
                    <a:pt x="886548" y="430054"/>
                  </a:cubicBezTo>
                  <a:lnTo>
                    <a:pt x="893025" y="425101"/>
                  </a:lnTo>
                  <a:cubicBezTo>
                    <a:pt x="895787" y="423101"/>
                    <a:pt x="898454" y="421005"/>
                    <a:pt x="901026" y="418814"/>
                  </a:cubicBezTo>
                  <a:lnTo>
                    <a:pt x="908837" y="411861"/>
                  </a:lnTo>
                  <a:cubicBezTo>
                    <a:pt x="913694" y="407575"/>
                    <a:pt x="918457" y="403003"/>
                    <a:pt x="923029" y="398431"/>
                  </a:cubicBezTo>
                  <a:cubicBezTo>
                    <a:pt x="925029" y="396335"/>
                    <a:pt x="927125" y="394240"/>
                    <a:pt x="929125" y="392049"/>
                  </a:cubicBezTo>
                  <a:lnTo>
                    <a:pt x="930744" y="390430"/>
                  </a:lnTo>
                  <a:cubicBezTo>
                    <a:pt x="931697" y="389477"/>
                    <a:pt x="932554" y="388525"/>
                    <a:pt x="933411" y="387572"/>
                  </a:cubicBezTo>
                  <a:cubicBezTo>
                    <a:pt x="934650" y="386144"/>
                    <a:pt x="935888" y="384524"/>
                    <a:pt x="937031" y="382905"/>
                  </a:cubicBezTo>
                  <a:lnTo>
                    <a:pt x="938936" y="380333"/>
                  </a:lnTo>
                  <a:cubicBezTo>
                    <a:pt x="942269" y="376238"/>
                    <a:pt x="945603" y="372046"/>
                    <a:pt x="949794" y="366331"/>
                  </a:cubicBezTo>
                  <a:cubicBezTo>
                    <a:pt x="950652" y="365379"/>
                    <a:pt x="951414" y="364331"/>
                    <a:pt x="952080" y="363284"/>
                  </a:cubicBezTo>
                  <a:cubicBezTo>
                    <a:pt x="953604" y="361093"/>
                    <a:pt x="954843" y="358712"/>
                    <a:pt x="956176" y="356426"/>
                  </a:cubicBezTo>
                  <a:lnTo>
                    <a:pt x="959319" y="351092"/>
                  </a:lnTo>
                  <a:cubicBezTo>
                    <a:pt x="960843" y="348615"/>
                    <a:pt x="962272" y="346234"/>
                    <a:pt x="964177" y="342805"/>
                  </a:cubicBezTo>
                  <a:lnTo>
                    <a:pt x="965606" y="340328"/>
                  </a:lnTo>
                  <a:cubicBezTo>
                    <a:pt x="969320" y="332899"/>
                    <a:pt x="972750" y="325184"/>
                    <a:pt x="975798" y="316897"/>
                  </a:cubicBezTo>
                  <a:lnTo>
                    <a:pt x="976845" y="313658"/>
                  </a:lnTo>
                  <a:cubicBezTo>
                    <a:pt x="979893" y="304990"/>
                    <a:pt x="982560" y="296132"/>
                    <a:pt x="984656" y="287084"/>
                  </a:cubicBezTo>
                  <a:cubicBezTo>
                    <a:pt x="984846" y="286321"/>
                    <a:pt x="985132" y="285655"/>
                    <a:pt x="985608" y="283273"/>
                  </a:cubicBezTo>
                  <a:lnTo>
                    <a:pt x="986751" y="276892"/>
                  </a:lnTo>
                  <a:cubicBezTo>
                    <a:pt x="987323" y="273463"/>
                    <a:pt x="987990" y="270034"/>
                    <a:pt x="988466" y="266700"/>
                  </a:cubicBezTo>
                  <a:cubicBezTo>
                    <a:pt x="988752" y="264890"/>
                    <a:pt x="988847" y="263080"/>
                    <a:pt x="989037" y="261271"/>
                  </a:cubicBezTo>
                  <a:lnTo>
                    <a:pt x="978655" y="258889"/>
                  </a:lnTo>
                  <a:lnTo>
                    <a:pt x="989323" y="257937"/>
                  </a:lnTo>
                  <a:cubicBezTo>
                    <a:pt x="989514" y="256604"/>
                    <a:pt x="989704" y="255175"/>
                    <a:pt x="989704" y="253841"/>
                  </a:cubicBezTo>
                  <a:lnTo>
                    <a:pt x="989704" y="251270"/>
                  </a:lnTo>
                  <a:cubicBezTo>
                    <a:pt x="989990" y="245554"/>
                    <a:pt x="989990" y="239839"/>
                    <a:pt x="989704" y="233553"/>
                  </a:cubicBezTo>
                  <a:lnTo>
                    <a:pt x="989609" y="231457"/>
                  </a:lnTo>
                  <a:cubicBezTo>
                    <a:pt x="989418" y="224790"/>
                    <a:pt x="988561" y="218504"/>
                    <a:pt x="987132" y="210693"/>
                  </a:cubicBezTo>
                  <a:close/>
                  <a:moveTo>
                    <a:pt x="979227" y="232124"/>
                  </a:moveTo>
                  <a:lnTo>
                    <a:pt x="979227" y="232124"/>
                  </a:lnTo>
                  <a:lnTo>
                    <a:pt x="979227" y="232124"/>
                  </a:lnTo>
                  <a:lnTo>
                    <a:pt x="979227" y="232124"/>
                  </a:lnTo>
                  <a:close/>
                  <a:moveTo>
                    <a:pt x="769677" y="478631"/>
                  </a:moveTo>
                  <a:cubicBezTo>
                    <a:pt x="769486" y="478441"/>
                    <a:pt x="769391" y="478346"/>
                    <a:pt x="769200" y="478155"/>
                  </a:cubicBezTo>
                  <a:lnTo>
                    <a:pt x="769200" y="478155"/>
                  </a:lnTo>
                  <a:cubicBezTo>
                    <a:pt x="769391" y="478250"/>
                    <a:pt x="769486" y="478441"/>
                    <a:pt x="769677" y="478631"/>
                  </a:cubicBezTo>
                  <a:close/>
                  <a:moveTo>
                    <a:pt x="631278" y="799243"/>
                  </a:moveTo>
                  <a:cubicBezTo>
                    <a:pt x="631278" y="799243"/>
                    <a:pt x="631374" y="799243"/>
                    <a:pt x="631278" y="799243"/>
                  </a:cubicBezTo>
                  <a:lnTo>
                    <a:pt x="631278" y="799243"/>
                  </a:lnTo>
                  <a:cubicBezTo>
                    <a:pt x="631374" y="799243"/>
                    <a:pt x="631278" y="799243"/>
                    <a:pt x="631278" y="799243"/>
                  </a:cubicBez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72" name="Gráfico 2">
              <a:extLst>
                <a:ext uri="{FF2B5EF4-FFF2-40B4-BE49-F238E27FC236}">
                  <a16:creationId xmlns:a16="http://schemas.microsoft.com/office/drawing/2014/main" id="{293C9BAC-20FE-4AB4-AF24-582107AEFA62}"/>
                </a:ext>
              </a:extLst>
            </p:cNvPr>
            <p:cNvGrpSpPr/>
            <p:nvPr/>
          </p:nvGrpSpPr>
          <p:grpSpPr>
            <a:xfrm>
              <a:off x="5605567" y="4619243"/>
              <a:ext cx="968706" cy="877919"/>
              <a:chOff x="5605567" y="4619243"/>
              <a:chExt cx="968706" cy="877919"/>
            </a:xfrm>
          </p:grpSpPr>
          <p:sp>
            <p:nvSpPr>
              <p:cNvPr id="73" name="Forma libre: forma 72">
                <a:extLst>
                  <a:ext uri="{FF2B5EF4-FFF2-40B4-BE49-F238E27FC236}">
                    <a16:creationId xmlns:a16="http://schemas.microsoft.com/office/drawing/2014/main" id="{4C951D8B-5859-4535-81AC-5C0F3DD7E7DA}"/>
                  </a:ext>
                </a:extLst>
              </p:cNvPr>
              <p:cNvSpPr/>
              <p:nvPr/>
            </p:nvSpPr>
            <p:spPr>
              <a:xfrm>
                <a:off x="5625636" y="4640199"/>
                <a:ext cx="948637" cy="856964"/>
              </a:xfrm>
              <a:custGeom>
                <a:avLst/>
                <a:gdLst>
                  <a:gd name="connsiteX0" fmla="*/ 947185 w 948637"/>
                  <a:gd name="connsiteY0" fmla="*/ 233458 h 856964"/>
                  <a:gd name="connsiteX1" fmla="*/ 947852 w 948637"/>
                  <a:gd name="connsiteY1" fmla="*/ 227076 h 856964"/>
                  <a:gd name="connsiteX2" fmla="*/ 948424 w 948637"/>
                  <a:gd name="connsiteY2" fmla="*/ 221361 h 856964"/>
                  <a:gd name="connsiteX3" fmla="*/ 948424 w 948637"/>
                  <a:gd name="connsiteY3" fmla="*/ 218980 h 856964"/>
                  <a:gd name="connsiteX4" fmla="*/ 948424 w 948637"/>
                  <a:gd name="connsiteY4" fmla="*/ 202978 h 856964"/>
                  <a:gd name="connsiteX5" fmla="*/ 948424 w 948637"/>
                  <a:gd name="connsiteY5" fmla="*/ 200311 h 856964"/>
                  <a:gd name="connsiteX6" fmla="*/ 946138 w 948637"/>
                  <a:gd name="connsiteY6" fmla="*/ 182594 h 856964"/>
                  <a:gd name="connsiteX7" fmla="*/ 945947 w 948637"/>
                  <a:gd name="connsiteY7" fmla="*/ 180975 h 856964"/>
                  <a:gd name="connsiteX8" fmla="*/ 945280 w 948637"/>
                  <a:gd name="connsiteY8" fmla="*/ 178879 h 856964"/>
                  <a:gd name="connsiteX9" fmla="*/ 938517 w 948637"/>
                  <a:gd name="connsiteY9" fmla="*/ 156305 h 856964"/>
                  <a:gd name="connsiteX10" fmla="*/ 936327 w 948637"/>
                  <a:gd name="connsiteY10" fmla="*/ 151352 h 856964"/>
                  <a:gd name="connsiteX11" fmla="*/ 927564 w 948637"/>
                  <a:gd name="connsiteY11" fmla="*/ 135636 h 856964"/>
                  <a:gd name="connsiteX12" fmla="*/ 925659 w 948637"/>
                  <a:gd name="connsiteY12" fmla="*/ 133064 h 856964"/>
                  <a:gd name="connsiteX13" fmla="*/ 918229 w 948637"/>
                  <a:gd name="connsiteY13" fmla="*/ 122968 h 856964"/>
                  <a:gd name="connsiteX14" fmla="*/ 912133 w 948637"/>
                  <a:gd name="connsiteY14" fmla="*/ 116300 h 856964"/>
                  <a:gd name="connsiteX15" fmla="*/ 839934 w 948637"/>
                  <a:gd name="connsiteY15" fmla="*/ 42481 h 856964"/>
                  <a:gd name="connsiteX16" fmla="*/ 853364 w 948637"/>
                  <a:gd name="connsiteY16" fmla="*/ 59055 h 856964"/>
                  <a:gd name="connsiteX17" fmla="*/ 855364 w 948637"/>
                  <a:gd name="connsiteY17" fmla="*/ 61722 h 856964"/>
                  <a:gd name="connsiteX18" fmla="*/ 866318 w 948637"/>
                  <a:gd name="connsiteY18" fmla="*/ 82487 h 856964"/>
                  <a:gd name="connsiteX19" fmla="*/ 873081 w 948637"/>
                  <a:gd name="connsiteY19" fmla="*/ 105156 h 856964"/>
                  <a:gd name="connsiteX20" fmla="*/ 873557 w 948637"/>
                  <a:gd name="connsiteY20" fmla="*/ 107061 h 856964"/>
                  <a:gd name="connsiteX21" fmla="*/ 860889 w 948637"/>
                  <a:gd name="connsiteY21" fmla="*/ 94107 h 856964"/>
                  <a:gd name="connsiteX22" fmla="*/ 824789 w 948637"/>
                  <a:gd name="connsiteY22" fmla="*/ 57150 h 856964"/>
                  <a:gd name="connsiteX23" fmla="*/ 726205 w 948637"/>
                  <a:gd name="connsiteY23" fmla="*/ 19717 h 856964"/>
                  <a:gd name="connsiteX24" fmla="*/ 620668 w 948637"/>
                  <a:gd name="connsiteY24" fmla="*/ 50102 h 856964"/>
                  <a:gd name="connsiteX25" fmla="*/ 430073 w 948637"/>
                  <a:gd name="connsiteY25" fmla="*/ 183166 h 856964"/>
                  <a:gd name="connsiteX26" fmla="*/ 211189 w 948637"/>
                  <a:gd name="connsiteY26" fmla="*/ 10001 h 856964"/>
                  <a:gd name="connsiteX27" fmla="*/ 161944 w 948637"/>
                  <a:gd name="connsiteY27" fmla="*/ 0 h 856964"/>
                  <a:gd name="connsiteX28" fmla="*/ 147371 w 948637"/>
                  <a:gd name="connsiteY28" fmla="*/ 667 h 856964"/>
                  <a:gd name="connsiteX29" fmla="*/ 143275 w 948637"/>
                  <a:gd name="connsiteY29" fmla="*/ 1238 h 856964"/>
                  <a:gd name="connsiteX30" fmla="*/ 132607 w 948637"/>
                  <a:gd name="connsiteY30" fmla="*/ 2667 h 856964"/>
                  <a:gd name="connsiteX31" fmla="*/ 127464 w 948637"/>
                  <a:gd name="connsiteY31" fmla="*/ 3810 h 856964"/>
                  <a:gd name="connsiteX32" fmla="*/ 117748 w 948637"/>
                  <a:gd name="connsiteY32" fmla="*/ 5905 h 856964"/>
                  <a:gd name="connsiteX33" fmla="*/ 112795 w 948637"/>
                  <a:gd name="connsiteY33" fmla="*/ 7429 h 856964"/>
                  <a:gd name="connsiteX34" fmla="*/ 103175 w 948637"/>
                  <a:gd name="connsiteY34" fmla="*/ 10382 h 856964"/>
                  <a:gd name="connsiteX35" fmla="*/ 98413 w 948637"/>
                  <a:gd name="connsiteY35" fmla="*/ 12287 h 856964"/>
                  <a:gd name="connsiteX36" fmla="*/ 88888 w 948637"/>
                  <a:gd name="connsiteY36" fmla="*/ 16097 h 856964"/>
                  <a:gd name="connsiteX37" fmla="*/ 83934 w 948637"/>
                  <a:gd name="connsiteY37" fmla="*/ 18574 h 856964"/>
                  <a:gd name="connsiteX38" fmla="*/ 75172 w 948637"/>
                  <a:gd name="connsiteY38" fmla="*/ 22955 h 856964"/>
                  <a:gd name="connsiteX39" fmla="*/ 70123 w 948637"/>
                  <a:gd name="connsiteY39" fmla="*/ 26098 h 856964"/>
                  <a:gd name="connsiteX40" fmla="*/ 62217 w 948637"/>
                  <a:gd name="connsiteY40" fmla="*/ 30956 h 856964"/>
                  <a:gd name="connsiteX41" fmla="*/ 56979 w 948637"/>
                  <a:gd name="connsiteY41" fmla="*/ 34862 h 856964"/>
                  <a:gd name="connsiteX42" fmla="*/ 50216 w 948637"/>
                  <a:gd name="connsiteY42" fmla="*/ 39910 h 856964"/>
                  <a:gd name="connsiteX43" fmla="*/ 49930 w 948637"/>
                  <a:gd name="connsiteY43" fmla="*/ 40100 h 856964"/>
                  <a:gd name="connsiteX44" fmla="*/ 49168 w 948637"/>
                  <a:gd name="connsiteY44" fmla="*/ 40862 h 856964"/>
                  <a:gd name="connsiteX45" fmla="*/ 36690 w 948637"/>
                  <a:gd name="connsiteY45" fmla="*/ 52959 h 856964"/>
                  <a:gd name="connsiteX46" fmla="*/ 34881 w 948637"/>
                  <a:gd name="connsiteY46" fmla="*/ 54673 h 856964"/>
                  <a:gd name="connsiteX47" fmla="*/ 32785 w 948637"/>
                  <a:gd name="connsiteY47" fmla="*/ 57340 h 856964"/>
                  <a:gd name="connsiteX48" fmla="*/ 27737 w 948637"/>
                  <a:gd name="connsiteY48" fmla="*/ 63913 h 856964"/>
                  <a:gd name="connsiteX49" fmla="*/ 25546 w 948637"/>
                  <a:gd name="connsiteY49" fmla="*/ 66770 h 856964"/>
                  <a:gd name="connsiteX50" fmla="*/ 23736 w 948637"/>
                  <a:gd name="connsiteY50" fmla="*/ 69913 h 856964"/>
                  <a:gd name="connsiteX51" fmla="*/ 20879 w 948637"/>
                  <a:gd name="connsiteY51" fmla="*/ 74866 h 856964"/>
                  <a:gd name="connsiteX52" fmla="*/ 19165 w 948637"/>
                  <a:gd name="connsiteY52" fmla="*/ 77819 h 856964"/>
                  <a:gd name="connsiteX53" fmla="*/ 17164 w 948637"/>
                  <a:gd name="connsiteY53" fmla="*/ 82391 h 856964"/>
                  <a:gd name="connsiteX54" fmla="*/ 15259 w 948637"/>
                  <a:gd name="connsiteY54" fmla="*/ 86773 h 856964"/>
                  <a:gd name="connsiteX55" fmla="*/ 14402 w 948637"/>
                  <a:gd name="connsiteY55" fmla="*/ 88773 h 856964"/>
                  <a:gd name="connsiteX56" fmla="*/ 12402 w 948637"/>
                  <a:gd name="connsiteY56" fmla="*/ 95631 h 856964"/>
                  <a:gd name="connsiteX57" fmla="*/ 11259 w 948637"/>
                  <a:gd name="connsiteY57" fmla="*/ 99536 h 856964"/>
                  <a:gd name="connsiteX58" fmla="*/ 10973 w 948637"/>
                  <a:gd name="connsiteY58" fmla="*/ 100489 h 856964"/>
                  <a:gd name="connsiteX59" fmla="*/ 10021 w 948637"/>
                  <a:gd name="connsiteY59" fmla="*/ 107442 h 856964"/>
                  <a:gd name="connsiteX60" fmla="*/ 9068 w 948637"/>
                  <a:gd name="connsiteY60" fmla="*/ 114014 h 856964"/>
                  <a:gd name="connsiteX61" fmla="*/ 8973 w 948637"/>
                  <a:gd name="connsiteY61" fmla="*/ 114967 h 856964"/>
                  <a:gd name="connsiteX62" fmla="*/ 9163 w 948637"/>
                  <a:gd name="connsiteY62" fmla="*/ 128302 h 856964"/>
                  <a:gd name="connsiteX63" fmla="*/ 9354 w 948637"/>
                  <a:gd name="connsiteY63" fmla="*/ 129921 h 856964"/>
                  <a:gd name="connsiteX64" fmla="*/ 10973 w 948637"/>
                  <a:gd name="connsiteY64" fmla="*/ 141541 h 856964"/>
                  <a:gd name="connsiteX65" fmla="*/ 11544 w 948637"/>
                  <a:gd name="connsiteY65" fmla="*/ 144304 h 856964"/>
                  <a:gd name="connsiteX66" fmla="*/ 18593 w 948637"/>
                  <a:gd name="connsiteY66" fmla="*/ 168307 h 856964"/>
                  <a:gd name="connsiteX67" fmla="*/ 21831 w 948637"/>
                  <a:gd name="connsiteY67" fmla="*/ 176498 h 856964"/>
                  <a:gd name="connsiteX68" fmla="*/ 28023 w 948637"/>
                  <a:gd name="connsiteY68" fmla="*/ 191643 h 856964"/>
                  <a:gd name="connsiteX69" fmla="*/ 28880 w 948637"/>
                  <a:gd name="connsiteY69" fmla="*/ 193834 h 856964"/>
                  <a:gd name="connsiteX70" fmla="*/ 33071 w 948637"/>
                  <a:gd name="connsiteY70" fmla="*/ 201835 h 856964"/>
                  <a:gd name="connsiteX71" fmla="*/ 39167 w 948637"/>
                  <a:gd name="connsiteY71" fmla="*/ 213646 h 856964"/>
                  <a:gd name="connsiteX72" fmla="*/ 45073 w 948637"/>
                  <a:gd name="connsiteY72" fmla="*/ 223647 h 856964"/>
                  <a:gd name="connsiteX73" fmla="*/ 52121 w 948637"/>
                  <a:gd name="connsiteY73" fmla="*/ 235077 h 856964"/>
                  <a:gd name="connsiteX74" fmla="*/ 58789 w 948637"/>
                  <a:gd name="connsiteY74" fmla="*/ 244792 h 856964"/>
                  <a:gd name="connsiteX75" fmla="*/ 66694 w 948637"/>
                  <a:gd name="connsiteY75" fmla="*/ 255937 h 856964"/>
                  <a:gd name="connsiteX76" fmla="*/ 73838 w 948637"/>
                  <a:gd name="connsiteY76" fmla="*/ 265081 h 856964"/>
                  <a:gd name="connsiteX77" fmla="*/ 82696 w 948637"/>
                  <a:gd name="connsiteY77" fmla="*/ 276130 h 856964"/>
                  <a:gd name="connsiteX78" fmla="*/ 85458 w 948637"/>
                  <a:gd name="connsiteY78" fmla="*/ 279559 h 856964"/>
                  <a:gd name="connsiteX79" fmla="*/ 88316 w 948637"/>
                  <a:gd name="connsiteY79" fmla="*/ 282702 h 856964"/>
                  <a:gd name="connsiteX80" fmla="*/ 112319 w 948637"/>
                  <a:gd name="connsiteY80" fmla="*/ 308991 h 856964"/>
                  <a:gd name="connsiteX81" fmla="*/ 180708 w 948637"/>
                  <a:gd name="connsiteY81" fmla="*/ 378905 h 856964"/>
                  <a:gd name="connsiteX82" fmla="*/ 166992 w 948637"/>
                  <a:gd name="connsiteY82" fmla="*/ 389572 h 856964"/>
                  <a:gd name="connsiteX83" fmla="*/ 152610 w 948637"/>
                  <a:gd name="connsiteY83" fmla="*/ 374904 h 856964"/>
                  <a:gd name="connsiteX84" fmla="*/ 97174 w 948637"/>
                  <a:gd name="connsiteY84" fmla="*/ 323660 h 856964"/>
                  <a:gd name="connsiteX85" fmla="*/ 164040 w 948637"/>
                  <a:gd name="connsiteY85" fmla="*/ 392049 h 856964"/>
                  <a:gd name="connsiteX86" fmla="*/ 136322 w 948637"/>
                  <a:gd name="connsiteY86" fmla="*/ 414528 h 856964"/>
                  <a:gd name="connsiteX87" fmla="*/ 134131 w 948637"/>
                  <a:gd name="connsiteY87" fmla="*/ 416338 h 856964"/>
                  <a:gd name="connsiteX88" fmla="*/ 127368 w 948637"/>
                  <a:gd name="connsiteY88" fmla="*/ 422148 h 856964"/>
                  <a:gd name="connsiteX89" fmla="*/ 115843 w 948637"/>
                  <a:gd name="connsiteY89" fmla="*/ 432054 h 856964"/>
                  <a:gd name="connsiteX90" fmla="*/ 105842 w 948637"/>
                  <a:gd name="connsiteY90" fmla="*/ 441007 h 856964"/>
                  <a:gd name="connsiteX91" fmla="*/ 94507 w 948637"/>
                  <a:gd name="connsiteY91" fmla="*/ 451390 h 856964"/>
                  <a:gd name="connsiteX92" fmla="*/ 85077 w 948637"/>
                  <a:gd name="connsiteY92" fmla="*/ 460534 h 856964"/>
                  <a:gd name="connsiteX93" fmla="*/ 74124 w 948637"/>
                  <a:gd name="connsiteY93" fmla="*/ 471297 h 856964"/>
                  <a:gd name="connsiteX94" fmla="*/ 65075 w 948637"/>
                  <a:gd name="connsiteY94" fmla="*/ 480727 h 856964"/>
                  <a:gd name="connsiteX95" fmla="*/ 54693 w 948637"/>
                  <a:gd name="connsiteY95" fmla="*/ 491966 h 856964"/>
                  <a:gd name="connsiteX96" fmla="*/ 51264 w 948637"/>
                  <a:gd name="connsiteY96" fmla="*/ 495681 h 856964"/>
                  <a:gd name="connsiteX97" fmla="*/ 48597 w 948637"/>
                  <a:gd name="connsiteY97" fmla="*/ 499015 h 856964"/>
                  <a:gd name="connsiteX98" fmla="*/ 22879 w 948637"/>
                  <a:gd name="connsiteY98" fmla="*/ 531209 h 856964"/>
                  <a:gd name="connsiteX99" fmla="*/ 20974 w 948637"/>
                  <a:gd name="connsiteY99" fmla="*/ 533876 h 856964"/>
                  <a:gd name="connsiteX100" fmla="*/ 14688 w 948637"/>
                  <a:gd name="connsiteY100" fmla="*/ 544639 h 856964"/>
                  <a:gd name="connsiteX101" fmla="*/ 12592 w 948637"/>
                  <a:gd name="connsiteY101" fmla="*/ 549497 h 856964"/>
                  <a:gd name="connsiteX102" fmla="*/ 10782 w 948637"/>
                  <a:gd name="connsiteY102" fmla="*/ 553593 h 856964"/>
                  <a:gd name="connsiteX103" fmla="*/ 8877 w 948637"/>
                  <a:gd name="connsiteY103" fmla="*/ 557879 h 856964"/>
                  <a:gd name="connsiteX104" fmla="*/ 4401 w 948637"/>
                  <a:gd name="connsiteY104" fmla="*/ 573405 h 856964"/>
                  <a:gd name="connsiteX105" fmla="*/ 3924 w 948637"/>
                  <a:gd name="connsiteY105" fmla="*/ 575024 h 856964"/>
                  <a:gd name="connsiteX106" fmla="*/ 3829 w 948637"/>
                  <a:gd name="connsiteY106" fmla="*/ 575405 h 856964"/>
                  <a:gd name="connsiteX107" fmla="*/ 1829 w 948637"/>
                  <a:gd name="connsiteY107" fmla="*/ 589883 h 856964"/>
                  <a:gd name="connsiteX108" fmla="*/ 305 w 948637"/>
                  <a:gd name="connsiteY108" fmla="*/ 600456 h 856964"/>
                  <a:gd name="connsiteX109" fmla="*/ 305 w 948637"/>
                  <a:gd name="connsiteY109" fmla="*/ 600742 h 856964"/>
                  <a:gd name="connsiteX110" fmla="*/ 496 w 948637"/>
                  <a:gd name="connsiteY110" fmla="*/ 625697 h 856964"/>
                  <a:gd name="connsiteX111" fmla="*/ 1543 w 948637"/>
                  <a:gd name="connsiteY111" fmla="*/ 633127 h 856964"/>
                  <a:gd name="connsiteX112" fmla="*/ 3543 w 948637"/>
                  <a:gd name="connsiteY112" fmla="*/ 648557 h 856964"/>
                  <a:gd name="connsiteX113" fmla="*/ 4210 w 948637"/>
                  <a:gd name="connsiteY113" fmla="*/ 651129 h 856964"/>
                  <a:gd name="connsiteX114" fmla="*/ 5639 w 948637"/>
                  <a:gd name="connsiteY114" fmla="*/ 656749 h 856964"/>
                  <a:gd name="connsiteX115" fmla="*/ 11068 w 948637"/>
                  <a:gd name="connsiteY115" fmla="*/ 674275 h 856964"/>
                  <a:gd name="connsiteX116" fmla="*/ 13449 w 948637"/>
                  <a:gd name="connsiteY116" fmla="*/ 680561 h 856964"/>
                  <a:gd name="connsiteX117" fmla="*/ 15164 w 948637"/>
                  <a:gd name="connsiteY117" fmla="*/ 684943 h 856964"/>
                  <a:gd name="connsiteX118" fmla="*/ 23736 w 948637"/>
                  <a:gd name="connsiteY118" fmla="*/ 700849 h 856964"/>
                  <a:gd name="connsiteX119" fmla="*/ 24117 w 948637"/>
                  <a:gd name="connsiteY119" fmla="*/ 701421 h 856964"/>
                  <a:gd name="connsiteX120" fmla="*/ 33833 w 948637"/>
                  <a:gd name="connsiteY120" fmla="*/ 714851 h 856964"/>
                  <a:gd name="connsiteX121" fmla="*/ 38976 w 948637"/>
                  <a:gd name="connsiteY121" fmla="*/ 720471 h 856964"/>
                  <a:gd name="connsiteX122" fmla="*/ 39643 w 948637"/>
                  <a:gd name="connsiteY122" fmla="*/ 721138 h 856964"/>
                  <a:gd name="connsiteX123" fmla="*/ 40405 w 948637"/>
                  <a:gd name="connsiteY123" fmla="*/ 721900 h 856964"/>
                  <a:gd name="connsiteX124" fmla="*/ 51168 w 948637"/>
                  <a:gd name="connsiteY124" fmla="*/ 732854 h 856964"/>
                  <a:gd name="connsiteX125" fmla="*/ 84792 w 948637"/>
                  <a:gd name="connsiteY125" fmla="*/ 767334 h 856964"/>
                  <a:gd name="connsiteX126" fmla="*/ 24117 w 948637"/>
                  <a:gd name="connsiteY126" fmla="*/ 735711 h 856964"/>
                  <a:gd name="connsiteX127" fmla="*/ 96317 w 948637"/>
                  <a:gd name="connsiteY127" fmla="*/ 809530 h 856964"/>
                  <a:gd name="connsiteX128" fmla="*/ 176327 w 948637"/>
                  <a:gd name="connsiteY128" fmla="*/ 843058 h 856964"/>
                  <a:gd name="connsiteX129" fmla="*/ 188519 w 948637"/>
                  <a:gd name="connsiteY129" fmla="*/ 842486 h 856964"/>
                  <a:gd name="connsiteX130" fmla="*/ 219666 w 948637"/>
                  <a:gd name="connsiteY130" fmla="*/ 837438 h 856964"/>
                  <a:gd name="connsiteX131" fmla="*/ 229857 w 948637"/>
                  <a:gd name="connsiteY131" fmla="*/ 834866 h 856964"/>
                  <a:gd name="connsiteX132" fmla="*/ 251956 w 948637"/>
                  <a:gd name="connsiteY132" fmla="*/ 828485 h 856964"/>
                  <a:gd name="connsiteX133" fmla="*/ 263957 w 948637"/>
                  <a:gd name="connsiteY133" fmla="*/ 824198 h 856964"/>
                  <a:gd name="connsiteX134" fmla="*/ 285483 w 948637"/>
                  <a:gd name="connsiteY134" fmla="*/ 815435 h 856964"/>
                  <a:gd name="connsiteX135" fmla="*/ 297771 w 948637"/>
                  <a:gd name="connsiteY135" fmla="*/ 809815 h 856964"/>
                  <a:gd name="connsiteX136" fmla="*/ 321583 w 948637"/>
                  <a:gd name="connsiteY136" fmla="*/ 797338 h 856964"/>
                  <a:gd name="connsiteX137" fmla="*/ 332156 w 948637"/>
                  <a:gd name="connsiteY137" fmla="*/ 791528 h 856964"/>
                  <a:gd name="connsiteX138" fmla="*/ 367208 w 948637"/>
                  <a:gd name="connsiteY138" fmla="*/ 769430 h 856964"/>
                  <a:gd name="connsiteX139" fmla="*/ 372066 w 948637"/>
                  <a:gd name="connsiteY139" fmla="*/ 765905 h 856964"/>
                  <a:gd name="connsiteX140" fmla="*/ 403498 w 948637"/>
                  <a:gd name="connsiteY140" fmla="*/ 742950 h 856964"/>
                  <a:gd name="connsiteX141" fmla="*/ 416166 w 948637"/>
                  <a:gd name="connsiteY141" fmla="*/ 732854 h 856964"/>
                  <a:gd name="connsiteX142" fmla="*/ 432454 w 948637"/>
                  <a:gd name="connsiteY142" fmla="*/ 719899 h 856964"/>
                  <a:gd name="connsiteX143" fmla="*/ 442646 w 948637"/>
                  <a:gd name="connsiteY143" fmla="*/ 711137 h 856964"/>
                  <a:gd name="connsiteX144" fmla="*/ 452266 w 948637"/>
                  <a:gd name="connsiteY144" fmla="*/ 702755 h 856964"/>
                  <a:gd name="connsiteX145" fmla="*/ 489604 w 948637"/>
                  <a:gd name="connsiteY145" fmla="*/ 668846 h 856964"/>
                  <a:gd name="connsiteX146" fmla="*/ 492557 w 948637"/>
                  <a:gd name="connsiteY146" fmla="*/ 671894 h 856964"/>
                  <a:gd name="connsiteX147" fmla="*/ 494272 w 948637"/>
                  <a:gd name="connsiteY147" fmla="*/ 673608 h 856964"/>
                  <a:gd name="connsiteX148" fmla="*/ 489604 w 948637"/>
                  <a:gd name="connsiteY148" fmla="*/ 668846 h 856964"/>
                  <a:gd name="connsiteX149" fmla="*/ 489604 w 948637"/>
                  <a:gd name="connsiteY149" fmla="*/ 668846 h 856964"/>
                  <a:gd name="connsiteX150" fmla="*/ 475222 w 948637"/>
                  <a:gd name="connsiteY150" fmla="*/ 654082 h 856964"/>
                  <a:gd name="connsiteX151" fmla="*/ 477793 w 948637"/>
                  <a:gd name="connsiteY151" fmla="*/ 651700 h 856964"/>
                  <a:gd name="connsiteX152" fmla="*/ 487032 w 948637"/>
                  <a:gd name="connsiteY152" fmla="*/ 642938 h 856964"/>
                  <a:gd name="connsiteX153" fmla="*/ 491509 w 948637"/>
                  <a:gd name="connsiteY153" fmla="*/ 648272 h 856964"/>
                  <a:gd name="connsiteX154" fmla="*/ 503701 w 948637"/>
                  <a:gd name="connsiteY154" fmla="*/ 662940 h 856964"/>
                  <a:gd name="connsiteX155" fmla="*/ 505035 w 948637"/>
                  <a:gd name="connsiteY155" fmla="*/ 664464 h 856964"/>
                  <a:gd name="connsiteX156" fmla="*/ 530943 w 948637"/>
                  <a:gd name="connsiteY156" fmla="*/ 693134 h 856964"/>
                  <a:gd name="connsiteX157" fmla="*/ 603142 w 948637"/>
                  <a:gd name="connsiteY157" fmla="*/ 766953 h 856964"/>
                  <a:gd name="connsiteX158" fmla="*/ 607143 w 948637"/>
                  <a:gd name="connsiteY158" fmla="*/ 770858 h 856964"/>
                  <a:gd name="connsiteX159" fmla="*/ 516274 w 948637"/>
                  <a:gd name="connsiteY159" fmla="*/ 708374 h 856964"/>
                  <a:gd name="connsiteX160" fmla="*/ 588474 w 948637"/>
                  <a:gd name="connsiteY160" fmla="*/ 782193 h 856964"/>
                  <a:gd name="connsiteX161" fmla="*/ 714108 w 948637"/>
                  <a:gd name="connsiteY161" fmla="*/ 854012 h 856964"/>
                  <a:gd name="connsiteX162" fmla="*/ 750684 w 948637"/>
                  <a:gd name="connsiteY162" fmla="*/ 856964 h 856964"/>
                  <a:gd name="connsiteX163" fmla="*/ 837648 w 948637"/>
                  <a:gd name="connsiteY163" fmla="*/ 832866 h 856964"/>
                  <a:gd name="connsiteX164" fmla="*/ 849840 w 948637"/>
                  <a:gd name="connsiteY164" fmla="*/ 823817 h 856964"/>
                  <a:gd name="connsiteX165" fmla="*/ 850030 w 948637"/>
                  <a:gd name="connsiteY165" fmla="*/ 823722 h 856964"/>
                  <a:gd name="connsiteX166" fmla="*/ 850697 w 948637"/>
                  <a:gd name="connsiteY166" fmla="*/ 823055 h 856964"/>
                  <a:gd name="connsiteX167" fmla="*/ 863651 w 948637"/>
                  <a:gd name="connsiteY167" fmla="*/ 810482 h 856964"/>
                  <a:gd name="connsiteX168" fmla="*/ 865365 w 948637"/>
                  <a:gd name="connsiteY168" fmla="*/ 808768 h 856964"/>
                  <a:gd name="connsiteX169" fmla="*/ 867175 w 948637"/>
                  <a:gd name="connsiteY169" fmla="*/ 806482 h 856964"/>
                  <a:gd name="connsiteX170" fmla="*/ 874129 w 948637"/>
                  <a:gd name="connsiteY170" fmla="*/ 797433 h 856964"/>
                  <a:gd name="connsiteX171" fmla="*/ 876415 w 948637"/>
                  <a:gd name="connsiteY171" fmla="*/ 794480 h 856964"/>
                  <a:gd name="connsiteX172" fmla="*/ 877367 w 948637"/>
                  <a:gd name="connsiteY172" fmla="*/ 792861 h 856964"/>
                  <a:gd name="connsiteX173" fmla="*/ 883368 w 948637"/>
                  <a:gd name="connsiteY173" fmla="*/ 782574 h 856964"/>
                  <a:gd name="connsiteX174" fmla="*/ 885273 w 948637"/>
                  <a:gd name="connsiteY174" fmla="*/ 779336 h 856964"/>
                  <a:gd name="connsiteX175" fmla="*/ 885558 w 948637"/>
                  <a:gd name="connsiteY175" fmla="*/ 778669 h 856964"/>
                  <a:gd name="connsiteX176" fmla="*/ 892226 w 948637"/>
                  <a:gd name="connsiteY176" fmla="*/ 763238 h 856964"/>
                  <a:gd name="connsiteX177" fmla="*/ 892512 w 948637"/>
                  <a:gd name="connsiteY177" fmla="*/ 762476 h 856964"/>
                  <a:gd name="connsiteX178" fmla="*/ 893274 w 948637"/>
                  <a:gd name="connsiteY178" fmla="*/ 759714 h 856964"/>
                  <a:gd name="connsiteX179" fmla="*/ 897560 w 948637"/>
                  <a:gd name="connsiteY179" fmla="*/ 745046 h 856964"/>
                  <a:gd name="connsiteX180" fmla="*/ 898322 w 948637"/>
                  <a:gd name="connsiteY180" fmla="*/ 742474 h 856964"/>
                  <a:gd name="connsiteX181" fmla="*/ 900036 w 948637"/>
                  <a:gd name="connsiteY181" fmla="*/ 733806 h 856964"/>
                  <a:gd name="connsiteX182" fmla="*/ 902227 w 948637"/>
                  <a:gd name="connsiteY182" fmla="*/ 715137 h 856964"/>
                  <a:gd name="connsiteX183" fmla="*/ 902227 w 948637"/>
                  <a:gd name="connsiteY183" fmla="*/ 713899 h 856964"/>
                  <a:gd name="connsiteX184" fmla="*/ 902132 w 948637"/>
                  <a:gd name="connsiteY184" fmla="*/ 690944 h 856964"/>
                  <a:gd name="connsiteX185" fmla="*/ 901656 w 948637"/>
                  <a:gd name="connsiteY185" fmla="*/ 686943 h 856964"/>
                  <a:gd name="connsiteX186" fmla="*/ 899084 w 948637"/>
                  <a:gd name="connsiteY186" fmla="*/ 667798 h 856964"/>
                  <a:gd name="connsiteX187" fmla="*/ 898798 w 948637"/>
                  <a:gd name="connsiteY187" fmla="*/ 665988 h 856964"/>
                  <a:gd name="connsiteX188" fmla="*/ 897179 w 948637"/>
                  <a:gd name="connsiteY188" fmla="*/ 659797 h 856964"/>
                  <a:gd name="connsiteX189" fmla="*/ 893274 w 948637"/>
                  <a:gd name="connsiteY189" fmla="*/ 644842 h 856964"/>
                  <a:gd name="connsiteX190" fmla="*/ 890131 w 948637"/>
                  <a:gd name="connsiteY190" fmla="*/ 635889 h 856964"/>
                  <a:gd name="connsiteX191" fmla="*/ 884701 w 948637"/>
                  <a:gd name="connsiteY191" fmla="*/ 622173 h 856964"/>
                  <a:gd name="connsiteX192" fmla="*/ 882891 w 948637"/>
                  <a:gd name="connsiteY192" fmla="*/ 617696 h 856964"/>
                  <a:gd name="connsiteX193" fmla="*/ 880701 w 948637"/>
                  <a:gd name="connsiteY193" fmla="*/ 613696 h 856964"/>
                  <a:gd name="connsiteX194" fmla="*/ 872033 w 948637"/>
                  <a:gd name="connsiteY194" fmla="*/ 597694 h 856964"/>
                  <a:gd name="connsiteX195" fmla="*/ 867842 w 948637"/>
                  <a:gd name="connsiteY195" fmla="*/ 590740 h 856964"/>
                  <a:gd name="connsiteX196" fmla="*/ 852221 w 948637"/>
                  <a:gd name="connsiteY196" fmla="*/ 569023 h 856964"/>
                  <a:gd name="connsiteX197" fmla="*/ 838124 w 948637"/>
                  <a:gd name="connsiteY197" fmla="*/ 552164 h 856964"/>
                  <a:gd name="connsiteX198" fmla="*/ 836695 w 948637"/>
                  <a:gd name="connsiteY198" fmla="*/ 550545 h 856964"/>
                  <a:gd name="connsiteX199" fmla="*/ 808501 w 948637"/>
                  <a:gd name="connsiteY199" fmla="*/ 518636 h 856964"/>
                  <a:gd name="connsiteX200" fmla="*/ 802310 w 948637"/>
                  <a:gd name="connsiteY200" fmla="*/ 511873 h 856964"/>
                  <a:gd name="connsiteX201" fmla="*/ 770401 w 948637"/>
                  <a:gd name="connsiteY201" fmla="*/ 478155 h 856964"/>
                  <a:gd name="connsiteX202" fmla="*/ 747351 w 948637"/>
                  <a:gd name="connsiteY202" fmla="*/ 454533 h 856964"/>
                  <a:gd name="connsiteX203" fmla="*/ 772973 w 948637"/>
                  <a:gd name="connsiteY203" fmla="*/ 439198 h 856964"/>
                  <a:gd name="connsiteX204" fmla="*/ 796595 w 948637"/>
                  <a:gd name="connsiteY204" fmla="*/ 425005 h 856964"/>
                  <a:gd name="connsiteX205" fmla="*/ 803929 w 948637"/>
                  <a:gd name="connsiteY205" fmla="*/ 420433 h 856964"/>
                  <a:gd name="connsiteX206" fmla="*/ 820217 w 948637"/>
                  <a:gd name="connsiteY206" fmla="*/ 410242 h 856964"/>
                  <a:gd name="connsiteX207" fmla="*/ 828980 w 948637"/>
                  <a:gd name="connsiteY207" fmla="*/ 404241 h 856964"/>
                  <a:gd name="connsiteX208" fmla="*/ 843172 w 948637"/>
                  <a:gd name="connsiteY208" fmla="*/ 394430 h 856964"/>
                  <a:gd name="connsiteX209" fmla="*/ 852031 w 948637"/>
                  <a:gd name="connsiteY209" fmla="*/ 387572 h 856964"/>
                  <a:gd name="connsiteX210" fmla="*/ 862984 w 948637"/>
                  <a:gd name="connsiteY210" fmla="*/ 379095 h 856964"/>
                  <a:gd name="connsiteX211" fmla="*/ 865270 w 948637"/>
                  <a:gd name="connsiteY211" fmla="*/ 376999 h 856964"/>
                  <a:gd name="connsiteX212" fmla="*/ 870604 w 948637"/>
                  <a:gd name="connsiteY212" fmla="*/ 372237 h 856964"/>
                  <a:gd name="connsiteX213" fmla="*/ 884225 w 948637"/>
                  <a:gd name="connsiteY213" fmla="*/ 359283 h 856964"/>
                  <a:gd name="connsiteX214" fmla="*/ 890035 w 948637"/>
                  <a:gd name="connsiteY214" fmla="*/ 353187 h 856964"/>
                  <a:gd name="connsiteX215" fmla="*/ 894226 w 948637"/>
                  <a:gd name="connsiteY215" fmla="*/ 348805 h 856964"/>
                  <a:gd name="connsiteX216" fmla="*/ 899560 w 948637"/>
                  <a:gd name="connsiteY216" fmla="*/ 341947 h 856964"/>
                  <a:gd name="connsiteX217" fmla="*/ 908895 w 948637"/>
                  <a:gd name="connsiteY217" fmla="*/ 329755 h 856964"/>
                  <a:gd name="connsiteX218" fmla="*/ 912133 w 948637"/>
                  <a:gd name="connsiteY218" fmla="*/ 325564 h 856964"/>
                  <a:gd name="connsiteX219" fmla="*/ 917753 w 948637"/>
                  <a:gd name="connsiteY219" fmla="*/ 315849 h 856964"/>
                  <a:gd name="connsiteX220" fmla="*/ 923087 w 948637"/>
                  <a:gd name="connsiteY220" fmla="*/ 306800 h 856964"/>
                  <a:gd name="connsiteX221" fmla="*/ 924992 w 948637"/>
                  <a:gd name="connsiteY221" fmla="*/ 303657 h 856964"/>
                  <a:gd name="connsiteX222" fmla="*/ 934517 w 948637"/>
                  <a:gd name="connsiteY222" fmla="*/ 281845 h 856964"/>
                  <a:gd name="connsiteX223" fmla="*/ 935184 w 948637"/>
                  <a:gd name="connsiteY223" fmla="*/ 280035 h 856964"/>
                  <a:gd name="connsiteX224" fmla="*/ 935660 w 948637"/>
                  <a:gd name="connsiteY224" fmla="*/ 278321 h 856964"/>
                  <a:gd name="connsiteX225" fmla="*/ 942994 w 948637"/>
                  <a:gd name="connsiteY225" fmla="*/ 253079 h 856964"/>
                  <a:gd name="connsiteX226" fmla="*/ 943661 w 948637"/>
                  <a:gd name="connsiteY226" fmla="*/ 250793 h 856964"/>
                  <a:gd name="connsiteX227" fmla="*/ 943947 w 948637"/>
                  <a:gd name="connsiteY227" fmla="*/ 249269 h 856964"/>
                  <a:gd name="connsiteX228" fmla="*/ 945090 w 948637"/>
                  <a:gd name="connsiteY228" fmla="*/ 243269 h 856964"/>
                  <a:gd name="connsiteX229" fmla="*/ 947185 w 948637"/>
                  <a:gd name="connsiteY229" fmla="*/ 233458 h 856964"/>
                  <a:gd name="connsiteX230" fmla="*/ 764591 w 948637"/>
                  <a:gd name="connsiteY230" fmla="*/ 476060 h 856964"/>
                  <a:gd name="connsiteX231" fmla="*/ 780498 w 948637"/>
                  <a:gd name="connsiteY231" fmla="*/ 495014 h 856964"/>
                  <a:gd name="connsiteX232" fmla="*/ 796119 w 948637"/>
                  <a:gd name="connsiteY232" fmla="*/ 516636 h 856964"/>
                  <a:gd name="connsiteX233" fmla="*/ 800310 w 948637"/>
                  <a:gd name="connsiteY233" fmla="*/ 523780 h 856964"/>
                  <a:gd name="connsiteX234" fmla="*/ 808977 w 948637"/>
                  <a:gd name="connsiteY234" fmla="*/ 539687 h 856964"/>
                  <a:gd name="connsiteX235" fmla="*/ 812978 w 948637"/>
                  <a:gd name="connsiteY235" fmla="*/ 548164 h 856964"/>
                  <a:gd name="connsiteX236" fmla="*/ 817931 w 948637"/>
                  <a:gd name="connsiteY236" fmla="*/ 560546 h 856964"/>
                  <a:gd name="connsiteX237" fmla="*/ 805358 w 948637"/>
                  <a:gd name="connsiteY237" fmla="*/ 546354 h 856964"/>
                  <a:gd name="connsiteX238" fmla="*/ 793928 w 948637"/>
                  <a:gd name="connsiteY238" fmla="*/ 533400 h 856964"/>
                  <a:gd name="connsiteX239" fmla="*/ 756590 w 948637"/>
                  <a:gd name="connsiteY239" fmla="*/ 493776 h 856964"/>
                  <a:gd name="connsiteX240" fmla="*/ 714775 w 948637"/>
                  <a:gd name="connsiteY240" fmla="*/ 451009 h 856964"/>
                  <a:gd name="connsiteX241" fmla="*/ 732492 w 948637"/>
                  <a:gd name="connsiteY241" fmla="*/ 439960 h 856964"/>
                  <a:gd name="connsiteX242" fmla="*/ 736968 w 948637"/>
                  <a:gd name="connsiteY242" fmla="*/ 444817 h 856964"/>
                  <a:gd name="connsiteX243" fmla="*/ 764591 w 948637"/>
                  <a:gd name="connsiteY243" fmla="*/ 476060 h 856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</a:cxnLst>
                <a:rect l="l" t="t" r="r" b="b"/>
                <a:pathLst>
                  <a:path w="948637" h="856964">
                    <a:moveTo>
                      <a:pt x="947185" y="233458"/>
                    </a:moveTo>
                    <a:cubicBezTo>
                      <a:pt x="947471" y="231267"/>
                      <a:pt x="947661" y="229171"/>
                      <a:pt x="947852" y="227076"/>
                    </a:cubicBezTo>
                    <a:cubicBezTo>
                      <a:pt x="948042" y="225171"/>
                      <a:pt x="948328" y="223171"/>
                      <a:pt x="948424" y="221361"/>
                    </a:cubicBezTo>
                    <a:cubicBezTo>
                      <a:pt x="948424" y="220599"/>
                      <a:pt x="948424" y="219837"/>
                      <a:pt x="948424" y="218980"/>
                    </a:cubicBezTo>
                    <a:cubicBezTo>
                      <a:pt x="948709" y="213550"/>
                      <a:pt x="948709" y="208216"/>
                      <a:pt x="948424" y="202978"/>
                    </a:cubicBezTo>
                    <a:cubicBezTo>
                      <a:pt x="948424" y="202121"/>
                      <a:pt x="948424" y="201168"/>
                      <a:pt x="948424" y="200311"/>
                    </a:cubicBezTo>
                    <a:cubicBezTo>
                      <a:pt x="948042" y="194310"/>
                      <a:pt x="947281" y="188404"/>
                      <a:pt x="946138" y="182594"/>
                    </a:cubicBezTo>
                    <a:cubicBezTo>
                      <a:pt x="946042" y="182118"/>
                      <a:pt x="946042" y="181546"/>
                      <a:pt x="945947" y="180975"/>
                    </a:cubicBezTo>
                    <a:cubicBezTo>
                      <a:pt x="945852" y="180213"/>
                      <a:pt x="945471" y="179546"/>
                      <a:pt x="945280" y="178879"/>
                    </a:cubicBezTo>
                    <a:cubicBezTo>
                      <a:pt x="943566" y="171069"/>
                      <a:pt x="941470" y="163544"/>
                      <a:pt x="938517" y="156305"/>
                    </a:cubicBezTo>
                    <a:cubicBezTo>
                      <a:pt x="937851" y="154591"/>
                      <a:pt x="937089" y="152971"/>
                      <a:pt x="936327" y="151352"/>
                    </a:cubicBezTo>
                    <a:cubicBezTo>
                      <a:pt x="933755" y="145828"/>
                      <a:pt x="930802" y="140589"/>
                      <a:pt x="927564" y="135636"/>
                    </a:cubicBezTo>
                    <a:cubicBezTo>
                      <a:pt x="926992" y="134779"/>
                      <a:pt x="926230" y="133921"/>
                      <a:pt x="925659" y="133064"/>
                    </a:cubicBezTo>
                    <a:cubicBezTo>
                      <a:pt x="923277" y="129635"/>
                      <a:pt x="920896" y="126206"/>
                      <a:pt x="918229" y="122968"/>
                    </a:cubicBezTo>
                    <a:cubicBezTo>
                      <a:pt x="916324" y="120682"/>
                      <a:pt x="914229" y="118491"/>
                      <a:pt x="912133" y="116300"/>
                    </a:cubicBezTo>
                    <a:lnTo>
                      <a:pt x="839934" y="42481"/>
                    </a:lnTo>
                    <a:cubicBezTo>
                      <a:pt x="844887" y="47625"/>
                      <a:pt x="849268" y="53245"/>
                      <a:pt x="853364" y="59055"/>
                    </a:cubicBezTo>
                    <a:cubicBezTo>
                      <a:pt x="854031" y="60007"/>
                      <a:pt x="854698" y="60770"/>
                      <a:pt x="855364" y="61722"/>
                    </a:cubicBezTo>
                    <a:cubicBezTo>
                      <a:pt x="859650" y="68199"/>
                      <a:pt x="863365" y="75152"/>
                      <a:pt x="866318" y="82487"/>
                    </a:cubicBezTo>
                    <a:cubicBezTo>
                      <a:pt x="869271" y="89725"/>
                      <a:pt x="871461" y="97346"/>
                      <a:pt x="873081" y="105156"/>
                    </a:cubicBezTo>
                    <a:cubicBezTo>
                      <a:pt x="873271" y="105823"/>
                      <a:pt x="873366" y="106394"/>
                      <a:pt x="873557" y="107061"/>
                    </a:cubicBezTo>
                    <a:cubicBezTo>
                      <a:pt x="869366" y="102775"/>
                      <a:pt x="865175" y="98488"/>
                      <a:pt x="860889" y="94107"/>
                    </a:cubicBezTo>
                    <a:cubicBezTo>
                      <a:pt x="848887" y="81820"/>
                      <a:pt x="836790" y="69437"/>
                      <a:pt x="824789" y="57150"/>
                    </a:cubicBezTo>
                    <a:cubicBezTo>
                      <a:pt x="801072" y="32861"/>
                      <a:pt x="765639" y="19717"/>
                      <a:pt x="726205" y="19717"/>
                    </a:cubicBezTo>
                    <a:cubicBezTo>
                      <a:pt x="692391" y="19717"/>
                      <a:pt x="655720" y="29337"/>
                      <a:pt x="620668" y="50102"/>
                    </a:cubicBezTo>
                    <a:cubicBezTo>
                      <a:pt x="553993" y="89440"/>
                      <a:pt x="491223" y="135255"/>
                      <a:pt x="430073" y="183166"/>
                    </a:cubicBezTo>
                    <a:cubicBezTo>
                      <a:pt x="362446" y="118015"/>
                      <a:pt x="293865" y="49721"/>
                      <a:pt x="211189" y="10001"/>
                    </a:cubicBezTo>
                    <a:cubicBezTo>
                      <a:pt x="196996" y="3238"/>
                      <a:pt x="179851" y="0"/>
                      <a:pt x="161944" y="0"/>
                    </a:cubicBezTo>
                    <a:cubicBezTo>
                      <a:pt x="157182" y="0"/>
                      <a:pt x="152324" y="190"/>
                      <a:pt x="147371" y="667"/>
                    </a:cubicBezTo>
                    <a:cubicBezTo>
                      <a:pt x="146038" y="762"/>
                      <a:pt x="144609" y="1048"/>
                      <a:pt x="143275" y="1238"/>
                    </a:cubicBezTo>
                    <a:cubicBezTo>
                      <a:pt x="139751" y="1619"/>
                      <a:pt x="136131" y="2000"/>
                      <a:pt x="132607" y="2667"/>
                    </a:cubicBezTo>
                    <a:cubicBezTo>
                      <a:pt x="130893" y="2953"/>
                      <a:pt x="129178" y="3429"/>
                      <a:pt x="127464" y="3810"/>
                    </a:cubicBezTo>
                    <a:cubicBezTo>
                      <a:pt x="124225" y="4477"/>
                      <a:pt x="120987" y="5048"/>
                      <a:pt x="117748" y="5905"/>
                    </a:cubicBezTo>
                    <a:cubicBezTo>
                      <a:pt x="116034" y="6382"/>
                      <a:pt x="114415" y="6953"/>
                      <a:pt x="112795" y="7429"/>
                    </a:cubicBezTo>
                    <a:cubicBezTo>
                      <a:pt x="109557" y="8382"/>
                      <a:pt x="106318" y="9335"/>
                      <a:pt x="103175" y="10382"/>
                    </a:cubicBezTo>
                    <a:cubicBezTo>
                      <a:pt x="101556" y="10954"/>
                      <a:pt x="99936" y="11621"/>
                      <a:pt x="98413" y="12287"/>
                    </a:cubicBezTo>
                    <a:cubicBezTo>
                      <a:pt x="95269" y="13525"/>
                      <a:pt x="92031" y="14669"/>
                      <a:pt x="88888" y="16097"/>
                    </a:cubicBezTo>
                    <a:cubicBezTo>
                      <a:pt x="87173" y="16859"/>
                      <a:pt x="85554" y="17716"/>
                      <a:pt x="83934" y="18574"/>
                    </a:cubicBezTo>
                    <a:cubicBezTo>
                      <a:pt x="80982" y="20003"/>
                      <a:pt x="78029" y="21336"/>
                      <a:pt x="75172" y="22955"/>
                    </a:cubicBezTo>
                    <a:cubicBezTo>
                      <a:pt x="73457" y="23908"/>
                      <a:pt x="71838" y="25051"/>
                      <a:pt x="70123" y="26098"/>
                    </a:cubicBezTo>
                    <a:cubicBezTo>
                      <a:pt x="67456" y="27718"/>
                      <a:pt x="64789" y="29242"/>
                      <a:pt x="62217" y="30956"/>
                    </a:cubicBezTo>
                    <a:cubicBezTo>
                      <a:pt x="60408" y="32195"/>
                      <a:pt x="58693" y="33623"/>
                      <a:pt x="56979" y="34862"/>
                    </a:cubicBezTo>
                    <a:cubicBezTo>
                      <a:pt x="54693" y="36576"/>
                      <a:pt x="52407" y="38195"/>
                      <a:pt x="50216" y="39910"/>
                    </a:cubicBezTo>
                    <a:cubicBezTo>
                      <a:pt x="50121" y="40005"/>
                      <a:pt x="50025" y="40005"/>
                      <a:pt x="49930" y="40100"/>
                    </a:cubicBezTo>
                    <a:cubicBezTo>
                      <a:pt x="49644" y="40386"/>
                      <a:pt x="49454" y="40672"/>
                      <a:pt x="49168" y="40862"/>
                    </a:cubicBezTo>
                    <a:cubicBezTo>
                      <a:pt x="44691" y="44672"/>
                      <a:pt x="40596" y="48673"/>
                      <a:pt x="36690" y="52959"/>
                    </a:cubicBezTo>
                    <a:cubicBezTo>
                      <a:pt x="36119" y="53530"/>
                      <a:pt x="35452" y="54102"/>
                      <a:pt x="34881" y="54673"/>
                    </a:cubicBezTo>
                    <a:cubicBezTo>
                      <a:pt x="34119" y="55531"/>
                      <a:pt x="33547" y="56483"/>
                      <a:pt x="32785" y="57340"/>
                    </a:cubicBezTo>
                    <a:cubicBezTo>
                      <a:pt x="31071" y="59436"/>
                      <a:pt x="29356" y="61627"/>
                      <a:pt x="27737" y="63913"/>
                    </a:cubicBezTo>
                    <a:cubicBezTo>
                      <a:pt x="27070" y="64865"/>
                      <a:pt x="26213" y="65722"/>
                      <a:pt x="25546" y="66770"/>
                    </a:cubicBezTo>
                    <a:cubicBezTo>
                      <a:pt x="24880" y="67818"/>
                      <a:pt x="24308" y="68866"/>
                      <a:pt x="23736" y="69913"/>
                    </a:cubicBezTo>
                    <a:cubicBezTo>
                      <a:pt x="22689" y="71533"/>
                      <a:pt x="21736" y="73152"/>
                      <a:pt x="20879" y="74866"/>
                    </a:cubicBezTo>
                    <a:cubicBezTo>
                      <a:pt x="20307" y="75914"/>
                      <a:pt x="19641" y="76771"/>
                      <a:pt x="19165" y="77819"/>
                    </a:cubicBezTo>
                    <a:cubicBezTo>
                      <a:pt x="18402" y="79343"/>
                      <a:pt x="17831" y="80867"/>
                      <a:pt x="17164" y="82391"/>
                    </a:cubicBezTo>
                    <a:cubicBezTo>
                      <a:pt x="16498" y="83820"/>
                      <a:pt x="15831" y="85249"/>
                      <a:pt x="15259" y="86773"/>
                    </a:cubicBezTo>
                    <a:cubicBezTo>
                      <a:pt x="14973" y="87439"/>
                      <a:pt x="14688" y="88106"/>
                      <a:pt x="14402" y="88773"/>
                    </a:cubicBezTo>
                    <a:cubicBezTo>
                      <a:pt x="13545" y="90964"/>
                      <a:pt x="13068" y="93345"/>
                      <a:pt x="12402" y="95631"/>
                    </a:cubicBezTo>
                    <a:cubicBezTo>
                      <a:pt x="12021" y="96964"/>
                      <a:pt x="11544" y="98203"/>
                      <a:pt x="11259" y="99536"/>
                    </a:cubicBezTo>
                    <a:cubicBezTo>
                      <a:pt x="11164" y="99917"/>
                      <a:pt x="11068" y="100203"/>
                      <a:pt x="10973" y="100489"/>
                    </a:cubicBezTo>
                    <a:cubicBezTo>
                      <a:pt x="10497" y="102775"/>
                      <a:pt x="10306" y="105061"/>
                      <a:pt x="10021" y="107442"/>
                    </a:cubicBezTo>
                    <a:cubicBezTo>
                      <a:pt x="9735" y="109633"/>
                      <a:pt x="9258" y="111728"/>
                      <a:pt x="9068" y="114014"/>
                    </a:cubicBezTo>
                    <a:cubicBezTo>
                      <a:pt x="9068" y="114300"/>
                      <a:pt x="8973" y="114586"/>
                      <a:pt x="8973" y="114967"/>
                    </a:cubicBezTo>
                    <a:cubicBezTo>
                      <a:pt x="8687" y="119348"/>
                      <a:pt x="8782" y="123730"/>
                      <a:pt x="9163" y="128302"/>
                    </a:cubicBezTo>
                    <a:cubicBezTo>
                      <a:pt x="9163" y="128873"/>
                      <a:pt x="9354" y="129445"/>
                      <a:pt x="9354" y="129921"/>
                    </a:cubicBezTo>
                    <a:cubicBezTo>
                      <a:pt x="9735" y="133731"/>
                      <a:pt x="10211" y="137636"/>
                      <a:pt x="10973" y="141541"/>
                    </a:cubicBezTo>
                    <a:cubicBezTo>
                      <a:pt x="11164" y="142494"/>
                      <a:pt x="11354" y="143351"/>
                      <a:pt x="11544" y="144304"/>
                    </a:cubicBezTo>
                    <a:cubicBezTo>
                      <a:pt x="13449" y="152400"/>
                      <a:pt x="15831" y="160401"/>
                      <a:pt x="18593" y="168307"/>
                    </a:cubicBezTo>
                    <a:cubicBezTo>
                      <a:pt x="19546" y="171069"/>
                      <a:pt x="20784" y="173736"/>
                      <a:pt x="21831" y="176498"/>
                    </a:cubicBezTo>
                    <a:cubicBezTo>
                      <a:pt x="23832" y="181546"/>
                      <a:pt x="25737" y="186690"/>
                      <a:pt x="28023" y="191643"/>
                    </a:cubicBezTo>
                    <a:cubicBezTo>
                      <a:pt x="28404" y="192405"/>
                      <a:pt x="28594" y="193167"/>
                      <a:pt x="28880" y="193834"/>
                    </a:cubicBezTo>
                    <a:cubicBezTo>
                      <a:pt x="30118" y="196596"/>
                      <a:pt x="31642" y="199168"/>
                      <a:pt x="33071" y="201835"/>
                    </a:cubicBezTo>
                    <a:cubicBezTo>
                      <a:pt x="35071" y="205740"/>
                      <a:pt x="37072" y="209740"/>
                      <a:pt x="39167" y="213646"/>
                    </a:cubicBezTo>
                    <a:cubicBezTo>
                      <a:pt x="41072" y="216979"/>
                      <a:pt x="43072" y="220313"/>
                      <a:pt x="45073" y="223647"/>
                    </a:cubicBezTo>
                    <a:cubicBezTo>
                      <a:pt x="47358" y="227457"/>
                      <a:pt x="49644" y="231267"/>
                      <a:pt x="52121" y="235077"/>
                    </a:cubicBezTo>
                    <a:cubicBezTo>
                      <a:pt x="54216" y="238315"/>
                      <a:pt x="56502" y="241554"/>
                      <a:pt x="58789" y="244792"/>
                    </a:cubicBezTo>
                    <a:cubicBezTo>
                      <a:pt x="61360" y="248507"/>
                      <a:pt x="64027" y="252222"/>
                      <a:pt x="66694" y="255937"/>
                    </a:cubicBezTo>
                    <a:cubicBezTo>
                      <a:pt x="68980" y="259080"/>
                      <a:pt x="71361" y="262033"/>
                      <a:pt x="73838" y="265081"/>
                    </a:cubicBezTo>
                    <a:cubicBezTo>
                      <a:pt x="76791" y="268796"/>
                      <a:pt x="79648" y="272510"/>
                      <a:pt x="82696" y="276130"/>
                    </a:cubicBezTo>
                    <a:cubicBezTo>
                      <a:pt x="83649" y="277273"/>
                      <a:pt x="84506" y="278416"/>
                      <a:pt x="85458" y="279559"/>
                    </a:cubicBezTo>
                    <a:cubicBezTo>
                      <a:pt x="86411" y="280606"/>
                      <a:pt x="87459" y="281654"/>
                      <a:pt x="88316" y="282702"/>
                    </a:cubicBezTo>
                    <a:cubicBezTo>
                      <a:pt x="96126" y="291655"/>
                      <a:pt x="104032" y="300514"/>
                      <a:pt x="112319" y="308991"/>
                    </a:cubicBezTo>
                    <a:lnTo>
                      <a:pt x="180708" y="378905"/>
                    </a:lnTo>
                    <a:cubicBezTo>
                      <a:pt x="176136" y="382429"/>
                      <a:pt x="171565" y="386048"/>
                      <a:pt x="166992" y="389572"/>
                    </a:cubicBezTo>
                    <a:lnTo>
                      <a:pt x="152610" y="374904"/>
                    </a:lnTo>
                    <a:cubicBezTo>
                      <a:pt x="132226" y="357664"/>
                      <a:pt x="113748" y="340614"/>
                      <a:pt x="97174" y="323660"/>
                    </a:cubicBezTo>
                    <a:lnTo>
                      <a:pt x="164040" y="392049"/>
                    </a:lnTo>
                    <a:cubicBezTo>
                      <a:pt x="154705" y="399383"/>
                      <a:pt x="145466" y="406908"/>
                      <a:pt x="136322" y="414528"/>
                    </a:cubicBezTo>
                    <a:cubicBezTo>
                      <a:pt x="135560" y="415099"/>
                      <a:pt x="134798" y="415671"/>
                      <a:pt x="134131" y="416338"/>
                    </a:cubicBezTo>
                    <a:cubicBezTo>
                      <a:pt x="131845" y="418243"/>
                      <a:pt x="129655" y="420243"/>
                      <a:pt x="127368" y="422148"/>
                    </a:cubicBezTo>
                    <a:cubicBezTo>
                      <a:pt x="123463" y="425387"/>
                      <a:pt x="119653" y="428720"/>
                      <a:pt x="115843" y="432054"/>
                    </a:cubicBezTo>
                    <a:cubicBezTo>
                      <a:pt x="112509" y="435007"/>
                      <a:pt x="109176" y="437960"/>
                      <a:pt x="105842" y="441007"/>
                    </a:cubicBezTo>
                    <a:cubicBezTo>
                      <a:pt x="102032" y="444437"/>
                      <a:pt x="98222" y="447865"/>
                      <a:pt x="94507" y="451390"/>
                    </a:cubicBezTo>
                    <a:cubicBezTo>
                      <a:pt x="91269" y="454342"/>
                      <a:pt x="88221" y="457390"/>
                      <a:pt x="85077" y="460534"/>
                    </a:cubicBezTo>
                    <a:cubicBezTo>
                      <a:pt x="81363" y="464153"/>
                      <a:pt x="77743" y="467678"/>
                      <a:pt x="74124" y="471297"/>
                    </a:cubicBezTo>
                    <a:cubicBezTo>
                      <a:pt x="71076" y="474345"/>
                      <a:pt x="68123" y="477583"/>
                      <a:pt x="65075" y="480727"/>
                    </a:cubicBezTo>
                    <a:cubicBezTo>
                      <a:pt x="61551" y="484441"/>
                      <a:pt x="58122" y="488156"/>
                      <a:pt x="54693" y="491966"/>
                    </a:cubicBezTo>
                    <a:cubicBezTo>
                      <a:pt x="53550" y="493205"/>
                      <a:pt x="52407" y="494443"/>
                      <a:pt x="51264" y="495681"/>
                    </a:cubicBezTo>
                    <a:cubicBezTo>
                      <a:pt x="50311" y="496729"/>
                      <a:pt x="49549" y="497872"/>
                      <a:pt x="48597" y="499015"/>
                    </a:cubicBezTo>
                    <a:cubicBezTo>
                      <a:pt x="39548" y="509492"/>
                      <a:pt x="30880" y="520065"/>
                      <a:pt x="22879" y="531209"/>
                    </a:cubicBezTo>
                    <a:cubicBezTo>
                      <a:pt x="22213" y="532066"/>
                      <a:pt x="21641" y="533019"/>
                      <a:pt x="20974" y="533876"/>
                    </a:cubicBezTo>
                    <a:cubicBezTo>
                      <a:pt x="18688" y="537305"/>
                      <a:pt x="16593" y="540925"/>
                      <a:pt x="14688" y="544639"/>
                    </a:cubicBezTo>
                    <a:cubicBezTo>
                      <a:pt x="13926" y="546163"/>
                      <a:pt x="13354" y="547878"/>
                      <a:pt x="12592" y="549497"/>
                    </a:cubicBezTo>
                    <a:cubicBezTo>
                      <a:pt x="12021" y="550831"/>
                      <a:pt x="11354" y="552260"/>
                      <a:pt x="10782" y="553593"/>
                    </a:cubicBezTo>
                    <a:cubicBezTo>
                      <a:pt x="10211" y="555022"/>
                      <a:pt x="9449" y="556450"/>
                      <a:pt x="8877" y="557879"/>
                    </a:cubicBezTo>
                    <a:cubicBezTo>
                      <a:pt x="7068" y="562832"/>
                      <a:pt x="5734" y="568071"/>
                      <a:pt x="4401" y="573405"/>
                    </a:cubicBezTo>
                    <a:cubicBezTo>
                      <a:pt x="4210" y="573977"/>
                      <a:pt x="4020" y="574453"/>
                      <a:pt x="3924" y="575024"/>
                    </a:cubicBezTo>
                    <a:cubicBezTo>
                      <a:pt x="3924" y="575120"/>
                      <a:pt x="3829" y="575310"/>
                      <a:pt x="3829" y="575405"/>
                    </a:cubicBezTo>
                    <a:cubicBezTo>
                      <a:pt x="2781" y="580072"/>
                      <a:pt x="2496" y="585025"/>
                      <a:pt x="1829" y="589883"/>
                    </a:cubicBezTo>
                    <a:cubicBezTo>
                      <a:pt x="1353" y="593407"/>
                      <a:pt x="591" y="596837"/>
                      <a:pt x="305" y="600456"/>
                    </a:cubicBezTo>
                    <a:cubicBezTo>
                      <a:pt x="305" y="600551"/>
                      <a:pt x="305" y="600647"/>
                      <a:pt x="305" y="600742"/>
                    </a:cubicBezTo>
                    <a:cubicBezTo>
                      <a:pt x="-171" y="608933"/>
                      <a:pt x="-76" y="617315"/>
                      <a:pt x="496" y="625697"/>
                    </a:cubicBezTo>
                    <a:cubicBezTo>
                      <a:pt x="686" y="628174"/>
                      <a:pt x="1257" y="630650"/>
                      <a:pt x="1543" y="633127"/>
                    </a:cubicBezTo>
                    <a:cubicBezTo>
                      <a:pt x="2115" y="638270"/>
                      <a:pt x="2591" y="643414"/>
                      <a:pt x="3543" y="648557"/>
                    </a:cubicBezTo>
                    <a:cubicBezTo>
                      <a:pt x="3734" y="649414"/>
                      <a:pt x="4020" y="650272"/>
                      <a:pt x="4210" y="651129"/>
                    </a:cubicBezTo>
                    <a:cubicBezTo>
                      <a:pt x="4591" y="653034"/>
                      <a:pt x="5163" y="654844"/>
                      <a:pt x="5639" y="656749"/>
                    </a:cubicBezTo>
                    <a:cubicBezTo>
                      <a:pt x="7163" y="662749"/>
                      <a:pt x="8973" y="668560"/>
                      <a:pt x="11068" y="674275"/>
                    </a:cubicBezTo>
                    <a:cubicBezTo>
                      <a:pt x="11830" y="676370"/>
                      <a:pt x="12592" y="678466"/>
                      <a:pt x="13449" y="680561"/>
                    </a:cubicBezTo>
                    <a:cubicBezTo>
                      <a:pt x="14021" y="681990"/>
                      <a:pt x="14497" y="683609"/>
                      <a:pt x="15164" y="684943"/>
                    </a:cubicBezTo>
                    <a:cubicBezTo>
                      <a:pt x="17736" y="690467"/>
                      <a:pt x="20593" y="695801"/>
                      <a:pt x="23736" y="700849"/>
                    </a:cubicBezTo>
                    <a:cubicBezTo>
                      <a:pt x="23832" y="701040"/>
                      <a:pt x="24022" y="701230"/>
                      <a:pt x="24117" y="701421"/>
                    </a:cubicBezTo>
                    <a:cubicBezTo>
                      <a:pt x="27070" y="706088"/>
                      <a:pt x="30309" y="710660"/>
                      <a:pt x="33833" y="714851"/>
                    </a:cubicBezTo>
                    <a:cubicBezTo>
                      <a:pt x="35452" y="716852"/>
                      <a:pt x="37262" y="718661"/>
                      <a:pt x="38976" y="720471"/>
                    </a:cubicBezTo>
                    <a:cubicBezTo>
                      <a:pt x="39167" y="720662"/>
                      <a:pt x="39357" y="720947"/>
                      <a:pt x="39643" y="721138"/>
                    </a:cubicBezTo>
                    <a:cubicBezTo>
                      <a:pt x="39834" y="721423"/>
                      <a:pt x="40119" y="721614"/>
                      <a:pt x="40405" y="721900"/>
                    </a:cubicBezTo>
                    <a:lnTo>
                      <a:pt x="51168" y="732854"/>
                    </a:lnTo>
                    <a:cubicBezTo>
                      <a:pt x="59741" y="741712"/>
                      <a:pt x="73076" y="755332"/>
                      <a:pt x="84792" y="767334"/>
                    </a:cubicBezTo>
                    <a:cubicBezTo>
                      <a:pt x="61551" y="763429"/>
                      <a:pt x="40977" y="752856"/>
                      <a:pt x="24117" y="735711"/>
                    </a:cubicBezTo>
                    <a:lnTo>
                      <a:pt x="96317" y="809530"/>
                    </a:lnTo>
                    <a:cubicBezTo>
                      <a:pt x="117653" y="831342"/>
                      <a:pt x="145085" y="843058"/>
                      <a:pt x="176327" y="843058"/>
                    </a:cubicBezTo>
                    <a:cubicBezTo>
                      <a:pt x="180232" y="843058"/>
                      <a:pt x="184423" y="842867"/>
                      <a:pt x="188519" y="842486"/>
                    </a:cubicBezTo>
                    <a:cubicBezTo>
                      <a:pt x="198806" y="841534"/>
                      <a:pt x="209188" y="839724"/>
                      <a:pt x="219666" y="837438"/>
                    </a:cubicBezTo>
                    <a:cubicBezTo>
                      <a:pt x="222999" y="836676"/>
                      <a:pt x="226429" y="835723"/>
                      <a:pt x="229857" y="834866"/>
                    </a:cubicBezTo>
                    <a:cubicBezTo>
                      <a:pt x="237192" y="833056"/>
                      <a:pt x="244526" y="830961"/>
                      <a:pt x="251956" y="828485"/>
                    </a:cubicBezTo>
                    <a:cubicBezTo>
                      <a:pt x="255956" y="827151"/>
                      <a:pt x="259956" y="825627"/>
                      <a:pt x="263957" y="824198"/>
                    </a:cubicBezTo>
                    <a:cubicBezTo>
                      <a:pt x="271101" y="821531"/>
                      <a:pt x="278244" y="818579"/>
                      <a:pt x="285483" y="815435"/>
                    </a:cubicBezTo>
                    <a:cubicBezTo>
                      <a:pt x="289579" y="813625"/>
                      <a:pt x="293675" y="811816"/>
                      <a:pt x="297771" y="809815"/>
                    </a:cubicBezTo>
                    <a:cubicBezTo>
                      <a:pt x="305581" y="806005"/>
                      <a:pt x="313582" y="801814"/>
                      <a:pt x="321583" y="797338"/>
                    </a:cubicBezTo>
                    <a:cubicBezTo>
                      <a:pt x="325107" y="795433"/>
                      <a:pt x="328536" y="793623"/>
                      <a:pt x="332156" y="791528"/>
                    </a:cubicBezTo>
                    <a:cubicBezTo>
                      <a:pt x="343681" y="784765"/>
                      <a:pt x="355302" y="777526"/>
                      <a:pt x="367208" y="769430"/>
                    </a:cubicBezTo>
                    <a:cubicBezTo>
                      <a:pt x="368827" y="768287"/>
                      <a:pt x="370447" y="767048"/>
                      <a:pt x="372066" y="765905"/>
                    </a:cubicBezTo>
                    <a:cubicBezTo>
                      <a:pt x="382353" y="758762"/>
                      <a:pt x="392830" y="751141"/>
                      <a:pt x="403498" y="742950"/>
                    </a:cubicBezTo>
                    <a:cubicBezTo>
                      <a:pt x="407689" y="739807"/>
                      <a:pt x="411975" y="736187"/>
                      <a:pt x="416166" y="732854"/>
                    </a:cubicBezTo>
                    <a:cubicBezTo>
                      <a:pt x="421596" y="728567"/>
                      <a:pt x="426930" y="724472"/>
                      <a:pt x="432454" y="719899"/>
                    </a:cubicBezTo>
                    <a:cubicBezTo>
                      <a:pt x="435788" y="717137"/>
                      <a:pt x="439217" y="713994"/>
                      <a:pt x="442646" y="711137"/>
                    </a:cubicBezTo>
                    <a:cubicBezTo>
                      <a:pt x="445884" y="708374"/>
                      <a:pt x="449028" y="705612"/>
                      <a:pt x="452266" y="702755"/>
                    </a:cubicBezTo>
                    <a:cubicBezTo>
                      <a:pt x="464554" y="691991"/>
                      <a:pt x="476936" y="680847"/>
                      <a:pt x="489604" y="668846"/>
                    </a:cubicBezTo>
                    <a:lnTo>
                      <a:pt x="492557" y="671894"/>
                    </a:lnTo>
                    <a:cubicBezTo>
                      <a:pt x="493129" y="672465"/>
                      <a:pt x="493700" y="673037"/>
                      <a:pt x="494272" y="673608"/>
                    </a:cubicBezTo>
                    <a:lnTo>
                      <a:pt x="489604" y="668846"/>
                    </a:lnTo>
                    <a:lnTo>
                      <a:pt x="489604" y="668846"/>
                    </a:lnTo>
                    <a:lnTo>
                      <a:pt x="475222" y="654082"/>
                    </a:lnTo>
                    <a:cubicBezTo>
                      <a:pt x="476079" y="653320"/>
                      <a:pt x="476936" y="652463"/>
                      <a:pt x="477793" y="651700"/>
                    </a:cubicBezTo>
                    <a:cubicBezTo>
                      <a:pt x="480841" y="648748"/>
                      <a:pt x="483889" y="645795"/>
                      <a:pt x="487032" y="642938"/>
                    </a:cubicBezTo>
                    <a:cubicBezTo>
                      <a:pt x="488461" y="644747"/>
                      <a:pt x="489985" y="646462"/>
                      <a:pt x="491509" y="648272"/>
                    </a:cubicBezTo>
                    <a:cubicBezTo>
                      <a:pt x="495605" y="653129"/>
                      <a:pt x="499606" y="658082"/>
                      <a:pt x="503701" y="662940"/>
                    </a:cubicBezTo>
                    <a:cubicBezTo>
                      <a:pt x="504177" y="663416"/>
                      <a:pt x="504654" y="663892"/>
                      <a:pt x="505035" y="664464"/>
                    </a:cubicBezTo>
                    <a:cubicBezTo>
                      <a:pt x="513417" y="674275"/>
                      <a:pt x="521989" y="683990"/>
                      <a:pt x="530943" y="693134"/>
                    </a:cubicBezTo>
                    <a:lnTo>
                      <a:pt x="603142" y="766953"/>
                    </a:lnTo>
                    <a:cubicBezTo>
                      <a:pt x="604476" y="768287"/>
                      <a:pt x="605809" y="769525"/>
                      <a:pt x="607143" y="770858"/>
                    </a:cubicBezTo>
                    <a:cubicBezTo>
                      <a:pt x="571138" y="757619"/>
                      <a:pt x="542087" y="734854"/>
                      <a:pt x="516274" y="708374"/>
                    </a:cubicBezTo>
                    <a:lnTo>
                      <a:pt x="588474" y="782193"/>
                    </a:lnTo>
                    <a:cubicBezTo>
                      <a:pt x="622192" y="816673"/>
                      <a:pt x="661149" y="845058"/>
                      <a:pt x="714108" y="854012"/>
                    </a:cubicBezTo>
                    <a:cubicBezTo>
                      <a:pt x="726777" y="856107"/>
                      <a:pt x="738874" y="856964"/>
                      <a:pt x="750684" y="856964"/>
                    </a:cubicBezTo>
                    <a:cubicBezTo>
                      <a:pt x="784022" y="856964"/>
                      <a:pt x="813264" y="848868"/>
                      <a:pt x="837648" y="832866"/>
                    </a:cubicBezTo>
                    <a:cubicBezTo>
                      <a:pt x="841934" y="830104"/>
                      <a:pt x="845934" y="827056"/>
                      <a:pt x="849840" y="823817"/>
                    </a:cubicBezTo>
                    <a:cubicBezTo>
                      <a:pt x="849935" y="823817"/>
                      <a:pt x="850030" y="823722"/>
                      <a:pt x="850030" y="823722"/>
                    </a:cubicBezTo>
                    <a:cubicBezTo>
                      <a:pt x="850221" y="823531"/>
                      <a:pt x="850507" y="823246"/>
                      <a:pt x="850697" y="823055"/>
                    </a:cubicBezTo>
                    <a:cubicBezTo>
                      <a:pt x="855269" y="819150"/>
                      <a:pt x="859555" y="814864"/>
                      <a:pt x="863651" y="810482"/>
                    </a:cubicBezTo>
                    <a:cubicBezTo>
                      <a:pt x="864223" y="809911"/>
                      <a:pt x="864889" y="809435"/>
                      <a:pt x="865365" y="808768"/>
                    </a:cubicBezTo>
                    <a:cubicBezTo>
                      <a:pt x="866032" y="808006"/>
                      <a:pt x="866508" y="807148"/>
                      <a:pt x="867175" y="806482"/>
                    </a:cubicBezTo>
                    <a:cubicBezTo>
                      <a:pt x="869557" y="803529"/>
                      <a:pt x="871938" y="800481"/>
                      <a:pt x="874129" y="797433"/>
                    </a:cubicBezTo>
                    <a:cubicBezTo>
                      <a:pt x="874890" y="796385"/>
                      <a:pt x="875748" y="795528"/>
                      <a:pt x="876415" y="794480"/>
                    </a:cubicBezTo>
                    <a:cubicBezTo>
                      <a:pt x="876796" y="794004"/>
                      <a:pt x="876986" y="793432"/>
                      <a:pt x="877367" y="792861"/>
                    </a:cubicBezTo>
                    <a:cubicBezTo>
                      <a:pt x="879558" y="789527"/>
                      <a:pt x="881463" y="786098"/>
                      <a:pt x="883368" y="782574"/>
                    </a:cubicBezTo>
                    <a:cubicBezTo>
                      <a:pt x="883939" y="781431"/>
                      <a:pt x="884701" y="780479"/>
                      <a:pt x="885273" y="779336"/>
                    </a:cubicBezTo>
                    <a:cubicBezTo>
                      <a:pt x="885368" y="779145"/>
                      <a:pt x="885463" y="778859"/>
                      <a:pt x="885558" y="778669"/>
                    </a:cubicBezTo>
                    <a:cubicBezTo>
                      <a:pt x="888035" y="773716"/>
                      <a:pt x="890226" y="768572"/>
                      <a:pt x="892226" y="763238"/>
                    </a:cubicBezTo>
                    <a:cubicBezTo>
                      <a:pt x="892321" y="762953"/>
                      <a:pt x="892416" y="762762"/>
                      <a:pt x="892512" y="762476"/>
                    </a:cubicBezTo>
                    <a:cubicBezTo>
                      <a:pt x="892798" y="761619"/>
                      <a:pt x="892988" y="760571"/>
                      <a:pt x="893274" y="759714"/>
                    </a:cubicBezTo>
                    <a:cubicBezTo>
                      <a:pt x="894893" y="754952"/>
                      <a:pt x="896322" y="749998"/>
                      <a:pt x="897560" y="745046"/>
                    </a:cubicBezTo>
                    <a:cubicBezTo>
                      <a:pt x="897750" y="744188"/>
                      <a:pt x="898132" y="743331"/>
                      <a:pt x="898322" y="742474"/>
                    </a:cubicBezTo>
                    <a:cubicBezTo>
                      <a:pt x="898989" y="739616"/>
                      <a:pt x="899560" y="736759"/>
                      <a:pt x="900036" y="733806"/>
                    </a:cubicBezTo>
                    <a:cubicBezTo>
                      <a:pt x="901084" y="727615"/>
                      <a:pt x="901846" y="721328"/>
                      <a:pt x="902227" y="715137"/>
                    </a:cubicBezTo>
                    <a:cubicBezTo>
                      <a:pt x="902227" y="714756"/>
                      <a:pt x="902227" y="714375"/>
                      <a:pt x="902227" y="713899"/>
                    </a:cubicBezTo>
                    <a:cubicBezTo>
                      <a:pt x="902704" y="706279"/>
                      <a:pt x="902704" y="698563"/>
                      <a:pt x="902132" y="690944"/>
                    </a:cubicBezTo>
                    <a:cubicBezTo>
                      <a:pt x="902037" y="689610"/>
                      <a:pt x="901751" y="688277"/>
                      <a:pt x="901656" y="686943"/>
                    </a:cubicBezTo>
                    <a:cubicBezTo>
                      <a:pt x="901084" y="680561"/>
                      <a:pt x="900322" y="674180"/>
                      <a:pt x="899084" y="667798"/>
                    </a:cubicBezTo>
                    <a:cubicBezTo>
                      <a:pt x="898989" y="667226"/>
                      <a:pt x="898989" y="666560"/>
                      <a:pt x="898798" y="665988"/>
                    </a:cubicBezTo>
                    <a:cubicBezTo>
                      <a:pt x="898417" y="663892"/>
                      <a:pt x="897655" y="661892"/>
                      <a:pt x="897179" y="659797"/>
                    </a:cubicBezTo>
                    <a:cubicBezTo>
                      <a:pt x="896036" y="654844"/>
                      <a:pt x="894798" y="649796"/>
                      <a:pt x="893274" y="644842"/>
                    </a:cubicBezTo>
                    <a:cubicBezTo>
                      <a:pt x="892321" y="641795"/>
                      <a:pt x="891274" y="638842"/>
                      <a:pt x="890131" y="635889"/>
                    </a:cubicBezTo>
                    <a:cubicBezTo>
                      <a:pt x="888511" y="631222"/>
                      <a:pt x="886701" y="626650"/>
                      <a:pt x="884701" y="622173"/>
                    </a:cubicBezTo>
                    <a:cubicBezTo>
                      <a:pt x="884034" y="620649"/>
                      <a:pt x="883558" y="619125"/>
                      <a:pt x="882891" y="617696"/>
                    </a:cubicBezTo>
                    <a:cubicBezTo>
                      <a:pt x="882225" y="616363"/>
                      <a:pt x="881367" y="615029"/>
                      <a:pt x="880701" y="613696"/>
                    </a:cubicBezTo>
                    <a:cubicBezTo>
                      <a:pt x="878034" y="608266"/>
                      <a:pt x="875081" y="603028"/>
                      <a:pt x="872033" y="597694"/>
                    </a:cubicBezTo>
                    <a:cubicBezTo>
                      <a:pt x="870604" y="595313"/>
                      <a:pt x="869366" y="593027"/>
                      <a:pt x="867842" y="590740"/>
                    </a:cubicBezTo>
                    <a:cubicBezTo>
                      <a:pt x="863080" y="583311"/>
                      <a:pt x="857936" y="576072"/>
                      <a:pt x="852221" y="569023"/>
                    </a:cubicBezTo>
                    <a:cubicBezTo>
                      <a:pt x="847649" y="563404"/>
                      <a:pt x="842886" y="557784"/>
                      <a:pt x="838124" y="552164"/>
                    </a:cubicBezTo>
                    <a:cubicBezTo>
                      <a:pt x="837648" y="551593"/>
                      <a:pt x="837172" y="551021"/>
                      <a:pt x="836695" y="550545"/>
                    </a:cubicBezTo>
                    <a:cubicBezTo>
                      <a:pt x="827742" y="539972"/>
                      <a:pt x="818312" y="529399"/>
                      <a:pt x="808501" y="518636"/>
                    </a:cubicBezTo>
                    <a:cubicBezTo>
                      <a:pt x="806501" y="516350"/>
                      <a:pt x="804310" y="514160"/>
                      <a:pt x="802310" y="511873"/>
                    </a:cubicBezTo>
                    <a:cubicBezTo>
                      <a:pt x="792118" y="500824"/>
                      <a:pt x="781641" y="489680"/>
                      <a:pt x="770401" y="478155"/>
                    </a:cubicBezTo>
                    <a:cubicBezTo>
                      <a:pt x="762686" y="470345"/>
                      <a:pt x="755066" y="462439"/>
                      <a:pt x="747351" y="454533"/>
                    </a:cubicBezTo>
                    <a:cubicBezTo>
                      <a:pt x="755638" y="449485"/>
                      <a:pt x="764115" y="444437"/>
                      <a:pt x="772973" y="439198"/>
                    </a:cubicBezTo>
                    <a:cubicBezTo>
                      <a:pt x="780879" y="434530"/>
                      <a:pt x="788784" y="429863"/>
                      <a:pt x="796595" y="425005"/>
                    </a:cubicBezTo>
                    <a:cubicBezTo>
                      <a:pt x="799072" y="423481"/>
                      <a:pt x="801453" y="421957"/>
                      <a:pt x="803929" y="420433"/>
                    </a:cubicBezTo>
                    <a:cubicBezTo>
                      <a:pt x="809454" y="417100"/>
                      <a:pt x="814883" y="413671"/>
                      <a:pt x="820217" y="410242"/>
                    </a:cubicBezTo>
                    <a:cubicBezTo>
                      <a:pt x="823170" y="408337"/>
                      <a:pt x="826123" y="406241"/>
                      <a:pt x="828980" y="404241"/>
                    </a:cubicBezTo>
                    <a:cubicBezTo>
                      <a:pt x="833742" y="401003"/>
                      <a:pt x="838505" y="397859"/>
                      <a:pt x="843172" y="394430"/>
                    </a:cubicBezTo>
                    <a:cubicBezTo>
                      <a:pt x="846220" y="392239"/>
                      <a:pt x="849078" y="389858"/>
                      <a:pt x="852031" y="387572"/>
                    </a:cubicBezTo>
                    <a:cubicBezTo>
                      <a:pt x="855745" y="384810"/>
                      <a:pt x="859460" y="382048"/>
                      <a:pt x="862984" y="379095"/>
                    </a:cubicBezTo>
                    <a:cubicBezTo>
                      <a:pt x="863746" y="378428"/>
                      <a:pt x="864508" y="377666"/>
                      <a:pt x="865270" y="376999"/>
                    </a:cubicBezTo>
                    <a:cubicBezTo>
                      <a:pt x="867080" y="375475"/>
                      <a:pt x="868794" y="373856"/>
                      <a:pt x="870604" y="372237"/>
                    </a:cubicBezTo>
                    <a:cubicBezTo>
                      <a:pt x="875272" y="368046"/>
                      <a:pt x="879843" y="363760"/>
                      <a:pt x="884225" y="359283"/>
                    </a:cubicBezTo>
                    <a:cubicBezTo>
                      <a:pt x="886225" y="357283"/>
                      <a:pt x="888130" y="355282"/>
                      <a:pt x="890035" y="353187"/>
                    </a:cubicBezTo>
                    <a:cubicBezTo>
                      <a:pt x="891369" y="351663"/>
                      <a:pt x="892893" y="350330"/>
                      <a:pt x="894226" y="348805"/>
                    </a:cubicBezTo>
                    <a:cubicBezTo>
                      <a:pt x="896131" y="346615"/>
                      <a:pt x="897750" y="344138"/>
                      <a:pt x="899560" y="341947"/>
                    </a:cubicBezTo>
                    <a:cubicBezTo>
                      <a:pt x="902799" y="338042"/>
                      <a:pt x="905942" y="334042"/>
                      <a:pt x="908895" y="329755"/>
                    </a:cubicBezTo>
                    <a:cubicBezTo>
                      <a:pt x="909942" y="328327"/>
                      <a:pt x="911085" y="327088"/>
                      <a:pt x="912133" y="325564"/>
                    </a:cubicBezTo>
                    <a:cubicBezTo>
                      <a:pt x="914229" y="322516"/>
                      <a:pt x="915848" y="319088"/>
                      <a:pt x="917753" y="315849"/>
                    </a:cubicBezTo>
                    <a:cubicBezTo>
                      <a:pt x="919563" y="312896"/>
                      <a:pt x="921373" y="309944"/>
                      <a:pt x="923087" y="306800"/>
                    </a:cubicBezTo>
                    <a:cubicBezTo>
                      <a:pt x="923658" y="305753"/>
                      <a:pt x="924325" y="304705"/>
                      <a:pt x="924992" y="303657"/>
                    </a:cubicBezTo>
                    <a:cubicBezTo>
                      <a:pt x="928516" y="296704"/>
                      <a:pt x="931659" y="289465"/>
                      <a:pt x="934517" y="281845"/>
                    </a:cubicBezTo>
                    <a:cubicBezTo>
                      <a:pt x="934803" y="281178"/>
                      <a:pt x="934993" y="280606"/>
                      <a:pt x="935184" y="280035"/>
                    </a:cubicBezTo>
                    <a:cubicBezTo>
                      <a:pt x="935374" y="279463"/>
                      <a:pt x="935469" y="278892"/>
                      <a:pt x="935660" y="278321"/>
                    </a:cubicBezTo>
                    <a:cubicBezTo>
                      <a:pt x="938708" y="269748"/>
                      <a:pt x="941089" y="261366"/>
                      <a:pt x="942994" y="253079"/>
                    </a:cubicBezTo>
                    <a:cubicBezTo>
                      <a:pt x="943185" y="252317"/>
                      <a:pt x="943471" y="251555"/>
                      <a:pt x="943661" y="250793"/>
                    </a:cubicBezTo>
                    <a:cubicBezTo>
                      <a:pt x="943756" y="250317"/>
                      <a:pt x="943851" y="249746"/>
                      <a:pt x="943947" y="249269"/>
                    </a:cubicBezTo>
                    <a:cubicBezTo>
                      <a:pt x="944423" y="247269"/>
                      <a:pt x="944709" y="245269"/>
                      <a:pt x="945090" y="243269"/>
                    </a:cubicBezTo>
                    <a:cubicBezTo>
                      <a:pt x="946233" y="239935"/>
                      <a:pt x="946804" y="236696"/>
                      <a:pt x="947185" y="233458"/>
                    </a:cubicBezTo>
                    <a:close/>
                    <a:moveTo>
                      <a:pt x="764591" y="476060"/>
                    </a:moveTo>
                    <a:cubicBezTo>
                      <a:pt x="770020" y="482346"/>
                      <a:pt x="775354" y="488728"/>
                      <a:pt x="780498" y="495014"/>
                    </a:cubicBezTo>
                    <a:cubicBezTo>
                      <a:pt x="786213" y="501967"/>
                      <a:pt x="791261" y="509206"/>
                      <a:pt x="796119" y="516636"/>
                    </a:cubicBezTo>
                    <a:cubicBezTo>
                      <a:pt x="797643" y="519017"/>
                      <a:pt x="798976" y="521398"/>
                      <a:pt x="800310" y="523780"/>
                    </a:cubicBezTo>
                    <a:cubicBezTo>
                      <a:pt x="803453" y="529019"/>
                      <a:pt x="806310" y="534257"/>
                      <a:pt x="808977" y="539687"/>
                    </a:cubicBezTo>
                    <a:cubicBezTo>
                      <a:pt x="810406" y="542544"/>
                      <a:pt x="811740" y="545306"/>
                      <a:pt x="812978" y="548164"/>
                    </a:cubicBezTo>
                    <a:cubicBezTo>
                      <a:pt x="814788" y="552260"/>
                      <a:pt x="816407" y="556450"/>
                      <a:pt x="817931" y="560546"/>
                    </a:cubicBezTo>
                    <a:cubicBezTo>
                      <a:pt x="813835" y="555784"/>
                      <a:pt x="809549" y="551021"/>
                      <a:pt x="805358" y="546354"/>
                    </a:cubicBezTo>
                    <a:cubicBezTo>
                      <a:pt x="801548" y="542068"/>
                      <a:pt x="797738" y="537686"/>
                      <a:pt x="793928" y="533400"/>
                    </a:cubicBezTo>
                    <a:cubicBezTo>
                      <a:pt x="781736" y="519970"/>
                      <a:pt x="769258" y="506730"/>
                      <a:pt x="756590" y="493776"/>
                    </a:cubicBezTo>
                    <a:lnTo>
                      <a:pt x="714775" y="451009"/>
                    </a:lnTo>
                    <a:cubicBezTo>
                      <a:pt x="720490" y="447199"/>
                      <a:pt x="726586" y="443579"/>
                      <a:pt x="732492" y="439960"/>
                    </a:cubicBezTo>
                    <a:cubicBezTo>
                      <a:pt x="734016" y="441579"/>
                      <a:pt x="735540" y="443198"/>
                      <a:pt x="736968" y="444817"/>
                    </a:cubicBezTo>
                    <a:cubicBezTo>
                      <a:pt x="746589" y="455295"/>
                      <a:pt x="755733" y="465677"/>
                      <a:pt x="764591" y="476060"/>
                    </a:cubicBezTo>
                    <a:close/>
                  </a:path>
                </a:pathLst>
              </a:custGeom>
              <a:solidFill>
                <a:srgbClr val="16C4D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4" name="Forma libre: forma 73">
                <a:extLst>
                  <a:ext uri="{FF2B5EF4-FFF2-40B4-BE49-F238E27FC236}">
                    <a16:creationId xmlns:a16="http://schemas.microsoft.com/office/drawing/2014/main" id="{265DF890-FA5F-4AA9-A765-F8035458A4E6}"/>
                  </a:ext>
                </a:extLst>
              </p:cNvPr>
              <p:cNvSpPr/>
              <p:nvPr/>
            </p:nvSpPr>
            <p:spPr>
              <a:xfrm>
                <a:off x="5605567" y="4619243"/>
                <a:ext cx="896737" cy="804005"/>
              </a:xfrm>
              <a:custGeom>
                <a:avLst/>
                <a:gdLst>
                  <a:gd name="connsiteX0" fmla="*/ 882863 w 896737"/>
                  <a:gd name="connsiteY0" fmla="*/ 228981 h 804005"/>
                  <a:gd name="connsiteX1" fmla="*/ 721319 w 896737"/>
                  <a:gd name="connsiteY1" fmla="*/ 386144 h 804005"/>
                  <a:gd name="connsiteX2" fmla="*/ 695411 w 896737"/>
                  <a:gd name="connsiteY2" fmla="*/ 401574 h 804005"/>
                  <a:gd name="connsiteX3" fmla="*/ 800662 w 896737"/>
                  <a:gd name="connsiteY3" fmla="*/ 515969 h 804005"/>
                  <a:gd name="connsiteX4" fmla="*/ 848382 w 896737"/>
                  <a:gd name="connsiteY4" fmla="*/ 680847 h 804005"/>
                  <a:gd name="connsiteX5" fmla="*/ 786089 w 896737"/>
                  <a:gd name="connsiteY5" fmla="*/ 779907 h 804005"/>
                  <a:gd name="connsiteX6" fmla="*/ 699126 w 896737"/>
                  <a:gd name="connsiteY6" fmla="*/ 804005 h 804005"/>
                  <a:gd name="connsiteX7" fmla="*/ 662550 w 896737"/>
                  <a:gd name="connsiteY7" fmla="*/ 800957 h 804005"/>
                  <a:gd name="connsiteX8" fmla="*/ 486718 w 896737"/>
                  <a:gd name="connsiteY8" fmla="*/ 671513 h 804005"/>
                  <a:gd name="connsiteX9" fmla="*/ 448618 w 896737"/>
                  <a:gd name="connsiteY9" fmla="*/ 626650 h 804005"/>
                  <a:gd name="connsiteX10" fmla="*/ 438045 w 896737"/>
                  <a:gd name="connsiteY10" fmla="*/ 615696 h 804005"/>
                  <a:gd name="connsiteX11" fmla="*/ 137055 w 896737"/>
                  <a:gd name="connsiteY11" fmla="*/ 789242 h 804005"/>
                  <a:gd name="connsiteX12" fmla="*/ 124863 w 896737"/>
                  <a:gd name="connsiteY12" fmla="*/ 789813 h 804005"/>
                  <a:gd name="connsiteX13" fmla="*/ 18850 w 896737"/>
                  <a:gd name="connsiteY13" fmla="*/ 718757 h 804005"/>
                  <a:gd name="connsiteX14" fmla="*/ 26756 w 896737"/>
                  <a:gd name="connsiteY14" fmla="*/ 539782 h 804005"/>
                  <a:gd name="connsiteX15" fmla="*/ 173155 w 896737"/>
                  <a:gd name="connsiteY15" fmla="*/ 395859 h 804005"/>
                  <a:gd name="connsiteX16" fmla="*/ 11611 w 896737"/>
                  <a:gd name="connsiteY16" fmla="*/ 170497 h 804005"/>
                  <a:gd name="connsiteX17" fmla="*/ 35138 w 896737"/>
                  <a:gd name="connsiteY17" fmla="*/ 67628 h 804005"/>
                  <a:gd name="connsiteX18" fmla="*/ 182966 w 896737"/>
                  <a:gd name="connsiteY18" fmla="*/ 0 h 804005"/>
                  <a:gd name="connsiteX19" fmla="*/ 240973 w 896737"/>
                  <a:gd name="connsiteY19" fmla="*/ 12097 h 804005"/>
                  <a:gd name="connsiteX20" fmla="*/ 452237 w 896737"/>
                  <a:gd name="connsiteY20" fmla="*/ 176403 h 804005"/>
                  <a:gd name="connsiteX21" fmla="*/ 630927 w 896737"/>
                  <a:gd name="connsiteY21" fmla="*/ 52959 h 804005"/>
                  <a:gd name="connsiteX22" fmla="*/ 747227 w 896737"/>
                  <a:gd name="connsiteY22" fmla="*/ 19621 h 804005"/>
                  <a:gd name="connsiteX23" fmla="*/ 886673 w 896737"/>
                  <a:gd name="connsiteY23" fmla="*/ 103442 h 804005"/>
                  <a:gd name="connsiteX24" fmla="*/ 882863 w 896737"/>
                  <a:gd name="connsiteY24" fmla="*/ 228981 h 804005"/>
                  <a:gd name="connsiteX25" fmla="*/ 784279 w 896737"/>
                  <a:gd name="connsiteY25" fmla="*/ 529495 h 804005"/>
                  <a:gd name="connsiteX26" fmla="*/ 661787 w 896737"/>
                  <a:gd name="connsiteY26" fmla="*/ 398526 h 804005"/>
                  <a:gd name="connsiteX27" fmla="*/ 863432 w 896737"/>
                  <a:gd name="connsiteY27" fmla="*/ 222123 h 804005"/>
                  <a:gd name="connsiteX28" fmla="*/ 867146 w 896737"/>
                  <a:gd name="connsiteY28" fmla="*/ 111919 h 804005"/>
                  <a:gd name="connsiteX29" fmla="*/ 746369 w 896737"/>
                  <a:gd name="connsiteY29" fmla="*/ 40672 h 804005"/>
                  <a:gd name="connsiteX30" fmla="*/ 640833 w 896737"/>
                  <a:gd name="connsiteY30" fmla="*/ 71057 h 804005"/>
                  <a:gd name="connsiteX31" fmla="*/ 450237 w 896737"/>
                  <a:gd name="connsiteY31" fmla="*/ 204121 h 804005"/>
                  <a:gd name="connsiteX32" fmla="*/ 231353 w 896737"/>
                  <a:gd name="connsiteY32" fmla="*/ 30956 h 804005"/>
                  <a:gd name="connsiteX33" fmla="*/ 182109 w 896737"/>
                  <a:gd name="connsiteY33" fmla="*/ 20955 h 804005"/>
                  <a:gd name="connsiteX34" fmla="*/ 31804 w 896737"/>
                  <a:gd name="connsiteY34" fmla="*/ 165354 h 804005"/>
                  <a:gd name="connsiteX35" fmla="*/ 206207 w 896737"/>
                  <a:gd name="connsiteY35" fmla="*/ 395954 h 804005"/>
                  <a:gd name="connsiteX36" fmla="*/ 43234 w 896737"/>
                  <a:gd name="connsiteY36" fmla="*/ 551974 h 804005"/>
                  <a:gd name="connsiteX37" fmla="*/ 125340 w 896737"/>
                  <a:gd name="connsiteY37" fmla="*/ 769049 h 804005"/>
                  <a:gd name="connsiteX38" fmla="*/ 135436 w 896737"/>
                  <a:gd name="connsiteY38" fmla="*/ 768477 h 804005"/>
                  <a:gd name="connsiteX39" fmla="*/ 426044 w 896737"/>
                  <a:gd name="connsiteY39" fmla="*/ 598742 h 804005"/>
                  <a:gd name="connsiteX40" fmla="*/ 438998 w 896737"/>
                  <a:gd name="connsiteY40" fmla="*/ 586454 h 804005"/>
                  <a:gd name="connsiteX41" fmla="*/ 463858 w 896737"/>
                  <a:gd name="connsiteY41" fmla="*/ 612458 h 804005"/>
                  <a:gd name="connsiteX42" fmla="*/ 666455 w 896737"/>
                  <a:gd name="connsiteY42" fmla="*/ 780384 h 804005"/>
                  <a:gd name="connsiteX43" fmla="*/ 699697 w 896737"/>
                  <a:gd name="connsiteY43" fmla="*/ 783241 h 804005"/>
                  <a:gd name="connsiteX44" fmla="*/ 775135 w 896737"/>
                  <a:gd name="connsiteY44" fmla="*/ 762476 h 804005"/>
                  <a:gd name="connsiteX45" fmla="*/ 784279 w 896737"/>
                  <a:gd name="connsiteY45" fmla="*/ 529495 h 804005"/>
                  <a:gd name="connsiteX46" fmla="*/ 784279 w 896737"/>
                  <a:gd name="connsiteY46" fmla="*/ 529495 h 80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896737" h="804005">
                    <a:moveTo>
                      <a:pt x="882863" y="228981"/>
                    </a:moveTo>
                    <a:cubicBezTo>
                      <a:pt x="853716" y="307562"/>
                      <a:pt x="786470" y="347472"/>
                      <a:pt x="721319" y="386144"/>
                    </a:cubicBezTo>
                    <a:cubicBezTo>
                      <a:pt x="712365" y="391382"/>
                      <a:pt x="703793" y="396526"/>
                      <a:pt x="695411" y="401574"/>
                    </a:cubicBezTo>
                    <a:cubicBezTo>
                      <a:pt x="736844" y="442436"/>
                      <a:pt x="770468" y="479203"/>
                      <a:pt x="800662" y="515969"/>
                    </a:cubicBezTo>
                    <a:cubicBezTo>
                      <a:pt x="840572" y="564737"/>
                      <a:pt x="858002" y="624840"/>
                      <a:pt x="848382" y="680847"/>
                    </a:cubicBezTo>
                    <a:cubicBezTo>
                      <a:pt x="841334" y="723043"/>
                      <a:pt x="819331" y="758095"/>
                      <a:pt x="786089" y="779907"/>
                    </a:cubicBezTo>
                    <a:cubicBezTo>
                      <a:pt x="761610" y="795909"/>
                      <a:pt x="732368" y="804005"/>
                      <a:pt x="699126" y="804005"/>
                    </a:cubicBezTo>
                    <a:cubicBezTo>
                      <a:pt x="687315" y="804005"/>
                      <a:pt x="675218" y="803053"/>
                      <a:pt x="662550" y="800957"/>
                    </a:cubicBezTo>
                    <a:cubicBezTo>
                      <a:pt x="581777" y="787432"/>
                      <a:pt x="533391" y="728377"/>
                      <a:pt x="486718" y="671513"/>
                    </a:cubicBezTo>
                    <a:cubicBezTo>
                      <a:pt x="473764" y="655701"/>
                      <a:pt x="461477" y="640842"/>
                      <a:pt x="448618" y="626650"/>
                    </a:cubicBezTo>
                    <a:cubicBezTo>
                      <a:pt x="445379" y="623030"/>
                      <a:pt x="441760" y="619506"/>
                      <a:pt x="438045" y="615696"/>
                    </a:cubicBezTo>
                    <a:cubicBezTo>
                      <a:pt x="324221" y="723900"/>
                      <a:pt x="225733" y="780764"/>
                      <a:pt x="137055" y="789242"/>
                    </a:cubicBezTo>
                    <a:cubicBezTo>
                      <a:pt x="132960" y="789622"/>
                      <a:pt x="128768" y="789813"/>
                      <a:pt x="124863" y="789813"/>
                    </a:cubicBezTo>
                    <a:cubicBezTo>
                      <a:pt x="78858" y="789813"/>
                      <a:pt x="41234" y="764572"/>
                      <a:pt x="18850" y="718757"/>
                    </a:cubicBezTo>
                    <a:cubicBezTo>
                      <a:pt x="-8963" y="661702"/>
                      <a:pt x="-5724" y="584835"/>
                      <a:pt x="26756" y="539782"/>
                    </a:cubicBezTo>
                    <a:cubicBezTo>
                      <a:pt x="66761" y="484346"/>
                      <a:pt x="119625" y="437674"/>
                      <a:pt x="173155" y="395859"/>
                    </a:cubicBezTo>
                    <a:cubicBezTo>
                      <a:pt x="82096" y="318992"/>
                      <a:pt x="29327" y="245078"/>
                      <a:pt x="11611" y="170497"/>
                    </a:cubicBezTo>
                    <a:cubicBezTo>
                      <a:pt x="3038" y="133541"/>
                      <a:pt x="11230" y="98108"/>
                      <a:pt x="35138" y="67628"/>
                    </a:cubicBezTo>
                    <a:cubicBezTo>
                      <a:pt x="67237" y="27146"/>
                      <a:pt x="126578" y="0"/>
                      <a:pt x="182966" y="0"/>
                    </a:cubicBezTo>
                    <a:cubicBezTo>
                      <a:pt x="204873" y="0"/>
                      <a:pt x="224400" y="4001"/>
                      <a:pt x="240973" y="12097"/>
                    </a:cubicBezTo>
                    <a:cubicBezTo>
                      <a:pt x="321364" y="50673"/>
                      <a:pt x="388039" y="114395"/>
                      <a:pt x="452237" y="176403"/>
                    </a:cubicBezTo>
                    <a:cubicBezTo>
                      <a:pt x="520436" y="123825"/>
                      <a:pt x="576062" y="85535"/>
                      <a:pt x="630927" y="52959"/>
                    </a:cubicBezTo>
                    <a:cubicBezTo>
                      <a:pt x="667693" y="31242"/>
                      <a:pt x="707888" y="19621"/>
                      <a:pt x="747227" y="19621"/>
                    </a:cubicBezTo>
                    <a:cubicBezTo>
                      <a:pt x="811902" y="19621"/>
                      <a:pt x="865432" y="51816"/>
                      <a:pt x="886673" y="103442"/>
                    </a:cubicBezTo>
                    <a:cubicBezTo>
                      <a:pt x="901246" y="139446"/>
                      <a:pt x="900008" y="182785"/>
                      <a:pt x="882863" y="228981"/>
                    </a:cubicBezTo>
                    <a:close/>
                    <a:moveTo>
                      <a:pt x="784279" y="529495"/>
                    </a:moveTo>
                    <a:cubicBezTo>
                      <a:pt x="746369" y="483108"/>
                      <a:pt x="704841" y="440055"/>
                      <a:pt x="661787" y="398526"/>
                    </a:cubicBezTo>
                    <a:cubicBezTo>
                      <a:pt x="736083" y="349187"/>
                      <a:pt x="829618" y="312801"/>
                      <a:pt x="863432" y="222123"/>
                    </a:cubicBezTo>
                    <a:cubicBezTo>
                      <a:pt x="879719" y="178213"/>
                      <a:pt x="879148" y="140875"/>
                      <a:pt x="867146" y="111919"/>
                    </a:cubicBezTo>
                    <a:cubicBezTo>
                      <a:pt x="848477" y="66294"/>
                      <a:pt x="801424" y="40672"/>
                      <a:pt x="746369" y="40672"/>
                    </a:cubicBezTo>
                    <a:cubicBezTo>
                      <a:pt x="712556" y="40672"/>
                      <a:pt x="675885" y="50292"/>
                      <a:pt x="640833" y="71057"/>
                    </a:cubicBezTo>
                    <a:cubicBezTo>
                      <a:pt x="574158" y="110395"/>
                      <a:pt x="511388" y="156210"/>
                      <a:pt x="450237" y="204121"/>
                    </a:cubicBezTo>
                    <a:cubicBezTo>
                      <a:pt x="382610" y="138970"/>
                      <a:pt x="314030" y="70676"/>
                      <a:pt x="231353" y="30956"/>
                    </a:cubicBezTo>
                    <a:cubicBezTo>
                      <a:pt x="217160" y="24194"/>
                      <a:pt x="200016" y="20955"/>
                      <a:pt x="182109" y="20955"/>
                    </a:cubicBezTo>
                    <a:cubicBezTo>
                      <a:pt x="105813" y="20955"/>
                      <a:pt x="11420" y="78581"/>
                      <a:pt x="31804" y="165354"/>
                    </a:cubicBezTo>
                    <a:cubicBezTo>
                      <a:pt x="53711" y="257842"/>
                      <a:pt x="132864" y="337185"/>
                      <a:pt x="206207" y="395954"/>
                    </a:cubicBezTo>
                    <a:cubicBezTo>
                      <a:pt x="145723" y="442532"/>
                      <a:pt x="86573" y="491680"/>
                      <a:pt x="43234" y="551974"/>
                    </a:cubicBezTo>
                    <a:cubicBezTo>
                      <a:pt x="-4772" y="618649"/>
                      <a:pt x="23708" y="769049"/>
                      <a:pt x="125340" y="769049"/>
                    </a:cubicBezTo>
                    <a:cubicBezTo>
                      <a:pt x="128673" y="769049"/>
                      <a:pt x="132102" y="768858"/>
                      <a:pt x="135436" y="768477"/>
                    </a:cubicBezTo>
                    <a:cubicBezTo>
                      <a:pt x="244211" y="758095"/>
                      <a:pt x="350987" y="670465"/>
                      <a:pt x="426044" y="598742"/>
                    </a:cubicBezTo>
                    <a:cubicBezTo>
                      <a:pt x="430330" y="594551"/>
                      <a:pt x="434521" y="590645"/>
                      <a:pt x="438998" y="586454"/>
                    </a:cubicBezTo>
                    <a:cubicBezTo>
                      <a:pt x="447285" y="594932"/>
                      <a:pt x="455667" y="603409"/>
                      <a:pt x="463858" y="612458"/>
                    </a:cubicBezTo>
                    <a:cubicBezTo>
                      <a:pt x="523485" y="676751"/>
                      <a:pt x="571871" y="764572"/>
                      <a:pt x="666455" y="780384"/>
                    </a:cubicBezTo>
                    <a:cubicBezTo>
                      <a:pt x="678170" y="782288"/>
                      <a:pt x="689219" y="783241"/>
                      <a:pt x="699697" y="783241"/>
                    </a:cubicBezTo>
                    <a:cubicBezTo>
                      <a:pt x="729986" y="783241"/>
                      <a:pt x="755133" y="775526"/>
                      <a:pt x="775135" y="762476"/>
                    </a:cubicBezTo>
                    <a:cubicBezTo>
                      <a:pt x="843144" y="717804"/>
                      <a:pt x="850097" y="610172"/>
                      <a:pt x="784279" y="529495"/>
                    </a:cubicBezTo>
                    <a:lnTo>
                      <a:pt x="784279" y="529495"/>
                    </a:lnTo>
                    <a:close/>
                  </a:path>
                </a:pathLst>
              </a:custGeom>
              <a:solidFill>
                <a:srgbClr val="79E9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75" name="Forma libre: forma 74">
                <a:extLst>
                  <a:ext uri="{FF2B5EF4-FFF2-40B4-BE49-F238E27FC236}">
                    <a16:creationId xmlns:a16="http://schemas.microsoft.com/office/drawing/2014/main" id="{6BB7E05F-5502-4C44-9A23-6D0D47484EAD}"/>
                  </a:ext>
                </a:extLst>
              </p:cNvPr>
              <p:cNvSpPr/>
              <p:nvPr/>
            </p:nvSpPr>
            <p:spPr>
              <a:xfrm>
                <a:off x="5626194" y="4640199"/>
                <a:ext cx="855398" cy="762190"/>
              </a:xfrm>
              <a:custGeom>
                <a:avLst/>
                <a:gdLst>
                  <a:gd name="connsiteX0" fmla="*/ 161577 w 855398"/>
                  <a:gd name="connsiteY0" fmla="*/ 0 h 762190"/>
                  <a:gd name="connsiteX1" fmla="*/ 210821 w 855398"/>
                  <a:gd name="connsiteY1" fmla="*/ 10001 h 762190"/>
                  <a:gd name="connsiteX2" fmla="*/ 429706 w 855398"/>
                  <a:gd name="connsiteY2" fmla="*/ 183166 h 762190"/>
                  <a:gd name="connsiteX3" fmla="*/ 620301 w 855398"/>
                  <a:gd name="connsiteY3" fmla="*/ 50102 h 762190"/>
                  <a:gd name="connsiteX4" fmla="*/ 725838 w 855398"/>
                  <a:gd name="connsiteY4" fmla="*/ 19717 h 762190"/>
                  <a:gd name="connsiteX5" fmla="*/ 846615 w 855398"/>
                  <a:gd name="connsiteY5" fmla="*/ 90964 h 762190"/>
                  <a:gd name="connsiteX6" fmla="*/ 842900 w 855398"/>
                  <a:gd name="connsiteY6" fmla="*/ 201168 h 762190"/>
                  <a:gd name="connsiteX7" fmla="*/ 641256 w 855398"/>
                  <a:gd name="connsiteY7" fmla="*/ 377571 h 762190"/>
                  <a:gd name="connsiteX8" fmla="*/ 763747 w 855398"/>
                  <a:gd name="connsiteY8" fmla="*/ 508540 h 762190"/>
                  <a:gd name="connsiteX9" fmla="*/ 754603 w 855398"/>
                  <a:gd name="connsiteY9" fmla="*/ 741426 h 762190"/>
                  <a:gd name="connsiteX10" fmla="*/ 679165 w 855398"/>
                  <a:gd name="connsiteY10" fmla="*/ 762190 h 762190"/>
                  <a:gd name="connsiteX11" fmla="*/ 645923 w 855398"/>
                  <a:gd name="connsiteY11" fmla="*/ 759333 h 762190"/>
                  <a:gd name="connsiteX12" fmla="*/ 443326 w 855398"/>
                  <a:gd name="connsiteY12" fmla="*/ 591407 h 762190"/>
                  <a:gd name="connsiteX13" fmla="*/ 418466 w 855398"/>
                  <a:gd name="connsiteY13" fmla="*/ 565404 h 762190"/>
                  <a:gd name="connsiteX14" fmla="*/ 405512 w 855398"/>
                  <a:gd name="connsiteY14" fmla="*/ 577691 h 762190"/>
                  <a:gd name="connsiteX15" fmla="*/ 114904 w 855398"/>
                  <a:gd name="connsiteY15" fmla="*/ 747427 h 762190"/>
                  <a:gd name="connsiteX16" fmla="*/ 104808 w 855398"/>
                  <a:gd name="connsiteY16" fmla="*/ 747998 h 762190"/>
                  <a:gd name="connsiteX17" fmla="*/ 22702 w 855398"/>
                  <a:gd name="connsiteY17" fmla="*/ 530923 h 762190"/>
                  <a:gd name="connsiteX18" fmla="*/ 185675 w 855398"/>
                  <a:gd name="connsiteY18" fmla="*/ 374904 h 762190"/>
                  <a:gd name="connsiteX19" fmla="*/ 11272 w 855398"/>
                  <a:gd name="connsiteY19" fmla="*/ 144304 h 762190"/>
                  <a:gd name="connsiteX20" fmla="*/ 161577 w 855398"/>
                  <a:gd name="connsiteY20" fmla="*/ 0 h 762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55398" h="762190">
                    <a:moveTo>
                      <a:pt x="161577" y="0"/>
                    </a:moveTo>
                    <a:cubicBezTo>
                      <a:pt x="179484" y="0"/>
                      <a:pt x="196629" y="3238"/>
                      <a:pt x="210821" y="10001"/>
                    </a:cubicBezTo>
                    <a:cubicBezTo>
                      <a:pt x="293403" y="49721"/>
                      <a:pt x="362078" y="118015"/>
                      <a:pt x="429706" y="183166"/>
                    </a:cubicBezTo>
                    <a:cubicBezTo>
                      <a:pt x="490856" y="135255"/>
                      <a:pt x="553626" y="89535"/>
                      <a:pt x="620301" y="50102"/>
                    </a:cubicBezTo>
                    <a:cubicBezTo>
                      <a:pt x="655353" y="29337"/>
                      <a:pt x="691929" y="19717"/>
                      <a:pt x="725838" y="19717"/>
                    </a:cubicBezTo>
                    <a:cubicBezTo>
                      <a:pt x="780797" y="19717"/>
                      <a:pt x="827946" y="45339"/>
                      <a:pt x="846615" y="90964"/>
                    </a:cubicBezTo>
                    <a:cubicBezTo>
                      <a:pt x="858616" y="120015"/>
                      <a:pt x="859188" y="157258"/>
                      <a:pt x="842900" y="201168"/>
                    </a:cubicBezTo>
                    <a:cubicBezTo>
                      <a:pt x="809086" y="291846"/>
                      <a:pt x="715551" y="328136"/>
                      <a:pt x="641256" y="377571"/>
                    </a:cubicBezTo>
                    <a:cubicBezTo>
                      <a:pt x="684309" y="419005"/>
                      <a:pt x="725838" y="462153"/>
                      <a:pt x="763747" y="508540"/>
                    </a:cubicBezTo>
                    <a:cubicBezTo>
                      <a:pt x="829565" y="589216"/>
                      <a:pt x="822517" y="696754"/>
                      <a:pt x="754603" y="741426"/>
                    </a:cubicBezTo>
                    <a:cubicBezTo>
                      <a:pt x="734601" y="754380"/>
                      <a:pt x="709455" y="762190"/>
                      <a:pt x="679165" y="762190"/>
                    </a:cubicBezTo>
                    <a:cubicBezTo>
                      <a:pt x="668688" y="762190"/>
                      <a:pt x="657734" y="761238"/>
                      <a:pt x="645923" y="759333"/>
                    </a:cubicBezTo>
                    <a:cubicBezTo>
                      <a:pt x="551340" y="743522"/>
                      <a:pt x="502953" y="655701"/>
                      <a:pt x="443326" y="591407"/>
                    </a:cubicBezTo>
                    <a:cubicBezTo>
                      <a:pt x="435135" y="582358"/>
                      <a:pt x="426848" y="573881"/>
                      <a:pt x="418466" y="565404"/>
                    </a:cubicBezTo>
                    <a:cubicBezTo>
                      <a:pt x="413989" y="569500"/>
                      <a:pt x="409798" y="573500"/>
                      <a:pt x="405512" y="577691"/>
                    </a:cubicBezTo>
                    <a:cubicBezTo>
                      <a:pt x="330360" y="649510"/>
                      <a:pt x="223680" y="737045"/>
                      <a:pt x="114904" y="747427"/>
                    </a:cubicBezTo>
                    <a:cubicBezTo>
                      <a:pt x="111475" y="747808"/>
                      <a:pt x="108141" y="747998"/>
                      <a:pt x="104808" y="747998"/>
                    </a:cubicBezTo>
                    <a:cubicBezTo>
                      <a:pt x="3176" y="747998"/>
                      <a:pt x="-25304" y="597598"/>
                      <a:pt x="22702" y="530923"/>
                    </a:cubicBezTo>
                    <a:cubicBezTo>
                      <a:pt x="66041" y="470630"/>
                      <a:pt x="125191" y="421481"/>
                      <a:pt x="185675" y="374904"/>
                    </a:cubicBezTo>
                    <a:cubicBezTo>
                      <a:pt x="112237" y="316135"/>
                      <a:pt x="33084" y="236791"/>
                      <a:pt x="11272" y="144304"/>
                    </a:cubicBezTo>
                    <a:cubicBezTo>
                      <a:pt x="-9111" y="57626"/>
                      <a:pt x="85282" y="0"/>
                      <a:pt x="161577" y="0"/>
                    </a:cubicBezTo>
                    <a:close/>
                  </a:path>
                </a:pathLst>
              </a:custGeom>
              <a:solidFill>
                <a:srgbClr val="18D5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  <p:grpSp>
        <p:nvGrpSpPr>
          <p:cNvPr id="76" name="Grupo 75">
            <a:extLst>
              <a:ext uri="{FF2B5EF4-FFF2-40B4-BE49-F238E27FC236}">
                <a16:creationId xmlns:a16="http://schemas.microsoft.com/office/drawing/2014/main" id="{AEB734E9-AA57-478E-8B61-59986D227BA8}"/>
              </a:ext>
            </a:extLst>
          </p:cNvPr>
          <p:cNvGrpSpPr/>
          <p:nvPr/>
        </p:nvGrpSpPr>
        <p:grpSpPr>
          <a:xfrm>
            <a:off x="7154104" y="2396106"/>
            <a:ext cx="1133551" cy="1103092"/>
            <a:chOff x="6622203" y="4557900"/>
            <a:chExt cx="1133551" cy="1103092"/>
          </a:xfrm>
        </p:grpSpPr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3C7CF397-2728-4BA5-81DD-A6EA25CBF9B8}"/>
                </a:ext>
              </a:extLst>
            </p:cNvPr>
            <p:cNvSpPr/>
            <p:nvPr/>
          </p:nvSpPr>
          <p:spPr>
            <a:xfrm>
              <a:off x="6674859" y="4611052"/>
              <a:ext cx="1080895" cy="1049940"/>
            </a:xfrm>
            <a:custGeom>
              <a:avLst/>
              <a:gdLst>
                <a:gd name="connsiteX0" fmla="*/ 1080682 w 1080895"/>
                <a:gd name="connsiteY0" fmla="*/ 555307 h 1049940"/>
                <a:gd name="connsiteX1" fmla="*/ 1079062 w 1080895"/>
                <a:gd name="connsiteY1" fmla="*/ 543592 h 1049940"/>
                <a:gd name="connsiteX2" fmla="*/ 1078776 w 1080895"/>
                <a:gd name="connsiteY2" fmla="*/ 541496 h 1049940"/>
                <a:gd name="connsiteX3" fmla="*/ 1077729 w 1080895"/>
                <a:gd name="connsiteY3" fmla="*/ 537496 h 1049940"/>
                <a:gd name="connsiteX4" fmla="*/ 1075252 w 1080895"/>
                <a:gd name="connsiteY4" fmla="*/ 528066 h 1049940"/>
                <a:gd name="connsiteX5" fmla="*/ 1073157 w 1080895"/>
                <a:gd name="connsiteY5" fmla="*/ 521970 h 1049940"/>
                <a:gd name="connsiteX6" fmla="*/ 1069251 w 1080895"/>
                <a:gd name="connsiteY6" fmla="*/ 512159 h 1049940"/>
                <a:gd name="connsiteX7" fmla="*/ 1068299 w 1080895"/>
                <a:gd name="connsiteY7" fmla="*/ 509873 h 1049940"/>
                <a:gd name="connsiteX8" fmla="*/ 1067061 w 1080895"/>
                <a:gd name="connsiteY8" fmla="*/ 507682 h 1049940"/>
                <a:gd name="connsiteX9" fmla="*/ 1057536 w 1080895"/>
                <a:gd name="connsiteY9" fmla="*/ 490633 h 1049940"/>
                <a:gd name="connsiteX10" fmla="*/ 1045249 w 1080895"/>
                <a:gd name="connsiteY10" fmla="*/ 474250 h 1049940"/>
                <a:gd name="connsiteX11" fmla="*/ 1037152 w 1080895"/>
                <a:gd name="connsiteY11" fmla="*/ 465391 h 1049940"/>
                <a:gd name="connsiteX12" fmla="*/ 989718 w 1080895"/>
                <a:gd name="connsiteY12" fmla="*/ 416814 h 1049940"/>
                <a:gd name="connsiteX13" fmla="*/ 980288 w 1080895"/>
                <a:gd name="connsiteY13" fmla="*/ 390430 h 1049940"/>
                <a:gd name="connsiteX14" fmla="*/ 980288 w 1080895"/>
                <a:gd name="connsiteY14" fmla="*/ 403860 h 1049940"/>
                <a:gd name="connsiteX15" fmla="*/ 974668 w 1080895"/>
                <a:gd name="connsiteY15" fmla="*/ 392335 h 1049940"/>
                <a:gd name="connsiteX16" fmla="*/ 974668 w 1080895"/>
                <a:gd name="connsiteY16" fmla="*/ 401574 h 1049940"/>
                <a:gd name="connsiteX17" fmla="*/ 964858 w 1080895"/>
                <a:gd name="connsiteY17" fmla="*/ 391573 h 1049940"/>
                <a:gd name="connsiteX18" fmla="*/ 964762 w 1080895"/>
                <a:gd name="connsiteY18" fmla="*/ 391668 h 1049940"/>
                <a:gd name="connsiteX19" fmla="*/ 838080 w 1080895"/>
                <a:gd name="connsiteY19" fmla="*/ 331756 h 1049940"/>
                <a:gd name="connsiteX20" fmla="*/ 701396 w 1080895"/>
                <a:gd name="connsiteY20" fmla="*/ 322707 h 1049940"/>
                <a:gd name="connsiteX21" fmla="*/ 701396 w 1080895"/>
                <a:gd name="connsiteY21" fmla="*/ 322707 h 1049940"/>
                <a:gd name="connsiteX22" fmla="*/ 712350 w 1080895"/>
                <a:gd name="connsiteY22" fmla="*/ 303657 h 1049940"/>
                <a:gd name="connsiteX23" fmla="*/ 713588 w 1080895"/>
                <a:gd name="connsiteY23" fmla="*/ 301085 h 1049940"/>
                <a:gd name="connsiteX24" fmla="*/ 722160 w 1080895"/>
                <a:gd name="connsiteY24" fmla="*/ 281083 h 1049940"/>
                <a:gd name="connsiteX25" fmla="*/ 723875 w 1080895"/>
                <a:gd name="connsiteY25" fmla="*/ 276225 h 1049940"/>
                <a:gd name="connsiteX26" fmla="*/ 730447 w 1080895"/>
                <a:gd name="connsiteY26" fmla="*/ 252984 h 1049940"/>
                <a:gd name="connsiteX27" fmla="*/ 733019 w 1080895"/>
                <a:gd name="connsiteY27" fmla="*/ 238315 h 1049940"/>
                <a:gd name="connsiteX28" fmla="*/ 734352 w 1080895"/>
                <a:gd name="connsiteY28" fmla="*/ 223171 h 1049940"/>
                <a:gd name="connsiteX29" fmla="*/ 734257 w 1080895"/>
                <a:gd name="connsiteY29" fmla="*/ 203073 h 1049940"/>
                <a:gd name="connsiteX30" fmla="*/ 733876 w 1080895"/>
                <a:gd name="connsiteY30" fmla="*/ 197929 h 1049940"/>
                <a:gd name="connsiteX31" fmla="*/ 731685 w 1080895"/>
                <a:gd name="connsiteY31" fmla="*/ 181928 h 1049940"/>
                <a:gd name="connsiteX32" fmla="*/ 731304 w 1080895"/>
                <a:gd name="connsiteY32" fmla="*/ 179261 h 1049940"/>
                <a:gd name="connsiteX33" fmla="*/ 730733 w 1080895"/>
                <a:gd name="connsiteY33" fmla="*/ 177070 h 1049940"/>
                <a:gd name="connsiteX34" fmla="*/ 727209 w 1080895"/>
                <a:gd name="connsiteY34" fmla="*/ 164116 h 1049940"/>
                <a:gd name="connsiteX35" fmla="*/ 726161 w 1080895"/>
                <a:gd name="connsiteY35" fmla="*/ 160687 h 1049940"/>
                <a:gd name="connsiteX36" fmla="*/ 719875 w 1080895"/>
                <a:gd name="connsiteY36" fmla="*/ 145066 h 1049940"/>
                <a:gd name="connsiteX37" fmla="*/ 712826 w 1080895"/>
                <a:gd name="connsiteY37" fmla="*/ 132112 h 1049940"/>
                <a:gd name="connsiteX38" fmla="*/ 703492 w 1080895"/>
                <a:gd name="connsiteY38" fmla="*/ 119158 h 1049940"/>
                <a:gd name="connsiteX39" fmla="*/ 631483 w 1080895"/>
                <a:gd name="connsiteY39" fmla="*/ 46768 h 1049940"/>
                <a:gd name="connsiteX40" fmla="*/ 523183 w 1080895"/>
                <a:gd name="connsiteY40" fmla="*/ 0 h 1049940"/>
                <a:gd name="connsiteX41" fmla="*/ 523183 w 1080895"/>
                <a:gd name="connsiteY41" fmla="*/ 0 h 1049940"/>
                <a:gd name="connsiteX42" fmla="*/ 407931 w 1080895"/>
                <a:gd name="connsiteY42" fmla="*/ 55531 h 1049940"/>
                <a:gd name="connsiteX43" fmla="*/ 347352 w 1080895"/>
                <a:gd name="connsiteY43" fmla="*/ 176403 h 1049940"/>
                <a:gd name="connsiteX44" fmla="*/ 376022 w 1080895"/>
                <a:gd name="connsiteY44" fmla="*/ 294418 h 1049940"/>
                <a:gd name="connsiteX45" fmla="*/ 385547 w 1080895"/>
                <a:gd name="connsiteY45" fmla="*/ 305086 h 1049940"/>
                <a:gd name="connsiteX46" fmla="*/ 385547 w 1080895"/>
                <a:gd name="connsiteY46" fmla="*/ 305086 h 1049940"/>
                <a:gd name="connsiteX47" fmla="*/ 406788 w 1080895"/>
                <a:gd name="connsiteY47" fmla="*/ 326517 h 1049940"/>
                <a:gd name="connsiteX48" fmla="*/ 379070 w 1080895"/>
                <a:gd name="connsiteY48" fmla="*/ 326326 h 1049940"/>
                <a:gd name="connsiteX49" fmla="*/ 341065 w 1080895"/>
                <a:gd name="connsiteY49" fmla="*/ 326326 h 1049940"/>
                <a:gd name="connsiteX50" fmla="*/ 119514 w 1080895"/>
                <a:gd name="connsiteY50" fmla="*/ 350901 h 1049940"/>
                <a:gd name="connsiteX51" fmla="*/ 1880 w 1080895"/>
                <a:gd name="connsiteY51" fmla="*/ 496538 h 1049940"/>
                <a:gd name="connsiteX52" fmla="*/ 32550 w 1080895"/>
                <a:gd name="connsiteY52" fmla="*/ 602266 h 1049940"/>
                <a:gd name="connsiteX53" fmla="*/ 32455 w 1080895"/>
                <a:gd name="connsiteY53" fmla="*/ 602361 h 1049940"/>
                <a:gd name="connsiteX54" fmla="*/ 104655 w 1080895"/>
                <a:gd name="connsiteY54" fmla="*/ 676180 h 1049940"/>
                <a:gd name="connsiteX55" fmla="*/ 126372 w 1080895"/>
                <a:gd name="connsiteY55" fmla="*/ 693706 h 1049940"/>
                <a:gd name="connsiteX56" fmla="*/ 340970 w 1080895"/>
                <a:gd name="connsiteY56" fmla="*/ 743807 h 1049940"/>
                <a:gd name="connsiteX57" fmla="*/ 355829 w 1080895"/>
                <a:gd name="connsiteY57" fmla="*/ 743617 h 1049940"/>
                <a:gd name="connsiteX58" fmla="*/ 333731 w 1080895"/>
                <a:gd name="connsiteY58" fmla="*/ 811911 h 1049940"/>
                <a:gd name="connsiteX59" fmla="*/ 362401 w 1080895"/>
                <a:gd name="connsiteY59" fmla="*/ 929926 h 1049940"/>
                <a:gd name="connsiteX60" fmla="*/ 371831 w 1080895"/>
                <a:gd name="connsiteY60" fmla="*/ 940594 h 1049940"/>
                <a:gd name="connsiteX61" fmla="*/ 371831 w 1080895"/>
                <a:gd name="connsiteY61" fmla="*/ 940594 h 1049940"/>
                <a:gd name="connsiteX62" fmla="*/ 444507 w 1080895"/>
                <a:gd name="connsiteY62" fmla="*/ 1013841 h 1049940"/>
                <a:gd name="connsiteX63" fmla="*/ 541852 w 1080895"/>
                <a:gd name="connsiteY63" fmla="*/ 1049941 h 1049940"/>
                <a:gd name="connsiteX64" fmla="*/ 543471 w 1080895"/>
                <a:gd name="connsiteY64" fmla="*/ 1049941 h 1049940"/>
                <a:gd name="connsiteX65" fmla="*/ 562617 w 1080895"/>
                <a:gd name="connsiteY65" fmla="*/ 1048131 h 1049940"/>
                <a:gd name="connsiteX66" fmla="*/ 568332 w 1080895"/>
                <a:gd name="connsiteY66" fmla="*/ 1046893 h 1049940"/>
                <a:gd name="connsiteX67" fmla="*/ 580809 w 1080895"/>
                <a:gd name="connsiteY67" fmla="*/ 1043559 h 1049940"/>
                <a:gd name="connsiteX68" fmla="*/ 586525 w 1080895"/>
                <a:gd name="connsiteY68" fmla="*/ 1041654 h 1049940"/>
                <a:gd name="connsiteX69" fmla="*/ 600050 w 1080895"/>
                <a:gd name="connsiteY69" fmla="*/ 1036034 h 1049940"/>
                <a:gd name="connsiteX70" fmla="*/ 602526 w 1080895"/>
                <a:gd name="connsiteY70" fmla="*/ 1034891 h 1049940"/>
                <a:gd name="connsiteX71" fmla="*/ 616909 w 1080895"/>
                <a:gd name="connsiteY71" fmla="*/ 1026986 h 1049940"/>
                <a:gd name="connsiteX72" fmla="*/ 620624 w 1080895"/>
                <a:gd name="connsiteY72" fmla="*/ 1024604 h 1049940"/>
                <a:gd name="connsiteX73" fmla="*/ 630149 w 1080895"/>
                <a:gd name="connsiteY73" fmla="*/ 1018222 h 1049940"/>
                <a:gd name="connsiteX74" fmla="*/ 633959 w 1080895"/>
                <a:gd name="connsiteY74" fmla="*/ 1015365 h 1049940"/>
                <a:gd name="connsiteX75" fmla="*/ 641103 w 1080895"/>
                <a:gd name="connsiteY75" fmla="*/ 1009840 h 1049940"/>
                <a:gd name="connsiteX76" fmla="*/ 648246 w 1080895"/>
                <a:gd name="connsiteY76" fmla="*/ 1003840 h 1049940"/>
                <a:gd name="connsiteX77" fmla="*/ 641198 w 1080895"/>
                <a:gd name="connsiteY77" fmla="*/ 995934 h 1049940"/>
                <a:gd name="connsiteX78" fmla="*/ 650247 w 1080895"/>
                <a:gd name="connsiteY78" fmla="*/ 1002030 h 1049940"/>
                <a:gd name="connsiteX79" fmla="*/ 652818 w 1080895"/>
                <a:gd name="connsiteY79" fmla="*/ 999744 h 1049940"/>
                <a:gd name="connsiteX80" fmla="*/ 658533 w 1080895"/>
                <a:gd name="connsiteY80" fmla="*/ 994220 h 1049940"/>
                <a:gd name="connsiteX81" fmla="*/ 669297 w 1080895"/>
                <a:gd name="connsiteY81" fmla="*/ 982408 h 1049940"/>
                <a:gd name="connsiteX82" fmla="*/ 684632 w 1080895"/>
                <a:gd name="connsiteY82" fmla="*/ 962120 h 1049940"/>
                <a:gd name="connsiteX83" fmla="*/ 686061 w 1080895"/>
                <a:gd name="connsiteY83" fmla="*/ 960215 h 1049940"/>
                <a:gd name="connsiteX84" fmla="*/ 687585 w 1080895"/>
                <a:gd name="connsiteY84" fmla="*/ 957644 h 1049940"/>
                <a:gd name="connsiteX85" fmla="*/ 698538 w 1080895"/>
                <a:gd name="connsiteY85" fmla="*/ 938594 h 1049940"/>
                <a:gd name="connsiteX86" fmla="*/ 699777 w 1080895"/>
                <a:gd name="connsiteY86" fmla="*/ 936022 h 1049940"/>
                <a:gd name="connsiteX87" fmla="*/ 708254 w 1080895"/>
                <a:gd name="connsiteY87" fmla="*/ 916019 h 1049940"/>
                <a:gd name="connsiteX88" fmla="*/ 709968 w 1080895"/>
                <a:gd name="connsiteY88" fmla="*/ 911162 h 1049940"/>
                <a:gd name="connsiteX89" fmla="*/ 716541 w 1080895"/>
                <a:gd name="connsiteY89" fmla="*/ 887921 h 1049940"/>
                <a:gd name="connsiteX90" fmla="*/ 719112 w 1080895"/>
                <a:gd name="connsiteY90" fmla="*/ 873252 h 1049940"/>
                <a:gd name="connsiteX91" fmla="*/ 720446 w 1080895"/>
                <a:gd name="connsiteY91" fmla="*/ 858107 h 1049940"/>
                <a:gd name="connsiteX92" fmla="*/ 720351 w 1080895"/>
                <a:gd name="connsiteY92" fmla="*/ 838009 h 1049940"/>
                <a:gd name="connsiteX93" fmla="*/ 719875 w 1080895"/>
                <a:gd name="connsiteY93" fmla="*/ 832866 h 1049940"/>
                <a:gd name="connsiteX94" fmla="*/ 717684 w 1080895"/>
                <a:gd name="connsiteY94" fmla="*/ 816864 h 1049940"/>
                <a:gd name="connsiteX95" fmla="*/ 717303 w 1080895"/>
                <a:gd name="connsiteY95" fmla="*/ 814197 h 1049940"/>
                <a:gd name="connsiteX96" fmla="*/ 716731 w 1080895"/>
                <a:gd name="connsiteY96" fmla="*/ 812006 h 1049940"/>
                <a:gd name="connsiteX97" fmla="*/ 713207 w 1080895"/>
                <a:gd name="connsiteY97" fmla="*/ 799052 h 1049940"/>
                <a:gd name="connsiteX98" fmla="*/ 712159 w 1080895"/>
                <a:gd name="connsiteY98" fmla="*/ 795528 h 1049940"/>
                <a:gd name="connsiteX99" fmla="*/ 705873 w 1080895"/>
                <a:gd name="connsiteY99" fmla="*/ 780002 h 1049940"/>
                <a:gd name="connsiteX100" fmla="*/ 698824 w 1080895"/>
                <a:gd name="connsiteY100" fmla="*/ 767048 h 1049940"/>
                <a:gd name="connsiteX101" fmla="*/ 689490 w 1080895"/>
                <a:gd name="connsiteY101" fmla="*/ 754094 h 1049940"/>
                <a:gd name="connsiteX102" fmla="*/ 655676 w 1080895"/>
                <a:gd name="connsiteY102" fmla="*/ 719995 h 1049940"/>
                <a:gd name="connsiteX103" fmla="*/ 728257 w 1080895"/>
                <a:gd name="connsiteY103" fmla="*/ 721233 h 1049940"/>
                <a:gd name="connsiteX104" fmla="*/ 776072 w 1080895"/>
                <a:gd name="connsiteY104" fmla="*/ 725996 h 1049940"/>
                <a:gd name="connsiteX105" fmla="*/ 784263 w 1080895"/>
                <a:gd name="connsiteY105" fmla="*/ 726948 h 1049940"/>
                <a:gd name="connsiteX106" fmla="*/ 868941 w 1080895"/>
                <a:gd name="connsiteY106" fmla="*/ 733520 h 1049940"/>
                <a:gd name="connsiteX107" fmla="*/ 996385 w 1080895"/>
                <a:gd name="connsiteY107" fmla="*/ 700183 h 1049940"/>
                <a:gd name="connsiteX108" fmla="*/ 1019531 w 1080895"/>
                <a:gd name="connsiteY108" fmla="*/ 683419 h 1049940"/>
                <a:gd name="connsiteX109" fmla="*/ 1022865 w 1080895"/>
                <a:gd name="connsiteY109" fmla="*/ 680656 h 1049940"/>
                <a:gd name="connsiteX110" fmla="*/ 1028008 w 1080895"/>
                <a:gd name="connsiteY110" fmla="*/ 675989 h 1049940"/>
                <a:gd name="connsiteX111" fmla="*/ 1034866 w 1080895"/>
                <a:gd name="connsiteY111" fmla="*/ 669607 h 1049940"/>
                <a:gd name="connsiteX112" fmla="*/ 1043343 w 1080895"/>
                <a:gd name="connsiteY112" fmla="*/ 660749 h 1049940"/>
                <a:gd name="connsiteX113" fmla="*/ 1044772 w 1080895"/>
                <a:gd name="connsiteY113" fmla="*/ 658939 h 1049940"/>
                <a:gd name="connsiteX114" fmla="*/ 1056774 w 1080895"/>
                <a:gd name="connsiteY114" fmla="*/ 643319 h 1049940"/>
                <a:gd name="connsiteX115" fmla="*/ 1066013 w 1080895"/>
                <a:gd name="connsiteY115" fmla="*/ 627602 h 1049940"/>
                <a:gd name="connsiteX116" fmla="*/ 1067918 w 1080895"/>
                <a:gd name="connsiteY116" fmla="*/ 623316 h 1049940"/>
                <a:gd name="connsiteX117" fmla="*/ 1071918 w 1080895"/>
                <a:gd name="connsiteY117" fmla="*/ 614077 h 1049940"/>
                <a:gd name="connsiteX118" fmla="*/ 1072776 w 1080895"/>
                <a:gd name="connsiteY118" fmla="*/ 612076 h 1049940"/>
                <a:gd name="connsiteX119" fmla="*/ 1075919 w 1080895"/>
                <a:gd name="connsiteY119" fmla="*/ 602361 h 1049940"/>
                <a:gd name="connsiteX120" fmla="*/ 1077824 w 1080895"/>
                <a:gd name="connsiteY120" fmla="*/ 594836 h 1049940"/>
                <a:gd name="connsiteX121" fmla="*/ 1078205 w 1080895"/>
                <a:gd name="connsiteY121" fmla="*/ 592360 h 1049940"/>
                <a:gd name="connsiteX122" fmla="*/ 1080396 w 1080895"/>
                <a:gd name="connsiteY122" fmla="*/ 577120 h 1049940"/>
                <a:gd name="connsiteX123" fmla="*/ 1080682 w 1080895"/>
                <a:gd name="connsiteY123" fmla="*/ 574357 h 1049940"/>
                <a:gd name="connsiteX124" fmla="*/ 1080682 w 1080895"/>
                <a:gd name="connsiteY124" fmla="*/ 558355 h 1049940"/>
                <a:gd name="connsiteX125" fmla="*/ 1080682 w 1080895"/>
                <a:gd name="connsiteY125" fmla="*/ 555307 h 1049940"/>
                <a:gd name="connsiteX126" fmla="*/ 631483 w 1080895"/>
                <a:gd name="connsiteY126" fmla="*/ 223552 h 1049940"/>
                <a:gd name="connsiteX127" fmla="*/ 631387 w 1080895"/>
                <a:gd name="connsiteY127" fmla="*/ 223742 h 1049940"/>
                <a:gd name="connsiteX128" fmla="*/ 631387 w 1080895"/>
                <a:gd name="connsiteY128" fmla="*/ 223742 h 1049940"/>
                <a:gd name="connsiteX129" fmla="*/ 631483 w 1080895"/>
                <a:gd name="connsiteY129" fmla="*/ 223552 h 1049940"/>
                <a:gd name="connsiteX130" fmla="*/ 617671 w 1080895"/>
                <a:gd name="connsiteY130" fmla="*/ 859155 h 1049940"/>
                <a:gd name="connsiteX131" fmla="*/ 617671 w 1080895"/>
                <a:gd name="connsiteY131" fmla="*/ 859155 h 1049940"/>
                <a:gd name="connsiteX132" fmla="*/ 617767 w 1080895"/>
                <a:gd name="connsiteY132" fmla="*/ 859060 h 1049940"/>
                <a:gd name="connsiteX133" fmla="*/ 617671 w 1080895"/>
                <a:gd name="connsiteY133" fmla="*/ 859155 h 1049940"/>
                <a:gd name="connsiteX134" fmla="*/ 505276 w 1080895"/>
                <a:gd name="connsiteY134" fmla="*/ 960406 h 1049940"/>
                <a:gd name="connsiteX135" fmla="*/ 505276 w 1080895"/>
                <a:gd name="connsiteY135" fmla="*/ 960406 h 1049940"/>
                <a:gd name="connsiteX136" fmla="*/ 505276 w 1080895"/>
                <a:gd name="connsiteY136" fmla="*/ 960406 h 1049940"/>
                <a:gd name="connsiteX137" fmla="*/ 505276 w 1080895"/>
                <a:gd name="connsiteY137" fmla="*/ 960406 h 1049940"/>
                <a:gd name="connsiteX138" fmla="*/ 510420 w 1080895"/>
                <a:gd name="connsiteY138" fmla="*/ 958691 h 1049940"/>
                <a:gd name="connsiteX139" fmla="*/ 510420 w 1080895"/>
                <a:gd name="connsiteY139" fmla="*/ 958691 h 1049940"/>
                <a:gd name="connsiteX140" fmla="*/ 510420 w 1080895"/>
                <a:gd name="connsiteY140" fmla="*/ 958691 h 1049940"/>
                <a:gd name="connsiteX141" fmla="*/ 510420 w 1080895"/>
                <a:gd name="connsiteY141" fmla="*/ 958691 h 1049940"/>
                <a:gd name="connsiteX142" fmla="*/ 510420 w 1080895"/>
                <a:gd name="connsiteY142" fmla="*/ 958691 h 1049940"/>
                <a:gd name="connsiteX143" fmla="*/ 524136 w 1080895"/>
                <a:gd name="connsiteY143" fmla="*/ 323183 h 1049940"/>
                <a:gd name="connsiteX144" fmla="*/ 524136 w 1080895"/>
                <a:gd name="connsiteY144" fmla="*/ 323183 h 1049940"/>
                <a:gd name="connsiteX145" fmla="*/ 524136 w 1080895"/>
                <a:gd name="connsiteY145" fmla="*/ 323183 h 1049940"/>
                <a:gd name="connsiteX146" fmla="*/ 524136 w 1080895"/>
                <a:gd name="connsiteY146" fmla="*/ 323183 h 1049940"/>
                <a:gd name="connsiteX147" fmla="*/ 524136 w 1080895"/>
                <a:gd name="connsiteY147" fmla="*/ 323183 h 1049940"/>
                <a:gd name="connsiteX148" fmla="*/ 518992 w 1080895"/>
                <a:gd name="connsiteY148" fmla="*/ 324898 h 1049940"/>
                <a:gd name="connsiteX149" fmla="*/ 518992 w 1080895"/>
                <a:gd name="connsiteY149" fmla="*/ 324898 h 1049940"/>
                <a:gd name="connsiteX150" fmla="*/ 518992 w 1080895"/>
                <a:gd name="connsiteY150" fmla="*/ 324898 h 1049940"/>
                <a:gd name="connsiteX151" fmla="*/ 518992 w 1080895"/>
                <a:gd name="connsiteY151" fmla="*/ 324898 h 1049940"/>
                <a:gd name="connsiteX152" fmla="*/ 617195 w 1080895"/>
                <a:gd name="connsiteY152" fmla="*/ 860203 h 1049940"/>
                <a:gd name="connsiteX153" fmla="*/ 617195 w 1080895"/>
                <a:gd name="connsiteY153" fmla="*/ 860203 h 1049940"/>
                <a:gd name="connsiteX154" fmla="*/ 617195 w 1080895"/>
                <a:gd name="connsiteY154" fmla="*/ 860203 h 1049940"/>
                <a:gd name="connsiteX155" fmla="*/ 617290 w 1080895"/>
                <a:gd name="connsiteY155" fmla="*/ 859822 h 1049940"/>
                <a:gd name="connsiteX156" fmla="*/ 617290 w 1080895"/>
                <a:gd name="connsiteY156" fmla="*/ 859822 h 1049940"/>
                <a:gd name="connsiteX157" fmla="*/ 617195 w 1080895"/>
                <a:gd name="connsiteY157" fmla="*/ 860203 h 1049940"/>
                <a:gd name="connsiteX158" fmla="*/ 617195 w 1080895"/>
                <a:gd name="connsiteY158" fmla="*/ 860203 h 1049940"/>
                <a:gd name="connsiteX159" fmla="*/ 617195 w 1080895"/>
                <a:gd name="connsiteY159" fmla="*/ 860203 h 1049940"/>
                <a:gd name="connsiteX160" fmla="*/ 630911 w 1080895"/>
                <a:gd name="connsiteY160" fmla="*/ 224695 h 1049940"/>
                <a:gd name="connsiteX161" fmla="*/ 630911 w 1080895"/>
                <a:gd name="connsiteY161" fmla="*/ 224695 h 1049940"/>
                <a:gd name="connsiteX162" fmla="*/ 630911 w 1080895"/>
                <a:gd name="connsiteY162" fmla="*/ 224695 h 1049940"/>
                <a:gd name="connsiteX163" fmla="*/ 630911 w 1080895"/>
                <a:gd name="connsiteY163" fmla="*/ 224695 h 1049940"/>
                <a:gd name="connsiteX164" fmla="*/ 631101 w 1080895"/>
                <a:gd name="connsiteY164" fmla="*/ 224314 h 1049940"/>
                <a:gd name="connsiteX165" fmla="*/ 631101 w 1080895"/>
                <a:gd name="connsiteY165" fmla="*/ 224314 h 1049940"/>
                <a:gd name="connsiteX166" fmla="*/ 630911 w 1080895"/>
                <a:gd name="connsiteY166" fmla="*/ 224695 h 1049940"/>
                <a:gd name="connsiteX167" fmla="*/ 630911 w 1080895"/>
                <a:gd name="connsiteY167" fmla="*/ 224695 h 1049940"/>
                <a:gd name="connsiteX168" fmla="*/ 542043 w 1080895"/>
                <a:gd name="connsiteY168" fmla="*/ 1039558 h 1049940"/>
                <a:gd name="connsiteX169" fmla="*/ 542043 w 1080895"/>
                <a:gd name="connsiteY169" fmla="*/ 1039558 h 1049940"/>
                <a:gd name="connsiteX170" fmla="*/ 542043 w 1080895"/>
                <a:gd name="connsiteY170" fmla="*/ 1039654 h 1049940"/>
                <a:gd name="connsiteX171" fmla="*/ 542043 w 1080895"/>
                <a:gd name="connsiteY171" fmla="*/ 1039558 h 104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1080895" h="1049940">
                  <a:moveTo>
                    <a:pt x="1080682" y="555307"/>
                  </a:moveTo>
                  <a:cubicBezTo>
                    <a:pt x="1080301" y="551307"/>
                    <a:pt x="1079824" y="547211"/>
                    <a:pt x="1079062" y="543592"/>
                  </a:cubicBezTo>
                  <a:lnTo>
                    <a:pt x="1078776" y="541496"/>
                  </a:lnTo>
                  <a:cubicBezTo>
                    <a:pt x="1078586" y="540544"/>
                    <a:pt x="1078300" y="539496"/>
                    <a:pt x="1077729" y="537496"/>
                  </a:cubicBezTo>
                  <a:cubicBezTo>
                    <a:pt x="1076967" y="534353"/>
                    <a:pt x="1076205" y="531209"/>
                    <a:pt x="1075252" y="528066"/>
                  </a:cubicBezTo>
                  <a:cubicBezTo>
                    <a:pt x="1074585" y="525971"/>
                    <a:pt x="1073919" y="523970"/>
                    <a:pt x="1073157" y="521970"/>
                  </a:cubicBezTo>
                  <a:cubicBezTo>
                    <a:pt x="1072014" y="518922"/>
                    <a:pt x="1070871" y="515969"/>
                    <a:pt x="1069251" y="512159"/>
                  </a:cubicBezTo>
                  <a:lnTo>
                    <a:pt x="1068299" y="509873"/>
                  </a:lnTo>
                  <a:cubicBezTo>
                    <a:pt x="1067918" y="509111"/>
                    <a:pt x="1067537" y="508349"/>
                    <a:pt x="1067061" y="507682"/>
                  </a:cubicBezTo>
                  <a:cubicBezTo>
                    <a:pt x="1064203" y="501872"/>
                    <a:pt x="1061155" y="496157"/>
                    <a:pt x="1057536" y="490633"/>
                  </a:cubicBezTo>
                  <a:cubicBezTo>
                    <a:pt x="1054202" y="485394"/>
                    <a:pt x="1050392" y="480441"/>
                    <a:pt x="1045249" y="474250"/>
                  </a:cubicBezTo>
                  <a:cubicBezTo>
                    <a:pt x="1042677" y="471202"/>
                    <a:pt x="1040010" y="468249"/>
                    <a:pt x="1037152" y="465391"/>
                  </a:cubicBezTo>
                  <a:lnTo>
                    <a:pt x="989718" y="416814"/>
                  </a:lnTo>
                  <a:lnTo>
                    <a:pt x="980288" y="390430"/>
                  </a:lnTo>
                  <a:lnTo>
                    <a:pt x="980288" y="403860"/>
                  </a:lnTo>
                  <a:lnTo>
                    <a:pt x="974668" y="392335"/>
                  </a:lnTo>
                  <a:lnTo>
                    <a:pt x="974668" y="401574"/>
                  </a:lnTo>
                  <a:lnTo>
                    <a:pt x="964858" y="391573"/>
                  </a:lnTo>
                  <a:lnTo>
                    <a:pt x="964762" y="391668"/>
                  </a:lnTo>
                  <a:cubicBezTo>
                    <a:pt x="933330" y="359473"/>
                    <a:pt x="887610" y="337756"/>
                    <a:pt x="838080" y="331756"/>
                  </a:cubicBezTo>
                  <a:cubicBezTo>
                    <a:pt x="796551" y="326803"/>
                    <a:pt x="752641" y="323850"/>
                    <a:pt x="701396" y="322707"/>
                  </a:cubicBezTo>
                  <a:lnTo>
                    <a:pt x="701396" y="322707"/>
                  </a:lnTo>
                  <a:cubicBezTo>
                    <a:pt x="705587" y="316135"/>
                    <a:pt x="709492" y="309563"/>
                    <a:pt x="712350" y="303657"/>
                  </a:cubicBezTo>
                  <a:lnTo>
                    <a:pt x="713588" y="301085"/>
                  </a:lnTo>
                  <a:cubicBezTo>
                    <a:pt x="716731" y="294704"/>
                    <a:pt x="719493" y="288131"/>
                    <a:pt x="722160" y="281083"/>
                  </a:cubicBezTo>
                  <a:lnTo>
                    <a:pt x="723875" y="276225"/>
                  </a:lnTo>
                  <a:cubicBezTo>
                    <a:pt x="726447" y="268796"/>
                    <a:pt x="728542" y="261366"/>
                    <a:pt x="730447" y="252984"/>
                  </a:cubicBezTo>
                  <a:cubicBezTo>
                    <a:pt x="731495" y="248126"/>
                    <a:pt x="732352" y="243269"/>
                    <a:pt x="733019" y="238315"/>
                  </a:cubicBezTo>
                  <a:cubicBezTo>
                    <a:pt x="733686" y="233553"/>
                    <a:pt x="734067" y="228695"/>
                    <a:pt x="734352" y="223171"/>
                  </a:cubicBezTo>
                  <a:cubicBezTo>
                    <a:pt x="734733" y="216408"/>
                    <a:pt x="734638" y="209645"/>
                    <a:pt x="734257" y="203073"/>
                  </a:cubicBezTo>
                  <a:lnTo>
                    <a:pt x="733876" y="197929"/>
                  </a:lnTo>
                  <a:cubicBezTo>
                    <a:pt x="733400" y="192786"/>
                    <a:pt x="732638" y="187642"/>
                    <a:pt x="731685" y="181928"/>
                  </a:cubicBezTo>
                  <a:cubicBezTo>
                    <a:pt x="731590" y="181070"/>
                    <a:pt x="731495" y="180118"/>
                    <a:pt x="731304" y="179261"/>
                  </a:cubicBezTo>
                  <a:lnTo>
                    <a:pt x="730733" y="177070"/>
                  </a:lnTo>
                  <a:cubicBezTo>
                    <a:pt x="729876" y="173260"/>
                    <a:pt x="728828" y="169450"/>
                    <a:pt x="727209" y="164116"/>
                  </a:cubicBezTo>
                  <a:lnTo>
                    <a:pt x="726161" y="160687"/>
                  </a:lnTo>
                  <a:cubicBezTo>
                    <a:pt x="724351" y="155448"/>
                    <a:pt x="722351" y="150400"/>
                    <a:pt x="719875" y="145066"/>
                  </a:cubicBezTo>
                  <a:cubicBezTo>
                    <a:pt x="717969" y="141065"/>
                    <a:pt x="715779" y="137160"/>
                    <a:pt x="712826" y="132112"/>
                  </a:cubicBezTo>
                  <a:cubicBezTo>
                    <a:pt x="710254" y="127921"/>
                    <a:pt x="707397" y="123825"/>
                    <a:pt x="703492" y="119158"/>
                  </a:cubicBezTo>
                  <a:lnTo>
                    <a:pt x="631483" y="46768"/>
                  </a:lnTo>
                  <a:cubicBezTo>
                    <a:pt x="606432" y="15335"/>
                    <a:pt x="571570" y="0"/>
                    <a:pt x="523183" y="0"/>
                  </a:cubicBezTo>
                  <a:cubicBezTo>
                    <a:pt x="523183" y="0"/>
                    <a:pt x="523183" y="0"/>
                    <a:pt x="523183" y="0"/>
                  </a:cubicBezTo>
                  <a:cubicBezTo>
                    <a:pt x="467081" y="381"/>
                    <a:pt x="420790" y="42672"/>
                    <a:pt x="407931" y="55531"/>
                  </a:cubicBezTo>
                  <a:cubicBezTo>
                    <a:pt x="374784" y="89059"/>
                    <a:pt x="353257" y="132016"/>
                    <a:pt x="347352" y="176403"/>
                  </a:cubicBezTo>
                  <a:cubicBezTo>
                    <a:pt x="341256" y="220980"/>
                    <a:pt x="351733" y="264033"/>
                    <a:pt x="376022" y="294418"/>
                  </a:cubicBezTo>
                  <a:cubicBezTo>
                    <a:pt x="378975" y="298228"/>
                    <a:pt x="382213" y="301752"/>
                    <a:pt x="385547" y="305086"/>
                  </a:cubicBezTo>
                  <a:lnTo>
                    <a:pt x="385547" y="305086"/>
                  </a:lnTo>
                  <a:lnTo>
                    <a:pt x="406788" y="326517"/>
                  </a:lnTo>
                  <a:cubicBezTo>
                    <a:pt x="397644" y="326517"/>
                    <a:pt x="388404" y="326517"/>
                    <a:pt x="379070" y="326326"/>
                  </a:cubicBezTo>
                  <a:lnTo>
                    <a:pt x="341065" y="326326"/>
                  </a:lnTo>
                  <a:cubicBezTo>
                    <a:pt x="272581" y="326326"/>
                    <a:pt x="193333" y="328231"/>
                    <a:pt x="119514" y="350901"/>
                  </a:cubicBezTo>
                  <a:cubicBezTo>
                    <a:pt x="63792" y="368046"/>
                    <a:pt x="12167" y="432054"/>
                    <a:pt x="1880" y="496538"/>
                  </a:cubicBezTo>
                  <a:cubicBezTo>
                    <a:pt x="-4692" y="537972"/>
                    <a:pt x="6071" y="575215"/>
                    <a:pt x="32550" y="602266"/>
                  </a:cubicBezTo>
                  <a:lnTo>
                    <a:pt x="32455" y="602361"/>
                  </a:lnTo>
                  <a:lnTo>
                    <a:pt x="104655" y="676180"/>
                  </a:lnTo>
                  <a:cubicBezTo>
                    <a:pt x="111036" y="682752"/>
                    <a:pt x="118371" y="688657"/>
                    <a:pt x="126372" y="693706"/>
                  </a:cubicBezTo>
                  <a:cubicBezTo>
                    <a:pt x="178378" y="726948"/>
                    <a:pt x="250578" y="743807"/>
                    <a:pt x="340970" y="743807"/>
                  </a:cubicBezTo>
                  <a:cubicBezTo>
                    <a:pt x="345828" y="743807"/>
                    <a:pt x="350781" y="743712"/>
                    <a:pt x="355829" y="743617"/>
                  </a:cubicBezTo>
                  <a:cubicBezTo>
                    <a:pt x="344399" y="765429"/>
                    <a:pt x="336779" y="788670"/>
                    <a:pt x="333731" y="811911"/>
                  </a:cubicBezTo>
                  <a:cubicBezTo>
                    <a:pt x="327635" y="856488"/>
                    <a:pt x="338112" y="899541"/>
                    <a:pt x="362401" y="929926"/>
                  </a:cubicBezTo>
                  <a:cubicBezTo>
                    <a:pt x="365354" y="933736"/>
                    <a:pt x="368592" y="937260"/>
                    <a:pt x="371831" y="940594"/>
                  </a:cubicBezTo>
                  <a:lnTo>
                    <a:pt x="371831" y="940594"/>
                  </a:lnTo>
                  <a:lnTo>
                    <a:pt x="444507" y="1013841"/>
                  </a:lnTo>
                  <a:cubicBezTo>
                    <a:pt x="468700" y="1038130"/>
                    <a:pt x="500514" y="1049941"/>
                    <a:pt x="541852" y="1049941"/>
                  </a:cubicBezTo>
                  <a:lnTo>
                    <a:pt x="543471" y="1049941"/>
                  </a:lnTo>
                  <a:cubicBezTo>
                    <a:pt x="549377" y="1049941"/>
                    <a:pt x="555473" y="1049274"/>
                    <a:pt x="562617" y="1048131"/>
                  </a:cubicBezTo>
                  <a:cubicBezTo>
                    <a:pt x="564236" y="1047845"/>
                    <a:pt x="565760" y="1047464"/>
                    <a:pt x="568332" y="1046893"/>
                  </a:cubicBezTo>
                  <a:cubicBezTo>
                    <a:pt x="572618" y="1045940"/>
                    <a:pt x="576714" y="1044892"/>
                    <a:pt x="580809" y="1043559"/>
                  </a:cubicBezTo>
                  <a:cubicBezTo>
                    <a:pt x="582715" y="1042988"/>
                    <a:pt x="584619" y="1042321"/>
                    <a:pt x="586525" y="1041654"/>
                  </a:cubicBezTo>
                  <a:cubicBezTo>
                    <a:pt x="590811" y="1040035"/>
                    <a:pt x="595002" y="1038320"/>
                    <a:pt x="600050" y="1036034"/>
                  </a:cubicBezTo>
                  <a:lnTo>
                    <a:pt x="602526" y="1034891"/>
                  </a:lnTo>
                  <a:cubicBezTo>
                    <a:pt x="607575" y="1032415"/>
                    <a:pt x="612433" y="1029748"/>
                    <a:pt x="616909" y="1026986"/>
                  </a:cubicBezTo>
                  <a:lnTo>
                    <a:pt x="620624" y="1024604"/>
                  </a:lnTo>
                  <a:cubicBezTo>
                    <a:pt x="623862" y="1022604"/>
                    <a:pt x="626910" y="1020604"/>
                    <a:pt x="630149" y="1018222"/>
                  </a:cubicBezTo>
                  <a:lnTo>
                    <a:pt x="633959" y="1015365"/>
                  </a:lnTo>
                  <a:cubicBezTo>
                    <a:pt x="636435" y="1013460"/>
                    <a:pt x="638817" y="1011746"/>
                    <a:pt x="641103" y="1009840"/>
                  </a:cubicBezTo>
                  <a:lnTo>
                    <a:pt x="648246" y="1003840"/>
                  </a:lnTo>
                  <a:lnTo>
                    <a:pt x="641198" y="995934"/>
                  </a:lnTo>
                  <a:lnTo>
                    <a:pt x="650247" y="1002030"/>
                  </a:lnTo>
                  <a:lnTo>
                    <a:pt x="652818" y="999744"/>
                  </a:lnTo>
                  <a:cubicBezTo>
                    <a:pt x="655104" y="997648"/>
                    <a:pt x="657009" y="995744"/>
                    <a:pt x="658533" y="994220"/>
                  </a:cubicBezTo>
                  <a:cubicBezTo>
                    <a:pt x="662153" y="990600"/>
                    <a:pt x="665582" y="986885"/>
                    <a:pt x="669297" y="982408"/>
                  </a:cubicBezTo>
                  <a:cubicBezTo>
                    <a:pt x="674440" y="976408"/>
                    <a:pt x="679393" y="969836"/>
                    <a:pt x="684632" y="962120"/>
                  </a:cubicBezTo>
                  <a:lnTo>
                    <a:pt x="686061" y="960215"/>
                  </a:lnTo>
                  <a:cubicBezTo>
                    <a:pt x="686537" y="959548"/>
                    <a:pt x="686918" y="958787"/>
                    <a:pt x="687585" y="957644"/>
                  </a:cubicBezTo>
                  <a:cubicBezTo>
                    <a:pt x="691776" y="951071"/>
                    <a:pt x="695681" y="944499"/>
                    <a:pt x="698538" y="938594"/>
                  </a:cubicBezTo>
                  <a:lnTo>
                    <a:pt x="699777" y="936022"/>
                  </a:lnTo>
                  <a:cubicBezTo>
                    <a:pt x="702920" y="929640"/>
                    <a:pt x="705587" y="923068"/>
                    <a:pt x="708254" y="916019"/>
                  </a:cubicBezTo>
                  <a:lnTo>
                    <a:pt x="709968" y="911162"/>
                  </a:lnTo>
                  <a:cubicBezTo>
                    <a:pt x="712540" y="903732"/>
                    <a:pt x="714636" y="896303"/>
                    <a:pt x="716541" y="887921"/>
                  </a:cubicBezTo>
                  <a:cubicBezTo>
                    <a:pt x="717493" y="883063"/>
                    <a:pt x="718446" y="878205"/>
                    <a:pt x="719112" y="873252"/>
                  </a:cubicBezTo>
                  <a:cubicBezTo>
                    <a:pt x="719779" y="868489"/>
                    <a:pt x="720160" y="863632"/>
                    <a:pt x="720446" y="858107"/>
                  </a:cubicBezTo>
                  <a:cubicBezTo>
                    <a:pt x="720827" y="851249"/>
                    <a:pt x="720732" y="844582"/>
                    <a:pt x="720351" y="838009"/>
                  </a:cubicBezTo>
                  <a:lnTo>
                    <a:pt x="719875" y="832866"/>
                  </a:lnTo>
                  <a:cubicBezTo>
                    <a:pt x="719398" y="827722"/>
                    <a:pt x="718636" y="822579"/>
                    <a:pt x="717684" y="816864"/>
                  </a:cubicBezTo>
                  <a:cubicBezTo>
                    <a:pt x="717588" y="816007"/>
                    <a:pt x="717493" y="815054"/>
                    <a:pt x="717303" y="814197"/>
                  </a:cubicBezTo>
                  <a:lnTo>
                    <a:pt x="716731" y="812006"/>
                  </a:lnTo>
                  <a:cubicBezTo>
                    <a:pt x="715874" y="808196"/>
                    <a:pt x="714826" y="804386"/>
                    <a:pt x="713207" y="799052"/>
                  </a:cubicBezTo>
                  <a:lnTo>
                    <a:pt x="712159" y="795528"/>
                  </a:lnTo>
                  <a:cubicBezTo>
                    <a:pt x="710350" y="790289"/>
                    <a:pt x="708349" y="785241"/>
                    <a:pt x="705873" y="780002"/>
                  </a:cubicBezTo>
                  <a:cubicBezTo>
                    <a:pt x="703968" y="776002"/>
                    <a:pt x="701777" y="772097"/>
                    <a:pt x="698824" y="767048"/>
                  </a:cubicBezTo>
                  <a:cubicBezTo>
                    <a:pt x="696157" y="762857"/>
                    <a:pt x="693395" y="758762"/>
                    <a:pt x="689490" y="754094"/>
                  </a:cubicBezTo>
                  <a:lnTo>
                    <a:pt x="655676" y="719995"/>
                  </a:lnTo>
                  <a:cubicBezTo>
                    <a:pt x="679393" y="719519"/>
                    <a:pt x="703682" y="719899"/>
                    <a:pt x="728257" y="721233"/>
                  </a:cubicBezTo>
                  <a:cubicBezTo>
                    <a:pt x="743877" y="722186"/>
                    <a:pt x="759594" y="724090"/>
                    <a:pt x="776072" y="725996"/>
                  </a:cubicBezTo>
                  <a:lnTo>
                    <a:pt x="784263" y="726948"/>
                  </a:lnTo>
                  <a:cubicBezTo>
                    <a:pt x="811791" y="730187"/>
                    <a:pt x="840366" y="733520"/>
                    <a:pt x="868941" y="733520"/>
                  </a:cubicBezTo>
                  <a:cubicBezTo>
                    <a:pt x="919900" y="733520"/>
                    <a:pt x="960381" y="722947"/>
                    <a:pt x="996385" y="700183"/>
                  </a:cubicBezTo>
                  <a:cubicBezTo>
                    <a:pt x="1003910" y="695420"/>
                    <a:pt x="1011435" y="689991"/>
                    <a:pt x="1019531" y="683419"/>
                  </a:cubicBezTo>
                  <a:cubicBezTo>
                    <a:pt x="1020198" y="682942"/>
                    <a:pt x="1020769" y="682562"/>
                    <a:pt x="1022865" y="680656"/>
                  </a:cubicBezTo>
                  <a:cubicBezTo>
                    <a:pt x="1024389" y="679418"/>
                    <a:pt x="1025722" y="678085"/>
                    <a:pt x="1028008" y="675989"/>
                  </a:cubicBezTo>
                  <a:cubicBezTo>
                    <a:pt x="1030294" y="673894"/>
                    <a:pt x="1032580" y="671798"/>
                    <a:pt x="1034866" y="669607"/>
                  </a:cubicBezTo>
                  <a:lnTo>
                    <a:pt x="1043343" y="660749"/>
                  </a:lnTo>
                  <a:cubicBezTo>
                    <a:pt x="1043820" y="660178"/>
                    <a:pt x="1044296" y="659606"/>
                    <a:pt x="1044772" y="658939"/>
                  </a:cubicBezTo>
                  <a:cubicBezTo>
                    <a:pt x="1048963" y="654082"/>
                    <a:pt x="1052868" y="649033"/>
                    <a:pt x="1056774" y="643319"/>
                  </a:cubicBezTo>
                  <a:cubicBezTo>
                    <a:pt x="1059917" y="638556"/>
                    <a:pt x="1062775" y="633698"/>
                    <a:pt x="1066013" y="627602"/>
                  </a:cubicBezTo>
                  <a:cubicBezTo>
                    <a:pt x="1066489" y="626650"/>
                    <a:pt x="1066966" y="625602"/>
                    <a:pt x="1067918" y="623316"/>
                  </a:cubicBezTo>
                  <a:cubicBezTo>
                    <a:pt x="1069347" y="620268"/>
                    <a:pt x="1070680" y="617125"/>
                    <a:pt x="1071918" y="614077"/>
                  </a:cubicBezTo>
                  <a:lnTo>
                    <a:pt x="1072776" y="612076"/>
                  </a:lnTo>
                  <a:cubicBezTo>
                    <a:pt x="1074014" y="608838"/>
                    <a:pt x="1074967" y="605599"/>
                    <a:pt x="1075919" y="602361"/>
                  </a:cubicBezTo>
                  <a:cubicBezTo>
                    <a:pt x="1076681" y="599789"/>
                    <a:pt x="1077252" y="597313"/>
                    <a:pt x="1077824" y="594836"/>
                  </a:cubicBezTo>
                  <a:cubicBezTo>
                    <a:pt x="1078015" y="594074"/>
                    <a:pt x="1078110" y="593312"/>
                    <a:pt x="1078205" y="592360"/>
                  </a:cubicBezTo>
                  <a:cubicBezTo>
                    <a:pt x="1079253" y="587312"/>
                    <a:pt x="1079919" y="582168"/>
                    <a:pt x="1080396" y="577120"/>
                  </a:cubicBezTo>
                  <a:lnTo>
                    <a:pt x="1080682" y="574357"/>
                  </a:lnTo>
                  <a:cubicBezTo>
                    <a:pt x="1080967" y="569023"/>
                    <a:pt x="1080967" y="563689"/>
                    <a:pt x="1080682" y="558355"/>
                  </a:cubicBezTo>
                  <a:lnTo>
                    <a:pt x="1080682" y="555307"/>
                  </a:lnTo>
                  <a:close/>
                  <a:moveTo>
                    <a:pt x="631483" y="223552"/>
                  </a:moveTo>
                  <a:cubicBezTo>
                    <a:pt x="631483" y="223552"/>
                    <a:pt x="631483" y="223647"/>
                    <a:pt x="631387" y="223742"/>
                  </a:cubicBezTo>
                  <a:lnTo>
                    <a:pt x="631387" y="223742"/>
                  </a:lnTo>
                  <a:cubicBezTo>
                    <a:pt x="631387" y="223647"/>
                    <a:pt x="631483" y="223552"/>
                    <a:pt x="631483" y="223552"/>
                  </a:cubicBezTo>
                  <a:close/>
                  <a:moveTo>
                    <a:pt x="617671" y="859155"/>
                  </a:moveTo>
                  <a:lnTo>
                    <a:pt x="617671" y="859155"/>
                  </a:lnTo>
                  <a:cubicBezTo>
                    <a:pt x="617671" y="859155"/>
                    <a:pt x="617671" y="859060"/>
                    <a:pt x="617767" y="859060"/>
                  </a:cubicBezTo>
                  <a:cubicBezTo>
                    <a:pt x="617767" y="859060"/>
                    <a:pt x="617671" y="859155"/>
                    <a:pt x="617671" y="859155"/>
                  </a:cubicBezTo>
                  <a:close/>
                  <a:moveTo>
                    <a:pt x="505276" y="960406"/>
                  </a:moveTo>
                  <a:cubicBezTo>
                    <a:pt x="505276" y="960406"/>
                    <a:pt x="505276" y="960406"/>
                    <a:pt x="505276" y="960406"/>
                  </a:cubicBezTo>
                  <a:cubicBezTo>
                    <a:pt x="505276" y="960406"/>
                    <a:pt x="505276" y="960406"/>
                    <a:pt x="505276" y="960406"/>
                  </a:cubicBezTo>
                  <a:lnTo>
                    <a:pt x="505276" y="960406"/>
                  </a:lnTo>
                  <a:close/>
                  <a:moveTo>
                    <a:pt x="510420" y="958691"/>
                  </a:moveTo>
                  <a:cubicBezTo>
                    <a:pt x="510420" y="958691"/>
                    <a:pt x="510325" y="958691"/>
                    <a:pt x="510420" y="958691"/>
                  </a:cubicBezTo>
                  <a:cubicBezTo>
                    <a:pt x="510325" y="958691"/>
                    <a:pt x="510420" y="958691"/>
                    <a:pt x="510420" y="958691"/>
                  </a:cubicBezTo>
                  <a:lnTo>
                    <a:pt x="510420" y="958691"/>
                  </a:lnTo>
                  <a:lnTo>
                    <a:pt x="510420" y="958691"/>
                  </a:lnTo>
                  <a:close/>
                  <a:moveTo>
                    <a:pt x="524136" y="323183"/>
                  </a:moveTo>
                  <a:lnTo>
                    <a:pt x="524136" y="323183"/>
                  </a:lnTo>
                  <a:cubicBezTo>
                    <a:pt x="524136" y="323183"/>
                    <a:pt x="524136" y="323183"/>
                    <a:pt x="524136" y="323183"/>
                  </a:cubicBezTo>
                  <a:cubicBezTo>
                    <a:pt x="524136" y="323183"/>
                    <a:pt x="524136" y="323183"/>
                    <a:pt x="524136" y="323183"/>
                  </a:cubicBezTo>
                  <a:lnTo>
                    <a:pt x="524136" y="323183"/>
                  </a:lnTo>
                  <a:close/>
                  <a:moveTo>
                    <a:pt x="518992" y="324898"/>
                  </a:moveTo>
                  <a:lnTo>
                    <a:pt x="518992" y="324898"/>
                  </a:lnTo>
                  <a:cubicBezTo>
                    <a:pt x="518992" y="324898"/>
                    <a:pt x="519087" y="324898"/>
                    <a:pt x="518992" y="324898"/>
                  </a:cubicBezTo>
                  <a:cubicBezTo>
                    <a:pt x="518992" y="324898"/>
                    <a:pt x="518992" y="324898"/>
                    <a:pt x="518992" y="324898"/>
                  </a:cubicBezTo>
                  <a:close/>
                  <a:moveTo>
                    <a:pt x="617195" y="860203"/>
                  </a:moveTo>
                  <a:lnTo>
                    <a:pt x="617195" y="860203"/>
                  </a:lnTo>
                  <a:lnTo>
                    <a:pt x="617195" y="860203"/>
                  </a:lnTo>
                  <a:cubicBezTo>
                    <a:pt x="617195" y="860107"/>
                    <a:pt x="617290" y="860012"/>
                    <a:pt x="617290" y="859822"/>
                  </a:cubicBezTo>
                  <a:lnTo>
                    <a:pt x="617290" y="859822"/>
                  </a:lnTo>
                  <a:cubicBezTo>
                    <a:pt x="617290" y="859917"/>
                    <a:pt x="617290" y="860107"/>
                    <a:pt x="617195" y="860203"/>
                  </a:cubicBezTo>
                  <a:cubicBezTo>
                    <a:pt x="617195" y="860203"/>
                    <a:pt x="617195" y="860203"/>
                    <a:pt x="617195" y="860203"/>
                  </a:cubicBezTo>
                  <a:cubicBezTo>
                    <a:pt x="617195" y="860203"/>
                    <a:pt x="617195" y="860203"/>
                    <a:pt x="617195" y="860203"/>
                  </a:cubicBezTo>
                  <a:close/>
                  <a:moveTo>
                    <a:pt x="630911" y="224695"/>
                  </a:moveTo>
                  <a:cubicBezTo>
                    <a:pt x="630911" y="224695"/>
                    <a:pt x="630911" y="224695"/>
                    <a:pt x="630911" y="224695"/>
                  </a:cubicBezTo>
                  <a:lnTo>
                    <a:pt x="630911" y="224695"/>
                  </a:lnTo>
                  <a:lnTo>
                    <a:pt x="630911" y="224695"/>
                  </a:lnTo>
                  <a:cubicBezTo>
                    <a:pt x="631006" y="224504"/>
                    <a:pt x="631006" y="224409"/>
                    <a:pt x="631101" y="224314"/>
                  </a:cubicBezTo>
                  <a:lnTo>
                    <a:pt x="631101" y="224314"/>
                  </a:lnTo>
                  <a:cubicBezTo>
                    <a:pt x="631006" y="224409"/>
                    <a:pt x="631006" y="224599"/>
                    <a:pt x="630911" y="224695"/>
                  </a:cubicBezTo>
                  <a:cubicBezTo>
                    <a:pt x="630911" y="224695"/>
                    <a:pt x="630911" y="224695"/>
                    <a:pt x="630911" y="224695"/>
                  </a:cubicBezTo>
                  <a:close/>
                  <a:moveTo>
                    <a:pt x="542043" y="1039558"/>
                  </a:moveTo>
                  <a:cubicBezTo>
                    <a:pt x="542043" y="1039558"/>
                    <a:pt x="542043" y="1039558"/>
                    <a:pt x="542043" y="1039558"/>
                  </a:cubicBezTo>
                  <a:lnTo>
                    <a:pt x="542043" y="1039654"/>
                  </a:lnTo>
                  <a:lnTo>
                    <a:pt x="542043" y="1039558"/>
                  </a:lnTo>
                  <a:close/>
                </a:path>
              </a:pathLst>
            </a:custGeom>
            <a:solidFill>
              <a:srgbClr val="C3C3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78" name="Gráfico 2">
              <a:extLst>
                <a:ext uri="{FF2B5EF4-FFF2-40B4-BE49-F238E27FC236}">
                  <a16:creationId xmlns:a16="http://schemas.microsoft.com/office/drawing/2014/main" id="{85537C38-9299-4583-919C-291E8AEF2DBE}"/>
                </a:ext>
              </a:extLst>
            </p:cNvPr>
            <p:cNvGrpSpPr/>
            <p:nvPr/>
          </p:nvGrpSpPr>
          <p:grpSpPr>
            <a:xfrm>
              <a:off x="6622203" y="4557900"/>
              <a:ext cx="1060113" cy="1029088"/>
              <a:chOff x="6622203" y="4557900"/>
              <a:chExt cx="1060113" cy="1029088"/>
            </a:xfrm>
          </p:grpSpPr>
          <p:sp>
            <p:nvSpPr>
              <p:cNvPr id="79" name="Forma libre: forma 78">
                <a:extLst>
                  <a:ext uri="{FF2B5EF4-FFF2-40B4-BE49-F238E27FC236}">
                    <a16:creationId xmlns:a16="http://schemas.microsoft.com/office/drawing/2014/main" id="{EA261ADC-167F-4C26-8629-0E780F19FA9D}"/>
                  </a:ext>
                </a:extLst>
              </p:cNvPr>
              <p:cNvSpPr/>
              <p:nvPr/>
            </p:nvSpPr>
            <p:spPr>
              <a:xfrm>
                <a:off x="6642711" y="4900802"/>
                <a:ext cx="1039605" cy="380047"/>
              </a:xfrm>
              <a:custGeom>
                <a:avLst/>
                <a:gdLst>
                  <a:gd name="connsiteX0" fmla="*/ 1039392 w 1039605"/>
                  <a:gd name="connsiteY0" fmla="*/ 221361 h 380047"/>
                  <a:gd name="connsiteX1" fmla="*/ 1039392 w 1039605"/>
                  <a:gd name="connsiteY1" fmla="*/ 220790 h 380047"/>
                  <a:gd name="connsiteX2" fmla="*/ 1039392 w 1039605"/>
                  <a:gd name="connsiteY2" fmla="*/ 206121 h 380047"/>
                  <a:gd name="connsiteX3" fmla="*/ 1039011 w 1039605"/>
                  <a:gd name="connsiteY3" fmla="*/ 202692 h 380047"/>
                  <a:gd name="connsiteX4" fmla="*/ 1037487 w 1039605"/>
                  <a:gd name="connsiteY4" fmla="*/ 191548 h 380047"/>
                  <a:gd name="connsiteX5" fmla="*/ 1037296 w 1039605"/>
                  <a:gd name="connsiteY5" fmla="*/ 189929 h 380047"/>
                  <a:gd name="connsiteX6" fmla="*/ 1036344 w 1039605"/>
                  <a:gd name="connsiteY6" fmla="*/ 186214 h 380047"/>
                  <a:gd name="connsiteX7" fmla="*/ 1034058 w 1039605"/>
                  <a:gd name="connsiteY7" fmla="*/ 177546 h 380047"/>
                  <a:gd name="connsiteX8" fmla="*/ 1032153 w 1039605"/>
                  <a:gd name="connsiteY8" fmla="*/ 171926 h 380047"/>
                  <a:gd name="connsiteX9" fmla="*/ 1028819 w 1039605"/>
                  <a:gd name="connsiteY9" fmla="*/ 163544 h 380047"/>
                  <a:gd name="connsiteX10" fmla="*/ 1027581 w 1039605"/>
                  <a:gd name="connsiteY10" fmla="*/ 160592 h 380047"/>
                  <a:gd name="connsiteX11" fmla="*/ 1026533 w 1039605"/>
                  <a:gd name="connsiteY11" fmla="*/ 158687 h 380047"/>
                  <a:gd name="connsiteX12" fmla="*/ 1017580 w 1039605"/>
                  <a:gd name="connsiteY12" fmla="*/ 142780 h 380047"/>
                  <a:gd name="connsiteX13" fmla="*/ 1007102 w 1039605"/>
                  <a:gd name="connsiteY13" fmla="*/ 128778 h 380047"/>
                  <a:gd name="connsiteX14" fmla="*/ 1006149 w 1039605"/>
                  <a:gd name="connsiteY14" fmla="*/ 127540 h 380047"/>
                  <a:gd name="connsiteX15" fmla="*/ 998625 w 1039605"/>
                  <a:gd name="connsiteY15" fmla="*/ 119253 h 380047"/>
                  <a:gd name="connsiteX16" fmla="*/ 926425 w 1039605"/>
                  <a:gd name="connsiteY16" fmla="*/ 45434 h 380047"/>
                  <a:gd name="connsiteX17" fmla="*/ 934998 w 1039605"/>
                  <a:gd name="connsiteY17" fmla="*/ 55054 h 380047"/>
                  <a:gd name="connsiteX18" fmla="*/ 945380 w 1039605"/>
                  <a:gd name="connsiteY18" fmla="*/ 68961 h 380047"/>
                  <a:gd name="connsiteX19" fmla="*/ 954238 w 1039605"/>
                  <a:gd name="connsiteY19" fmla="*/ 84868 h 380047"/>
                  <a:gd name="connsiteX20" fmla="*/ 956524 w 1039605"/>
                  <a:gd name="connsiteY20" fmla="*/ 89821 h 380047"/>
                  <a:gd name="connsiteX21" fmla="*/ 959763 w 1039605"/>
                  <a:gd name="connsiteY21" fmla="*/ 98108 h 380047"/>
                  <a:gd name="connsiteX22" fmla="*/ 961668 w 1039605"/>
                  <a:gd name="connsiteY22" fmla="*/ 103727 h 380047"/>
                  <a:gd name="connsiteX23" fmla="*/ 963858 w 1039605"/>
                  <a:gd name="connsiteY23" fmla="*/ 112204 h 380047"/>
                  <a:gd name="connsiteX24" fmla="*/ 964335 w 1039605"/>
                  <a:gd name="connsiteY24" fmla="*/ 114491 h 380047"/>
                  <a:gd name="connsiteX25" fmla="*/ 934236 w 1039605"/>
                  <a:gd name="connsiteY25" fmla="*/ 83725 h 380047"/>
                  <a:gd name="connsiteX26" fmla="*/ 911090 w 1039605"/>
                  <a:gd name="connsiteY26" fmla="*/ 60008 h 380047"/>
                  <a:gd name="connsiteX27" fmla="*/ 802600 w 1039605"/>
                  <a:gd name="connsiteY27" fmla="*/ 9620 h 380047"/>
                  <a:gd name="connsiteX28" fmla="*/ 619530 w 1039605"/>
                  <a:gd name="connsiteY28" fmla="*/ 0 h 380047"/>
                  <a:gd name="connsiteX29" fmla="*/ 433792 w 1039605"/>
                  <a:gd name="connsiteY29" fmla="*/ 4191 h 380047"/>
                  <a:gd name="connsiteX30" fmla="*/ 384548 w 1039605"/>
                  <a:gd name="connsiteY30" fmla="*/ 4763 h 380047"/>
                  <a:gd name="connsiteX31" fmla="*/ 309205 w 1039605"/>
                  <a:gd name="connsiteY31" fmla="*/ 4572 h 380047"/>
                  <a:gd name="connsiteX32" fmla="*/ 96702 w 1039605"/>
                  <a:gd name="connsiteY32" fmla="*/ 27718 h 380047"/>
                  <a:gd name="connsiteX33" fmla="*/ 84891 w 1039605"/>
                  <a:gd name="connsiteY33" fmla="*/ 32385 h 380047"/>
                  <a:gd name="connsiteX34" fmla="*/ 81653 w 1039605"/>
                  <a:gd name="connsiteY34" fmla="*/ 34004 h 380047"/>
                  <a:gd name="connsiteX35" fmla="*/ 73080 w 1039605"/>
                  <a:gd name="connsiteY35" fmla="*/ 38862 h 380047"/>
                  <a:gd name="connsiteX36" fmla="*/ 69747 w 1039605"/>
                  <a:gd name="connsiteY36" fmla="*/ 40958 h 380047"/>
                  <a:gd name="connsiteX37" fmla="*/ 59841 w 1039605"/>
                  <a:gd name="connsiteY37" fmla="*/ 48196 h 380047"/>
                  <a:gd name="connsiteX38" fmla="*/ 58793 w 1039605"/>
                  <a:gd name="connsiteY38" fmla="*/ 48959 h 380047"/>
                  <a:gd name="connsiteX39" fmla="*/ 58507 w 1039605"/>
                  <a:gd name="connsiteY39" fmla="*/ 49149 h 380047"/>
                  <a:gd name="connsiteX40" fmla="*/ 57840 w 1039605"/>
                  <a:gd name="connsiteY40" fmla="*/ 49816 h 380047"/>
                  <a:gd name="connsiteX41" fmla="*/ 42981 w 1039605"/>
                  <a:gd name="connsiteY41" fmla="*/ 64389 h 380047"/>
                  <a:gd name="connsiteX42" fmla="*/ 40981 w 1039605"/>
                  <a:gd name="connsiteY42" fmla="*/ 66389 h 380047"/>
                  <a:gd name="connsiteX43" fmla="*/ 39457 w 1039605"/>
                  <a:gd name="connsiteY43" fmla="*/ 68390 h 380047"/>
                  <a:gd name="connsiteX44" fmla="*/ 27265 w 1039605"/>
                  <a:gd name="connsiteY44" fmla="*/ 84296 h 380047"/>
                  <a:gd name="connsiteX45" fmla="*/ 27170 w 1039605"/>
                  <a:gd name="connsiteY45" fmla="*/ 84487 h 380047"/>
                  <a:gd name="connsiteX46" fmla="*/ 26408 w 1039605"/>
                  <a:gd name="connsiteY46" fmla="*/ 85725 h 380047"/>
                  <a:gd name="connsiteX47" fmla="*/ 17455 w 1039605"/>
                  <a:gd name="connsiteY47" fmla="*/ 100965 h 380047"/>
                  <a:gd name="connsiteX48" fmla="*/ 16311 w 1039605"/>
                  <a:gd name="connsiteY48" fmla="*/ 102870 h 380047"/>
                  <a:gd name="connsiteX49" fmla="*/ 14788 w 1039605"/>
                  <a:gd name="connsiteY49" fmla="*/ 106394 h 380047"/>
                  <a:gd name="connsiteX50" fmla="*/ 9739 w 1039605"/>
                  <a:gd name="connsiteY50" fmla="*/ 118015 h 380047"/>
                  <a:gd name="connsiteX51" fmla="*/ 8310 w 1039605"/>
                  <a:gd name="connsiteY51" fmla="*/ 121444 h 380047"/>
                  <a:gd name="connsiteX52" fmla="*/ 7548 w 1039605"/>
                  <a:gd name="connsiteY52" fmla="*/ 124111 h 380047"/>
                  <a:gd name="connsiteX53" fmla="*/ 4215 w 1039605"/>
                  <a:gd name="connsiteY53" fmla="*/ 135636 h 380047"/>
                  <a:gd name="connsiteX54" fmla="*/ 2976 w 1039605"/>
                  <a:gd name="connsiteY54" fmla="*/ 139922 h 380047"/>
                  <a:gd name="connsiteX55" fmla="*/ 2786 w 1039605"/>
                  <a:gd name="connsiteY55" fmla="*/ 141256 h 380047"/>
                  <a:gd name="connsiteX56" fmla="*/ 309 w 1039605"/>
                  <a:gd name="connsiteY56" fmla="*/ 158782 h 380047"/>
                  <a:gd name="connsiteX57" fmla="*/ 214 w 1039605"/>
                  <a:gd name="connsiteY57" fmla="*/ 159163 h 380047"/>
                  <a:gd name="connsiteX58" fmla="*/ 214 w 1039605"/>
                  <a:gd name="connsiteY58" fmla="*/ 173069 h 380047"/>
                  <a:gd name="connsiteX59" fmla="*/ 500 w 1039605"/>
                  <a:gd name="connsiteY59" fmla="*/ 175355 h 380047"/>
                  <a:gd name="connsiteX60" fmla="*/ 1929 w 1039605"/>
                  <a:gd name="connsiteY60" fmla="*/ 185928 h 380047"/>
                  <a:gd name="connsiteX61" fmla="*/ 2214 w 1039605"/>
                  <a:gd name="connsiteY61" fmla="*/ 186785 h 380047"/>
                  <a:gd name="connsiteX62" fmla="*/ 7072 w 1039605"/>
                  <a:gd name="connsiteY62" fmla="*/ 202406 h 380047"/>
                  <a:gd name="connsiteX63" fmla="*/ 7263 w 1039605"/>
                  <a:gd name="connsiteY63" fmla="*/ 203073 h 380047"/>
                  <a:gd name="connsiteX64" fmla="*/ 13359 w 1039605"/>
                  <a:gd name="connsiteY64" fmla="*/ 214217 h 380047"/>
                  <a:gd name="connsiteX65" fmla="*/ 15264 w 1039605"/>
                  <a:gd name="connsiteY65" fmla="*/ 216789 h 380047"/>
                  <a:gd name="connsiteX66" fmla="*/ 19455 w 1039605"/>
                  <a:gd name="connsiteY66" fmla="*/ 222504 h 380047"/>
                  <a:gd name="connsiteX67" fmla="*/ 23455 w 1039605"/>
                  <a:gd name="connsiteY67" fmla="*/ 226886 h 380047"/>
                  <a:gd name="connsiteX68" fmla="*/ 76700 w 1039605"/>
                  <a:gd name="connsiteY68" fmla="*/ 281369 h 380047"/>
                  <a:gd name="connsiteX69" fmla="*/ 28504 w 1039605"/>
                  <a:gd name="connsiteY69" fmla="*/ 257842 h 380047"/>
                  <a:gd name="connsiteX70" fmla="*/ 8596 w 1039605"/>
                  <a:gd name="connsiteY70" fmla="*/ 241840 h 380047"/>
                  <a:gd name="connsiteX71" fmla="*/ 80796 w 1039605"/>
                  <a:gd name="connsiteY71" fmla="*/ 315659 h 380047"/>
                  <a:gd name="connsiteX72" fmla="*/ 100608 w 1039605"/>
                  <a:gd name="connsiteY72" fmla="*/ 331661 h 380047"/>
                  <a:gd name="connsiteX73" fmla="*/ 309586 w 1039605"/>
                  <a:gd name="connsiteY73" fmla="*/ 380048 h 380047"/>
                  <a:gd name="connsiteX74" fmla="*/ 421314 w 1039605"/>
                  <a:gd name="connsiteY74" fmla="*/ 373094 h 380047"/>
                  <a:gd name="connsiteX75" fmla="*/ 643152 w 1039605"/>
                  <a:gd name="connsiteY75" fmla="*/ 356521 h 380047"/>
                  <a:gd name="connsiteX76" fmla="*/ 697921 w 1039605"/>
                  <a:gd name="connsiteY76" fmla="*/ 358045 h 380047"/>
                  <a:gd name="connsiteX77" fmla="*/ 753165 w 1039605"/>
                  <a:gd name="connsiteY77" fmla="*/ 363665 h 380047"/>
                  <a:gd name="connsiteX78" fmla="*/ 837938 w 1039605"/>
                  <a:gd name="connsiteY78" fmla="*/ 370332 h 380047"/>
                  <a:gd name="connsiteX79" fmla="*/ 959763 w 1039605"/>
                  <a:gd name="connsiteY79" fmla="*/ 338709 h 380047"/>
                  <a:gd name="connsiteX80" fmla="*/ 981670 w 1039605"/>
                  <a:gd name="connsiteY80" fmla="*/ 322802 h 380047"/>
                  <a:gd name="connsiteX81" fmla="*/ 983575 w 1039605"/>
                  <a:gd name="connsiteY81" fmla="*/ 321374 h 380047"/>
                  <a:gd name="connsiteX82" fmla="*/ 985004 w 1039605"/>
                  <a:gd name="connsiteY82" fmla="*/ 320040 h 380047"/>
                  <a:gd name="connsiteX83" fmla="*/ 989957 w 1039605"/>
                  <a:gd name="connsiteY83" fmla="*/ 315563 h 380047"/>
                  <a:gd name="connsiteX84" fmla="*/ 996339 w 1039605"/>
                  <a:gd name="connsiteY84" fmla="*/ 309563 h 380047"/>
                  <a:gd name="connsiteX85" fmla="*/ 1000815 w 1039605"/>
                  <a:gd name="connsiteY85" fmla="*/ 304895 h 380047"/>
                  <a:gd name="connsiteX86" fmla="*/ 1004435 w 1039605"/>
                  <a:gd name="connsiteY86" fmla="*/ 301085 h 380047"/>
                  <a:gd name="connsiteX87" fmla="*/ 1005768 w 1039605"/>
                  <a:gd name="connsiteY87" fmla="*/ 299371 h 380047"/>
                  <a:gd name="connsiteX88" fmla="*/ 1016627 w 1039605"/>
                  <a:gd name="connsiteY88" fmla="*/ 285274 h 380047"/>
                  <a:gd name="connsiteX89" fmla="*/ 1017008 w 1039605"/>
                  <a:gd name="connsiteY89" fmla="*/ 284798 h 380047"/>
                  <a:gd name="connsiteX90" fmla="*/ 1017103 w 1039605"/>
                  <a:gd name="connsiteY90" fmla="*/ 284702 h 380047"/>
                  <a:gd name="connsiteX91" fmla="*/ 1025009 w 1039605"/>
                  <a:gd name="connsiteY91" fmla="*/ 271177 h 380047"/>
                  <a:gd name="connsiteX92" fmla="*/ 1025676 w 1039605"/>
                  <a:gd name="connsiteY92" fmla="*/ 270034 h 380047"/>
                  <a:gd name="connsiteX93" fmla="*/ 1027390 w 1039605"/>
                  <a:gd name="connsiteY93" fmla="*/ 266033 h 380047"/>
                  <a:gd name="connsiteX94" fmla="*/ 1031105 w 1039605"/>
                  <a:gd name="connsiteY94" fmla="*/ 257461 h 380047"/>
                  <a:gd name="connsiteX95" fmla="*/ 1031867 w 1039605"/>
                  <a:gd name="connsiteY95" fmla="*/ 255556 h 380047"/>
                  <a:gd name="connsiteX96" fmla="*/ 1034724 w 1039605"/>
                  <a:gd name="connsiteY96" fmla="*/ 246507 h 380047"/>
                  <a:gd name="connsiteX97" fmla="*/ 1036439 w 1039605"/>
                  <a:gd name="connsiteY97" fmla="*/ 239649 h 380047"/>
                  <a:gd name="connsiteX98" fmla="*/ 1036820 w 1039605"/>
                  <a:gd name="connsiteY98" fmla="*/ 237363 h 380047"/>
                  <a:gd name="connsiteX99" fmla="*/ 1038820 w 1039605"/>
                  <a:gd name="connsiteY99" fmla="*/ 223266 h 380047"/>
                  <a:gd name="connsiteX100" fmla="*/ 1039392 w 1039605"/>
                  <a:gd name="connsiteY100" fmla="*/ 221361 h 380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1039605" h="380047">
                    <a:moveTo>
                      <a:pt x="1039392" y="221361"/>
                    </a:moveTo>
                    <a:cubicBezTo>
                      <a:pt x="1039392" y="221171"/>
                      <a:pt x="1039392" y="220980"/>
                      <a:pt x="1039392" y="220790"/>
                    </a:cubicBezTo>
                    <a:cubicBezTo>
                      <a:pt x="1039677" y="215932"/>
                      <a:pt x="1039677" y="210979"/>
                      <a:pt x="1039392" y="206121"/>
                    </a:cubicBezTo>
                    <a:cubicBezTo>
                      <a:pt x="1039297" y="204978"/>
                      <a:pt x="1039106" y="203835"/>
                      <a:pt x="1039011" y="202692"/>
                    </a:cubicBezTo>
                    <a:cubicBezTo>
                      <a:pt x="1038725" y="198977"/>
                      <a:pt x="1038249" y="195263"/>
                      <a:pt x="1037487" y="191548"/>
                    </a:cubicBezTo>
                    <a:cubicBezTo>
                      <a:pt x="1037391" y="190976"/>
                      <a:pt x="1037391" y="190500"/>
                      <a:pt x="1037296" y="189929"/>
                    </a:cubicBezTo>
                    <a:cubicBezTo>
                      <a:pt x="1037010" y="188690"/>
                      <a:pt x="1036630" y="187452"/>
                      <a:pt x="1036344" y="186214"/>
                    </a:cubicBezTo>
                    <a:cubicBezTo>
                      <a:pt x="1035677" y="183261"/>
                      <a:pt x="1035010" y="180404"/>
                      <a:pt x="1034058" y="177546"/>
                    </a:cubicBezTo>
                    <a:cubicBezTo>
                      <a:pt x="1033486" y="175641"/>
                      <a:pt x="1032819" y="173736"/>
                      <a:pt x="1032153" y="171926"/>
                    </a:cubicBezTo>
                    <a:cubicBezTo>
                      <a:pt x="1031105" y="169164"/>
                      <a:pt x="1030057" y="166307"/>
                      <a:pt x="1028819" y="163544"/>
                    </a:cubicBezTo>
                    <a:cubicBezTo>
                      <a:pt x="1028343" y="162592"/>
                      <a:pt x="1028057" y="161544"/>
                      <a:pt x="1027581" y="160592"/>
                    </a:cubicBezTo>
                    <a:cubicBezTo>
                      <a:pt x="1027295" y="159925"/>
                      <a:pt x="1026819" y="159353"/>
                      <a:pt x="1026533" y="158687"/>
                    </a:cubicBezTo>
                    <a:cubicBezTo>
                      <a:pt x="1023961" y="153257"/>
                      <a:pt x="1021008" y="147923"/>
                      <a:pt x="1017580" y="142780"/>
                    </a:cubicBezTo>
                    <a:cubicBezTo>
                      <a:pt x="1014436" y="137922"/>
                      <a:pt x="1010912" y="133255"/>
                      <a:pt x="1007102" y="128778"/>
                    </a:cubicBezTo>
                    <a:cubicBezTo>
                      <a:pt x="1006721" y="128397"/>
                      <a:pt x="1006531" y="127921"/>
                      <a:pt x="1006149" y="127540"/>
                    </a:cubicBezTo>
                    <a:cubicBezTo>
                      <a:pt x="1003768" y="124682"/>
                      <a:pt x="1001197" y="121920"/>
                      <a:pt x="998625" y="119253"/>
                    </a:cubicBezTo>
                    <a:cubicBezTo>
                      <a:pt x="974622" y="94679"/>
                      <a:pt x="950523" y="70009"/>
                      <a:pt x="926425" y="45434"/>
                    </a:cubicBezTo>
                    <a:cubicBezTo>
                      <a:pt x="929473" y="48482"/>
                      <a:pt x="932235" y="51816"/>
                      <a:pt x="934998" y="55054"/>
                    </a:cubicBezTo>
                    <a:cubicBezTo>
                      <a:pt x="938713" y="59531"/>
                      <a:pt x="942237" y="64199"/>
                      <a:pt x="945380" y="68961"/>
                    </a:cubicBezTo>
                    <a:cubicBezTo>
                      <a:pt x="948809" y="74104"/>
                      <a:pt x="951666" y="79438"/>
                      <a:pt x="954238" y="84868"/>
                    </a:cubicBezTo>
                    <a:cubicBezTo>
                      <a:pt x="955096" y="86487"/>
                      <a:pt x="955857" y="88202"/>
                      <a:pt x="956524" y="89821"/>
                    </a:cubicBezTo>
                    <a:cubicBezTo>
                      <a:pt x="957763" y="92583"/>
                      <a:pt x="958810" y="95345"/>
                      <a:pt x="959763" y="98108"/>
                    </a:cubicBezTo>
                    <a:cubicBezTo>
                      <a:pt x="960430" y="100013"/>
                      <a:pt x="961096" y="101822"/>
                      <a:pt x="961668" y="103727"/>
                    </a:cubicBezTo>
                    <a:cubicBezTo>
                      <a:pt x="962525" y="106490"/>
                      <a:pt x="963192" y="109347"/>
                      <a:pt x="963858" y="112204"/>
                    </a:cubicBezTo>
                    <a:cubicBezTo>
                      <a:pt x="964049" y="112967"/>
                      <a:pt x="964240" y="113729"/>
                      <a:pt x="964335" y="114491"/>
                    </a:cubicBezTo>
                    <a:cubicBezTo>
                      <a:pt x="954333" y="104204"/>
                      <a:pt x="944332" y="94012"/>
                      <a:pt x="934236" y="83725"/>
                    </a:cubicBezTo>
                    <a:cubicBezTo>
                      <a:pt x="926140" y="75343"/>
                      <a:pt x="918234" y="67246"/>
                      <a:pt x="911090" y="60008"/>
                    </a:cubicBezTo>
                    <a:cubicBezTo>
                      <a:pt x="885658" y="34004"/>
                      <a:pt x="847844" y="14954"/>
                      <a:pt x="802600" y="9620"/>
                    </a:cubicBezTo>
                    <a:cubicBezTo>
                      <a:pt x="742021" y="2286"/>
                      <a:pt x="680871" y="0"/>
                      <a:pt x="619530" y="0"/>
                    </a:cubicBezTo>
                    <a:cubicBezTo>
                      <a:pt x="557617" y="0"/>
                      <a:pt x="495609" y="2286"/>
                      <a:pt x="433792" y="4191"/>
                    </a:cubicBezTo>
                    <a:cubicBezTo>
                      <a:pt x="417505" y="4572"/>
                      <a:pt x="401026" y="4763"/>
                      <a:pt x="384548" y="4763"/>
                    </a:cubicBezTo>
                    <a:cubicBezTo>
                      <a:pt x="359688" y="4763"/>
                      <a:pt x="334447" y="4572"/>
                      <a:pt x="309205" y="4572"/>
                    </a:cubicBezTo>
                    <a:cubicBezTo>
                      <a:pt x="237006" y="4572"/>
                      <a:pt x="164330" y="7239"/>
                      <a:pt x="96702" y="27718"/>
                    </a:cubicBezTo>
                    <a:cubicBezTo>
                      <a:pt x="92702" y="28956"/>
                      <a:pt x="88797" y="30575"/>
                      <a:pt x="84891" y="32385"/>
                    </a:cubicBezTo>
                    <a:cubicBezTo>
                      <a:pt x="83748" y="32861"/>
                      <a:pt x="82701" y="33433"/>
                      <a:pt x="81653" y="34004"/>
                    </a:cubicBezTo>
                    <a:cubicBezTo>
                      <a:pt x="78796" y="35433"/>
                      <a:pt x="75938" y="37052"/>
                      <a:pt x="73080" y="38862"/>
                    </a:cubicBezTo>
                    <a:cubicBezTo>
                      <a:pt x="71938" y="39529"/>
                      <a:pt x="70890" y="40196"/>
                      <a:pt x="69747" y="40958"/>
                    </a:cubicBezTo>
                    <a:cubicBezTo>
                      <a:pt x="66413" y="43244"/>
                      <a:pt x="63079" y="45625"/>
                      <a:pt x="59841" y="48196"/>
                    </a:cubicBezTo>
                    <a:cubicBezTo>
                      <a:pt x="59460" y="48482"/>
                      <a:pt x="59174" y="48673"/>
                      <a:pt x="58793" y="48959"/>
                    </a:cubicBezTo>
                    <a:cubicBezTo>
                      <a:pt x="58698" y="49054"/>
                      <a:pt x="58602" y="49054"/>
                      <a:pt x="58507" y="49149"/>
                    </a:cubicBezTo>
                    <a:cubicBezTo>
                      <a:pt x="58222" y="49340"/>
                      <a:pt x="58031" y="49625"/>
                      <a:pt x="57840" y="49816"/>
                    </a:cubicBezTo>
                    <a:cubicBezTo>
                      <a:pt x="52602" y="54197"/>
                      <a:pt x="47744" y="59150"/>
                      <a:pt x="42981" y="64389"/>
                    </a:cubicBezTo>
                    <a:cubicBezTo>
                      <a:pt x="42315" y="65056"/>
                      <a:pt x="41648" y="65627"/>
                      <a:pt x="40981" y="66389"/>
                    </a:cubicBezTo>
                    <a:cubicBezTo>
                      <a:pt x="40410" y="66961"/>
                      <a:pt x="40029" y="67723"/>
                      <a:pt x="39457" y="68390"/>
                    </a:cubicBezTo>
                    <a:cubicBezTo>
                      <a:pt x="35171" y="73438"/>
                      <a:pt x="31075" y="78677"/>
                      <a:pt x="27265" y="84296"/>
                    </a:cubicBezTo>
                    <a:cubicBezTo>
                      <a:pt x="27265" y="84392"/>
                      <a:pt x="27170" y="84392"/>
                      <a:pt x="27170" y="84487"/>
                    </a:cubicBezTo>
                    <a:cubicBezTo>
                      <a:pt x="26884" y="84868"/>
                      <a:pt x="26694" y="85344"/>
                      <a:pt x="26408" y="85725"/>
                    </a:cubicBezTo>
                    <a:cubicBezTo>
                      <a:pt x="23169" y="90678"/>
                      <a:pt x="20217" y="95726"/>
                      <a:pt x="17455" y="100965"/>
                    </a:cubicBezTo>
                    <a:cubicBezTo>
                      <a:pt x="17169" y="101632"/>
                      <a:pt x="16692" y="102203"/>
                      <a:pt x="16311" y="102870"/>
                    </a:cubicBezTo>
                    <a:cubicBezTo>
                      <a:pt x="15740" y="104013"/>
                      <a:pt x="15359" y="105251"/>
                      <a:pt x="14788" y="106394"/>
                    </a:cubicBezTo>
                    <a:cubicBezTo>
                      <a:pt x="12978" y="110204"/>
                      <a:pt x="11263" y="114110"/>
                      <a:pt x="9739" y="118015"/>
                    </a:cubicBezTo>
                    <a:cubicBezTo>
                      <a:pt x="9263" y="119158"/>
                      <a:pt x="8691" y="120301"/>
                      <a:pt x="8310" y="121444"/>
                    </a:cubicBezTo>
                    <a:cubicBezTo>
                      <a:pt x="8025" y="122301"/>
                      <a:pt x="7834" y="123254"/>
                      <a:pt x="7548" y="124111"/>
                    </a:cubicBezTo>
                    <a:cubicBezTo>
                      <a:pt x="6215" y="127921"/>
                      <a:pt x="5167" y="131826"/>
                      <a:pt x="4215" y="135636"/>
                    </a:cubicBezTo>
                    <a:cubicBezTo>
                      <a:pt x="3834" y="137065"/>
                      <a:pt x="3262" y="138494"/>
                      <a:pt x="2976" y="139922"/>
                    </a:cubicBezTo>
                    <a:cubicBezTo>
                      <a:pt x="2881" y="140399"/>
                      <a:pt x="2881" y="140875"/>
                      <a:pt x="2786" y="141256"/>
                    </a:cubicBezTo>
                    <a:cubicBezTo>
                      <a:pt x="1548" y="147161"/>
                      <a:pt x="690" y="152971"/>
                      <a:pt x="309" y="158782"/>
                    </a:cubicBezTo>
                    <a:cubicBezTo>
                      <a:pt x="309" y="158877"/>
                      <a:pt x="214" y="159068"/>
                      <a:pt x="214" y="159163"/>
                    </a:cubicBezTo>
                    <a:cubicBezTo>
                      <a:pt x="-71" y="163830"/>
                      <a:pt x="-71" y="168497"/>
                      <a:pt x="214" y="173069"/>
                    </a:cubicBezTo>
                    <a:cubicBezTo>
                      <a:pt x="309" y="173831"/>
                      <a:pt x="405" y="174593"/>
                      <a:pt x="500" y="175355"/>
                    </a:cubicBezTo>
                    <a:cubicBezTo>
                      <a:pt x="786" y="178879"/>
                      <a:pt x="1167" y="182499"/>
                      <a:pt x="1929" y="185928"/>
                    </a:cubicBezTo>
                    <a:cubicBezTo>
                      <a:pt x="2024" y="186214"/>
                      <a:pt x="2119" y="186500"/>
                      <a:pt x="2214" y="186785"/>
                    </a:cubicBezTo>
                    <a:cubicBezTo>
                      <a:pt x="3357" y="192119"/>
                      <a:pt x="4977" y="197358"/>
                      <a:pt x="7072" y="202406"/>
                    </a:cubicBezTo>
                    <a:cubicBezTo>
                      <a:pt x="7167" y="202597"/>
                      <a:pt x="7167" y="202787"/>
                      <a:pt x="7263" y="203073"/>
                    </a:cubicBezTo>
                    <a:cubicBezTo>
                      <a:pt x="8977" y="206883"/>
                      <a:pt x="11073" y="210598"/>
                      <a:pt x="13359" y="214217"/>
                    </a:cubicBezTo>
                    <a:cubicBezTo>
                      <a:pt x="13930" y="215075"/>
                      <a:pt x="14597" y="215932"/>
                      <a:pt x="15264" y="216789"/>
                    </a:cubicBezTo>
                    <a:cubicBezTo>
                      <a:pt x="16597" y="218694"/>
                      <a:pt x="17931" y="220694"/>
                      <a:pt x="19455" y="222504"/>
                    </a:cubicBezTo>
                    <a:cubicBezTo>
                      <a:pt x="20693" y="224028"/>
                      <a:pt x="22026" y="225457"/>
                      <a:pt x="23455" y="226886"/>
                    </a:cubicBezTo>
                    <a:lnTo>
                      <a:pt x="76700" y="281369"/>
                    </a:lnTo>
                    <a:cubicBezTo>
                      <a:pt x="59174" y="274796"/>
                      <a:pt x="42886" y="267081"/>
                      <a:pt x="28504" y="257842"/>
                    </a:cubicBezTo>
                    <a:cubicBezTo>
                      <a:pt x="21074" y="253175"/>
                      <a:pt x="14406" y="247841"/>
                      <a:pt x="8596" y="241840"/>
                    </a:cubicBezTo>
                    <a:lnTo>
                      <a:pt x="80796" y="315659"/>
                    </a:lnTo>
                    <a:cubicBezTo>
                      <a:pt x="86606" y="321564"/>
                      <a:pt x="93178" y="326993"/>
                      <a:pt x="100608" y="331661"/>
                    </a:cubicBezTo>
                    <a:cubicBezTo>
                      <a:pt x="151090" y="363855"/>
                      <a:pt x="221289" y="380048"/>
                      <a:pt x="309586" y="380048"/>
                    </a:cubicBezTo>
                    <a:cubicBezTo>
                      <a:pt x="343019" y="380048"/>
                      <a:pt x="379214" y="377762"/>
                      <a:pt x="421314" y="373094"/>
                    </a:cubicBezTo>
                    <a:cubicBezTo>
                      <a:pt x="497514" y="364617"/>
                      <a:pt x="569428" y="356521"/>
                      <a:pt x="643152" y="356521"/>
                    </a:cubicBezTo>
                    <a:cubicBezTo>
                      <a:pt x="661821" y="356521"/>
                      <a:pt x="680394" y="357092"/>
                      <a:pt x="697921" y="358045"/>
                    </a:cubicBezTo>
                    <a:cubicBezTo>
                      <a:pt x="715827" y="359188"/>
                      <a:pt x="733925" y="361379"/>
                      <a:pt x="753165" y="363665"/>
                    </a:cubicBezTo>
                    <a:cubicBezTo>
                      <a:pt x="780788" y="366903"/>
                      <a:pt x="809458" y="370332"/>
                      <a:pt x="837938" y="370332"/>
                    </a:cubicBezTo>
                    <a:cubicBezTo>
                      <a:pt x="886801" y="370332"/>
                      <a:pt x="925473" y="360331"/>
                      <a:pt x="959763" y="338709"/>
                    </a:cubicBezTo>
                    <a:cubicBezTo>
                      <a:pt x="967668" y="333661"/>
                      <a:pt x="974907" y="328327"/>
                      <a:pt x="981670" y="322802"/>
                    </a:cubicBezTo>
                    <a:cubicBezTo>
                      <a:pt x="982242" y="322326"/>
                      <a:pt x="983004" y="321945"/>
                      <a:pt x="983575" y="321374"/>
                    </a:cubicBezTo>
                    <a:cubicBezTo>
                      <a:pt x="984051" y="320897"/>
                      <a:pt x="984528" y="320516"/>
                      <a:pt x="985004" y="320040"/>
                    </a:cubicBezTo>
                    <a:cubicBezTo>
                      <a:pt x="986718" y="318611"/>
                      <a:pt x="988338" y="317087"/>
                      <a:pt x="989957" y="315563"/>
                    </a:cubicBezTo>
                    <a:cubicBezTo>
                      <a:pt x="992148" y="313563"/>
                      <a:pt x="994339" y="311658"/>
                      <a:pt x="996339" y="309563"/>
                    </a:cubicBezTo>
                    <a:cubicBezTo>
                      <a:pt x="997863" y="308038"/>
                      <a:pt x="999291" y="306419"/>
                      <a:pt x="1000815" y="304895"/>
                    </a:cubicBezTo>
                    <a:cubicBezTo>
                      <a:pt x="1001958" y="303657"/>
                      <a:pt x="1003292" y="302419"/>
                      <a:pt x="1004435" y="301085"/>
                    </a:cubicBezTo>
                    <a:cubicBezTo>
                      <a:pt x="1004911" y="300514"/>
                      <a:pt x="1005292" y="299942"/>
                      <a:pt x="1005768" y="299371"/>
                    </a:cubicBezTo>
                    <a:cubicBezTo>
                      <a:pt x="1009674" y="294799"/>
                      <a:pt x="1013389" y="290132"/>
                      <a:pt x="1016627" y="285274"/>
                    </a:cubicBezTo>
                    <a:cubicBezTo>
                      <a:pt x="1016722" y="285179"/>
                      <a:pt x="1016817" y="284988"/>
                      <a:pt x="1017008" y="284798"/>
                    </a:cubicBezTo>
                    <a:cubicBezTo>
                      <a:pt x="1017008" y="284798"/>
                      <a:pt x="1017008" y="284702"/>
                      <a:pt x="1017103" y="284702"/>
                    </a:cubicBezTo>
                    <a:cubicBezTo>
                      <a:pt x="1020056" y="280321"/>
                      <a:pt x="1022628" y="275749"/>
                      <a:pt x="1025009" y="271177"/>
                    </a:cubicBezTo>
                    <a:cubicBezTo>
                      <a:pt x="1025199" y="270796"/>
                      <a:pt x="1025485" y="270415"/>
                      <a:pt x="1025676" y="270034"/>
                    </a:cubicBezTo>
                    <a:cubicBezTo>
                      <a:pt x="1026342" y="268700"/>
                      <a:pt x="1026819" y="267367"/>
                      <a:pt x="1027390" y="266033"/>
                    </a:cubicBezTo>
                    <a:cubicBezTo>
                      <a:pt x="1028724" y="263176"/>
                      <a:pt x="1030057" y="260318"/>
                      <a:pt x="1031105" y="257461"/>
                    </a:cubicBezTo>
                    <a:cubicBezTo>
                      <a:pt x="1031296" y="256889"/>
                      <a:pt x="1031676" y="256223"/>
                      <a:pt x="1031867" y="255556"/>
                    </a:cubicBezTo>
                    <a:cubicBezTo>
                      <a:pt x="1032915" y="252603"/>
                      <a:pt x="1033867" y="249555"/>
                      <a:pt x="1034724" y="246507"/>
                    </a:cubicBezTo>
                    <a:cubicBezTo>
                      <a:pt x="1035391" y="244221"/>
                      <a:pt x="1035963" y="241935"/>
                      <a:pt x="1036439" y="239649"/>
                    </a:cubicBezTo>
                    <a:cubicBezTo>
                      <a:pt x="1036630" y="238887"/>
                      <a:pt x="1036630" y="238125"/>
                      <a:pt x="1036820" y="237363"/>
                    </a:cubicBezTo>
                    <a:cubicBezTo>
                      <a:pt x="1037773" y="232696"/>
                      <a:pt x="1038439" y="228029"/>
                      <a:pt x="1038820" y="223266"/>
                    </a:cubicBezTo>
                    <a:cubicBezTo>
                      <a:pt x="1039201" y="222695"/>
                      <a:pt x="1039297" y="222028"/>
                      <a:pt x="1039392" y="221361"/>
                    </a:cubicBezTo>
                    <a:close/>
                  </a:path>
                </a:pathLst>
              </a:custGeom>
              <a:solidFill>
                <a:srgbClr val="6644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0" name="Forma libre: forma 79">
                <a:extLst>
                  <a:ext uri="{FF2B5EF4-FFF2-40B4-BE49-F238E27FC236}">
                    <a16:creationId xmlns:a16="http://schemas.microsoft.com/office/drawing/2014/main" id="{4733D48B-029F-414B-9F44-D9965AE7EB14}"/>
                  </a:ext>
                </a:extLst>
              </p:cNvPr>
              <p:cNvSpPr/>
              <p:nvPr/>
            </p:nvSpPr>
            <p:spPr>
              <a:xfrm>
                <a:off x="6988784" y="4578946"/>
                <a:ext cx="253638" cy="278238"/>
              </a:xfrm>
              <a:custGeom>
                <a:avLst/>
                <a:gdLst>
                  <a:gd name="connsiteX0" fmla="*/ 145822 w 253638"/>
                  <a:gd name="connsiteY0" fmla="*/ 7 h 278238"/>
                  <a:gd name="connsiteX1" fmla="*/ 229928 w 253638"/>
                  <a:gd name="connsiteY1" fmla="*/ 35154 h 278238"/>
                  <a:gd name="connsiteX2" fmla="*/ 252216 w 253638"/>
                  <a:gd name="connsiteY2" fmla="*/ 129642 h 278238"/>
                  <a:gd name="connsiteX3" fmla="*/ 200686 w 253638"/>
                  <a:gd name="connsiteY3" fmla="*/ 232131 h 278238"/>
                  <a:gd name="connsiteX4" fmla="*/ 107817 w 253638"/>
                  <a:gd name="connsiteY4" fmla="*/ 278232 h 278238"/>
                  <a:gd name="connsiteX5" fmla="*/ 23711 w 253638"/>
                  <a:gd name="connsiteY5" fmla="*/ 243085 h 278238"/>
                  <a:gd name="connsiteX6" fmla="*/ 1423 w 253638"/>
                  <a:gd name="connsiteY6" fmla="*/ 148406 h 278238"/>
                  <a:gd name="connsiteX7" fmla="*/ 52953 w 253638"/>
                  <a:gd name="connsiteY7" fmla="*/ 46108 h 278238"/>
                  <a:gd name="connsiteX8" fmla="*/ 145822 w 253638"/>
                  <a:gd name="connsiteY8" fmla="*/ 7 h 278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638" h="278238">
                    <a:moveTo>
                      <a:pt x="145822" y="7"/>
                    </a:moveTo>
                    <a:cubicBezTo>
                      <a:pt x="179159" y="-279"/>
                      <a:pt x="208687" y="8389"/>
                      <a:pt x="229928" y="35154"/>
                    </a:cubicBezTo>
                    <a:cubicBezTo>
                      <a:pt x="250597" y="61348"/>
                      <a:pt x="256788" y="96590"/>
                      <a:pt x="252216" y="129642"/>
                    </a:cubicBezTo>
                    <a:cubicBezTo>
                      <a:pt x="246882" y="167932"/>
                      <a:pt x="228023" y="204604"/>
                      <a:pt x="200686" y="232131"/>
                    </a:cubicBezTo>
                    <a:cubicBezTo>
                      <a:pt x="177350" y="255658"/>
                      <a:pt x="141631" y="277946"/>
                      <a:pt x="107817" y="278232"/>
                    </a:cubicBezTo>
                    <a:cubicBezTo>
                      <a:pt x="74575" y="278518"/>
                      <a:pt x="44952" y="269660"/>
                      <a:pt x="23711" y="243085"/>
                    </a:cubicBezTo>
                    <a:cubicBezTo>
                      <a:pt x="3042" y="216891"/>
                      <a:pt x="-3149" y="181648"/>
                      <a:pt x="1423" y="148406"/>
                    </a:cubicBezTo>
                    <a:cubicBezTo>
                      <a:pt x="6566" y="110306"/>
                      <a:pt x="25616" y="73635"/>
                      <a:pt x="52953" y="46108"/>
                    </a:cubicBezTo>
                    <a:cubicBezTo>
                      <a:pt x="76289" y="22581"/>
                      <a:pt x="111913" y="293"/>
                      <a:pt x="145822" y="7"/>
                    </a:cubicBezTo>
                    <a:close/>
                  </a:path>
                </a:pathLst>
              </a:custGeom>
              <a:solidFill>
                <a:srgbClr val="8B72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1" name="Forma libre: forma 80">
                <a:extLst>
                  <a:ext uri="{FF2B5EF4-FFF2-40B4-BE49-F238E27FC236}">
                    <a16:creationId xmlns:a16="http://schemas.microsoft.com/office/drawing/2014/main" id="{55A1B4E3-D376-466E-BFEA-4A23D7998DCA}"/>
                  </a:ext>
                </a:extLst>
              </p:cNvPr>
              <p:cNvSpPr/>
              <p:nvPr/>
            </p:nvSpPr>
            <p:spPr>
              <a:xfrm>
                <a:off x="7004494" y="4600860"/>
                <a:ext cx="331331" cy="350620"/>
              </a:xfrm>
              <a:custGeom>
                <a:avLst/>
                <a:gdLst>
                  <a:gd name="connsiteX0" fmla="*/ 330994 w 331331"/>
                  <a:gd name="connsiteY0" fmla="*/ 150019 h 350620"/>
                  <a:gd name="connsiteX1" fmla="*/ 330613 w 331331"/>
                  <a:gd name="connsiteY1" fmla="*/ 145352 h 350620"/>
                  <a:gd name="connsiteX2" fmla="*/ 328613 w 331331"/>
                  <a:gd name="connsiteY2" fmla="*/ 130969 h 350620"/>
                  <a:gd name="connsiteX3" fmla="*/ 328231 w 331331"/>
                  <a:gd name="connsiteY3" fmla="*/ 128016 h 350620"/>
                  <a:gd name="connsiteX4" fmla="*/ 327660 w 331331"/>
                  <a:gd name="connsiteY4" fmla="*/ 126016 h 350620"/>
                  <a:gd name="connsiteX5" fmla="*/ 324803 w 331331"/>
                  <a:gd name="connsiteY5" fmla="*/ 115443 h 350620"/>
                  <a:gd name="connsiteX6" fmla="*/ 323374 w 331331"/>
                  <a:gd name="connsiteY6" fmla="*/ 110680 h 350620"/>
                  <a:gd name="connsiteX7" fmla="*/ 317659 w 331331"/>
                  <a:gd name="connsiteY7" fmla="*/ 96488 h 350620"/>
                  <a:gd name="connsiteX8" fmla="*/ 317563 w 331331"/>
                  <a:gd name="connsiteY8" fmla="*/ 96298 h 350620"/>
                  <a:gd name="connsiteX9" fmla="*/ 311658 w 331331"/>
                  <a:gd name="connsiteY9" fmla="*/ 85535 h 350620"/>
                  <a:gd name="connsiteX10" fmla="*/ 311087 w 331331"/>
                  <a:gd name="connsiteY10" fmla="*/ 84392 h 350620"/>
                  <a:gd name="connsiteX11" fmla="*/ 303276 w 331331"/>
                  <a:gd name="connsiteY11" fmla="*/ 73247 h 350620"/>
                  <a:gd name="connsiteX12" fmla="*/ 230505 w 331331"/>
                  <a:gd name="connsiteY12" fmla="*/ 0 h 350620"/>
                  <a:gd name="connsiteX13" fmla="*/ 238220 w 331331"/>
                  <a:gd name="connsiteY13" fmla="*/ 11049 h 350620"/>
                  <a:gd name="connsiteX14" fmla="*/ 242602 w 331331"/>
                  <a:gd name="connsiteY14" fmla="*/ 18955 h 350620"/>
                  <a:gd name="connsiteX15" fmla="*/ 244792 w 331331"/>
                  <a:gd name="connsiteY15" fmla="*/ 23051 h 350620"/>
                  <a:gd name="connsiteX16" fmla="*/ 250603 w 331331"/>
                  <a:gd name="connsiteY16" fmla="*/ 37338 h 350620"/>
                  <a:gd name="connsiteX17" fmla="*/ 252031 w 331331"/>
                  <a:gd name="connsiteY17" fmla="*/ 42196 h 350620"/>
                  <a:gd name="connsiteX18" fmla="*/ 254794 w 331331"/>
                  <a:gd name="connsiteY18" fmla="*/ 52483 h 350620"/>
                  <a:gd name="connsiteX19" fmla="*/ 255746 w 331331"/>
                  <a:gd name="connsiteY19" fmla="*/ 57721 h 350620"/>
                  <a:gd name="connsiteX20" fmla="*/ 257651 w 331331"/>
                  <a:gd name="connsiteY20" fmla="*/ 72009 h 350620"/>
                  <a:gd name="connsiteX21" fmla="*/ 258128 w 331331"/>
                  <a:gd name="connsiteY21" fmla="*/ 76771 h 350620"/>
                  <a:gd name="connsiteX22" fmla="*/ 258223 w 331331"/>
                  <a:gd name="connsiteY22" fmla="*/ 95726 h 350620"/>
                  <a:gd name="connsiteX23" fmla="*/ 256889 w 331331"/>
                  <a:gd name="connsiteY23" fmla="*/ 110014 h 350620"/>
                  <a:gd name="connsiteX24" fmla="*/ 254222 w 331331"/>
                  <a:gd name="connsiteY24" fmla="*/ 124587 h 350620"/>
                  <a:gd name="connsiteX25" fmla="*/ 248126 w 331331"/>
                  <a:gd name="connsiteY25" fmla="*/ 146113 h 350620"/>
                  <a:gd name="connsiteX26" fmla="*/ 246412 w 331331"/>
                  <a:gd name="connsiteY26" fmla="*/ 150781 h 350620"/>
                  <a:gd name="connsiteX27" fmla="*/ 238506 w 331331"/>
                  <a:gd name="connsiteY27" fmla="*/ 169450 h 350620"/>
                  <a:gd name="connsiteX28" fmla="*/ 237744 w 331331"/>
                  <a:gd name="connsiteY28" fmla="*/ 171164 h 350620"/>
                  <a:gd name="connsiteX29" fmla="*/ 226790 w 331331"/>
                  <a:gd name="connsiteY29" fmla="*/ 190214 h 350620"/>
                  <a:gd name="connsiteX30" fmla="*/ 223933 w 331331"/>
                  <a:gd name="connsiteY30" fmla="*/ 194596 h 350620"/>
                  <a:gd name="connsiteX31" fmla="*/ 209550 w 331331"/>
                  <a:gd name="connsiteY31" fmla="*/ 213646 h 350620"/>
                  <a:gd name="connsiteX32" fmla="*/ 199263 w 331331"/>
                  <a:gd name="connsiteY32" fmla="*/ 224885 h 350620"/>
                  <a:gd name="connsiteX33" fmla="*/ 193643 w 331331"/>
                  <a:gd name="connsiteY33" fmla="*/ 230219 h 350620"/>
                  <a:gd name="connsiteX34" fmla="*/ 191643 w 331331"/>
                  <a:gd name="connsiteY34" fmla="*/ 231934 h 350620"/>
                  <a:gd name="connsiteX35" fmla="*/ 185356 w 331331"/>
                  <a:gd name="connsiteY35" fmla="*/ 237458 h 350620"/>
                  <a:gd name="connsiteX36" fmla="*/ 183166 w 331331"/>
                  <a:gd name="connsiteY36" fmla="*/ 239173 h 350620"/>
                  <a:gd name="connsiteX37" fmla="*/ 175450 w 331331"/>
                  <a:gd name="connsiteY37" fmla="*/ 245173 h 350620"/>
                  <a:gd name="connsiteX38" fmla="*/ 172117 w 331331"/>
                  <a:gd name="connsiteY38" fmla="*/ 247650 h 350620"/>
                  <a:gd name="connsiteX39" fmla="*/ 162782 w 331331"/>
                  <a:gd name="connsiteY39" fmla="*/ 253937 h 350620"/>
                  <a:gd name="connsiteX40" fmla="*/ 159734 w 331331"/>
                  <a:gd name="connsiteY40" fmla="*/ 255842 h 350620"/>
                  <a:gd name="connsiteX41" fmla="*/ 146018 w 331331"/>
                  <a:gd name="connsiteY41" fmla="*/ 263271 h 350620"/>
                  <a:gd name="connsiteX42" fmla="*/ 142875 w 331331"/>
                  <a:gd name="connsiteY42" fmla="*/ 264700 h 350620"/>
                  <a:gd name="connsiteX43" fmla="*/ 130969 w 331331"/>
                  <a:gd name="connsiteY43" fmla="*/ 269653 h 350620"/>
                  <a:gd name="connsiteX44" fmla="*/ 125730 w 331331"/>
                  <a:gd name="connsiteY44" fmla="*/ 271367 h 350620"/>
                  <a:gd name="connsiteX45" fmla="*/ 114109 w 331331"/>
                  <a:gd name="connsiteY45" fmla="*/ 274415 h 350620"/>
                  <a:gd name="connsiteX46" fmla="*/ 108871 w 331331"/>
                  <a:gd name="connsiteY46" fmla="*/ 275558 h 350620"/>
                  <a:gd name="connsiteX47" fmla="*/ 91440 w 331331"/>
                  <a:gd name="connsiteY47" fmla="*/ 277273 h 350620"/>
                  <a:gd name="connsiteX48" fmla="*/ 0 w 331331"/>
                  <a:gd name="connsiteY48" fmla="*/ 244221 h 350620"/>
                  <a:gd name="connsiteX49" fmla="*/ 72771 w 331331"/>
                  <a:gd name="connsiteY49" fmla="*/ 317563 h 350620"/>
                  <a:gd name="connsiteX50" fmla="*/ 164211 w 331331"/>
                  <a:gd name="connsiteY50" fmla="*/ 350615 h 350620"/>
                  <a:gd name="connsiteX51" fmla="*/ 181642 w 331331"/>
                  <a:gd name="connsiteY51" fmla="*/ 348901 h 350620"/>
                  <a:gd name="connsiteX52" fmla="*/ 186880 w 331331"/>
                  <a:gd name="connsiteY52" fmla="*/ 347758 h 350620"/>
                  <a:gd name="connsiteX53" fmla="*/ 198501 w 331331"/>
                  <a:gd name="connsiteY53" fmla="*/ 344710 h 350620"/>
                  <a:gd name="connsiteX54" fmla="*/ 203740 w 331331"/>
                  <a:gd name="connsiteY54" fmla="*/ 342995 h 350620"/>
                  <a:gd name="connsiteX55" fmla="*/ 215551 w 331331"/>
                  <a:gd name="connsiteY55" fmla="*/ 338138 h 350620"/>
                  <a:gd name="connsiteX56" fmla="*/ 218884 w 331331"/>
                  <a:gd name="connsiteY56" fmla="*/ 336709 h 350620"/>
                  <a:gd name="connsiteX57" fmla="*/ 232410 w 331331"/>
                  <a:gd name="connsiteY57" fmla="*/ 329279 h 350620"/>
                  <a:gd name="connsiteX58" fmla="*/ 235934 w 331331"/>
                  <a:gd name="connsiteY58" fmla="*/ 326993 h 350620"/>
                  <a:gd name="connsiteX59" fmla="*/ 244697 w 331331"/>
                  <a:gd name="connsiteY59" fmla="*/ 321183 h 350620"/>
                  <a:gd name="connsiteX60" fmla="*/ 248698 w 331331"/>
                  <a:gd name="connsiteY60" fmla="*/ 318326 h 350620"/>
                  <a:gd name="connsiteX61" fmla="*/ 255365 w 331331"/>
                  <a:gd name="connsiteY61" fmla="*/ 313182 h 350620"/>
                  <a:gd name="connsiteX62" fmla="*/ 258604 w 331331"/>
                  <a:gd name="connsiteY62" fmla="*/ 310515 h 350620"/>
                  <a:gd name="connsiteX63" fmla="*/ 259461 w 331331"/>
                  <a:gd name="connsiteY63" fmla="*/ 309848 h 350620"/>
                  <a:gd name="connsiteX64" fmla="*/ 263271 w 331331"/>
                  <a:gd name="connsiteY64" fmla="*/ 306419 h 350620"/>
                  <a:gd name="connsiteX65" fmla="*/ 266700 w 331331"/>
                  <a:gd name="connsiteY65" fmla="*/ 303371 h 350620"/>
                  <a:gd name="connsiteX66" fmla="*/ 272129 w 331331"/>
                  <a:gd name="connsiteY66" fmla="*/ 298132 h 350620"/>
                  <a:gd name="connsiteX67" fmla="*/ 281940 w 331331"/>
                  <a:gd name="connsiteY67" fmla="*/ 287560 h 350620"/>
                  <a:gd name="connsiteX68" fmla="*/ 282416 w 331331"/>
                  <a:gd name="connsiteY68" fmla="*/ 286893 h 350620"/>
                  <a:gd name="connsiteX69" fmla="*/ 296799 w 331331"/>
                  <a:gd name="connsiteY69" fmla="*/ 267938 h 350620"/>
                  <a:gd name="connsiteX70" fmla="*/ 298418 w 331331"/>
                  <a:gd name="connsiteY70" fmla="*/ 265843 h 350620"/>
                  <a:gd name="connsiteX71" fmla="*/ 299752 w 331331"/>
                  <a:gd name="connsiteY71" fmla="*/ 263462 h 350620"/>
                  <a:gd name="connsiteX72" fmla="*/ 310705 w 331331"/>
                  <a:gd name="connsiteY72" fmla="*/ 244412 h 350620"/>
                  <a:gd name="connsiteX73" fmla="*/ 310896 w 331331"/>
                  <a:gd name="connsiteY73" fmla="*/ 244126 h 350620"/>
                  <a:gd name="connsiteX74" fmla="*/ 311372 w 331331"/>
                  <a:gd name="connsiteY74" fmla="*/ 242888 h 350620"/>
                  <a:gd name="connsiteX75" fmla="*/ 319278 w 331331"/>
                  <a:gd name="connsiteY75" fmla="*/ 224409 h 350620"/>
                  <a:gd name="connsiteX76" fmla="*/ 320421 w 331331"/>
                  <a:gd name="connsiteY76" fmla="*/ 221647 h 350620"/>
                  <a:gd name="connsiteX77" fmla="*/ 321088 w 331331"/>
                  <a:gd name="connsiteY77" fmla="*/ 219265 h 350620"/>
                  <a:gd name="connsiteX78" fmla="*/ 327088 w 331331"/>
                  <a:gd name="connsiteY78" fmla="*/ 197929 h 350620"/>
                  <a:gd name="connsiteX79" fmla="*/ 327279 w 331331"/>
                  <a:gd name="connsiteY79" fmla="*/ 197168 h 350620"/>
                  <a:gd name="connsiteX80" fmla="*/ 329755 w 331331"/>
                  <a:gd name="connsiteY80" fmla="*/ 183356 h 350620"/>
                  <a:gd name="connsiteX81" fmla="*/ 331089 w 331331"/>
                  <a:gd name="connsiteY81" fmla="*/ 169831 h 350620"/>
                  <a:gd name="connsiteX82" fmla="*/ 331089 w 331331"/>
                  <a:gd name="connsiteY82" fmla="*/ 169069 h 350620"/>
                  <a:gd name="connsiteX83" fmla="*/ 330994 w 331331"/>
                  <a:gd name="connsiteY83" fmla="*/ 150019 h 35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331331" h="350620">
                    <a:moveTo>
                      <a:pt x="330994" y="150019"/>
                    </a:moveTo>
                    <a:cubicBezTo>
                      <a:pt x="330898" y="148495"/>
                      <a:pt x="330708" y="146876"/>
                      <a:pt x="330613" y="145352"/>
                    </a:cubicBezTo>
                    <a:cubicBezTo>
                      <a:pt x="330137" y="140494"/>
                      <a:pt x="329470" y="135636"/>
                      <a:pt x="328613" y="130969"/>
                    </a:cubicBezTo>
                    <a:cubicBezTo>
                      <a:pt x="328422" y="130016"/>
                      <a:pt x="328422" y="128969"/>
                      <a:pt x="328231" y="128016"/>
                    </a:cubicBezTo>
                    <a:cubicBezTo>
                      <a:pt x="328041" y="127349"/>
                      <a:pt x="327850" y="126682"/>
                      <a:pt x="327660" y="126016"/>
                    </a:cubicBezTo>
                    <a:cubicBezTo>
                      <a:pt x="326898" y="122396"/>
                      <a:pt x="325850" y="118872"/>
                      <a:pt x="324803" y="115443"/>
                    </a:cubicBezTo>
                    <a:cubicBezTo>
                      <a:pt x="324326" y="113824"/>
                      <a:pt x="323945" y="112300"/>
                      <a:pt x="323374" y="110680"/>
                    </a:cubicBezTo>
                    <a:cubicBezTo>
                      <a:pt x="321755" y="105823"/>
                      <a:pt x="319849" y="101060"/>
                      <a:pt x="317659" y="96488"/>
                    </a:cubicBezTo>
                    <a:cubicBezTo>
                      <a:pt x="317659" y="96393"/>
                      <a:pt x="317563" y="96393"/>
                      <a:pt x="317563" y="96298"/>
                    </a:cubicBezTo>
                    <a:cubicBezTo>
                      <a:pt x="315754" y="92583"/>
                      <a:pt x="313754" y="89059"/>
                      <a:pt x="311658" y="85535"/>
                    </a:cubicBezTo>
                    <a:cubicBezTo>
                      <a:pt x="311467" y="85154"/>
                      <a:pt x="311277" y="84772"/>
                      <a:pt x="311087" y="84392"/>
                    </a:cubicBezTo>
                    <a:cubicBezTo>
                      <a:pt x="308705" y="80486"/>
                      <a:pt x="306038" y="76771"/>
                      <a:pt x="303276" y="73247"/>
                    </a:cubicBezTo>
                    <a:lnTo>
                      <a:pt x="230505" y="0"/>
                    </a:lnTo>
                    <a:cubicBezTo>
                      <a:pt x="233267" y="3524"/>
                      <a:pt x="235839" y="7144"/>
                      <a:pt x="238220" y="11049"/>
                    </a:cubicBezTo>
                    <a:cubicBezTo>
                      <a:pt x="239839" y="13621"/>
                      <a:pt x="241173" y="16288"/>
                      <a:pt x="242602" y="18955"/>
                    </a:cubicBezTo>
                    <a:cubicBezTo>
                      <a:pt x="243364" y="20384"/>
                      <a:pt x="244126" y="21622"/>
                      <a:pt x="244792" y="23051"/>
                    </a:cubicBezTo>
                    <a:cubicBezTo>
                      <a:pt x="246983" y="27622"/>
                      <a:pt x="248888" y="32480"/>
                      <a:pt x="250603" y="37338"/>
                    </a:cubicBezTo>
                    <a:cubicBezTo>
                      <a:pt x="251174" y="38957"/>
                      <a:pt x="251555" y="40577"/>
                      <a:pt x="252031" y="42196"/>
                    </a:cubicBezTo>
                    <a:cubicBezTo>
                      <a:pt x="253079" y="45529"/>
                      <a:pt x="254032" y="48959"/>
                      <a:pt x="254794" y="52483"/>
                    </a:cubicBezTo>
                    <a:cubicBezTo>
                      <a:pt x="255175" y="54197"/>
                      <a:pt x="255461" y="56007"/>
                      <a:pt x="255746" y="57721"/>
                    </a:cubicBezTo>
                    <a:cubicBezTo>
                      <a:pt x="256604" y="62389"/>
                      <a:pt x="257270" y="67151"/>
                      <a:pt x="257651" y="72009"/>
                    </a:cubicBezTo>
                    <a:cubicBezTo>
                      <a:pt x="257842" y="73628"/>
                      <a:pt x="258032" y="75152"/>
                      <a:pt x="258128" y="76771"/>
                    </a:cubicBezTo>
                    <a:cubicBezTo>
                      <a:pt x="258508" y="82963"/>
                      <a:pt x="258604" y="89249"/>
                      <a:pt x="258223" y="95726"/>
                    </a:cubicBezTo>
                    <a:cubicBezTo>
                      <a:pt x="257937" y="100489"/>
                      <a:pt x="257556" y="105251"/>
                      <a:pt x="256889" y="110014"/>
                    </a:cubicBezTo>
                    <a:cubicBezTo>
                      <a:pt x="256222" y="114871"/>
                      <a:pt x="255270" y="119729"/>
                      <a:pt x="254222" y="124587"/>
                    </a:cubicBezTo>
                    <a:cubicBezTo>
                      <a:pt x="252603" y="131826"/>
                      <a:pt x="250507" y="138970"/>
                      <a:pt x="248126" y="146113"/>
                    </a:cubicBezTo>
                    <a:cubicBezTo>
                      <a:pt x="247650" y="147638"/>
                      <a:pt x="246983" y="149257"/>
                      <a:pt x="246412" y="150781"/>
                    </a:cubicBezTo>
                    <a:cubicBezTo>
                      <a:pt x="244126" y="157067"/>
                      <a:pt x="241459" y="163354"/>
                      <a:pt x="238506" y="169450"/>
                    </a:cubicBezTo>
                    <a:cubicBezTo>
                      <a:pt x="238220" y="170021"/>
                      <a:pt x="238030" y="170593"/>
                      <a:pt x="237744" y="171164"/>
                    </a:cubicBezTo>
                    <a:cubicBezTo>
                      <a:pt x="234505" y="177641"/>
                      <a:pt x="230696" y="184023"/>
                      <a:pt x="226790" y="190214"/>
                    </a:cubicBezTo>
                    <a:cubicBezTo>
                      <a:pt x="225838" y="191738"/>
                      <a:pt x="224885" y="193167"/>
                      <a:pt x="223933" y="194596"/>
                    </a:cubicBezTo>
                    <a:cubicBezTo>
                      <a:pt x="219551" y="201168"/>
                      <a:pt x="214789" y="207550"/>
                      <a:pt x="209550" y="213646"/>
                    </a:cubicBezTo>
                    <a:cubicBezTo>
                      <a:pt x="206216" y="217551"/>
                      <a:pt x="202787" y="221266"/>
                      <a:pt x="199263" y="224885"/>
                    </a:cubicBezTo>
                    <a:cubicBezTo>
                      <a:pt x="197834" y="226314"/>
                      <a:pt x="195929" y="228219"/>
                      <a:pt x="193643" y="230219"/>
                    </a:cubicBezTo>
                    <a:cubicBezTo>
                      <a:pt x="193072" y="230791"/>
                      <a:pt x="192310" y="231457"/>
                      <a:pt x="191643" y="231934"/>
                    </a:cubicBezTo>
                    <a:cubicBezTo>
                      <a:pt x="189738" y="233648"/>
                      <a:pt x="187738" y="235458"/>
                      <a:pt x="185356" y="237458"/>
                    </a:cubicBezTo>
                    <a:cubicBezTo>
                      <a:pt x="184690" y="238030"/>
                      <a:pt x="183928" y="238601"/>
                      <a:pt x="183166" y="239173"/>
                    </a:cubicBezTo>
                    <a:cubicBezTo>
                      <a:pt x="180784" y="241173"/>
                      <a:pt x="178213" y="243173"/>
                      <a:pt x="175450" y="245173"/>
                    </a:cubicBezTo>
                    <a:cubicBezTo>
                      <a:pt x="174403" y="246031"/>
                      <a:pt x="173260" y="246793"/>
                      <a:pt x="172117" y="247650"/>
                    </a:cubicBezTo>
                    <a:cubicBezTo>
                      <a:pt x="169164" y="249746"/>
                      <a:pt x="166021" y="251841"/>
                      <a:pt x="162782" y="253937"/>
                    </a:cubicBezTo>
                    <a:cubicBezTo>
                      <a:pt x="161734" y="254603"/>
                      <a:pt x="160782" y="255175"/>
                      <a:pt x="159734" y="255842"/>
                    </a:cubicBezTo>
                    <a:cubicBezTo>
                      <a:pt x="155448" y="258413"/>
                      <a:pt x="150876" y="260985"/>
                      <a:pt x="146018" y="263271"/>
                    </a:cubicBezTo>
                    <a:cubicBezTo>
                      <a:pt x="144971" y="263747"/>
                      <a:pt x="143923" y="264223"/>
                      <a:pt x="142875" y="264700"/>
                    </a:cubicBezTo>
                    <a:cubicBezTo>
                      <a:pt x="139065" y="266510"/>
                      <a:pt x="135064" y="268129"/>
                      <a:pt x="130969" y="269653"/>
                    </a:cubicBezTo>
                    <a:cubicBezTo>
                      <a:pt x="129254" y="270320"/>
                      <a:pt x="127540" y="270796"/>
                      <a:pt x="125730" y="271367"/>
                    </a:cubicBezTo>
                    <a:cubicBezTo>
                      <a:pt x="121920" y="272605"/>
                      <a:pt x="118015" y="273558"/>
                      <a:pt x="114109" y="274415"/>
                    </a:cubicBezTo>
                    <a:cubicBezTo>
                      <a:pt x="112395" y="274796"/>
                      <a:pt x="110585" y="275177"/>
                      <a:pt x="108871" y="275558"/>
                    </a:cubicBezTo>
                    <a:cubicBezTo>
                      <a:pt x="103156" y="276511"/>
                      <a:pt x="97346" y="277178"/>
                      <a:pt x="91440" y="277273"/>
                    </a:cubicBezTo>
                    <a:cubicBezTo>
                      <a:pt x="52483" y="277559"/>
                      <a:pt x="22384" y="266795"/>
                      <a:pt x="0" y="244221"/>
                    </a:cubicBezTo>
                    <a:lnTo>
                      <a:pt x="72771" y="317563"/>
                    </a:lnTo>
                    <a:cubicBezTo>
                      <a:pt x="95155" y="340138"/>
                      <a:pt x="125254" y="350901"/>
                      <a:pt x="164211" y="350615"/>
                    </a:cubicBezTo>
                    <a:cubicBezTo>
                      <a:pt x="170212" y="350615"/>
                      <a:pt x="175927" y="349853"/>
                      <a:pt x="181642" y="348901"/>
                    </a:cubicBezTo>
                    <a:cubicBezTo>
                      <a:pt x="183452" y="348615"/>
                      <a:pt x="185166" y="348139"/>
                      <a:pt x="186880" y="347758"/>
                    </a:cubicBezTo>
                    <a:cubicBezTo>
                      <a:pt x="190881" y="346901"/>
                      <a:pt x="194691" y="345853"/>
                      <a:pt x="198501" y="344710"/>
                    </a:cubicBezTo>
                    <a:cubicBezTo>
                      <a:pt x="200311" y="344138"/>
                      <a:pt x="202025" y="343567"/>
                      <a:pt x="203740" y="342995"/>
                    </a:cubicBezTo>
                    <a:cubicBezTo>
                      <a:pt x="207836" y="341567"/>
                      <a:pt x="211741" y="339852"/>
                      <a:pt x="215551" y="338138"/>
                    </a:cubicBezTo>
                    <a:cubicBezTo>
                      <a:pt x="216598" y="337661"/>
                      <a:pt x="217741" y="337185"/>
                      <a:pt x="218884" y="336709"/>
                    </a:cubicBezTo>
                    <a:cubicBezTo>
                      <a:pt x="223647" y="334423"/>
                      <a:pt x="228124" y="331851"/>
                      <a:pt x="232410" y="329279"/>
                    </a:cubicBezTo>
                    <a:cubicBezTo>
                      <a:pt x="233648" y="328517"/>
                      <a:pt x="234696" y="327755"/>
                      <a:pt x="235934" y="326993"/>
                    </a:cubicBezTo>
                    <a:cubicBezTo>
                      <a:pt x="238982" y="325088"/>
                      <a:pt x="241935" y="323183"/>
                      <a:pt x="244697" y="321183"/>
                    </a:cubicBezTo>
                    <a:cubicBezTo>
                      <a:pt x="246126" y="320230"/>
                      <a:pt x="247364" y="319278"/>
                      <a:pt x="248698" y="318326"/>
                    </a:cubicBezTo>
                    <a:cubicBezTo>
                      <a:pt x="251079" y="316611"/>
                      <a:pt x="253270" y="314896"/>
                      <a:pt x="255365" y="313182"/>
                    </a:cubicBezTo>
                    <a:cubicBezTo>
                      <a:pt x="256508" y="312325"/>
                      <a:pt x="257651" y="311468"/>
                      <a:pt x="258604" y="310515"/>
                    </a:cubicBezTo>
                    <a:cubicBezTo>
                      <a:pt x="258794" y="310324"/>
                      <a:pt x="259175" y="310039"/>
                      <a:pt x="259461" y="309848"/>
                    </a:cubicBezTo>
                    <a:cubicBezTo>
                      <a:pt x="260890" y="308610"/>
                      <a:pt x="262033" y="307562"/>
                      <a:pt x="263271" y="306419"/>
                    </a:cubicBezTo>
                    <a:cubicBezTo>
                      <a:pt x="264414" y="305371"/>
                      <a:pt x="265652" y="304324"/>
                      <a:pt x="266700" y="303371"/>
                    </a:cubicBezTo>
                    <a:cubicBezTo>
                      <a:pt x="268891" y="301371"/>
                      <a:pt x="270700" y="299561"/>
                      <a:pt x="272129" y="298132"/>
                    </a:cubicBezTo>
                    <a:cubicBezTo>
                      <a:pt x="275558" y="294704"/>
                      <a:pt x="278797" y="291179"/>
                      <a:pt x="281940" y="287560"/>
                    </a:cubicBezTo>
                    <a:cubicBezTo>
                      <a:pt x="282130" y="287369"/>
                      <a:pt x="282226" y="287179"/>
                      <a:pt x="282416" y="286893"/>
                    </a:cubicBezTo>
                    <a:cubicBezTo>
                      <a:pt x="287655" y="280797"/>
                      <a:pt x="292322" y="274511"/>
                      <a:pt x="296799" y="267938"/>
                    </a:cubicBezTo>
                    <a:cubicBezTo>
                      <a:pt x="297275" y="267176"/>
                      <a:pt x="297942" y="266510"/>
                      <a:pt x="298418" y="265843"/>
                    </a:cubicBezTo>
                    <a:cubicBezTo>
                      <a:pt x="298895" y="265081"/>
                      <a:pt x="299275" y="264223"/>
                      <a:pt x="299752" y="263462"/>
                    </a:cubicBezTo>
                    <a:cubicBezTo>
                      <a:pt x="303752" y="257270"/>
                      <a:pt x="307467" y="250984"/>
                      <a:pt x="310705" y="244412"/>
                    </a:cubicBezTo>
                    <a:cubicBezTo>
                      <a:pt x="310705" y="244316"/>
                      <a:pt x="310801" y="244221"/>
                      <a:pt x="310896" y="244126"/>
                    </a:cubicBezTo>
                    <a:cubicBezTo>
                      <a:pt x="311087" y="243745"/>
                      <a:pt x="311277" y="243269"/>
                      <a:pt x="311372" y="242888"/>
                    </a:cubicBezTo>
                    <a:cubicBezTo>
                      <a:pt x="314325" y="236887"/>
                      <a:pt x="316897" y="230696"/>
                      <a:pt x="319278" y="224409"/>
                    </a:cubicBezTo>
                    <a:cubicBezTo>
                      <a:pt x="319659" y="223456"/>
                      <a:pt x="320135" y="222599"/>
                      <a:pt x="320421" y="221647"/>
                    </a:cubicBezTo>
                    <a:cubicBezTo>
                      <a:pt x="320707" y="220885"/>
                      <a:pt x="320802" y="220028"/>
                      <a:pt x="321088" y="219265"/>
                    </a:cubicBezTo>
                    <a:cubicBezTo>
                      <a:pt x="323469" y="212217"/>
                      <a:pt x="325564" y="205169"/>
                      <a:pt x="327088" y="197929"/>
                    </a:cubicBezTo>
                    <a:cubicBezTo>
                      <a:pt x="327184" y="197644"/>
                      <a:pt x="327279" y="197453"/>
                      <a:pt x="327279" y="197168"/>
                    </a:cubicBezTo>
                    <a:cubicBezTo>
                      <a:pt x="328231" y="192596"/>
                      <a:pt x="329089" y="187928"/>
                      <a:pt x="329755" y="183356"/>
                    </a:cubicBezTo>
                    <a:cubicBezTo>
                      <a:pt x="330327" y="178879"/>
                      <a:pt x="330803" y="174307"/>
                      <a:pt x="331089" y="169831"/>
                    </a:cubicBezTo>
                    <a:cubicBezTo>
                      <a:pt x="331089" y="169545"/>
                      <a:pt x="331089" y="169259"/>
                      <a:pt x="331089" y="169069"/>
                    </a:cubicBezTo>
                    <a:cubicBezTo>
                      <a:pt x="331470" y="162496"/>
                      <a:pt x="331375" y="156210"/>
                      <a:pt x="330994" y="150019"/>
                    </a:cubicBezTo>
                    <a:close/>
                  </a:path>
                </a:pathLst>
              </a:custGeom>
              <a:solidFill>
                <a:srgbClr val="6644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2" name="Forma libre: forma 81">
                <a:extLst>
                  <a:ext uri="{FF2B5EF4-FFF2-40B4-BE49-F238E27FC236}">
                    <a16:creationId xmlns:a16="http://schemas.microsoft.com/office/drawing/2014/main" id="{9D43B9A4-AABD-4EB5-B581-84AA16E17592}"/>
                  </a:ext>
                </a:extLst>
              </p:cNvPr>
              <p:cNvSpPr/>
              <p:nvPr/>
            </p:nvSpPr>
            <p:spPr>
              <a:xfrm>
                <a:off x="6968063" y="4557900"/>
                <a:ext cx="295088" cy="320141"/>
              </a:xfrm>
              <a:custGeom>
                <a:avLst/>
                <a:gdLst>
                  <a:gd name="connsiteX0" fmla="*/ 267031 w 295088"/>
                  <a:gd name="connsiteY0" fmla="*/ 42864 h 320141"/>
                  <a:gd name="connsiteX1" fmla="*/ 293511 w 295088"/>
                  <a:gd name="connsiteY1" fmla="*/ 152878 h 320141"/>
                  <a:gd name="connsiteX2" fmla="*/ 235885 w 295088"/>
                  <a:gd name="connsiteY2" fmla="*/ 267655 h 320141"/>
                  <a:gd name="connsiteX3" fmla="*/ 128061 w 295088"/>
                  <a:gd name="connsiteY3" fmla="*/ 320137 h 320141"/>
                  <a:gd name="connsiteX4" fmla="*/ 28049 w 295088"/>
                  <a:gd name="connsiteY4" fmla="*/ 277370 h 320141"/>
                  <a:gd name="connsiteX5" fmla="*/ 1569 w 295088"/>
                  <a:gd name="connsiteY5" fmla="*/ 167356 h 320141"/>
                  <a:gd name="connsiteX6" fmla="*/ 59196 w 295088"/>
                  <a:gd name="connsiteY6" fmla="*/ 52485 h 320141"/>
                  <a:gd name="connsiteX7" fmla="*/ 167019 w 295088"/>
                  <a:gd name="connsiteY7" fmla="*/ 2 h 320141"/>
                  <a:gd name="connsiteX8" fmla="*/ 267031 w 295088"/>
                  <a:gd name="connsiteY8" fmla="*/ 42864 h 320141"/>
                  <a:gd name="connsiteX9" fmla="*/ 272937 w 295088"/>
                  <a:gd name="connsiteY9" fmla="*/ 150688 h 320141"/>
                  <a:gd name="connsiteX10" fmla="*/ 250648 w 295088"/>
                  <a:gd name="connsiteY10" fmla="*/ 56200 h 320141"/>
                  <a:gd name="connsiteX11" fmla="*/ 166543 w 295088"/>
                  <a:gd name="connsiteY11" fmla="*/ 21052 h 320141"/>
                  <a:gd name="connsiteX12" fmla="*/ 73674 w 295088"/>
                  <a:gd name="connsiteY12" fmla="*/ 67153 h 320141"/>
                  <a:gd name="connsiteX13" fmla="*/ 22143 w 295088"/>
                  <a:gd name="connsiteY13" fmla="*/ 169452 h 320141"/>
                  <a:gd name="connsiteX14" fmla="*/ 44432 w 295088"/>
                  <a:gd name="connsiteY14" fmla="*/ 264130 h 320141"/>
                  <a:gd name="connsiteX15" fmla="*/ 128538 w 295088"/>
                  <a:gd name="connsiteY15" fmla="*/ 299278 h 320141"/>
                  <a:gd name="connsiteX16" fmla="*/ 221406 w 295088"/>
                  <a:gd name="connsiteY16" fmla="*/ 253177 h 320141"/>
                  <a:gd name="connsiteX17" fmla="*/ 272937 w 295088"/>
                  <a:gd name="connsiteY17" fmla="*/ 150688 h 320141"/>
                  <a:gd name="connsiteX18" fmla="*/ 272937 w 295088"/>
                  <a:gd name="connsiteY18" fmla="*/ 150688 h 32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5088" h="320141">
                    <a:moveTo>
                      <a:pt x="267031" y="42864"/>
                    </a:moveTo>
                    <a:cubicBezTo>
                      <a:pt x="289605" y="71154"/>
                      <a:pt x="299130" y="111254"/>
                      <a:pt x="293511" y="152878"/>
                    </a:cubicBezTo>
                    <a:cubicBezTo>
                      <a:pt x="287701" y="195264"/>
                      <a:pt x="267317" y="235936"/>
                      <a:pt x="235885" y="267655"/>
                    </a:cubicBezTo>
                    <a:cubicBezTo>
                      <a:pt x="223788" y="279751"/>
                      <a:pt x="180259" y="319661"/>
                      <a:pt x="128061" y="320137"/>
                    </a:cubicBezTo>
                    <a:cubicBezTo>
                      <a:pt x="83865" y="320423"/>
                      <a:pt x="51100" y="306612"/>
                      <a:pt x="28049" y="277370"/>
                    </a:cubicBezTo>
                    <a:cubicBezTo>
                      <a:pt x="5570" y="249081"/>
                      <a:pt x="-4050" y="208790"/>
                      <a:pt x="1569" y="167356"/>
                    </a:cubicBezTo>
                    <a:cubicBezTo>
                      <a:pt x="7189" y="124875"/>
                      <a:pt x="27763" y="84203"/>
                      <a:pt x="59196" y="52485"/>
                    </a:cubicBezTo>
                    <a:cubicBezTo>
                      <a:pt x="71293" y="40293"/>
                      <a:pt x="114822" y="383"/>
                      <a:pt x="167019" y="2"/>
                    </a:cubicBezTo>
                    <a:cubicBezTo>
                      <a:pt x="211119" y="-188"/>
                      <a:pt x="243695" y="13718"/>
                      <a:pt x="267031" y="42864"/>
                    </a:cubicBezTo>
                    <a:close/>
                    <a:moveTo>
                      <a:pt x="272937" y="150688"/>
                    </a:moveTo>
                    <a:cubicBezTo>
                      <a:pt x="277413" y="117636"/>
                      <a:pt x="271318" y="82488"/>
                      <a:pt x="250648" y="56200"/>
                    </a:cubicBezTo>
                    <a:cubicBezTo>
                      <a:pt x="229312" y="29434"/>
                      <a:pt x="199785" y="20767"/>
                      <a:pt x="166543" y="21052"/>
                    </a:cubicBezTo>
                    <a:cubicBezTo>
                      <a:pt x="132634" y="21338"/>
                      <a:pt x="97010" y="43627"/>
                      <a:pt x="73674" y="67153"/>
                    </a:cubicBezTo>
                    <a:cubicBezTo>
                      <a:pt x="46337" y="94680"/>
                      <a:pt x="27287" y="131352"/>
                      <a:pt x="22143" y="169452"/>
                    </a:cubicBezTo>
                    <a:cubicBezTo>
                      <a:pt x="17667" y="202694"/>
                      <a:pt x="23763" y="237841"/>
                      <a:pt x="44432" y="264130"/>
                    </a:cubicBezTo>
                    <a:cubicBezTo>
                      <a:pt x="65673" y="290705"/>
                      <a:pt x="95295" y="299563"/>
                      <a:pt x="128538" y="299278"/>
                    </a:cubicBezTo>
                    <a:cubicBezTo>
                      <a:pt x="162447" y="298992"/>
                      <a:pt x="198070" y="276703"/>
                      <a:pt x="221406" y="253177"/>
                    </a:cubicBezTo>
                    <a:cubicBezTo>
                      <a:pt x="248838" y="225649"/>
                      <a:pt x="267603" y="188978"/>
                      <a:pt x="272937" y="150688"/>
                    </a:cubicBezTo>
                    <a:lnTo>
                      <a:pt x="272937" y="150688"/>
                    </a:lnTo>
                    <a:close/>
                  </a:path>
                </a:pathLst>
              </a:custGeom>
              <a:solidFill>
                <a:srgbClr val="A997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3" name="Forma libre: forma 82">
                <a:extLst>
                  <a:ext uri="{FF2B5EF4-FFF2-40B4-BE49-F238E27FC236}">
                    <a16:creationId xmlns:a16="http://schemas.microsoft.com/office/drawing/2014/main" id="{58E4D82E-74AB-42F2-8346-4CC7870DE1D3}"/>
                  </a:ext>
                </a:extLst>
              </p:cNvPr>
              <p:cNvSpPr/>
              <p:nvPr/>
            </p:nvSpPr>
            <p:spPr>
              <a:xfrm>
                <a:off x="6643207" y="4900802"/>
                <a:ext cx="946154" cy="285083"/>
              </a:xfrm>
              <a:custGeom>
                <a:avLst/>
                <a:gdLst>
                  <a:gd name="connsiteX0" fmla="*/ 619319 w 946154"/>
                  <a:gd name="connsiteY0" fmla="*/ 0 h 285083"/>
                  <a:gd name="connsiteX1" fmla="*/ 802390 w 946154"/>
                  <a:gd name="connsiteY1" fmla="*/ 9620 h 285083"/>
                  <a:gd name="connsiteX2" fmla="*/ 942407 w 946154"/>
                  <a:gd name="connsiteY2" fmla="*/ 167545 h 285083"/>
                  <a:gd name="connsiteX3" fmla="*/ 876780 w 946154"/>
                  <a:gd name="connsiteY3" fmla="*/ 246888 h 285083"/>
                  <a:gd name="connsiteX4" fmla="*/ 766290 w 946154"/>
                  <a:gd name="connsiteY4" fmla="*/ 275368 h 285083"/>
                  <a:gd name="connsiteX5" fmla="*/ 627511 w 946154"/>
                  <a:gd name="connsiteY5" fmla="*/ 263271 h 285083"/>
                  <a:gd name="connsiteX6" fmla="*/ 571599 w 946154"/>
                  <a:gd name="connsiteY6" fmla="*/ 261557 h 285083"/>
                  <a:gd name="connsiteX7" fmla="*/ 346428 w 946154"/>
                  <a:gd name="connsiteY7" fmla="*/ 278321 h 285083"/>
                  <a:gd name="connsiteX8" fmla="*/ 238129 w 946154"/>
                  <a:gd name="connsiteY8" fmla="*/ 285083 h 285083"/>
                  <a:gd name="connsiteX9" fmla="*/ 39914 w 946154"/>
                  <a:gd name="connsiteY9" fmla="*/ 239840 h 285083"/>
                  <a:gd name="connsiteX10" fmla="*/ 96683 w 946154"/>
                  <a:gd name="connsiteY10" fmla="*/ 27623 h 285083"/>
                  <a:gd name="connsiteX11" fmla="*/ 309185 w 946154"/>
                  <a:gd name="connsiteY11" fmla="*/ 4477 h 285083"/>
                  <a:gd name="connsiteX12" fmla="*/ 384528 w 946154"/>
                  <a:gd name="connsiteY12" fmla="*/ 4667 h 285083"/>
                  <a:gd name="connsiteX13" fmla="*/ 433772 w 946154"/>
                  <a:gd name="connsiteY13" fmla="*/ 4096 h 285083"/>
                  <a:gd name="connsiteX14" fmla="*/ 619319 w 946154"/>
                  <a:gd name="connsiteY14" fmla="*/ 0 h 285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46154" h="285083">
                    <a:moveTo>
                      <a:pt x="619319" y="0"/>
                    </a:moveTo>
                    <a:cubicBezTo>
                      <a:pt x="680660" y="0"/>
                      <a:pt x="741811" y="2286"/>
                      <a:pt x="802390" y="9620"/>
                    </a:cubicBezTo>
                    <a:cubicBezTo>
                      <a:pt x="899735" y="21146"/>
                      <a:pt x="962505" y="95917"/>
                      <a:pt x="942407" y="167545"/>
                    </a:cubicBezTo>
                    <a:cubicBezTo>
                      <a:pt x="934692" y="195834"/>
                      <a:pt x="913642" y="223742"/>
                      <a:pt x="876780" y="246888"/>
                    </a:cubicBezTo>
                    <a:cubicBezTo>
                      <a:pt x="842109" y="268891"/>
                      <a:pt x="804390" y="275368"/>
                      <a:pt x="766290" y="275368"/>
                    </a:cubicBezTo>
                    <a:cubicBezTo>
                      <a:pt x="720094" y="275368"/>
                      <a:pt x="672850" y="265938"/>
                      <a:pt x="627511" y="263271"/>
                    </a:cubicBezTo>
                    <a:cubicBezTo>
                      <a:pt x="608842" y="261938"/>
                      <a:pt x="590077" y="261557"/>
                      <a:pt x="571599" y="261557"/>
                    </a:cubicBezTo>
                    <a:cubicBezTo>
                      <a:pt x="496352" y="261557"/>
                      <a:pt x="422247" y="269843"/>
                      <a:pt x="346428" y="278321"/>
                    </a:cubicBezTo>
                    <a:cubicBezTo>
                      <a:pt x="313186" y="282131"/>
                      <a:pt x="276038" y="285083"/>
                      <a:pt x="238129" y="285083"/>
                    </a:cubicBezTo>
                    <a:cubicBezTo>
                      <a:pt x="167739" y="285083"/>
                      <a:pt x="94777" y="274701"/>
                      <a:pt x="39914" y="239840"/>
                    </a:cubicBezTo>
                    <a:cubicBezTo>
                      <a:pt x="-45431" y="185547"/>
                      <a:pt x="21530" y="50673"/>
                      <a:pt x="96683" y="27623"/>
                    </a:cubicBezTo>
                    <a:cubicBezTo>
                      <a:pt x="164310" y="7049"/>
                      <a:pt x="236986" y="4477"/>
                      <a:pt x="309185" y="4477"/>
                    </a:cubicBezTo>
                    <a:cubicBezTo>
                      <a:pt x="334427" y="4477"/>
                      <a:pt x="359668" y="4667"/>
                      <a:pt x="384528" y="4667"/>
                    </a:cubicBezTo>
                    <a:cubicBezTo>
                      <a:pt x="401006" y="4667"/>
                      <a:pt x="417485" y="4477"/>
                      <a:pt x="433772" y="4096"/>
                    </a:cubicBezTo>
                    <a:cubicBezTo>
                      <a:pt x="495304" y="2286"/>
                      <a:pt x="557311" y="0"/>
                      <a:pt x="619319" y="0"/>
                    </a:cubicBezTo>
                    <a:close/>
                  </a:path>
                </a:pathLst>
              </a:custGeom>
              <a:solidFill>
                <a:srgbClr val="8B72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4" name="Forma libre: forma 83">
                <a:extLst>
                  <a:ext uri="{FF2B5EF4-FFF2-40B4-BE49-F238E27FC236}">
                    <a16:creationId xmlns:a16="http://schemas.microsoft.com/office/drawing/2014/main" id="{035ABC58-AFE3-4A77-AC09-557FFBE1A47F}"/>
                  </a:ext>
                </a:extLst>
              </p:cNvPr>
              <p:cNvSpPr/>
              <p:nvPr/>
            </p:nvSpPr>
            <p:spPr>
              <a:xfrm>
                <a:off x="6622203" y="4880038"/>
                <a:ext cx="987958" cy="326898"/>
              </a:xfrm>
              <a:custGeom>
                <a:avLst/>
                <a:gdLst>
                  <a:gd name="connsiteX0" fmla="*/ 965983 w 987958"/>
                  <a:gd name="connsiteY0" fmla="*/ 89821 h 326898"/>
                  <a:gd name="connsiteX1" fmla="*/ 983414 w 987958"/>
                  <a:gd name="connsiteY1" fmla="*/ 193453 h 326898"/>
                  <a:gd name="connsiteX2" fmla="*/ 908357 w 987958"/>
                  <a:gd name="connsiteY2" fmla="*/ 285464 h 326898"/>
                  <a:gd name="connsiteX3" fmla="*/ 786532 w 987958"/>
                  <a:gd name="connsiteY3" fmla="*/ 317087 h 326898"/>
                  <a:gd name="connsiteX4" fmla="*/ 701760 w 987958"/>
                  <a:gd name="connsiteY4" fmla="*/ 310515 h 326898"/>
                  <a:gd name="connsiteX5" fmla="*/ 646515 w 987958"/>
                  <a:gd name="connsiteY5" fmla="*/ 304895 h 326898"/>
                  <a:gd name="connsiteX6" fmla="*/ 591746 w 987958"/>
                  <a:gd name="connsiteY6" fmla="*/ 303371 h 326898"/>
                  <a:gd name="connsiteX7" fmla="*/ 369909 w 987958"/>
                  <a:gd name="connsiteY7" fmla="*/ 319945 h 326898"/>
                  <a:gd name="connsiteX8" fmla="*/ 258181 w 987958"/>
                  <a:gd name="connsiteY8" fmla="*/ 326898 h 326898"/>
                  <a:gd name="connsiteX9" fmla="*/ 49202 w 987958"/>
                  <a:gd name="connsiteY9" fmla="*/ 278511 h 326898"/>
                  <a:gd name="connsiteX10" fmla="*/ 1767 w 987958"/>
                  <a:gd name="connsiteY10" fmla="*/ 165830 h 326898"/>
                  <a:gd name="connsiteX11" fmla="*/ 112067 w 987958"/>
                  <a:gd name="connsiteY11" fmla="*/ 28670 h 326898"/>
                  <a:gd name="connsiteX12" fmla="*/ 330571 w 987958"/>
                  <a:gd name="connsiteY12" fmla="*/ 4572 h 326898"/>
                  <a:gd name="connsiteX13" fmla="*/ 368575 w 987958"/>
                  <a:gd name="connsiteY13" fmla="*/ 4572 h 326898"/>
                  <a:gd name="connsiteX14" fmla="*/ 406008 w 987958"/>
                  <a:gd name="connsiteY14" fmla="*/ 4763 h 326898"/>
                  <a:gd name="connsiteX15" fmla="*/ 454491 w 987958"/>
                  <a:gd name="connsiteY15" fmla="*/ 4191 h 326898"/>
                  <a:gd name="connsiteX16" fmla="*/ 486876 w 987958"/>
                  <a:gd name="connsiteY16" fmla="*/ 3238 h 326898"/>
                  <a:gd name="connsiteX17" fmla="*/ 640990 w 987958"/>
                  <a:gd name="connsiteY17" fmla="*/ 0 h 326898"/>
                  <a:gd name="connsiteX18" fmla="*/ 826442 w 987958"/>
                  <a:gd name="connsiteY18" fmla="*/ 9620 h 326898"/>
                  <a:gd name="connsiteX19" fmla="*/ 965983 w 987958"/>
                  <a:gd name="connsiteY19" fmla="*/ 89821 h 326898"/>
                  <a:gd name="connsiteX20" fmla="*/ 963316 w 987958"/>
                  <a:gd name="connsiteY20" fmla="*/ 188309 h 326898"/>
                  <a:gd name="connsiteX21" fmla="*/ 823299 w 987958"/>
                  <a:gd name="connsiteY21" fmla="*/ 30385 h 326898"/>
                  <a:gd name="connsiteX22" fmla="*/ 640228 w 987958"/>
                  <a:gd name="connsiteY22" fmla="*/ 20764 h 326898"/>
                  <a:gd name="connsiteX23" fmla="*/ 454491 w 987958"/>
                  <a:gd name="connsiteY23" fmla="*/ 24955 h 326898"/>
                  <a:gd name="connsiteX24" fmla="*/ 405247 w 987958"/>
                  <a:gd name="connsiteY24" fmla="*/ 25527 h 326898"/>
                  <a:gd name="connsiteX25" fmla="*/ 329904 w 987958"/>
                  <a:gd name="connsiteY25" fmla="*/ 25337 h 326898"/>
                  <a:gd name="connsiteX26" fmla="*/ 117401 w 987958"/>
                  <a:gd name="connsiteY26" fmla="*/ 48482 h 326898"/>
                  <a:gd name="connsiteX27" fmla="*/ 60632 w 987958"/>
                  <a:gd name="connsiteY27" fmla="*/ 260699 h 326898"/>
                  <a:gd name="connsiteX28" fmla="*/ 258847 w 987958"/>
                  <a:gd name="connsiteY28" fmla="*/ 305943 h 326898"/>
                  <a:gd name="connsiteX29" fmla="*/ 367147 w 987958"/>
                  <a:gd name="connsiteY29" fmla="*/ 299180 h 326898"/>
                  <a:gd name="connsiteX30" fmla="*/ 592317 w 987958"/>
                  <a:gd name="connsiteY30" fmla="*/ 282416 h 326898"/>
                  <a:gd name="connsiteX31" fmla="*/ 648229 w 987958"/>
                  <a:gd name="connsiteY31" fmla="*/ 284131 h 326898"/>
                  <a:gd name="connsiteX32" fmla="*/ 787008 w 987958"/>
                  <a:gd name="connsiteY32" fmla="*/ 296228 h 326898"/>
                  <a:gd name="connsiteX33" fmla="*/ 897499 w 987958"/>
                  <a:gd name="connsiteY33" fmla="*/ 267748 h 326898"/>
                  <a:gd name="connsiteX34" fmla="*/ 963316 w 987958"/>
                  <a:gd name="connsiteY34" fmla="*/ 188309 h 326898"/>
                  <a:gd name="connsiteX35" fmla="*/ 963316 w 987958"/>
                  <a:gd name="connsiteY35" fmla="*/ 188309 h 32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87958" h="326898">
                    <a:moveTo>
                      <a:pt x="965983" y="89821"/>
                    </a:moveTo>
                    <a:cubicBezTo>
                      <a:pt x="987033" y="121825"/>
                      <a:pt x="993225" y="158782"/>
                      <a:pt x="983414" y="193453"/>
                    </a:cubicBezTo>
                    <a:cubicBezTo>
                      <a:pt x="973508" y="228886"/>
                      <a:pt x="947505" y="260699"/>
                      <a:pt x="908357" y="285464"/>
                    </a:cubicBezTo>
                    <a:cubicBezTo>
                      <a:pt x="874067" y="307086"/>
                      <a:pt x="835396" y="317087"/>
                      <a:pt x="786532" y="317087"/>
                    </a:cubicBezTo>
                    <a:cubicBezTo>
                      <a:pt x="758148" y="317087"/>
                      <a:pt x="729382" y="313658"/>
                      <a:pt x="701760" y="310515"/>
                    </a:cubicBezTo>
                    <a:cubicBezTo>
                      <a:pt x="682519" y="308229"/>
                      <a:pt x="664517" y="305943"/>
                      <a:pt x="646515" y="304895"/>
                    </a:cubicBezTo>
                    <a:cubicBezTo>
                      <a:pt x="628989" y="303943"/>
                      <a:pt x="610415" y="303371"/>
                      <a:pt x="591746" y="303371"/>
                    </a:cubicBezTo>
                    <a:cubicBezTo>
                      <a:pt x="518023" y="303371"/>
                      <a:pt x="446109" y="311468"/>
                      <a:pt x="369909" y="319945"/>
                    </a:cubicBezTo>
                    <a:cubicBezTo>
                      <a:pt x="327808" y="324707"/>
                      <a:pt x="291613" y="326898"/>
                      <a:pt x="258181" y="326898"/>
                    </a:cubicBezTo>
                    <a:cubicBezTo>
                      <a:pt x="169884" y="326898"/>
                      <a:pt x="99684" y="310705"/>
                      <a:pt x="49202" y="278511"/>
                    </a:cubicBezTo>
                    <a:cubicBezTo>
                      <a:pt x="11388" y="254603"/>
                      <a:pt x="-5852" y="213455"/>
                      <a:pt x="1767" y="165830"/>
                    </a:cubicBezTo>
                    <a:cubicBezTo>
                      <a:pt x="11483" y="104775"/>
                      <a:pt x="59870" y="44672"/>
                      <a:pt x="112067" y="28670"/>
                    </a:cubicBezTo>
                    <a:cubicBezTo>
                      <a:pt x="185124" y="6287"/>
                      <a:pt x="263229" y="4572"/>
                      <a:pt x="330571" y="4572"/>
                    </a:cubicBezTo>
                    <a:cubicBezTo>
                      <a:pt x="343334" y="4572"/>
                      <a:pt x="356002" y="4572"/>
                      <a:pt x="368575" y="4572"/>
                    </a:cubicBezTo>
                    <a:cubicBezTo>
                      <a:pt x="381053" y="4763"/>
                      <a:pt x="393626" y="4763"/>
                      <a:pt x="406008" y="4763"/>
                    </a:cubicBezTo>
                    <a:cubicBezTo>
                      <a:pt x="424868" y="4763"/>
                      <a:pt x="440394" y="4572"/>
                      <a:pt x="454491" y="4191"/>
                    </a:cubicBezTo>
                    <a:lnTo>
                      <a:pt x="486876" y="3238"/>
                    </a:lnTo>
                    <a:cubicBezTo>
                      <a:pt x="537263" y="1524"/>
                      <a:pt x="589555" y="0"/>
                      <a:pt x="640990" y="0"/>
                    </a:cubicBezTo>
                    <a:cubicBezTo>
                      <a:pt x="712428" y="0"/>
                      <a:pt x="771292" y="3048"/>
                      <a:pt x="826442" y="9620"/>
                    </a:cubicBezTo>
                    <a:cubicBezTo>
                      <a:pt x="885688" y="16669"/>
                      <a:pt x="937884" y="46672"/>
                      <a:pt x="965983" y="89821"/>
                    </a:cubicBezTo>
                    <a:close/>
                    <a:moveTo>
                      <a:pt x="963316" y="188309"/>
                    </a:moveTo>
                    <a:cubicBezTo>
                      <a:pt x="983509" y="116681"/>
                      <a:pt x="920644" y="41910"/>
                      <a:pt x="823299" y="30385"/>
                    </a:cubicBezTo>
                    <a:cubicBezTo>
                      <a:pt x="762720" y="23051"/>
                      <a:pt x="701569" y="20764"/>
                      <a:pt x="640228" y="20764"/>
                    </a:cubicBezTo>
                    <a:cubicBezTo>
                      <a:pt x="578316" y="20764"/>
                      <a:pt x="516308" y="23051"/>
                      <a:pt x="454491" y="24955"/>
                    </a:cubicBezTo>
                    <a:cubicBezTo>
                      <a:pt x="438203" y="25337"/>
                      <a:pt x="421725" y="25527"/>
                      <a:pt x="405247" y="25527"/>
                    </a:cubicBezTo>
                    <a:cubicBezTo>
                      <a:pt x="380386" y="25527"/>
                      <a:pt x="355145" y="25337"/>
                      <a:pt x="329904" y="25337"/>
                    </a:cubicBezTo>
                    <a:cubicBezTo>
                      <a:pt x="257704" y="25337"/>
                      <a:pt x="185029" y="28004"/>
                      <a:pt x="117401" y="48482"/>
                    </a:cubicBezTo>
                    <a:cubicBezTo>
                      <a:pt x="42249" y="71438"/>
                      <a:pt x="-24712" y="206407"/>
                      <a:pt x="60632" y="260699"/>
                    </a:cubicBezTo>
                    <a:cubicBezTo>
                      <a:pt x="115496" y="295561"/>
                      <a:pt x="188553" y="305943"/>
                      <a:pt x="258847" y="305943"/>
                    </a:cubicBezTo>
                    <a:cubicBezTo>
                      <a:pt x="296852" y="305943"/>
                      <a:pt x="333904" y="302990"/>
                      <a:pt x="367147" y="299180"/>
                    </a:cubicBezTo>
                    <a:cubicBezTo>
                      <a:pt x="442966" y="290703"/>
                      <a:pt x="517070" y="282416"/>
                      <a:pt x="592317" y="282416"/>
                    </a:cubicBezTo>
                    <a:cubicBezTo>
                      <a:pt x="610796" y="282416"/>
                      <a:pt x="629560" y="282797"/>
                      <a:pt x="648229" y="284131"/>
                    </a:cubicBezTo>
                    <a:cubicBezTo>
                      <a:pt x="693568" y="286798"/>
                      <a:pt x="740812" y="296228"/>
                      <a:pt x="787008" y="296228"/>
                    </a:cubicBezTo>
                    <a:cubicBezTo>
                      <a:pt x="825108" y="296228"/>
                      <a:pt x="862827" y="289846"/>
                      <a:pt x="897499" y="267748"/>
                    </a:cubicBezTo>
                    <a:cubicBezTo>
                      <a:pt x="934551" y="244507"/>
                      <a:pt x="955601" y="216598"/>
                      <a:pt x="963316" y="188309"/>
                    </a:cubicBezTo>
                    <a:lnTo>
                      <a:pt x="963316" y="188309"/>
                    </a:lnTo>
                    <a:close/>
                  </a:path>
                </a:pathLst>
              </a:custGeom>
              <a:solidFill>
                <a:srgbClr val="A997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5" name="Forma libre: forma 84">
                <a:extLst>
                  <a:ext uri="{FF2B5EF4-FFF2-40B4-BE49-F238E27FC236}">
                    <a16:creationId xmlns:a16="http://schemas.microsoft.com/office/drawing/2014/main" id="{3FD6D1BA-0F54-4C91-9A01-298F41B4EC61}"/>
                  </a:ext>
                </a:extLst>
              </p:cNvPr>
              <p:cNvSpPr/>
              <p:nvPr/>
            </p:nvSpPr>
            <p:spPr>
              <a:xfrm>
                <a:off x="6975068" y="5214454"/>
                <a:ext cx="253638" cy="278238"/>
              </a:xfrm>
              <a:custGeom>
                <a:avLst/>
                <a:gdLst>
                  <a:gd name="connsiteX0" fmla="*/ 145822 w 253638"/>
                  <a:gd name="connsiteY0" fmla="*/ 7 h 278238"/>
                  <a:gd name="connsiteX1" fmla="*/ 229928 w 253638"/>
                  <a:gd name="connsiteY1" fmla="*/ 35154 h 278238"/>
                  <a:gd name="connsiteX2" fmla="*/ 252216 w 253638"/>
                  <a:gd name="connsiteY2" fmla="*/ 129642 h 278238"/>
                  <a:gd name="connsiteX3" fmla="*/ 200686 w 253638"/>
                  <a:gd name="connsiteY3" fmla="*/ 232131 h 278238"/>
                  <a:gd name="connsiteX4" fmla="*/ 107817 w 253638"/>
                  <a:gd name="connsiteY4" fmla="*/ 278232 h 278238"/>
                  <a:gd name="connsiteX5" fmla="*/ 23711 w 253638"/>
                  <a:gd name="connsiteY5" fmla="*/ 243085 h 278238"/>
                  <a:gd name="connsiteX6" fmla="*/ 1423 w 253638"/>
                  <a:gd name="connsiteY6" fmla="*/ 148406 h 278238"/>
                  <a:gd name="connsiteX7" fmla="*/ 52953 w 253638"/>
                  <a:gd name="connsiteY7" fmla="*/ 46108 h 278238"/>
                  <a:gd name="connsiteX8" fmla="*/ 145822 w 253638"/>
                  <a:gd name="connsiteY8" fmla="*/ 7 h 278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638" h="278238">
                    <a:moveTo>
                      <a:pt x="145822" y="7"/>
                    </a:moveTo>
                    <a:cubicBezTo>
                      <a:pt x="179064" y="-279"/>
                      <a:pt x="208687" y="8389"/>
                      <a:pt x="229928" y="35154"/>
                    </a:cubicBezTo>
                    <a:cubicBezTo>
                      <a:pt x="250597" y="61348"/>
                      <a:pt x="256788" y="96590"/>
                      <a:pt x="252216" y="129642"/>
                    </a:cubicBezTo>
                    <a:cubicBezTo>
                      <a:pt x="246882" y="167932"/>
                      <a:pt x="228023" y="204604"/>
                      <a:pt x="200686" y="232131"/>
                    </a:cubicBezTo>
                    <a:cubicBezTo>
                      <a:pt x="177350" y="255658"/>
                      <a:pt x="141631" y="277946"/>
                      <a:pt x="107817" y="278232"/>
                    </a:cubicBezTo>
                    <a:cubicBezTo>
                      <a:pt x="74479" y="278518"/>
                      <a:pt x="44952" y="269660"/>
                      <a:pt x="23711" y="243085"/>
                    </a:cubicBezTo>
                    <a:cubicBezTo>
                      <a:pt x="3042" y="216891"/>
                      <a:pt x="-3149" y="181648"/>
                      <a:pt x="1423" y="148406"/>
                    </a:cubicBezTo>
                    <a:cubicBezTo>
                      <a:pt x="6566" y="110306"/>
                      <a:pt x="25616" y="73635"/>
                      <a:pt x="52953" y="46108"/>
                    </a:cubicBezTo>
                    <a:cubicBezTo>
                      <a:pt x="76194" y="22581"/>
                      <a:pt x="111913" y="293"/>
                      <a:pt x="145822" y="7"/>
                    </a:cubicBezTo>
                    <a:close/>
                  </a:path>
                </a:pathLst>
              </a:custGeom>
              <a:solidFill>
                <a:srgbClr val="8B72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6" name="Forma libre: forma 85">
                <a:extLst>
                  <a:ext uri="{FF2B5EF4-FFF2-40B4-BE49-F238E27FC236}">
                    <a16:creationId xmlns:a16="http://schemas.microsoft.com/office/drawing/2014/main" id="{4DDF9359-EDD1-4533-8E42-C4D8A0F2B015}"/>
                  </a:ext>
                </a:extLst>
              </p:cNvPr>
              <p:cNvSpPr/>
              <p:nvPr/>
            </p:nvSpPr>
            <p:spPr>
              <a:xfrm>
                <a:off x="6991159" y="5236368"/>
                <a:ext cx="331088" cy="350620"/>
              </a:xfrm>
              <a:custGeom>
                <a:avLst/>
                <a:gdLst>
                  <a:gd name="connsiteX0" fmla="*/ 330613 w 331088"/>
                  <a:gd name="connsiteY0" fmla="*/ 150019 h 350620"/>
                  <a:gd name="connsiteX1" fmla="*/ 330232 w 331088"/>
                  <a:gd name="connsiteY1" fmla="*/ 145352 h 350620"/>
                  <a:gd name="connsiteX2" fmla="*/ 328231 w 331088"/>
                  <a:gd name="connsiteY2" fmla="*/ 130969 h 350620"/>
                  <a:gd name="connsiteX3" fmla="*/ 327850 w 331088"/>
                  <a:gd name="connsiteY3" fmla="*/ 128016 h 350620"/>
                  <a:gd name="connsiteX4" fmla="*/ 327279 w 331088"/>
                  <a:gd name="connsiteY4" fmla="*/ 126016 h 350620"/>
                  <a:gd name="connsiteX5" fmla="*/ 324421 w 331088"/>
                  <a:gd name="connsiteY5" fmla="*/ 115443 h 350620"/>
                  <a:gd name="connsiteX6" fmla="*/ 322993 w 331088"/>
                  <a:gd name="connsiteY6" fmla="*/ 110680 h 350620"/>
                  <a:gd name="connsiteX7" fmla="*/ 317278 w 331088"/>
                  <a:gd name="connsiteY7" fmla="*/ 96488 h 350620"/>
                  <a:gd name="connsiteX8" fmla="*/ 317182 w 331088"/>
                  <a:gd name="connsiteY8" fmla="*/ 96298 h 350620"/>
                  <a:gd name="connsiteX9" fmla="*/ 311277 w 331088"/>
                  <a:gd name="connsiteY9" fmla="*/ 85535 h 350620"/>
                  <a:gd name="connsiteX10" fmla="*/ 310610 w 331088"/>
                  <a:gd name="connsiteY10" fmla="*/ 84391 h 350620"/>
                  <a:gd name="connsiteX11" fmla="*/ 302800 w 331088"/>
                  <a:gd name="connsiteY11" fmla="*/ 73247 h 350620"/>
                  <a:gd name="connsiteX12" fmla="*/ 230029 w 331088"/>
                  <a:gd name="connsiteY12" fmla="*/ 0 h 350620"/>
                  <a:gd name="connsiteX13" fmla="*/ 237839 w 331088"/>
                  <a:gd name="connsiteY13" fmla="*/ 11049 h 350620"/>
                  <a:gd name="connsiteX14" fmla="*/ 242221 w 331088"/>
                  <a:gd name="connsiteY14" fmla="*/ 18955 h 350620"/>
                  <a:gd name="connsiteX15" fmla="*/ 244412 w 331088"/>
                  <a:gd name="connsiteY15" fmla="*/ 23051 h 350620"/>
                  <a:gd name="connsiteX16" fmla="*/ 250222 w 331088"/>
                  <a:gd name="connsiteY16" fmla="*/ 37338 h 350620"/>
                  <a:gd name="connsiteX17" fmla="*/ 251650 w 331088"/>
                  <a:gd name="connsiteY17" fmla="*/ 42196 h 350620"/>
                  <a:gd name="connsiteX18" fmla="*/ 254413 w 331088"/>
                  <a:gd name="connsiteY18" fmla="*/ 52483 h 350620"/>
                  <a:gd name="connsiteX19" fmla="*/ 255365 w 331088"/>
                  <a:gd name="connsiteY19" fmla="*/ 57721 h 350620"/>
                  <a:gd name="connsiteX20" fmla="*/ 257270 w 331088"/>
                  <a:gd name="connsiteY20" fmla="*/ 72009 h 350620"/>
                  <a:gd name="connsiteX21" fmla="*/ 257746 w 331088"/>
                  <a:gd name="connsiteY21" fmla="*/ 76771 h 350620"/>
                  <a:gd name="connsiteX22" fmla="*/ 257842 w 331088"/>
                  <a:gd name="connsiteY22" fmla="*/ 95726 h 350620"/>
                  <a:gd name="connsiteX23" fmla="*/ 256604 w 331088"/>
                  <a:gd name="connsiteY23" fmla="*/ 110014 h 350620"/>
                  <a:gd name="connsiteX24" fmla="*/ 253937 w 331088"/>
                  <a:gd name="connsiteY24" fmla="*/ 124587 h 350620"/>
                  <a:gd name="connsiteX25" fmla="*/ 247840 w 331088"/>
                  <a:gd name="connsiteY25" fmla="*/ 146113 h 350620"/>
                  <a:gd name="connsiteX26" fmla="*/ 246221 w 331088"/>
                  <a:gd name="connsiteY26" fmla="*/ 150781 h 350620"/>
                  <a:gd name="connsiteX27" fmla="*/ 238315 w 331088"/>
                  <a:gd name="connsiteY27" fmla="*/ 169450 h 350620"/>
                  <a:gd name="connsiteX28" fmla="*/ 237554 w 331088"/>
                  <a:gd name="connsiteY28" fmla="*/ 171164 h 350620"/>
                  <a:gd name="connsiteX29" fmla="*/ 226600 w 331088"/>
                  <a:gd name="connsiteY29" fmla="*/ 190214 h 350620"/>
                  <a:gd name="connsiteX30" fmla="*/ 223742 w 331088"/>
                  <a:gd name="connsiteY30" fmla="*/ 194596 h 350620"/>
                  <a:gd name="connsiteX31" fmla="*/ 209359 w 331088"/>
                  <a:gd name="connsiteY31" fmla="*/ 213646 h 350620"/>
                  <a:gd name="connsiteX32" fmla="*/ 199072 w 331088"/>
                  <a:gd name="connsiteY32" fmla="*/ 224885 h 350620"/>
                  <a:gd name="connsiteX33" fmla="*/ 193453 w 331088"/>
                  <a:gd name="connsiteY33" fmla="*/ 230219 h 350620"/>
                  <a:gd name="connsiteX34" fmla="*/ 191452 w 331088"/>
                  <a:gd name="connsiteY34" fmla="*/ 231934 h 350620"/>
                  <a:gd name="connsiteX35" fmla="*/ 185166 w 331088"/>
                  <a:gd name="connsiteY35" fmla="*/ 237458 h 350620"/>
                  <a:gd name="connsiteX36" fmla="*/ 182975 w 331088"/>
                  <a:gd name="connsiteY36" fmla="*/ 239173 h 350620"/>
                  <a:gd name="connsiteX37" fmla="*/ 175260 w 331088"/>
                  <a:gd name="connsiteY37" fmla="*/ 245173 h 350620"/>
                  <a:gd name="connsiteX38" fmla="*/ 171926 w 331088"/>
                  <a:gd name="connsiteY38" fmla="*/ 247650 h 350620"/>
                  <a:gd name="connsiteX39" fmla="*/ 162592 w 331088"/>
                  <a:gd name="connsiteY39" fmla="*/ 253937 h 350620"/>
                  <a:gd name="connsiteX40" fmla="*/ 159639 w 331088"/>
                  <a:gd name="connsiteY40" fmla="*/ 255841 h 350620"/>
                  <a:gd name="connsiteX41" fmla="*/ 145923 w 331088"/>
                  <a:gd name="connsiteY41" fmla="*/ 263271 h 350620"/>
                  <a:gd name="connsiteX42" fmla="*/ 142780 w 331088"/>
                  <a:gd name="connsiteY42" fmla="*/ 264700 h 350620"/>
                  <a:gd name="connsiteX43" fmla="*/ 130873 w 331088"/>
                  <a:gd name="connsiteY43" fmla="*/ 269653 h 350620"/>
                  <a:gd name="connsiteX44" fmla="*/ 125635 w 331088"/>
                  <a:gd name="connsiteY44" fmla="*/ 271367 h 350620"/>
                  <a:gd name="connsiteX45" fmla="*/ 114014 w 331088"/>
                  <a:gd name="connsiteY45" fmla="*/ 274415 h 350620"/>
                  <a:gd name="connsiteX46" fmla="*/ 108775 w 331088"/>
                  <a:gd name="connsiteY46" fmla="*/ 275558 h 350620"/>
                  <a:gd name="connsiteX47" fmla="*/ 91345 w 331088"/>
                  <a:gd name="connsiteY47" fmla="*/ 277273 h 350620"/>
                  <a:gd name="connsiteX48" fmla="*/ 0 w 331088"/>
                  <a:gd name="connsiteY48" fmla="*/ 244221 h 350620"/>
                  <a:gd name="connsiteX49" fmla="*/ 72771 w 331088"/>
                  <a:gd name="connsiteY49" fmla="*/ 317563 h 350620"/>
                  <a:gd name="connsiteX50" fmla="*/ 164211 w 331088"/>
                  <a:gd name="connsiteY50" fmla="*/ 350615 h 350620"/>
                  <a:gd name="connsiteX51" fmla="*/ 181642 w 331088"/>
                  <a:gd name="connsiteY51" fmla="*/ 348901 h 350620"/>
                  <a:gd name="connsiteX52" fmla="*/ 186880 w 331088"/>
                  <a:gd name="connsiteY52" fmla="*/ 347758 h 350620"/>
                  <a:gd name="connsiteX53" fmla="*/ 198501 w 331088"/>
                  <a:gd name="connsiteY53" fmla="*/ 344710 h 350620"/>
                  <a:gd name="connsiteX54" fmla="*/ 203740 w 331088"/>
                  <a:gd name="connsiteY54" fmla="*/ 342995 h 350620"/>
                  <a:gd name="connsiteX55" fmla="*/ 215551 w 331088"/>
                  <a:gd name="connsiteY55" fmla="*/ 338138 h 350620"/>
                  <a:gd name="connsiteX56" fmla="*/ 218884 w 331088"/>
                  <a:gd name="connsiteY56" fmla="*/ 336709 h 350620"/>
                  <a:gd name="connsiteX57" fmla="*/ 232410 w 331088"/>
                  <a:gd name="connsiteY57" fmla="*/ 329279 h 350620"/>
                  <a:gd name="connsiteX58" fmla="*/ 235934 w 331088"/>
                  <a:gd name="connsiteY58" fmla="*/ 326993 h 350620"/>
                  <a:gd name="connsiteX59" fmla="*/ 244697 w 331088"/>
                  <a:gd name="connsiteY59" fmla="*/ 321183 h 350620"/>
                  <a:gd name="connsiteX60" fmla="*/ 248698 w 331088"/>
                  <a:gd name="connsiteY60" fmla="*/ 318230 h 350620"/>
                  <a:gd name="connsiteX61" fmla="*/ 255365 w 331088"/>
                  <a:gd name="connsiteY61" fmla="*/ 313087 h 350620"/>
                  <a:gd name="connsiteX62" fmla="*/ 258604 w 331088"/>
                  <a:gd name="connsiteY62" fmla="*/ 310420 h 350620"/>
                  <a:gd name="connsiteX63" fmla="*/ 259461 w 331088"/>
                  <a:gd name="connsiteY63" fmla="*/ 309753 h 350620"/>
                  <a:gd name="connsiteX64" fmla="*/ 263271 w 331088"/>
                  <a:gd name="connsiteY64" fmla="*/ 306324 h 350620"/>
                  <a:gd name="connsiteX65" fmla="*/ 266700 w 331088"/>
                  <a:gd name="connsiteY65" fmla="*/ 303276 h 350620"/>
                  <a:gd name="connsiteX66" fmla="*/ 272129 w 331088"/>
                  <a:gd name="connsiteY66" fmla="*/ 298037 h 350620"/>
                  <a:gd name="connsiteX67" fmla="*/ 281940 w 331088"/>
                  <a:gd name="connsiteY67" fmla="*/ 287464 h 350620"/>
                  <a:gd name="connsiteX68" fmla="*/ 282416 w 331088"/>
                  <a:gd name="connsiteY68" fmla="*/ 286798 h 350620"/>
                  <a:gd name="connsiteX69" fmla="*/ 296799 w 331088"/>
                  <a:gd name="connsiteY69" fmla="*/ 267843 h 350620"/>
                  <a:gd name="connsiteX70" fmla="*/ 298418 w 331088"/>
                  <a:gd name="connsiteY70" fmla="*/ 265747 h 350620"/>
                  <a:gd name="connsiteX71" fmla="*/ 299847 w 331088"/>
                  <a:gd name="connsiteY71" fmla="*/ 263366 h 350620"/>
                  <a:gd name="connsiteX72" fmla="*/ 310801 w 331088"/>
                  <a:gd name="connsiteY72" fmla="*/ 244316 h 350620"/>
                  <a:gd name="connsiteX73" fmla="*/ 310991 w 331088"/>
                  <a:gd name="connsiteY73" fmla="*/ 244030 h 350620"/>
                  <a:gd name="connsiteX74" fmla="*/ 311467 w 331088"/>
                  <a:gd name="connsiteY74" fmla="*/ 242792 h 350620"/>
                  <a:gd name="connsiteX75" fmla="*/ 319278 w 331088"/>
                  <a:gd name="connsiteY75" fmla="*/ 224219 h 350620"/>
                  <a:gd name="connsiteX76" fmla="*/ 320421 w 331088"/>
                  <a:gd name="connsiteY76" fmla="*/ 221456 h 350620"/>
                  <a:gd name="connsiteX77" fmla="*/ 321088 w 331088"/>
                  <a:gd name="connsiteY77" fmla="*/ 219075 h 350620"/>
                  <a:gd name="connsiteX78" fmla="*/ 327088 w 331088"/>
                  <a:gd name="connsiteY78" fmla="*/ 197739 h 350620"/>
                  <a:gd name="connsiteX79" fmla="*/ 327279 w 331088"/>
                  <a:gd name="connsiteY79" fmla="*/ 196977 h 350620"/>
                  <a:gd name="connsiteX80" fmla="*/ 329755 w 331088"/>
                  <a:gd name="connsiteY80" fmla="*/ 183166 h 350620"/>
                  <a:gd name="connsiteX81" fmla="*/ 331089 w 331088"/>
                  <a:gd name="connsiteY81" fmla="*/ 169640 h 350620"/>
                  <a:gd name="connsiteX82" fmla="*/ 331089 w 331088"/>
                  <a:gd name="connsiteY82" fmla="*/ 168878 h 350620"/>
                  <a:gd name="connsiteX83" fmla="*/ 330613 w 331088"/>
                  <a:gd name="connsiteY83" fmla="*/ 150019 h 35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331088" h="350620">
                    <a:moveTo>
                      <a:pt x="330613" y="150019"/>
                    </a:moveTo>
                    <a:cubicBezTo>
                      <a:pt x="330517" y="148495"/>
                      <a:pt x="330327" y="146876"/>
                      <a:pt x="330232" y="145352"/>
                    </a:cubicBezTo>
                    <a:cubicBezTo>
                      <a:pt x="329755" y="140494"/>
                      <a:pt x="329089" y="135636"/>
                      <a:pt x="328231" y="130969"/>
                    </a:cubicBezTo>
                    <a:cubicBezTo>
                      <a:pt x="328041" y="130016"/>
                      <a:pt x="328041" y="128969"/>
                      <a:pt x="327850" y="128016"/>
                    </a:cubicBezTo>
                    <a:cubicBezTo>
                      <a:pt x="327660" y="127349"/>
                      <a:pt x="327469" y="126682"/>
                      <a:pt x="327279" y="126016"/>
                    </a:cubicBezTo>
                    <a:cubicBezTo>
                      <a:pt x="326422" y="122396"/>
                      <a:pt x="325469" y="118872"/>
                      <a:pt x="324421" y="115443"/>
                    </a:cubicBezTo>
                    <a:cubicBezTo>
                      <a:pt x="323945" y="113824"/>
                      <a:pt x="323564" y="112300"/>
                      <a:pt x="322993" y="110680"/>
                    </a:cubicBezTo>
                    <a:cubicBezTo>
                      <a:pt x="321373" y="105823"/>
                      <a:pt x="319468" y="101060"/>
                      <a:pt x="317278" y="96488"/>
                    </a:cubicBezTo>
                    <a:cubicBezTo>
                      <a:pt x="317182" y="96393"/>
                      <a:pt x="317182" y="96393"/>
                      <a:pt x="317182" y="96298"/>
                    </a:cubicBezTo>
                    <a:cubicBezTo>
                      <a:pt x="315373" y="92583"/>
                      <a:pt x="313372" y="89059"/>
                      <a:pt x="311277" y="85535"/>
                    </a:cubicBezTo>
                    <a:cubicBezTo>
                      <a:pt x="311087" y="85154"/>
                      <a:pt x="310896" y="84772"/>
                      <a:pt x="310610" y="84391"/>
                    </a:cubicBezTo>
                    <a:cubicBezTo>
                      <a:pt x="308229" y="80486"/>
                      <a:pt x="305562" y="76867"/>
                      <a:pt x="302800" y="73247"/>
                    </a:cubicBezTo>
                    <a:lnTo>
                      <a:pt x="230029" y="0"/>
                    </a:lnTo>
                    <a:cubicBezTo>
                      <a:pt x="232791" y="3524"/>
                      <a:pt x="235363" y="7144"/>
                      <a:pt x="237839" y="11049"/>
                    </a:cubicBezTo>
                    <a:cubicBezTo>
                      <a:pt x="239363" y="13526"/>
                      <a:pt x="240792" y="16288"/>
                      <a:pt x="242221" y="18955"/>
                    </a:cubicBezTo>
                    <a:cubicBezTo>
                      <a:pt x="242983" y="20384"/>
                      <a:pt x="243745" y="21622"/>
                      <a:pt x="244412" y="23051"/>
                    </a:cubicBezTo>
                    <a:cubicBezTo>
                      <a:pt x="246602" y="27622"/>
                      <a:pt x="248507" y="32480"/>
                      <a:pt x="250222" y="37338"/>
                    </a:cubicBezTo>
                    <a:cubicBezTo>
                      <a:pt x="250793" y="38957"/>
                      <a:pt x="251174" y="40577"/>
                      <a:pt x="251650" y="42196"/>
                    </a:cubicBezTo>
                    <a:cubicBezTo>
                      <a:pt x="252698" y="45529"/>
                      <a:pt x="253651" y="48959"/>
                      <a:pt x="254413" y="52483"/>
                    </a:cubicBezTo>
                    <a:cubicBezTo>
                      <a:pt x="254794" y="54197"/>
                      <a:pt x="255079" y="56007"/>
                      <a:pt x="255365" y="57721"/>
                    </a:cubicBezTo>
                    <a:cubicBezTo>
                      <a:pt x="256222" y="62389"/>
                      <a:pt x="256889" y="67151"/>
                      <a:pt x="257270" y="72009"/>
                    </a:cubicBezTo>
                    <a:cubicBezTo>
                      <a:pt x="257365" y="73628"/>
                      <a:pt x="257651" y="75152"/>
                      <a:pt x="257746" y="76771"/>
                    </a:cubicBezTo>
                    <a:cubicBezTo>
                      <a:pt x="258127" y="82963"/>
                      <a:pt x="258223" y="89249"/>
                      <a:pt x="257842" y="95726"/>
                    </a:cubicBezTo>
                    <a:cubicBezTo>
                      <a:pt x="257556" y="100489"/>
                      <a:pt x="257175" y="105251"/>
                      <a:pt x="256604" y="110014"/>
                    </a:cubicBezTo>
                    <a:cubicBezTo>
                      <a:pt x="255937" y="114871"/>
                      <a:pt x="254984" y="119729"/>
                      <a:pt x="253937" y="124587"/>
                    </a:cubicBezTo>
                    <a:cubicBezTo>
                      <a:pt x="252317" y="131826"/>
                      <a:pt x="250317" y="139065"/>
                      <a:pt x="247840" y="146113"/>
                    </a:cubicBezTo>
                    <a:cubicBezTo>
                      <a:pt x="247364" y="147638"/>
                      <a:pt x="246697" y="149257"/>
                      <a:pt x="246221" y="150781"/>
                    </a:cubicBezTo>
                    <a:cubicBezTo>
                      <a:pt x="243840" y="157067"/>
                      <a:pt x="241268" y="163354"/>
                      <a:pt x="238315" y="169450"/>
                    </a:cubicBezTo>
                    <a:cubicBezTo>
                      <a:pt x="238030" y="170021"/>
                      <a:pt x="237839" y="170593"/>
                      <a:pt x="237554" y="171164"/>
                    </a:cubicBezTo>
                    <a:cubicBezTo>
                      <a:pt x="234315" y="177641"/>
                      <a:pt x="230600" y="184023"/>
                      <a:pt x="226600" y="190214"/>
                    </a:cubicBezTo>
                    <a:cubicBezTo>
                      <a:pt x="225647" y="191643"/>
                      <a:pt x="224695" y="193072"/>
                      <a:pt x="223742" y="194596"/>
                    </a:cubicBezTo>
                    <a:cubicBezTo>
                      <a:pt x="219361" y="201168"/>
                      <a:pt x="214598" y="207550"/>
                      <a:pt x="209359" y="213646"/>
                    </a:cubicBezTo>
                    <a:cubicBezTo>
                      <a:pt x="206026" y="217551"/>
                      <a:pt x="202597" y="221266"/>
                      <a:pt x="199072" y="224885"/>
                    </a:cubicBezTo>
                    <a:cubicBezTo>
                      <a:pt x="197644" y="226314"/>
                      <a:pt x="195739" y="228219"/>
                      <a:pt x="193453" y="230219"/>
                    </a:cubicBezTo>
                    <a:cubicBezTo>
                      <a:pt x="192881" y="230791"/>
                      <a:pt x="192119" y="231362"/>
                      <a:pt x="191452" y="231934"/>
                    </a:cubicBezTo>
                    <a:cubicBezTo>
                      <a:pt x="189547" y="233648"/>
                      <a:pt x="187547" y="235458"/>
                      <a:pt x="185166" y="237458"/>
                    </a:cubicBezTo>
                    <a:cubicBezTo>
                      <a:pt x="184499" y="238030"/>
                      <a:pt x="183737" y="238601"/>
                      <a:pt x="182975" y="239173"/>
                    </a:cubicBezTo>
                    <a:cubicBezTo>
                      <a:pt x="180594" y="241173"/>
                      <a:pt x="178022" y="243173"/>
                      <a:pt x="175260" y="245173"/>
                    </a:cubicBezTo>
                    <a:cubicBezTo>
                      <a:pt x="174212" y="246031"/>
                      <a:pt x="173069" y="246793"/>
                      <a:pt x="171926" y="247650"/>
                    </a:cubicBezTo>
                    <a:cubicBezTo>
                      <a:pt x="168973" y="249746"/>
                      <a:pt x="165830" y="251841"/>
                      <a:pt x="162592" y="253937"/>
                    </a:cubicBezTo>
                    <a:cubicBezTo>
                      <a:pt x="161544" y="254603"/>
                      <a:pt x="160591" y="255175"/>
                      <a:pt x="159639" y="255841"/>
                    </a:cubicBezTo>
                    <a:cubicBezTo>
                      <a:pt x="155257" y="258413"/>
                      <a:pt x="150685" y="260985"/>
                      <a:pt x="145923" y="263271"/>
                    </a:cubicBezTo>
                    <a:cubicBezTo>
                      <a:pt x="144875" y="263747"/>
                      <a:pt x="143827" y="264223"/>
                      <a:pt x="142780" y="264700"/>
                    </a:cubicBezTo>
                    <a:cubicBezTo>
                      <a:pt x="138970" y="266510"/>
                      <a:pt x="134969" y="268129"/>
                      <a:pt x="130873" y="269653"/>
                    </a:cubicBezTo>
                    <a:cubicBezTo>
                      <a:pt x="129159" y="270320"/>
                      <a:pt x="127444" y="270796"/>
                      <a:pt x="125635" y="271367"/>
                    </a:cubicBezTo>
                    <a:cubicBezTo>
                      <a:pt x="121825" y="272605"/>
                      <a:pt x="117919" y="273558"/>
                      <a:pt x="114014" y="274415"/>
                    </a:cubicBezTo>
                    <a:cubicBezTo>
                      <a:pt x="112300" y="274796"/>
                      <a:pt x="110490" y="275177"/>
                      <a:pt x="108775" y="275558"/>
                    </a:cubicBezTo>
                    <a:cubicBezTo>
                      <a:pt x="103060" y="276511"/>
                      <a:pt x="97250" y="277178"/>
                      <a:pt x="91345" y="277273"/>
                    </a:cubicBezTo>
                    <a:cubicBezTo>
                      <a:pt x="52388" y="277559"/>
                      <a:pt x="22384" y="266795"/>
                      <a:pt x="0" y="244221"/>
                    </a:cubicBezTo>
                    <a:lnTo>
                      <a:pt x="72771" y="317563"/>
                    </a:lnTo>
                    <a:cubicBezTo>
                      <a:pt x="95155" y="340138"/>
                      <a:pt x="125254" y="350901"/>
                      <a:pt x="164211" y="350615"/>
                    </a:cubicBezTo>
                    <a:cubicBezTo>
                      <a:pt x="170212" y="350615"/>
                      <a:pt x="175927" y="349853"/>
                      <a:pt x="181642" y="348901"/>
                    </a:cubicBezTo>
                    <a:cubicBezTo>
                      <a:pt x="183451" y="348615"/>
                      <a:pt x="185166" y="348139"/>
                      <a:pt x="186880" y="347758"/>
                    </a:cubicBezTo>
                    <a:cubicBezTo>
                      <a:pt x="190881" y="346901"/>
                      <a:pt x="194691" y="345853"/>
                      <a:pt x="198501" y="344710"/>
                    </a:cubicBezTo>
                    <a:cubicBezTo>
                      <a:pt x="200311" y="344138"/>
                      <a:pt x="202025" y="343567"/>
                      <a:pt x="203740" y="342995"/>
                    </a:cubicBezTo>
                    <a:cubicBezTo>
                      <a:pt x="207835" y="341566"/>
                      <a:pt x="211741" y="339852"/>
                      <a:pt x="215551" y="338138"/>
                    </a:cubicBezTo>
                    <a:cubicBezTo>
                      <a:pt x="216694" y="337661"/>
                      <a:pt x="217741" y="337185"/>
                      <a:pt x="218884" y="336709"/>
                    </a:cubicBezTo>
                    <a:cubicBezTo>
                      <a:pt x="223647" y="334423"/>
                      <a:pt x="228124" y="331851"/>
                      <a:pt x="232410" y="329279"/>
                    </a:cubicBezTo>
                    <a:cubicBezTo>
                      <a:pt x="233648" y="328517"/>
                      <a:pt x="234696" y="327755"/>
                      <a:pt x="235934" y="326993"/>
                    </a:cubicBezTo>
                    <a:cubicBezTo>
                      <a:pt x="238982" y="325088"/>
                      <a:pt x="241840" y="323183"/>
                      <a:pt x="244697" y="321183"/>
                    </a:cubicBezTo>
                    <a:cubicBezTo>
                      <a:pt x="246031" y="320135"/>
                      <a:pt x="247364" y="319278"/>
                      <a:pt x="248698" y="318230"/>
                    </a:cubicBezTo>
                    <a:cubicBezTo>
                      <a:pt x="251079" y="316421"/>
                      <a:pt x="253270" y="314801"/>
                      <a:pt x="255365" y="313087"/>
                    </a:cubicBezTo>
                    <a:cubicBezTo>
                      <a:pt x="256508" y="312230"/>
                      <a:pt x="257651" y="311277"/>
                      <a:pt x="258604" y="310420"/>
                    </a:cubicBezTo>
                    <a:cubicBezTo>
                      <a:pt x="258889" y="310229"/>
                      <a:pt x="259175" y="309944"/>
                      <a:pt x="259461" y="309753"/>
                    </a:cubicBezTo>
                    <a:cubicBezTo>
                      <a:pt x="260890" y="308515"/>
                      <a:pt x="262033" y="307467"/>
                      <a:pt x="263271" y="306324"/>
                    </a:cubicBezTo>
                    <a:cubicBezTo>
                      <a:pt x="264414" y="305276"/>
                      <a:pt x="265652" y="304229"/>
                      <a:pt x="266700" y="303276"/>
                    </a:cubicBezTo>
                    <a:cubicBezTo>
                      <a:pt x="268891" y="301276"/>
                      <a:pt x="270700" y="299466"/>
                      <a:pt x="272129" y="298037"/>
                    </a:cubicBezTo>
                    <a:cubicBezTo>
                      <a:pt x="275558" y="294608"/>
                      <a:pt x="278797" y="291084"/>
                      <a:pt x="281940" y="287464"/>
                    </a:cubicBezTo>
                    <a:cubicBezTo>
                      <a:pt x="282130" y="287274"/>
                      <a:pt x="282226" y="286988"/>
                      <a:pt x="282416" y="286798"/>
                    </a:cubicBezTo>
                    <a:cubicBezTo>
                      <a:pt x="287560" y="280702"/>
                      <a:pt x="292322" y="274415"/>
                      <a:pt x="296799" y="267843"/>
                    </a:cubicBezTo>
                    <a:cubicBezTo>
                      <a:pt x="297275" y="267081"/>
                      <a:pt x="297942" y="266414"/>
                      <a:pt x="298418" y="265747"/>
                    </a:cubicBezTo>
                    <a:cubicBezTo>
                      <a:pt x="298894" y="264986"/>
                      <a:pt x="299275" y="264128"/>
                      <a:pt x="299847" y="263366"/>
                    </a:cubicBezTo>
                    <a:cubicBezTo>
                      <a:pt x="303752" y="257175"/>
                      <a:pt x="307562" y="250888"/>
                      <a:pt x="310801" y="244316"/>
                    </a:cubicBezTo>
                    <a:cubicBezTo>
                      <a:pt x="310801" y="244221"/>
                      <a:pt x="310896" y="244126"/>
                      <a:pt x="310991" y="244030"/>
                    </a:cubicBezTo>
                    <a:cubicBezTo>
                      <a:pt x="311182" y="243649"/>
                      <a:pt x="311372" y="243173"/>
                      <a:pt x="311467" y="242792"/>
                    </a:cubicBezTo>
                    <a:cubicBezTo>
                      <a:pt x="314420" y="236791"/>
                      <a:pt x="316992" y="230600"/>
                      <a:pt x="319278" y="224219"/>
                    </a:cubicBezTo>
                    <a:cubicBezTo>
                      <a:pt x="319659" y="223266"/>
                      <a:pt x="320135" y="222409"/>
                      <a:pt x="320421" y="221456"/>
                    </a:cubicBezTo>
                    <a:cubicBezTo>
                      <a:pt x="320707" y="220694"/>
                      <a:pt x="320802" y="219837"/>
                      <a:pt x="321088" y="219075"/>
                    </a:cubicBezTo>
                    <a:cubicBezTo>
                      <a:pt x="323469" y="212027"/>
                      <a:pt x="325564" y="204978"/>
                      <a:pt x="327088" y="197739"/>
                    </a:cubicBezTo>
                    <a:cubicBezTo>
                      <a:pt x="327088" y="197453"/>
                      <a:pt x="327279" y="197263"/>
                      <a:pt x="327279" y="196977"/>
                    </a:cubicBezTo>
                    <a:cubicBezTo>
                      <a:pt x="328231" y="192405"/>
                      <a:pt x="329089" y="187738"/>
                      <a:pt x="329755" y="183166"/>
                    </a:cubicBezTo>
                    <a:cubicBezTo>
                      <a:pt x="330327" y="178689"/>
                      <a:pt x="330803" y="174117"/>
                      <a:pt x="331089" y="169640"/>
                    </a:cubicBezTo>
                    <a:cubicBezTo>
                      <a:pt x="331089" y="169354"/>
                      <a:pt x="331089" y="169069"/>
                      <a:pt x="331089" y="168878"/>
                    </a:cubicBezTo>
                    <a:cubicBezTo>
                      <a:pt x="330994" y="162592"/>
                      <a:pt x="330994" y="156210"/>
                      <a:pt x="330613" y="150019"/>
                    </a:cubicBezTo>
                    <a:close/>
                  </a:path>
                </a:pathLst>
              </a:custGeom>
              <a:solidFill>
                <a:srgbClr val="6644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87" name="Forma libre: forma 86">
                <a:extLst>
                  <a:ext uri="{FF2B5EF4-FFF2-40B4-BE49-F238E27FC236}">
                    <a16:creationId xmlns:a16="http://schemas.microsoft.com/office/drawing/2014/main" id="{C8096BE5-028F-42C4-8ED4-48268DC6486E}"/>
                  </a:ext>
                </a:extLst>
              </p:cNvPr>
              <p:cNvSpPr/>
              <p:nvPr/>
            </p:nvSpPr>
            <p:spPr>
              <a:xfrm>
                <a:off x="6954339" y="5193408"/>
                <a:ext cx="295096" cy="320141"/>
              </a:xfrm>
              <a:custGeom>
                <a:avLst/>
                <a:gdLst>
                  <a:gd name="connsiteX0" fmla="*/ 267039 w 295096"/>
                  <a:gd name="connsiteY0" fmla="*/ 42864 h 320141"/>
                  <a:gd name="connsiteX1" fmla="*/ 293519 w 295096"/>
                  <a:gd name="connsiteY1" fmla="*/ 152878 h 320141"/>
                  <a:gd name="connsiteX2" fmla="*/ 235893 w 295096"/>
                  <a:gd name="connsiteY2" fmla="*/ 267655 h 320141"/>
                  <a:gd name="connsiteX3" fmla="*/ 128070 w 295096"/>
                  <a:gd name="connsiteY3" fmla="*/ 320137 h 320141"/>
                  <a:gd name="connsiteX4" fmla="*/ 28057 w 295096"/>
                  <a:gd name="connsiteY4" fmla="*/ 277370 h 320141"/>
                  <a:gd name="connsiteX5" fmla="*/ 1578 w 295096"/>
                  <a:gd name="connsiteY5" fmla="*/ 167356 h 320141"/>
                  <a:gd name="connsiteX6" fmla="*/ 59204 w 295096"/>
                  <a:gd name="connsiteY6" fmla="*/ 52485 h 320141"/>
                  <a:gd name="connsiteX7" fmla="*/ 167027 w 295096"/>
                  <a:gd name="connsiteY7" fmla="*/ 2 h 320141"/>
                  <a:gd name="connsiteX8" fmla="*/ 267039 w 295096"/>
                  <a:gd name="connsiteY8" fmla="*/ 42864 h 320141"/>
                  <a:gd name="connsiteX9" fmla="*/ 272945 w 295096"/>
                  <a:gd name="connsiteY9" fmla="*/ 150688 h 320141"/>
                  <a:gd name="connsiteX10" fmla="*/ 250656 w 295096"/>
                  <a:gd name="connsiteY10" fmla="*/ 56200 h 320141"/>
                  <a:gd name="connsiteX11" fmla="*/ 166551 w 295096"/>
                  <a:gd name="connsiteY11" fmla="*/ 21052 h 320141"/>
                  <a:gd name="connsiteX12" fmla="*/ 73682 w 295096"/>
                  <a:gd name="connsiteY12" fmla="*/ 67153 h 320141"/>
                  <a:gd name="connsiteX13" fmla="*/ 22152 w 295096"/>
                  <a:gd name="connsiteY13" fmla="*/ 169452 h 320141"/>
                  <a:gd name="connsiteX14" fmla="*/ 44440 w 295096"/>
                  <a:gd name="connsiteY14" fmla="*/ 264130 h 320141"/>
                  <a:gd name="connsiteX15" fmla="*/ 128546 w 295096"/>
                  <a:gd name="connsiteY15" fmla="*/ 299278 h 320141"/>
                  <a:gd name="connsiteX16" fmla="*/ 221414 w 295096"/>
                  <a:gd name="connsiteY16" fmla="*/ 253177 h 320141"/>
                  <a:gd name="connsiteX17" fmla="*/ 272945 w 295096"/>
                  <a:gd name="connsiteY17" fmla="*/ 150688 h 320141"/>
                  <a:gd name="connsiteX18" fmla="*/ 272945 w 295096"/>
                  <a:gd name="connsiteY18" fmla="*/ 150688 h 32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5096" h="320141">
                    <a:moveTo>
                      <a:pt x="267039" y="42864"/>
                    </a:moveTo>
                    <a:cubicBezTo>
                      <a:pt x="289614" y="71154"/>
                      <a:pt x="299139" y="111254"/>
                      <a:pt x="293519" y="152878"/>
                    </a:cubicBezTo>
                    <a:cubicBezTo>
                      <a:pt x="287709" y="195264"/>
                      <a:pt x="267325" y="235936"/>
                      <a:pt x="235893" y="267655"/>
                    </a:cubicBezTo>
                    <a:cubicBezTo>
                      <a:pt x="223796" y="279751"/>
                      <a:pt x="180267" y="319661"/>
                      <a:pt x="128070" y="320137"/>
                    </a:cubicBezTo>
                    <a:cubicBezTo>
                      <a:pt x="83969" y="320423"/>
                      <a:pt x="51108" y="306612"/>
                      <a:pt x="28057" y="277370"/>
                    </a:cubicBezTo>
                    <a:cubicBezTo>
                      <a:pt x="5483" y="249081"/>
                      <a:pt x="-4042" y="208790"/>
                      <a:pt x="1578" y="167356"/>
                    </a:cubicBezTo>
                    <a:cubicBezTo>
                      <a:pt x="7197" y="124875"/>
                      <a:pt x="27771" y="84203"/>
                      <a:pt x="59204" y="52485"/>
                    </a:cubicBezTo>
                    <a:cubicBezTo>
                      <a:pt x="71301" y="40388"/>
                      <a:pt x="114830" y="383"/>
                      <a:pt x="167027" y="2"/>
                    </a:cubicBezTo>
                    <a:cubicBezTo>
                      <a:pt x="211128" y="-188"/>
                      <a:pt x="243703" y="13718"/>
                      <a:pt x="267039" y="42864"/>
                    </a:cubicBezTo>
                    <a:close/>
                    <a:moveTo>
                      <a:pt x="272945" y="150688"/>
                    </a:moveTo>
                    <a:cubicBezTo>
                      <a:pt x="277422" y="117636"/>
                      <a:pt x="271326" y="82488"/>
                      <a:pt x="250656" y="56200"/>
                    </a:cubicBezTo>
                    <a:cubicBezTo>
                      <a:pt x="229320" y="29434"/>
                      <a:pt x="199793" y="20767"/>
                      <a:pt x="166551" y="21052"/>
                    </a:cubicBezTo>
                    <a:cubicBezTo>
                      <a:pt x="132642" y="21338"/>
                      <a:pt x="97018" y="43627"/>
                      <a:pt x="73682" y="67153"/>
                    </a:cubicBezTo>
                    <a:cubicBezTo>
                      <a:pt x="46345" y="94680"/>
                      <a:pt x="27295" y="131352"/>
                      <a:pt x="22152" y="169452"/>
                    </a:cubicBezTo>
                    <a:cubicBezTo>
                      <a:pt x="17675" y="202694"/>
                      <a:pt x="23771" y="237841"/>
                      <a:pt x="44440" y="264130"/>
                    </a:cubicBezTo>
                    <a:cubicBezTo>
                      <a:pt x="65681" y="290705"/>
                      <a:pt x="95304" y="299563"/>
                      <a:pt x="128546" y="299278"/>
                    </a:cubicBezTo>
                    <a:cubicBezTo>
                      <a:pt x="162455" y="298992"/>
                      <a:pt x="198078" y="276703"/>
                      <a:pt x="221414" y="253177"/>
                    </a:cubicBezTo>
                    <a:cubicBezTo>
                      <a:pt x="248751" y="225649"/>
                      <a:pt x="267611" y="188978"/>
                      <a:pt x="272945" y="150688"/>
                    </a:cubicBezTo>
                    <a:lnTo>
                      <a:pt x="272945" y="150688"/>
                    </a:lnTo>
                    <a:close/>
                  </a:path>
                </a:pathLst>
              </a:custGeom>
              <a:solidFill>
                <a:srgbClr val="A997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46355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EE4BDB4-D8B4-4BCD-B9FC-D1F34BD0B75A}"/>
              </a:ext>
            </a:extLst>
          </p:cNvPr>
          <p:cNvSpPr/>
          <p:nvPr/>
        </p:nvSpPr>
        <p:spPr>
          <a:xfrm>
            <a:off x="3532590" y="4262273"/>
            <a:ext cx="1221987" cy="1364256"/>
          </a:xfrm>
          <a:custGeom>
            <a:avLst/>
            <a:gdLst>
              <a:gd name="connsiteX0" fmla="*/ 1222432 w 1221987"/>
              <a:gd name="connsiteY0" fmla="*/ 0 h 1364255"/>
              <a:gd name="connsiteX1" fmla="*/ 1158411 w 1221987"/>
              <a:gd name="connsiteY1" fmla="*/ 122707 h 1364255"/>
              <a:gd name="connsiteX2" fmla="*/ 1096422 w 1221987"/>
              <a:gd name="connsiteY2" fmla="*/ 243381 h 1364255"/>
              <a:gd name="connsiteX3" fmla="*/ 1069239 w 1221987"/>
              <a:gd name="connsiteY3" fmla="*/ 295462 h 1364255"/>
              <a:gd name="connsiteX4" fmla="*/ 1074574 w 1221987"/>
              <a:gd name="connsiteY4" fmla="*/ 305624 h 1364255"/>
              <a:gd name="connsiteX5" fmla="*/ 1214302 w 1221987"/>
              <a:gd name="connsiteY5" fmla="*/ 415120 h 1364255"/>
              <a:gd name="connsiteX6" fmla="*/ 1223448 w 1221987"/>
              <a:gd name="connsiteY6" fmla="*/ 471011 h 1364255"/>
              <a:gd name="connsiteX7" fmla="*/ 1223448 w 1221987"/>
              <a:gd name="connsiteY7" fmla="*/ 1196074 h 1364255"/>
              <a:gd name="connsiteX8" fmla="*/ 1162222 w 1221987"/>
              <a:gd name="connsiteY8" fmla="*/ 1330213 h 1364255"/>
              <a:gd name="connsiteX9" fmla="*/ 1054504 w 1221987"/>
              <a:gd name="connsiteY9" fmla="*/ 1366289 h 1364255"/>
              <a:gd name="connsiteX10" fmla="*/ 173200 w 1221987"/>
              <a:gd name="connsiteY10" fmla="*/ 1366289 h 1364255"/>
              <a:gd name="connsiteX11" fmla="*/ 11877 w 1221987"/>
              <a:gd name="connsiteY11" fmla="*/ 1262635 h 1364255"/>
              <a:gd name="connsiteX12" fmla="*/ 191 w 1221987"/>
              <a:gd name="connsiteY12" fmla="*/ 1189469 h 1364255"/>
              <a:gd name="connsiteX13" fmla="*/ 191 w 1221987"/>
              <a:gd name="connsiteY13" fmla="*/ 498703 h 1364255"/>
              <a:gd name="connsiteX14" fmla="*/ 8320 w 1221987"/>
              <a:gd name="connsiteY14" fmla="*/ 418423 h 1364255"/>
              <a:gd name="connsiteX15" fmla="*/ 90887 w 1221987"/>
              <a:gd name="connsiteY15" fmla="*/ 321121 h 1364255"/>
              <a:gd name="connsiteX16" fmla="*/ 162529 w 1221987"/>
              <a:gd name="connsiteY16" fmla="*/ 305116 h 1364255"/>
              <a:gd name="connsiteX17" fmla="*/ 771999 w 1221987"/>
              <a:gd name="connsiteY17" fmla="*/ 305878 h 1364255"/>
              <a:gd name="connsiteX18" fmla="*/ 819506 w 1221987"/>
              <a:gd name="connsiteY18" fmla="*/ 284284 h 1364255"/>
              <a:gd name="connsiteX19" fmla="*/ 1053488 w 1221987"/>
              <a:gd name="connsiteY19" fmla="*/ 118134 h 1364255"/>
              <a:gd name="connsiteX20" fmla="*/ 1209983 w 1221987"/>
              <a:gd name="connsiteY20" fmla="*/ 6605 h 1364255"/>
              <a:gd name="connsiteX21" fmla="*/ 1222432 w 1221987"/>
              <a:gd name="connsiteY21" fmla="*/ 0 h 136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21987" h="1364255">
                <a:moveTo>
                  <a:pt x="1222432" y="0"/>
                </a:moveTo>
                <a:cubicBezTo>
                  <a:pt x="1199821" y="43189"/>
                  <a:pt x="1178989" y="82821"/>
                  <a:pt x="1158411" y="122707"/>
                </a:cubicBezTo>
                <a:cubicBezTo>
                  <a:pt x="1137579" y="162847"/>
                  <a:pt x="1117001" y="203241"/>
                  <a:pt x="1096422" y="243381"/>
                </a:cubicBezTo>
                <a:cubicBezTo>
                  <a:pt x="1087531" y="260911"/>
                  <a:pt x="1078893" y="278440"/>
                  <a:pt x="1069239" y="295462"/>
                </a:cubicBezTo>
                <a:cubicBezTo>
                  <a:pt x="1064666" y="303337"/>
                  <a:pt x="1065428" y="305116"/>
                  <a:pt x="1074574" y="305624"/>
                </a:cubicBezTo>
                <a:cubicBezTo>
                  <a:pt x="1137579" y="308672"/>
                  <a:pt x="1194994" y="354402"/>
                  <a:pt x="1214302" y="415120"/>
                </a:cubicBezTo>
                <a:cubicBezTo>
                  <a:pt x="1220145" y="433412"/>
                  <a:pt x="1223448" y="451703"/>
                  <a:pt x="1223448" y="471011"/>
                </a:cubicBezTo>
                <a:cubicBezTo>
                  <a:pt x="1223448" y="712614"/>
                  <a:pt x="1223194" y="954471"/>
                  <a:pt x="1223448" y="1196074"/>
                </a:cubicBezTo>
                <a:cubicBezTo>
                  <a:pt x="1223448" y="1250441"/>
                  <a:pt x="1204140" y="1295662"/>
                  <a:pt x="1162222" y="1330213"/>
                </a:cubicBezTo>
                <a:cubicBezTo>
                  <a:pt x="1131227" y="1355872"/>
                  <a:pt x="1094136" y="1366289"/>
                  <a:pt x="1054504" y="1366289"/>
                </a:cubicBezTo>
                <a:cubicBezTo>
                  <a:pt x="760820" y="1366542"/>
                  <a:pt x="466883" y="1366796"/>
                  <a:pt x="173200" y="1366289"/>
                </a:cubicBezTo>
                <a:cubicBezTo>
                  <a:pt x="98254" y="1366035"/>
                  <a:pt x="42109" y="1333516"/>
                  <a:pt x="11877" y="1262635"/>
                </a:cubicBezTo>
                <a:cubicBezTo>
                  <a:pt x="1969" y="1239263"/>
                  <a:pt x="191" y="1214366"/>
                  <a:pt x="191" y="1189469"/>
                </a:cubicBezTo>
                <a:cubicBezTo>
                  <a:pt x="-64" y="959298"/>
                  <a:pt x="-64" y="728874"/>
                  <a:pt x="191" y="498703"/>
                </a:cubicBezTo>
                <a:cubicBezTo>
                  <a:pt x="191" y="471773"/>
                  <a:pt x="-64" y="444844"/>
                  <a:pt x="8320" y="418423"/>
                </a:cubicBezTo>
                <a:cubicBezTo>
                  <a:pt x="22293" y="374218"/>
                  <a:pt x="49985" y="341953"/>
                  <a:pt x="90887" y="321121"/>
                </a:cubicBezTo>
                <a:cubicBezTo>
                  <a:pt x="113243" y="309689"/>
                  <a:pt x="137124" y="305116"/>
                  <a:pt x="162529" y="305116"/>
                </a:cubicBezTo>
                <a:cubicBezTo>
                  <a:pt x="365771" y="305370"/>
                  <a:pt x="569012" y="304862"/>
                  <a:pt x="771999" y="305878"/>
                </a:cubicBezTo>
                <a:cubicBezTo>
                  <a:pt x="792831" y="305878"/>
                  <a:pt x="805534" y="294192"/>
                  <a:pt x="819506" y="284284"/>
                </a:cubicBezTo>
                <a:cubicBezTo>
                  <a:pt x="897754" y="229409"/>
                  <a:pt x="975494" y="173517"/>
                  <a:pt x="1053488" y="118134"/>
                </a:cubicBezTo>
                <a:cubicBezTo>
                  <a:pt x="1105568" y="81042"/>
                  <a:pt x="1157903" y="43697"/>
                  <a:pt x="1209983" y="6605"/>
                </a:cubicBezTo>
                <a:cubicBezTo>
                  <a:pt x="1213032" y="4827"/>
                  <a:pt x="1216081" y="3557"/>
                  <a:pt x="1222432" y="0"/>
                </a:cubicBezTo>
                <a:close/>
              </a:path>
            </a:pathLst>
          </a:custGeom>
          <a:solidFill>
            <a:srgbClr val="F9C415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A14845A-8439-4066-8F90-7F0E06BC9C4C}"/>
              </a:ext>
            </a:extLst>
          </p:cNvPr>
          <p:cNvSpPr/>
          <p:nvPr/>
        </p:nvSpPr>
        <p:spPr>
          <a:xfrm>
            <a:off x="7437423" y="4264814"/>
            <a:ext cx="1221987" cy="1361715"/>
          </a:xfrm>
          <a:custGeom>
            <a:avLst/>
            <a:gdLst>
              <a:gd name="connsiteX0" fmla="*/ 158278 w 1221987"/>
              <a:gd name="connsiteY0" fmla="*/ 303337 h 1361715"/>
              <a:gd name="connsiteX1" fmla="*/ 1782 w 1221987"/>
              <a:gd name="connsiteY1" fmla="*/ 1524 h 1361715"/>
              <a:gd name="connsiteX2" fmla="*/ 3306 w 1221987"/>
              <a:gd name="connsiteY2" fmla="*/ 0 h 1361715"/>
              <a:gd name="connsiteX3" fmla="*/ 53100 w 1221987"/>
              <a:gd name="connsiteY3" fmla="*/ 35313 h 1361715"/>
              <a:gd name="connsiteX4" fmla="*/ 424523 w 1221987"/>
              <a:gd name="connsiteY4" fmla="*/ 298764 h 1361715"/>
              <a:gd name="connsiteX5" fmla="*/ 443323 w 1221987"/>
              <a:gd name="connsiteY5" fmla="*/ 304100 h 1361715"/>
              <a:gd name="connsiteX6" fmla="*/ 1058128 w 1221987"/>
              <a:gd name="connsiteY6" fmla="*/ 303591 h 1361715"/>
              <a:gd name="connsiteX7" fmla="*/ 1219196 w 1221987"/>
              <a:gd name="connsiteY7" fmla="*/ 436206 h 1361715"/>
              <a:gd name="connsiteX8" fmla="*/ 1221483 w 1221987"/>
              <a:gd name="connsiteY8" fmla="*/ 468979 h 1361715"/>
              <a:gd name="connsiteX9" fmla="*/ 1221991 w 1221987"/>
              <a:gd name="connsiteY9" fmla="*/ 1198106 h 1361715"/>
              <a:gd name="connsiteX10" fmla="*/ 1100300 w 1221987"/>
              <a:gd name="connsiteY10" fmla="*/ 1359175 h 1361715"/>
              <a:gd name="connsiteX11" fmla="*/ 1060160 w 1221987"/>
              <a:gd name="connsiteY11" fmla="*/ 1364002 h 1361715"/>
              <a:gd name="connsiteX12" fmla="*/ 163359 w 1221987"/>
              <a:gd name="connsiteY12" fmla="*/ 1363748 h 1361715"/>
              <a:gd name="connsiteX13" fmla="*/ 2798 w 1221987"/>
              <a:gd name="connsiteY13" fmla="*/ 1232149 h 1361715"/>
              <a:gd name="connsiteX14" fmla="*/ 512 w 1221987"/>
              <a:gd name="connsiteY14" fmla="*/ 1200647 h 1361715"/>
              <a:gd name="connsiteX15" fmla="*/ 3 w 1221987"/>
              <a:gd name="connsiteY15" fmla="*/ 468979 h 1361715"/>
              <a:gd name="connsiteX16" fmla="*/ 134397 w 1221987"/>
              <a:gd name="connsiteY16" fmla="*/ 305370 h 1361715"/>
              <a:gd name="connsiteX17" fmla="*/ 158278 w 1221987"/>
              <a:gd name="connsiteY17" fmla="*/ 303337 h 136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1987" h="1361715">
                <a:moveTo>
                  <a:pt x="158278" y="303337"/>
                </a:moveTo>
                <a:cubicBezTo>
                  <a:pt x="105689" y="202225"/>
                  <a:pt x="53862" y="101875"/>
                  <a:pt x="1782" y="1524"/>
                </a:cubicBezTo>
                <a:cubicBezTo>
                  <a:pt x="2290" y="1016"/>
                  <a:pt x="2798" y="508"/>
                  <a:pt x="3306" y="0"/>
                </a:cubicBezTo>
                <a:cubicBezTo>
                  <a:pt x="19820" y="11686"/>
                  <a:pt x="36587" y="23373"/>
                  <a:pt x="53100" y="35313"/>
                </a:cubicBezTo>
                <a:cubicBezTo>
                  <a:pt x="176823" y="123215"/>
                  <a:pt x="300800" y="210863"/>
                  <a:pt x="424523" y="298764"/>
                </a:cubicBezTo>
                <a:cubicBezTo>
                  <a:pt x="430367" y="303083"/>
                  <a:pt x="436464" y="304100"/>
                  <a:pt x="443323" y="304100"/>
                </a:cubicBezTo>
                <a:cubicBezTo>
                  <a:pt x="648343" y="304100"/>
                  <a:pt x="853108" y="304862"/>
                  <a:pt x="1058128" y="303591"/>
                </a:cubicBezTo>
                <a:cubicBezTo>
                  <a:pt x="1130786" y="303083"/>
                  <a:pt x="1204461" y="354148"/>
                  <a:pt x="1219196" y="436206"/>
                </a:cubicBezTo>
                <a:cubicBezTo>
                  <a:pt x="1221229" y="446876"/>
                  <a:pt x="1221483" y="458055"/>
                  <a:pt x="1221483" y="468979"/>
                </a:cubicBezTo>
                <a:cubicBezTo>
                  <a:pt x="1221483" y="712106"/>
                  <a:pt x="1220974" y="954979"/>
                  <a:pt x="1221991" y="1198106"/>
                </a:cubicBezTo>
                <a:cubicBezTo>
                  <a:pt x="1222245" y="1279149"/>
                  <a:pt x="1168132" y="1342662"/>
                  <a:pt x="1100300" y="1359175"/>
                </a:cubicBezTo>
                <a:cubicBezTo>
                  <a:pt x="1087089" y="1362478"/>
                  <a:pt x="1073625" y="1364002"/>
                  <a:pt x="1060160" y="1364002"/>
                </a:cubicBezTo>
                <a:cubicBezTo>
                  <a:pt x="761141" y="1364002"/>
                  <a:pt x="462377" y="1364256"/>
                  <a:pt x="163359" y="1363748"/>
                </a:cubicBezTo>
                <a:cubicBezTo>
                  <a:pt x="81554" y="1363748"/>
                  <a:pt x="19820" y="1312175"/>
                  <a:pt x="2798" y="1232149"/>
                </a:cubicBezTo>
                <a:cubicBezTo>
                  <a:pt x="512" y="1221987"/>
                  <a:pt x="512" y="1211063"/>
                  <a:pt x="512" y="1200647"/>
                </a:cubicBezTo>
                <a:cubicBezTo>
                  <a:pt x="512" y="956757"/>
                  <a:pt x="1274" y="712868"/>
                  <a:pt x="3" y="468979"/>
                </a:cubicBezTo>
                <a:cubicBezTo>
                  <a:pt x="-505" y="388190"/>
                  <a:pt x="55895" y="318834"/>
                  <a:pt x="134397" y="305370"/>
                </a:cubicBezTo>
                <a:cubicBezTo>
                  <a:pt x="141764" y="304608"/>
                  <a:pt x="149132" y="304354"/>
                  <a:pt x="158278" y="303337"/>
                </a:cubicBezTo>
                <a:close/>
              </a:path>
            </a:pathLst>
          </a:custGeom>
          <a:solidFill>
            <a:srgbClr val="EA4B70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A11BD51-4E3B-4AF3-9F0D-981AFFF3CD96}"/>
              </a:ext>
            </a:extLst>
          </p:cNvPr>
          <p:cNvSpPr/>
          <p:nvPr/>
        </p:nvSpPr>
        <p:spPr>
          <a:xfrm>
            <a:off x="3532590" y="2168059"/>
            <a:ext cx="1221987" cy="1412526"/>
          </a:xfrm>
          <a:custGeom>
            <a:avLst/>
            <a:gdLst>
              <a:gd name="connsiteX0" fmla="*/ 1166419 w 1221987"/>
              <a:gd name="connsiteY0" fmla="*/ 1413288 h 1412525"/>
              <a:gd name="connsiteX1" fmla="*/ 916178 w 1221987"/>
              <a:gd name="connsiteY1" fmla="*/ 1108426 h 1412525"/>
              <a:gd name="connsiteX2" fmla="*/ 884168 w 1221987"/>
              <a:gd name="connsiteY2" fmla="*/ 1069556 h 1412525"/>
              <a:gd name="connsiteX3" fmla="*/ 865114 w 1221987"/>
              <a:gd name="connsiteY3" fmla="*/ 1060156 h 1412525"/>
              <a:gd name="connsiteX4" fmla="*/ 175364 w 1221987"/>
              <a:gd name="connsiteY4" fmla="*/ 1060665 h 1412525"/>
              <a:gd name="connsiteX5" fmla="*/ 58754 w 1221987"/>
              <a:gd name="connsiteY5" fmla="*/ 1023827 h 1412525"/>
              <a:gd name="connsiteX6" fmla="*/ 69 w 1221987"/>
              <a:gd name="connsiteY6" fmla="*/ 893753 h 1412525"/>
              <a:gd name="connsiteX7" fmla="*/ 69 w 1221987"/>
              <a:gd name="connsiteY7" fmla="*/ 192571 h 1412525"/>
              <a:gd name="connsiteX8" fmla="*/ 2863 w 1221987"/>
              <a:gd name="connsiteY8" fmla="*/ 133123 h 1412525"/>
              <a:gd name="connsiteX9" fmla="*/ 89749 w 1221987"/>
              <a:gd name="connsiteY9" fmla="*/ 16513 h 1412525"/>
              <a:gd name="connsiteX10" fmla="*/ 163170 w 1221987"/>
              <a:gd name="connsiteY10" fmla="*/ 0 h 1412525"/>
              <a:gd name="connsiteX11" fmla="*/ 1059971 w 1221987"/>
              <a:gd name="connsiteY11" fmla="*/ 0 h 1412525"/>
              <a:gd name="connsiteX12" fmla="*/ 1216467 w 1221987"/>
              <a:gd name="connsiteY12" fmla="*/ 117880 h 1412525"/>
              <a:gd name="connsiteX13" fmla="*/ 1222818 w 1221987"/>
              <a:gd name="connsiteY13" fmla="*/ 165387 h 1412525"/>
              <a:gd name="connsiteX14" fmla="*/ 1222564 w 1221987"/>
              <a:gd name="connsiteY14" fmla="*/ 897055 h 1412525"/>
              <a:gd name="connsiteX15" fmla="*/ 1114592 w 1221987"/>
              <a:gd name="connsiteY15" fmla="*/ 1051519 h 1412525"/>
              <a:gd name="connsiteX16" fmla="*/ 1112052 w 1221987"/>
              <a:gd name="connsiteY16" fmla="*/ 1052281 h 1412525"/>
              <a:gd name="connsiteX17" fmla="*/ 1093760 w 1221987"/>
              <a:gd name="connsiteY17" fmla="*/ 1084037 h 1412525"/>
              <a:gd name="connsiteX18" fmla="*/ 1121198 w 1221987"/>
              <a:gd name="connsiteY18" fmla="*/ 1207506 h 1412525"/>
              <a:gd name="connsiteX19" fmla="*/ 1143046 w 1221987"/>
              <a:gd name="connsiteY19" fmla="*/ 1303792 h 1412525"/>
              <a:gd name="connsiteX20" fmla="*/ 1166419 w 1221987"/>
              <a:gd name="connsiteY20" fmla="*/ 1404904 h 1412525"/>
              <a:gd name="connsiteX21" fmla="*/ 1166419 w 1221987"/>
              <a:gd name="connsiteY21" fmla="*/ 1413288 h 141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21987" h="1412525">
                <a:moveTo>
                  <a:pt x="1166419" y="1413288"/>
                </a:moveTo>
                <a:cubicBezTo>
                  <a:pt x="1081820" y="1310143"/>
                  <a:pt x="998999" y="1209285"/>
                  <a:pt x="916178" y="1108426"/>
                </a:cubicBezTo>
                <a:cubicBezTo>
                  <a:pt x="905508" y="1095470"/>
                  <a:pt x="894330" y="1082767"/>
                  <a:pt x="884168" y="1069556"/>
                </a:cubicBezTo>
                <a:cubicBezTo>
                  <a:pt x="879086" y="1062697"/>
                  <a:pt x="873497" y="1060156"/>
                  <a:pt x="865114" y="1060156"/>
                </a:cubicBezTo>
                <a:cubicBezTo>
                  <a:pt x="635197" y="1060411"/>
                  <a:pt x="405281" y="1060156"/>
                  <a:pt x="175364" y="1060665"/>
                </a:cubicBezTo>
                <a:cubicBezTo>
                  <a:pt x="132175" y="1060665"/>
                  <a:pt x="92543" y="1052281"/>
                  <a:pt x="58754" y="1023827"/>
                </a:cubicBezTo>
                <a:cubicBezTo>
                  <a:pt x="18614" y="989784"/>
                  <a:pt x="69" y="946087"/>
                  <a:pt x="69" y="893753"/>
                </a:cubicBezTo>
                <a:cubicBezTo>
                  <a:pt x="323" y="660025"/>
                  <a:pt x="69" y="426298"/>
                  <a:pt x="69" y="192571"/>
                </a:cubicBezTo>
                <a:cubicBezTo>
                  <a:pt x="69" y="172755"/>
                  <a:pt x="-694" y="152939"/>
                  <a:pt x="2863" y="133123"/>
                </a:cubicBezTo>
                <a:cubicBezTo>
                  <a:pt x="12517" y="79772"/>
                  <a:pt x="42241" y="41410"/>
                  <a:pt x="89749" y="16513"/>
                </a:cubicBezTo>
                <a:cubicBezTo>
                  <a:pt x="112613" y="4319"/>
                  <a:pt x="137256" y="0"/>
                  <a:pt x="163170" y="0"/>
                </a:cubicBezTo>
                <a:cubicBezTo>
                  <a:pt x="462188" y="254"/>
                  <a:pt x="760953" y="508"/>
                  <a:pt x="1059971" y="0"/>
                </a:cubicBezTo>
                <a:cubicBezTo>
                  <a:pt x="1132630" y="0"/>
                  <a:pt x="1195635" y="46491"/>
                  <a:pt x="1216467" y="117880"/>
                </a:cubicBezTo>
                <a:cubicBezTo>
                  <a:pt x="1221040" y="133123"/>
                  <a:pt x="1222818" y="149128"/>
                  <a:pt x="1222818" y="165387"/>
                </a:cubicBezTo>
                <a:cubicBezTo>
                  <a:pt x="1222564" y="409277"/>
                  <a:pt x="1222818" y="653166"/>
                  <a:pt x="1222564" y="897055"/>
                </a:cubicBezTo>
                <a:cubicBezTo>
                  <a:pt x="1222564" y="967428"/>
                  <a:pt x="1180646" y="1026622"/>
                  <a:pt x="1114592" y="1051519"/>
                </a:cubicBezTo>
                <a:cubicBezTo>
                  <a:pt x="1113830" y="1051773"/>
                  <a:pt x="1113068" y="1052027"/>
                  <a:pt x="1112052" y="1052281"/>
                </a:cubicBezTo>
                <a:cubicBezTo>
                  <a:pt x="1087155" y="1059648"/>
                  <a:pt x="1087917" y="1059394"/>
                  <a:pt x="1093760" y="1084037"/>
                </a:cubicBezTo>
                <a:cubicBezTo>
                  <a:pt x="1103414" y="1124940"/>
                  <a:pt x="1112052" y="1166350"/>
                  <a:pt x="1121198" y="1207506"/>
                </a:cubicBezTo>
                <a:cubicBezTo>
                  <a:pt x="1128311" y="1239517"/>
                  <a:pt x="1135678" y="1271527"/>
                  <a:pt x="1143046" y="1303792"/>
                </a:cubicBezTo>
                <a:cubicBezTo>
                  <a:pt x="1150667" y="1337581"/>
                  <a:pt x="1158543" y="1371115"/>
                  <a:pt x="1166419" y="1404904"/>
                </a:cubicBezTo>
                <a:cubicBezTo>
                  <a:pt x="1166927" y="1406937"/>
                  <a:pt x="1166419" y="1408969"/>
                  <a:pt x="1166419" y="1413288"/>
                </a:cubicBezTo>
                <a:close/>
              </a:path>
            </a:pathLst>
          </a:custGeom>
          <a:solidFill>
            <a:srgbClr val="F08B16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5120D6C-0E01-4E92-9EBD-9195A8C035BC}"/>
              </a:ext>
            </a:extLst>
          </p:cNvPr>
          <p:cNvSpPr/>
          <p:nvPr/>
        </p:nvSpPr>
        <p:spPr>
          <a:xfrm>
            <a:off x="7439963" y="2168059"/>
            <a:ext cx="1219447" cy="1412526"/>
          </a:xfrm>
          <a:custGeom>
            <a:avLst/>
            <a:gdLst>
              <a:gd name="connsiteX0" fmla="*/ 53351 w 1219446"/>
              <a:gd name="connsiteY0" fmla="*/ 1414305 h 1412525"/>
              <a:gd name="connsiteX1" fmla="*/ 80534 w 1219446"/>
              <a:gd name="connsiteY1" fmla="*/ 1295409 h 1412525"/>
              <a:gd name="connsiteX2" fmla="*/ 117880 w 1219446"/>
              <a:gd name="connsiteY2" fmla="*/ 1128751 h 1412525"/>
              <a:gd name="connsiteX3" fmla="*/ 131344 w 1219446"/>
              <a:gd name="connsiteY3" fmla="*/ 1070827 h 1412525"/>
              <a:gd name="connsiteX4" fmla="*/ 123215 w 1219446"/>
              <a:gd name="connsiteY4" fmla="*/ 1056093 h 1412525"/>
              <a:gd name="connsiteX5" fmla="*/ 13973 w 1219446"/>
              <a:gd name="connsiteY5" fmla="*/ 966412 h 1412525"/>
              <a:gd name="connsiteX6" fmla="*/ 0 w 1219446"/>
              <a:gd name="connsiteY6" fmla="*/ 893754 h 1412525"/>
              <a:gd name="connsiteX7" fmla="*/ 254 w 1219446"/>
              <a:gd name="connsiteY7" fmla="*/ 170977 h 1412525"/>
              <a:gd name="connsiteX8" fmla="*/ 762 w 1219446"/>
              <a:gd name="connsiteY8" fmla="*/ 146843 h 1412525"/>
              <a:gd name="connsiteX9" fmla="*/ 101621 w 1219446"/>
              <a:gd name="connsiteY9" fmla="*/ 11179 h 1412525"/>
              <a:gd name="connsiteX10" fmla="*/ 162339 w 1219446"/>
              <a:gd name="connsiteY10" fmla="*/ 255 h 1412525"/>
              <a:gd name="connsiteX11" fmla="*/ 1060410 w 1219446"/>
              <a:gd name="connsiteY11" fmla="*/ 1 h 1412525"/>
              <a:gd name="connsiteX12" fmla="*/ 1219701 w 1219446"/>
              <a:gd name="connsiteY12" fmla="*/ 133886 h 1412525"/>
              <a:gd name="connsiteX13" fmla="*/ 1221225 w 1219446"/>
              <a:gd name="connsiteY13" fmla="*/ 168183 h 1412525"/>
              <a:gd name="connsiteX14" fmla="*/ 1221733 w 1219446"/>
              <a:gd name="connsiteY14" fmla="*/ 894770 h 1412525"/>
              <a:gd name="connsiteX15" fmla="*/ 1117826 w 1219446"/>
              <a:gd name="connsiteY15" fmla="*/ 1050249 h 1412525"/>
              <a:gd name="connsiteX16" fmla="*/ 1060665 w 1219446"/>
              <a:gd name="connsiteY16" fmla="*/ 1060665 h 1412525"/>
              <a:gd name="connsiteX17" fmla="*/ 358212 w 1219446"/>
              <a:gd name="connsiteY17" fmla="*/ 1060411 h 1412525"/>
              <a:gd name="connsiteX18" fmla="*/ 336872 w 1219446"/>
              <a:gd name="connsiteY18" fmla="*/ 1070319 h 1412525"/>
              <a:gd name="connsiteX19" fmla="*/ 65799 w 1219446"/>
              <a:gd name="connsiteY19" fmla="*/ 1400840 h 1412525"/>
              <a:gd name="connsiteX20" fmla="*/ 53351 w 1219446"/>
              <a:gd name="connsiteY20" fmla="*/ 1414305 h 141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446" h="1412525">
                <a:moveTo>
                  <a:pt x="53351" y="1414305"/>
                </a:moveTo>
                <a:cubicBezTo>
                  <a:pt x="63005" y="1372387"/>
                  <a:pt x="71896" y="1334025"/>
                  <a:pt x="80534" y="1295409"/>
                </a:cubicBezTo>
                <a:cubicBezTo>
                  <a:pt x="92983" y="1239772"/>
                  <a:pt x="105431" y="1184134"/>
                  <a:pt x="117880" y="1128751"/>
                </a:cubicBezTo>
                <a:cubicBezTo>
                  <a:pt x="122199" y="1109443"/>
                  <a:pt x="126263" y="1089881"/>
                  <a:pt x="131344" y="1070827"/>
                </a:cubicBezTo>
                <a:cubicBezTo>
                  <a:pt x="133631" y="1062444"/>
                  <a:pt x="132869" y="1058379"/>
                  <a:pt x="123215" y="1056093"/>
                </a:cubicBezTo>
                <a:cubicBezTo>
                  <a:pt x="72913" y="1043390"/>
                  <a:pt x="36329" y="1013412"/>
                  <a:pt x="13973" y="966412"/>
                </a:cubicBezTo>
                <a:cubicBezTo>
                  <a:pt x="3048" y="943548"/>
                  <a:pt x="0" y="919159"/>
                  <a:pt x="0" y="893754"/>
                </a:cubicBezTo>
                <a:cubicBezTo>
                  <a:pt x="254" y="652913"/>
                  <a:pt x="254" y="411818"/>
                  <a:pt x="254" y="170977"/>
                </a:cubicBezTo>
                <a:cubicBezTo>
                  <a:pt x="254" y="162848"/>
                  <a:pt x="508" y="154972"/>
                  <a:pt x="762" y="146843"/>
                </a:cubicBezTo>
                <a:cubicBezTo>
                  <a:pt x="3302" y="89681"/>
                  <a:pt x="47507" y="30741"/>
                  <a:pt x="101621" y="11179"/>
                </a:cubicBezTo>
                <a:cubicBezTo>
                  <a:pt x="121436" y="4066"/>
                  <a:pt x="141253" y="255"/>
                  <a:pt x="162339" y="255"/>
                </a:cubicBezTo>
                <a:cubicBezTo>
                  <a:pt x="461611" y="255"/>
                  <a:pt x="761138" y="509"/>
                  <a:pt x="1060410" y="1"/>
                </a:cubicBezTo>
                <a:cubicBezTo>
                  <a:pt x="1137388" y="-253"/>
                  <a:pt x="1205220" y="55130"/>
                  <a:pt x="1219701" y="133886"/>
                </a:cubicBezTo>
                <a:cubicBezTo>
                  <a:pt x="1221733" y="145064"/>
                  <a:pt x="1221225" y="156751"/>
                  <a:pt x="1221225" y="168183"/>
                </a:cubicBezTo>
                <a:cubicBezTo>
                  <a:pt x="1221225" y="410294"/>
                  <a:pt x="1220717" y="652659"/>
                  <a:pt x="1221733" y="894770"/>
                </a:cubicBezTo>
                <a:cubicBezTo>
                  <a:pt x="1221987" y="967429"/>
                  <a:pt x="1178036" y="1027639"/>
                  <a:pt x="1117826" y="1050249"/>
                </a:cubicBezTo>
                <a:cubicBezTo>
                  <a:pt x="1099534" y="1057109"/>
                  <a:pt x="1080481" y="1060665"/>
                  <a:pt x="1060665" y="1060665"/>
                </a:cubicBezTo>
                <a:cubicBezTo>
                  <a:pt x="826429" y="1060665"/>
                  <a:pt x="592448" y="1060665"/>
                  <a:pt x="358212" y="1060411"/>
                </a:cubicBezTo>
                <a:cubicBezTo>
                  <a:pt x="348812" y="1060411"/>
                  <a:pt x="342715" y="1063206"/>
                  <a:pt x="336872" y="1070319"/>
                </a:cubicBezTo>
                <a:cubicBezTo>
                  <a:pt x="246684" y="1180578"/>
                  <a:pt x="156242" y="1290836"/>
                  <a:pt x="65799" y="1400840"/>
                </a:cubicBezTo>
                <a:cubicBezTo>
                  <a:pt x="62243" y="1404651"/>
                  <a:pt x="58686" y="1408208"/>
                  <a:pt x="53351" y="1414305"/>
                </a:cubicBezTo>
                <a:close/>
              </a:path>
            </a:pathLst>
          </a:custGeom>
          <a:solidFill>
            <a:srgbClr val="92C01F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3D4480-B5A0-4348-9C7D-B28E51FAA924}"/>
              </a:ext>
            </a:extLst>
          </p:cNvPr>
          <p:cNvGrpSpPr/>
          <p:nvPr/>
        </p:nvGrpSpPr>
        <p:grpSpPr>
          <a:xfrm>
            <a:off x="4769990" y="2185438"/>
            <a:ext cx="2322367" cy="3859552"/>
            <a:chOff x="4769990" y="2185438"/>
            <a:chExt cx="2322367" cy="385955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F46A6DC-BE2C-4BB7-B666-CB4ADE10AC43}"/>
                </a:ext>
              </a:extLst>
            </p:cNvPr>
            <p:cNvGrpSpPr/>
            <p:nvPr/>
          </p:nvGrpSpPr>
          <p:grpSpPr>
            <a:xfrm>
              <a:off x="5696247" y="5746751"/>
              <a:ext cx="398438" cy="293123"/>
              <a:chOff x="5696247" y="5746751"/>
              <a:chExt cx="398438" cy="293123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C6865C2E-9C84-433B-AA0D-712292EBA6C9}"/>
                  </a:ext>
                </a:extLst>
              </p:cNvPr>
              <p:cNvGrpSpPr/>
              <p:nvPr/>
            </p:nvGrpSpPr>
            <p:grpSpPr>
              <a:xfrm>
                <a:off x="5696247" y="5746752"/>
                <a:ext cx="398438" cy="293122"/>
                <a:chOff x="5749772" y="5812681"/>
                <a:chExt cx="294954" cy="216991"/>
              </a:xfrm>
            </p:grpSpPr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9558C46B-ADD5-4147-83B5-C899153ECBF4}"/>
                    </a:ext>
                  </a:extLst>
                </p:cNvPr>
                <p:cNvSpPr/>
                <p:nvPr/>
              </p:nvSpPr>
              <p:spPr>
                <a:xfrm>
                  <a:off x="5750026" y="5812681"/>
                  <a:ext cx="294700" cy="215944"/>
                </a:xfrm>
                <a:custGeom>
                  <a:avLst/>
                  <a:gdLst>
                    <a:gd name="connsiteX0" fmla="*/ 149308 w 294699"/>
                    <a:gd name="connsiteY0" fmla="*/ 61226 h 215943"/>
                    <a:gd name="connsiteX1" fmla="*/ 150071 w 294699"/>
                    <a:gd name="connsiteY1" fmla="*/ 0 h 215943"/>
                    <a:gd name="connsiteX2" fmla="*/ 161757 w 294699"/>
                    <a:gd name="connsiteY2" fmla="*/ 5843 h 215943"/>
                    <a:gd name="connsiteX3" fmla="*/ 209773 w 294699"/>
                    <a:gd name="connsiteY3" fmla="*/ 9908 h 215943"/>
                    <a:gd name="connsiteX4" fmla="*/ 283193 w 294699"/>
                    <a:gd name="connsiteY4" fmla="*/ 508 h 215943"/>
                    <a:gd name="connsiteX5" fmla="*/ 287004 w 294699"/>
                    <a:gd name="connsiteY5" fmla="*/ 5081 h 215943"/>
                    <a:gd name="connsiteX6" fmla="*/ 286242 w 294699"/>
                    <a:gd name="connsiteY6" fmla="*/ 58432 h 215943"/>
                    <a:gd name="connsiteX7" fmla="*/ 291577 w 294699"/>
                    <a:gd name="connsiteY7" fmla="*/ 76724 h 215943"/>
                    <a:gd name="connsiteX8" fmla="*/ 294626 w 294699"/>
                    <a:gd name="connsiteY8" fmla="*/ 87140 h 215943"/>
                    <a:gd name="connsiteX9" fmla="*/ 294880 w 294699"/>
                    <a:gd name="connsiteY9" fmla="*/ 147350 h 215943"/>
                    <a:gd name="connsiteX10" fmla="*/ 274302 w 294699"/>
                    <a:gd name="connsiteY10" fmla="*/ 180885 h 215943"/>
                    <a:gd name="connsiteX11" fmla="*/ 236702 w 294699"/>
                    <a:gd name="connsiteY11" fmla="*/ 189777 h 215943"/>
                    <a:gd name="connsiteX12" fmla="*/ 146006 w 294699"/>
                    <a:gd name="connsiteY12" fmla="*/ 216960 h 215943"/>
                    <a:gd name="connsiteX13" fmla="*/ 107898 w 294699"/>
                    <a:gd name="connsiteY13" fmla="*/ 217214 h 215943"/>
                    <a:gd name="connsiteX14" fmla="*/ 6532 w 294699"/>
                    <a:gd name="connsiteY14" fmla="*/ 164117 h 215943"/>
                    <a:gd name="connsiteX15" fmla="*/ 10850 w 294699"/>
                    <a:gd name="connsiteY15" fmla="*/ 136171 h 215943"/>
                    <a:gd name="connsiteX16" fmla="*/ 16439 w 294699"/>
                    <a:gd name="connsiteY16" fmla="*/ 137696 h 215943"/>
                    <a:gd name="connsiteX17" fmla="*/ 16185 w 294699"/>
                    <a:gd name="connsiteY17" fmla="*/ 137442 h 215943"/>
                    <a:gd name="connsiteX18" fmla="*/ 68774 w 294699"/>
                    <a:gd name="connsiteY18" fmla="*/ 110512 h 215943"/>
                    <a:gd name="connsiteX19" fmla="*/ 97228 w 294699"/>
                    <a:gd name="connsiteY19" fmla="*/ 90442 h 215943"/>
                    <a:gd name="connsiteX20" fmla="*/ 119330 w 294699"/>
                    <a:gd name="connsiteY20" fmla="*/ 77740 h 215943"/>
                    <a:gd name="connsiteX21" fmla="*/ 140925 w 294699"/>
                    <a:gd name="connsiteY21" fmla="*/ 71643 h 215943"/>
                    <a:gd name="connsiteX22" fmla="*/ 149308 w 294699"/>
                    <a:gd name="connsiteY22" fmla="*/ 61226 h 215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94699" h="215943">
                      <a:moveTo>
                        <a:pt x="149308" y="61226"/>
                      </a:moveTo>
                      <a:cubicBezTo>
                        <a:pt x="150071" y="40902"/>
                        <a:pt x="146514" y="20324"/>
                        <a:pt x="150071" y="0"/>
                      </a:cubicBezTo>
                      <a:cubicBezTo>
                        <a:pt x="152611" y="4573"/>
                        <a:pt x="157438" y="4319"/>
                        <a:pt x="161757" y="5843"/>
                      </a:cubicBezTo>
                      <a:cubicBezTo>
                        <a:pt x="170903" y="9400"/>
                        <a:pt x="203167" y="9908"/>
                        <a:pt x="209773" y="9908"/>
                      </a:cubicBezTo>
                      <a:cubicBezTo>
                        <a:pt x="234670" y="9908"/>
                        <a:pt x="259313" y="8130"/>
                        <a:pt x="283193" y="508"/>
                      </a:cubicBezTo>
                      <a:cubicBezTo>
                        <a:pt x="285480" y="1270"/>
                        <a:pt x="286750" y="3049"/>
                        <a:pt x="287004" y="5081"/>
                      </a:cubicBezTo>
                      <a:cubicBezTo>
                        <a:pt x="288020" y="22865"/>
                        <a:pt x="290815" y="40648"/>
                        <a:pt x="286242" y="58432"/>
                      </a:cubicBezTo>
                      <a:cubicBezTo>
                        <a:pt x="285480" y="65291"/>
                        <a:pt x="285480" y="71643"/>
                        <a:pt x="291577" y="76724"/>
                      </a:cubicBezTo>
                      <a:cubicBezTo>
                        <a:pt x="294372" y="79264"/>
                        <a:pt x="294626" y="83329"/>
                        <a:pt x="294626" y="87140"/>
                      </a:cubicBezTo>
                      <a:cubicBezTo>
                        <a:pt x="294626" y="107210"/>
                        <a:pt x="294880" y="127280"/>
                        <a:pt x="294880" y="147350"/>
                      </a:cubicBezTo>
                      <a:cubicBezTo>
                        <a:pt x="300977" y="164117"/>
                        <a:pt x="291831" y="178090"/>
                        <a:pt x="274302" y="180885"/>
                      </a:cubicBezTo>
                      <a:cubicBezTo>
                        <a:pt x="267188" y="182155"/>
                        <a:pt x="242545" y="186728"/>
                        <a:pt x="236702" y="189777"/>
                      </a:cubicBezTo>
                      <a:cubicBezTo>
                        <a:pt x="222475" y="196890"/>
                        <a:pt x="159978" y="215690"/>
                        <a:pt x="146006" y="216960"/>
                      </a:cubicBezTo>
                      <a:cubicBezTo>
                        <a:pt x="133303" y="217976"/>
                        <a:pt x="120601" y="218230"/>
                        <a:pt x="107898" y="217214"/>
                      </a:cubicBezTo>
                      <a:cubicBezTo>
                        <a:pt x="105612" y="216960"/>
                        <a:pt x="39812" y="214165"/>
                        <a:pt x="6532" y="164117"/>
                      </a:cubicBezTo>
                      <a:cubicBezTo>
                        <a:pt x="-1852" y="151415"/>
                        <a:pt x="-3885" y="143285"/>
                        <a:pt x="10850" y="136171"/>
                      </a:cubicBezTo>
                      <a:cubicBezTo>
                        <a:pt x="13137" y="135156"/>
                        <a:pt x="14915" y="135917"/>
                        <a:pt x="16439" y="137696"/>
                      </a:cubicBezTo>
                      <a:cubicBezTo>
                        <a:pt x="16439" y="137696"/>
                        <a:pt x="16439" y="137442"/>
                        <a:pt x="16185" y="137442"/>
                      </a:cubicBezTo>
                      <a:lnTo>
                        <a:pt x="68774" y="110512"/>
                      </a:lnTo>
                      <a:cubicBezTo>
                        <a:pt x="77920" y="103399"/>
                        <a:pt x="87066" y="97810"/>
                        <a:pt x="97228" y="90442"/>
                      </a:cubicBezTo>
                      <a:cubicBezTo>
                        <a:pt x="103833" y="84853"/>
                        <a:pt x="111963" y="81296"/>
                        <a:pt x="119330" y="77740"/>
                      </a:cubicBezTo>
                      <a:cubicBezTo>
                        <a:pt x="125682" y="73167"/>
                        <a:pt x="133557" y="72913"/>
                        <a:pt x="140925" y="71643"/>
                      </a:cubicBezTo>
                      <a:cubicBezTo>
                        <a:pt x="146768" y="70372"/>
                        <a:pt x="149054" y="68848"/>
                        <a:pt x="149308" y="612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97C47514-AD6C-4321-B022-89550955E979}"/>
                    </a:ext>
                  </a:extLst>
                </p:cNvPr>
                <p:cNvSpPr/>
                <p:nvPr/>
              </p:nvSpPr>
              <p:spPr>
                <a:xfrm>
                  <a:off x="5749772" y="5948376"/>
                  <a:ext cx="294700" cy="81296"/>
                </a:xfrm>
                <a:custGeom>
                  <a:avLst/>
                  <a:gdLst>
                    <a:gd name="connsiteX0" fmla="*/ 274302 w 294699"/>
                    <a:gd name="connsiteY0" fmla="*/ 45189 h 81296"/>
                    <a:gd name="connsiteX1" fmla="*/ 294880 w 294699"/>
                    <a:gd name="connsiteY1" fmla="*/ 11654 h 81296"/>
                    <a:gd name="connsiteX2" fmla="*/ 192751 w 294699"/>
                    <a:gd name="connsiteY2" fmla="*/ 41124 h 81296"/>
                    <a:gd name="connsiteX3" fmla="*/ 143719 w 294699"/>
                    <a:gd name="connsiteY3" fmla="*/ 51541 h 81296"/>
                    <a:gd name="connsiteX4" fmla="*/ 120092 w 294699"/>
                    <a:gd name="connsiteY4" fmla="*/ 51032 h 81296"/>
                    <a:gd name="connsiteX5" fmla="*/ 42099 w 294699"/>
                    <a:gd name="connsiteY5" fmla="*/ 30962 h 81296"/>
                    <a:gd name="connsiteX6" fmla="*/ 18726 w 294699"/>
                    <a:gd name="connsiteY6" fmla="*/ 5303 h 81296"/>
                    <a:gd name="connsiteX7" fmla="*/ 10850 w 294699"/>
                    <a:gd name="connsiteY7" fmla="*/ 476 h 81296"/>
                    <a:gd name="connsiteX8" fmla="*/ 6531 w 294699"/>
                    <a:gd name="connsiteY8" fmla="*/ 28422 h 81296"/>
                    <a:gd name="connsiteX9" fmla="*/ 107898 w 294699"/>
                    <a:gd name="connsiteY9" fmla="*/ 81519 h 81296"/>
                    <a:gd name="connsiteX10" fmla="*/ 146006 w 294699"/>
                    <a:gd name="connsiteY10" fmla="*/ 81265 h 81296"/>
                    <a:gd name="connsiteX11" fmla="*/ 236702 w 294699"/>
                    <a:gd name="connsiteY11" fmla="*/ 54081 h 81296"/>
                    <a:gd name="connsiteX12" fmla="*/ 274302 w 294699"/>
                    <a:gd name="connsiteY12" fmla="*/ 45189 h 81296"/>
                    <a:gd name="connsiteX13" fmla="*/ 194275 w 294699"/>
                    <a:gd name="connsiteY13" fmla="*/ 70086 h 81296"/>
                    <a:gd name="connsiteX14" fmla="*/ 195292 w 294699"/>
                    <a:gd name="connsiteY14" fmla="*/ 69832 h 81296"/>
                    <a:gd name="connsiteX15" fmla="*/ 193513 w 294699"/>
                    <a:gd name="connsiteY15" fmla="*/ 70340 h 81296"/>
                    <a:gd name="connsiteX16" fmla="*/ 194275 w 294699"/>
                    <a:gd name="connsiteY16" fmla="*/ 70086 h 81296"/>
                    <a:gd name="connsiteX17" fmla="*/ 197578 w 294699"/>
                    <a:gd name="connsiteY17" fmla="*/ 70340 h 81296"/>
                    <a:gd name="connsiteX18" fmla="*/ 197578 w 294699"/>
                    <a:gd name="connsiteY18" fmla="*/ 70340 h 81296"/>
                    <a:gd name="connsiteX19" fmla="*/ 197578 w 294699"/>
                    <a:gd name="connsiteY19" fmla="*/ 70340 h 81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94699" h="81296">
                      <a:moveTo>
                        <a:pt x="274302" y="45189"/>
                      </a:moveTo>
                      <a:cubicBezTo>
                        <a:pt x="291831" y="42141"/>
                        <a:pt x="300977" y="28168"/>
                        <a:pt x="294880" y="11654"/>
                      </a:cubicBezTo>
                      <a:cubicBezTo>
                        <a:pt x="258804" y="14703"/>
                        <a:pt x="225270" y="25881"/>
                        <a:pt x="192751" y="41124"/>
                      </a:cubicBezTo>
                      <a:cubicBezTo>
                        <a:pt x="177254" y="48492"/>
                        <a:pt x="160487" y="49762"/>
                        <a:pt x="143719" y="51541"/>
                      </a:cubicBezTo>
                      <a:cubicBezTo>
                        <a:pt x="138130" y="52049"/>
                        <a:pt x="124919" y="51795"/>
                        <a:pt x="120092" y="51032"/>
                      </a:cubicBezTo>
                      <a:cubicBezTo>
                        <a:pt x="93417" y="47730"/>
                        <a:pt x="66996" y="41887"/>
                        <a:pt x="42099" y="30962"/>
                      </a:cubicBezTo>
                      <a:cubicBezTo>
                        <a:pt x="39050" y="29692"/>
                        <a:pt x="28380" y="19530"/>
                        <a:pt x="18726" y="5303"/>
                      </a:cubicBezTo>
                      <a:cubicBezTo>
                        <a:pt x="16693" y="2255"/>
                        <a:pt x="14661" y="-1302"/>
                        <a:pt x="10850" y="476"/>
                      </a:cubicBezTo>
                      <a:cubicBezTo>
                        <a:pt x="-3885" y="7590"/>
                        <a:pt x="-1852" y="15719"/>
                        <a:pt x="6531" y="28422"/>
                      </a:cubicBezTo>
                      <a:cubicBezTo>
                        <a:pt x="39812" y="78724"/>
                        <a:pt x="105611" y="81265"/>
                        <a:pt x="107898" y="81519"/>
                      </a:cubicBezTo>
                      <a:cubicBezTo>
                        <a:pt x="120601" y="82535"/>
                        <a:pt x="133303" y="82281"/>
                        <a:pt x="146006" y="81265"/>
                      </a:cubicBezTo>
                      <a:cubicBezTo>
                        <a:pt x="159724" y="79994"/>
                        <a:pt x="222221" y="61194"/>
                        <a:pt x="236702" y="54081"/>
                      </a:cubicBezTo>
                      <a:cubicBezTo>
                        <a:pt x="242545" y="51032"/>
                        <a:pt x="267188" y="46460"/>
                        <a:pt x="274302" y="45189"/>
                      </a:cubicBezTo>
                      <a:close/>
                      <a:moveTo>
                        <a:pt x="194275" y="70086"/>
                      </a:moveTo>
                      <a:cubicBezTo>
                        <a:pt x="194784" y="70086"/>
                        <a:pt x="195038" y="69832"/>
                        <a:pt x="195292" y="69832"/>
                      </a:cubicBezTo>
                      <a:cubicBezTo>
                        <a:pt x="194784" y="70086"/>
                        <a:pt x="194021" y="70340"/>
                        <a:pt x="193513" y="70340"/>
                      </a:cubicBezTo>
                      <a:cubicBezTo>
                        <a:pt x="193767" y="70340"/>
                        <a:pt x="194021" y="70086"/>
                        <a:pt x="194275" y="70086"/>
                      </a:cubicBezTo>
                      <a:close/>
                      <a:moveTo>
                        <a:pt x="197578" y="70340"/>
                      </a:moveTo>
                      <a:cubicBezTo>
                        <a:pt x="197832" y="70595"/>
                        <a:pt x="197578" y="70849"/>
                        <a:pt x="197578" y="70340"/>
                      </a:cubicBezTo>
                      <a:lnTo>
                        <a:pt x="197578" y="70340"/>
                      </a:lnTo>
                      <a:close/>
                    </a:path>
                  </a:pathLst>
                </a:custGeom>
                <a:solidFill>
                  <a:srgbClr val="BCBEBE"/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B9D2521-ACF4-45F9-9BCB-01CD8B6E148B}"/>
                  </a:ext>
                </a:extLst>
              </p:cNvPr>
              <p:cNvSpPr/>
              <p:nvPr/>
            </p:nvSpPr>
            <p:spPr>
              <a:xfrm>
                <a:off x="5718453" y="5746751"/>
                <a:ext cx="336799" cy="258278"/>
              </a:xfrm>
              <a:custGeom>
                <a:avLst/>
                <a:gdLst>
                  <a:gd name="connsiteX0" fmla="*/ 71040 w 336799"/>
                  <a:gd name="connsiteY0" fmla="*/ 148942 h 258278"/>
                  <a:gd name="connsiteX1" fmla="*/ 160268 w 336799"/>
                  <a:gd name="connsiteY1" fmla="*/ 243662 h 258278"/>
                  <a:gd name="connsiteX2" fmla="*/ 134872 w 336799"/>
                  <a:gd name="connsiteY2" fmla="*/ 256360 h 258278"/>
                  <a:gd name="connsiteX3" fmla="*/ 51822 w 336799"/>
                  <a:gd name="connsiteY3" fmla="*/ 237141 h 258278"/>
                  <a:gd name="connsiteX4" fmla="*/ 10296 w 336799"/>
                  <a:gd name="connsiteY4" fmla="*/ 201108 h 258278"/>
                  <a:gd name="connsiteX5" fmla="*/ 0 w 336799"/>
                  <a:gd name="connsiteY5" fmla="*/ 185320 h 258278"/>
                  <a:gd name="connsiteX6" fmla="*/ 319637 w 336799"/>
                  <a:gd name="connsiteY6" fmla="*/ 132083 h 258278"/>
                  <a:gd name="connsiteX7" fmla="*/ 334264 w 336799"/>
                  <a:gd name="connsiteY7" fmla="*/ 145169 h 258278"/>
                  <a:gd name="connsiteX8" fmla="*/ 321910 w 336799"/>
                  <a:gd name="connsiteY8" fmla="*/ 179830 h 258278"/>
                  <a:gd name="connsiteX9" fmla="*/ 287934 w 336799"/>
                  <a:gd name="connsiteY9" fmla="*/ 167476 h 258278"/>
                  <a:gd name="connsiteX10" fmla="*/ 299602 w 336799"/>
                  <a:gd name="connsiteY10" fmla="*/ 133156 h 258278"/>
                  <a:gd name="connsiteX11" fmla="*/ 319637 w 336799"/>
                  <a:gd name="connsiteY11" fmla="*/ 132083 h 258278"/>
                  <a:gd name="connsiteX12" fmla="*/ 110505 w 336799"/>
                  <a:gd name="connsiteY12" fmla="*/ 120801 h 258278"/>
                  <a:gd name="connsiteX13" fmla="*/ 149285 w 336799"/>
                  <a:gd name="connsiteY13" fmla="*/ 136245 h 258278"/>
                  <a:gd name="connsiteX14" fmla="*/ 166101 w 336799"/>
                  <a:gd name="connsiteY14" fmla="*/ 151689 h 258278"/>
                  <a:gd name="connsiteX15" fmla="*/ 150315 w 336799"/>
                  <a:gd name="connsiteY15" fmla="*/ 167476 h 258278"/>
                  <a:gd name="connsiteX16" fmla="*/ 133156 w 336799"/>
                  <a:gd name="connsiteY16" fmla="*/ 158896 h 258278"/>
                  <a:gd name="connsiteX17" fmla="*/ 89228 w 336799"/>
                  <a:gd name="connsiteY17" fmla="*/ 135902 h 258278"/>
                  <a:gd name="connsiteX18" fmla="*/ 241602 w 336799"/>
                  <a:gd name="connsiteY18" fmla="*/ 93003 h 258278"/>
                  <a:gd name="connsiteX19" fmla="*/ 241945 w 336799"/>
                  <a:gd name="connsiteY19" fmla="*/ 94376 h 258278"/>
                  <a:gd name="connsiteX20" fmla="*/ 241945 w 336799"/>
                  <a:gd name="connsiteY20" fmla="*/ 95406 h 258278"/>
                  <a:gd name="connsiteX21" fmla="*/ 241602 w 336799"/>
                  <a:gd name="connsiteY21" fmla="*/ 93003 h 258278"/>
                  <a:gd name="connsiteX22" fmla="*/ 180516 w 336799"/>
                  <a:gd name="connsiteY22" fmla="*/ 0 h 258278"/>
                  <a:gd name="connsiteX23" fmla="*/ 196303 w 336799"/>
                  <a:gd name="connsiteY23" fmla="*/ 7893 h 258278"/>
                  <a:gd name="connsiteX24" fmla="*/ 235769 w 336799"/>
                  <a:gd name="connsiteY24" fmla="*/ 12698 h 258278"/>
                  <a:gd name="connsiteX25" fmla="*/ 236112 w 336799"/>
                  <a:gd name="connsiteY25" fmla="*/ 94376 h 258278"/>
                  <a:gd name="connsiteX26" fmla="*/ 230964 w 336799"/>
                  <a:gd name="connsiteY26" fmla="*/ 109475 h 258278"/>
                  <a:gd name="connsiteX27" fmla="*/ 204882 w 336799"/>
                  <a:gd name="connsiteY27" fmla="*/ 125606 h 258278"/>
                  <a:gd name="connsiteX28" fmla="*/ 187722 w 336799"/>
                  <a:gd name="connsiteY28" fmla="*/ 125263 h 258278"/>
                  <a:gd name="connsiteX29" fmla="*/ 138990 w 336799"/>
                  <a:gd name="connsiteY29" fmla="*/ 104672 h 258278"/>
                  <a:gd name="connsiteX30" fmla="*/ 167818 w 336799"/>
                  <a:gd name="connsiteY30" fmla="*/ 96434 h 258278"/>
                  <a:gd name="connsiteX31" fmla="*/ 179486 w 336799"/>
                  <a:gd name="connsiteY31" fmla="*/ 82707 h 258278"/>
                  <a:gd name="connsiteX32" fmla="*/ 180516 w 336799"/>
                  <a:gd name="connsiteY32" fmla="*/ 0 h 258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36799" h="258278">
                    <a:moveTo>
                      <a:pt x="71040" y="148942"/>
                    </a:moveTo>
                    <a:cubicBezTo>
                      <a:pt x="117370" y="164042"/>
                      <a:pt x="150658" y="193901"/>
                      <a:pt x="160268" y="243662"/>
                    </a:cubicBezTo>
                    <a:cubicBezTo>
                      <a:pt x="167131" y="264253"/>
                      <a:pt x="145168" y="257389"/>
                      <a:pt x="134872" y="256360"/>
                    </a:cubicBezTo>
                    <a:cubicBezTo>
                      <a:pt x="106731" y="253272"/>
                      <a:pt x="78933" y="246065"/>
                      <a:pt x="51822" y="237141"/>
                    </a:cubicBezTo>
                    <a:cubicBezTo>
                      <a:pt x="32603" y="230964"/>
                      <a:pt x="19219" y="218611"/>
                      <a:pt x="10296" y="201108"/>
                    </a:cubicBezTo>
                    <a:cubicBezTo>
                      <a:pt x="7207" y="195616"/>
                      <a:pt x="3776" y="190125"/>
                      <a:pt x="0" y="185320"/>
                    </a:cubicBezTo>
                    <a:close/>
                    <a:moveTo>
                      <a:pt x="319637" y="132083"/>
                    </a:moveTo>
                    <a:cubicBezTo>
                      <a:pt x="325943" y="134272"/>
                      <a:pt x="331347" y="138819"/>
                      <a:pt x="334264" y="145169"/>
                    </a:cubicBezTo>
                    <a:cubicBezTo>
                      <a:pt x="340443" y="158210"/>
                      <a:pt x="334951" y="173310"/>
                      <a:pt x="321910" y="179830"/>
                    </a:cubicBezTo>
                    <a:cubicBezTo>
                      <a:pt x="308183" y="186351"/>
                      <a:pt x="294797" y="181546"/>
                      <a:pt x="287934" y="167476"/>
                    </a:cubicBezTo>
                    <a:cubicBezTo>
                      <a:pt x="281413" y="153748"/>
                      <a:pt x="286217" y="139333"/>
                      <a:pt x="299602" y="133156"/>
                    </a:cubicBezTo>
                    <a:cubicBezTo>
                      <a:pt x="306123" y="130068"/>
                      <a:pt x="313330" y="129896"/>
                      <a:pt x="319637" y="132083"/>
                    </a:cubicBezTo>
                    <a:close/>
                    <a:moveTo>
                      <a:pt x="110505" y="120801"/>
                    </a:moveTo>
                    <a:cubicBezTo>
                      <a:pt x="120801" y="124918"/>
                      <a:pt x="142765" y="132814"/>
                      <a:pt x="149285" y="136245"/>
                    </a:cubicBezTo>
                    <a:cubicBezTo>
                      <a:pt x="154433" y="138991"/>
                      <a:pt x="169533" y="146198"/>
                      <a:pt x="166101" y="151689"/>
                    </a:cubicBezTo>
                    <a:cubicBezTo>
                      <a:pt x="161640" y="158896"/>
                      <a:pt x="157178" y="162327"/>
                      <a:pt x="150315" y="167476"/>
                    </a:cubicBezTo>
                    <a:cubicBezTo>
                      <a:pt x="144823" y="171593"/>
                      <a:pt x="137617" y="161984"/>
                      <a:pt x="133156" y="158896"/>
                    </a:cubicBezTo>
                    <a:cubicBezTo>
                      <a:pt x="127665" y="155121"/>
                      <a:pt x="96435" y="133843"/>
                      <a:pt x="89228" y="135902"/>
                    </a:cubicBezTo>
                    <a:close/>
                    <a:moveTo>
                      <a:pt x="241602" y="93003"/>
                    </a:moveTo>
                    <a:cubicBezTo>
                      <a:pt x="241602" y="93689"/>
                      <a:pt x="241945" y="94033"/>
                      <a:pt x="241945" y="94376"/>
                    </a:cubicBezTo>
                    <a:cubicBezTo>
                      <a:pt x="241945" y="94719"/>
                      <a:pt x="241945" y="95063"/>
                      <a:pt x="241945" y="95406"/>
                    </a:cubicBezTo>
                    <a:cubicBezTo>
                      <a:pt x="241945" y="94719"/>
                      <a:pt x="241602" y="93689"/>
                      <a:pt x="241602" y="93003"/>
                    </a:cubicBezTo>
                    <a:close/>
                    <a:moveTo>
                      <a:pt x="180516" y="0"/>
                    </a:moveTo>
                    <a:cubicBezTo>
                      <a:pt x="184291" y="6177"/>
                      <a:pt x="190812" y="5834"/>
                      <a:pt x="196303" y="7893"/>
                    </a:cubicBezTo>
                    <a:cubicBezTo>
                      <a:pt x="208656" y="12698"/>
                      <a:pt x="216551" y="11669"/>
                      <a:pt x="235769" y="12698"/>
                    </a:cubicBezTo>
                    <a:cubicBezTo>
                      <a:pt x="236456" y="38780"/>
                      <a:pt x="235769" y="68293"/>
                      <a:pt x="236112" y="94376"/>
                    </a:cubicBezTo>
                    <a:cubicBezTo>
                      <a:pt x="236456" y="99867"/>
                      <a:pt x="237485" y="105701"/>
                      <a:pt x="230964" y="109475"/>
                    </a:cubicBezTo>
                    <a:cubicBezTo>
                      <a:pt x="222041" y="114624"/>
                      <a:pt x="213461" y="120115"/>
                      <a:pt x="204882" y="125606"/>
                    </a:cubicBezTo>
                    <a:cubicBezTo>
                      <a:pt x="198705" y="129382"/>
                      <a:pt x="193900" y="129725"/>
                      <a:pt x="187722" y="125263"/>
                    </a:cubicBezTo>
                    <a:cubicBezTo>
                      <a:pt x="172966" y="114967"/>
                      <a:pt x="155806" y="110162"/>
                      <a:pt x="138990" y="104672"/>
                    </a:cubicBezTo>
                    <a:cubicBezTo>
                      <a:pt x="147913" y="98494"/>
                      <a:pt x="158209" y="97808"/>
                      <a:pt x="167818" y="96434"/>
                    </a:cubicBezTo>
                    <a:cubicBezTo>
                      <a:pt x="176055" y="95062"/>
                      <a:pt x="179143" y="93003"/>
                      <a:pt x="179486" y="82707"/>
                    </a:cubicBezTo>
                    <a:cubicBezTo>
                      <a:pt x="180516" y="55252"/>
                      <a:pt x="176055" y="27455"/>
                      <a:pt x="180516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C7671E1-51F8-4654-A655-C9D51A27A1E3}"/>
                </a:ext>
              </a:extLst>
            </p:cNvPr>
            <p:cNvSpPr/>
            <p:nvPr/>
          </p:nvSpPr>
          <p:spPr>
            <a:xfrm>
              <a:off x="4877489" y="3939225"/>
              <a:ext cx="2063243" cy="1234655"/>
            </a:xfrm>
            <a:custGeom>
              <a:avLst/>
              <a:gdLst>
                <a:gd name="connsiteX0" fmla="*/ 1059767 w 1527370"/>
                <a:gd name="connsiteY0" fmla="*/ 143773 h 913985"/>
                <a:gd name="connsiteX1" fmla="*/ 1191112 w 1527370"/>
                <a:gd name="connsiteY1" fmla="*/ 267496 h 913985"/>
                <a:gd name="connsiteX2" fmla="*/ 1203052 w 1527370"/>
                <a:gd name="connsiteY2" fmla="*/ 281215 h 913985"/>
                <a:gd name="connsiteX3" fmla="*/ 1430174 w 1527370"/>
                <a:gd name="connsiteY3" fmla="*/ 387917 h 913985"/>
                <a:gd name="connsiteX4" fmla="*/ 1517568 w 1527370"/>
                <a:gd name="connsiteY4" fmla="*/ 495381 h 913985"/>
                <a:gd name="connsiteX5" fmla="*/ 1509438 w 1527370"/>
                <a:gd name="connsiteY5" fmla="*/ 625709 h 913985"/>
                <a:gd name="connsiteX6" fmla="*/ 1374537 w 1527370"/>
                <a:gd name="connsiteY6" fmla="*/ 903388 h 913985"/>
                <a:gd name="connsiteX7" fmla="*/ 1351927 w 1527370"/>
                <a:gd name="connsiteY7" fmla="*/ 910755 h 913985"/>
                <a:gd name="connsiteX8" fmla="*/ 1347100 w 1527370"/>
                <a:gd name="connsiteY8" fmla="*/ 909739 h 913985"/>
                <a:gd name="connsiteX9" fmla="*/ 1243192 w 1527370"/>
                <a:gd name="connsiteY9" fmla="*/ 852831 h 913985"/>
                <a:gd name="connsiteX10" fmla="*/ 1230236 w 1527370"/>
                <a:gd name="connsiteY10" fmla="*/ 839113 h 913985"/>
                <a:gd name="connsiteX11" fmla="*/ 1239128 w 1527370"/>
                <a:gd name="connsiteY11" fmla="*/ 821075 h 913985"/>
                <a:gd name="connsiteX12" fmla="*/ 1367170 w 1527370"/>
                <a:gd name="connsiteY12" fmla="*/ 558386 h 913985"/>
                <a:gd name="connsiteX13" fmla="*/ 1365645 w 1527370"/>
                <a:gd name="connsiteY13" fmla="*/ 542127 h 913985"/>
                <a:gd name="connsiteX14" fmla="*/ 1316359 w 1527370"/>
                <a:gd name="connsiteY14" fmla="*/ 500970 h 913985"/>
                <a:gd name="connsiteX15" fmla="*/ 1207879 w 1527370"/>
                <a:gd name="connsiteY15" fmla="*/ 449398 h 913985"/>
                <a:gd name="connsiteX16" fmla="*/ 1197463 w 1527370"/>
                <a:gd name="connsiteY16" fmla="*/ 456511 h 913985"/>
                <a:gd name="connsiteX17" fmla="*/ 1198733 w 1527370"/>
                <a:gd name="connsiteY17" fmla="*/ 786524 h 913985"/>
                <a:gd name="connsiteX18" fmla="*/ 1154783 w 1527370"/>
                <a:gd name="connsiteY18" fmla="*/ 834540 h 913985"/>
                <a:gd name="connsiteX19" fmla="*/ 1115405 w 1527370"/>
                <a:gd name="connsiteY19" fmla="*/ 839621 h 913985"/>
                <a:gd name="connsiteX20" fmla="*/ 1038173 w 1527370"/>
                <a:gd name="connsiteY20" fmla="*/ 839621 h 913985"/>
                <a:gd name="connsiteX21" fmla="*/ 1026741 w 1527370"/>
                <a:gd name="connsiteY21" fmla="*/ 828189 h 913985"/>
                <a:gd name="connsiteX22" fmla="*/ 1026995 w 1527370"/>
                <a:gd name="connsiteY22" fmla="*/ 688714 h 913985"/>
                <a:gd name="connsiteX23" fmla="*/ 1026995 w 1527370"/>
                <a:gd name="connsiteY23" fmla="*/ 183913 h 913985"/>
                <a:gd name="connsiteX24" fmla="*/ 1059767 w 1527370"/>
                <a:gd name="connsiteY24" fmla="*/ 143773 h 913985"/>
                <a:gd name="connsiteX25" fmla="*/ 127209 w 1527370"/>
                <a:gd name="connsiteY25" fmla="*/ 361 h 913985"/>
                <a:gd name="connsiteX26" fmla="*/ 134767 w 1527370"/>
                <a:gd name="connsiteY26" fmla="*/ 9125 h 913985"/>
                <a:gd name="connsiteX27" fmla="*/ 317176 w 1527370"/>
                <a:gd name="connsiteY27" fmla="*/ 221259 h 913985"/>
                <a:gd name="connsiteX28" fmla="*/ 585200 w 1527370"/>
                <a:gd name="connsiteY28" fmla="*/ 293156 h 913985"/>
                <a:gd name="connsiteX29" fmla="*/ 589011 w 1527370"/>
                <a:gd name="connsiteY29" fmla="*/ 292902 h 913985"/>
                <a:gd name="connsiteX30" fmla="*/ 620005 w 1527370"/>
                <a:gd name="connsiteY30" fmla="*/ 287312 h 913985"/>
                <a:gd name="connsiteX31" fmla="*/ 629659 w 1527370"/>
                <a:gd name="connsiteY31" fmla="*/ 260383 h 913985"/>
                <a:gd name="connsiteX32" fmla="*/ 752620 w 1527370"/>
                <a:gd name="connsiteY32" fmla="*/ 144280 h 913985"/>
                <a:gd name="connsiteX33" fmla="*/ 763798 w 1527370"/>
                <a:gd name="connsiteY33" fmla="*/ 143010 h 913985"/>
                <a:gd name="connsiteX34" fmla="*/ 779549 w 1527370"/>
                <a:gd name="connsiteY34" fmla="*/ 144789 h 913985"/>
                <a:gd name="connsiteX35" fmla="*/ 810289 w 1527370"/>
                <a:gd name="connsiteY35" fmla="*/ 183404 h 913985"/>
                <a:gd name="connsiteX36" fmla="*/ 810289 w 1527370"/>
                <a:gd name="connsiteY36" fmla="*/ 822091 h 913985"/>
                <a:gd name="connsiteX37" fmla="*/ 792252 w 1527370"/>
                <a:gd name="connsiteY37" fmla="*/ 839620 h 913985"/>
                <a:gd name="connsiteX38" fmla="*/ 713496 w 1527370"/>
                <a:gd name="connsiteY38" fmla="*/ 839620 h 913985"/>
                <a:gd name="connsiteX39" fmla="*/ 649983 w 1527370"/>
                <a:gd name="connsiteY39" fmla="*/ 829712 h 913985"/>
                <a:gd name="connsiteX40" fmla="*/ 621529 w 1527370"/>
                <a:gd name="connsiteY40" fmla="*/ 773313 h 913985"/>
                <a:gd name="connsiteX41" fmla="*/ 622291 w 1527370"/>
                <a:gd name="connsiteY41" fmla="*/ 449651 h 913985"/>
                <a:gd name="connsiteX42" fmla="*/ 610097 w 1527370"/>
                <a:gd name="connsiteY42" fmla="*/ 437965 h 913985"/>
                <a:gd name="connsiteX43" fmla="*/ 405331 w 1527370"/>
                <a:gd name="connsiteY43" fmla="*/ 417133 h 913985"/>
                <a:gd name="connsiteX44" fmla="*/ 211490 w 1527370"/>
                <a:gd name="connsiteY44" fmla="*/ 324150 h 913985"/>
                <a:gd name="connsiteX45" fmla="*/ 3422 w 1527370"/>
                <a:gd name="connsiteY45" fmla="*/ 70351 h 913985"/>
                <a:gd name="connsiteX46" fmla="*/ 4946 w 1527370"/>
                <a:gd name="connsiteY46" fmla="*/ 56887 h 913985"/>
                <a:gd name="connsiteX47" fmla="*/ 22476 w 1527370"/>
                <a:gd name="connsiteY47" fmla="*/ 44946 h 913985"/>
                <a:gd name="connsiteX48" fmla="*/ 104789 w 1527370"/>
                <a:gd name="connsiteY48" fmla="*/ 6076 h 913985"/>
                <a:gd name="connsiteX49" fmla="*/ 116983 w 1527370"/>
                <a:gd name="connsiteY49" fmla="*/ 3028 h 913985"/>
                <a:gd name="connsiteX50" fmla="*/ 127209 w 1527370"/>
                <a:gd name="connsiteY50" fmla="*/ 361 h 91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527370" h="913985">
                  <a:moveTo>
                    <a:pt x="1059767" y="143773"/>
                  </a:moveTo>
                  <a:cubicBezTo>
                    <a:pt x="1126329" y="155459"/>
                    <a:pt x="1175361" y="197632"/>
                    <a:pt x="1191112" y="267496"/>
                  </a:cubicBezTo>
                  <a:cubicBezTo>
                    <a:pt x="1192890" y="275118"/>
                    <a:pt x="1195431" y="278674"/>
                    <a:pt x="1203052" y="281215"/>
                  </a:cubicBezTo>
                  <a:cubicBezTo>
                    <a:pt x="1283078" y="307636"/>
                    <a:pt x="1361580" y="337614"/>
                    <a:pt x="1430174" y="387917"/>
                  </a:cubicBezTo>
                  <a:cubicBezTo>
                    <a:pt x="1468536" y="415863"/>
                    <a:pt x="1500801" y="449144"/>
                    <a:pt x="1517568" y="495381"/>
                  </a:cubicBezTo>
                  <a:cubicBezTo>
                    <a:pt x="1533827" y="540094"/>
                    <a:pt x="1529000" y="583029"/>
                    <a:pt x="1509438" y="625709"/>
                  </a:cubicBezTo>
                  <a:cubicBezTo>
                    <a:pt x="1466504" y="719200"/>
                    <a:pt x="1421028" y="811675"/>
                    <a:pt x="1374537" y="903388"/>
                  </a:cubicBezTo>
                  <a:cubicBezTo>
                    <a:pt x="1368440" y="915582"/>
                    <a:pt x="1361834" y="916090"/>
                    <a:pt x="1351927" y="910755"/>
                  </a:cubicBezTo>
                  <a:cubicBezTo>
                    <a:pt x="1350148" y="910755"/>
                    <a:pt x="1348624" y="910501"/>
                    <a:pt x="1347100" y="909739"/>
                  </a:cubicBezTo>
                  <a:cubicBezTo>
                    <a:pt x="1312549" y="890685"/>
                    <a:pt x="1277235" y="873155"/>
                    <a:pt x="1243192" y="852831"/>
                  </a:cubicBezTo>
                  <a:cubicBezTo>
                    <a:pt x="1241414" y="845464"/>
                    <a:pt x="1228203" y="848259"/>
                    <a:pt x="1230236" y="839113"/>
                  </a:cubicBezTo>
                  <a:cubicBezTo>
                    <a:pt x="1231506" y="832761"/>
                    <a:pt x="1236079" y="826918"/>
                    <a:pt x="1239128" y="821075"/>
                  </a:cubicBezTo>
                  <a:cubicBezTo>
                    <a:pt x="1284095" y="734697"/>
                    <a:pt x="1326521" y="647050"/>
                    <a:pt x="1367170" y="558386"/>
                  </a:cubicBezTo>
                  <a:cubicBezTo>
                    <a:pt x="1369964" y="552034"/>
                    <a:pt x="1369710" y="547716"/>
                    <a:pt x="1365645" y="542127"/>
                  </a:cubicBezTo>
                  <a:cubicBezTo>
                    <a:pt x="1352689" y="524089"/>
                    <a:pt x="1334651" y="512403"/>
                    <a:pt x="1316359" y="500970"/>
                  </a:cubicBezTo>
                  <a:cubicBezTo>
                    <a:pt x="1282062" y="479884"/>
                    <a:pt x="1245225" y="464387"/>
                    <a:pt x="1207879" y="449398"/>
                  </a:cubicBezTo>
                  <a:cubicBezTo>
                    <a:pt x="1200766" y="446603"/>
                    <a:pt x="1197209" y="447365"/>
                    <a:pt x="1197463" y="456511"/>
                  </a:cubicBezTo>
                  <a:cubicBezTo>
                    <a:pt x="1198225" y="566516"/>
                    <a:pt x="1196193" y="676520"/>
                    <a:pt x="1198733" y="786524"/>
                  </a:cubicBezTo>
                  <a:cubicBezTo>
                    <a:pt x="1199242" y="809643"/>
                    <a:pt x="1182474" y="828696"/>
                    <a:pt x="1154783" y="834540"/>
                  </a:cubicBezTo>
                  <a:cubicBezTo>
                    <a:pt x="1141318" y="836826"/>
                    <a:pt x="1128361" y="837842"/>
                    <a:pt x="1115405" y="839621"/>
                  </a:cubicBezTo>
                  <a:cubicBezTo>
                    <a:pt x="1089491" y="839621"/>
                    <a:pt x="1063832" y="839113"/>
                    <a:pt x="1038173" y="839621"/>
                  </a:cubicBezTo>
                  <a:cubicBezTo>
                    <a:pt x="1029281" y="839875"/>
                    <a:pt x="1026487" y="837080"/>
                    <a:pt x="1026741" y="828189"/>
                  </a:cubicBezTo>
                  <a:cubicBezTo>
                    <a:pt x="1026995" y="781697"/>
                    <a:pt x="1026995" y="735206"/>
                    <a:pt x="1026995" y="688714"/>
                  </a:cubicBezTo>
                  <a:cubicBezTo>
                    <a:pt x="1026995" y="520532"/>
                    <a:pt x="1026995" y="352096"/>
                    <a:pt x="1026995" y="183913"/>
                  </a:cubicBezTo>
                  <a:cubicBezTo>
                    <a:pt x="1031314" y="165113"/>
                    <a:pt x="1045795" y="154697"/>
                    <a:pt x="1059767" y="143773"/>
                  </a:cubicBezTo>
                  <a:close/>
                  <a:moveTo>
                    <a:pt x="127209" y="361"/>
                  </a:moveTo>
                  <a:cubicBezTo>
                    <a:pt x="130004" y="1313"/>
                    <a:pt x="132354" y="4171"/>
                    <a:pt x="134767" y="9125"/>
                  </a:cubicBezTo>
                  <a:cubicBezTo>
                    <a:pt x="177701" y="95249"/>
                    <a:pt x="235371" y="168669"/>
                    <a:pt x="317176" y="221259"/>
                  </a:cubicBezTo>
                  <a:cubicBezTo>
                    <a:pt x="398726" y="273848"/>
                    <a:pt x="488152" y="297982"/>
                    <a:pt x="585200" y="293156"/>
                  </a:cubicBezTo>
                  <a:cubicBezTo>
                    <a:pt x="586470" y="293156"/>
                    <a:pt x="587740" y="293156"/>
                    <a:pt x="589011" y="292902"/>
                  </a:cubicBezTo>
                  <a:cubicBezTo>
                    <a:pt x="599427" y="291123"/>
                    <a:pt x="610605" y="291123"/>
                    <a:pt x="620005" y="287312"/>
                  </a:cubicBezTo>
                  <a:cubicBezTo>
                    <a:pt x="631183" y="282739"/>
                    <a:pt x="627118" y="269529"/>
                    <a:pt x="629659" y="260383"/>
                  </a:cubicBezTo>
                  <a:cubicBezTo>
                    <a:pt x="647442" y="196869"/>
                    <a:pt x="690123" y="160032"/>
                    <a:pt x="752620" y="144280"/>
                  </a:cubicBezTo>
                  <a:cubicBezTo>
                    <a:pt x="756176" y="143264"/>
                    <a:pt x="760241" y="143264"/>
                    <a:pt x="763798" y="143010"/>
                  </a:cubicBezTo>
                  <a:cubicBezTo>
                    <a:pt x="769387" y="140978"/>
                    <a:pt x="774722" y="142248"/>
                    <a:pt x="779549" y="144789"/>
                  </a:cubicBezTo>
                  <a:cubicBezTo>
                    <a:pt x="795809" y="153172"/>
                    <a:pt x="803938" y="167653"/>
                    <a:pt x="810289" y="183404"/>
                  </a:cubicBezTo>
                  <a:cubicBezTo>
                    <a:pt x="810289" y="396300"/>
                    <a:pt x="810289" y="609195"/>
                    <a:pt x="810289" y="822091"/>
                  </a:cubicBezTo>
                  <a:cubicBezTo>
                    <a:pt x="810289" y="839620"/>
                    <a:pt x="810289" y="839620"/>
                    <a:pt x="792252" y="839620"/>
                  </a:cubicBezTo>
                  <a:cubicBezTo>
                    <a:pt x="766084" y="839620"/>
                    <a:pt x="739663" y="839366"/>
                    <a:pt x="713496" y="839620"/>
                  </a:cubicBezTo>
                  <a:cubicBezTo>
                    <a:pt x="691647" y="839874"/>
                    <a:pt x="670815" y="836317"/>
                    <a:pt x="649983" y="829712"/>
                  </a:cubicBezTo>
                  <a:cubicBezTo>
                    <a:pt x="626864" y="817772"/>
                    <a:pt x="621275" y="798718"/>
                    <a:pt x="621529" y="773313"/>
                  </a:cubicBezTo>
                  <a:cubicBezTo>
                    <a:pt x="622799" y="665341"/>
                    <a:pt x="622037" y="557623"/>
                    <a:pt x="622291" y="449651"/>
                  </a:cubicBezTo>
                  <a:cubicBezTo>
                    <a:pt x="622291" y="439743"/>
                    <a:pt x="619243" y="437711"/>
                    <a:pt x="610097" y="437965"/>
                  </a:cubicBezTo>
                  <a:cubicBezTo>
                    <a:pt x="540995" y="440759"/>
                    <a:pt x="472401" y="434916"/>
                    <a:pt x="405331" y="417133"/>
                  </a:cubicBezTo>
                  <a:cubicBezTo>
                    <a:pt x="334959" y="398333"/>
                    <a:pt x="270430" y="367085"/>
                    <a:pt x="211490" y="324150"/>
                  </a:cubicBezTo>
                  <a:cubicBezTo>
                    <a:pt x="120286" y="257588"/>
                    <a:pt x="53470" y="170702"/>
                    <a:pt x="3422" y="70351"/>
                  </a:cubicBezTo>
                  <a:cubicBezTo>
                    <a:pt x="1136" y="65779"/>
                    <a:pt x="-3691" y="60444"/>
                    <a:pt x="4946" y="56887"/>
                  </a:cubicBezTo>
                  <a:cubicBezTo>
                    <a:pt x="9265" y="50535"/>
                    <a:pt x="16125" y="47741"/>
                    <a:pt x="22476" y="44946"/>
                  </a:cubicBezTo>
                  <a:cubicBezTo>
                    <a:pt x="50168" y="32244"/>
                    <a:pt x="77097" y="18271"/>
                    <a:pt x="104789" y="6076"/>
                  </a:cubicBezTo>
                  <a:cubicBezTo>
                    <a:pt x="108599" y="4298"/>
                    <a:pt x="112664" y="3028"/>
                    <a:pt x="116983" y="3028"/>
                  </a:cubicBezTo>
                  <a:cubicBezTo>
                    <a:pt x="121175" y="361"/>
                    <a:pt x="124415" y="-592"/>
                    <a:pt x="127209" y="361"/>
                  </a:cubicBezTo>
                  <a:close/>
                </a:path>
              </a:pathLst>
            </a:custGeom>
            <a:solidFill>
              <a:schemeClr val="accent1"/>
            </a:solidFill>
            <a:ln w="253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B4B1354-3BDD-4A9A-934D-CDC022AF687C}"/>
                </a:ext>
              </a:extLst>
            </p:cNvPr>
            <p:cNvSpPr/>
            <p:nvPr/>
          </p:nvSpPr>
          <p:spPr>
            <a:xfrm>
              <a:off x="5755518" y="4142511"/>
              <a:ext cx="682936" cy="1630127"/>
            </a:xfrm>
            <a:custGeom>
              <a:avLst/>
              <a:gdLst>
                <a:gd name="connsiteX0" fmla="*/ 504038 w 505562"/>
                <a:gd name="connsiteY0" fmla="*/ 1035913 h 1206744"/>
                <a:gd name="connsiteX1" fmla="*/ 485492 w 505562"/>
                <a:gd name="connsiteY1" fmla="*/ 984848 h 1206744"/>
                <a:gd name="connsiteX2" fmla="*/ 456784 w 505562"/>
                <a:gd name="connsiteY2" fmla="*/ 890595 h 1206744"/>
                <a:gd name="connsiteX3" fmla="*/ 414612 w 505562"/>
                <a:gd name="connsiteY3" fmla="*/ 754170 h 1206744"/>
                <a:gd name="connsiteX4" fmla="*/ 418169 w 505562"/>
                <a:gd name="connsiteY4" fmla="*/ 741467 h 1206744"/>
                <a:gd name="connsiteX5" fmla="*/ 465422 w 505562"/>
                <a:gd name="connsiteY5" fmla="*/ 688624 h 1206744"/>
                <a:gd name="connsiteX6" fmla="*/ 448655 w 505562"/>
                <a:gd name="connsiteY6" fmla="*/ 684305 h 1206744"/>
                <a:gd name="connsiteX7" fmla="*/ 404196 w 505562"/>
                <a:gd name="connsiteY7" fmla="*/ 684305 h 1206744"/>
                <a:gd name="connsiteX8" fmla="*/ 380569 w 505562"/>
                <a:gd name="connsiteY8" fmla="*/ 660425 h 1206744"/>
                <a:gd name="connsiteX9" fmla="*/ 380569 w 505562"/>
                <a:gd name="connsiteY9" fmla="*/ 62642 h 1206744"/>
                <a:gd name="connsiteX10" fmla="*/ 379807 w 505562"/>
                <a:gd name="connsiteY10" fmla="*/ 8021 h 1206744"/>
                <a:gd name="connsiteX11" fmla="*/ 157004 w 505562"/>
                <a:gd name="connsiteY11" fmla="*/ 8021 h 1206744"/>
                <a:gd name="connsiteX12" fmla="*/ 156242 w 505562"/>
                <a:gd name="connsiteY12" fmla="*/ 61371 h 1206744"/>
                <a:gd name="connsiteX13" fmla="*/ 156242 w 505562"/>
                <a:gd name="connsiteY13" fmla="*/ 658138 h 1206744"/>
                <a:gd name="connsiteX14" fmla="*/ 155988 w 505562"/>
                <a:gd name="connsiteY14" fmla="*/ 673381 h 1206744"/>
                <a:gd name="connsiteX15" fmla="*/ 145063 w 505562"/>
                <a:gd name="connsiteY15" fmla="*/ 684051 h 1206744"/>
                <a:gd name="connsiteX16" fmla="*/ 14735 w 505562"/>
                <a:gd name="connsiteY16" fmla="*/ 678716 h 1206744"/>
                <a:gd name="connsiteX17" fmla="*/ 0 w 505562"/>
                <a:gd name="connsiteY17" fmla="*/ 678716 h 1206744"/>
                <a:gd name="connsiteX18" fmla="*/ 762 w 505562"/>
                <a:gd name="connsiteY18" fmla="*/ 683798 h 1206744"/>
                <a:gd name="connsiteX19" fmla="*/ 85107 w 505562"/>
                <a:gd name="connsiteY19" fmla="*/ 754678 h 1206744"/>
                <a:gd name="connsiteX20" fmla="*/ 109242 w 505562"/>
                <a:gd name="connsiteY20" fmla="*/ 784148 h 1206744"/>
                <a:gd name="connsiteX21" fmla="*/ 109242 w 505562"/>
                <a:gd name="connsiteY21" fmla="*/ 787959 h 1206744"/>
                <a:gd name="connsiteX22" fmla="*/ 109242 w 505562"/>
                <a:gd name="connsiteY22" fmla="*/ 1160652 h 1206744"/>
                <a:gd name="connsiteX23" fmla="*/ 107464 w 505562"/>
                <a:gd name="connsiteY23" fmla="*/ 1188344 h 1206744"/>
                <a:gd name="connsiteX24" fmla="*/ 111274 w 505562"/>
                <a:gd name="connsiteY24" fmla="*/ 1194187 h 1206744"/>
                <a:gd name="connsiteX25" fmla="*/ 149890 w 505562"/>
                <a:gd name="connsiteY25" fmla="*/ 1199268 h 1206744"/>
                <a:gd name="connsiteX26" fmla="*/ 234998 w 505562"/>
                <a:gd name="connsiteY26" fmla="*/ 1207651 h 1206744"/>
                <a:gd name="connsiteX27" fmla="*/ 244397 w 505562"/>
                <a:gd name="connsiteY27" fmla="*/ 1109842 h 1206744"/>
                <a:gd name="connsiteX28" fmla="*/ 244143 w 505562"/>
                <a:gd name="connsiteY28" fmla="*/ 773731 h 1206744"/>
                <a:gd name="connsiteX29" fmla="*/ 256592 w 505562"/>
                <a:gd name="connsiteY29" fmla="*/ 761791 h 1206744"/>
                <a:gd name="connsiteX30" fmla="*/ 285046 w 505562"/>
                <a:gd name="connsiteY30" fmla="*/ 782369 h 1206744"/>
                <a:gd name="connsiteX31" fmla="*/ 354148 w 505562"/>
                <a:gd name="connsiteY31" fmla="*/ 1009491 h 1206744"/>
                <a:gd name="connsiteX32" fmla="*/ 365072 w 505562"/>
                <a:gd name="connsiteY32" fmla="*/ 1043026 h 1206744"/>
                <a:gd name="connsiteX33" fmla="*/ 358466 w 505562"/>
                <a:gd name="connsiteY33" fmla="*/ 1058015 h 1206744"/>
                <a:gd name="connsiteX34" fmla="*/ 298002 w 505562"/>
                <a:gd name="connsiteY34" fmla="*/ 1086977 h 1206744"/>
                <a:gd name="connsiteX35" fmla="*/ 296224 w 505562"/>
                <a:gd name="connsiteY35" fmla="*/ 1087485 h 1206744"/>
                <a:gd name="connsiteX36" fmla="*/ 297240 w 505562"/>
                <a:gd name="connsiteY36" fmla="*/ 1101966 h 1206744"/>
                <a:gd name="connsiteX37" fmla="*/ 326710 w 505562"/>
                <a:gd name="connsiteY37" fmla="*/ 1175387 h 1206744"/>
                <a:gd name="connsiteX38" fmla="*/ 344240 w 505562"/>
                <a:gd name="connsiteY38" fmla="*/ 1201046 h 1206744"/>
                <a:gd name="connsiteX39" fmla="*/ 356434 w 505562"/>
                <a:gd name="connsiteY39" fmla="*/ 1206635 h 1206744"/>
                <a:gd name="connsiteX40" fmla="*/ 390477 w 505562"/>
                <a:gd name="connsiteY40" fmla="*/ 1190630 h 1206744"/>
                <a:gd name="connsiteX41" fmla="*/ 474568 w 505562"/>
                <a:gd name="connsiteY41" fmla="*/ 1135501 h 1206744"/>
                <a:gd name="connsiteX42" fmla="*/ 504038 w 505562"/>
                <a:gd name="connsiteY42" fmla="*/ 1035913 h 120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05562" h="1206744">
                  <a:moveTo>
                    <a:pt x="504038" y="1035913"/>
                  </a:moveTo>
                  <a:cubicBezTo>
                    <a:pt x="500735" y="1017621"/>
                    <a:pt x="490827" y="1002378"/>
                    <a:pt x="485492" y="984848"/>
                  </a:cubicBezTo>
                  <a:cubicBezTo>
                    <a:pt x="476092" y="953346"/>
                    <a:pt x="466438" y="922098"/>
                    <a:pt x="456784" y="890595"/>
                  </a:cubicBezTo>
                  <a:cubicBezTo>
                    <a:pt x="442812" y="845120"/>
                    <a:pt x="428585" y="799645"/>
                    <a:pt x="414612" y="754170"/>
                  </a:cubicBezTo>
                  <a:cubicBezTo>
                    <a:pt x="413088" y="749343"/>
                    <a:pt x="411309" y="745024"/>
                    <a:pt x="418169" y="741467"/>
                  </a:cubicBezTo>
                  <a:cubicBezTo>
                    <a:pt x="440779" y="730289"/>
                    <a:pt x="454498" y="710727"/>
                    <a:pt x="465422" y="688624"/>
                  </a:cubicBezTo>
                  <a:cubicBezTo>
                    <a:pt x="460849" y="683798"/>
                    <a:pt x="454498" y="684559"/>
                    <a:pt x="448655" y="684305"/>
                  </a:cubicBezTo>
                  <a:cubicBezTo>
                    <a:pt x="433920" y="684051"/>
                    <a:pt x="418931" y="684305"/>
                    <a:pt x="404196" y="684305"/>
                  </a:cubicBezTo>
                  <a:cubicBezTo>
                    <a:pt x="380569" y="684305"/>
                    <a:pt x="380569" y="684305"/>
                    <a:pt x="380569" y="660425"/>
                  </a:cubicBezTo>
                  <a:cubicBezTo>
                    <a:pt x="380569" y="461248"/>
                    <a:pt x="380569" y="261818"/>
                    <a:pt x="380569" y="62642"/>
                  </a:cubicBezTo>
                  <a:cubicBezTo>
                    <a:pt x="380569" y="54512"/>
                    <a:pt x="380823" y="16150"/>
                    <a:pt x="379807" y="8021"/>
                  </a:cubicBezTo>
                  <a:cubicBezTo>
                    <a:pt x="378283" y="-1633"/>
                    <a:pt x="161069" y="-3666"/>
                    <a:pt x="157004" y="8021"/>
                  </a:cubicBezTo>
                  <a:cubicBezTo>
                    <a:pt x="155733" y="15642"/>
                    <a:pt x="156242" y="53750"/>
                    <a:pt x="156242" y="61371"/>
                  </a:cubicBezTo>
                  <a:cubicBezTo>
                    <a:pt x="156242" y="260294"/>
                    <a:pt x="156242" y="459216"/>
                    <a:pt x="156242" y="658138"/>
                  </a:cubicBezTo>
                  <a:cubicBezTo>
                    <a:pt x="156242" y="663219"/>
                    <a:pt x="156242" y="668300"/>
                    <a:pt x="155988" y="673381"/>
                  </a:cubicBezTo>
                  <a:cubicBezTo>
                    <a:pt x="155988" y="680749"/>
                    <a:pt x="152431" y="684305"/>
                    <a:pt x="145063" y="684051"/>
                  </a:cubicBezTo>
                  <a:cubicBezTo>
                    <a:pt x="101621" y="682781"/>
                    <a:pt x="57924" y="688370"/>
                    <a:pt x="14735" y="678716"/>
                  </a:cubicBezTo>
                  <a:cubicBezTo>
                    <a:pt x="9908" y="677700"/>
                    <a:pt x="4827" y="675668"/>
                    <a:pt x="0" y="678716"/>
                  </a:cubicBezTo>
                  <a:cubicBezTo>
                    <a:pt x="254" y="680495"/>
                    <a:pt x="254" y="682273"/>
                    <a:pt x="762" y="683798"/>
                  </a:cubicBezTo>
                  <a:cubicBezTo>
                    <a:pt x="16259" y="722159"/>
                    <a:pt x="44459" y="746040"/>
                    <a:pt x="85107" y="754678"/>
                  </a:cubicBezTo>
                  <a:cubicBezTo>
                    <a:pt x="107972" y="759505"/>
                    <a:pt x="109242" y="760521"/>
                    <a:pt x="109242" y="784148"/>
                  </a:cubicBezTo>
                  <a:cubicBezTo>
                    <a:pt x="109242" y="785418"/>
                    <a:pt x="109242" y="786688"/>
                    <a:pt x="109242" y="787959"/>
                  </a:cubicBezTo>
                  <a:cubicBezTo>
                    <a:pt x="109242" y="912189"/>
                    <a:pt x="109242" y="1036421"/>
                    <a:pt x="109242" y="1160652"/>
                  </a:cubicBezTo>
                  <a:cubicBezTo>
                    <a:pt x="109242" y="1169798"/>
                    <a:pt x="107718" y="1179198"/>
                    <a:pt x="107464" y="1188344"/>
                  </a:cubicBezTo>
                  <a:cubicBezTo>
                    <a:pt x="107464" y="1190630"/>
                    <a:pt x="105939" y="1193679"/>
                    <a:pt x="111274" y="1194187"/>
                  </a:cubicBezTo>
                  <a:cubicBezTo>
                    <a:pt x="125755" y="1195711"/>
                    <a:pt x="137950" y="1195711"/>
                    <a:pt x="149890" y="1199268"/>
                  </a:cubicBezTo>
                  <a:cubicBezTo>
                    <a:pt x="198668" y="1207143"/>
                    <a:pt x="226106" y="1206127"/>
                    <a:pt x="234998" y="1207651"/>
                  </a:cubicBezTo>
                  <a:cubicBezTo>
                    <a:pt x="241857" y="1208668"/>
                    <a:pt x="244906" y="1109842"/>
                    <a:pt x="244397" y="1109842"/>
                  </a:cubicBezTo>
                  <a:cubicBezTo>
                    <a:pt x="244397" y="997805"/>
                    <a:pt x="244397" y="885768"/>
                    <a:pt x="244143" y="773731"/>
                  </a:cubicBezTo>
                  <a:cubicBezTo>
                    <a:pt x="244143" y="764078"/>
                    <a:pt x="247192" y="761537"/>
                    <a:pt x="256592" y="761791"/>
                  </a:cubicBezTo>
                  <a:cubicBezTo>
                    <a:pt x="282251" y="762553"/>
                    <a:pt x="277932" y="759505"/>
                    <a:pt x="285046" y="782369"/>
                  </a:cubicBezTo>
                  <a:cubicBezTo>
                    <a:pt x="308164" y="858077"/>
                    <a:pt x="331029" y="933784"/>
                    <a:pt x="354148" y="1009491"/>
                  </a:cubicBezTo>
                  <a:cubicBezTo>
                    <a:pt x="357704" y="1020670"/>
                    <a:pt x="361007" y="1032102"/>
                    <a:pt x="365072" y="1043026"/>
                  </a:cubicBezTo>
                  <a:cubicBezTo>
                    <a:pt x="367866" y="1050647"/>
                    <a:pt x="365580" y="1054967"/>
                    <a:pt x="358466" y="1058015"/>
                  </a:cubicBezTo>
                  <a:cubicBezTo>
                    <a:pt x="338142" y="1067415"/>
                    <a:pt x="318072" y="1077323"/>
                    <a:pt x="298002" y="1086977"/>
                  </a:cubicBezTo>
                  <a:cubicBezTo>
                    <a:pt x="297494" y="1087231"/>
                    <a:pt x="296732" y="1087485"/>
                    <a:pt x="296224" y="1087485"/>
                  </a:cubicBezTo>
                  <a:cubicBezTo>
                    <a:pt x="294446" y="1092312"/>
                    <a:pt x="296224" y="1097139"/>
                    <a:pt x="297240" y="1101966"/>
                  </a:cubicBezTo>
                  <a:cubicBezTo>
                    <a:pt x="303337" y="1127879"/>
                    <a:pt x="315024" y="1151506"/>
                    <a:pt x="326710" y="1175387"/>
                  </a:cubicBezTo>
                  <a:cubicBezTo>
                    <a:pt x="333315" y="1183516"/>
                    <a:pt x="337126" y="1193171"/>
                    <a:pt x="344240" y="1201046"/>
                  </a:cubicBezTo>
                  <a:cubicBezTo>
                    <a:pt x="347542" y="1204603"/>
                    <a:pt x="350337" y="1209176"/>
                    <a:pt x="356434" y="1206635"/>
                  </a:cubicBezTo>
                  <a:cubicBezTo>
                    <a:pt x="367866" y="1201300"/>
                    <a:pt x="379045" y="1195965"/>
                    <a:pt x="390477" y="1190630"/>
                  </a:cubicBezTo>
                  <a:cubicBezTo>
                    <a:pt x="420963" y="1175895"/>
                    <a:pt x="451958" y="1161922"/>
                    <a:pt x="474568" y="1135501"/>
                  </a:cubicBezTo>
                  <a:cubicBezTo>
                    <a:pt x="498703" y="1107301"/>
                    <a:pt x="510897" y="1075037"/>
                    <a:pt x="504038" y="103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93834CF-821E-40AC-8CB1-1CDA8E42AA71}"/>
                </a:ext>
              </a:extLst>
            </p:cNvPr>
            <p:cNvSpPr/>
            <p:nvPr/>
          </p:nvSpPr>
          <p:spPr>
            <a:xfrm>
              <a:off x="4769990" y="3610565"/>
              <a:ext cx="302002" cy="377504"/>
            </a:xfrm>
            <a:custGeom>
              <a:avLst/>
              <a:gdLst>
                <a:gd name="connsiteX0" fmla="*/ 82239 w 223565"/>
                <a:gd name="connsiteY0" fmla="*/ 279863 h 279456"/>
                <a:gd name="connsiteX1" fmla="*/ 35494 w 223565"/>
                <a:gd name="connsiteY1" fmla="*/ 249123 h 279456"/>
                <a:gd name="connsiteX2" fmla="*/ 1451 w 223565"/>
                <a:gd name="connsiteY2" fmla="*/ 195772 h 279456"/>
                <a:gd name="connsiteX3" fmla="*/ 33715 w 223565"/>
                <a:gd name="connsiteY3" fmla="*/ 138611 h 279456"/>
                <a:gd name="connsiteX4" fmla="*/ 104850 w 223565"/>
                <a:gd name="connsiteY4" fmla="*/ 106346 h 279456"/>
                <a:gd name="connsiteX5" fmla="*/ 109677 w 223565"/>
                <a:gd name="connsiteY5" fmla="*/ 93135 h 279456"/>
                <a:gd name="connsiteX6" fmla="*/ 81477 w 223565"/>
                <a:gd name="connsiteY6" fmla="*/ 28352 h 279456"/>
                <a:gd name="connsiteX7" fmla="*/ 84780 w 223565"/>
                <a:gd name="connsiteY7" fmla="*/ 1931 h 279456"/>
                <a:gd name="connsiteX8" fmla="*/ 108152 w 223565"/>
                <a:gd name="connsiteY8" fmla="*/ 15904 h 279456"/>
                <a:gd name="connsiteX9" fmla="*/ 143465 w 223565"/>
                <a:gd name="connsiteY9" fmla="*/ 96946 h 279456"/>
                <a:gd name="connsiteX10" fmla="*/ 163281 w 223565"/>
                <a:gd name="connsiteY10" fmla="*/ 115492 h 279456"/>
                <a:gd name="connsiteX11" fmla="*/ 172427 w 223565"/>
                <a:gd name="connsiteY11" fmla="*/ 111427 h 279456"/>
                <a:gd name="connsiteX12" fmla="*/ 192751 w 223565"/>
                <a:gd name="connsiteY12" fmla="*/ 88817 h 279456"/>
                <a:gd name="connsiteX13" fmla="*/ 217140 w 223565"/>
                <a:gd name="connsiteY13" fmla="*/ 91103 h 279456"/>
                <a:gd name="connsiteX14" fmla="*/ 219173 w 223565"/>
                <a:gd name="connsiteY14" fmla="*/ 112951 h 279456"/>
                <a:gd name="connsiteX15" fmla="*/ 199611 w 223565"/>
                <a:gd name="connsiteY15" fmla="*/ 134292 h 279456"/>
                <a:gd name="connsiteX16" fmla="*/ 189195 w 223565"/>
                <a:gd name="connsiteY16" fmla="*/ 172400 h 279456"/>
                <a:gd name="connsiteX17" fmla="*/ 178779 w 223565"/>
                <a:gd name="connsiteY17" fmla="*/ 237183 h 279456"/>
                <a:gd name="connsiteX18" fmla="*/ 168871 w 223565"/>
                <a:gd name="connsiteY18" fmla="*/ 245820 h 279456"/>
                <a:gd name="connsiteX19" fmla="*/ 93671 w 223565"/>
                <a:gd name="connsiteY19" fmla="*/ 278593 h 279456"/>
                <a:gd name="connsiteX20" fmla="*/ 82239 w 223565"/>
                <a:gd name="connsiteY20" fmla="*/ 279863 h 27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3565" h="279456">
                  <a:moveTo>
                    <a:pt x="82239" y="279863"/>
                  </a:moveTo>
                  <a:cubicBezTo>
                    <a:pt x="65726" y="270971"/>
                    <a:pt x="49212" y="262080"/>
                    <a:pt x="35494" y="249123"/>
                  </a:cubicBezTo>
                  <a:cubicBezTo>
                    <a:pt x="19488" y="234134"/>
                    <a:pt x="5262" y="217367"/>
                    <a:pt x="1451" y="195772"/>
                  </a:cubicBezTo>
                  <a:cubicBezTo>
                    <a:pt x="-3376" y="166556"/>
                    <a:pt x="2975" y="155886"/>
                    <a:pt x="33715" y="138611"/>
                  </a:cubicBezTo>
                  <a:cubicBezTo>
                    <a:pt x="56326" y="125908"/>
                    <a:pt x="80715" y="116254"/>
                    <a:pt x="104850" y="106346"/>
                  </a:cubicBezTo>
                  <a:cubicBezTo>
                    <a:pt x="112979" y="103044"/>
                    <a:pt x="112471" y="99233"/>
                    <a:pt x="109677" y="93135"/>
                  </a:cubicBezTo>
                  <a:cubicBezTo>
                    <a:pt x="100277" y="71541"/>
                    <a:pt x="91131" y="49693"/>
                    <a:pt x="81477" y="28352"/>
                  </a:cubicBezTo>
                  <a:cubicBezTo>
                    <a:pt x="74872" y="13871"/>
                    <a:pt x="75634" y="6758"/>
                    <a:pt x="84780" y="1931"/>
                  </a:cubicBezTo>
                  <a:cubicBezTo>
                    <a:pt x="93925" y="-2896"/>
                    <a:pt x="101547" y="1169"/>
                    <a:pt x="108152" y="15904"/>
                  </a:cubicBezTo>
                  <a:cubicBezTo>
                    <a:pt x="120347" y="42833"/>
                    <a:pt x="132287" y="69763"/>
                    <a:pt x="143465" y="96946"/>
                  </a:cubicBezTo>
                  <a:cubicBezTo>
                    <a:pt x="147530" y="106854"/>
                    <a:pt x="156422" y="109649"/>
                    <a:pt x="163281" y="115492"/>
                  </a:cubicBezTo>
                  <a:cubicBezTo>
                    <a:pt x="167346" y="119049"/>
                    <a:pt x="170141" y="113968"/>
                    <a:pt x="172427" y="111427"/>
                  </a:cubicBezTo>
                  <a:cubicBezTo>
                    <a:pt x="179287" y="104060"/>
                    <a:pt x="185638" y="96184"/>
                    <a:pt x="192751" y="88817"/>
                  </a:cubicBezTo>
                  <a:cubicBezTo>
                    <a:pt x="201643" y="79671"/>
                    <a:pt x="209519" y="85006"/>
                    <a:pt x="217140" y="91103"/>
                  </a:cubicBezTo>
                  <a:cubicBezTo>
                    <a:pt x="225270" y="97708"/>
                    <a:pt x="225778" y="105076"/>
                    <a:pt x="219173" y="112951"/>
                  </a:cubicBezTo>
                  <a:cubicBezTo>
                    <a:pt x="212821" y="120319"/>
                    <a:pt x="206724" y="128449"/>
                    <a:pt x="199611" y="134292"/>
                  </a:cubicBezTo>
                  <a:cubicBezTo>
                    <a:pt x="186400" y="145216"/>
                    <a:pt x="187162" y="158681"/>
                    <a:pt x="189195" y="172400"/>
                  </a:cubicBezTo>
                  <a:cubicBezTo>
                    <a:pt x="192497" y="195264"/>
                    <a:pt x="187670" y="216350"/>
                    <a:pt x="178779" y="237183"/>
                  </a:cubicBezTo>
                  <a:cubicBezTo>
                    <a:pt x="178016" y="242772"/>
                    <a:pt x="172935" y="244042"/>
                    <a:pt x="168871" y="245820"/>
                  </a:cubicBezTo>
                  <a:cubicBezTo>
                    <a:pt x="143974" y="256999"/>
                    <a:pt x="118822" y="267923"/>
                    <a:pt x="93671" y="278593"/>
                  </a:cubicBezTo>
                  <a:cubicBezTo>
                    <a:pt x="90369" y="280625"/>
                    <a:pt x="86558" y="283420"/>
                    <a:pt x="82239" y="279863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657927-BB0A-4565-900F-8062B227D4B6}"/>
                </a:ext>
              </a:extLst>
            </p:cNvPr>
            <p:cNvSpPr/>
            <p:nvPr/>
          </p:nvSpPr>
          <p:spPr>
            <a:xfrm>
              <a:off x="6431145" y="5105948"/>
              <a:ext cx="253957" cy="284844"/>
            </a:xfrm>
            <a:custGeom>
              <a:avLst/>
              <a:gdLst>
                <a:gd name="connsiteX0" fmla="*/ 188581 w 187998"/>
                <a:gd name="connsiteY0" fmla="*/ 52391 h 210862"/>
                <a:gd name="connsiteX1" fmla="*/ 183500 w 187998"/>
                <a:gd name="connsiteY1" fmla="*/ 108537 h 210862"/>
                <a:gd name="connsiteX2" fmla="*/ 177149 w 187998"/>
                <a:gd name="connsiteY2" fmla="*/ 122255 h 210862"/>
                <a:gd name="connsiteX3" fmla="*/ 132182 w 187998"/>
                <a:gd name="connsiteY3" fmla="*/ 193390 h 210862"/>
                <a:gd name="connsiteX4" fmla="*/ 115923 w 187998"/>
                <a:gd name="connsiteY4" fmla="*/ 200503 h 210862"/>
                <a:gd name="connsiteX5" fmla="*/ 112112 w 187998"/>
                <a:gd name="connsiteY5" fmla="*/ 181957 h 210862"/>
                <a:gd name="connsiteX6" fmla="*/ 128625 w 187998"/>
                <a:gd name="connsiteY6" fmla="*/ 149439 h 210862"/>
                <a:gd name="connsiteX7" fmla="*/ 129641 w 187998"/>
                <a:gd name="connsiteY7" fmla="*/ 139023 h 210862"/>
                <a:gd name="connsiteX8" fmla="*/ 117701 w 187998"/>
                <a:gd name="connsiteY8" fmla="*/ 144866 h 210862"/>
                <a:gd name="connsiteX9" fmla="*/ 94582 w 187998"/>
                <a:gd name="connsiteY9" fmla="*/ 186785 h 210862"/>
                <a:gd name="connsiteX10" fmla="*/ 87469 w 187998"/>
                <a:gd name="connsiteY10" fmla="*/ 200249 h 210862"/>
                <a:gd name="connsiteX11" fmla="*/ 67653 w 187998"/>
                <a:gd name="connsiteY11" fmla="*/ 210665 h 210862"/>
                <a:gd name="connsiteX12" fmla="*/ 66383 w 187998"/>
                <a:gd name="connsiteY12" fmla="*/ 190341 h 210862"/>
                <a:gd name="connsiteX13" fmla="*/ 95091 w 187998"/>
                <a:gd name="connsiteY13" fmla="*/ 137244 h 210862"/>
                <a:gd name="connsiteX14" fmla="*/ 94582 w 187998"/>
                <a:gd name="connsiteY14" fmla="*/ 123272 h 210862"/>
                <a:gd name="connsiteX15" fmla="*/ 83912 w 187998"/>
                <a:gd name="connsiteY15" fmla="*/ 130131 h 210862"/>
                <a:gd name="connsiteX16" fmla="*/ 53426 w 187998"/>
                <a:gd name="connsiteY16" fmla="*/ 186785 h 210862"/>
                <a:gd name="connsiteX17" fmla="*/ 46567 w 187998"/>
                <a:gd name="connsiteY17" fmla="*/ 197455 h 210862"/>
                <a:gd name="connsiteX18" fmla="*/ 30561 w 187998"/>
                <a:gd name="connsiteY18" fmla="*/ 202536 h 210862"/>
                <a:gd name="connsiteX19" fmla="*/ 27513 w 187998"/>
                <a:gd name="connsiteY19" fmla="*/ 184244 h 210862"/>
                <a:gd name="connsiteX20" fmla="*/ 61556 w 187998"/>
                <a:gd name="connsiteY20" fmla="*/ 122509 h 210862"/>
                <a:gd name="connsiteX21" fmla="*/ 65875 w 187998"/>
                <a:gd name="connsiteY21" fmla="*/ 114888 h 210862"/>
                <a:gd name="connsiteX22" fmla="*/ 60794 w 187998"/>
                <a:gd name="connsiteY22" fmla="*/ 104472 h 210862"/>
                <a:gd name="connsiteX23" fmla="*/ 53934 w 187998"/>
                <a:gd name="connsiteY23" fmla="*/ 109807 h 210862"/>
                <a:gd name="connsiteX24" fmla="*/ 25734 w 187998"/>
                <a:gd name="connsiteY24" fmla="*/ 160617 h 210862"/>
                <a:gd name="connsiteX25" fmla="*/ 6934 w 187998"/>
                <a:gd name="connsiteY25" fmla="*/ 168493 h 210862"/>
                <a:gd name="connsiteX26" fmla="*/ 3124 w 187998"/>
                <a:gd name="connsiteY26" fmla="*/ 154012 h 210862"/>
                <a:gd name="connsiteX27" fmla="*/ 36150 w 187998"/>
                <a:gd name="connsiteY27" fmla="*/ 94310 h 210862"/>
                <a:gd name="connsiteX28" fmla="*/ 40723 w 187998"/>
                <a:gd name="connsiteY28" fmla="*/ 83894 h 210862"/>
                <a:gd name="connsiteX29" fmla="*/ 23194 w 187998"/>
                <a:gd name="connsiteY29" fmla="*/ 59759 h 210862"/>
                <a:gd name="connsiteX30" fmla="*/ 13032 w 187998"/>
                <a:gd name="connsiteY30" fmla="*/ 59505 h 210862"/>
                <a:gd name="connsiteX31" fmla="*/ 75 w 187998"/>
                <a:gd name="connsiteY31" fmla="*/ 45278 h 210862"/>
                <a:gd name="connsiteX32" fmla="*/ 14048 w 187998"/>
                <a:gd name="connsiteY32" fmla="*/ 32067 h 210862"/>
                <a:gd name="connsiteX33" fmla="*/ 81118 w 187998"/>
                <a:gd name="connsiteY33" fmla="*/ 9203 h 210862"/>
                <a:gd name="connsiteX34" fmla="*/ 94074 w 187998"/>
                <a:gd name="connsiteY34" fmla="*/ 1581 h 210862"/>
                <a:gd name="connsiteX35" fmla="*/ 103220 w 187998"/>
                <a:gd name="connsiteY35" fmla="*/ 2089 h 210862"/>
                <a:gd name="connsiteX36" fmla="*/ 180198 w 187998"/>
                <a:gd name="connsiteY36" fmla="*/ 43499 h 210862"/>
                <a:gd name="connsiteX37" fmla="*/ 188581 w 187998"/>
                <a:gd name="connsiteY37" fmla="*/ 52391 h 21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7998" h="210862">
                  <a:moveTo>
                    <a:pt x="188581" y="52391"/>
                  </a:moveTo>
                  <a:cubicBezTo>
                    <a:pt x="188073" y="71191"/>
                    <a:pt x="191630" y="90499"/>
                    <a:pt x="183500" y="108537"/>
                  </a:cubicBezTo>
                  <a:cubicBezTo>
                    <a:pt x="181468" y="113110"/>
                    <a:pt x="180452" y="118953"/>
                    <a:pt x="177149" y="122255"/>
                  </a:cubicBezTo>
                  <a:cubicBezTo>
                    <a:pt x="157079" y="142833"/>
                    <a:pt x="146663" y="169509"/>
                    <a:pt x="132182" y="193390"/>
                  </a:cubicBezTo>
                  <a:cubicBezTo>
                    <a:pt x="128117" y="200249"/>
                    <a:pt x="123544" y="204314"/>
                    <a:pt x="115923" y="200503"/>
                  </a:cubicBezTo>
                  <a:cubicBezTo>
                    <a:pt x="107793" y="196438"/>
                    <a:pt x="108301" y="189071"/>
                    <a:pt x="112112" y="181957"/>
                  </a:cubicBezTo>
                  <a:cubicBezTo>
                    <a:pt x="117701" y="171033"/>
                    <a:pt x="124560" y="161125"/>
                    <a:pt x="128625" y="149439"/>
                  </a:cubicBezTo>
                  <a:cubicBezTo>
                    <a:pt x="129895" y="145882"/>
                    <a:pt x="135739" y="142326"/>
                    <a:pt x="129641" y="139023"/>
                  </a:cubicBezTo>
                  <a:cubicBezTo>
                    <a:pt x="124306" y="136228"/>
                    <a:pt x="120496" y="139531"/>
                    <a:pt x="117701" y="144866"/>
                  </a:cubicBezTo>
                  <a:cubicBezTo>
                    <a:pt x="110334" y="158839"/>
                    <a:pt x="102204" y="172812"/>
                    <a:pt x="94582" y="186785"/>
                  </a:cubicBezTo>
                  <a:cubicBezTo>
                    <a:pt x="92042" y="191103"/>
                    <a:pt x="90009" y="195930"/>
                    <a:pt x="87469" y="200249"/>
                  </a:cubicBezTo>
                  <a:cubicBezTo>
                    <a:pt x="83150" y="208125"/>
                    <a:pt x="77815" y="215492"/>
                    <a:pt x="67653" y="210665"/>
                  </a:cubicBezTo>
                  <a:cubicBezTo>
                    <a:pt x="56729" y="205584"/>
                    <a:pt x="62572" y="197455"/>
                    <a:pt x="66383" y="190341"/>
                  </a:cubicBezTo>
                  <a:cubicBezTo>
                    <a:pt x="76037" y="172558"/>
                    <a:pt x="85944" y="155028"/>
                    <a:pt x="95091" y="137244"/>
                  </a:cubicBezTo>
                  <a:cubicBezTo>
                    <a:pt x="97377" y="132925"/>
                    <a:pt x="102204" y="127590"/>
                    <a:pt x="94582" y="123272"/>
                  </a:cubicBezTo>
                  <a:cubicBezTo>
                    <a:pt x="86961" y="118953"/>
                    <a:pt x="85944" y="126574"/>
                    <a:pt x="83912" y="130131"/>
                  </a:cubicBezTo>
                  <a:cubicBezTo>
                    <a:pt x="73496" y="148931"/>
                    <a:pt x="63588" y="167985"/>
                    <a:pt x="53426" y="186785"/>
                  </a:cubicBezTo>
                  <a:cubicBezTo>
                    <a:pt x="51393" y="190595"/>
                    <a:pt x="49361" y="194152"/>
                    <a:pt x="46567" y="197455"/>
                  </a:cubicBezTo>
                  <a:cubicBezTo>
                    <a:pt x="42502" y="202536"/>
                    <a:pt x="37421" y="207363"/>
                    <a:pt x="30561" y="202536"/>
                  </a:cubicBezTo>
                  <a:cubicBezTo>
                    <a:pt x="23956" y="197709"/>
                    <a:pt x="24210" y="190849"/>
                    <a:pt x="27513" y="184244"/>
                  </a:cubicBezTo>
                  <a:cubicBezTo>
                    <a:pt x="38691" y="163412"/>
                    <a:pt x="50123" y="143087"/>
                    <a:pt x="61556" y="122509"/>
                  </a:cubicBezTo>
                  <a:cubicBezTo>
                    <a:pt x="63080" y="119969"/>
                    <a:pt x="65112" y="117682"/>
                    <a:pt x="65875" y="114888"/>
                  </a:cubicBezTo>
                  <a:cubicBezTo>
                    <a:pt x="67399" y="110061"/>
                    <a:pt x="64858" y="106250"/>
                    <a:pt x="60794" y="104472"/>
                  </a:cubicBezTo>
                  <a:cubicBezTo>
                    <a:pt x="55967" y="102185"/>
                    <a:pt x="55458" y="107266"/>
                    <a:pt x="53934" y="109807"/>
                  </a:cubicBezTo>
                  <a:cubicBezTo>
                    <a:pt x="44534" y="126574"/>
                    <a:pt x="35388" y="143850"/>
                    <a:pt x="25734" y="160617"/>
                  </a:cubicBezTo>
                  <a:cubicBezTo>
                    <a:pt x="21670" y="167985"/>
                    <a:pt x="16843" y="174844"/>
                    <a:pt x="6934" y="168493"/>
                  </a:cubicBezTo>
                  <a:cubicBezTo>
                    <a:pt x="1345" y="164936"/>
                    <a:pt x="-1195" y="161125"/>
                    <a:pt x="3124" y="154012"/>
                  </a:cubicBezTo>
                  <a:cubicBezTo>
                    <a:pt x="14556" y="134450"/>
                    <a:pt x="23448" y="113364"/>
                    <a:pt x="36150" y="94310"/>
                  </a:cubicBezTo>
                  <a:cubicBezTo>
                    <a:pt x="38183" y="91261"/>
                    <a:pt x="39707" y="87450"/>
                    <a:pt x="40723" y="83894"/>
                  </a:cubicBezTo>
                  <a:cubicBezTo>
                    <a:pt x="45550" y="67126"/>
                    <a:pt x="40215" y="60013"/>
                    <a:pt x="23194" y="59759"/>
                  </a:cubicBezTo>
                  <a:cubicBezTo>
                    <a:pt x="19891" y="59759"/>
                    <a:pt x="16334" y="59759"/>
                    <a:pt x="13032" y="59505"/>
                  </a:cubicBezTo>
                  <a:cubicBezTo>
                    <a:pt x="4394" y="58743"/>
                    <a:pt x="-687" y="55440"/>
                    <a:pt x="75" y="45278"/>
                  </a:cubicBezTo>
                  <a:cubicBezTo>
                    <a:pt x="837" y="35624"/>
                    <a:pt x="4902" y="30035"/>
                    <a:pt x="14048" y="32067"/>
                  </a:cubicBezTo>
                  <a:cubicBezTo>
                    <a:pt x="41231" y="37656"/>
                    <a:pt x="61810" y="25208"/>
                    <a:pt x="81118" y="9203"/>
                  </a:cubicBezTo>
                  <a:cubicBezTo>
                    <a:pt x="85182" y="5900"/>
                    <a:pt x="89501" y="3868"/>
                    <a:pt x="94074" y="1581"/>
                  </a:cubicBezTo>
                  <a:cubicBezTo>
                    <a:pt x="97377" y="-1468"/>
                    <a:pt x="100426" y="565"/>
                    <a:pt x="103220" y="2089"/>
                  </a:cubicBezTo>
                  <a:cubicBezTo>
                    <a:pt x="129133" y="15554"/>
                    <a:pt x="154030" y="30289"/>
                    <a:pt x="180198" y="43499"/>
                  </a:cubicBezTo>
                  <a:cubicBezTo>
                    <a:pt x="184516" y="45278"/>
                    <a:pt x="188073" y="47564"/>
                    <a:pt x="188581" y="52391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CBB6293-7627-4B36-A862-CF54107CCFF6}"/>
                </a:ext>
              </a:extLst>
            </p:cNvPr>
            <p:cNvSpPr/>
            <p:nvPr/>
          </p:nvSpPr>
          <p:spPr>
            <a:xfrm>
              <a:off x="4877362" y="3927834"/>
              <a:ext cx="1826030" cy="1251539"/>
            </a:xfrm>
            <a:custGeom>
              <a:avLst/>
              <a:gdLst>
                <a:gd name="connsiteX0" fmla="*/ 1243033 w 1351767"/>
                <a:gd name="connsiteY0" fmla="*/ 860756 h 926484"/>
                <a:gd name="connsiteX1" fmla="*/ 1260563 w 1351767"/>
                <a:gd name="connsiteY1" fmla="*/ 868378 h 926484"/>
                <a:gd name="connsiteX2" fmla="*/ 1347448 w 1351767"/>
                <a:gd name="connsiteY2" fmla="*/ 914615 h 926484"/>
                <a:gd name="connsiteX3" fmla="*/ 1351767 w 1351767"/>
                <a:gd name="connsiteY3" fmla="*/ 918934 h 926484"/>
                <a:gd name="connsiteX4" fmla="*/ 1338810 w 1351767"/>
                <a:gd name="connsiteY4" fmla="*/ 924523 h 926484"/>
                <a:gd name="connsiteX5" fmla="*/ 1244811 w 1351767"/>
                <a:gd name="connsiteY5" fmla="*/ 873459 h 926484"/>
                <a:gd name="connsiteX6" fmla="*/ 1243033 w 1351767"/>
                <a:gd name="connsiteY6" fmla="*/ 860756 h 926484"/>
                <a:gd name="connsiteX7" fmla="*/ 803556 w 1351767"/>
                <a:gd name="connsiteY7" fmla="*/ 146237 h 926484"/>
                <a:gd name="connsiteX8" fmla="*/ 843157 w 1351767"/>
                <a:gd name="connsiteY8" fmla="*/ 147126 h 926484"/>
                <a:gd name="connsiteX9" fmla="*/ 919118 w 1351767"/>
                <a:gd name="connsiteY9" fmla="*/ 209624 h 926484"/>
                <a:gd name="connsiteX10" fmla="*/ 974502 w 1351767"/>
                <a:gd name="connsiteY10" fmla="*/ 177612 h 926484"/>
                <a:gd name="connsiteX11" fmla="*/ 978058 w 1351767"/>
                <a:gd name="connsiteY11" fmla="*/ 146618 h 926484"/>
                <a:gd name="connsiteX12" fmla="*/ 1065452 w 1351767"/>
                <a:gd name="connsiteY12" fmla="*/ 152207 h 926484"/>
                <a:gd name="connsiteX13" fmla="*/ 1043095 w 1351767"/>
                <a:gd name="connsiteY13" fmla="*/ 170245 h 926484"/>
                <a:gd name="connsiteX14" fmla="*/ 915562 w 1351767"/>
                <a:gd name="connsiteY14" fmla="*/ 302352 h 926484"/>
                <a:gd name="connsiteX15" fmla="*/ 902097 w 1351767"/>
                <a:gd name="connsiteY15" fmla="*/ 299304 h 926484"/>
                <a:gd name="connsiteX16" fmla="*/ 775832 w 1351767"/>
                <a:gd name="connsiteY16" fmla="*/ 154494 h 926484"/>
                <a:gd name="connsiteX17" fmla="*/ 764146 w 1351767"/>
                <a:gd name="connsiteY17" fmla="*/ 151445 h 926484"/>
                <a:gd name="connsiteX18" fmla="*/ 803556 w 1351767"/>
                <a:gd name="connsiteY18" fmla="*/ 146237 h 926484"/>
                <a:gd name="connsiteX19" fmla="*/ 111298 w 1351767"/>
                <a:gd name="connsiteY19" fmla="*/ 1300 h 926484"/>
                <a:gd name="connsiteX20" fmla="*/ 117332 w 1351767"/>
                <a:gd name="connsiteY20" fmla="*/ 11462 h 926484"/>
                <a:gd name="connsiteX21" fmla="*/ 32478 w 1351767"/>
                <a:gd name="connsiteY21" fmla="*/ 52620 h 926484"/>
                <a:gd name="connsiteX22" fmla="*/ 5294 w 1351767"/>
                <a:gd name="connsiteY22" fmla="*/ 65576 h 926484"/>
                <a:gd name="connsiteX23" fmla="*/ 2754 w 1351767"/>
                <a:gd name="connsiteY23" fmla="*/ 44997 h 926484"/>
                <a:gd name="connsiteX24" fmla="*/ 99548 w 1351767"/>
                <a:gd name="connsiteY24" fmla="*/ 2571 h 926484"/>
                <a:gd name="connsiteX25" fmla="*/ 111298 w 1351767"/>
                <a:gd name="connsiteY25" fmla="*/ 1300 h 9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51767" h="926484">
                  <a:moveTo>
                    <a:pt x="1243033" y="860756"/>
                  </a:moveTo>
                  <a:cubicBezTo>
                    <a:pt x="1250908" y="858470"/>
                    <a:pt x="1254973" y="865329"/>
                    <a:pt x="1260563" y="868378"/>
                  </a:cubicBezTo>
                  <a:cubicBezTo>
                    <a:pt x="1289778" y="883367"/>
                    <a:pt x="1318486" y="899118"/>
                    <a:pt x="1347448" y="914615"/>
                  </a:cubicBezTo>
                  <a:cubicBezTo>
                    <a:pt x="1349226" y="915631"/>
                    <a:pt x="1350496" y="917409"/>
                    <a:pt x="1351767" y="918934"/>
                  </a:cubicBezTo>
                  <a:cubicBezTo>
                    <a:pt x="1349226" y="925031"/>
                    <a:pt x="1345924" y="929096"/>
                    <a:pt x="1338810" y="924523"/>
                  </a:cubicBezTo>
                  <a:cubicBezTo>
                    <a:pt x="1307816" y="906485"/>
                    <a:pt x="1276822" y="889210"/>
                    <a:pt x="1244811" y="873459"/>
                  </a:cubicBezTo>
                  <a:cubicBezTo>
                    <a:pt x="1238460" y="870156"/>
                    <a:pt x="1239476" y="865583"/>
                    <a:pt x="1243033" y="860756"/>
                  </a:cubicBezTo>
                  <a:close/>
                  <a:moveTo>
                    <a:pt x="803556" y="146237"/>
                  </a:moveTo>
                  <a:cubicBezTo>
                    <a:pt x="816735" y="145919"/>
                    <a:pt x="829946" y="146618"/>
                    <a:pt x="843157" y="147126"/>
                  </a:cubicBezTo>
                  <a:cubicBezTo>
                    <a:pt x="843157" y="190062"/>
                    <a:pt x="874659" y="215975"/>
                    <a:pt x="919118" y="209624"/>
                  </a:cubicBezTo>
                  <a:cubicBezTo>
                    <a:pt x="941983" y="206321"/>
                    <a:pt x="962561" y="199716"/>
                    <a:pt x="974502" y="177612"/>
                  </a:cubicBezTo>
                  <a:cubicBezTo>
                    <a:pt x="980091" y="167450"/>
                    <a:pt x="976534" y="157034"/>
                    <a:pt x="978058" y="146618"/>
                  </a:cubicBezTo>
                  <a:cubicBezTo>
                    <a:pt x="1005496" y="146364"/>
                    <a:pt x="1038777" y="144585"/>
                    <a:pt x="1065452" y="152207"/>
                  </a:cubicBezTo>
                  <a:cubicBezTo>
                    <a:pt x="1051987" y="157796"/>
                    <a:pt x="1047160" y="166942"/>
                    <a:pt x="1043095" y="170245"/>
                  </a:cubicBezTo>
                  <a:cubicBezTo>
                    <a:pt x="1033695" y="178120"/>
                    <a:pt x="945286" y="271358"/>
                    <a:pt x="915562" y="302352"/>
                  </a:cubicBezTo>
                  <a:cubicBezTo>
                    <a:pt x="908702" y="309466"/>
                    <a:pt x="905908" y="304131"/>
                    <a:pt x="902097" y="299304"/>
                  </a:cubicBezTo>
                  <a:cubicBezTo>
                    <a:pt x="874405" y="266023"/>
                    <a:pt x="793870" y="161353"/>
                    <a:pt x="775832" y="154494"/>
                  </a:cubicBezTo>
                  <a:cubicBezTo>
                    <a:pt x="772022" y="152969"/>
                    <a:pt x="768211" y="152207"/>
                    <a:pt x="764146" y="151445"/>
                  </a:cubicBezTo>
                  <a:cubicBezTo>
                    <a:pt x="777230" y="147889"/>
                    <a:pt x="790377" y="146555"/>
                    <a:pt x="803556" y="146237"/>
                  </a:cubicBezTo>
                  <a:close/>
                  <a:moveTo>
                    <a:pt x="111298" y="1300"/>
                  </a:moveTo>
                  <a:cubicBezTo>
                    <a:pt x="114029" y="3206"/>
                    <a:pt x="115807" y="7016"/>
                    <a:pt x="117332" y="11462"/>
                  </a:cubicBezTo>
                  <a:cubicBezTo>
                    <a:pt x="89132" y="25181"/>
                    <a:pt x="60678" y="38900"/>
                    <a:pt x="32478" y="52620"/>
                  </a:cubicBezTo>
                  <a:cubicBezTo>
                    <a:pt x="23586" y="56939"/>
                    <a:pt x="14440" y="61258"/>
                    <a:pt x="5294" y="65576"/>
                  </a:cubicBezTo>
                  <a:cubicBezTo>
                    <a:pt x="5803" y="58463"/>
                    <a:pt x="-4868" y="52874"/>
                    <a:pt x="2754" y="44997"/>
                  </a:cubicBezTo>
                  <a:cubicBezTo>
                    <a:pt x="35526" y="31787"/>
                    <a:pt x="67791" y="17814"/>
                    <a:pt x="99548" y="2571"/>
                  </a:cubicBezTo>
                  <a:cubicBezTo>
                    <a:pt x="104883" y="-605"/>
                    <a:pt x="108567" y="-605"/>
                    <a:pt x="111298" y="130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53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450CE65-DB5D-42F7-AB9F-A3290EE4C322}"/>
                </a:ext>
              </a:extLst>
            </p:cNvPr>
            <p:cNvGrpSpPr/>
            <p:nvPr/>
          </p:nvGrpSpPr>
          <p:grpSpPr>
            <a:xfrm>
              <a:off x="5167091" y="2185438"/>
              <a:ext cx="1925266" cy="2028222"/>
              <a:chOff x="5358050" y="3176326"/>
              <a:chExt cx="1425228" cy="1501444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3F420C5C-566C-4324-A16D-672FCAB7E836}"/>
                  </a:ext>
                </a:extLst>
              </p:cNvPr>
              <p:cNvSpPr/>
              <p:nvPr/>
            </p:nvSpPr>
            <p:spPr>
              <a:xfrm>
                <a:off x="5358050" y="3176326"/>
                <a:ext cx="1425228" cy="1501444"/>
              </a:xfrm>
              <a:custGeom>
                <a:avLst/>
                <a:gdLst>
                  <a:gd name="connsiteX0" fmla="*/ 1412426 w 1425228"/>
                  <a:gd name="connsiteY0" fmla="*/ 794228 h 1501443"/>
                  <a:gd name="connsiteX1" fmla="*/ 1338243 w 1425228"/>
                  <a:gd name="connsiteY1" fmla="*/ 755612 h 1501443"/>
                  <a:gd name="connsiteX2" fmla="*/ 1340276 w 1425228"/>
                  <a:gd name="connsiteY2" fmla="*/ 681938 h 1501443"/>
                  <a:gd name="connsiteX3" fmla="*/ 1344340 w 1425228"/>
                  <a:gd name="connsiteY3" fmla="*/ 555166 h 1501443"/>
                  <a:gd name="connsiteX4" fmla="*/ 1315887 w 1425228"/>
                  <a:gd name="connsiteY4" fmla="*/ 347098 h 1501443"/>
                  <a:gd name="connsiteX5" fmla="*/ 879172 w 1425228"/>
                  <a:gd name="connsiteY5" fmla="*/ 10226 h 1501443"/>
                  <a:gd name="connsiteX6" fmla="*/ 625629 w 1425228"/>
                  <a:gd name="connsiteY6" fmla="*/ 64 h 1501443"/>
                  <a:gd name="connsiteX7" fmla="*/ 406129 w 1425228"/>
                  <a:gd name="connsiteY7" fmla="*/ 49350 h 1501443"/>
                  <a:gd name="connsiteX8" fmla="*/ 144964 w 1425228"/>
                  <a:gd name="connsiteY8" fmla="*/ 310769 h 1501443"/>
                  <a:gd name="connsiteX9" fmla="*/ 103553 w 1425228"/>
                  <a:gd name="connsiteY9" fmla="*/ 516804 h 1501443"/>
                  <a:gd name="connsiteX10" fmla="*/ 97456 w 1425228"/>
                  <a:gd name="connsiteY10" fmla="*/ 714710 h 1501443"/>
                  <a:gd name="connsiteX11" fmla="*/ 97456 w 1425228"/>
                  <a:gd name="connsiteY11" fmla="*/ 714710 h 1501443"/>
                  <a:gd name="connsiteX12" fmla="*/ 97456 w 1425228"/>
                  <a:gd name="connsiteY12" fmla="*/ 714710 h 1501443"/>
                  <a:gd name="connsiteX13" fmla="*/ 2187 w 1425228"/>
                  <a:gd name="connsiteY13" fmla="*/ 800834 h 1501443"/>
                  <a:gd name="connsiteX14" fmla="*/ 154 w 1425228"/>
                  <a:gd name="connsiteY14" fmla="*/ 906011 h 1501443"/>
                  <a:gd name="connsiteX15" fmla="*/ 106348 w 1425228"/>
                  <a:gd name="connsiteY15" fmla="*/ 988578 h 1501443"/>
                  <a:gd name="connsiteX16" fmla="*/ 128705 w 1425228"/>
                  <a:gd name="connsiteY16" fmla="*/ 1003821 h 1501443"/>
                  <a:gd name="connsiteX17" fmla="*/ 129721 w 1425228"/>
                  <a:gd name="connsiteY17" fmla="*/ 1012713 h 1501443"/>
                  <a:gd name="connsiteX18" fmla="*/ 181039 w 1425228"/>
                  <a:gd name="connsiteY18" fmla="*/ 1134657 h 1501443"/>
                  <a:gd name="connsiteX19" fmla="*/ 292314 w 1425228"/>
                  <a:gd name="connsiteY19" fmla="*/ 1266510 h 1501443"/>
                  <a:gd name="connsiteX20" fmla="*/ 384026 w 1425228"/>
                  <a:gd name="connsiteY20" fmla="*/ 1327990 h 1501443"/>
                  <a:gd name="connsiteX21" fmla="*/ 461512 w 1425228"/>
                  <a:gd name="connsiteY21" fmla="*/ 1361017 h 1501443"/>
                  <a:gd name="connsiteX22" fmla="*/ 619278 w 1425228"/>
                  <a:gd name="connsiteY22" fmla="*/ 1385914 h 1501443"/>
                  <a:gd name="connsiteX23" fmla="*/ 628932 w 1425228"/>
                  <a:gd name="connsiteY23" fmla="*/ 1395314 h 1501443"/>
                  <a:gd name="connsiteX24" fmla="*/ 628678 w 1425228"/>
                  <a:gd name="connsiteY24" fmla="*/ 1437232 h 1501443"/>
                  <a:gd name="connsiteX25" fmla="*/ 639348 w 1425228"/>
                  <a:gd name="connsiteY25" fmla="*/ 1483216 h 1501443"/>
                  <a:gd name="connsiteX26" fmla="*/ 751639 w 1425228"/>
                  <a:gd name="connsiteY26" fmla="*/ 1484740 h 1501443"/>
                  <a:gd name="connsiteX27" fmla="*/ 763579 w 1425228"/>
                  <a:gd name="connsiteY27" fmla="*/ 1436724 h 1501443"/>
                  <a:gd name="connsiteX28" fmla="*/ 763325 w 1425228"/>
                  <a:gd name="connsiteY28" fmla="*/ 1404968 h 1501443"/>
                  <a:gd name="connsiteX29" fmla="*/ 777044 w 1425228"/>
                  <a:gd name="connsiteY29" fmla="*/ 1390487 h 1501443"/>
                  <a:gd name="connsiteX30" fmla="*/ 863167 w 1425228"/>
                  <a:gd name="connsiteY30" fmla="*/ 1388709 h 1501443"/>
                  <a:gd name="connsiteX31" fmla="*/ 1016614 w 1425228"/>
                  <a:gd name="connsiteY31" fmla="*/ 1346536 h 1501443"/>
                  <a:gd name="connsiteX32" fmla="*/ 1175651 w 1425228"/>
                  <a:gd name="connsiteY32" fmla="*/ 1231959 h 1501443"/>
                  <a:gd name="connsiteX33" fmla="*/ 1291244 w 1425228"/>
                  <a:gd name="connsiteY33" fmla="*/ 1031766 h 1501443"/>
                  <a:gd name="connsiteX34" fmla="*/ 1303184 w 1425228"/>
                  <a:gd name="connsiteY34" fmla="*/ 1025161 h 1501443"/>
                  <a:gd name="connsiteX35" fmla="*/ 1337735 w 1425228"/>
                  <a:gd name="connsiteY35" fmla="*/ 1030496 h 1501443"/>
                  <a:gd name="connsiteX36" fmla="*/ 1423605 w 1425228"/>
                  <a:gd name="connsiteY36" fmla="*/ 944627 h 1501443"/>
                  <a:gd name="connsiteX37" fmla="*/ 1425891 w 1425228"/>
                  <a:gd name="connsiteY37" fmla="*/ 854693 h 1501443"/>
                  <a:gd name="connsiteX38" fmla="*/ 1412426 w 1425228"/>
                  <a:gd name="connsiteY38" fmla="*/ 794228 h 1501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25228" h="1501443">
                    <a:moveTo>
                      <a:pt x="1412426" y="794228"/>
                    </a:moveTo>
                    <a:cubicBezTo>
                      <a:pt x="1394389" y="769331"/>
                      <a:pt x="1369746" y="755104"/>
                      <a:pt x="1338243" y="755612"/>
                    </a:cubicBezTo>
                    <a:cubicBezTo>
                      <a:pt x="1339005" y="730969"/>
                      <a:pt x="1339514" y="706581"/>
                      <a:pt x="1340276" y="681938"/>
                    </a:cubicBezTo>
                    <a:cubicBezTo>
                      <a:pt x="1341546" y="639765"/>
                      <a:pt x="1341546" y="597339"/>
                      <a:pt x="1344340" y="555166"/>
                    </a:cubicBezTo>
                    <a:cubicBezTo>
                      <a:pt x="1349167" y="483777"/>
                      <a:pt x="1343070" y="413405"/>
                      <a:pt x="1315887" y="347098"/>
                    </a:cubicBezTo>
                    <a:cubicBezTo>
                      <a:pt x="1235353" y="151224"/>
                      <a:pt x="1087495" y="39188"/>
                      <a:pt x="879172" y="10226"/>
                    </a:cubicBezTo>
                    <a:cubicBezTo>
                      <a:pt x="795590" y="-1461"/>
                      <a:pt x="710228" y="1588"/>
                      <a:pt x="625629" y="64"/>
                    </a:cubicBezTo>
                    <a:cubicBezTo>
                      <a:pt x="549160" y="-1207"/>
                      <a:pt x="475485" y="16577"/>
                      <a:pt x="406129" y="49350"/>
                    </a:cubicBezTo>
                    <a:cubicBezTo>
                      <a:pt x="287995" y="105241"/>
                      <a:pt x="199585" y="191364"/>
                      <a:pt x="144964" y="310769"/>
                    </a:cubicBezTo>
                    <a:cubicBezTo>
                      <a:pt x="115240" y="376060"/>
                      <a:pt x="104824" y="445416"/>
                      <a:pt x="103553" y="516804"/>
                    </a:cubicBezTo>
                    <a:cubicBezTo>
                      <a:pt x="102283" y="582858"/>
                      <a:pt x="99489" y="648657"/>
                      <a:pt x="97456" y="714710"/>
                    </a:cubicBezTo>
                    <a:cubicBezTo>
                      <a:pt x="97456" y="714710"/>
                      <a:pt x="97456" y="714710"/>
                      <a:pt x="97456" y="714710"/>
                    </a:cubicBezTo>
                    <a:cubicBezTo>
                      <a:pt x="97456" y="714710"/>
                      <a:pt x="97456" y="714710"/>
                      <a:pt x="97456" y="714710"/>
                    </a:cubicBezTo>
                    <a:cubicBezTo>
                      <a:pt x="40549" y="710391"/>
                      <a:pt x="4728" y="752818"/>
                      <a:pt x="2187" y="800834"/>
                    </a:cubicBezTo>
                    <a:cubicBezTo>
                      <a:pt x="409" y="835893"/>
                      <a:pt x="-354" y="870952"/>
                      <a:pt x="154" y="906011"/>
                    </a:cubicBezTo>
                    <a:cubicBezTo>
                      <a:pt x="917" y="963935"/>
                      <a:pt x="49949" y="997978"/>
                      <a:pt x="106348" y="988578"/>
                    </a:cubicBezTo>
                    <a:cubicBezTo>
                      <a:pt x="124894" y="985529"/>
                      <a:pt x="125656" y="985021"/>
                      <a:pt x="128705" y="1003821"/>
                    </a:cubicBezTo>
                    <a:cubicBezTo>
                      <a:pt x="129213" y="1006615"/>
                      <a:pt x="128705" y="1009918"/>
                      <a:pt x="129721" y="1012713"/>
                    </a:cubicBezTo>
                    <a:cubicBezTo>
                      <a:pt x="143694" y="1054631"/>
                      <a:pt x="158174" y="1096296"/>
                      <a:pt x="181039" y="1134657"/>
                    </a:cubicBezTo>
                    <a:cubicBezTo>
                      <a:pt x="211017" y="1184705"/>
                      <a:pt x="247855" y="1228910"/>
                      <a:pt x="292314" y="1266510"/>
                    </a:cubicBezTo>
                    <a:cubicBezTo>
                      <a:pt x="320767" y="1290391"/>
                      <a:pt x="351000" y="1310715"/>
                      <a:pt x="384026" y="1327990"/>
                    </a:cubicBezTo>
                    <a:cubicBezTo>
                      <a:pt x="409177" y="1341201"/>
                      <a:pt x="434837" y="1351871"/>
                      <a:pt x="461512" y="1361017"/>
                    </a:cubicBezTo>
                    <a:cubicBezTo>
                      <a:pt x="512830" y="1378293"/>
                      <a:pt x="565673" y="1384390"/>
                      <a:pt x="619278" y="1385914"/>
                    </a:cubicBezTo>
                    <a:cubicBezTo>
                      <a:pt x="626391" y="1386168"/>
                      <a:pt x="629186" y="1388200"/>
                      <a:pt x="628932" y="1395314"/>
                    </a:cubicBezTo>
                    <a:cubicBezTo>
                      <a:pt x="628424" y="1409287"/>
                      <a:pt x="628678" y="1423260"/>
                      <a:pt x="628678" y="1437232"/>
                    </a:cubicBezTo>
                    <a:cubicBezTo>
                      <a:pt x="622072" y="1453238"/>
                      <a:pt x="626137" y="1471021"/>
                      <a:pt x="639348" y="1483216"/>
                    </a:cubicBezTo>
                    <a:cubicBezTo>
                      <a:pt x="668564" y="1509891"/>
                      <a:pt x="721915" y="1510653"/>
                      <a:pt x="751639" y="1484740"/>
                    </a:cubicBezTo>
                    <a:cubicBezTo>
                      <a:pt x="766374" y="1472037"/>
                      <a:pt x="770947" y="1453492"/>
                      <a:pt x="763579" y="1436724"/>
                    </a:cubicBezTo>
                    <a:cubicBezTo>
                      <a:pt x="763579" y="1426054"/>
                      <a:pt x="764341" y="1415638"/>
                      <a:pt x="763325" y="1404968"/>
                    </a:cubicBezTo>
                    <a:cubicBezTo>
                      <a:pt x="762309" y="1394044"/>
                      <a:pt x="765612" y="1390487"/>
                      <a:pt x="777044" y="1390487"/>
                    </a:cubicBezTo>
                    <a:cubicBezTo>
                      <a:pt x="805752" y="1390741"/>
                      <a:pt x="834459" y="1392011"/>
                      <a:pt x="863167" y="1388709"/>
                    </a:cubicBezTo>
                    <a:cubicBezTo>
                      <a:pt x="916518" y="1382611"/>
                      <a:pt x="967836" y="1368893"/>
                      <a:pt x="1016614" y="1346536"/>
                    </a:cubicBezTo>
                    <a:cubicBezTo>
                      <a:pt x="1077079" y="1318844"/>
                      <a:pt x="1129667" y="1280229"/>
                      <a:pt x="1175651" y="1231959"/>
                    </a:cubicBezTo>
                    <a:cubicBezTo>
                      <a:pt x="1230272" y="1174289"/>
                      <a:pt x="1267617" y="1106966"/>
                      <a:pt x="1291244" y="1031766"/>
                    </a:cubicBezTo>
                    <a:cubicBezTo>
                      <a:pt x="1293784" y="1023891"/>
                      <a:pt x="1296579" y="1021604"/>
                      <a:pt x="1303184" y="1025161"/>
                    </a:cubicBezTo>
                    <a:cubicBezTo>
                      <a:pt x="1314109" y="1031004"/>
                      <a:pt x="1326049" y="1029734"/>
                      <a:pt x="1337735" y="1030496"/>
                    </a:cubicBezTo>
                    <a:cubicBezTo>
                      <a:pt x="1386005" y="1033037"/>
                      <a:pt x="1421572" y="992134"/>
                      <a:pt x="1423605" y="944627"/>
                    </a:cubicBezTo>
                    <a:cubicBezTo>
                      <a:pt x="1424875" y="914649"/>
                      <a:pt x="1422588" y="884671"/>
                      <a:pt x="1425891" y="854693"/>
                    </a:cubicBezTo>
                    <a:cubicBezTo>
                      <a:pt x="1428432" y="833352"/>
                      <a:pt x="1425383" y="812012"/>
                      <a:pt x="1412426" y="794228"/>
                    </a:cubicBezTo>
                    <a:close/>
                  </a:path>
                </a:pathLst>
              </a:custGeom>
              <a:solidFill>
                <a:srgbClr val="FCD9C1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6A6A481-C623-462C-9061-60C9B46B3247}"/>
                  </a:ext>
                </a:extLst>
              </p:cNvPr>
              <p:cNvSpPr/>
              <p:nvPr/>
            </p:nvSpPr>
            <p:spPr>
              <a:xfrm>
                <a:off x="5454998" y="3176580"/>
                <a:ext cx="1247392" cy="894261"/>
              </a:xfrm>
              <a:custGeom>
                <a:avLst/>
                <a:gdLst>
                  <a:gd name="connsiteX0" fmla="*/ 1241295 w 1247392"/>
                  <a:gd name="connsiteY0" fmla="*/ 755358 h 894260"/>
                  <a:gd name="connsiteX1" fmla="*/ 1230117 w 1247392"/>
                  <a:gd name="connsiteY1" fmla="*/ 786861 h 894260"/>
                  <a:gd name="connsiteX2" fmla="*/ 1188453 w 1247392"/>
                  <a:gd name="connsiteY2" fmla="*/ 887973 h 894260"/>
                  <a:gd name="connsiteX3" fmla="*/ 1179307 w 1247392"/>
                  <a:gd name="connsiteY3" fmla="*/ 895341 h 894260"/>
                  <a:gd name="connsiteX4" fmla="*/ 1142469 w 1247392"/>
                  <a:gd name="connsiteY4" fmla="*/ 896611 h 894260"/>
                  <a:gd name="connsiteX5" fmla="*/ 1138658 w 1247392"/>
                  <a:gd name="connsiteY5" fmla="*/ 889498 h 894260"/>
                  <a:gd name="connsiteX6" fmla="*/ 1147042 w 1247392"/>
                  <a:gd name="connsiteY6" fmla="*/ 756883 h 894260"/>
                  <a:gd name="connsiteX7" fmla="*/ 1118842 w 1247392"/>
                  <a:gd name="connsiteY7" fmla="*/ 578793 h 894260"/>
                  <a:gd name="connsiteX8" fmla="*/ 1106902 w 1247392"/>
                  <a:gd name="connsiteY8" fmla="*/ 549577 h 894260"/>
                  <a:gd name="connsiteX9" fmla="*/ 1020271 w 1247392"/>
                  <a:gd name="connsiteY9" fmla="*/ 510453 h 894260"/>
                  <a:gd name="connsiteX10" fmla="*/ 907472 w 1247392"/>
                  <a:gd name="connsiteY10" fmla="*/ 544496 h 894260"/>
                  <a:gd name="connsiteX11" fmla="*/ 709820 w 1247392"/>
                  <a:gd name="connsiteY11" fmla="*/ 587176 h 894260"/>
                  <a:gd name="connsiteX12" fmla="*/ 505562 w 1247392"/>
                  <a:gd name="connsiteY12" fmla="*/ 574728 h 894260"/>
                  <a:gd name="connsiteX13" fmla="*/ 282759 w 1247392"/>
                  <a:gd name="connsiteY13" fmla="*/ 499021 h 894260"/>
                  <a:gd name="connsiteX14" fmla="*/ 210609 w 1247392"/>
                  <a:gd name="connsiteY14" fmla="*/ 480729 h 894260"/>
                  <a:gd name="connsiteX15" fmla="*/ 154463 w 1247392"/>
                  <a:gd name="connsiteY15" fmla="*/ 511215 h 894260"/>
                  <a:gd name="connsiteX16" fmla="*/ 112545 w 1247392"/>
                  <a:gd name="connsiteY16" fmla="*/ 616900 h 894260"/>
                  <a:gd name="connsiteX17" fmla="*/ 94507 w 1247392"/>
                  <a:gd name="connsiteY17" fmla="*/ 833606 h 894260"/>
                  <a:gd name="connsiteX18" fmla="*/ 95269 w 1247392"/>
                  <a:gd name="connsiteY18" fmla="*/ 860536 h 894260"/>
                  <a:gd name="connsiteX19" fmla="*/ 68848 w 1247392"/>
                  <a:gd name="connsiteY19" fmla="*/ 859519 h 894260"/>
                  <a:gd name="connsiteX20" fmla="*/ 67578 w 1247392"/>
                  <a:gd name="connsiteY20" fmla="*/ 859519 h 894260"/>
                  <a:gd name="connsiteX21" fmla="*/ 46237 w 1247392"/>
                  <a:gd name="connsiteY21" fmla="*/ 839957 h 894260"/>
                  <a:gd name="connsiteX22" fmla="*/ 8638 w 1247392"/>
                  <a:gd name="connsiteY22" fmla="*/ 738337 h 894260"/>
                  <a:gd name="connsiteX23" fmla="*/ 0 w 1247392"/>
                  <a:gd name="connsiteY23" fmla="*/ 714710 h 894260"/>
                  <a:gd name="connsiteX24" fmla="*/ 6097 w 1247392"/>
                  <a:gd name="connsiteY24" fmla="*/ 516804 h 894260"/>
                  <a:gd name="connsiteX25" fmla="*/ 47508 w 1247392"/>
                  <a:gd name="connsiteY25" fmla="*/ 310768 h 894260"/>
                  <a:gd name="connsiteX26" fmla="*/ 308672 w 1247392"/>
                  <a:gd name="connsiteY26" fmla="*/ 49350 h 894260"/>
                  <a:gd name="connsiteX27" fmla="*/ 528173 w 1247392"/>
                  <a:gd name="connsiteY27" fmla="*/ 64 h 894260"/>
                  <a:gd name="connsiteX28" fmla="*/ 781716 w 1247392"/>
                  <a:gd name="connsiteY28" fmla="*/ 10226 h 894260"/>
                  <a:gd name="connsiteX29" fmla="*/ 1218431 w 1247392"/>
                  <a:gd name="connsiteY29" fmla="*/ 347098 h 894260"/>
                  <a:gd name="connsiteX30" fmla="*/ 1246884 w 1247392"/>
                  <a:gd name="connsiteY30" fmla="*/ 555166 h 894260"/>
                  <a:gd name="connsiteX31" fmla="*/ 1242820 w 1247392"/>
                  <a:gd name="connsiteY31" fmla="*/ 681938 h 894260"/>
                  <a:gd name="connsiteX32" fmla="*/ 1241295 w 1247392"/>
                  <a:gd name="connsiteY32" fmla="*/ 755358 h 89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47392" h="894260">
                    <a:moveTo>
                      <a:pt x="1241295" y="755358"/>
                    </a:moveTo>
                    <a:cubicBezTo>
                      <a:pt x="1242566" y="767807"/>
                      <a:pt x="1235706" y="777207"/>
                      <a:pt x="1230117" y="786861"/>
                    </a:cubicBezTo>
                    <a:cubicBezTo>
                      <a:pt x="1211063" y="818363"/>
                      <a:pt x="1193026" y="850374"/>
                      <a:pt x="1188453" y="887973"/>
                    </a:cubicBezTo>
                    <a:cubicBezTo>
                      <a:pt x="1187690" y="894071"/>
                      <a:pt x="1184896" y="895341"/>
                      <a:pt x="1179307" y="895341"/>
                    </a:cubicBezTo>
                    <a:cubicBezTo>
                      <a:pt x="1167112" y="895341"/>
                      <a:pt x="1154664" y="895595"/>
                      <a:pt x="1142469" y="896611"/>
                    </a:cubicBezTo>
                    <a:cubicBezTo>
                      <a:pt x="1134339" y="897119"/>
                      <a:pt x="1138405" y="892800"/>
                      <a:pt x="1138658" y="889498"/>
                    </a:cubicBezTo>
                    <a:cubicBezTo>
                      <a:pt x="1143740" y="845293"/>
                      <a:pt x="1147804" y="801342"/>
                      <a:pt x="1147042" y="756883"/>
                    </a:cubicBezTo>
                    <a:cubicBezTo>
                      <a:pt x="1146280" y="696164"/>
                      <a:pt x="1139420" y="636462"/>
                      <a:pt x="1118842" y="578793"/>
                    </a:cubicBezTo>
                    <a:cubicBezTo>
                      <a:pt x="1115286" y="568885"/>
                      <a:pt x="1111475" y="558977"/>
                      <a:pt x="1106902" y="549577"/>
                    </a:cubicBezTo>
                    <a:cubicBezTo>
                      <a:pt x="1088864" y="514010"/>
                      <a:pt x="1062189" y="502323"/>
                      <a:pt x="1020271" y="510453"/>
                    </a:cubicBezTo>
                    <a:cubicBezTo>
                      <a:pt x="981655" y="518075"/>
                      <a:pt x="944817" y="532301"/>
                      <a:pt x="907472" y="544496"/>
                    </a:cubicBezTo>
                    <a:cubicBezTo>
                      <a:pt x="842943" y="565582"/>
                      <a:pt x="777651" y="582349"/>
                      <a:pt x="709820" y="587176"/>
                    </a:cubicBezTo>
                    <a:cubicBezTo>
                      <a:pt x="641480" y="592257"/>
                      <a:pt x="573140" y="588701"/>
                      <a:pt x="505562" y="574728"/>
                    </a:cubicBezTo>
                    <a:cubicBezTo>
                      <a:pt x="428077" y="558723"/>
                      <a:pt x="355926" y="527728"/>
                      <a:pt x="282759" y="499021"/>
                    </a:cubicBezTo>
                    <a:cubicBezTo>
                      <a:pt x="259641" y="489875"/>
                      <a:pt x="236268" y="481491"/>
                      <a:pt x="210609" y="480729"/>
                    </a:cubicBezTo>
                    <a:cubicBezTo>
                      <a:pt x="185458" y="479967"/>
                      <a:pt x="167166" y="490891"/>
                      <a:pt x="154463" y="511215"/>
                    </a:cubicBezTo>
                    <a:cubicBezTo>
                      <a:pt x="133885" y="543734"/>
                      <a:pt x="121945" y="579809"/>
                      <a:pt x="112545" y="616900"/>
                    </a:cubicBezTo>
                    <a:cubicBezTo>
                      <a:pt x="94507" y="688035"/>
                      <a:pt x="92729" y="760694"/>
                      <a:pt x="94507" y="833606"/>
                    </a:cubicBezTo>
                    <a:cubicBezTo>
                      <a:pt x="94761" y="842752"/>
                      <a:pt x="101366" y="854184"/>
                      <a:pt x="95269" y="860536"/>
                    </a:cubicBezTo>
                    <a:cubicBezTo>
                      <a:pt x="89172" y="866633"/>
                      <a:pt x="77994" y="858249"/>
                      <a:pt x="68848" y="859519"/>
                    </a:cubicBezTo>
                    <a:cubicBezTo>
                      <a:pt x="68340" y="859519"/>
                      <a:pt x="68086" y="859519"/>
                      <a:pt x="67578" y="859519"/>
                    </a:cubicBezTo>
                    <a:cubicBezTo>
                      <a:pt x="48778" y="858503"/>
                      <a:pt x="48524" y="858503"/>
                      <a:pt x="46237" y="839957"/>
                    </a:cubicBezTo>
                    <a:cubicBezTo>
                      <a:pt x="41410" y="803120"/>
                      <a:pt x="25913" y="770348"/>
                      <a:pt x="8638" y="738337"/>
                    </a:cubicBezTo>
                    <a:cubicBezTo>
                      <a:pt x="4573" y="730970"/>
                      <a:pt x="0" y="723602"/>
                      <a:pt x="0" y="714710"/>
                    </a:cubicBezTo>
                    <a:cubicBezTo>
                      <a:pt x="2032" y="648657"/>
                      <a:pt x="4827" y="582858"/>
                      <a:pt x="6097" y="516804"/>
                    </a:cubicBezTo>
                    <a:cubicBezTo>
                      <a:pt x="7622" y="445416"/>
                      <a:pt x="17784" y="376060"/>
                      <a:pt x="47508" y="310768"/>
                    </a:cubicBezTo>
                    <a:cubicBezTo>
                      <a:pt x="102129" y="191364"/>
                      <a:pt x="190539" y="105241"/>
                      <a:pt x="308672" y="49350"/>
                    </a:cubicBezTo>
                    <a:cubicBezTo>
                      <a:pt x="378028" y="16577"/>
                      <a:pt x="451703" y="-1207"/>
                      <a:pt x="528173" y="64"/>
                    </a:cubicBezTo>
                    <a:cubicBezTo>
                      <a:pt x="612772" y="1334"/>
                      <a:pt x="698133" y="-1461"/>
                      <a:pt x="781716" y="10226"/>
                    </a:cubicBezTo>
                    <a:cubicBezTo>
                      <a:pt x="990038" y="39188"/>
                      <a:pt x="1137896" y="151224"/>
                      <a:pt x="1218431" y="347098"/>
                    </a:cubicBezTo>
                    <a:cubicBezTo>
                      <a:pt x="1245614" y="413405"/>
                      <a:pt x="1251711" y="483523"/>
                      <a:pt x="1246884" y="555166"/>
                    </a:cubicBezTo>
                    <a:cubicBezTo>
                      <a:pt x="1244090" y="597338"/>
                      <a:pt x="1244090" y="639765"/>
                      <a:pt x="1242820" y="681938"/>
                    </a:cubicBezTo>
                    <a:cubicBezTo>
                      <a:pt x="1242566" y="706327"/>
                      <a:pt x="1242057" y="730970"/>
                      <a:pt x="1241295" y="755358"/>
                    </a:cubicBezTo>
                    <a:close/>
                  </a:path>
                </a:pathLst>
              </a:custGeom>
              <a:solidFill>
                <a:srgbClr val="EA5B50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CC54A64-33B7-4C67-B2F0-B23AA40AE187}"/>
                  </a:ext>
                </a:extLst>
              </p:cNvPr>
              <p:cNvSpPr/>
              <p:nvPr/>
            </p:nvSpPr>
            <p:spPr>
              <a:xfrm>
                <a:off x="5949302" y="4266057"/>
                <a:ext cx="226106" cy="104161"/>
              </a:xfrm>
              <a:custGeom>
                <a:avLst/>
                <a:gdLst>
                  <a:gd name="connsiteX0" fmla="*/ 53176 w 226105"/>
                  <a:gd name="connsiteY0" fmla="*/ 103105 h 104161"/>
                  <a:gd name="connsiteX1" fmla="*/ 1350 w 226105"/>
                  <a:gd name="connsiteY1" fmla="*/ 25619 h 104161"/>
                  <a:gd name="connsiteX2" fmla="*/ 26247 w 226105"/>
                  <a:gd name="connsiteY2" fmla="*/ 1738 h 104161"/>
                  <a:gd name="connsiteX3" fmla="*/ 61306 w 226105"/>
                  <a:gd name="connsiteY3" fmla="*/ 15965 h 104161"/>
                  <a:gd name="connsiteX4" fmla="*/ 165975 w 226105"/>
                  <a:gd name="connsiteY4" fmla="*/ 19522 h 104161"/>
                  <a:gd name="connsiteX5" fmla="*/ 203321 w 226105"/>
                  <a:gd name="connsiteY5" fmla="*/ 7327 h 104161"/>
                  <a:gd name="connsiteX6" fmla="*/ 226694 w 226105"/>
                  <a:gd name="connsiteY6" fmla="*/ 30954 h 104161"/>
                  <a:gd name="connsiteX7" fmla="*/ 182743 w 226105"/>
                  <a:gd name="connsiteY7" fmla="*/ 96499 h 104161"/>
                  <a:gd name="connsiteX8" fmla="*/ 172581 w 226105"/>
                  <a:gd name="connsiteY8" fmla="*/ 105899 h 104161"/>
                  <a:gd name="connsiteX9" fmla="*/ 162927 w 226105"/>
                  <a:gd name="connsiteY9" fmla="*/ 104375 h 104161"/>
                  <a:gd name="connsiteX10" fmla="*/ 55717 w 226105"/>
                  <a:gd name="connsiteY10" fmla="*/ 102596 h 104161"/>
                  <a:gd name="connsiteX11" fmla="*/ 53176 w 226105"/>
                  <a:gd name="connsiteY11" fmla="*/ 103105 h 104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6105" h="104161">
                    <a:moveTo>
                      <a:pt x="53176" y="103105"/>
                    </a:moveTo>
                    <a:cubicBezTo>
                      <a:pt x="28279" y="82272"/>
                      <a:pt x="9734" y="57121"/>
                      <a:pt x="1350" y="25619"/>
                    </a:cubicBezTo>
                    <a:cubicBezTo>
                      <a:pt x="-3985" y="6057"/>
                      <a:pt x="6939" y="-4359"/>
                      <a:pt x="26247" y="1738"/>
                    </a:cubicBezTo>
                    <a:cubicBezTo>
                      <a:pt x="38187" y="5549"/>
                      <a:pt x="49874" y="10884"/>
                      <a:pt x="61306" y="15965"/>
                    </a:cubicBezTo>
                    <a:cubicBezTo>
                      <a:pt x="95857" y="31462"/>
                      <a:pt x="130408" y="32986"/>
                      <a:pt x="165975" y="19522"/>
                    </a:cubicBezTo>
                    <a:cubicBezTo>
                      <a:pt x="178170" y="14949"/>
                      <a:pt x="190618" y="10630"/>
                      <a:pt x="203321" y="7327"/>
                    </a:cubicBezTo>
                    <a:cubicBezTo>
                      <a:pt x="221613" y="2754"/>
                      <a:pt x="231521" y="12662"/>
                      <a:pt x="226694" y="30954"/>
                    </a:cubicBezTo>
                    <a:cubicBezTo>
                      <a:pt x="219580" y="57629"/>
                      <a:pt x="201797" y="77445"/>
                      <a:pt x="182743" y="96499"/>
                    </a:cubicBezTo>
                    <a:cubicBezTo>
                      <a:pt x="179440" y="99802"/>
                      <a:pt x="175883" y="102850"/>
                      <a:pt x="172581" y="105899"/>
                    </a:cubicBezTo>
                    <a:cubicBezTo>
                      <a:pt x="169024" y="107423"/>
                      <a:pt x="165975" y="105899"/>
                      <a:pt x="162927" y="104375"/>
                    </a:cubicBezTo>
                    <a:cubicBezTo>
                      <a:pt x="127614" y="85829"/>
                      <a:pt x="91792" y="85575"/>
                      <a:pt x="55717" y="102596"/>
                    </a:cubicBezTo>
                    <a:cubicBezTo>
                      <a:pt x="54701" y="103105"/>
                      <a:pt x="53939" y="103105"/>
                      <a:pt x="53176" y="103105"/>
                    </a:cubicBezTo>
                    <a:close/>
                  </a:path>
                </a:pathLst>
              </a:custGeom>
              <a:solidFill>
                <a:srgbClr val="761329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A18A1B1-2DA6-49A8-A97D-7695612635BA}"/>
                  </a:ext>
                </a:extLst>
              </p:cNvPr>
              <p:cNvSpPr/>
              <p:nvPr/>
            </p:nvSpPr>
            <p:spPr>
              <a:xfrm>
                <a:off x="5746615" y="4056534"/>
                <a:ext cx="644234" cy="132001"/>
              </a:xfrm>
              <a:custGeom>
                <a:avLst/>
                <a:gdLst>
                  <a:gd name="connsiteX0" fmla="*/ 604517 w 644234"/>
                  <a:gd name="connsiteY0" fmla="*/ 24279 h 132001"/>
                  <a:gd name="connsiteX1" fmla="*/ 622968 w 644234"/>
                  <a:gd name="connsiteY1" fmla="*/ 27581 h 132001"/>
                  <a:gd name="connsiteX2" fmla="*/ 625001 w 644234"/>
                  <a:gd name="connsiteY2" fmla="*/ 38251 h 132001"/>
                  <a:gd name="connsiteX3" fmla="*/ 621444 w 644234"/>
                  <a:gd name="connsiteY3" fmla="*/ 51462 h 132001"/>
                  <a:gd name="connsiteX4" fmla="*/ 628304 w 644234"/>
                  <a:gd name="connsiteY4" fmla="*/ 64165 h 132001"/>
                  <a:gd name="connsiteX5" fmla="*/ 641514 w 644234"/>
                  <a:gd name="connsiteY5" fmla="*/ 56797 h 132001"/>
                  <a:gd name="connsiteX6" fmla="*/ 634147 w 644234"/>
                  <a:gd name="connsiteY6" fmla="*/ 114214 h 132001"/>
                  <a:gd name="connsiteX7" fmla="*/ 581557 w 644234"/>
                  <a:gd name="connsiteY7" fmla="*/ 113198 h 132001"/>
                  <a:gd name="connsiteX8" fmla="*/ 587400 w 644234"/>
                  <a:gd name="connsiteY8" fmla="*/ 36219 h 132001"/>
                  <a:gd name="connsiteX9" fmla="*/ 604517 w 644234"/>
                  <a:gd name="connsiteY9" fmla="*/ 24279 h 132001"/>
                  <a:gd name="connsiteX10" fmla="*/ 33602 w 644234"/>
                  <a:gd name="connsiteY10" fmla="*/ 49 h 132001"/>
                  <a:gd name="connsiteX11" fmla="*/ 55165 w 644234"/>
                  <a:gd name="connsiteY11" fmla="*/ 9036 h 132001"/>
                  <a:gd name="connsiteX12" fmla="*/ 51862 w 644234"/>
                  <a:gd name="connsiteY12" fmla="*/ 38506 h 132001"/>
                  <a:gd name="connsiteX13" fmla="*/ 67867 w 644234"/>
                  <a:gd name="connsiteY13" fmla="*/ 33171 h 132001"/>
                  <a:gd name="connsiteX14" fmla="*/ 56181 w 644234"/>
                  <a:gd name="connsiteY14" fmla="*/ 96431 h 132001"/>
                  <a:gd name="connsiteX15" fmla="*/ 11467 w 644234"/>
                  <a:gd name="connsiteY15" fmla="*/ 95161 h 132001"/>
                  <a:gd name="connsiteX16" fmla="*/ 13753 w 644234"/>
                  <a:gd name="connsiteY16" fmla="*/ 11831 h 132001"/>
                  <a:gd name="connsiteX17" fmla="*/ 33602 w 644234"/>
                  <a:gd name="connsiteY17" fmla="*/ 49 h 132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4234" h="132001">
                    <a:moveTo>
                      <a:pt x="604517" y="24279"/>
                    </a:moveTo>
                    <a:cubicBezTo>
                      <a:pt x="610583" y="22818"/>
                      <a:pt x="616871" y="23898"/>
                      <a:pt x="622968" y="27581"/>
                    </a:cubicBezTo>
                    <a:cubicBezTo>
                      <a:pt x="627542" y="30376"/>
                      <a:pt x="631606" y="32662"/>
                      <a:pt x="625001" y="38251"/>
                    </a:cubicBezTo>
                    <a:cubicBezTo>
                      <a:pt x="621444" y="41300"/>
                      <a:pt x="621190" y="46635"/>
                      <a:pt x="621444" y="51462"/>
                    </a:cubicBezTo>
                    <a:cubicBezTo>
                      <a:pt x="621698" y="56797"/>
                      <a:pt x="623223" y="61624"/>
                      <a:pt x="628304" y="64165"/>
                    </a:cubicBezTo>
                    <a:cubicBezTo>
                      <a:pt x="634655" y="67214"/>
                      <a:pt x="637196" y="61624"/>
                      <a:pt x="641514" y="56797"/>
                    </a:cubicBezTo>
                    <a:cubicBezTo>
                      <a:pt x="646849" y="77884"/>
                      <a:pt x="644309" y="96684"/>
                      <a:pt x="634147" y="114214"/>
                    </a:cubicBezTo>
                    <a:cubicBezTo>
                      <a:pt x="619920" y="138349"/>
                      <a:pt x="595023" y="137840"/>
                      <a:pt x="581557" y="113198"/>
                    </a:cubicBezTo>
                    <a:cubicBezTo>
                      <a:pt x="569109" y="90587"/>
                      <a:pt x="571649" y="55527"/>
                      <a:pt x="587400" y="36219"/>
                    </a:cubicBezTo>
                    <a:cubicBezTo>
                      <a:pt x="592609" y="29741"/>
                      <a:pt x="598452" y="25739"/>
                      <a:pt x="604517" y="24279"/>
                    </a:cubicBezTo>
                    <a:close/>
                    <a:moveTo>
                      <a:pt x="33602" y="49"/>
                    </a:moveTo>
                    <a:cubicBezTo>
                      <a:pt x="40556" y="-427"/>
                      <a:pt x="47797" y="2558"/>
                      <a:pt x="55165" y="9036"/>
                    </a:cubicBezTo>
                    <a:cubicBezTo>
                      <a:pt x="46272" y="20977"/>
                      <a:pt x="44747" y="32409"/>
                      <a:pt x="51862" y="38506"/>
                    </a:cubicBezTo>
                    <a:cubicBezTo>
                      <a:pt x="58975" y="44858"/>
                      <a:pt x="62786" y="38506"/>
                      <a:pt x="67867" y="33171"/>
                    </a:cubicBezTo>
                    <a:cubicBezTo>
                      <a:pt x="73202" y="56545"/>
                      <a:pt x="70662" y="77885"/>
                      <a:pt x="56181" y="96431"/>
                    </a:cubicBezTo>
                    <a:cubicBezTo>
                      <a:pt x="43223" y="113198"/>
                      <a:pt x="24169" y="112182"/>
                      <a:pt x="11467" y="95161"/>
                    </a:cubicBezTo>
                    <a:cubicBezTo>
                      <a:pt x="-4793" y="73312"/>
                      <a:pt x="-3522" y="32663"/>
                      <a:pt x="13753" y="11831"/>
                    </a:cubicBezTo>
                    <a:cubicBezTo>
                      <a:pt x="19978" y="4463"/>
                      <a:pt x="26647" y="526"/>
                      <a:pt x="33602" y="49"/>
                    </a:cubicBezTo>
                    <a:close/>
                  </a:path>
                </a:pathLst>
              </a:custGeom>
              <a:solidFill>
                <a:srgbClr val="221F20"/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8E91F93-26E0-4CDE-BA15-FA68A6ACF5E9}"/>
                  </a:ext>
                </a:extLst>
              </p:cNvPr>
              <p:cNvSpPr/>
              <p:nvPr/>
            </p:nvSpPr>
            <p:spPr>
              <a:xfrm>
                <a:off x="6002479" y="4353354"/>
                <a:ext cx="116864" cy="43189"/>
              </a:xfrm>
              <a:custGeom>
                <a:avLst/>
                <a:gdLst>
                  <a:gd name="connsiteX0" fmla="*/ 0 w 116863"/>
                  <a:gd name="connsiteY0" fmla="*/ 15807 h 43188"/>
                  <a:gd name="connsiteX1" fmla="*/ 30740 w 116863"/>
                  <a:gd name="connsiteY1" fmla="*/ 1326 h 43188"/>
                  <a:gd name="connsiteX2" fmla="*/ 91967 w 116863"/>
                  <a:gd name="connsiteY2" fmla="*/ 4121 h 43188"/>
                  <a:gd name="connsiteX3" fmla="*/ 119150 w 116863"/>
                  <a:gd name="connsiteY3" fmla="*/ 18348 h 43188"/>
                  <a:gd name="connsiteX4" fmla="*/ 68340 w 116863"/>
                  <a:gd name="connsiteY4" fmla="*/ 43753 h 43188"/>
                  <a:gd name="connsiteX5" fmla="*/ 0 w 116863"/>
                  <a:gd name="connsiteY5" fmla="*/ 15807 h 4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863" h="43188">
                    <a:moveTo>
                      <a:pt x="0" y="15807"/>
                    </a:moveTo>
                    <a:cubicBezTo>
                      <a:pt x="7113" y="4375"/>
                      <a:pt x="19308" y="2597"/>
                      <a:pt x="30740" y="1326"/>
                    </a:cubicBezTo>
                    <a:cubicBezTo>
                      <a:pt x="51064" y="-960"/>
                      <a:pt x="71643" y="-452"/>
                      <a:pt x="91967" y="4121"/>
                    </a:cubicBezTo>
                    <a:cubicBezTo>
                      <a:pt x="102637" y="6661"/>
                      <a:pt x="110004" y="13775"/>
                      <a:pt x="119150" y="18348"/>
                    </a:cubicBezTo>
                    <a:cubicBezTo>
                      <a:pt x="104161" y="30542"/>
                      <a:pt x="88410" y="41212"/>
                      <a:pt x="68340" y="43753"/>
                    </a:cubicBezTo>
                    <a:cubicBezTo>
                      <a:pt x="39632" y="48072"/>
                      <a:pt x="18546" y="35115"/>
                      <a:pt x="0" y="15807"/>
                    </a:cubicBezTo>
                    <a:close/>
                  </a:path>
                </a:pathLst>
              </a:custGeom>
              <a:solidFill>
                <a:srgbClr val="EF879B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93643F8-EF6A-4712-8F0E-7A812806ED48}"/>
                  </a:ext>
                </a:extLst>
              </p:cNvPr>
              <p:cNvSpPr/>
              <p:nvPr/>
            </p:nvSpPr>
            <p:spPr>
              <a:xfrm>
                <a:off x="5750729" y="3858258"/>
                <a:ext cx="650399" cy="371078"/>
              </a:xfrm>
              <a:custGeom>
                <a:avLst/>
                <a:gdLst>
                  <a:gd name="connsiteX0" fmla="*/ 328728 w 650399"/>
                  <a:gd name="connsiteY0" fmla="*/ 221793 h 371078"/>
                  <a:gd name="connsiteX1" fmla="*/ 337366 w 650399"/>
                  <a:gd name="connsiteY1" fmla="*/ 229668 h 371078"/>
                  <a:gd name="connsiteX2" fmla="*/ 370901 w 650399"/>
                  <a:gd name="connsiteY2" fmla="*/ 309949 h 371078"/>
                  <a:gd name="connsiteX3" fmla="*/ 381571 w 650399"/>
                  <a:gd name="connsiteY3" fmla="*/ 335355 h 371078"/>
                  <a:gd name="connsiteX4" fmla="*/ 360231 w 650399"/>
                  <a:gd name="connsiteY4" fmla="*/ 368127 h 371078"/>
                  <a:gd name="connsiteX5" fmla="*/ 343971 w 650399"/>
                  <a:gd name="connsiteY5" fmla="*/ 369906 h 371078"/>
                  <a:gd name="connsiteX6" fmla="*/ 309673 w 650399"/>
                  <a:gd name="connsiteY6" fmla="*/ 341960 h 371078"/>
                  <a:gd name="connsiteX7" fmla="*/ 318819 w 650399"/>
                  <a:gd name="connsiteY7" fmla="*/ 267014 h 371078"/>
                  <a:gd name="connsiteX8" fmla="*/ 322884 w 650399"/>
                  <a:gd name="connsiteY8" fmla="*/ 231955 h 371078"/>
                  <a:gd name="connsiteX9" fmla="*/ 328728 w 650399"/>
                  <a:gd name="connsiteY9" fmla="*/ 221793 h 371078"/>
                  <a:gd name="connsiteX10" fmla="*/ 611741 w 650399"/>
                  <a:gd name="connsiteY10" fmla="*/ 23378 h 371078"/>
                  <a:gd name="connsiteX11" fmla="*/ 650357 w 650399"/>
                  <a:gd name="connsiteY11" fmla="*/ 57422 h 371078"/>
                  <a:gd name="connsiteX12" fmla="*/ 645022 w 650399"/>
                  <a:gd name="connsiteY12" fmla="*/ 61487 h 371078"/>
                  <a:gd name="connsiteX13" fmla="*/ 575157 w 650399"/>
                  <a:gd name="connsiteY13" fmla="*/ 61741 h 371078"/>
                  <a:gd name="connsiteX14" fmla="*/ 611741 w 650399"/>
                  <a:gd name="connsiteY14" fmla="*/ 23378 h 371078"/>
                  <a:gd name="connsiteX15" fmla="*/ 39364 w 650399"/>
                  <a:gd name="connsiteY15" fmla="*/ 5 h 371078"/>
                  <a:gd name="connsiteX16" fmla="*/ 72899 w 650399"/>
                  <a:gd name="connsiteY16" fmla="*/ 24141 h 371078"/>
                  <a:gd name="connsiteX17" fmla="*/ 74931 w 650399"/>
                  <a:gd name="connsiteY17" fmla="*/ 38876 h 371078"/>
                  <a:gd name="connsiteX18" fmla="*/ 55115 w 650399"/>
                  <a:gd name="connsiteY18" fmla="*/ 29477 h 371078"/>
                  <a:gd name="connsiteX19" fmla="*/ 11417 w 650399"/>
                  <a:gd name="connsiteY19" fmla="*/ 32525 h 371078"/>
                  <a:gd name="connsiteX20" fmla="*/ 1255 w 650399"/>
                  <a:gd name="connsiteY20" fmla="*/ 34303 h 371078"/>
                  <a:gd name="connsiteX21" fmla="*/ 2780 w 650399"/>
                  <a:gd name="connsiteY21" fmla="*/ 23633 h 371078"/>
                  <a:gd name="connsiteX22" fmla="*/ 39364 w 650399"/>
                  <a:gd name="connsiteY22" fmla="*/ 5 h 37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50399" h="371078">
                    <a:moveTo>
                      <a:pt x="328728" y="221793"/>
                    </a:moveTo>
                    <a:cubicBezTo>
                      <a:pt x="334063" y="220777"/>
                      <a:pt x="335588" y="225858"/>
                      <a:pt x="337366" y="229668"/>
                    </a:cubicBezTo>
                    <a:cubicBezTo>
                      <a:pt x="348798" y="256344"/>
                      <a:pt x="359722" y="283274"/>
                      <a:pt x="370901" y="309949"/>
                    </a:cubicBezTo>
                    <a:cubicBezTo>
                      <a:pt x="374457" y="318587"/>
                      <a:pt x="378522" y="326717"/>
                      <a:pt x="381571" y="335355"/>
                    </a:cubicBezTo>
                    <a:cubicBezTo>
                      <a:pt x="387668" y="353138"/>
                      <a:pt x="379030" y="366349"/>
                      <a:pt x="360231" y="368127"/>
                    </a:cubicBezTo>
                    <a:cubicBezTo>
                      <a:pt x="354895" y="368635"/>
                      <a:pt x="349306" y="368889"/>
                      <a:pt x="343971" y="369906"/>
                    </a:cubicBezTo>
                    <a:cubicBezTo>
                      <a:pt x="322630" y="373970"/>
                      <a:pt x="307641" y="368127"/>
                      <a:pt x="309673" y="341960"/>
                    </a:cubicBezTo>
                    <a:cubicBezTo>
                      <a:pt x="312722" y="317063"/>
                      <a:pt x="315771" y="291912"/>
                      <a:pt x="318819" y="267014"/>
                    </a:cubicBezTo>
                    <a:cubicBezTo>
                      <a:pt x="320344" y="255327"/>
                      <a:pt x="321360" y="243641"/>
                      <a:pt x="322884" y="231955"/>
                    </a:cubicBezTo>
                    <a:cubicBezTo>
                      <a:pt x="323392" y="227890"/>
                      <a:pt x="323646" y="222809"/>
                      <a:pt x="328728" y="221793"/>
                    </a:cubicBezTo>
                    <a:close/>
                    <a:moveTo>
                      <a:pt x="611741" y="23378"/>
                    </a:moveTo>
                    <a:cubicBezTo>
                      <a:pt x="630033" y="23632"/>
                      <a:pt x="649341" y="40655"/>
                      <a:pt x="650357" y="57422"/>
                    </a:cubicBezTo>
                    <a:cubicBezTo>
                      <a:pt x="650611" y="61233"/>
                      <a:pt x="649849" y="65298"/>
                      <a:pt x="645022" y="61487"/>
                    </a:cubicBezTo>
                    <a:cubicBezTo>
                      <a:pt x="622158" y="44465"/>
                      <a:pt x="599293" y="45990"/>
                      <a:pt x="575157" y="61741"/>
                    </a:cubicBezTo>
                    <a:cubicBezTo>
                      <a:pt x="575919" y="38622"/>
                      <a:pt x="591924" y="23124"/>
                      <a:pt x="611741" y="23378"/>
                    </a:cubicBezTo>
                    <a:close/>
                    <a:moveTo>
                      <a:pt x="39364" y="5"/>
                    </a:moveTo>
                    <a:cubicBezTo>
                      <a:pt x="54607" y="260"/>
                      <a:pt x="67564" y="9405"/>
                      <a:pt x="72899" y="24141"/>
                    </a:cubicBezTo>
                    <a:cubicBezTo>
                      <a:pt x="74423" y="28206"/>
                      <a:pt x="76964" y="32017"/>
                      <a:pt x="74931" y="38876"/>
                    </a:cubicBezTo>
                    <a:cubicBezTo>
                      <a:pt x="67818" y="35574"/>
                      <a:pt x="61721" y="32271"/>
                      <a:pt x="55115" y="29477"/>
                    </a:cubicBezTo>
                    <a:cubicBezTo>
                      <a:pt x="40126" y="22871"/>
                      <a:pt x="25645" y="25158"/>
                      <a:pt x="11417" y="32525"/>
                    </a:cubicBezTo>
                    <a:cubicBezTo>
                      <a:pt x="8369" y="34049"/>
                      <a:pt x="4812" y="38114"/>
                      <a:pt x="1255" y="34303"/>
                    </a:cubicBezTo>
                    <a:cubicBezTo>
                      <a:pt x="-1793" y="31001"/>
                      <a:pt x="1509" y="26936"/>
                      <a:pt x="2780" y="23633"/>
                    </a:cubicBezTo>
                    <a:cubicBezTo>
                      <a:pt x="8877" y="8389"/>
                      <a:pt x="22343" y="-249"/>
                      <a:pt x="39364" y="5"/>
                    </a:cubicBezTo>
                    <a:close/>
                  </a:path>
                </a:pathLst>
              </a:custGeom>
              <a:solidFill>
                <a:srgbClr val="C49380"/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3BD6654-FB75-4A57-AAFF-720ACFCE28B2}"/>
                </a:ext>
              </a:extLst>
            </p:cNvPr>
            <p:cNvGrpSpPr/>
            <p:nvPr/>
          </p:nvGrpSpPr>
          <p:grpSpPr>
            <a:xfrm>
              <a:off x="5940772" y="5609818"/>
              <a:ext cx="295902" cy="435172"/>
              <a:chOff x="5930781" y="5711305"/>
              <a:chExt cx="219049" cy="322147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C4016AD-478D-4B06-AA92-5F6DEF7B534C}"/>
                  </a:ext>
                </a:extLst>
              </p:cNvPr>
              <p:cNvSpPr/>
              <p:nvPr/>
            </p:nvSpPr>
            <p:spPr>
              <a:xfrm>
                <a:off x="5930781" y="5711305"/>
                <a:ext cx="218484" cy="320105"/>
              </a:xfrm>
              <a:custGeom>
                <a:avLst/>
                <a:gdLst>
                  <a:gd name="connsiteX0" fmla="*/ 163918 w 218484"/>
                  <a:gd name="connsiteY0" fmla="*/ 148630 h 320104"/>
                  <a:gd name="connsiteX1" fmla="*/ 218793 w 218484"/>
                  <a:gd name="connsiteY1" fmla="*/ 121192 h 320104"/>
                  <a:gd name="connsiteX2" fmla="*/ 208377 w 218484"/>
                  <a:gd name="connsiteY2" fmla="*/ 113317 h 320104"/>
                  <a:gd name="connsiteX3" fmla="*/ 183734 w 218484"/>
                  <a:gd name="connsiteY3" fmla="*/ 71906 h 320104"/>
                  <a:gd name="connsiteX4" fmla="*/ 160362 w 218484"/>
                  <a:gd name="connsiteY4" fmla="*/ 1788 h 320104"/>
                  <a:gd name="connsiteX5" fmla="*/ 154518 w 218484"/>
                  <a:gd name="connsiteY5" fmla="*/ 518 h 320104"/>
                  <a:gd name="connsiteX6" fmla="*/ 106757 w 218484"/>
                  <a:gd name="connsiteY6" fmla="*/ 24399 h 320104"/>
                  <a:gd name="connsiteX7" fmla="*/ 87957 w 218484"/>
                  <a:gd name="connsiteY7" fmla="*/ 27447 h 320104"/>
                  <a:gd name="connsiteX8" fmla="*/ 77033 w 218484"/>
                  <a:gd name="connsiteY8" fmla="*/ 29226 h 320104"/>
                  <a:gd name="connsiteX9" fmla="*/ 22666 w 218484"/>
                  <a:gd name="connsiteY9" fmla="*/ 55139 h 320104"/>
                  <a:gd name="connsiteX10" fmla="*/ 1325 w 218484"/>
                  <a:gd name="connsiteY10" fmla="*/ 88420 h 320104"/>
                  <a:gd name="connsiteX11" fmla="*/ 9709 w 218484"/>
                  <a:gd name="connsiteY11" fmla="*/ 126019 h 320104"/>
                  <a:gd name="connsiteX12" fmla="*/ 24698 w 218484"/>
                  <a:gd name="connsiteY12" fmla="*/ 219510 h 320104"/>
                  <a:gd name="connsiteX13" fmla="*/ 40957 w 218484"/>
                  <a:gd name="connsiteY13" fmla="*/ 253807 h 320104"/>
                  <a:gd name="connsiteX14" fmla="*/ 132924 w 218484"/>
                  <a:gd name="connsiteY14" fmla="*/ 321893 h 320104"/>
                  <a:gd name="connsiteX15" fmla="*/ 156297 w 218484"/>
                  <a:gd name="connsiteY15" fmla="*/ 305888 h 320104"/>
                  <a:gd name="connsiteX16" fmla="*/ 152740 w 218484"/>
                  <a:gd name="connsiteY16" fmla="*/ 301569 h 320104"/>
                  <a:gd name="connsiteX17" fmla="*/ 152994 w 218484"/>
                  <a:gd name="connsiteY17" fmla="*/ 301569 h 320104"/>
                  <a:gd name="connsiteX18" fmla="*/ 154518 w 218484"/>
                  <a:gd name="connsiteY18" fmla="*/ 242375 h 320104"/>
                  <a:gd name="connsiteX19" fmla="*/ 160362 w 218484"/>
                  <a:gd name="connsiteY19" fmla="*/ 208078 h 320104"/>
                  <a:gd name="connsiteX20" fmla="*/ 162140 w 218484"/>
                  <a:gd name="connsiteY20" fmla="*/ 182673 h 320104"/>
                  <a:gd name="connsiteX21" fmla="*/ 158329 w 218484"/>
                  <a:gd name="connsiteY21" fmla="*/ 160824 h 320104"/>
                  <a:gd name="connsiteX22" fmla="*/ 163918 w 218484"/>
                  <a:gd name="connsiteY22" fmla="*/ 148630 h 32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8484" h="320104">
                    <a:moveTo>
                      <a:pt x="163918" y="148630"/>
                    </a:moveTo>
                    <a:cubicBezTo>
                      <a:pt x="181956" y="139230"/>
                      <a:pt x="202026" y="133133"/>
                      <a:pt x="218793" y="121192"/>
                    </a:cubicBezTo>
                    <a:cubicBezTo>
                      <a:pt x="213458" y="120938"/>
                      <a:pt x="211680" y="116365"/>
                      <a:pt x="208377" y="113317"/>
                    </a:cubicBezTo>
                    <a:cubicBezTo>
                      <a:pt x="201264" y="106457"/>
                      <a:pt x="186783" y="77750"/>
                      <a:pt x="183734" y="71906"/>
                    </a:cubicBezTo>
                    <a:cubicBezTo>
                      <a:pt x="173064" y="49550"/>
                      <a:pt x="163918" y="26685"/>
                      <a:pt x="160362" y="1788"/>
                    </a:cubicBezTo>
                    <a:cubicBezTo>
                      <a:pt x="158837" y="10"/>
                      <a:pt x="156551" y="-498"/>
                      <a:pt x="154518" y="518"/>
                    </a:cubicBezTo>
                    <a:cubicBezTo>
                      <a:pt x="138005" y="7123"/>
                      <a:pt x="120730" y="12712"/>
                      <a:pt x="106757" y="24399"/>
                    </a:cubicBezTo>
                    <a:cubicBezTo>
                      <a:pt x="100914" y="27955"/>
                      <a:pt x="95324" y="30750"/>
                      <a:pt x="87957" y="27447"/>
                    </a:cubicBezTo>
                    <a:cubicBezTo>
                      <a:pt x="84400" y="25923"/>
                      <a:pt x="80590" y="27447"/>
                      <a:pt x="77033" y="29226"/>
                    </a:cubicBezTo>
                    <a:cubicBezTo>
                      <a:pt x="58995" y="37863"/>
                      <a:pt x="40957" y="46501"/>
                      <a:pt x="22666" y="55139"/>
                    </a:cubicBezTo>
                    <a:cubicBezTo>
                      <a:pt x="5136" y="56917"/>
                      <a:pt x="-3502" y="71398"/>
                      <a:pt x="1325" y="88420"/>
                    </a:cubicBezTo>
                    <a:cubicBezTo>
                      <a:pt x="3358" y="95533"/>
                      <a:pt x="9963" y="119668"/>
                      <a:pt x="9709" y="126019"/>
                    </a:cubicBezTo>
                    <a:cubicBezTo>
                      <a:pt x="9455" y="142025"/>
                      <a:pt x="19871" y="206554"/>
                      <a:pt x="24698" y="219510"/>
                    </a:cubicBezTo>
                    <a:cubicBezTo>
                      <a:pt x="29271" y="231451"/>
                      <a:pt x="34606" y="242883"/>
                      <a:pt x="40957" y="253807"/>
                    </a:cubicBezTo>
                    <a:cubicBezTo>
                      <a:pt x="41974" y="255586"/>
                      <a:pt x="73222" y="314017"/>
                      <a:pt x="132924" y="321893"/>
                    </a:cubicBezTo>
                    <a:cubicBezTo>
                      <a:pt x="148167" y="323925"/>
                      <a:pt x="156297" y="322147"/>
                      <a:pt x="156297" y="305888"/>
                    </a:cubicBezTo>
                    <a:cubicBezTo>
                      <a:pt x="156297" y="303347"/>
                      <a:pt x="154773" y="302077"/>
                      <a:pt x="152740" y="301569"/>
                    </a:cubicBezTo>
                    <a:cubicBezTo>
                      <a:pt x="152740" y="301569"/>
                      <a:pt x="152994" y="301569"/>
                      <a:pt x="152994" y="301569"/>
                    </a:cubicBezTo>
                    <a:lnTo>
                      <a:pt x="154518" y="242375"/>
                    </a:lnTo>
                    <a:cubicBezTo>
                      <a:pt x="156805" y="231196"/>
                      <a:pt x="158075" y="220272"/>
                      <a:pt x="160362" y="208078"/>
                    </a:cubicBezTo>
                    <a:cubicBezTo>
                      <a:pt x="162648" y="199694"/>
                      <a:pt x="162394" y="190803"/>
                      <a:pt x="162140" y="182673"/>
                    </a:cubicBezTo>
                    <a:cubicBezTo>
                      <a:pt x="163410" y="174797"/>
                      <a:pt x="160362" y="167938"/>
                      <a:pt x="158329" y="160824"/>
                    </a:cubicBezTo>
                    <a:cubicBezTo>
                      <a:pt x="156805" y="154981"/>
                      <a:pt x="157313" y="152187"/>
                      <a:pt x="163918" y="14863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D492F82-7FA4-4AAC-9D67-808EB69CDD93}"/>
                  </a:ext>
                </a:extLst>
              </p:cNvPr>
              <p:cNvSpPr/>
              <p:nvPr/>
            </p:nvSpPr>
            <p:spPr>
              <a:xfrm>
                <a:off x="5984441" y="5777114"/>
                <a:ext cx="165389" cy="235760"/>
              </a:xfrm>
              <a:custGeom>
                <a:avLst/>
                <a:gdLst>
                  <a:gd name="connsiteX0" fmla="*/ 9654 w 165389"/>
                  <a:gd name="connsiteY0" fmla="*/ 147603 h 235760"/>
                  <a:gd name="connsiteX1" fmla="*/ 101620 w 165389"/>
                  <a:gd name="connsiteY1" fmla="*/ 176566 h 235760"/>
                  <a:gd name="connsiteX2" fmla="*/ 100096 w 165389"/>
                  <a:gd name="connsiteY2" fmla="*/ 235760 h 235760"/>
                  <a:gd name="connsiteX3" fmla="*/ 86123 w 165389"/>
                  <a:gd name="connsiteY3" fmla="*/ 233982 h 235760"/>
                  <a:gd name="connsiteX4" fmla="*/ 48778 w 165389"/>
                  <a:gd name="connsiteY4" fmla="*/ 217977 h 235760"/>
                  <a:gd name="connsiteX5" fmla="*/ 9400 w 165389"/>
                  <a:gd name="connsiteY5" fmla="*/ 168437 h 235760"/>
                  <a:gd name="connsiteX6" fmla="*/ 9654 w 165389"/>
                  <a:gd name="connsiteY6" fmla="*/ 147603 h 235760"/>
                  <a:gd name="connsiteX7" fmla="*/ 68848 w 165389"/>
                  <a:gd name="connsiteY7" fmla="*/ 114069 h 235760"/>
                  <a:gd name="connsiteX8" fmla="*/ 84600 w 165389"/>
                  <a:gd name="connsiteY8" fmla="*/ 120420 h 235760"/>
                  <a:gd name="connsiteX9" fmla="*/ 107465 w 165389"/>
                  <a:gd name="connsiteY9" fmla="*/ 141252 h 235760"/>
                  <a:gd name="connsiteX10" fmla="*/ 104162 w 165389"/>
                  <a:gd name="connsiteY10" fmla="*/ 160306 h 235760"/>
                  <a:gd name="connsiteX11" fmla="*/ 74692 w 165389"/>
                  <a:gd name="connsiteY11" fmla="*/ 138458 h 235760"/>
                  <a:gd name="connsiteX12" fmla="*/ 63513 w 165389"/>
                  <a:gd name="connsiteY12" fmla="*/ 129566 h 235760"/>
                  <a:gd name="connsiteX13" fmla="*/ 68848 w 165389"/>
                  <a:gd name="connsiteY13" fmla="*/ 114069 h 235760"/>
                  <a:gd name="connsiteX14" fmla="*/ 138967 w 165389"/>
                  <a:gd name="connsiteY14" fmla="*/ 23118 h 235760"/>
                  <a:gd name="connsiteX15" fmla="*/ 154972 w 165389"/>
                  <a:gd name="connsiteY15" fmla="*/ 48015 h 235760"/>
                  <a:gd name="connsiteX16" fmla="*/ 165389 w 165389"/>
                  <a:gd name="connsiteY16" fmla="*/ 55891 h 235760"/>
                  <a:gd name="connsiteX17" fmla="*/ 110513 w 165389"/>
                  <a:gd name="connsiteY17" fmla="*/ 83328 h 235760"/>
                  <a:gd name="connsiteX18" fmla="*/ 105178 w 165389"/>
                  <a:gd name="connsiteY18" fmla="*/ 95523 h 235760"/>
                  <a:gd name="connsiteX19" fmla="*/ 108989 w 165389"/>
                  <a:gd name="connsiteY19" fmla="*/ 117117 h 235760"/>
                  <a:gd name="connsiteX20" fmla="*/ 79518 w 165389"/>
                  <a:gd name="connsiteY20" fmla="*/ 91458 h 235760"/>
                  <a:gd name="connsiteX21" fmla="*/ 73675 w 165389"/>
                  <a:gd name="connsiteY21" fmla="*/ 80280 h 235760"/>
                  <a:gd name="connsiteX22" fmla="*/ 75961 w 165389"/>
                  <a:gd name="connsiteY22" fmla="*/ 57669 h 235760"/>
                  <a:gd name="connsiteX23" fmla="*/ 84345 w 165389"/>
                  <a:gd name="connsiteY23" fmla="*/ 49285 h 235760"/>
                  <a:gd name="connsiteX24" fmla="*/ 138967 w 165389"/>
                  <a:gd name="connsiteY24" fmla="*/ 23118 h 235760"/>
                  <a:gd name="connsiteX25" fmla="*/ 19055 w 165389"/>
                  <a:gd name="connsiteY25" fmla="*/ 0 h 235760"/>
                  <a:gd name="connsiteX26" fmla="*/ 38109 w 165389"/>
                  <a:gd name="connsiteY26" fmla="*/ 19309 h 235760"/>
                  <a:gd name="connsiteX27" fmla="*/ 19055 w 165389"/>
                  <a:gd name="connsiteY27" fmla="*/ 38109 h 235760"/>
                  <a:gd name="connsiteX28" fmla="*/ 0 w 165389"/>
                  <a:gd name="connsiteY28" fmla="*/ 19309 h 235760"/>
                  <a:gd name="connsiteX29" fmla="*/ 19055 w 165389"/>
                  <a:gd name="connsiteY29" fmla="*/ 0 h 23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5389" h="235760">
                    <a:moveTo>
                      <a:pt x="9654" y="147603"/>
                    </a:moveTo>
                    <a:cubicBezTo>
                      <a:pt x="45983" y="137949"/>
                      <a:pt x="76723" y="150652"/>
                      <a:pt x="101620" y="176566"/>
                    </a:cubicBezTo>
                    <a:lnTo>
                      <a:pt x="100096" y="235760"/>
                    </a:lnTo>
                    <a:cubicBezTo>
                      <a:pt x="95523" y="234744"/>
                      <a:pt x="90950" y="234236"/>
                      <a:pt x="86123" y="233982"/>
                    </a:cubicBezTo>
                    <a:cubicBezTo>
                      <a:pt x="71388" y="233728"/>
                      <a:pt x="58940" y="228647"/>
                      <a:pt x="48778" y="217977"/>
                    </a:cubicBezTo>
                    <a:cubicBezTo>
                      <a:pt x="34043" y="202734"/>
                      <a:pt x="20324" y="186474"/>
                      <a:pt x="9400" y="168437"/>
                    </a:cubicBezTo>
                    <a:cubicBezTo>
                      <a:pt x="5335" y="162084"/>
                      <a:pt x="-6351" y="149636"/>
                      <a:pt x="9654" y="147603"/>
                    </a:cubicBezTo>
                    <a:close/>
                    <a:moveTo>
                      <a:pt x="68848" y="114069"/>
                    </a:moveTo>
                    <a:cubicBezTo>
                      <a:pt x="71388" y="110258"/>
                      <a:pt x="81043" y="117879"/>
                      <a:pt x="84600" y="120420"/>
                    </a:cubicBezTo>
                    <a:cubicBezTo>
                      <a:pt x="89173" y="123468"/>
                      <a:pt x="101367" y="135663"/>
                      <a:pt x="107465" y="141252"/>
                    </a:cubicBezTo>
                    <a:lnTo>
                      <a:pt x="104162" y="160306"/>
                    </a:lnTo>
                    <a:cubicBezTo>
                      <a:pt x="103146" y="154717"/>
                      <a:pt x="79011" y="140998"/>
                      <a:pt x="74692" y="138458"/>
                    </a:cubicBezTo>
                    <a:cubicBezTo>
                      <a:pt x="71134" y="136425"/>
                      <a:pt x="62496" y="134393"/>
                      <a:pt x="63513" y="129566"/>
                    </a:cubicBezTo>
                    <a:cubicBezTo>
                      <a:pt x="64783" y="123468"/>
                      <a:pt x="65545" y="119150"/>
                      <a:pt x="68848" y="114069"/>
                    </a:cubicBezTo>
                    <a:close/>
                    <a:moveTo>
                      <a:pt x="138967" y="23118"/>
                    </a:moveTo>
                    <a:cubicBezTo>
                      <a:pt x="145827" y="35567"/>
                      <a:pt x="147859" y="41156"/>
                      <a:pt x="154972" y="48015"/>
                    </a:cubicBezTo>
                    <a:cubicBezTo>
                      <a:pt x="158275" y="51064"/>
                      <a:pt x="160053" y="55637"/>
                      <a:pt x="165389" y="55891"/>
                    </a:cubicBezTo>
                    <a:cubicBezTo>
                      <a:pt x="148621" y="67831"/>
                      <a:pt x="128551" y="73674"/>
                      <a:pt x="110513" y="83328"/>
                    </a:cubicBezTo>
                    <a:cubicBezTo>
                      <a:pt x="103908" y="86885"/>
                      <a:pt x="103400" y="89426"/>
                      <a:pt x="105178" y="95523"/>
                    </a:cubicBezTo>
                    <a:cubicBezTo>
                      <a:pt x="107211" y="102128"/>
                      <a:pt x="110259" y="109241"/>
                      <a:pt x="108989" y="117117"/>
                    </a:cubicBezTo>
                    <a:cubicBezTo>
                      <a:pt x="99843" y="107717"/>
                      <a:pt x="91204" y="97809"/>
                      <a:pt x="79518" y="91458"/>
                    </a:cubicBezTo>
                    <a:cubicBezTo>
                      <a:pt x="74691" y="88917"/>
                      <a:pt x="73167" y="85361"/>
                      <a:pt x="73675" y="80280"/>
                    </a:cubicBezTo>
                    <a:cubicBezTo>
                      <a:pt x="74691" y="72658"/>
                      <a:pt x="75453" y="65291"/>
                      <a:pt x="75961" y="57669"/>
                    </a:cubicBezTo>
                    <a:cubicBezTo>
                      <a:pt x="76215" y="52080"/>
                      <a:pt x="80534" y="51064"/>
                      <a:pt x="84345" y="49285"/>
                    </a:cubicBezTo>
                    <a:cubicBezTo>
                      <a:pt x="101876" y="41156"/>
                      <a:pt x="121184" y="31248"/>
                      <a:pt x="138967" y="23118"/>
                    </a:cubicBezTo>
                    <a:close/>
                    <a:moveTo>
                      <a:pt x="19055" y="0"/>
                    </a:moveTo>
                    <a:cubicBezTo>
                      <a:pt x="29471" y="0"/>
                      <a:pt x="38109" y="8638"/>
                      <a:pt x="38109" y="19309"/>
                    </a:cubicBezTo>
                    <a:cubicBezTo>
                      <a:pt x="38363" y="30233"/>
                      <a:pt x="30487" y="38109"/>
                      <a:pt x="19055" y="38109"/>
                    </a:cubicBezTo>
                    <a:cubicBezTo>
                      <a:pt x="7368" y="38109"/>
                      <a:pt x="0" y="30741"/>
                      <a:pt x="0" y="19309"/>
                    </a:cubicBezTo>
                    <a:cubicBezTo>
                      <a:pt x="0" y="8384"/>
                      <a:pt x="8384" y="0"/>
                      <a:pt x="1905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CE734A5-12FA-4353-B64B-EE3E5B23CB0A}"/>
                  </a:ext>
                </a:extLst>
              </p:cNvPr>
              <p:cNvSpPr/>
              <p:nvPr/>
            </p:nvSpPr>
            <p:spPr>
              <a:xfrm>
                <a:off x="5931797" y="5766698"/>
                <a:ext cx="154971" cy="266754"/>
              </a:xfrm>
              <a:custGeom>
                <a:avLst/>
                <a:gdLst>
                  <a:gd name="connsiteX0" fmla="*/ 9455 w 154971"/>
                  <a:gd name="connsiteY0" fmla="*/ 70626 h 266753"/>
                  <a:gd name="connsiteX1" fmla="*/ 24444 w 154971"/>
                  <a:gd name="connsiteY1" fmla="*/ 164117 h 266753"/>
                  <a:gd name="connsiteX2" fmla="*/ 40703 w 154971"/>
                  <a:gd name="connsiteY2" fmla="*/ 198414 h 266753"/>
                  <a:gd name="connsiteX3" fmla="*/ 132670 w 154971"/>
                  <a:gd name="connsiteY3" fmla="*/ 266500 h 266753"/>
                  <a:gd name="connsiteX4" fmla="*/ 156043 w 154971"/>
                  <a:gd name="connsiteY4" fmla="*/ 250495 h 266753"/>
                  <a:gd name="connsiteX5" fmla="*/ 148167 w 154971"/>
                  <a:gd name="connsiteY5" fmla="*/ 245414 h 266753"/>
                  <a:gd name="connsiteX6" fmla="*/ 114886 w 154971"/>
                  <a:gd name="connsiteY6" fmla="*/ 235760 h 266753"/>
                  <a:gd name="connsiteX7" fmla="*/ 63060 w 154971"/>
                  <a:gd name="connsiteY7" fmla="*/ 174279 h 266753"/>
                  <a:gd name="connsiteX8" fmla="*/ 52390 w 154971"/>
                  <a:gd name="connsiteY8" fmla="*/ 153193 h 266753"/>
                  <a:gd name="connsiteX9" fmla="*/ 40449 w 154971"/>
                  <a:gd name="connsiteY9" fmla="*/ 104669 h 266753"/>
                  <a:gd name="connsiteX10" fmla="*/ 22666 w 154971"/>
                  <a:gd name="connsiteY10" fmla="*/ 0 h 266753"/>
                  <a:gd name="connsiteX11" fmla="*/ 1325 w 154971"/>
                  <a:gd name="connsiteY11" fmla="*/ 33281 h 266753"/>
                  <a:gd name="connsiteX12" fmla="*/ 9455 w 154971"/>
                  <a:gd name="connsiteY12" fmla="*/ 70626 h 266753"/>
                  <a:gd name="connsiteX13" fmla="*/ 13520 w 154971"/>
                  <a:gd name="connsiteY13" fmla="*/ 116864 h 266753"/>
                  <a:gd name="connsiteX14" fmla="*/ 13266 w 154971"/>
                  <a:gd name="connsiteY14" fmla="*/ 115085 h 266753"/>
                  <a:gd name="connsiteX15" fmla="*/ 13520 w 154971"/>
                  <a:gd name="connsiteY15" fmla="*/ 116101 h 266753"/>
                  <a:gd name="connsiteX16" fmla="*/ 13520 w 154971"/>
                  <a:gd name="connsiteY16" fmla="*/ 116864 h 266753"/>
                  <a:gd name="connsiteX17" fmla="*/ 11995 w 154971"/>
                  <a:gd name="connsiteY17" fmla="*/ 113053 h 266753"/>
                  <a:gd name="connsiteX18" fmla="*/ 11995 w 154971"/>
                  <a:gd name="connsiteY18" fmla="*/ 113053 h 266753"/>
                  <a:gd name="connsiteX19" fmla="*/ 11995 w 154971"/>
                  <a:gd name="connsiteY19" fmla="*/ 113053 h 26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971" h="266753">
                    <a:moveTo>
                      <a:pt x="9455" y="70626"/>
                    </a:moveTo>
                    <a:cubicBezTo>
                      <a:pt x="9201" y="86631"/>
                      <a:pt x="19617" y="151161"/>
                      <a:pt x="24444" y="164117"/>
                    </a:cubicBezTo>
                    <a:cubicBezTo>
                      <a:pt x="29017" y="176058"/>
                      <a:pt x="34352" y="187490"/>
                      <a:pt x="40703" y="198414"/>
                    </a:cubicBezTo>
                    <a:cubicBezTo>
                      <a:pt x="41720" y="200193"/>
                      <a:pt x="72968" y="258624"/>
                      <a:pt x="132670" y="266500"/>
                    </a:cubicBezTo>
                    <a:cubicBezTo>
                      <a:pt x="147913" y="268532"/>
                      <a:pt x="156043" y="266754"/>
                      <a:pt x="156043" y="250495"/>
                    </a:cubicBezTo>
                    <a:cubicBezTo>
                      <a:pt x="156043" y="246176"/>
                      <a:pt x="151978" y="245922"/>
                      <a:pt x="148167" y="245414"/>
                    </a:cubicBezTo>
                    <a:cubicBezTo>
                      <a:pt x="131146" y="242873"/>
                      <a:pt x="117427" y="237792"/>
                      <a:pt x="114886" y="235760"/>
                    </a:cubicBezTo>
                    <a:cubicBezTo>
                      <a:pt x="94308" y="217976"/>
                      <a:pt x="77541" y="196890"/>
                      <a:pt x="63060" y="174279"/>
                    </a:cubicBezTo>
                    <a:cubicBezTo>
                      <a:pt x="60265" y="170214"/>
                      <a:pt x="54168" y="158528"/>
                      <a:pt x="52390" y="153193"/>
                    </a:cubicBezTo>
                    <a:cubicBezTo>
                      <a:pt x="46547" y="137442"/>
                      <a:pt x="40449" y="121691"/>
                      <a:pt x="40449" y="104669"/>
                    </a:cubicBezTo>
                    <a:cubicBezTo>
                      <a:pt x="40195" y="68848"/>
                      <a:pt x="35622" y="33535"/>
                      <a:pt x="22666" y="0"/>
                    </a:cubicBezTo>
                    <a:cubicBezTo>
                      <a:pt x="5136" y="1778"/>
                      <a:pt x="-3502" y="16259"/>
                      <a:pt x="1325" y="33281"/>
                    </a:cubicBezTo>
                    <a:cubicBezTo>
                      <a:pt x="3104" y="39886"/>
                      <a:pt x="9455" y="64275"/>
                      <a:pt x="9455" y="70626"/>
                    </a:cubicBezTo>
                    <a:close/>
                    <a:moveTo>
                      <a:pt x="13520" y="116864"/>
                    </a:moveTo>
                    <a:cubicBezTo>
                      <a:pt x="13520" y="116356"/>
                      <a:pt x="13266" y="115593"/>
                      <a:pt x="13266" y="115085"/>
                    </a:cubicBezTo>
                    <a:cubicBezTo>
                      <a:pt x="13266" y="115339"/>
                      <a:pt x="13520" y="115847"/>
                      <a:pt x="13520" y="116101"/>
                    </a:cubicBezTo>
                    <a:cubicBezTo>
                      <a:pt x="13520" y="116356"/>
                      <a:pt x="13520" y="116610"/>
                      <a:pt x="13520" y="116864"/>
                    </a:cubicBezTo>
                    <a:close/>
                    <a:moveTo>
                      <a:pt x="11995" y="113053"/>
                    </a:moveTo>
                    <a:cubicBezTo>
                      <a:pt x="11488" y="113307"/>
                      <a:pt x="11488" y="113053"/>
                      <a:pt x="11995" y="113053"/>
                    </a:cubicBezTo>
                    <a:lnTo>
                      <a:pt x="11995" y="11305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969A5B2B-9A1D-42E9-BFCE-A597FB3699A4}"/>
              </a:ext>
            </a:extLst>
          </p:cNvPr>
          <p:cNvSpPr txBox="1"/>
          <p:nvPr/>
        </p:nvSpPr>
        <p:spPr>
          <a:xfrm>
            <a:off x="848182" y="2213149"/>
            <a:ext cx="253525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79DF4F3-9A49-4F5D-8FEC-B78DBD5A11AA}"/>
              </a:ext>
            </a:extLst>
          </p:cNvPr>
          <p:cNvSpPr txBox="1"/>
          <p:nvPr/>
        </p:nvSpPr>
        <p:spPr>
          <a:xfrm>
            <a:off x="848184" y="2470933"/>
            <a:ext cx="2535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90421CB-43B8-434B-8BBA-525329809007}"/>
              </a:ext>
            </a:extLst>
          </p:cNvPr>
          <p:cNvGrpSpPr/>
          <p:nvPr/>
        </p:nvGrpSpPr>
        <p:grpSpPr>
          <a:xfrm>
            <a:off x="848182" y="4678138"/>
            <a:ext cx="2535251" cy="904115"/>
            <a:chOff x="395534" y="3737446"/>
            <a:chExt cx="3972999" cy="90411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128654F-A344-4BA1-8E30-DE3CE03F2FF6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CF3959C-2203-4242-9F0F-7B5143F9C0E5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2FF2994-8A49-489B-9933-A85E7A3FA442}"/>
              </a:ext>
            </a:extLst>
          </p:cNvPr>
          <p:cNvGrpSpPr/>
          <p:nvPr/>
        </p:nvGrpSpPr>
        <p:grpSpPr>
          <a:xfrm>
            <a:off x="9025764" y="2213149"/>
            <a:ext cx="2535251" cy="904115"/>
            <a:chOff x="395534" y="3737446"/>
            <a:chExt cx="3972999" cy="904115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4BC7967-D461-4CFF-B785-34D71DD636BB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74F6F2B-1F13-41C2-A03F-F4C5D20DB481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F5DBEEE-415F-4BE7-8846-7AB87D85DAC2}"/>
              </a:ext>
            </a:extLst>
          </p:cNvPr>
          <p:cNvGrpSpPr/>
          <p:nvPr/>
        </p:nvGrpSpPr>
        <p:grpSpPr>
          <a:xfrm>
            <a:off x="9025764" y="4678138"/>
            <a:ext cx="2535251" cy="904115"/>
            <a:chOff x="395534" y="3737446"/>
            <a:chExt cx="3972999" cy="904115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48244C9-3F74-4BA5-973C-10231D288432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25E53D9-F36A-4DC6-A2BC-47DCF99A807F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45" name="TextBox 57">
            <a:extLst>
              <a:ext uri="{FF2B5EF4-FFF2-40B4-BE49-F238E27FC236}">
                <a16:creationId xmlns:a16="http://schemas.microsoft.com/office/drawing/2014/main" id="{969A5B2B-9A1D-42E9-BFCE-A597FB3699A4}"/>
              </a:ext>
            </a:extLst>
          </p:cNvPr>
          <p:cNvSpPr txBox="1"/>
          <p:nvPr/>
        </p:nvSpPr>
        <p:spPr>
          <a:xfrm>
            <a:off x="3611007" y="4426200"/>
            <a:ext cx="9015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x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7">
            <a:extLst>
              <a:ext uri="{FF2B5EF4-FFF2-40B4-BE49-F238E27FC236}">
                <a16:creationId xmlns:a16="http://schemas.microsoft.com/office/drawing/2014/main" id="{969A5B2B-9A1D-42E9-BFCE-A597FB3699A4}"/>
              </a:ext>
            </a:extLst>
          </p:cNvPr>
          <p:cNvSpPr txBox="1"/>
          <p:nvPr/>
        </p:nvSpPr>
        <p:spPr>
          <a:xfrm>
            <a:off x="3680431" y="1927915"/>
            <a:ext cx="90159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8800" b="1" dirty="0">
                <a:solidFill>
                  <a:schemeClr val="bg1"/>
                </a:solidFill>
                <a:cs typeface="Arial" pitchFamily="34" charset="0"/>
              </a:rPr>
              <a:t>+</a:t>
            </a:r>
            <a:endParaRPr lang="ko-KR" altLang="en-US" sz="8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0" name="TextBox 57">
            <a:extLst>
              <a:ext uri="{FF2B5EF4-FFF2-40B4-BE49-F238E27FC236}">
                <a16:creationId xmlns:a16="http://schemas.microsoft.com/office/drawing/2014/main" id="{969A5B2B-9A1D-42E9-BFCE-A597FB3699A4}"/>
              </a:ext>
            </a:extLst>
          </p:cNvPr>
          <p:cNvSpPr txBox="1"/>
          <p:nvPr/>
        </p:nvSpPr>
        <p:spPr>
          <a:xfrm>
            <a:off x="7419133" y="4471855"/>
            <a:ext cx="9015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: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1" name="TextBox 57">
            <a:extLst>
              <a:ext uri="{FF2B5EF4-FFF2-40B4-BE49-F238E27FC236}">
                <a16:creationId xmlns:a16="http://schemas.microsoft.com/office/drawing/2014/main" id="{969A5B2B-9A1D-42E9-BFCE-A597FB3699A4}"/>
              </a:ext>
            </a:extLst>
          </p:cNvPr>
          <p:cNvSpPr txBox="1"/>
          <p:nvPr/>
        </p:nvSpPr>
        <p:spPr>
          <a:xfrm>
            <a:off x="7437423" y="1892418"/>
            <a:ext cx="90159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8800" b="1" dirty="0">
                <a:solidFill>
                  <a:schemeClr val="bg1"/>
                </a:solidFill>
                <a:cs typeface="Arial" pitchFamily="34" charset="0"/>
              </a:rPr>
              <a:t>-</a:t>
            </a:r>
            <a:endParaRPr lang="ko-KR" altLang="en-US" sz="8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2" name="TextBox 57">
            <a:extLst>
              <a:ext uri="{FF2B5EF4-FFF2-40B4-BE49-F238E27FC236}">
                <a16:creationId xmlns:a16="http://schemas.microsoft.com/office/drawing/2014/main" id="{969A5B2B-9A1D-42E9-BFCE-A597FB3699A4}"/>
              </a:ext>
            </a:extLst>
          </p:cNvPr>
          <p:cNvSpPr txBox="1"/>
          <p:nvPr/>
        </p:nvSpPr>
        <p:spPr>
          <a:xfrm>
            <a:off x="7519587" y="4077973"/>
            <a:ext cx="9015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_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351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09A96D8-9C4F-4BB4-A956-9D24B2998770}"/>
              </a:ext>
            </a:extLst>
          </p:cNvPr>
          <p:cNvGrpSpPr/>
          <p:nvPr/>
        </p:nvGrpSpPr>
        <p:grpSpPr>
          <a:xfrm>
            <a:off x="5279482" y="2005650"/>
            <a:ext cx="337351" cy="337351"/>
            <a:chOff x="4319972" y="3176972"/>
            <a:chExt cx="504056" cy="50405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554519E-5EBF-4F26-9241-4846788E4179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AC46DA4-9450-4D22-98F8-2CFDA24D6A5D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4984" y="510201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4047285-C070-479B-BFC8-1796A4C84E6D}"/>
              </a:ext>
            </a:extLst>
          </p:cNvPr>
          <p:cNvCxnSpPr>
            <a:cxnSpLocks/>
          </p:cNvCxnSpPr>
          <p:nvPr/>
        </p:nvCxnSpPr>
        <p:spPr>
          <a:xfrm>
            <a:off x="874415" y="2172413"/>
            <a:ext cx="10302843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5031264F-1997-4CBE-B9E8-52C34A6AB7A8}"/>
              </a:ext>
            </a:extLst>
          </p:cNvPr>
          <p:cNvGrpSpPr/>
          <p:nvPr/>
        </p:nvGrpSpPr>
        <p:grpSpPr>
          <a:xfrm>
            <a:off x="2750880" y="2005650"/>
            <a:ext cx="337351" cy="337351"/>
            <a:chOff x="4319972" y="3176972"/>
            <a:chExt cx="504056" cy="50405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32288EE-1AD4-44B1-B059-495B93CA4AA3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3E15DDE-68D2-49BD-9349-12ADA9B5AB0E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86747F-AF68-4F08-85BB-5CA0786E1E07}"/>
              </a:ext>
            </a:extLst>
          </p:cNvPr>
          <p:cNvGrpSpPr/>
          <p:nvPr/>
        </p:nvGrpSpPr>
        <p:grpSpPr>
          <a:xfrm>
            <a:off x="4015181" y="2005650"/>
            <a:ext cx="337351" cy="337351"/>
            <a:chOff x="4319972" y="3176972"/>
            <a:chExt cx="504056" cy="50405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1FA32F2-F388-4804-A229-0916493A3C20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ACD8914-745C-4115-8D5E-9A4743CB541F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648696-F2C2-4918-9C3C-DB825BCEA50F}"/>
              </a:ext>
            </a:extLst>
          </p:cNvPr>
          <p:cNvGrpSpPr/>
          <p:nvPr/>
        </p:nvGrpSpPr>
        <p:grpSpPr>
          <a:xfrm>
            <a:off x="1475296" y="2002553"/>
            <a:ext cx="337351" cy="337351"/>
            <a:chOff x="4319972" y="3176972"/>
            <a:chExt cx="504056" cy="50405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A3B446F-168B-43E7-B644-9D7305184F6A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FF93607-6130-4C23-A74A-5A997E765293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D532312-B987-4511-9139-F5E9FC20EDD7}"/>
              </a:ext>
            </a:extLst>
          </p:cNvPr>
          <p:cNvGrpSpPr/>
          <p:nvPr/>
        </p:nvGrpSpPr>
        <p:grpSpPr>
          <a:xfrm>
            <a:off x="6543783" y="2005650"/>
            <a:ext cx="337351" cy="337351"/>
            <a:chOff x="4319972" y="3176972"/>
            <a:chExt cx="504056" cy="50405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2F11D1B-1353-4722-8BBD-C7F93E1E978C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82412DE-7018-4A89-9AB4-761537541184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4FDFEE2-0CE1-4564-B0F4-B147E352F33D}"/>
              </a:ext>
            </a:extLst>
          </p:cNvPr>
          <p:cNvGrpSpPr/>
          <p:nvPr/>
        </p:nvGrpSpPr>
        <p:grpSpPr>
          <a:xfrm>
            <a:off x="7808084" y="2005650"/>
            <a:ext cx="337351" cy="337351"/>
            <a:chOff x="4319972" y="3176972"/>
            <a:chExt cx="504056" cy="50405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0A01707-9C54-47B2-8AC8-4A65FF4C22F5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D857614-F6E4-45DA-93F5-2E2A8B297151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4B2B214-A855-4BF1-B538-765841E345E3}"/>
              </a:ext>
            </a:extLst>
          </p:cNvPr>
          <p:cNvGrpSpPr/>
          <p:nvPr/>
        </p:nvGrpSpPr>
        <p:grpSpPr>
          <a:xfrm>
            <a:off x="9072385" y="2005650"/>
            <a:ext cx="337351" cy="337351"/>
            <a:chOff x="4319972" y="3176972"/>
            <a:chExt cx="504056" cy="50405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5A06593-59E8-43DA-B451-43353C91C2D8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6426A43-6393-4838-BAD6-786C5EC29314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B11A2E0-0262-46CC-BC98-31BDFAC239DD}"/>
              </a:ext>
            </a:extLst>
          </p:cNvPr>
          <p:cNvGrpSpPr/>
          <p:nvPr/>
        </p:nvGrpSpPr>
        <p:grpSpPr>
          <a:xfrm>
            <a:off x="10336684" y="2005650"/>
            <a:ext cx="337351" cy="337351"/>
            <a:chOff x="4319972" y="3176972"/>
            <a:chExt cx="504056" cy="504056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0BD0FB6-FCC1-477E-A957-B0107D30299D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BE52DC6-4526-4491-A580-1812EBA1516E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BBDF21C-4903-4B23-969D-B3205B35494D}"/>
              </a:ext>
            </a:extLst>
          </p:cNvPr>
          <p:cNvGrpSpPr/>
          <p:nvPr/>
        </p:nvGrpSpPr>
        <p:grpSpPr>
          <a:xfrm>
            <a:off x="6696716" y="2559023"/>
            <a:ext cx="1288488" cy="657364"/>
            <a:chOff x="3684730" y="4077072"/>
            <a:chExt cx="2040484" cy="657364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833B9C8-85E9-4D85-ADD2-CE9E28C4283B}"/>
                </a:ext>
              </a:extLst>
            </p:cNvPr>
            <p:cNvCxnSpPr/>
            <p:nvPr/>
          </p:nvCxnSpPr>
          <p:spPr>
            <a:xfrm>
              <a:off x="3684730" y="4077072"/>
              <a:ext cx="0" cy="6573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A7EA7CF-D267-4F26-ACD9-B7EBFE57A253}"/>
                </a:ext>
              </a:extLst>
            </p:cNvPr>
            <p:cNvCxnSpPr/>
            <p:nvPr/>
          </p:nvCxnSpPr>
          <p:spPr>
            <a:xfrm flipH="1">
              <a:off x="3684730" y="4734436"/>
              <a:ext cx="2040484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D72DAEB-56D8-4768-A073-87DDE9A41A0C}"/>
                </a:ext>
              </a:extLst>
            </p:cNvPr>
            <p:cNvCxnSpPr/>
            <p:nvPr/>
          </p:nvCxnSpPr>
          <p:spPr>
            <a:xfrm>
              <a:off x="5725214" y="4077072"/>
              <a:ext cx="0" cy="6573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34A63DE-54BD-4A5F-BFA9-E3BD5D88715E}"/>
              </a:ext>
            </a:extLst>
          </p:cNvPr>
          <p:cNvGrpSpPr/>
          <p:nvPr/>
        </p:nvGrpSpPr>
        <p:grpSpPr>
          <a:xfrm>
            <a:off x="9264712" y="2559023"/>
            <a:ext cx="1261769" cy="657364"/>
            <a:chOff x="3684730" y="4077072"/>
            <a:chExt cx="1025186" cy="657364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47076FE-EA39-4F5E-9C86-6E7CED72E320}"/>
                </a:ext>
              </a:extLst>
            </p:cNvPr>
            <p:cNvCxnSpPr/>
            <p:nvPr/>
          </p:nvCxnSpPr>
          <p:spPr>
            <a:xfrm>
              <a:off x="3684730" y="4077072"/>
              <a:ext cx="0" cy="65736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768119D-D6B0-4AFC-9807-85963A76DC32}"/>
                </a:ext>
              </a:extLst>
            </p:cNvPr>
            <p:cNvCxnSpPr/>
            <p:nvPr/>
          </p:nvCxnSpPr>
          <p:spPr>
            <a:xfrm flipH="1">
              <a:off x="3684730" y="4734436"/>
              <a:ext cx="1020242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3FD632F-5BD1-4224-8DE4-3153F0FC2727}"/>
                </a:ext>
              </a:extLst>
            </p:cNvPr>
            <p:cNvCxnSpPr/>
            <p:nvPr/>
          </p:nvCxnSpPr>
          <p:spPr>
            <a:xfrm>
              <a:off x="4709916" y="4077072"/>
              <a:ext cx="0" cy="65736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61A389C-C747-4B39-A3BC-2C4483A221D7}"/>
              </a:ext>
            </a:extLst>
          </p:cNvPr>
          <p:cNvGrpSpPr/>
          <p:nvPr/>
        </p:nvGrpSpPr>
        <p:grpSpPr>
          <a:xfrm>
            <a:off x="1203533" y="3818095"/>
            <a:ext cx="2050360" cy="1518664"/>
            <a:chOff x="994277" y="3861048"/>
            <a:chExt cx="2050360" cy="151866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3F9F60B-F85E-4CB6-B756-B2B1FC74F505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PowerPoint 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3FE4988-EC16-447E-8410-69E78F23A4B9}"/>
                </a:ext>
              </a:extLst>
            </p:cNvPr>
            <p:cNvSpPr txBox="1"/>
            <p:nvPr/>
          </p:nvSpPr>
          <p:spPr>
            <a:xfrm>
              <a:off x="994277" y="4179383"/>
              <a:ext cx="2050360" cy="12003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51C62521-57E3-4629-94E0-9C95114FE9FF}"/>
              </a:ext>
            </a:extLst>
          </p:cNvPr>
          <p:cNvSpPr/>
          <p:nvPr/>
        </p:nvSpPr>
        <p:spPr>
          <a:xfrm rot="10800000">
            <a:off x="4657597" y="3481010"/>
            <a:ext cx="257452" cy="221941"/>
          </a:xfrm>
          <a:prstGeom prst="triangle">
            <a:avLst/>
          </a:prstGeom>
          <a:solidFill>
            <a:schemeClr val="accent2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1DB22C9-20F7-4EDA-B2C1-0D8EE89F18D5}"/>
              </a:ext>
            </a:extLst>
          </p:cNvPr>
          <p:cNvGrpSpPr/>
          <p:nvPr/>
        </p:nvGrpSpPr>
        <p:grpSpPr>
          <a:xfrm>
            <a:off x="6314787" y="3818095"/>
            <a:ext cx="2050360" cy="1518664"/>
            <a:chOff x="994277" y="3861048"/>
            <a:chExt cx="2050360" cy="151866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C0992CF-7C3D-4635-9779-AC2E025182CE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PowerPoint 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044CE62-4DD9-4703-9863-CA9AD8B46617}"/>
                </a:ext>
              </a:extLst>
            </p:cNvPr>
            <p:cNvSpPr txBox="1"/>
            <p:nvPr/>
          </p:nvSpPr>
          <p:spPr>
            <a:xfrm>
              <a:off x="994277" y="4179383"/>
              <a:ext cx="2050360" cy="12003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B8D710DF-0E29-420B-8737-D98D0D0E58EF}"/>
              </a:ext>
            </a:extLst>
          </p:cNvPr>
          <p:cNvSpPr/>
          <p:nvPr/>
        </p:nvSpPr>
        <p:spPr>
          <a:xfrm rot="10800000">
            <a:off x="7212234" y="3481009"/>
            <a:ext cx="257452" cy="221941"/>
          </a:xfrm>
          <a:prstGeom prst="triangle">
            <a:avLst/>
          </a:prstGeom>
          <a:solidFill>
            <a:schemeClr val="accent3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0166CAC-D934-4BC6-8F0D-5135BA5DBAC4}"/>
              </a:ext>
            </a:extLst>
          </p:cNvPr>
          <p:cNvGrpSpPr/>
          <p:nvPr/>
        </p:nvGrpSpPr>
        <p:grpSpPr>
          <a:xfrm>
            <a:off x="8870415" y="3818095"/>
            <a:ext cx="2050360" cy="1518664"/>
            <a:chOff x="994277" y="3861048"/>
            <a:chExt cx="2050360" cy="151866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E11D44F-B4DA-499E-BFA4-32F3A420B806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PowerPoint 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E0E4160-B2D7-4493-8596-28289421F20E}"/>
                </a:ext>
              </a:extLst>
            </p:cNvPr>
            <p:cNvSpPr txBox="1"/>
            <p:nvPr/>
          </p:nvSpPr>
          <p:spPr>
            <a:xfrm>
              <a:off x="994277" y="4179383"/>
              <a:ext cx="2050360" cy="12003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C68331EF-3EB3-4C07-B27C-BA2C908AEB3C}"/>
              </a:ext>
            </a:extLst>
          </p:cNvPr>
          <p:cNvSpPr/>
          <p:nvPr/>
        </p:nvSpPr>
        <p:spPr>
          <a:xfrm rot="10800000">
            <a:off x="9766870" y="3481009"/>
            <a:ext cx="257452" cy="221941"/>
          </a:xfrm>
          <a:prstGeom prst="triangle">
            <a:avLst/>
          </a:prstGeom>
          <a:solidFill>
            <a:schemeClr val="accent4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C7D698B-5CA7-4574-A766-E44DC088C975}"/>
              </a:ext>
            </a:extLst>
          </p:cNvPr>
          <p:cNvSpPr txBox="1"/>
          <p:nvPr/>
        </p:nvSpPr>
        <p:spPr>
          <a:xfrm>
            <a:off x="1203533" y="1350376"/>
            <a:ext cx="20444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cs typeface="Calibri" pitchFamily="34" charset="0"/>
              </a:rPr>
              <a:t>6-7 YEARS OLD</a:t>
            </a:r>
            <a:endParaRPr lang="ko-KR" altLang="en-US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42324858-6206-4B46-9DCC-722D7C6F3F53}"/>
              </a:ext>
            </a:extLst>
          </p:cNvPr>
          <p:cNvSpPr/>
          <p:nvPr/>
        </p:nvSpPr>
        <p:spPr>
          <a:xfrm rot="10800000">
            <a:off x="2102960" y="3481010"/>
            <a:ext cx="257452" cy="221941"/>
          </a:xfrm>
          <a:prstGeom prst="triangle">
            <a:avLst/>
          </a:prstGeom>
          <a:solidFill>
            <a:schemeClr val="accent1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0956239-2E31-4EB5-9CE2-4971CA9CF820}"/>
              </a:ext>
            </a:extLst>
          </p:cNvPr>
          <p:cNvGrpSpPr/>
          <p:nvPr/>
        </p:nvGrpSpPr>
        <p:grpSpPr>
          <a:xfrm>
            <a:off x="1587441" y="2559023"/>
            <a:ext cx="1288488" cy="657364"/>
            <a:chOff x="3684730" y="4077072"/>
            <a:chExt cx="2040484" cy="657364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C2452F2-792F-434F-8D9C-7AFC39910055}"/>
                </a:ext>
              </a:extLst>
            </p:cNvPr>
            <p:cNvCxnSpPr/>
            <p:nvPr/>
          </p:nvCxnSpPr>
          <p:spPr>
            <a:xfrm>
              <a:off x="3684730" y="4077072"/>
              <a:ext cx="0" cy="65736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AA94F09-2CC6-4098-B517-2514EB2E3B42}"/>
                </a:ext>
              </a:extLst>
            </p:cNvPr>
            <p:cNvCxnSpPr/>
            <p:nvPr/>
          </p:nvCxnSpPr>
          <p:spPr>
            <a:xfrm flipH="1">
              <a:off x="3684730" y="4734436"/>
              <a:ext cx="204048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5AAD110-B6E3-4241-82EC-68C49AEB384C}"/>
                </a:ext>
              </a:extLst>
            </p:cNvPr>
            <p:cNvCxnSpPr/>
            <p:nvPr/>
          </p:nvCxnSpPr>
          <p:spPr>
            <a:xfrm>
              <a:off x="5725214" y="4077072"/>
              <a:ext cx="0" cy="65736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2D81DCC-712E-48F9-A814-D184D92EC0A4}"/>
              </a:ext>
            </a:extLst>
          </p:cNvPr>
          <p:cNvGrpSpPr/>
          <p:nvPr/>
        </p:nvGrpSpPr>
        <p:grpSpPr>
          <a:xfrm>
            <a:off x="4155438" y="2559023"/>
            <a:ext cx="1261769" cy="657364"/>
            <a:chOff x="3684730" y="4077072"/>
            <a:chExt cx="1025186" cy="657364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3EBEF85-6E23-4B56-B78B-E9857DF36C20}"/>
                </a:ext>
              </a:extLst>
            </p:cNvPr>
            <p:cNvCxnSpPr/>
            <p:nvPr/>
          </p:nvCxnSpPr>
          <p:spPr>
            <a:xfrm>
              <a:off x="3684730" y="4077072"/>
              <a:ext cx="0" cy="65736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B28D79E-A174-43EE-B716-ADD709F48F72}"/>
                </a:ext>
              </a:extLst>
            </p:cNvPr>
            <p:cNvCxnSpPr/>
            <p:nvPr/>
          </p:nvCxnSpPr>
          <p:spPr>
            <a:xfrm flipH="1">
              <a:off x="3684730" y="4734436"/>
              <a:ext cx="1020242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D330131-7FDB-4593-B65D-597B52BCA93D}"/>
                </a:ext>
              </a:extLst>
            </p:cNvPr>
            <p:cNvCxnSpPr/>
            <p:nvPr/>
          </p:nvCxnSpPr>
          <p:spPr>
            <a:xfrm>
              <a:off x="4709916" y="4077072"/>
              <a:ext cx="0" cy="65736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F5D16F37-00C0-4205-B97A-85497E272FBE}"/>
              </a:ext>
            </a:extLst>
          </p:cNvPr>
          <p:cNvSpPr txBox="1"/>
          <p:nvPr/>
        </p:nvSpPr>
        <p:spPr>
          <a:xfrm>
            <a:off x="3763122" y="1350376"/>
            <a:ext cx="20444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Calibri" pitchFamily="34" charset="0"/>
              </a:rPr>
              <a:t>8-9 YEARS OLD</a:t>
            </a:r>
            <a:endParaRPr lang="ko-KR" altLang="en-US" b="1" dirty="0"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D865DF3-A97B-4E65-9937-91F7DEA704BA}"/>
              </a:ext>
            </a:extLst>
          </p:cNvPr>
          <p:cNvSpPr txBox="1"/>
          <p:nvPr/>
        </p:nvSpPr>
        <p:spPr>
          <a:xfrm>
            <a:off x="6316768" y="1350376"/>
            <a:ext cx="20444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cs typeface="Calibri" pitchFamily="34" charset="0"/>
              </a:rPr>
              <a:t>10-11 YEARS OLD</a:t>
            </a:r>
            <a:endParaRPr lang="ko-KR" altLang="en-US" b="1" dirty="0">
              <a:solidFill>
                <a:schemeClr val="accent3"/>
              </a:solidFill>
              <a:cs typeface="Calibri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78DF391-3F5B-4CAE-B527-3B6C1401F9EA}"/>
              </a:ext>
            </a:extLst>
          </p:cNvPr>
          <p:cNvSpPr txBox="1"/>
          <p:nvPr/>
        </p:nvSpPr>
        <p:spPr>
          <a:xfrm>
            <a:off x="8876358" y="1350376"/>
            <a:ext cx="20444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4"/>
                </a:solidFill>
                <a:cs typeface="Calibri" pitchFamily="34" charset="0"/>
              </a:rPr>
              <a:t>12-13 YEARS OLD</a:t>
            </a:r>
            <a:endParaRPr lang="ko-KR" altLang="en-US" b="1" dirty="0">
              <a:solidFill>
                <a:schemeClr val="accent4"/>
              </a:solidFill>
              <a:cs typeface="Calibri" pitchFamily="34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CE874E2-D2D7-4BFB-9804-D5F0F3624EC2}"/>
              </a:ext>
            </a:extLst>
          </p:cNvPr>
          <p:cNvGrpSpPr/>
          <p:nvPr/>
        </p:nvGrpSpPr>
        <p:grpSpPr>
          <a:xfrm>
            <a:off x="3759160" y="3818095"/>
            <a:ext cx="2050360" cy="1518664"/>
            <a:chOff x="994277" y="3861048"/>
            <a:chExt cx="2050360" cy="1518664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AE69170-3BEF-400E-97E4-2E6E887927DA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PowerPoint 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A0F8DD8-BDAF-43EC-97F3-E1634ACD275A}"/>
                </a:ext>
              </a:extLst>
            </p:cNvPr>
            <p:cNvSpPr txBox="1"/>
            <p:nvPr/>
          </p:nvSpPr>
          <p:spPr>
            <a:xfrm>
              <a:off x="994277" y="4179383"/>
              <a:ext cx="2050360" cy="12003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F1A046-AD18-47CB-872C-382B0B4B678C}"/>
              </a:ext>
            </a:extLst>
          </p:cNvPr>
          <p:cNvSpPr/>
          <p:nvPr/>
        </p:nvSpPr>
        <p:spPr>
          <a:xfrm flipH="1">
            <a:off x="1080170" y="1236452"/>
            <a:ext cx="6559826" cy="805070"/>
          </a:xfrm>
          <a:prstGeom prst="rect">
            <a:avLst/>
          </a:prstGeom>
          <a:solidFill>
            <a:schemeClr val="tx1">
              <a:alpha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85989D-13B9-4D61-94F9-D3E4B94BB3A8}"/>
              </a:ext>
            </a:extLst>
          </p:cNvPr>
          <p:cNvSpPr/>
          <p:nvPr/>
        </p:nvSpPr>
        <p:spPr>
          <a:xfrm flipH="1">
            <a:off x="1080170" y="2182772"/>
            <a:ext cx="6559826" cy="805070"/>
          </a:xfrm>
          <a:prstGeom prst="rect">
            <a:avLst/>
          </a:prstGeom>
          <a:solidFill>
            <a:schemeClr val="tx1">
              <a:alpha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0FFBBC-60D2-49BE-AFB2-436F6801D1DB}"/>
              </a:ext>
            </a:extLst>
          </p:cNvPr>
          <p:cNvSpPr/>
          <p:nvPr/>
        </p:nvSpPr>
        <p:spPr>
          <a:xfrm flipH="1">
            <a:off x="1080170" y="3129092"/>
            <a:ext cx="6559826" cy="805070"/>
          </a:xfrm>
          <a:prstGeom prst="rect">
            <a:avLst/>
          </a:prstGeom>
          <a:solidFill>
            <a:schemeClr val="tx1">
              <a:alpha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4F4636D-4829-43EC-8AF0-E4FC1B8C5756}"/>
              </a:ext>
            </a:extLst>
          </p:cNvPr>
          <p:cNvSpPr/>
          <p:nvPr/>
        </p:nvSpPr>
        <p:spPr>
          <a:xfrm>
            <a:off x="1531958" y="1452730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EDC7DE3-87D0-4579-8AC2-ECC5EEA82F98}"/>
              </a:ext>
            </a:extLst>
          </p:cNvPr>
          <p:cNvSpPr/>
          <p:nvPr/>
        </p:nvSpPr>
        <p:spPr>
          <a:xfrm>
            <a:off x="1512976" y="1383792"/>
            <a:ext cx="385142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500DF3D-4431-43E7-9E13-FD03ECB7C86C}"/>
              </a:ext>
            </a:extLst>
          </p:cNvPr>
          <p:cNvSpPr/>
          <p:nvPr/>
        </p:nvSpPr>
        <p:spPr>
          <a:xfrm>
            <a:off x="1531958" y="2399050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DA9898C-FEE5-4E46-8D0A-C9E8AB0E1879}"/>
              </a:ext>
            </a:extLst>
          </p:cNvPr>
          <p:cNvSpPr/>
          <p:nvPr/>
        </p:nvSpPr>
        <p:spPr>
          <a:xfrm>
            <a:off x="1531958" y="3345370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9EDED4-836C-4471-8402-583ADF293122}"/>
              </a:ext>
            </a:extLst>
          </p:cNvPr>
          <p:cNvSpPr/>
          <p:nvPr/>
        </p:nvSpPr>
        <p:spPr>
          <a:xfrm>
            <a:off x="1512976" y="2344251"/>
            <a:ext cx="385142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8ADC60-12D6-47BF-9DBE-5C6CC79838F5}"/>
              </a:ext>
            </a:extLst>
          </p:cNvPr>
          <p:cNvSpPr/>
          <p:nvPr/>
        </p:nvSpPr>
        <p:spPr>
          <a:xfrm>
            <a:off x="1498635" y="3287979"/>
            <a:ext cx="385142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00A679-27BD-4625-885C-C343BBCBF2B2}"/>
              </a:ext>
            </a:extLst>
          </p:cNvPr>
          <p:cNvSpPr txBox="1"/>
          <p:nvPr/>
        </p:nvSpPr>
        <p:spPr>
          <a:xfrm flipH="1">
            <a:off x="2342647" y="1314263"/>
            <a:ext cx="497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F2BA43-C7B3-4D35-B6B5-4DE93433633E}"/>
              </a:ext>
            </a:extLst>
          </p:cNvPr>
          <p:cNvSpPr txBox="1"/>
          <p:nvPr/>
        </p:nvSpPr>
        <p:spPr>
          <a:xfrm flipH="1">
            <a:off x="2342647" y="2255099"/>
            <a:ext cx="497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601ADE-72C7-45AE-8B5E-8CDB1905FAF0}"/>
              </a:ext>
            </a:extLst>
          </p:cNvPr>
          <p:cNvSpPr txBox="1"/>
          <p:nvPr/>
        </p:nvSpPr>
        <p:spPr>
          <a:xfrm flipH="1">
            <a:off x="2342647" y="3208461"/>
            <a:ext cx="497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EB9305-BDE8-4265-A427-01028BF117A4}"/>
              </a:ext>
            </a:extLst>
          </p:cNvPr>
          <p:cNvSpPr txBox="1"/>
          <p:nvPr/>
        </p:nvSpPr>
        <p:spPr>
          <a:xfrm>
            <a:off x="4232816" y="4335279"/>
            <a:ext cx="5776365" cy="1977464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r">
              <a:lnSpc>
                <a:spcPts val="4900"/>
              </a:lnSpc>
            </a:pPr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2021</a:t>
            </a:r>
          </a:p>
          <a:p>
            <a:pPr algn="r">
              <a:lnSpc>
                <a:spcPts val="4900"/>
              </a:lnSpc>
            </a:pP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Power Point </a:t>
            </a:r>
          </a:p>
          <a:p>
            <a:pPr algn="r">
              <a:lnSpc>
                <a:spcPts val="4900"/>
              </a:lnSpc>
            </a:pPr>
            <a:r>
              <a:rPr lang="en-US" sz="4000" b="1" dirty="0">
                <a:solidFill>
                  <a:schemeClr val="bg1"/>
                </a:solidFill>
              </a:rPr>
              <a:t>Play, Laugh, Learn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474" y="4562124"/>
            <a:ext cx="1958149" cy="152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Personalizado 10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A0E2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B05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Personalizado 107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00B050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Personalizado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A0E2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B05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3899</TotalTime>
  <Words>4877</Words>
  <Application>Microsoft Office PowerPoint</Application>
  <PresentationFormat>Panorámica</PresentationFormat>
  <Paragraphs>548</Paragraphs>
  <Slides>55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55</vt:i4>
      </vt:variant>
    </vt:vector>
  </HeadingPairs>
  <TitlesOfParts>
    <vt:vector size="64" baseType="lpstr">
      <vt:lpstr>Aharoni</vt:lpstr>
      <vt:lpstr>Arial</vt:lpstr>
      <vt:lpstr>Arial Unicode MS</vt:lpstr>
      <vt:lpstr>Calibri</vt:lpstr>
      <vt:lpstr>FZShuTi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eduardo</cp:lastModifiedBy>
  <cp:revision>215</cp:revision>
  <dcterms:created xsi:type="dcterms:W3CDTF">2019-01-14T06:35:35Z</dcterms:created>
  <dcterms:modified xsi:type="dcterms:W3CDTF">2023-11-22T14:45:58Z</dcterms:modified>
</cp:coreProperties>
</file>